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 id="2147483669" r:id="rId5"/>
    <p:sldMasterId id="2147483705" r:id="rId6"/>
    <p:sldMasterId id="2147483723" r:id="rId7"/>
  </p:sldMasterIdLst>
  <p:notesMasterIdLst>
    <p:notesMasterId r:id="rId63"/>
  </p:notesMasterIdLst>
  <p:sldIdLst>
    <p:sldId id="257" r:id="rId8"/>
    <p:sldId id="258" r:id="rId9"/>
    <p:sldId id="277" r:id="rId10"/>
    <p:sldId id="278" r:id="rId11"/>
    <p:sldId id="281" r:id="rId12"/>
    <p:sldId id="262" r:id="rId13"/>
    <p:sldId id="263" r:id="rId14"/>
    <p:sldId id="282" r:id="rId15"/>
    <p:sldId id="266" r:id="rId16"/>
    <p:sldId id="267" r:id="rId17"/>
    <p:sldId id="283" r:id="rId18"/>
    <p:sldId id="284" r:id="rId19"/>
    <p:sldId id="286" r:id="rId20"/>
    <p:sldId id="287" r:id="rId21"/>
    <p:sldId id="288" r:id="rId22"/>
    <p:sldId id="295" r:id="rId23"/>
    <p:sldId id="273" r:id="rId24"/>
    <p:sldId id="296" r:id="rId25"/>
    <p:sldId id="297" r:id="rId26"/>
    <p:sldId id="298" r:id="rId27"/>
    <p:sldId id="299" r:id="rId28"/>
    <p:sldId id="300" r:id="rId29"/>
    <p:sldId id="301" r:id="rId30"/>
    <p:sldId id="270" r:id="rId31"/>
    <p:sldId id="302" r:id="rId32"/>
    <p:sldId id="303" r:id="rId33"/>
    <p:sldId id="271" r:id="rId34"/>
    <p:sldId id="304" r:id="rId35"/>
    <p:sldId id="305" r:id="rId36"/>
    <p:sldId id="306" r:id="rId37"/>
    <p:sldId id="308" r:id="rId38"/>
    <p:sldId id="309" r:id="rId39"/>
    <p:sldId id="307" r:id="rId40"/>
    <p:sldId id="310" r:id="rId41"/>
    <p:sldId id="311" r:id="rId42"/>
    <p:sldId id="312" r:id="rId43"/>
    <p:sldId id="313" r:id="rId44"/>
    <p:sldId id="314" r:id="rId45"/>
    <p:sldId id="315" r:id="rId46"/>
    <p:sldId id="317" r:id="rId47"/>
    <p:sldId id="327" r:id="rId48"/>
    <p:sldId id="318" r:id="rId49"/>
    <p:sldId id="319" r:id="rId50"/>
    <p:sldId id="320" r:id="rId51"/>
    <p:sldId id="316" r:id="rId52"/>
    <p:sldId id="321" r:id="rId53"/>
    <p:sldId id="322" r:id="rId54"/>
    <p:sldId id="323" r:id="rId55"/>
    <p:sldId id="324" r:id="rId56"/>
    <p:sldId id="325" r:id="rId57"/>
    <p:sldId id="274" r:id="rId58"/>
    <p:sldId id="275" r:id="rId59"/>
    <p:sldId id="276" r:id="rId60"/>
    <p:sldId id="328" r:id="rId61"/>
    <p:sldId id="32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15202A74-163D-4B71-BBA8-E2FCD164262F}">
          <p14:sldIdLst>
            <p14:sldId id="257"/>
            <p14:sldId id="258"/>
          </p14:sldIdLst>
        </p14:section>
        <p14:section name="Objetivos" id="{7E80FC2F-FC93-4935-8503-4269D019BFEA}">
          <p14:sldIdLst>
            <p14:sldId id="277"/>
            <p14:sldId id="278"/>
            <p14:sldId id="281"/>
          </p14:sldIdLst>
        </p14:section>
        <p14:section name="Introducción" id="{0860697E-8C4A-43F9-A7C0-C435911657B2}">
          <p14:sldIdLst>
            <p14:sldId id="262"/>
            <p14:sldId id="263"/>
            <p14:sldId id="282"/>
          </p14:sldIdLst>
        </p14:section>
        <p14:section name="Optimización WWAN" id="{ED02CA79-8112-418E-8BC2-0FD9B68AECB3}">
          <p14:sldIdLst>
            <p14:sldId id="266"/>
            <p14:sldId id="267"/>
            <p14:sldId id="283"/>
            <p14:sldId id="284"/>
            <p14:sldId id="286"/>
            <p14:sldId id="287"/>
            <p14:sldId id="288"/>
            <p14:sldId id="295"/>
            <p14:sldId id="273"/>
            <p14:sldId id="296"/>
            <p14:sldId id="297"/>
            <p14:sldId id="298"/>
            <p14:sldId id="299"/>
            <p14:sldId id="300"/>
            <p14:sldId id="301"/>
          </p14:sldIdLst>
        </p14:section>
        <p14:section name="Materiales y Métodos" id="{0DAD77B1-60C5-4EB2-933E-C56E97A5B2A7}">
          <p14:sldIdLst>
            <p14:sldId id="270"/>
            <p14:sldId id="302"/>
            <p14:sldId id="303"/>
            <p14:sldId id="271"/>
          </p14:sldIdLst>
        </p14:section>
        <p14:section name="Planificación e Implementación" id="{97837CAB-141C-446C-BBB9-C0BEE817E5FE}">
          <p14:sldIdLst>
            <p14:sldId id="304"/>
            <p14:sldId id="305"/>
            <p14:sldId id="306"/>
            <p14:sldId id="308"/>
            <p14:sldId id="309"/>
            <p14:sldId id="307"/>
            <p14:sldId id="310"/>
            <p14:sldId id="311"/>
            <p14:sldId id="312"/>
            <p14:sldId id="313"/>
            <p14:sldId id="314"/>
            <p14:sldId id="315"/>
            <p14:sldId id="317"/>
            <p14:sldId id="327"/>
            <p14:sldId id="318"/>
            <p14:sldId id="319"/>
            <p14:sldId id="320"/>
            <p14:sldId id="316"/>
            <p14:sldId id="321"/>
            <p14:sldId id="322"/>
            <p14:sldId id="323"/>
            <p14:sldId id="324"/>
            <p14:sldId id="325"/>
          </p14:sldIdLst>
        </p14:section>
        <p14:section name="Conclusiones y Recomendaciones" id="{4AB6C702-EE4D-4283-ACB0-770710E41AE6}">
          <p14:sldIdLst>
            <p14:sldId id="274"/>
            <p14:sldId id="275"/>
            <p14:sldId id="276"/>
            <p14:sldId id="328"/>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5" autoAdjust="0"/>
    <p:restoredTop sz="59942" autoAdjust="0"/>
  </p:normalViewPr>
  <p:slideViewPr>
    <p:cSldViewPr snapToGrid="0">
      <p:cViewPr varScale="1">
        <p:scale>
          <a:sx n="74" d="100"/>
          <a:sy n="74" d="100"/>
        </p:scale>
        <p:origin x="534" y="72"/>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CAD45-34C5-4A3A-A9C8-DC1A507303E1}"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s-ES"/>
        </a:p>
      </dgm:t>
    </dgm:pt>
    <dgm:pt modelId="{3E302E9D-FAE8-47DC-94C6-3C32948DDC58}">
      <dgm:prSet phldrT="[Texto]" custT="1"/>
      <dgm:spPr/>
      <dgm:t>
        <a:bodyPr/>
        <a:lstStyle/>
        <a:p>
          <a:r>
            <a:rPr lang="es-419" sz="1200" b="1" dirty="0" smtClean="0">
              <a:effectLst>
                <a:outerShdw blurRad="38100" dist="38100" dir="2700000" algn="tl">
                  <a:srgbClr val="000000">
                    <a:alpha val="43137"/>
                  </a:srgbClr>
                </a:outerShdw>
              </a:effectLst>
            </a:rPr>
            <a:t>Optimización</a:t>
          </a:r>
          <a:endParaRPr lang="es-ES" sz="1200" b="1" dirty="0">
            <a:effectLst>
              <a:outerShdw blurRad="38100" dist="38100" dir="2700000" algn="tl">
                <a:srgbClr val="000000">
                  <a:alpha val="43137"/>
                </a:srgbClr>
              </a:outerShdw>
            </a:effectLst>
          </a:endParaRPr>
        </a:p>
      </dgm:t>
    </dgm:pt>
    <dgm:pt modelId="{DE73751E-25C8-4E3D-BED7-CFD152993FF4}" type="parTrans" cxnId="{F57BEFC3-079D-4E0F-9AC1-E320034CC90F}">
      <dgm:prSet/>
      <dgm:spPr/>
      <dgm:t>
        <a:bodyPr/>
        <a:lstStyle/>
        <a:p>
          <a:endParaRPr lang="es-ES" sz="2400"/>
        </a:p>
      </dgm:t>
    </dgm:pt>
    <dgm:pt modelId="{CC6E97E5-6E4D-48CA-BE7F-C077CE28ACF2}" type="sibTrans" cxnId="{F57BEFC3-079D-4E0F-9AC1-E320034CC90F}">
      <dgm:prSet/>
      <dgm:spPr/>
      <dgm:t>
        <a:bodyPr/>
        <a:lstStyle/>
        <a:p>
          <a:endParaRPr lang="es-ES" sz="2400"/>
        </a:p>
      </dgm:t>
    </dgm:pt>
    <dgm:pt modelId="{9BA935A3-04A9-4B23-BB8D-879DFDC6A734}">
      <dgm:prSet phldrT="[Texto]" custT="1"/>
      <dgm:spPr/>
      <dgm:t>
        <a:bodyPr/>
        <a:lstStyle/>
        <a:p>
          <a:r>
            <a:rPr lang="es-419" sz="1600" dirty="0" smtClean="0"/>
            <a:t>Integridad de Red</a:t>
          </a:r>
          <a:endParaRPr lang="es-ES" sz="1600" dirty="0"/>
        </a:p>
      </dgm:t>
    </dgm:pt>
    <dgm:pt modelId="{4A94DC72-3913-4A63-A376-2160E1199692}" type="parTrans" cxnId="{8880425F-0418-485F-AFC4-A7526B16E06F}">
      <dgm:prSet custT="1"/>
      <dgm:spPr/>
      <dgm:t>
        <a:bodyPr/>
        <a:lstStyle/>
        <a:p>
          <a:endParaRPr lang="es-ES" sz="2800"/>
        </a:p>
      </dgm:t>
    </dgm:pt>
    <dgm:pt modelId="{BF2C90C1-AD14-4273-9BD1-BA5463A827DB}" type="sibTrans" cxnId="{8880425F-0418-485F-AFC4-A7526B16E06F}">
      <dgm:prSet/>
      <dgm:spPr/>
      <dgm:t>
        <a:bodyPr/>
        <a:lstStyle/>
        <a:p>
          <a:endParaRPr lang="es-ES" sz="2400"/>
        </a:p>
      </dgm:t>
    </dgm:pt>
    <dgm:pt modelId="{DD4278EE-4C1E-4352-A323-AF21603BE3A9}">
      <dgm:prSet phldrT="[Texto]" custT="1"/>
      <dgm:spPr/>
      <dgm:t>
        <a:bodyPr/>
        <a:lstStyle/>
        <a:p>
          <a:r>
            <a:rPr lang="es-419" sz="1400" dirty="0" smtClean="0"/>
            <a:t>Aceleración de Red</a:t>
          </a:r>
          <a:endParaRPr lang="es-ES" sz="1400" dirty="0"/>
        </a:p>
      </dgm:t>
    </dgm:pt>
    <dgm:pt modelId="{80D8E021-65F4-4C16-B563-A60F95C9C20A}" type="parTrans" cxnId="{4FFDD524-20C5-4A97-8759-552E24B13145}">
      <dgm:prSet custT="1"/>
      <dgm:spPr/>
      <dgm:t>
        <a:bodyPr/>
        <a:lstStyle/>
        <a:p>
          <a:endParaRPr lang="es-ES" sz="2800"/>
        </a:p>
      </dgm:t>
    </dgm:pt>
    <dgm:pt modelId="{6A247073-EC2F-4AB5-A8C2-BFBCFF89A4BC}" type="sibTrans" cxnId="{4FFDD524-20C5-4A97-8759-552E24B13145}">
      <dgm:prSet/>
      <dgm:spPr/>
      <dgm:t>
        <a:bodyPr/>
        <a:lstStyle/>
        <a:p>
          <a:endParaRPr lang="es-ES" sz="2400"/>
        </a:p>
      </dgm:t>
    </dgm:pt>
    <dgm:pt modelId="{B6750297-69D2-436A-989E-0AA81A9DF788}">
      <dgm:prSet phldrT="[Texto]" custT="1"/>
      <dgm:spPr/>
      <dgm:t>
        <a:bodyPr/>
        <a:lstStyle/>
        <a:p>
          <a:r>
            <a:rPr lang="es-419" sz="1600" dirty="0" smtClean="0"/>
            <a:t>Memoria de Red</a:t>
          </a:r>
          <a:endParaRPr lang="es-ES" sz="1600" dirty="0"/>
        </a:p>
      </dgm:t>
    </dgm:pt>
    <dgm:pt modelId="{0F7F63C8-BB26-46C8-9F76-A91D5A713A59}" type="parTrans" cxnId="{5DB41A54-95F1-4BE0-AC8F-9D06E91FF502}">
      <dgm:prSet custT="1"/>
      <dgm:spPr/>
      <dgm:t>
        <a:bodyPr/>
        <a:lstStyle/>
        <a:p>
          <a:endParaRPr lang="es-ES" sz="2800"/>
        </a:p>
      </dgm:t>
    </dgm:pt>
    <dgm:pt modelId="{C8BA1F4C-E906-4404-8BEF-B4C730EEA2D9}" type="sibTrans" cxnId="{5DB41A54-95F1-4BE0-AC8F-9D06E91FF502}">
      <dgm:prSet/>
      <dgm:spPr/>
      <dgm:t>
        <a:bodyPr/>
        <a:lstStyle/>
        <a:p>
          <a:endParaRPr lang="es-ES" sz="2400"/>
        </a:p>
      </dgm:t>
    </dgm:pt>
    <dgm:pt modelId="{4D759782-2A99-41F0-B9C3-03A336EFA980}" type="pres">
      <dgm:prSet presAssocID="{153CAD45-34C5-4A3A-A9C8-DC1A507303E1}" presName="Name0" presStyleCnt="0">
        <dgm:presLayoutVars>
          <dgm:chMax val="1"/>
          <dgm:dir/>
          <dgm:animLvl val="ctr"/>
          <dgm:resizeHandles val="exact"/>
        </dgm:presLayoutVars>
      </dgm:prSet>
      <dgm:spPr/>
      <dgm:t>
        <a:bodyPr/>
        <a:lstStyle/>
        <a:p>
          <a:endParaRPr lang="es-ES"/>
        </a:p>
      </dgm:t>
    </dgm:pt>
    <dgm:pt modelId="{E9F258FD-D1EC-4D06-9C56-BCC70A6BDDCB}" type="pres">
      <dgm:prSet presAssocID="{3E302E9D-FAE8-47DC-94C6-3C32948DDC58}" presName="centerShape" presStyleLbl="node0" presStyleIdx="0" presStyleCnt="1"/>
      <dgm:spPr/>
      <dgm:t>
        <a:bodyPr/>
        <a:lstStyle/>
        <a:p>
          <a:endParaRPr lang="es-ES"/>
        </a:p>
      </dgm:t>
    </dgm:pt>
    <dgm:pt modelId="{A3C38A0F-52EA-493F-8BD7-EAEC1AE99CB6}" type="pres">
      <dgm:prSet presAssocID="{4A94DC72-3913-4A63-A376-2160E1199692}" presName="parTrans" presStyleLbl="sibTrans2D1" presStyleIdx="0" presStyleCnt="3"/>
      <dgm:spPr/>
      <dgm:t>
        <a:bodyPr/>
        <a:lstStyle/>
        <a:p>
          <a:endParaRPr lang="es-ES"/>
        </a:p>
      </dgm:t>
    </dgm:pt>
    <dgm:pt modelId="{F13507E5-6F28-4202-95F3-A3C56E25B301}" type="pres">
      <dgm:prSet presAssocID="{4A94DC72-3913-4A63-A376-2160E1199692}" presName="connectorText" presStyleLbl="sibTrans2D1" presStyleIdx="0" presStyleCnt="3"/>
      <dgm:spPr/>
      <dgm:t>
        <a:bodyPr/>
        <a:lstStyle/>
        <a:p>
          <a:endParaRPr lang="es-ES"/>
        </a:p>
      </dgm:t>
    </dgm:pt>
    <dgm:pt modelId="{52291E47-ACB5-4B38-9B03-8B1560DFD0CC}" type="pres">
      <dgm:prSet presAssocID="{9BA935A3-04A9-4B23-BB8D-879DFDC6A734}" presName="node" presStyleLbl="node1" presStyleIdx="0" presStyleCnt="3">
        <dgm:presLayoutVars>
          <dgm:bulletEnabled val="1"/>
        </dgm:presLayoutVars>
      </dgm:prSet>
      <dgm:spPr/>
      <dgm:t>
        <a:bodyPr/>
        <a:lstStyle/>
        <a:p>
          <a:endParaRPr lang="es-ES"/>
        </a:p>
      </dgm:t>
    </dgm:pt>
    <dgm:pt modelId="{6692948A-20AD-4E18-B833-65A5C7A04432}" type="pres">
      <dgm:prSet presAssocID="{80D8E021-65F4-4C16-B563-A60F95C9C20A}" presName="parTrans" presStyleLbl="sibTrans2D1" presStyleIdx="1" presStyleCnt="3"/>
      <dgm:spPr/>
      <dgm:t>
        <a:bodyPr/>
        <a:lstStyle/>
        <a:p>
          <a:endParaRPr lang="es-ES"/>
        </a:p>
      </dgm:t>
    </dgm:pt>
    <dgm:pt modelId="{03D79A97-AA58-4F67-8F80-27E5F9CBC896}" type="pres">
      <dgm:prSet presAssocID="{80D8E021-65F4-4C16-B563-A60F95C9C20A}" presName="connectorText" presStyleLbl="sibTrans2D1" presStyleIdx="1" presStyleCnt="3"/>
      <dgm:spPr/>
      <dgm:t>
        <a:bodyPr/>
        <a:lstStyle/>
        <a:p>
          <a:endParaRPr lang="es-ES"/>
        </a:p>
      </dgm:t>
    </dgm:pt>
    <dgm:pt modelId="{59B57A1D-F10F-4506-AE16-3BAB87B75C43}" type="pres">
      <dgm:prSet presAssocID="{DD4278EE-4C1E-4352-A323-AF21603BE3A9}" presName="node" presStyleLbl="node1" presStyleIdx="1" presStyleCnt="3">
        <dgm:presLayoutVars>
          <dgm:bulletEnabled val="1"/>
        </dgm:presLayoutVars>
      </dgm:prSet>
      <dgm:spPr/>
      <dgm:t>
        <a:bodyPr/>
        <a:lstStyle/>
        <a:p>
          <a:endParaRPr lang="es-ES"/>
        </a:p>
      </dgm:t>
    </dgm:pt>
    <dgm:pt modelId="{BCFDFF25-F2E7-48EE-9D65-A9BA155A4ACB}" type="pres">
      <dgm:prSet presAssocID="{0F7F63C8-BB26-46C8-9F76-A91D5A713A59}" presName="parTrans" presStyleLbl="sibTrans2D1" presStyleIdx="2" presStyleCnt="3"/>
      <dgm:spPr/>
      <dgm:t>
        <a:bodyPr/>
        <a:lstStyle/>
        <a:p>
          <a:endParaRPr lang="es-ES"/>
        </a:p>
      </dgm:t>
    </dgm:pt>
    <dgm:pt modelId="{8DBD129C-C7A8-4A4C-91AC-BED930E0B115}" type="pres">
      <dgm:prSet presAssocID="{0F7F63C8-BB26-46C8-9F76-A91D5A713A59}" presName="connectorText" presStyleLbl="sibTrans2D1" presStyleIdx="2" presStyleCnt="3"/>
      <dgm:spPr/>
      <dgm:t>
        <a:bodyPr/>
        <a:lstStyle/>
        <a:p>
          <a:endParaRPr lang="es-ES"/>
        </a:p>
      </dgm:t>
    </dgm:pt>
    <dgm:pt modelId="{B91DD6F8-103A-4071-AE32-E4A21C7D0795}" type="pres">
      <dgm:prSet presAssocID="{B6750297-69D2-436A-989E-0AA81A9DF788}" presName="node" presStyleLbl="node1" presStyleIdx="2" presStyleCnt="3">
        <dgm:presLayoutVars>
          <dgm:bulletEnabled val="1"/>
        </dgm:presLayoutVars>
      </dgm:prSet>
      <dgm:spPr/>
      <dgm:t>
        <a:bodyPr/>
        <a:lstStyle/>
        <a:p>
          <a:endParaRPr lang="es-ES"/>
        </a:p>
      </dgm:t>
    </dgm:pt>
  </dgm:ptLst>
  <dgm:cxnLst>
    <dgm:cxn modelId="{55DEA046-39BE-47C2-A4C6-66CC0AF91ED1}" type="presOf" srcId="{DD4278EE-4C1E-4352-A323-AF21603BE3A9}" destId="{59B57A1D-F10F-4506-AE16-3BAB87B75C43}" srcOrd="0" destOrd="0" presId="urn:microsoft.com/office/officeart/2005/8/layout/radial5"/>
    <dgm:cxn modelId="{E34F0508-DA33-4F94-9CCA-714F14CAAEE6}" type="presOf" srcId="{4A94DC72-3913-4A63-A376-2160E1199692}" destId="{F13507E5-6F28-4202-95F3-A3C56E25B301}" srcOrd="1" destOrd="0" presId="urn:microsoft.com/office/officeart/2005/8/layout/radial5"/>
    <dgm:cxn modelId="{5DB41A54-95F1-4BE0-AC8F-9D06E91FF502}" srcId="{3E302E9D-FAE8-47DC-94C6-3C32948DDC58}" destId="{B6750297-69D2-436A-989E-0AA81A9DF788}" srcOrd="2" destOrd="0" parTransId="{0F7F63C8-BB26-46C8-9F76-A91D5A713A59}" sibTransId="{C8BA1F4C-E906-4404-8BEF-B4C730EEA2D9}"/>
    <dgm:cxn modelId="{777A9CE2-CDC9-4976-9248-0D2EA200108E}" type="presOf" srcId="{B6750297-69D2-436A-989E-0AA81A9DF788}" destId="{B91DD6F8-103A-4071-AE32-E4A21C7D0795}" srcOrd="0" destOrd="0" presId="urn:microsoft.com/office/officeart/2005/8/layout/radial5"/>
    <dgm:cxn modelId="{F57BEFC3-079D-4E0F-9AC1-E320034CC90F}" srcId="{153CAD45-34C5-4A3A-A9C8-DC1A507303E1}" destId="{3E302E9D-FAE8-47DC-94C6-3C32948DDC58}" srcOrd="0" destOrd="0" parTransId="{DE73751E-25C8-4E3D-BED7-CFD152993FF4}" sibTransId="{CC6E97E5-6E4D-48CA-BE7F-C077CE28ACF2}"/>
    <dgm:cxn modelId="{09B3F49D-7D13-4FB7-98ED-E3BA574AB76F}" type="presOf" srcId="{80D8E021-65F4-4C16-B563-A60F95C9C20A}" destId="{03D79A97-AA58-4F67-8F80-27E5F9CBC896}" srcOrd="1" destOrd="0" presId="urn:microsoft.com/office/officeart/2005/8/layout/radial5"/>
    <dgm:cxn modelId="{81B468EA-2504-41C0-996F-06728BAD4E51}" type="presOf" srcId="{4A94DC72-3913-4A63-A376-2160E1199692}" destId="{A3C38A0F-52EA-493F-8BD7-EAEC1AE99CB6}" srcOrd="0" destOrd="0" presId="urn:microsoft.com/office/officeart/2005/8/layout/radial5"/>
    <dgm:cxn modelId="{E2993F35-0A2D-4D03-8A9E-3987BAE2FFAC}" type="presOf" srcId="{3E302E9D-FAE8-47DC-94C6-3C32948DDC58}" destId="{E9F258FD-D1EC-4D06-9C56-BCC70A6BDDCB}" srcOrd="0" destOrd="0" presId="urn:microsoft.com/office/officeart/2005/8/layout/radial5"/>
    <dgm:cxn modelId="{8880425F-0418-485F-AFC4-A7526B16E06F}" srcId="{3E302E9D-FAE8-47DC-94C6-3C32948DDC58}" destId="{9BA935A3-04A9-4B23-BB8D-879DFDC6A734}" srcOrd="0" destOrd="0" parTransId="{4A94DC72-3913-4A63-A376-2160E1199692}" sibTransId="{BF2C90C1-AD14-4273-9BD1-BA5463A827DB}"/>
    <dgm:cxn modelId="{FE973B9F-ADD5-42ED-B2E7-B2C92D14B151}" type="presOf" srcId="{0F7F63C8-BB26-46C8-9F76-A91D5A713A59}" destId="{8DBD129C-C7A8-4A4C-91AC-BED930E0B115}" srcOrd="1" destOrd="0" presId="urn:microsoft.com/office/officeart/2005/8/layout/radial5"/>
    <dgm:cxn modelId="{94C2B84D-9AA1-415E-85F9-870631FC9B38}" type="presOf" srcId="{0F7F63C8-BB26-46C8-9F76-A91D5A713A59}" destId="{BCFDFF25-F2E7-48EE-9D65-A9BA155A4ACB}" srcOrd="0" destOrd="0" presId="urn:microsoft.com/office/officeart/2005/8/layout/radial5"/>
    <dgm:cxn modelId="{4FFDD524-20C5-4A97-8759-552E24B13145}" srcId="{3E302E9D-FAE8-47DC-94C6-3C32948DDC58}" destId="{DD4278EE-4C1E-4352-A323-AF21603BE3A9}" srcOrd="1" destOrd="0" parTransId="{80D8E021-65F4-4C16-B563-A60F95C9C20A}" sibTransId="{6A247073-EC2F-4AB5-A8C2-BFBCFF89A4BC}"/>
    <dgm:cxn modelId="{3C4B8485-04E0-4484-AE11-F0E8B1745CAA}" type="presOf" srcId="{153CAD45-34C5-4A3A-A9C8-DC1A507303E1}" destId="{4D759782-2A99-41F0-B9C3-03A336EFA980}" srcOrd="0" destOrd="0" presId="urn:microsoft.com/office/officeart/2005/8/layout/radial5"/>
    <dgm:cxn modelId="{2501F1A5-8679-4863-8A1B-3430AEFCA536}" type="presOf" srcId="{9BA935A3-04A9-4B23-BB8D-879DFDC6A734}" destId="{52291E47-ACB5-4B38-9B03-8B1560DFD0CC}" srcOrd="0" destOrd="0" presId="urn:microsoft.com/office/officeart/2005/8/layout/radial5"/>
    <dgm:cxn modelId="{B158462A-B45C-4997-8180-5387889428F1}" type="presOf" srcId="{80D8E021-65F4-4C16-B563-A60F95C9C20A}" destId="{6692948A-20AD-4E18-B833-65A5C7A04432}" srcOrd="0" destOrd="0" presId="urn:microsoft.com/office/officeart/2005/8/layout/radial5"/>
    <dgm:cxn modelId="{A5F6FF85-9DB3-4A16-82E3-3B3D1C1E2B4E}" type="presParOf" srcId="{4D759782-2A99-41F0-B9C3-03A336EFA980}" destId="{E9F258FD-D1EC-4D06-9C56-BCC70A6BDDCB}" srcOrd="0" destOrd="0" presId="urn:microsoft.com/office/officeart/2005/8/layout/radial5"/>
    <dgm:cxn modelId="{93A5E5B4-FD7D-40C8-8BD1-413C9F4C3DF1}" type="presParOf" srcId="{4D759782-2A99-41F0-B9C3-03A336EFA980}" destId="{A3C38A0F-52EA-493F-8BD7-EAEC1AE99CB6}" srcOrd="1" destOrd="0" presId="urn:microsoft.com/office/officeart/2005/8/layout/radial5"/>
    <dgm:cxn modelId="{69CBB834-0912-473C-BCE6-2EB9F33B2066}" type="presParOf" srcId="{A3C38A0F-52EA-493F-8BD7-EAEC1AE99CB6}" destId="{F13507E5-6F28-4202-95F3-A3C56E25B301}" srcOrd="0" destOrd="0" presId="urn:microsoft.com/office/officeart/2005/8/layout/radial5"/>
    <dgm:cxn modelId="{DDB77A5A-F292-4645-8D92-B1321CF05BCF}" type="presParOf" srcId="{4D759782-2A99-41F0-B9C3-03A336EFA980}" destId="{52291E47-ACB5-4B38-9B03-8B1560DFD0CC}" srcOrd="2" destOrd="0" presId="urn:microsoft.com/office/officeart/2005/8/layout/radial5"/>
    <dgm:cxn modelId="{543E57BE-467C-4786-A17C-B2DCF35958E9}" type="presParOf" srcId="{4D759782-2A99-41F0-B9C3-03A336EFA980}" destId="{6692948A-20AD-4E18-B833-65A5C7A04432}" srcOrd="3" destOrd="0" presId="urn:microsoft.com/office/officeart/2005/8/layout/radial5"/>
    <dgm:cxn modelId="{83BE45B5-B244-4430-A4D3-8A9CA029CAF2}" type="presParOf" srcId="{6692948A-20AD-4E18-B833-65A5C7A04432}" destId="{03D79A97-AA58-4F67-8F80-27E5F9CBC896}" srcOrd="0" destOrd="0" presId="urn:microsoft.com/office/officeart/2005/8/layout/radial5"/>
    <dgm:cxn modelId="{1E3EFC25-3947-4F10-9552-0BE13E1489D6}" type="presParOf" srcId="{4D759782-2A99-41F0-B9C3-03A336EFA980}" destId="{59B57A1D-F10F-4506-AE16-3BAB87B75C43}" srcOrd="4" destOrd="0" presId="urn:microsoft.com/office/officeart/2005/8/layout/radial5"/>
    <dgm:cxn modelId="{C8521E8D-B374-4937-B26F-BB958C9D4358}" type="presParOf" srcId="{4D759782-2A99-41F0-B9C3-03A336EFA980}" destId="{BCFDFF25-F2E7-48EE-9D65-A9BA155A4ACB}" srcOrd="5" destOrd="0" presId="urn:microsoft.com/office/officeart/2005/8/layout/radial5"/>
    <dgm:cxn modelId="{9A1EA2BB-0579-48BA-A2C6-8E1B9845B17C}" type="presParOf" srcId="{BCFDFF25-F2E7-48EE-9D65-A9BA155A4ACB}" destId="{8DBD129C-C7A8-4A4C-91AC-BED930E0B115}" srcOrd="0" destOrd="0" presId="urn:microsoft.com/office/officeart/2005/8/layout/radial5"/>
    <dgm:cxn modelId="{590FEF7D-362A-4E12-96C9-45C5CA0C24DC}" type="presParOf" srcId="{4D759782-2A99-41F0-B9C3-03A336EFA980}" destId="{B91DD6F8-103A-4071-AE32-E4A21C7D0795}"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884D6-3BB1-4C7A-9958-3549A252B586}" type="doc">
      <dgm:prSet loTypeId="urn:microsoft.com/office/officeart/2005/8/layout/hProcess7" loCatId="process" qsTypeId="urn:microsoft.com/office/officeart/2005/8/quickstyle/simple5" qsCatId="simple" csTypeId="urn:microsoft.com/office/officeart/2005/8/colors/accent1_5" csCatId="accent1" phldr="1"/>
      <dgm:spPr/>
      <dgm:t>
        <a:bodyPr/>
        <a:lstStyle/>
        <a:p>
          <a:endParaRPr lang="es-ES"/>
        </a:p>
      </dgm:t>
    </dgm:pt>
    <dgm:pt modelId="{CBB4726E-AC91-486A-9831-3C73E5C3A40D}">
      <dgm:prSet phldrT="[Texto]"/>
      <dgm:spPr/>
      <dgm:t>
        <a:bodyPr/>
        <a:lstStyle/>
        <a:p>
          <a:r>
            <a:rPr lang="es-419" dirty="0" smtClean="0"/>
            <a:t>Análisis</a:t>
          </a:r>
          <a:endParaRPr lang="es-ES" dirty="0"/>
        </a:p>
      </dgm:t>
    </dgm:pt>
    <dgm:pt modelId="{4D6F7DE9-F890-465D-896D-EB7F06F3FCA4}" type="parTrans" cxnId="{170C6B92-7B7F-4B14-9CA2-362E963776FB}">
      <dgm:prSet/>
      <dgm:spPr/>
      <dgm:t>
        <a:bodyPr/>
        <a:lstStyle/>
        <a:p>
          <a:endParaRPr lang="es-ES"/>
        </a:p>
      </dgm:t>
    </dgm:pt>
    <dgm:pt modelId="{FD6A68BD-479F-4AF1-B090-C85511CDCD40}" type="sibTrans" cxnId="{170C6B92-7B7F-4B14-9CA2-362E963776FB}">
      <dgm:prSet/>
      <dgm:spPr/>
      <dgm:t>
        <a:bodyPr/>
        <a:lstStyle/>
        <a:p>
          <a:endParaRPr lang="es-ES"/>
        </a:p>
      </dgm:t>
    </dgm:pt>
    <dgm:pt modelId="{97BF57BE-D03A-4AD9-86DC-75B69C13E876}">
      <dgm:prSet phldrT="[Texto]"/>
      <dgm:spPr/>
      <dgm:t>
        <a:bodyPr/>
        <a:lstStyle/>
        <a:p>
          <a:pPr algn="ctr"/>
          <a:r>
            <a:rPr lang="es-419" dirty="0" smtClean="0"/>
            <a:t>Estándar 802.11 a/n</a:t>
          </a:r>
          <a:endParaRPr lang="es-ES" dirty="0"/>
        </a:p>
      </dgm:t>
    </dgm:pt>
    <dgm:pt modelId="{F42D08D6-D259-4940-8C5B-344DC55D290F}" type="parTrans" cxnId="{01FA4A28-9B9F-46B8-AF19-E6EBBA82716B}">
      <dgm:prSet/>
      <dgm:spPr/>
      <dgm:t>
        <a:bodyPr/>
        <a:lstStyle/>
        <a:p>
          <a:endParaRPr lang="es-ES"/>
        </a:p>
      </dgm:t>
    </dgm:pt>
    <dgm:pt modelId="{0BB7D230-6C36-4DE0-AA50-71E0A02BE01B}" type="sibTrans" cxnId="{01FA4A28-9B9F-46B8-AF19-E6EBBA82716B}">
      <dgm:prSet/>
      <dgm:spPr/>
      <dgm:t>
        <a:bodyPr/>
        <a:lstStyle/>
        <a:p>
          <a:endParaRPr lang="es-ES"/>
        </a:p>
      </dgm:t>
    </dgm:pt>
    <dgm:pt modelId="{79FA98B1-E03E-48AA-BF19-2A636D041FCD}">
      <dgm:prSet phldrT="[Texto]"/>
      <dgm:spPr/>
      <dgm:t>
        <a:bodyPr/>
        <a:lstStyle/>
        <a:p>
          <a:r>
            <a:rPr lang="es-419" dirty="0" smtClean="0"/>
            <a:t>Estudio</a:t>
          </a:r>
          <a:endParaRPr lang="es-ES" dirty="0"/>
        </a:p>
      </dgm:t>
    </dgm:pt>
    <dgm:pt modelId="{1384A03D-C4EF-41E0-96F4-155E3FFE8E39}" type="parTrans" cxnId="{8FB9F488-F6CA-4431-A695-02C7C260DF03}">
      <dgm:prSet/>
      <dgm:spPr/>
      <dgm:t>
        <a:bodyPr/>
        <a:lstStyle/>
        <a:p>
          <a:endParaRPr lang="es-ES"/>
        </a:p>
      </dgm:t>
    </dgm:pt>
    <dgm:pt modelId="{CF728D67-BDA2-40A0-A9E3-999DBAFB51FC}" type="sibTrans" cxnId="{8FB9F488-F6CA-4431-A695-02C7C260DF03}">
      <dgm:prSet/>
      <dgm:spPr/>
      <dgm:t>
        <a:bodyPr/>
        <a:lstStyle/>
        <a:p>
          <a:endParaRPr lang="es-ES"/>
        </a:p>
      </dgm:t>
    </dgm:pt>
    <dgm:pt modelId="{483E9BB6-2098-4EA1-BE95-6D2C33525E9A}">
      <dgm:prSet phldrT="[Texto]"/>
      <dgm:spPr/>
      <dgm:t>
        <a:bodyPr/>
        <a:lstStyle/>
        <a:p>
          <a:pPr algn="ctr"/>
          <a:r>
            <a:rPr lang="es-419" dirty="0" smtClean="0"/>
            <a:t>Radios</a:t>
          </a:r>
          <a:endParaRPr lang="es-ES" dirty="0"/>
        </a:p>
      </dgm:t>
    </dgm:pt>
    <dgm:pt modelId="{F48A9973-28C0-4A35-8C70-77B8077F41EA}" type="parTrans" cxnId="{021A4501-2B02-4B30-9097-0ECE013D372E}">
      <dgm:prSet/>
      <dgm:spPr/>
      <dgm:t>
        <a:bodyPr/>
        <a:lstStyle/>
        <a:p>
          <a:endParaRPr lang="es-ES"/>
        </a:p>
      </dgm:t>
    </dgm:pt>
    <dgm:pt modelId="{442E10EF-3A01-4108-80E7-42DCB5F914EE}" type="sibTrans" cxnId="{021A4501-2B02-4B30-9097-0ECE013D372E}">
      <dgm:prSet/>
      <dgm:spPr/>
      <dgm:t>
        <a:bodyPr/>
        <a:lstStyle/>
        <a:p>
          <a:endParaRPr lang="es-ES"/>
        </a:p>
      </dgm:t>
    </dgm:pt>
    <dgm:pt modelId="{7C96374A-BB1C-498B-A862-B1C8CE248781}">
      <dgm:prSet phldrT="[Texto]"/>
      <dgm:spPr/>
      <dgm:t>
        <a:bodyPr/>
        <a:lstStyle/>
        <a:p>
          <a:r>
            <a:rPr lang="es-419" dirty="0" smtClean="0"/>
            <a:t>Simulación y Cálculos</a:t>
          </a:r>
          <a:endParaRPr lang="es-ES" dirty="0"/>
        </a:p>
      </dgm:t>
    </dgm:pt>
    <dgm:pt modelId="{04456B23-BD8D-4AFC-A79C-8B8E89F24B5C}" type="parTrans" cxnId="{F727B982-8474-48EF-B46E-F3A747A0BC5C}">
      <dgm:prSet/>
      <dgm:spPr/>
      <dgm:t>
        <a:bodyPr/>
        <a:lstStyle/>
        <a:p>
          <a:endParaRPr lang="es-ES"/>
        </a:p>
      </dgm:t>
    </dgm:pt>
    <dgm:pt modelId="{0768D594-6F2A-430C-9F9D-004BD3769FF0}" type="sibTrans" cxnId="{F727B982-8474-48EF-B46E-F3A747A0BC5C}">
      <dgm:prSet/>
      <dgm:spPr/>
      <dgm:t>
        <a:bodyPr/>
        <a:lstStyle/>
        <a:p>
          <a:endParaRPr lang="es-ES"/>
        </a:p>
      </dgm:t>
    </dgm:pt>
    <dgm:pt modelId="{DF709940-0038-47A4-B2C5-5158E0AB11E3}">
      <dgm:prSet phldrT="[Texto]"/>
      <dgm:spPr/>
      <dgm:t>
        <a:bodyPr/>
        <a:lstStyle/>
        <a:p>
          <a:pPr algn="ctr"/>
          <a:r>
            <a:rPr lang="es-419" dirty="0" smtClean="0"/>
            <a:t>Estudio de campo</a:t>
          </a:r>
          <a:endParaRPr lang="es-ES" dirty="0"/>
        </a:p>
      </dgm:t>
    </dgm:pt>
    <dgm:pt modelId="{414F2A37-5820-4CD0-AC35-177E20A7A1CC}" type="parTrans" cxnId="{C914FB38-DF1E-4F4E-826B-5E0AF62502F9}">
      <dgm:prSet/>
      <dgm:spPr/>
      <dgm:t>
        <a:bodyPr/>
        <a:lstStyle/>
        <a:p>
          <a:endParaRPr lang="es-ES"/>
        </a:p>
      </dgm:t>
    </dgm:pt>
    <dgm:pt modelId="{87297EC5-70A7-45B5-970E-CAE982770F81}" type="sibTrans" cxnId="{C914FB38-DF1E-4F4E-826B-5E0AF62502F9}">
      <dgm:prSet/>
      <dgm:spPr/>
      <dgm:t>
        <a:bodyPr/>
        <a:lstStyle/>
        <a:p>
          <a:endParaRPr lang="es-ES"/>
        </a:p>
      </dgm:t>
    </dgm:pt>
    <dgm:pt modelId="{242E3341-A476-421B-8FAD-8F480FA2A80E}">
      <dgm:prSet phldrT="[Texto]"/>
      <dgm:spPr/>
      <dgm:t>
        <a:bodyPr/>
        <a:lstStyle/>
        <a:p>
          <a:r>
            <a:rPr lang="es-419" dirty="0" smtClean="0"/>
            <a:t>Implementación</a:t>
          </a:r>
          <a:endParaRPr lang="es-ES" dirty="0"/>
        </a:p>
      </dgm:t>
    </dgm:pt>
    <dgm:pt modelId="{D9EE479C-65E1-4D7B-83CD-4A907C8A675C}" type="parTrans" cxnId="{D83A8DCF-83A0-45A9-A956-F3C96B54427C}">
      <dgm:prSet/>
      <dgm:spPr/>
      <dgm:t>
        <a:bodyPr/>
        <a:lstStyle/>
        <a:p>
          <a:endParaRPr lang="es-ES"/>
        </a:p>
      </dgm:t>
    </dgm:pt>
    <dgm:pt modelId="{BAD25D22-F953-4DD8-B268-088B3F9A20C1}" type="sibTrans" cxnId="{D83A8DCF-83A0-45A9-A956-F3C96B54427C}">
      <dgm:prSet/>
      <dgm:spPr/>
      <dgm:t>
        <a:bodyPr/>
        <a:lstStyle/>
        <a:p>
          <a:endParaRPr lang="es-ES"/>
        </a:p>
      </dgm:t>
    </dgm:pt>
    <dgm:pt modelId="{FC570A8E-CEE4-43E8-84BB-9A7529349B5E}">
      <dgm:prSet phldrT="[Texto]"/>
      <dgm:spPr/>
      <dgm:t>
        <a:bodyPr/>
        <a:lstStyle/>
        <a:p>
          <a:pPr algn="ctr"/>
          <a:r>
            <a:rPr lang="es-419" dirty="0" smtClean="0"/>
            <a:t>Configuración de Equipos</a:t>
          </a:r>
          <a:endParaRPr lang="es-ES" dirty="0"/>
        </a:p>
      </dgm:t>
    </dgm:pt>
    <dgm:pt modelId="{BF865601-7A54-42F5-8595-E528056EC20A}" type="parTrans" cxnId="{6ECCC40D-498C-485F-98EA-C57AB0E69596}">
      <dgm:prSet/>
      <dgm:spPr/>
      <dgm:t>
        <a:bodyPr/>
        <a:lstStyle/>
        <a:p>
          <a:endParaRPr lang="es-ES"/>
        </a:p>
      </dgm:t>
    </dgm:pt>
    <dgm:pt modelId="{E4A8F694-FE93-4996-A0C3-D671E5ECEEEA}" type="sibTrans" cxnId="{6ECCC40D-498C-485F-98EA-C57AB0E69596}">
      <dgm:prSet/>
      <dgm:spPr/>
      <dgm:t>
        <a:bodyPr/>
        <a:lstStyle/>
        <a:p>
          <a:endParaRPr lang="es-ES"/>
        </a:p>
      </dgm:t>
    </dgm:pt>
    <dgm:pt modelId="{B617CC86-A9B2-45C7-80F0-437B13FFBD41}">
      <dgm:prSet phldrT="[Texto]"/>
      <dgm:spPr/>
      <dgm:t>
        <a:bodyPr/>
        <a:lstStyle/>
        <a:p>
          <a:r>
            <a:rPr lang="es-419" dirty="0" smtClean="0"/>
            <a:t>Pruebas</a:t>
          </a:r>
          <a:endParaRPr lang="es-ES" dirty="0"/>
        </a:p>
      </dgm:t>
    </dgm:pt>
    <dgm:pt modelId="{D5FDD172-A783-4C84-A056-C1A465C2D30D}" type="parTrans" cxnId="{EE7C2B3C-F6F6-4807-A76F-4134B5D897EC}">
      <dgm:prSet/>
      <dgm:spPr/>
      <dgm:t>
        <a:bodyPr/>
        <a:lstStyle/>
        <a:p>
          <a:endParaRPr lang="es-ES"/>
        </a:p>
      </dgm:t>
    </dgm:pt>
    <dgm:pt modelId="{F1F0BE42-6FA7-4881-96D2-75FA7C85581E}" type="sibTrans" cxnId="{EE7C2B3C-F6F6-4807-A76F-4134B5D897EC}">
      <dgm:prSet/>
      <dgm:spPr/>
      <dgm:t>
        <a:bodyPr/>
        <a:lstStyle/>
        <a:p>
          <a:endParaRPr lang="es-ES"/>
        </a:p>
      </dgm:t>
    </dgm:pt>
    <dgm:pt modelId="{C80B5D68-33D0-44B8-A326-6783BCBDE615}">
      <dgm:prSet phldrT="[Texto]"/>
      <dgm:spPr/>
      <dgm:t>
        <a:bodyPr/>
        <a:lstStyle/>
        <a:p>
          <a:pPr algn="ctr"/>
          <a:r>
            <a:rPr lang="es-419" dirty="0" smtClean="0"/>
            <a:t>Análisis de Resultados</a:t>
          </a:r>
          <a:endParaRPr lang="es-ES" dirty="0"/>
        </a:p>
      </dgm:t>
    </dgm:pt>
    <dgm:pt modelId="{83FA8EC8-1258-4DD3-8EB6-8F93B5D0F616}" type="parTrans" cxnId="{A7A9075F-02FA-48C0-BBF8-89ED076634B4}">
      <dgm:prSet/>
      <dgm:spPr/>
      <dgm:t>
        <a:bodyPr/>
        <a:lstStyle/>
        <a:p>
          <a:endParaRPr lang="es-ES"/>
        </a:p>
      </dgm:t>
    </dgm:pt>
    <dgm:pt modelId="{AB866728-2E92-4FCC-AF08-94F0A386C6ED}" type="sibTrans" cxnId="{A7A9075F-02FA-48C0-BBF8-89ED076634B4}">
      <dgm:prSet/>
      <dgm:spPr/>
      <dgm:t>
        <a:bodyPr/>
        <a:lstStyle/>
        <a:p>
          <a:endParaRPr lang="es-ES"/>
        </a:p>
      </dgm:t>
    </dgm:pt>
    <dgm:pt modelId="{E96910A5-922F-403C-9182-40E5EBB78A2C}">
      <dgm:prSet phldrT="[Texto]"/>
      <dgm:spPr/>
      <dgm:t>
        <a:bodyPr/>
        <a:lstStyle/>
        <a:p>
          <a:pPr algn="ctr"/>
          <a:r>
            <a:rPr lang="es-419" dirty="0" smtClean="0"/>
            <a:t>WOCs</a:t>
          </a:r>
          <a:endParaRPr lang="es-ES" dirty="0"/>
        </a:p>
      </dgm:t>
    </dgm:pt>
    <dgm:pt modelId="{03092F99-221B-4744-BBB0-3956061786EA}" type="parTrans" cxnId="{B5DB06B4-4556-44C9-8DCD-FED6C97176FA}">
      <dgm:prSet/>
      <dgm:spPr/>
      <dgm:t>
        <a:bodyPr/>
        <a:lstStyle/>
        <a:p>
          <a:endParaRPr lang="es-ES"/>
        </a:p>
      </dgm:t>
    </dgm:pt>
    <dgm:pt modelId="{60014A3F-7658-4FD3-A5EC-4C1810D36CA4}" type="sibTrans" cxnId="{B5DB06B4-4556-44C9-8DCD-FED6C97176FA}">
      <dgm:prSet/>
      <dgm:spPr/>
      <dgm:t>
        <a:bodyPr/>
        <a:lstStyle/>
        <a:p>
          <a:endParaRPr lang="es-ES"/>
        </a:p>
      </dgm:t>
    </dgm:pt>
    <dgm:pt modelId="{E36243BA-743F-4042-AD08-F23C42D17CD2}" type="pres">
      <dgm:prSet presAssocID="{3B5884D6-3BB1-4C7A-9958-3549A252B586}" presName="Name0" presStyleCnt="0">
        <dgm:presLayoutVars>
          <dgm:dir/>
          <dgm:animLvl val="lvl"/>
          <dgm:resizeHandles val="exact"/>
        </dgm:presLayoutVars>
      </dgm:prSet>
      <dgm:spPr/>
      <dgm:t>
        <a:bodyPr/>
        <a:lstStyle/>
        <a:p>
          <a:endParaRPr lang="es-ES"/>
        </a:p>
      </dgm:t>
    </dgm:pt>
    <dgm:pt modelId="{767AE51B-ECBF-4DDE-B3D5-81BBAEDD071E}" type="pres">
      <dgm:prSet presAssocID="{CBB4726E-AC91-486A-9831-3C73E5C3A40D}" presName="compositeNode" presStyleCnt="0">
        <dgm:presLayoutVars>
          <dgm:bulletEnabled val="1"/>
        </dgm:presLayoutVars>
      </dgm:prSet>
      <dgm:spPr/>
    </dgm:pt>
    <dgm:pt modelId="{B6FCD7B7-199F-44A3-B6BF-5E3FACA6C604}" type="pres">
      <dgm:prSet presAssocID="{CBB4726E-AC91-486A-9831-3C73E5C3A40D}" presName="bgRect" presStyleLbl="node1" presStyleIdx="0" presStyleCnt="5"/>
      <dgm:spPr/>
      <dgm:t>
        <a:bodyPr/>
        <a:lstStyle/>
        <a:p>
          <a:endParaRPr lang="es-ES"/>
        </a:p>
      </dgm:t>
    </dgm:pt>
    <dgm:pt modelId="{B03DAC02-8446-4C35-BF4A-FCA8CE02D6BA}" type="pres">
      <dgm:prSet presAssocID="{CBB4726E-AC91-486A-9831-3C73E5C3A40D}" presName="parentNode" presStyleLbl="node1" presStyleIdx="0" presStyleCnt="5">
        <dgm:presLayoutVars>
          <dgm:chMax val="0"/>
          <dgm:bulletEnabled val="1"/>
        </dgm:presLayoutVars>
      </dgm:prSet>
      <dgm:spPr/>
      <dgm:t>
        <a:bodyPr/>
        <a:lstStyle/>
        <a:p>
          <a:endParaRPr lang="es-ES"/>
        </a:p>
      </dgm:t>
    </dgm:pt>
    <dgm:pt modelId="{586ABF2D-8623-413E-8ED0-11EDC83194A9}" type="pres">
      <dgm:prSet presAssocID="{CBB4726E-AC91-486A-9831-3C73E5C3A40D}" presName="childNode" presStyleLbl="node1" presStyleIdx="0" presStyleCnt="5">
        <dgm:presLayoutVars>
          <dgm:bulletEnabled val="1"/>
        </dgm:presLayoutVars>
      </dgm:prSet>
      <dgm:spPr/>
      <dgm:t>
        <a:bodyPr/>
        <a:lstStyle/>
        <a:p>
          <a:endParaRPr lang="es-ES"/>
        </a:p>
      </dgm:t>
    </dgm:pt>
    <dgm:pt modelId="{23BAEE65-D0C8-405C-96A7-A3DF995A65A0}" type="pres">
      <dgm:prSet presAssocID="{FD6A68BD-479F-4AF1-B090-C85511CDCD40}" presName="hSp" presStyleCnt="0"/>
      <dgm:spPr/>
    </dgm:pt>
    <dgm:pt modelId="{B4BF9838-FEBF-4A3A-8857-BA7C63058D08}" type="pres">
      <dgm:prSet presAssocID="{FD6A68BD-479F-4AF1-B090-C85511CDCD40}" presName="vProcSp" presStyleCnt="0"/>
      <dgm:spPr/>
    </dgm:pt>
    <dgm:pt modelId="{07C06DFE-5B72-4088-85FE-D5299A57753E}" type="pres">
      <dgm:prSet presAssocID="{FD6A68BD-479F-4AF1-B090-C85511CDCD40}" presName="vSp1" presStyleCnt="0"/>
      <dgm:spPr/>
    </dgm:pt>
    <dgm:pt modelId="{575D6E97-7D1F-4E7F-8320-35996600DDD6}" type="pres">
      <dgm:prSet presAssocID="{FD6A68BD-479F-4AF1-B090-C85511CDCD40}" presName="simulatedConn" presStyleLbl="solidFgAcc1" presStyleIdx="0" presStyleCnt="4"/>
      <dgm:spPr/>
    </dgm:pt>
    <dgm:pt modelId="{BC4BBC8C-81E7-4782-86BA-E8BB4BDC4936}" type="pres">
      <dgm:prSet presAssocID="{FD6A68BD-479F-4AF1-B090-C85511CDCD40}" presName="vSp2" presStyleCnt="0"/>
      <dgm:spPr/>
    </dgm:pt>
    <dgm:pt modelId="{3F6F0940-D586-4300-947F-95EBD619E35D}" type="pres">
      <dgm:prSet presAssocID="{FD6A68BD-479F-4AF1-B090-C85511CDCD40}" presName="sibTrans" presStyleCnt="0"/>
      <dgm:spPr/>
    </dgm:pt>
    <dgm:pt modelId="{1D3B1CD7-C916-43CB-85BE-53AF7C9D3A97}" type="pres">
      <dgm:prSet presAssocID="{79FA98B1-E03E-48AA-BF19-2A636D041FCD}" presName="compositeNode" presStyleCnt="0">
        <dgm:presLayoutVars>
          <dgm:bulletEnabled val="1"/>
        </dgm:presLayoutVars>
      </dgm:prSet>
      <dgm:spPr/>
    </dgm:pt>
    <dgm:pt modelId="{65CAE1A9-4C5D-44E8-B2ED-F097165FA6E4}" type="pres">
      <dgm:prSet presAssocID="{79FA98B1-E03E-48AA-BF19-2A636D041FCD}" presName="bgRect" presStyleLbl="node1" presStyleIdx="1" presStyleCnt="5"/>
      <dgm:spPr/>
      <dgm:t>
        <a:bodyPr/>
        <a:lstStyle/>
        <a:p>
          <a:endParaRPr lang="es-ES"/>
        </a:p>
      </dgm:t>
    </dgm:pt>
    <dgm:pt modelId="{095627DB-6AC8-4EEE-8BCF-3B8BF11845B2}" type="pres">
      <dgm:prSet presAssocID="{79FA98B1-E03E-48AA-BF19-2A636D041FCD}" presName="parentNode" presStyleLbl="node1" presStyleIdx="1" presStyleCnt="5">
        <dgm:presLayoutVars>
          <dgm:chMax val="0"/>
          <dgm:bulletEnabled val="1"/>
        </dgm:presLayoutVars>
      </dgm:prSet>
      <dgm:spPr/>
      <dgm:t>
        <a:bodyPr/>
        <a:lstStyle/>
        <a:p>
          <a:endParaRPr lang="es-ES"/>
        </a:p>
      </dgm:t>
    </dgm:pt>
    <dgm:pt modelId="{4F74D6F0-9C4F-466B-BCFF-5DE26B1648F7}" type="pres">
      <dgm:prSet presAssocID="{79FA98B1-E03E-48AA-BF19-2A636D041FCD}" presName="childNode" presStyleLbl="node1" presStyleIdx="1" presStyleCnt="5">
        <dgm:presLayoutVars>
          <dgm:bulletEnabled val="1"/>
        </dgm:presLayoutVars>
      </dgm:prSet>
      <dgm:spPr/>
      <dgm:t>
        <a:bodyPr/>
        <a:lstStyle/>
        <a:p>
          <a:endParaRPr lang="es-ES"/>
        </a:p>
      </dgm:t>
    </dgm:pt>
    <dgm:pt modelId="{DF98642D-BFDF-47D6-9CCF-C6B53445CFB6}" type="pres">
      <dgm:prSet presAssocID="{CF728D67-BDA2-40A0-A9E3-999DBAFB51FC}" presName="hSp" presStyleCnt="0"/>
      <dgm:spPr/>
    </dgm:pt>
    <dgm:pt modelId="{651A902E-E4EF-4BE5-A3EB-7EC7114520D7}" type="pres">
      <dgm:prSet presAssocID="{CF728D67-BDA2-40A0-A9E3-999DBAFB51FC}" presName="vProcSp" presStyleCnt="0"/>
      <dgm:spPr/>
    </dgm:pt>
    <dgm:pt modelId="{7387DD2D-2D87-48D4-8833-09359ACD6409}" type="pres">
      <dgm:prSet presAssocID="{CF728D67-BDA2-40A0-A9E3-999DBAFB51FC}" presName="vSp1" presStyleCnt="0"/>
      <dgm:spPr/>
    </dgm:pt>
    <dgm:pt modelId="{A4A3366A-C914-4596-BD30-55F951F84C58}" type="pres">
      <dgm:prSet presAssocID="{CF728D67-BDA2-40A0-A9E3-999DBAFB51FC}" presName="simulatedConn" presStyleLbl="solidFgAcc1" presStyleIdx="1" presStyleCnt="4"/>
      <dgm:spPr/>
    </dgm:pt>
    <dgm:pt modelId="{66FD636E-7EE3-4F9C-A439-0D87FCF962A9}" type="pres">
      <dgm:prSet presAssocID="{CF728D67-BDA2-40A0-A9E3-999DBAFB51FC}" presName="vSp2" presStyleCnt="0"/>
      <dgm:spPr/>
    </dgm:pt>
    <dgm:pt modelId="{774B3F2C-7DDC-4E76-BAFA-DFE75048E6B9}" type="pres">
      <dgm:prSet presAssocID="{CF728D67-BDA2-40A0-A9E3-999DBAFB51FC}" presName="sibTrans" presStyleCnt="0"/>
      <dgm:spPr/>
    </dgm:pt>
    <dgm:pt modelId="{3543DFED-309D-4086-AF02-D6218F5356C2}" type="pres">
      <dgm:prSet presAssocID="{7C96374A-BB1C-498B-A862-B1C8CE248781}" presName="compositeNode" presStyleCnt="0">
        <dgm:presLayoutVars>
          <dgm:bulletEnabled val="1"/>
        </dgm:presLayoutVars>
      </dgm:prSet>
      <dgm:spPr/>
    </dgm:pt>
    <dgm:pt modelId="{9C17B0C7-EFC7-477F-8080-909280801ED3}" type="pres">
      <dgm:prSet presAssocID="{7C96374A-BB1C-498B-A862-B1C8CE248781}" presName="bgRect" presStyleLbl="node1" presStyleIdx="2" presStyleCnt="5"/>
      <dgm:spPr/>
      <dgm:t>
        <a:bodyPr/>
        <a:lstStyle/>
        <a:p>
          <a:endParaRPr lang="es-ES"/>
        </a:p>
      </dgm:t>
    </dgm:pt>
    <dgm:pt modelId="{10A5F8B1-5BAC-47A3-9AB5-B9C79C2450BC}" type="pres">
      <dgm:prSet presAssocID="{7C96374A-BB1C-498B-A862-B1C8CE248781}" presName="parentNode" presStyleLbl="node1" presStyleIdx="2" presStyleCnt="5">
        <dgm:presLayoutVars>
          <dgm:chMax val="0"/>
          <dgm:bulletEnabled val="1"/>
        </dgm:presLayoutVars>
      </dgm:prSet>
      <dgm:spPr/>
      <dgm:t>
        <a:bodyPr/>
        <a:lstStyle/>
        <a:p>
          <a:endParaRPr lang="es-ES"/>
        </a:p>
      </dgm:t>
    </dgm:pt>
    <dgm:pt modelId="{78C60AE9-8046-4121-9399-60884B5D2F50}" type="pres">
      <dgm:prSet presAssocID="{7C96374A-BB1C-498B-A862-B1C8CE248781}" presName="childNode" presStyleLbl="node1" presStyleIdx="2" presStyleCnt="5">
        <dgm:presLayoutVars>
          <dgm:bulletEnabled val="1"/>
        </dgm:presLayoutVars>
      </dgm:prSet>
      <dgm:spPr/>
      <dgm:t>
        <a:bodyPr/>
        <a:lstStyle/>
        <a:p>
          <a:endParaRPr lang="es-ES"/>
        </a:p>
      </dgm:t>
    </dgm:pt>
    <dgm:pt modelId="{5FD7878D-B160-4C2C-98D3-A616FDAA9EA7}" type="pres">
      <dgm:prSet presAssocID="{0768D594-6F2A-430C-9F9D-004BD3769FF0}" presName="hSp" presStyleCnt="0"/>
      <dgm:spPr/>
    </dgm:pt>
    <dgm:pt modelId="{A3BE3DDB-758D-4FD9-9BAE-E302A48FAEF1}" type="pres">
      <dgm:prSet presAssocID="{0768D594-6F2A-430C-9F9D-004BD3769FF0}" presName="vProcSp" presStyleCnt="0"/>
      <dgm:spPr/>
    </dgm:pt>
    <dgm:pt modelId="{36D2CEF4-8F41-4315-B94C-A4280E7F9903}" type="pres">
      <dgm:prSet presAssocID="{0768D594-6F2A-430C-9F9D-004BD3769FF0}" presName="vSp1" presStyleCnt="0"/>
      <dgm:spPr/>
    </dgm:pt>
    <dgm:pt modelId="{ED9207CD-B51E-492C-9B07-F1B5D103B657}" type="pres">
      <dgm:prSet presAssocID="{0768D594-6F2A-430C-9F9D-004BD3769FF0}" presName="simulatedConn" presStyleLbl="solidFgAcc1" presStyleIdx="2" presStyleCnt="4"/>
      <dgm:spPr/>
    </dgm:pt>
    <dgm:pt modelId="{5F05A89D-43B2-448E-BA78-F02B07204FC6}" type="pres">
      <dgm:prSet presAssocID="{0768D594-6F2A-430C-9F9D-004BD3769FF0}" presName="vSp2" presStyleCnt="0"/>
      <dgm:spPr/>
    </dgm:pt>
    <dgm:pt modelId="{5765922A-FA4C-4968-9253-8D89CAC111F8}" type="pres">
      <dgm:prSet presAssocID="{0768D594-6F2A-430C-9F9D-004BD3769FF0}" presName="sibTrans" presStyleCnt="0"/>
      <dgm:spPr/>
    </dgm:pt>
    <dgm:pt modelId="{186BEA57-4D7E-4785-90E7-B091A8619184}" type="pres">
      <dgm:prSet presAssocID="{242E3341-A476-421B-8FAD-8F480FA2A80E}" presName="compositeNode" presStyleCnt="0">
        <dgm:presLayoutVars>
          <dgm:bulletEnabled val="1"/>
        </dgm:presLayoutVars>
      </dgm:prSet>
      <dgm:spPr/>
    </dgm:pt>
    <dgm:pt modelId="{58C317E8-1F04-49C0-9B07-F9D479104094}" type="pres">
      <dgm:prSet presAssocID="{242E3341-A476-421B-8FAD-8F480FA2A80E}" presName="bgRect" presStyleLbl="node1" presStyleIdx="3" presStyleCnt="5"/>
      <dgm:spPr/>
      <dgm:t>
        <a:bodyPr/>
        <a:lstStyle/>
        <a:p>
          <a:endParaRPr lang="es-ES"/>
        </a:p>
      </dgm:t>
    </dgm:pt>
    <dgm:pt modelId="{A87B0397-91A9-4FDA-832A-887538E3E39A}" type="pres">
      <dgm:prSet presAssocID="{242E3341-A476-421B-8FAD-8F480FA2A80E}" presName="parentNode" presStyleLbl="node1" presStyleIdx="3" presStyleCnt="5">
        <dgm:presLayoutVars>
          <dgm:chMax val="0"/>
          <dgm:bulletEnabled val="1"/>
        </dgm:presLayoutVars>
      </dgm:prSet>
      <dgm:spPr/>
      <dgm:t>
        <a:bodyPr/>
        <a:lstStyle/>
        <a:p>
          <a:endParaRPr lang="es-ES"/>
        </a:p>
      </dgm:t>
    </dgm:pt>
    <dgm:pt modelId="{03C543D7-1896-4C0F-8B6A-E6BFC5169822}" type="pres">
      <dgm:prSet presAssocID="{242E3341-A476-421B-8FAD-8F480FA2A80E}" presName="childNode" presStyleLbl="node1" presStyleIdx="3" presStyleCnt="5">
        <dgm:presLayoutVars>
          <dgm:bulletEnabled val="1"/>
        </dgm:presLayoutVars>
      </dgm:prSet>
      <dgm:spPr/>
      <dgm:t>
        <a:bodyPr/>
        <a:lstStyle/>
        <a:p>
          <a:endParaRPr lang="es-ES"/>
        </a:p>
      </dgm:t>
    </dgm:pt>
    <dgm:pt modelId="{E6A2B839-0DDE-4D61-85D5-8C4947AAA033}" type="pres">
      <dgm:prSet presAssocID="{BAD25D22-F953-4DD8-B268-088B3F9A20C1}" presName="hSp" presStyleCnt="0"/>
      <dgm:spPr/>
    </dgm:pt>
    <dgm:pt modelId="{48099DDB-0894-440F-B47B-923E83552525}" type="pres">
      <dgm:prSet presAssocID="{BAD25D22-F953-4DD8-B268-088B3F9A20C1}" presName="vProcSp" presStyleCnt="0"/>
      <dgm:spPr/>
    </dgm:pt>
    <dgm:pt modelId="{B2A55F91-C4D7-4924-8F98-AC399F05DE9E}" type="pres">
      <dgm:prSet presAssocID="{BAD25D22-F953-4DD8-B268-088B3F9A20C1}" presName="vSp1" presStyleCnt="0"/>
      <dgm:spPr/>
    </dgm:pt>
    <dgm:pt modelId="{7C5CFA38-39E4-4CE8-AE0B-B032E79F1FF7}" type="pres">
      <dgm:prSet presAssocID="{BAD25D22-F953-4DD8-B268-088B3F9A20C1}" presName="simulatedConn" presStyleLbl="solidFgAcc1" presStyleIdx="3" presStyleCnt="4"/>
      <dgm:spPr/>
    </dgm:pt>
    <dgm:pt modelId="{CA6DFC88-288C-4A00-AA49-AC3625D6307C}" type="pres">
      <dgm:prSet presAssocID="{BAD25D22-F953-4DD8-B268-088B3F9A20C1}" presName="vSp2" presStyleCnt="0"/>
      <dgm:spPr/>
    </dgm:pt>
    <dgm:pt modelId="{373D78B9-6ADA-4E42-B643-3E7CFAD00380}" type="pres">
      <dgm:prSet presAssocID="{BAD25D22-F953-4DD8-B268-088B3F9A20C1}" presName="sibTrans" presStyleCnt="0"/>
      <dgm:spPr/>
    </dgm:pt>
    <dgm:pt modelId="{7884429D-D526-4F69-AB9D-C8989E38B63F}" type="pres">
      <dgm:prSet presAssocID="{B617CC86-A9B2-45C7-80F0-437B13FFBD41}" presName="compositeNode" presStyleCnt="0">
        <dgm:presLayoutVars>
          <dgm:bulletEnabled val="1"/>
        </dgm:presLayoutVars>
      </dgm:prSet>
      <dgm:spPr/>
    </dgm:pt>
    <dgm:pt modelId="{073EAD77-6DC4-4185-AF91-F0FC2408C2DE}" type="pres">
      <dgm:prSet presAssocID="{B617CC86-A9B2-45C7-80F0-437B13FFBD41}" presName="bgRect" presStyleLbl="node1" presStyleIdx="4" presStyleCnt="5"/>
      <dgm:spPr/>
      <dgm:t>
        <a:bodyPr/>
        <a:lstStyle/>
        <a:p>
          <a:endParaRPr lang="es-ES"/>
        </a:p>
      </dgm:t>
    </dgm:pt>
    <dgm:pt modelId="{B09FDC9A-276E-40CD-84DD-1E2D82DD3AC7}" type="pres">
      <dgm:prSet presAssocID="{B617CC86-A9B2-45C7-80F0-437B13FFBD41}" presName="parentNode" presStyleLbl="node1" presStyleIdx="4" presStyleCnt="5">
        <dgm:presLayoutVars>
          <dgm:chMax val="0"/>
          <dgm:bulletEnabled val="1"/>
        </dgm:presLayoutVars>
      </dgm:prSet>
      <dgm:spPr/>
      <dgm:t>
        <a:bodyPr/>
        <a:lstStyle/>
        <a:p>
          <a:endParaRPr lang="es-ES"/>
        </a:p>
      </dgm:t>
    </dgm:pt>
    <dgm:pt modelId="{F395DE95-9EB9-49BD-A06D-E6418CF83799}" type="pres">
      <dgm:prSet presAssocID="{B617CC86-A9B2-45C7-80F0-437B13FFBD41}" presName="childNode" presStyleLbl="node1" presStyleIdx="4" presStyleCnt="5">
        <dgm:presLayoutVars>
          <dgm:bulletEnabled val="1"/>
        </dgm:presLayoutVars>
      </dgm:prSet>
      <dgm:spPr/>
      <dgm:t>
        <a:bodyPr/>
        <a:lstStyle/>
        <a:p>
          <a:endParaRPr lang="es-ES"/>
        </a:p>
      </dgm:t>
    </dgm:pt>
  </dgm:ptLst>
  <dgm:cxnLst>
    <dgm:cxn modelId="{C85DF9D0-D985-49FF-BBF8-8B1FBF4192DE}" type="presOf" srcId="{CBB4726E-AC91-486A-9831-3C73E5C3A40D}" destId="{B03DAC02-8446-4C35-BF4A-FCA8CE02D6BA}" srcOrd="1" destOrd="0" presId="urn:microsoft.com/office/officeart/2005/8/layout/hProcess7"/>
    <dgm:cxn modelId="{5AA1D018-566C-402C-9EDA-836BE8E6C31E}" type="presOf" srcId="{7C96374A-BB1C-498B-A862-B1C8CE248781}" destId="{9C17B0C7-EFC7-477F-8080-909280801ED3}" srcOrd="0" destOrd="0" presId="urn:microsoft.com/office/officeart/2005/8/layout/hProcess7"/>
    <dgm:cxn modelId="{8ACC247E-9808-41C9-8EA5-5C5D296CF201}" type="presOf" srcId="{C80B5D68-33D0-44B8-A326-6783BCBDE615}" destId="{F395DE95-9EB9-49BD-A06D-E6418CF83799}" srcOrd="0" destOrd="0" presId="urn:microsoft.com/office/officeart/2005/8/layout/hProcess7"/>
    <dgm:cxn modelId="{8F00A474-84D1-4E0F-83B5-1C5AA76FDD2E}" type="presOf" srcId="{B617CC86-A9B2-45C7-80F0-437B13FFBD41}" destId="{B09FDC9A-276E-40CD-84DD-1E2D82DD3AC7}" srcOrd="1" destOrd="0" presId="urn:microsoft.com/office/officeart/2005/8/layout/hProcess7"/>
    <dgm:cxn modelId="{D83A8DCF-83A0-45A9-A956-F3C96B54427C}" srcId="{3B5884D6-3BB1-4C7A-9958-3549A252B586}" destId="{242E3341-A476-421B-8FAD-8F480FA2A80E}" srcOrd="3" destOrd="0" parTransId="{D9EE479C-65E1-4D7B-83CD-4A907C8A675C}" sibTransId="{BAD25D22-F953-4DD8-B268-088B3F9A20C1}"/>
    <dgm:cxn modelId="{E86C48E5-5321-4C6A-86F3-3C9FAA89CCB4}" type="presOf" srcId="{97BF57BE-D03A-4AD9-86DC-75B69C13E876}" destId="{586ABF2D-8623-413E-8ED0-11EDC83194A9}" srcOrd="0" destOrd="0" presId="urn:microsoft.com/office/officeart/2005/8/layout/hProcess7"/>
    <dgm:cxn modelId="{A6928776-C58B-437F-B919-6F71F80C7536}" type="presOf" srcId="{B617CC86-A9B2-45C7-80F0-437B13FFBD41}" destId="{073EAD77-6DC4-4185-AF91-F0FC2408C2DE}" srcOrd="0" destOrd="0" presId="urn:microsoft.com/office/officeart/2005/8/layout/hProcess7"/>
    <dgm:cxn modelId="{01FA4A28-9B9F-46B8-AF19-E6EBBA82716B}" srcId="{CBB4726E-AC91-486A-9831-3C73E5C3A40D}" destId="{97BF57BE-D03A-4AD9-86DC-75B69C13E876}" srcOrd="0" destOrd="0" parTransId="{F42D08D6-D259-4940-8C5B-344DC55D290F}" sibTransId="{0BB7D230-6C36-4DE0-AA50-71E0A02BE01B}"/>
    <dgm:cxn modelId="{F727B982-8474-48EF-B46E-F3A747A0BC5C}" srcId="{3B5884D6-3BB1-4C7A-9958-3549A252B586}" destId="{7C96374A-BB1C-498B-A862-B1C8CE248781}" srcOrd="2" destOrd="0" parTransId="{04456B23-BD8D-4AFC-A79C-8B8E89F24B5C}" sibTransId="{0768D594-6F2A-430C-9F9D-004BD3769FF0}"/>
    <dgm:cxn modelId="{7FC4B12F-903F-4BB0-826E-BEF4F96FF593}" type="presOf" srcId="{483E9BB6-2098-4EA1-BE95-6D2C33525E9A}" destId="{4F74D6F0-9C4F-466B-BCFF-5DE26B1648F7}" srcOrd="0" destOrd="0" presId="urn:microsoft.com/office/officeart/2005/8/layout/hProcess7"/>
    <dgm:cxn modelId="{C914FB38-DF1E-4F4E-826B-5E0AF62502F9}" srcId="{7C96374A-BB1C-498B-A862-B1C8CE248781}" destId="{DF709940-0038-47A4-B2C5-5158E0AB11E3}" srcOrd="0" destOrd="0" parTransId="{414F2A37-5820-4CD0-AC35-177E20A7A1CC}" sibTransId="{87297EC5-70A7-45B5-970E-CAE982770F81}"/>
    <dgm:cxn modelId="{6ECCC40D-498C-485F-98EA-C57AB0E69596}" srcId="{242E3341-A476-421B-8FAD-8F480FA2A80E}" destId="{FC570A8E-CEE4-43E8-84BB-9A7529349B5E}" srcOrd="0" destOrd="0" parTransId="{BF865601-7A54-42F5-8595-E528056EC20A}" sibTransId="{E4A8F694-FE93-4996-A0C3-D671E5ECEEEA}"/>
    <dgm:cxn modelId="{A7A9075F-02FA-48C0-BBF8-89ED076634B4}" srcId="{B617CC86-A9B2-45C7-80F0-437B13FFBD41}" destId="{C80B5D68-33D0-44B8-A326-6783BCBDE615}" srcOrd="0" destOrd="0" parTransId="{83FA8EC8-1258-4DD3-8EB6-8F93B5D0F616}" sibTransId="{AB866728-2E92-4FCC-AF08-94F0A386C6ED}"/>
    <dgm:cxn modelId="{11160F5D-C8C6-41D0-AB74-F1AE7651A6DE}" type="presOf" srcId="{242E3341-A476-421B-8FAD-8F480FA2A80E}" destId="{A87B0397-91A9-4FDA-832A-887538E3E39A}" srcOrd="1" destOrd="0" presId="urn:microsoft.com/office/officeart/2005/8/layout/hProcess7"/>
    <dgm:cxn modelId="{4AB0FBD3-8BFB-4BEC-8B6A-D433E87A8839}" type="presOf" srcId="{242E3341-A476-421B-8FAD-8F480FA2A80E}" destId="{58C317E8-1F04-49C0-9B07-F9D479104094}" srcOrd="0" destOrd="0" presId="urn:microsoft.com/office/officeart/2005/8/layout/hProcess7"/>
    <dgm:cxn modelId="{D7412137-CD72-4A1D-9336-D90CED88A9DF}" type="presOf" srcId="{DF709940-0038-47A4-B2C5-5158E0AB11E3}" destId="{78C60AE9-8046-4121-9399-60884B5D2F50}" srcOrd="0" destOrd="0" presId="urn:microsoft.com/office/officeart/2005/8/layout/hProcess7"/>
    <dgm:cxn modelId="{021A4501-2B02-4B30-9097-0ECE013D372E}" srcId="{79FA98B1-E03E-48AA-BF19-2A636D041FCD}" destId="{483E9BB6-2098-4EA1-BE95-6D2C33525E9A}" srcOrd="0" destOrd="0" parTransId="{F48A9973-28C0-4A35-8C70-77B8077F41EA}" sibTransId="{442E10EF-3A01-4108-80E7-42DCB5F914EE}"/>
    <dgm:cxn modelId="{3C10C414-C0FE-4B85-8263-9A0BD9FB0B60}" type="presOf" srcId="{E96910A5-922F-403C-9182-40E5EBB78A2C}" destId="{4F74D6F0-9C4F-466B-BCFF-5DE26B1648F7}" srcOrd="0" destOrd="1" presId="urn:microsoft.com/office/officeart/2005/8/layout/hProcess7"/>
    <dgm:cxn modelId="{EE7C2B3C-F6F6-4807-A76F-4134B5D897EC}" srcId="{3B5884D6-3BB1-4C7A-9958-3549A252B586}" destId="{B617CC86-A9B2-45C7-80F0-437B13FFBD41}" srcOrd="4" destOrd="0" parTransId="{D5FDD172-A783-4C84-A056-C1A465C2D30D}" sibTransId="{F1F0BE42-6FA7-4881-96D2-75FA7C85581E}"/>
    <dgm:cxn modelId="{170C6B92-7B7F-4B14-9CA2-362E963776FB}" srcId="{3B5884D6-3BB1-4C7A-9958-3549A252B586}" destId="{CBB4726E-AC91-486A-9831-3C73E5C3A40D}" srcOrd="0" destOrd="0" parTransId="{4D6F7DE9-F890-465D-896D-EB7F06F3FCA4}" sibTransId="{FD6A68BD-479F-4AF1-B090-C85511CDCD40}"/>
    <dgm:cxn modelId="{1D27D366-511E-48B3-A476-E736411E0380}" type="presOf" srcId="{7C96374A-BB1C-498B-A862-B1C8CE248781}" destId="{10A5F8B1-5BAC-47A3-9AB5-B9C79C2450BC}" srcOrd="1" destOrd="0" presId="urn:microsoft.com/office/officeart/2005/8/layout/hProcess7"/>
    <dgm:cxn modelId="{F0721DEA-9575-462D-B7EB-335A866703CF}" type="presOf" srcId="{CBB4726E-AC91-486A-9831-3C73E5C3A40D}" destId="{B6FCD7B7-199F-44A3-B6BF-5E3FACA6C604}" srcOrd="0" destOrd="0" presId="urn:microsoft.com/office/officeart/2005/8/layout/hProcess7"/>
    <dgm:cxn modelId="{8FB9F488-F6CA-4431-A695-02C7C260DF03}" srcId="{3B5884D6-3BB1-4C7A-9958-3549A252B586}" destId="{79FA98B1-E03E-48AA-BF19-2A636D041FCD}" srcOrd="1" destOrd="0" parTransId="{1384A03D-C4EF-41E0-96F4-155E3FFE8E39}" sibTransId="{CF728D67-BDA2-40A0-A9E3-999DBAFB51FC}"/>
    <dgm:cxn modelId="{58335820-4A42-4238-BFF8-E22EF030F073}" type="presOf" srcId="{79FA98B1-E03E-48AA-BF19-2A636D041FCD}" destId="{095627DB-6AC8-4EEE-8BCF-3B8BF11845B2}" srcOrd="1" destOrd="0" presId="urn:microsoft.com/office/officeart/2005/8/layout/hProcess7"/>
    <dgm:cxn modelId="{B5DB06B4-4556-44C9-8DCD-FED6C97176FA}" srcId="{79FA98B1-E03E-48AA-BF19-2A636D041FCD}" destId="{E96910A5-922F-403C-9182-40E5EBB78A2C}" srcOrd="1" destOrd="0" parTransId="{03092F99-221B-4744-BBB0-3956061786EA}" sibTransId="{60014A3F-7658-4FD3-A5EC-4C1810D36CA4}"/>
    <dgm:cxn modelId="{26A61CAC-A692-4748-BD7F-7A4346B661D9}" type="presOf" srcId="{FC570A8E-CEE4-43E8-84BB-9A7529349B5E}" destId="{03C543D7-1896-4C0F-8B6A-E6BFC5169822}" srcOrd="0" destOrd="0" presId="urn:microsoft.com/office/officeart/2005/8/layout/hProcess7"/>
    <dgm:cxn modelId="{13CD8D0F-3B5B-44F8-A488-CA4C6BF38AE7}" type="presOf" srcId="{79FA98B1-E03E-48AA-BF19-2A636D041FCD}" destId="{65CAE1A9-4C5D-44E8-B2ED-F097165FA6E4}" srcOrd="0" destOrd="0" presId="urn:microsoft.com/office/officeart/2005/8/layout/hProcess7"/>
    <dgm:cxn modelId="{56DA01F2-1FAC-4977-A682-B1A6F45E9275}" type="presOf" srcId="{3B5884D6-3BB1-4C7A-9958-3549A252B586}" destId="{E36243BA-743F-4042-AD08-F23C42D17CD2}" srcOrd="0" destOrd="0" presId="urn:microsoft.com/office/officeart/2005/8/layout/hProcess7"/>
    <dgm:cxn modelId="{ED7D53F8-B11B-475A-8EA5-9A3E881B7EB9}" type="presParOf" srcId="{E36243BA-743F-4042-AD08-F23C42D17CD2}" destId="{767AE51B-ECBF-4DDE-B3D5-81BBAEDD071E}" srcOrd="0" destOrd="0" presId="urn:microsoft.com/office/officeart/2005/8/layout/hProcess7"/>
    <dgm:cxn modelId="{EB2F8838-57E4-42A9-AA38-9918776E2D6C}" type="presParOf" srcId="{767AE51B-ECBF-4DDE-B3D5-81BBAEDD071E}" destId="{B6FCD7B7-199F-44A3-B6BF-5E3FACA6C604}" srcOrd="0" destOrd="0" presId="urn:microsoft.com/office/officeart/2005/8/layout/hProcess7"/>
    <dgm:cxn modelId="{8914AAA5-3918-48A4-B715-A6FC5F85AD3A}" type="presParOf" srcId="{767AE51B-ECBF-4DDE-B3D5-81BBAEDD071E}" destId="{B03DAC02-8446-4C35-BF4A-FCA8CE02D6BA}" srcOrd="1" destOrd="0" presId="urn:microsoft.com/office/officeart/2005/8/layout/hProcess7"/>
    <dgm:cxn modelId="{F4BDD29F-5803-4F5C-AEDF-B9F639D94312}" type="presParOf" srcId="{767AE51B-ECBF-4DDE-B3D5-81BBAEDD071E}" destId="{586ABF2D-8623-413E-8ED0-11EDC83194A9}" srcOrd="2" destOrd="0" presId="urn:microsoft.com/office/officeart/2005/8/layout/hProcess7"/>
    <dgm:cxn modelId="{24F83A23-0B4E-47A5-8ABF-CE69719CB0AD}" type="presParOf" srcId="{E36243BA-743F-4042-AD08-F23C42D17CD2}" destId="{23BAEE65-D0C8-405C-96A7-A3DF995A65A0}" srcOrd="1" destOrd="0" presId="urn:microsoft.com/office/officeart/2005/8/layout/hProcess7"/>
    <dgm:cxn modelId="{68EA52B5-1287-49B3-B24C-64570C58FCA9}" type="presParOf" srcId="{E36243BA-743F-4042-AD08-F23C42D17CD2}" destId="{B4BF9838-FEBF-4A3A-8857-BA7C63058D08}" srcOrd="2" destOrd="0" presId="urn:microsoft.com/office/officeart/2005/8/layout/hProcess7"/>
    <dgm:cxn modelId="{48FB3F9B-9EA4-44C7-A1B5-21107736CBB4}" type="presParOf" srcId="{B4BF9838-FEBF-4A3A-8857-BA7C63058D08}" destId="{07C06DFE-5B72-4088-85FE-D5299A57753E}" srcOrd="0" destOrd="0" presId="urn:microsoft.com/office/officeart/2005/8/layout/hProcess7"/>
    <dgm:cxn modelId="{C83196C5-1D30-4AE9-BAE0-3904E54B866A}" type="presParOf" srcId="{B4BF9838-FEBF-4A3A-8857-BA7C63058D08}" destId="{575D6E97-7D1F-4E7F-8320-35996600DDD6}" srcOrd="1" destOrd="0" presId="urn:microsoft.com/office/officeart/2005/8/layout/hProcess7"/>
    <dgm:cxn modelId="{1932B758-1E1A-41D1-BD04-D15AC853A956}" type="presParOf" srcId="{B4BF9838-FEBF-4A3A-8857-BA7C63058D08}" destId="{BC4BBC8C-81E7-4782-86BA-E8BB4BDC4936}" srcOrd="2" destOrd="0" presId="urn:microsoft.com/office/officeart/2005/8/layout/hProcess7"/>
    <dgm:cxn modelId="{5536BD54-B216-4AED-B5C6-0BA95BCA1377}" type="presParOf" srcId="{E36243BA-743F-4042-AD08-F23C42D17CD2}" destId="{3F6F0940-D586-4300-947F-95EBD619E35D}" srcOrd="3" destOrd="0" presId="urn:microsoft.com/office/officeart/2005/8/layout/hProcess7"/>
    <dgm:cxn modelId="{C6358B0C-074D-4379-A7E4-A1C0058D503C}" type="presParOf" srcId="{E36243BA-743F-4042-AD08-F23C42D17CD2}" destId="{1D3B1CD7-C916-43CB-85BE-53AF7C9D3A97}" srcOrd="4" destOrd="0" presId="urn:microsoft.com/office/officeart/2005/8/layout/hProcess7"/>
    <dgm:cxn modelId="{930145FB-1945-4D1C-A282-EB162AF9D68A}" type="presParOf" srcId="{1D3B1CD7-C916-43CB-85BE-53AF7C9D3A97}" destId="{65CAE1A9-4C5D-44E8-B2ED-F097165FA6E4}" srcOrd="0" destOrd="0" presId="urn:microsoft.com/office/officeart/2005/8/layout/hProcess7"/>
    <dgm:cxn modelId="{6B9C08BB-AF9B-49E1-97B2-26C3A6D65252}" type="presParOf" srcId="{1D3B1CD7-C916-43CB-85BE-53AF7C9D3A97}" destId="{095627DB-6AC8-4EEE-8BCF-3B8BF11845B2}" srcOrd="1" destOrd="0" presId="urn:microsoft.com/office/officeart/2005/8/layout/hProcess7"/>
    <dgm:cxn modelId="{F81AEC22-977E-41E2-B8EA-DB6713816B30}" type="presParOf" srcId="{1D3B1CD7-C916-43CB-85BE-53AF7C9D3A97}" destId="{4F74D6F0-9C4F-466B-BCFF-5DE26B1648F7}" srcOrd="2" destOrd="0" presId="urn:microsoft.com/office/officeart/2005/8/layout/hProcess7"/>
    <dgm:cxn modelId="{69CC7D8D-9E39-4616-9AFE-2E15C84B2CDE}" type="presParOf" srcId="{E36243BA-743F-4042-AD08-F23C42D17CD2}" destId="{DF98642D-BFDF-47D6-9CCF-C6B53445CFB6}" srcOrd="5" destOrd="0" presId="urn:microsoft.com/office/officeart/2005/8/layout/hProcess7"/>
    <dgm:cxn modelId="{4CC61C1E-235D-4F92-B821-7B2D3465C284}" type="presParOf" srcId="{E36243BA-743F-4042-AD08-F23C42D17CD2}" destId="{651A902E-E4EF-4BE5-A3EB-7EC7114520D7}" srcOrd="6" destOrd="0" presId="urn:microsoft.com/office/officeart/2005/8/layout/hProcess7"/>
    <dgm:cxn modelId="{9DEF3E45-9FC1-4835-AEAE-BCD26F266E2D}" type="presParOf" srcId="{651A902E-E4EF-4BE5-A3EB-7EC7114520D7}" destId="{7387DD2D-2D87-48D4-8833-09359ACD6409}" srcOrd="0" destOrd="0" presId="urn:microsoft.com/office/officeart/2005/8/layout/hProcess7"/>
    <dgm:cxn modelId="{B244D5D6-B240-49D3-98F7-327287EF7C6B}" type="presParOf" srcId="{651A902E-E4EF-4BE5-A3EB-7EC7114520D7}" destId="{A4A3366A-C914-4596-BD30-55F951F84C58}" srcOrd="1" destOrd="0" presId="urn:microsoft.com/office/officeart/2005/8/layout/hProcess7"/>
    <dgm:cxn modelId="{5145B38F-312E-4635-978D-74AED362DC87}" type="presParOf" srcId="{651A902E-E4EF-4BE5-A3EB-7EC7114520D7}" destId="{66FD636E-7EE3-4F9C-A439-0D87FCF962A9}" srcOrd="2" destOrd="0" presId="urn:microsoft.com/office/officeart/2005/8/layout/hProcess7"/>
    <dgm:cxn modelId="{E280BD2F-1753-4720-BDFA-8A40916FAACB}" type="presParOf" srcId="{E36243BA-743F-4042-AD08-F23C42D17CD2}" destId="{774B3F2C-7DDC-4E76-BAFA-DFE75048E6B9}" srcOrd="7" destOrd="0" presId="urn:microsoft.com/office/officeart/2005/8/layout/hProcess7"/>
    <dgm:cxn modelId="{B004221D-9CBF-4636-A693-EF878118B188}" type="presParOf" srcId="{E36243BA-743F-4042-AD08-F23C42D17CD2}" destId="{3543DFED-309D-4086-AF02-D6218F5356C2}" srcOrd="8" destOrd="0" presId="urn:microsoft.com/office/officeart/2005/8/layout/hProcess7"/>
    <dgm:cxn modelId="{8CE7CF39-D570-4240-8E52-7148F4209D06}" type="presParOf" srcId="{3543DFED-309D-4086-AF02-D6218F5356C2}" destId="{9C17B0C7-EFC7-477F-8080-909280801ED3}" srcOrd="0" destOrd="0" presId="urn:microsoft.com/office/officeart/2005/8/layout/hProcess7"/>
    <dgm:cxn modelId="{10C509A6-5A70-4BC7-9BAB-A6336C172E87}" type="presParOf" srcId="{3543DFED-309D-4086-AF02-D6218F5356C2}" destId="{10A5F8B1-5BAC-47A3-9AB5-B9C79C2450BC}" srcOrd="1" destOrd="0" presId="urn:microsoft.com/office/officeart/2005/8/layout/hProcess7"/>
    <dgm:cxn modelId="{CC39B78B-6FBC-49DA-8D2C-9507FA03AAE3}" type="presParOf" srcId="{3543DFED-309D-4086-AF02-D6218F5356C2}" destId="{78C60AE9-8046-4121-9399-60884B5D2F50}" srcOrd="2" destOrd="0" presId="urn:microsoft.com/office/officeart/2005/8/layout/hProcess7"/>
    <dgm:cxn modelId="{70192539-928F-4123-98D9-A32B1D7C2686}" type="presParOf" srcId="{E36243BA-743F-4042-AD08-F23C42D17CD2}" destId="{5FD7878D-B160-4C2C-98D3-A616FDAA9EA7}" srcOrd="9" destOrd="0" presId="urn:microsoft.com/office/officeart/2005/8/layout/hProcess7"/>
    <dgm:cxn modelId="{815BCC4C-3E22-4D94-AEB2-07A057707951}" type="presParOf" srcId="{E36243BA-743F-4042-AD08-F23C42D17CD2}" destId="{A3BE3DDB-758D-4FD9-9BAE-E302A48FAEF1}" srcOrd="10" destOrd="0" presId="urn:microsoft.com/office/officeart/2005/8/layout/hProcess7"/>
    <dgm:cxn modelId="{109B79DE-92B6-4D61-8D55-0A0FC860080C}" type="presParOf" srcId="{A3BE3DDB-758D-4FD9-9BAE-E302A48FAEF1}" destId="{36D2CEF4-8F41-4315-B94C-A4280E7F9903}" srcOrd="0" destOrd="0" presId="urn:microsoft.com/office/officeart/2005/8/layout/hProcess7"/>
    <dgm:cxn modelId="{36988AEB-B17D-46EA-A35A-B9D61F97261A}" type="presParOf" srcId="{A3BE3DDB-758D-4FD9-9BAE-E302A48FAEF1}" destId="{ED9207CD-B51E-492C-9B07-F1B5D103B657}" srcOrd="1" destOrd="0" presId="urn:microsoft.com/office/officeart/2005/8/layout/hProcess7"/>
    <dgm:cxn modelId="{61073990-A56D-4697-A2F8-5BFF12923D2C}" type="presParOf" srcId="{A3BE3DDB-758D-4FD9-9BAE-E302A48FAEF1}" destId="{5F05A89D-43B2-448E-BA78-F02B07204FC6}" srcOrd="2" destOrd="0" presId="urn:microsoft.com/office/officeart/2005/8/layout/hProcess7"/>
    <dgm:cxn modelId="{6D27585E-A10F-4701-AD70-6F53F51BF823}" type="presParOf" srcId="{E36243BA-743F-4042-AD08-F23C42D17CD2}" destId="{5765922A-FA4C-4968-9253-8D89CAC111F8}" srcOrd="11" destOrd="0" presId="urn:microsoft.com/office/officeart/2005/8/layout/hProcess7"/>
    <dgm:cxn modelId="{17E32746-24C6-4732-A652-C6C918165B56}" type="presParOf" srcId="{E36243BA-743F-4042-AD08-F23C42D17CD2}" destId="{186BEA57-4D7E-4785-90E7-B091A8619184}" srcOrd="12" destOrd="0" presId="urn:microsoft.com/office/officeart/2005/8/layout/hProcess7"/>
    <dgm:cxn modelId="{E9DCD2A5-4534-4FC9-9B3B-EAFAFFD4EB0E}" type="presParOf" srcId="{186BEA57-4D7E-4785-90E7-B091A8619184}" destId="{58C317E8-1F04-49C0-9B07-F9D479104094}" srcOrd="0" destOrd="0" presId="urn:microsoft.com/office/officeart/2005/8/layout/hProcess7"/>
    <dgm:cxn modelId="{43918520-4A23-4E18-870E-9F762CF93750}" type="presParOf" srcId="{186BEA57-4D7E-4785-90E7-B091A8619184}" destId="{A87B0397-91A9-4FDA-832A-887538E3E39A}" srcOrd="1" destOrd="0" presId="urn:microsoft.com/office/officeart/2005/8/layout/hProcess7"/>
    <dgm:cxn modelId="{F78CBABE-ECEB-4FA1-9472-BFA0E07C744D}" type="presParOf" srcId="{186BEA57-4D7E-4785-90E7-B091A8619184}" destId="{03C543D7-1896-4C0F-8B6A-E6BFC5169822}" srcOrd="2" destOrd="0" presId="urn:microsoft.com/office/officeart/2005/8/layout/hProcess7"/>
    <dgm:cxn modelId="{3E4859E8-2481-4A53-B2EF-040331651F51}" type="presParOf" srcId="{E36243BA-743F-4042-AD08-F23C42D17CD2}" destId="{E6A2B839-0DDE-4D61-85D5-8C4947AAA033}" srcOrd="13" destOrd="0" presId="urn:microsoft.com/office/officeart/2005/8/layout/hProcess7"/>
    <dgm:cxn modelId="{F0E9E80D-3408-4191-9406-BEC54713162F}" type="presParOf" srcId="{E36243BA-743F-4042-AD08-F23C42D17CD2}" destId="{48099DDB-0894-440F-B47B-923E83552525}" srcOrd="14" destOrd="0" presId="urn:microsoft.com/office/officeart/2005/8/layout/hProcess7"/>
    <dgm:cxn modelId="{280244F8-3F07-46D7-A0AB-06DE510F1B92}" type="presParOf" srcId="{48099DDB-0894-440F-B47B-923E83552525}" destId="{B2A55F91-C4D7-4924-8F98-AC399F05DE9E}" srcOrd="0" destOrd="0" presId="urn:microsoft.com/office/officeart/2005/8/layout/hProcess7"/>
    <dgm:cxn modelId="{8F9D9C5B-5F18-422A-A4B0-2A0D5F182A79}" type="presParOf" srcId="{48099DDB-0894-440F-B47B-923E83552525}" destId="{7C5CFA38-39E4-4CE8-AE0B-B032E79F1FF7}" srcOrd="1" destOrd="0" presId="urn:microsoft.com/office/officeart/2005/8/layout/hProcess7"/>
    <dgm:cxn modelId="{3F71F3A0-9833-4841-9284-B60BB31124F8}" type="presParOf" srcId="{48099DDB-0894-440F-B47B-923E83552525}" destId="{CA6DFC88-288C-4A00-AA49-AC3625D6307C}" srcOrd="2" destOrd="0" presId="urn:microsoft.com/office/officeart/2005/8/layout/hProcess7"/>
    <dgm:cxn modelId="{5537E6CA-BD57-47BB-8C4C-34F3AAC0CBF1}" type="presParOf" srcId="{E36243BA-743F-4042-AD08-F23C42D17CD2}" destId="{373D78B9-6ADA-4E42-B643-3E7CFAD00380}" srcOrd="15" destOrd="0" presId="urn:microsoft.com/office/officeart/2005/8/layout/hProcess7"/>
    <dgm:cxn modelId="{3E8B3B66-3BD6-49D8-83F6-45168434179A}" type="presParOf" srcId="{E36243BA-743F-4042-AD08-F23C42D17CD2}" destId="{7884429D-D526-4F69-AB9D-C8989E38B63F}" srcOrd="16" destOrd="0" presId="urn:microsoft.com/office/officeart/2005/8/layout/hProcess7"/>
    <dgm:cxn modelId="{578FA2C5-937D-405B-8602-F1E156019D06}" type="presParOf" srcId="{7884429D-D526-4F69-AB9D-C8989E38B63F}" destId="{073EAD77-6DC4-4185-AF91-F0FC2408C2DE}" srcOrd="0" destOrd="0" presId="urn:microsoft.com/office/officeart/2005/8/layout/hProcess7"/>
    <dgm:cxn modelId="{B702C35D-ECE5-4FBA-9BD3-ECBCFC2E356E}" type="presParOf" srcId="{7884429D-D526-4F69-AB9D-C8989E38B63F}" destId="{B09FDC9A-276E-40CD-84DD-1E2D82DD3AC7}" srcOrd="1" destOrd="0" presId="urn:microsoft.com/office/officeart/2005/8/layout/hProcess7"/>
    <dgm:cxn modelId="{67B9867D-BB0B-4291-B8A6-4A7C5EA5ED89}" type="presParOf" srcId="{7884429D-D526-4F69-AB9D-C8989E38B63F}" destId="{F395DE95-9EB9-49BD-A06D-E6418CF8379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258FD-D1EC-4D06-9C56-BCC70A6BDDCB}">
      <dsp:nvSpPr>
        <dsp:cNvPr id="0" name=""/>
        <dsp:cNvSpPr/>
      </dsp:nvSpPr>
      <dsp:spPr>
        <a:xfrm>
          <a:off x="2688528" y="1964576"/>
          <a:ext cx="1401775" cy="1401775"/>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419" sz="1200" b="1" kern="1200" dirty="0" smtClean="0">
              <a:effectLst>
                <a:outerShdw blurRad="38100" dist="38100" dir="2700000" algn="tl">
                  <a:srgbClr val="000000">
                    <a:alpha val="43137"/>
                  </a:srgbClr>
                </a:outerShdw>
              </a:effectLst>
            </a:rPr>
            <a:t>Optimización</a:t>
          </a:r>
          <a:endParaRPr lang="es-ES" sz="1200" b="1" kern="1200" dirty="0">
            <a:effectLst>
              <a:outerShdw blurRad="38100" dist="38100" dir="2700000" algn="tl">
                <a:srgbClr val="000000">
                  <a:alpha val="43137"/>
                </a:srgbClr>
              </a:outerShdw>
            </a:effectLst>
          </a:endParaRPr>
        </a:p>
      </dsp:txBody>
      <dsp:txXfrm>
        <a:off x="2893813" y="2169861"/>
        <a:ext cx="991205" cy="991205"/>
      </dsp:txXfrm>
    </dsp:sp>
    <dsp:sp modelId="{A3C38A0F-52EA-493F-8BD7-EAEC1AE99CB6}">
      <dsp:nvSpPr>
        <dsp:cNvPr id="0" name=""/>
        <dsp:cNvSpPr/>
      </dsp:nvSpPr>
      <dsp:spPr>
        <a:xfrm rot="16200000">
          <a:off x="3240855" y="1454379"/>
          <a:ext cx="297121" cy="476603"/>
        </a:xfrm>
        <a:prstGeom prst="rightArrow">
          <a:avLst>
            <a:gd name="adj1" fmla="val 60000"/>
            <a:gd name="adj2" fmla="val 5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3285423" y="1594268"/>
        <a:ext cx="207985" cy="285961"/>
      </dsp:txXfrm>
    </dsp:sp>
    <dsp:sp modelId="{52291E47-ACB5-4B38-9B03-8B1560DFD0CC}">
      <dsp:nvSpPr>
        <dsp:cNvPr id="0" name=""/>
        <dsp:cNvSpPr/>
      </dsp:nvSpPr>
      <dsp:spPr>
        <a:xfrm>
          <a:off x="2688528" y="2193"/>
          <a:ext cx="1401775" cy="1401775"/>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419" sz="1600" kern="1200" dirty="0" smtClean="0"/>
            <a:t>Integridad de Red</a:t>
          </a:r>
          <a:endParaRPr lang="es-ES" sz="1600" kern="1200" dirty="0"/>
        </a:p>
      </dsp:txBody>
      <dsp:txXfrm>
        <a:off x="2893813" y="207478"/>
        <a:ext cx="991205" cy="991205"/>
      </dsp:txXfrm>
    </dsp:sp>
    <dsp:sp modelId="{6692948A-20AD-4E18-B833-65A5C7A04432}">
      <dsp:nvSpPr>
        <dsp:cNvPr id="0" name=""/>
        <dsp:cNvSpPr/>
      </dsp:nvSpPr>
      <dsp:spPr>
        <a:xfrm rot="1800000">
          <a:off x="4083309" y="2913552"/>
          <a:ext cx="297121" cy="476603"/>
        </a:xfrm>
        <a:prstGeom prst="rightArrow">
          <a:avLst>
            <a:gd name="adj1" fmla="val 60000"/>
            <a:gd name="adj2" fmla="val 5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4089280" y="2986589"/>
        <a:ext cx="207985" cy="285961"/>
      </dsp:txXfrm>
    </dsp:sp>
    <dsp:sp modelId="{59B57A1D-F10F-4506-AE16-3BAB87B75C43}">
      <dsp:nvSpPr>
        <dsp:cNvPr id="0" name=""/>
        <dsp:cNvSpPr/>
      </dsp:nvSpPr>
      <dsp:spPr>
        <a:xfrm>
          <a:off x="4388001" y="2945767"/>
          <a:ext cx="1401775" cy="1401775"/>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419" sz="1400" kern="1200" dirty="0" smtClean="0"/>
            <a:t>Aceleración de Red</a:t>
          </a:r>
          <a:endParaRPr lang="es-ES" sz="1400" kern="1200" dirty="0"/>
        </a:p>
      </dsp:txBody>
      <dsp:txXfrm>
        <a:off x="4593286" y="3151052"/>
        <a:ext cx="991205" cy="991205"/>
      </dsp:txXfrm>
    </dsp:sp>
    <dsp:sp modelId="{BCFDFF25-F2E7-48EE-9D65-A9BA155A4ACB}">
      <dsp:nvSpPr>
        <dsp:cNvPr id="0" name=""/>
        <dsp:cNvSpPr/>
      </dsp:nvSpPr>
      <dsp:spPr>
        <a:xfrm rot="9000000">
          <a:off x="2398401" y="2913552"/>
          <a:ext cx="297121" cy="476603"/>
        </a:xfrm>
        <a:prstGeom prst="rightArrow">
          <a:avLst>
            <a:gd name="adj1" fmla="val 60000"/>
            <a:gd name="adj2" fmla="val 5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2481566" y="2986589"/>
        <a:ext cx="207985" cy="285961"/>
      </dsp:txXfrm>
    </dsp:sp>
    <dsp:sp modelId="{B91DD6F8-103A-4071-AE32-E4A21C7D0795}">
      <dsp:nvSpPr>
        <dsp:cNvPr id="0" name=""/>
        <dsp:cNvSpPr/>
      </dsp:nvSpPr>
      <dsp:spPr>
        <a:xfrm>
          <a:off x="989055" y="2945767"/>
          <a:ext cx="1401775" cy="1401775"/>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419" sz="1600" kern="1200" dirty="0" smtClean="0"/>
            <a:t>Memoria de Red</a:t>
          </a:r>
          <a:endParaRPr lang="es-ES" sz="1600" kern="1200" dirty="0"/>
        </a:p>
      </dsp:txBody>
      <dsp:txXfrm>
        <a:off x="1194340" y="3151052"/>
        <a:ext cx="991205" cy="99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D7B7-199F-44A3-B6BF-5E3FACA6C604}">
      <dsp:nvSpPr>
        <dsp:cNvPr id="0" name=""/>
        <dsp:cNvSpPr/>
      </dsp:nvSpPr>
      <dsp:spPr>
        <a:xfrm>
          <a:off x="5351" y="0"/>
          <a:ext cx="1868326" cy="2142435"/>
        </a:xfrm>
        <a:prstGeom prst="roundRect">
          <a:avLst>
            <a:gd name="adj" fmla="val 5000"/>
          </a:avLst>
        </a:prstGeom>
        <a:gradFill rotWithShape="0">
          <a:gsLst>
            <a:gs pos="0">
              <a:schemeClr val="accent1">
                <a:alpha val="90000"/>
                <a:hueOff val="0"/>
                <a:satOff val="0"/>
                <a:lumOff val="0"/>
                <a:alphaOff val="0"/>
                <a:tint val="94000"/>
                <a:satMod val="103000"/>
                <a:lumMod val="102000"/>
              </a:schemeClr>
            </a:gs>
            <a:gs pos="50000">
              <a:schemeClr val="accent1">
                <a:alpha val="90000"/>
                <a:hueOff val="0"/>
                <a:satOff val="0"/>
                <a:lumOff val="0"/>
                <a:alphaOff val="0"/>
                <a:shade val="100000"/>
                <a:satMod val="110000"/>
                <a:lumMod val="100000"/>
              </a:schemeClr>
            </a:gs>
            <a:gs pos="100000">
              <a:schemeClr val="accent1">
                <a:alpha val="9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s-419" sz="1300" kern="1200" dirty="0" smtClean="0"/>
            <a:t>Análisis</a:t>
          </a:r>
          <a:endParaRPr lang="es-ES" sz="1300" kern="1200" dirty="0"/>
        </a:p>
      </dsp:txBody>
      <dsp:txXfrm rot="16200000">
        <a:off x="-686214" y="691565"/>
        <a:ext cx="1756796" cy="373665"/>
      </dsp:txXfrm>
    </dsp:sp>
    <dsp:sp modelId="{586ABF2D-8623-413E-8ED0-11EDC83194A9}">
      <dsp:nvSpPr>
        <dsp:cNvPr id="0" name=""/>
        <dsp:cNvSpPr/>
      </dsp:nvSpPr>
      <dsp:spPr>
        <a:xfrm>
          <a:off x="379016" y="0"/>
          <a:ext cx="1391903" cy="214243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s-419" sz="1700" kern="1200" dirty="0" smtClean="0"/>
            <a:t>Estándar 802.11 a/n</a:t>
          </a:r>
          <a:endParaRPr lang="es-ES" sz="1700" kern="1200" dirty="0"/>
        </a:p>
      </dsp:txBody>
      <dsp:txXfrm>
        <a:off x="379016" y="0"/>
        <a:ext cx="1391903" cy="2142435"/>
      </dsp:txXfrm>
    </dsp:sp>
    <dsp:sp modelId="{65CAE1A9-4C5D-44E8-B2ED-F097165FA6E4}">
      <dsp:nvSpPr>
        <dsp:cNvPr id="0" name=""/>
        <dsp:cNvSpPr/>
      </dsp:nvSpPr>
      <dsp:spPr>
        <a:xfrm>
          <a:off x="1939069" y="0"/>
          <a:ext cx="1868326" cy="2142435"/>
        </a:xfrm>
        <a:prstGeom prst="roundRect">
          <a:avLst>
            <a:gd name="adj" fmla="val 5000"/>
          </a:avLst>
        </a:prstGeom>
        <a:gradFill rotWithShape="0">
          <a:gsLst>
            <a:gs pos="0">
              <a:schemeClr val="accent1">
                <a:alpha val="90000"/>
                <a:hueOff val="0"/>
                <a:satOff val="0"/>
                <a:lumOff val="0"/>
                <a:alphaOff val="-10000"/>
                <a:tint val="94000"/>
                <a:satMod val="103000"/>
                <a:lumMod val="102000"/>
              </a:schemeClr>
            </a:gs>
            <a:gs pos="50000">
              <a:schemeClr val="accent1">
                <a:alpha val="90000"/>
                <a:hueOff val="0"/>
                <a:satOff val="0"/>
                <a:lumOff val="0"/>
                <a:alphaOff val="-10000"/>
                <a:shade val="100000"/>
                <a:satMod val="110000"/>
                <a:lumMod val="100000"/>
              </a:schemeClr>
            </a:gs>
            <a:gs pos="100000">
              <a:schemeClr val="accent1">
                <a:alpha val="90000"/>
                <a:hueOff val="0"/>
                <a:satOff val="0"/>
                <a:lumOff val="0"/>
                <a:alphaOff val="-1000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s-419" sz="1300" kern="1200" dirty="0" smtClean="0"/>
            <a:t>Estudio</a:t>
          </a:r>
          <a:endParaRPr lang="es-ES" sz="1300" kern="1200" dirty="0"/>
        </a:p>
      </dsp:txBody>
      <dsp:txXfrm rot="16200000">
        <a:off x="1247503" y="691565"/>
        <a:ext cx="1756796" cy="373665"/>
      </dsp:txXfrm>
    </dsp:sp>
    <dsp:sp modelId="{575D6E97-7D1F-4E7F-8320-35996600DDD6}">
      <dsp:nvSpPr>
        <dsp:cNvPr id="0" name=""/>
        <dsp:cNvSpPr/>
      </dsp:nvSpPr>
      <dsp:spPr>
        <a:xfrm rot="5400000">
          <a:off x="1791034" y="1695928"/>
          <a:ext cx="314751" cy="280248"/>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4F74D6F0-9C4F-466B-BCFF-5DE26B1648F7}">
      <dsp:nvSpPr>
        <dsp:cNvPr id="0" name=""/>
        <dsp:cNvSpPr/>
      </dsp:nvSpPr>
      <dsp:spPr>
        <a:xfrm>
          <a:off x="2312734" y="0"/>
          <a:ext cx="1391903" cy="214243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s-419" sz="1700" kern="1200" dirty="0" smtClean="0"/>
            <a:t>Radios</a:t>
          </a:r>
          <a:endParaRPr lang="es-ES" sz="1700" kern="1200" dirty="0"/>
        </a:p>
        <a:p>
          <a:pPr lvl="0" algn="ctr" defTabSz="755650">
            <a:lnSpc>
              <a:spcPct val="90000"/>
            </a:lnSpc>
            <a:spcBef>
              <a:spcPct val="0"/>
            </a:spcBef>
            <a:spcAft>
              <a:spcPct val="35000"/>
            </a:spcAft>
          </a:pPr>
          <a:r>
            <a:rPr lang="es-419" sz="1700" kern="1200" dirty="0" smtClean="0"/>
            <a:t>WOCs</a:t>
          </a:r>
          <a:endParaRPr lang="es-ES" sz="1700" kern="1200" dirty="0"/>
        </a:p>
      </dsp:txBody>
      <dsp:txXfrm>
        <a:off x="2312734" y="0"/>
        <a:ext cx="1391903" cy="2142435"/>
      </dsp:txXfrm>
    </dsp:sp>
    <dsp:sp modelId="{9C17B0C7-EFC7-477F-8080-909280801ED3}">
      <dsp:nvSpPr>
        <dsp:cNvPr id="0" name=""/>
        <dsp:cNvSpPr/>
      </dsp:nvSpPr>
      <dsp:spPr>
        <a:xfrm>
          <a:off x="3872786" y="0"/>
          <a:ext cx="1868326" cy="2142435"/>
        </a:xfrm>
        <a:prstGeom prst="roundRect">
          <a:avLst>
            <a:gd name="adj" fmla="val 5000"/>
          </a:avLst>
        </a:prstGeom>
        <a:gradFill rotWithShape="0">
          <a:gsLst>
            <a:gs pos="0">
              <a:schemeClr val="accent1">
                <a:alpha val="90000"/>
                <a:hueOff val="0"/>
                <a:satOff val="0"/>
                <a:lumOff val="0"/>
                <a:alphaOff val="-20000"/>
                <a:tint val="94000"/>
                <a:satMod val="103000"/>
                <a:lumMod val="102000"/>
              </a:schemeClr>
            </a:gs>
            <a:gs pos="50000">
              <a:schemeClr val="accent1">
                <a:alpha val="90000"/>
                <a:hueOff val="0"/>
                <a:satOff val="0"/>
                <a:lumOff val="0"/>
                <a:alphaOff val="-20000"/>
                <a:shade val="100000"/>
                <a:satMod val="110000"/>
                <a:lumMod val="100000"/>
              </a:schemeClr>
            </a:gs>
            <a:gs pos="100000">
              <a:schemeClr val="accent1">
                <a:alpha val="90000"/>
                <a:hueOff val="0"/>
                <a:satOff val="0"/>
                <a:lumOff val="0"/>
                <a:alphaOff val="-2000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s-419" sz="1300" kern="1200" dirty="0" smtClean="0"/>
            <a:t>Simulación y Cálculos</a:t>
          </a:r>
          <a:endParaRPr lang="es-ES" sz="1300" kern="1200" dirty="0"/>
        </a:p>
      </dsp:txBody>
      <dsp:txXfrm rot="16200000">
        <a:off x="3181221" y="691565"/>
        <a:ext cx="1756796" cy="373665"/>
      </dsp:txXfrm>
    </dsp:sp>
    <dsp:sp modelId="{A4A3366A-C914-4596-BD30-55F951F84C58}">
      <dsp:nvSpPr>
        <dsp:cNvPr id="0" name=""/>
        <dsp:cNvSpPr/>
      </dsp:nvSpPr>
      <dsp:spPr>
        <a:xfrm rot="5400000">
          <a:off x="3724752" y="1695928"/>
          <a:ext cx="314751" cy="280248"/>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2">
          <a:scrgbClr r="0" g="0" b="0"/>
        </a:effectRef>
        <a:fontRef idx="minor"/>
      </dsp:style>
    </dsp:sp>
    <dsp:sp modelId="{78C60AE9-8046-4121-9399-60884B5D2F50}">
      <dsp:nvSpPr>
        <dsp:cNvPr id="0" name=""/>
        <dsp:cNvSpPr/>
      </dsp:nvSpPr>
      <dsp:spPr>
        <a:xfrm>
          <a:off x="4246452" y="0"/>
          <a:ext cx="1391903" cy="214243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s-419" sz="1700" kern="1200" dirty="0" smtClean="0"/>
            <a:t>Estudio de campo</a:t>
          </a:r>
          <a:endParaRPr lang="es-ES" sz="1700" kern="1200" dirty="0"/>
        </a:p>
      </dsp:txBody>
      <dsp:txXfrm>
        <a:off x="4246452" y="0"/>
        <a:ext cx="1391903" cy="2142435"/>
      </dsp:txXfrm>
    </dsp:sp>
    <dsp:sp modelId="{58C317E8-1F04-49C0-9B07-F9D479104094}">
      <dsp:nvSpPr>
        <dsp:cNvPr id="0" name=""/>
        <dsp:cNvSpPr/>
      </dsp:nvSpPr>
      <dsp:spPr>
        <a:xfrm>
          <a:off x="5806504" y="0"/>
          <a:ext cx="1868326" cy="2142435"/>
        </a:xfrm>
        <a:prstGeom prst="roundRect">
          <a:avLst>
            <a:gd name="adj" fmla="val 5000"/>
          </a:avLst>
        </a:prstGeom>
        <a:gradFill rotWithShape="0">
          <a:gsLst>
            <a:gs pos="0">
              <a:schemeClr val="accent1">
                <a:alpha val="90000"/>
                <a:hueOff val="0"/>
                <a:satOff val="0"/>
                <a:lumOff val="0"/>
                <a:alphaOff val="-30000"/>
                <a:tint val="94000"/>
                <a:satMod val="103000"/>
                <a:lumMod val="102000"/>
              </a:schemeClr>
            </a:gs>
            <a:gs pos="50000">
              <a:schemeClr val="accent1">
                <a:alpha val="90000"/>
                <a:hueOff val="0"/>
                <a:satOff val="0"/>
                <a:lumOff val="0"/>
                <a:alphaOff val="-30000"/>
                <a:shade val="100000"/>
                <a:satMod val="110000"/>
                <a:lumMod val="100000"/>
              </a:schemeClr>
            </a:gs>
            <a:gs pos="100000">
              <a:schemeClr val="accent1">
                <a:alpha val="90000"/>
                <a:hueOff val="0"/>
                <a:satOff val="0"/>
                <a:lumOff val="0"/>
                <a:alphaOff val="-3000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s-419" sz="1300" kern="1200" dirty="0" smtClean="0"/>
            <a:t>Implementación</a:t>
          </a:r>
          <a:endParaRPr lang="es-ES" sz="1300" kern="1200" dirty="0"/>
        </a:p>
      </dsp:txBody>
      <dsp:txXfrm rot="16200000">
        <a:off x="5114938" y="691565"/>
        <a:ext cx="1756796" cy="373665"/>
      </dsp:txXfrm>
    </dsp:sp>
    <dsp:sp modelId="{ED9207CD-B51E-492C-9B07-F1B5D103B657}">
      <dsp:nvSpPr>
        <dsp:cNvPr id="0" name=""/>
        <dsp:cNvSpPr/>
      </dsp:nvSpPr>
      <dsp:spPr>
        <a:xfrm rot="5400000">
          <a:off x="5658470" y="1695928"/>
          <a:ext cx="314751" cy="280248"/>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2">
          <a:scrgbClr r="0" g="0" b="0"/>
        </a:effectRef>
        <a:fontRef idx="minor"/>
      </dsp:style>
    </dsp:sp>
    <dsp:sp modelId="{03C543D7-1896-4C0F-8B6A-E6BFC5169822}">
      <dsp:nvSpPr>
        <dsp:cNvPr id="0" name=""/>
        <dsp:cNvSpPr/>
      </dsp:nvSpPr>
      <dsp:spPr>
        <a:xfrm>
          <a:off x="6180169" y="0"/>
          <a:ext cx="1391903" cy="214243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s-419" sz="1700" kern="1200" dirty="0" smtClean="0"/>
            <a:t>Configuración de Equipos</a:t>
          </a:r>
          <a:endParaRPr lang="es-ES" sz="1700" kern="1200" dirty="0"/>
        </a:p>
      </dsp:txBody>
      <dsp:txXfrm>
        <a:off x="6180169" y="0"/>
        <a:ext cx="1391903" cy="2142435"/>
      </dsp:txXfrm>
    </dsp:sp>
    <dsp:sp modelId="{073EAD77-6DC4-4185-AF91-F0FC2408C2DE}">
      <dsp:nvSpPr>
        <dsp:cNvPr id="0" name=""/>
        <dsp:cNvSpPr/>
      </dsp:nvSpPr>
      <dsp:spPr>
        <a:xfrm>
          <a:off x="7740222" y="0"/>
          <a:ext cx="1868326" cy="2142435"/>
        </a:xfrm>
        <a:prstGeom prst="roundRect">
          <a:avLst>
            <a:gd name="adj" fmla="val 5000"/>
          </a:avLst>
        </a:prstGeom>
        <a:gradFill rotWithShape="0">
          <a:gsLst>
            <a:gs pos="0">
              <a:schemeClr val="accent1">
                <a:alpha val="90000"/>
                <a:hueOff val="0"/>
                <a:satOff val="0"/>
                <a:lumOff val="0"/>
                <a:alphaOff val="-40000"/>
                <a:tint val="94000"/>
                <a:satMod val="103000"/>
                <a:lumMod val="102000"/>
              </a:schemeClr>
            </a:gs>
            <a:gs pos="50000">
              <a:schemeClr val="accent1">
                <a:alpha val="90000"/>
                <a:hueOff val="0"/>
                <a:satOff val="0"/>
                <a:lumOff val="0"/>
                <a:alphaOff val="-40000"/>
                <a:shade val="100000"/>
                <a:satMod val="110000"/>
                <a:lumMod val="100000"/>
              </a:schemeClr>
            </a:gs>
            <a:gs pos="100000">
              <a:schemeClr val="accent1">
                <a:alpha val="90000"/>
                <a:hueOff val="0"/>
                <a:satOff val="0"/>
                <a:lumOff val="0"/>
                <a:alphaOff val="-4000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r>
            <a:rPr lang="es-419" sz="1300" kern="1200" dirty="0" smtClean="0"/>
            <a:t>Pruebas</a:t>
          </a:r>
          <a:endParaRPr lang="es-ES" sz="1300" kern="1200" dirty="0"/>
        </a:p>
      </dsp:txBody>
      <dsp:txXfrm rot="16200000">
        <a:off x="7048656" y="691565"/>
        <a:ext cx="1756796" cy="373665"/>
      </dsp:txXfrm>
    </dsp:sp>
    <dsp:sp modelId="{7C5CFA38-39E4-4CE8-AE0B-B032E79F1FF7}">
      <dsp:nvSpPr>
        <dsp:cNvPr id="0" name=""/>
        <dsp:cNvSpPr/>
      </dsp:nvSpPr>
      <dsp:spPr>
        <a:xfrm rot="5400000">
          <a:off x="7592187" y="1695928"/>
          <a:ext cx="314751" cy="280248"/>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2">
          <a:scrgbClr r="0" g="0" b="0"/>
        </a:effectRef>
        <a:fontRef idx="minor"/>
      </dsp:style>
    </dsp:sp>
    <dsp:sp modelId="{F395DE95-9EB9-49BD-A06D-E6418CF83799}">
      <dsp:nvSpPr>
        <dsp:cNvPr id="0" name=""/>
        <dsp:cNvSpPr/>
      </dsp:nvSpPr>
      <dsp:spPr>
        <a:xfrm>
          <a:off x="8113887" y="0"/>
          <a:ext cx="1391903" cy="214243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58293" rIns="0" bIns="0" numCol="1" spcCol="1270" anchor="t" anchorCtr="0">
          <a:noAutofit/>
        </a:bodyPr>
        <a:lstStyle/>
        <a:p>
          <a:pPr lvl="0" algn="ctr" defTabSz="755650">
            <a:lnSpc>
              <a:spcPct val="90000"/>
            </a:lnSpc>
            <a:spcBef>
              <a:spcPct val="0"/>
            </a:spcBef>
            <a:spcAft>
              <a:spcPct val="35000"/>
            </a:spcAft>
          </a:pPr>
          <a:r>
            <a:rPr lang="es-419" sz="1700" kern="1200" dirty="0" smtClean="0"/>
            <a:t>Análisis de Resultados</a:t>
          </a:r>
          <a:endParaRPr lang="es-ES" sz="1700" kern="1200" dirty="0"/>
        </a:p>
      </dsp:txBody>
      <dsp:txXfrm>
        <a:off x="8113887" y="0"/>
        <a:ext cx="1391903" cy="21424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E3775AAE-0936-40B9-ACF9-A981EEF95D23}" type="datetimeFigureOut">
              <a:t>29/08/2014</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B37B1F30-39B2-4CE2-8EF3-91F3179569A5}" type="slidenum">
              <a:t>‹Nº›</a:t>
            </a:fld>
            <a:endParaRPr lang="es-ES"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notas 2"/>
          <p:cNvSpPr>
            <a:spLocks noGrp="1"/>
          </p:cNvSpPr>
          <p:nvPr>
            <p:ph type="body" idx="1"/>
          </p:nvPr>
        </p:nvSpPr>
        <p:spPr/>
        <p:txBody>
          <a:bodyPr/>
          <a:lstStyle/>
          <a:p>
            <a:r>
              <a:rPr lang="es-ES" dirty="0" smtClean="0"/>
              <a:t>Hemos diseñado esta plantilla para que cada miembro del equipo del proyecto tenga un conjunto de diapositivas con su propio tema. De esta manera, los miembros agregan una nueva diapositiva al conjunto: </a:t>
            </a:r>
          </a:p>
          <a:p>
            <a:r>
              <a:rPr lang="es-ES" dirty="0" smtClean="0"/>
              <a:t/>
            </a:r>
            <a:br>
              <a:rPr lang="es-ES" dirty="0" smtClean="0"/>
            </a:br>
            <a:endParaRPr lang="es-ES" dirty="0" smtClean="0"/>
          </a:p>
          <a:p>
            <a:r>
              <a:rPr lang="es-ES" dirty="0" smtClean="0"/>
              <a:t>Marque el lugar donde desea agregar la diapositiva: seleccione una existente en el panel de miniaturas, haga clic en el botón Nueva diapositiva y luego elija un diseño. </a:t>
            </a:r>
          </a:p>
          <a:p>
            <a:r>
              <a:rPr lang="es-ES" dirty="0" smtClean="0"/>
              <a:t/>
            </a:r>
            <a:br>
              <a:rPr lang="es-ES" dirty="0" smtClean="0"/>
            </a:br>
            <a:endParaRPr lang="es-ES" dirty="0" smtClean="0"/>
          </a:p>
          <a:p>
            <a:r>
              <a:rPr lang="es-ES" dirty="0" smtClean="0"/>
              <a:t>La nueva diapositiva tiene el mismo tema que la anterior que seleccionó. </a:t>
            </a:r>
          </a:p>
          <a:p>
            <a:r>
              <a:rPr lang="es-ES" dirty="0" smtClean="0"/>
              <a:t/>
            </a:r>
            <a:br>
              <a:rPr lang="es-ES" dirty="0" smtClean="0"/>
            </a:br>
            <a:endParaRPr lang="es-ES" dirty="0" smtClean="0"/>
          </a:p>
          <a:p>
            <a:r>
              <a:rPr lang="es-ES" dirty="0" smtClean="0"/>
              <a:t>Tenga cuidado. No moleste a los demás moderadores al cambiar accidentalmente sus temas. Eso puede suceder si elige un tema Variante de la pestaña Diseño, que aplica esa apariencia a todas las diapositivas de la presentación. </a:t>
            </a:r>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smtClean="0"/>
              <a:pPr/>
              <a:t>1</a:t>
            </a:fld>
            <a:endParaRPr lang="es-ES" dirty="0"/>
          </a:p>
        </p:txBody>
      </p:sp>
      <p:sp>
        <p:nvSpPr>
          <p:cNvPr id="7" name="Marcador de posición de imagen de diapositiva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10</a:t>
            </a:fld>
            <a:endParaRPr lang="es-ES" dirty="0"/>
          </a:p>
        </p:txBody>
      </p:sp>
    </p:spTree>
    <p:extLst>
      <p:ext uri="{BB962C8B-B14F-4D97-AF65-F5344CB8AC3E}">
        <p14:creationId xmlns:p14="http://schemas.microsoft.com/office/powerpoint/2010/main" val="49397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11</a:t>
            </a:fld>
            <a:endParaRPr lang="es-ES" dirty="0"/>
          </a:p>
        </p:txBody>
      </p:sp>
    </p:spTree>
    <p:extLst>
      <p:ext uri="{BB962C8B-B14F-4D97-AF65-F5344CB8AC3E}">
        <p14:creationId xmlns:p14="http://schemas.microsoft.com/office/powerpoint/2010/main" val="102872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17</a:t>
            </a:fld>
            <a:endParaRPr lang="es-ES"/>
          </a:p>
        </p:txBody>
      </p:sp>
    </p:spTree>
    <p:extLst>
      <p:ext uri="{BB962C8B-B14F-4D97-AF65-F5344CB8AC3E}">
        <p14:creationId xmlns:p14="http://schemas.microsoft.com/office/powerpoint/2010/main" val="110239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24</a:t>
            </a:fld>
            <a:endParaRPr lang="es-ES"/>
          </a:p>
        </p:txBody>
      </p:sp>
    </p:spTree>
    <p:extLst>
      <p:ext uri="{BB962C8B-B14F-4D97-AF65-F5344CB8AC3E}">
        <p14:creationId xmlns:p14="http://schemas.microsoft.com/office/powerpoint/2010/main" val="19811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27</a:t>
            </a:fld>
            <a:endParaRPr lang="es-ES" dirty="0"/>
          </a:p>
        </p:txBody>
      </p:sp>
    </p:spTree>
    <p:extLst>
      <p:ext uri="{BB962C8B-B14F-4D97-AF65-F5344CB8AC3E}">
        <p14:creationId xmlns:p14="http://schemas.microsoft.com/office/powerpoint/2010/main" val="226941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51</a:t>
            </a:fld>
            <a:endParaRPr lang="es-ES" dirty="0"/>
          </a:p>
        </p:txBody>
      </p:sp>
    </p:spTree>
    <p:extLst>
      <p:ext uri="{BB962C8B-B14F-4D97-AF65-F5344CB8AC3E}">
        <p14:creationId xmlns:p14="http://schemas.microsoft.com/office/powerpoint/2010/main" val="352533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52</a:t>
            </a:fld>
            <a:endParaRPr lang="es-ES" dirty="0"/>
          </a:p>
        </p:txBody>
      </p:sp>
    </p:spTree>
    <p:extLst>
      <p:ext uri="{BB962C8B-B14F-4D97-AF65-F5344CB8AC3E}">
        <p14:creationId xmlns:p14="http://schemas.microsoft.com/office/powerpoint/2010/main" val="412205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53</a:t>
            </a:fld>
            <a:endParaRPr lang="es-ES" dirty="0"/>
          </a:p>
        </p:txBody>
      </p:sp>
    </p:spTree>
    <p:extLst>
      <p:ext uri="{BB962C8B-B14F-4D97-AF65-F5344CB8AC3E}">
        <p14:creationId xmlns:p14="http://schemas.microsoft.com/office/powerpoint/2010/main" val="189150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54</a:t>
            </a:fld>
            <a:endParaRPr lang="es-ES" dirty="0"/>
          </a:p>
        </p:txBody>
      </p:sp>
    </p:spTree>
    <p:extLst>
      <p:ext uri="{BB962C8B-B14F-4D97-AF65-F5344CB8AC3E}">
        <p14:creationId xmlns:p14="http://schemas.microsoft.com/office/powerpoint/2010/main" val="12861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2</a:t>
            </a:fld>
            <a:endParaRPr lang="es-ES" dirty="0"/>
          </a:p>
        </p:txBody>
      </p:sp>
    </p:spTree>
    <p:extLst>
      <p:ext uri="{BB962C8B-B14F-4D97-AF65-F5344CB8AC3E}">
        <p14:creationId xmlns:p14="http://schemas.microsoft.com/office/powerpoint/2010/main" val="329061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3</a:t>
            </a:fld>
            <a:endParaRPr lang="es-ES" dirty="0"/>
          </a:p>
        </p:txBody>
      </p:sp>
    </p:spTree>
    <p:extLst>
      <p:ext uri="{BB962C8B-B14F-4D97-AF65-F5344CB8AC3E}">
        <p14:creationId xmlns:p14="http://schemas.microsoft.com/office/powerpoint/2010/main" val="12714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4</a:t>
            </a:fld>
            <a:endParaRPr lang="es-ES" dirty="0"/>
          </a:p>
        </p:txBody>
      </p:sp>
    </p:spTree>
    <p:extLst>
      <p:ext uri="{BB962C8B-B14F-4D97-AF65-F5344CB8AC3E}">
        <p14:creationId xmlns:p14="http://schemas.microsoft.com/office/powerpoint/2010/main" val="322952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5</a:t>
            </a:fld>
            <a:endParaRPr lang="es-ES" dirty="0"/>
          </a:p>
        </p:txBody>
      </p:sp>
    </p:spTree>
    <p:extLst>
      <p:ext uri="{BB962C8B-B14F-4D97-AF65-F5344CB8AC3E}">
        <p14:creationId xmlns:p14="http://schemas.microsoft.com/office/powerpoint/2010/main" val="396908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6</a:t>
            </a:fld>
            <a:endParaRPr lang="es-ES" dirty="0"/>
          </a:p>
        </p:txBody>
      </p:sp>
    </p:spTree>
    <p:extLst>
      <p:ext uri="{BB962C8B-B14F-4D97-AF65-F5344CB8AC3E}">
        <p14:creationId xmlns:p14="http://schemas.microsoft.com/office/powerpoint/2010/main" val="395755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7</a:t>
            </a:fld>
            <a:endParaRPr lang="es-ES" dirty="0"/>
          </a:p>
        </p:txBody>
      </p:sp>
    </p:spTree>
    <p:extLst>
      <p:ext uri="{BB962C8B-B14F-4D97-AF65-F5344CB8AC3E}">
        <p14:creationId xmlns:p14="http://schemas.microsoft.com/office/powerpoint/2010/main" val="246186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8</a:t>
            </a:fld>
            <a:endParaRPr lang="es-ES" dirty="0"/>
          </a:p>
        </p:txBody>
      </p:sp>
    </p:spTree>
    <p:extLst>
      <p:ext uri="{BB962C8B-B14F-4D97-AF65-F5344CB8AC3E}">
        <p14:creationId xmlns:p14="http://schemas.microsoft.com/office/powerpoint/2010/main" val="200747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A7666ED7-631A-46AF-B451-227D0A8685A0}" type="slidenum">
              <a:rPr lang="es-ES"/>
              <a:t>9</a:t>
            </a:fld>
            <a:endParaRPr lang="es-ES" dirty="0"/>
          </a:p>
        </p:txBody>
      </p:sp>
    </p:spTree>
    <p:extLst>
      <p:ext uri="{BB962C8B-B14F-4D97-AF65-F5344CB8AC3E}">
        <p14:creationId xmlns:p14="http://schemas.microsoft.com/office/powerpoint/2010/main" val="276308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ángulo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80322" y="2733709"/>
            <a:ext cx="8144134" cy="1373070"/>
          </a:xfrm>
        </p:spPr>
        <p:txBody>
          <a:bodyPr anchor="b">
            <a:noAutofit/>
          </a:bodyPr>
          <a:lstStyle>
            <a:lvl1pPr algn="r" latinLnBrk="0">
              <a:defRPr lang="es-ES" sz="5400"/>
            </a:lvl1pPr>
          </a:lstStyle>
          <a:p>
            <a:r>
              <a:rPr lang="es-ES"/>
              <a:t>Haga clic para modificar el estilo de título del patrón</a:t>
            </a:r>
          </a:p>
        </p:txBody>
      </p:sp>
      <p:sp>
        <p:nvSpPr>
          <p:cNvPr id="3" name="Subtítulo 2"/>
          <p:cNvSpPr>
            <a:spLocks noGrp="1"/>
          </p:cNvSpPr>
          <p:nvPr>
            <p:ph type="subTitle" idx="1"/>
          </p:nvPr>
        </p:nvSpPr>
        <p:spPr>
          <a:xfrm>
            <a:off x="680322" y="4394039"/>
            <a:ext cx="8144134" cy="1117687"/>
          </a:xfrm>
        </p:spPr>
        <p:txBody>
          <a:bodyPr>
            <a:normAutofit/>
          </a:bodyPr>
          <a:lstStyle>
            <a:lvl1pPr marL="0" indent="0" algn="r" latinLnBrk="0">
              <a:buNone/>
              <a:defRPr lang="es-ES" sz="20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78ABE3C1-DBE1-495D-B57B-2849774B866A}"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9255346" y="2750337"/>
            <a:ext cx="1171888" cy="1356442"/>
          </a:xfrm>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sta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453051"/>
          </a:xfrm>
        </p:spPr>
        <p:txBody>
          <a:bodyPr anchor="b">
            <a:normAutofit/>
          </a:bodyPr>
          <a:lstStyle>
            <a:lvl1pPr latinLnBrk="0">
              <a:defRPr lang="es-ES" sz="24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19" y="5169583"/>
            <a:ext cx="9613862" cy="622971"/>
          </a:xfrm>
        </p:spPr>
        <p:txBody>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46C117F-5CCF-4837-BE5F-2B92066CAFAF}"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309"/>
            <a:ext cx="1154151" cy="1090789"/>
          </a:xfrm>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anchor="ctr"/>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2" y="4711615"/>
            <a:ext cx="9613859" cy="1090789"/>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84EB90BD-B6CE-46B7-997F-7313B992CCDC}"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615"/>
            <a:ext cx="1154151" cy="1090789"/>
          </a:xfrm>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anchor="ctr"/>
          <a:lstStyle>
            <a:lvl1pPr latinLnBrk="0">
              <a:defRPr lang="es-ES" sz="3200"/>
            </a:lvl1pPr>
          </a:lstStyle>
          <a:p>
            <a:r>
              <a:rPr lang="es-ES"/>
              <a:t>Haga clic para modificar el estilo de título del patrón</a:t>
            </a:r>
          </a:p>
        </p:txBody>
      </p:sp>
      <p:sp>
        <p:nvSpPr>
          <p:cNvPr id="12" name="Marcador de posición de texto 3"/>
          <p:cNvSpPr>
            <a:spLocks noGrp="1"/>
          </p:cNvSpPr>
          <p:nvPr>
            <p:ph type="body" sz="half" idx="13"/>
          </p:nvPr>
        </p:nvSpPr>
        <p:spPr>
          <a:xfrm>
            <a:off x="1402288" y="3653379"/>
            <a:ext cx="8156579" cy="548968"/>
          </a:xfrm>
        </p:spPr>
        <p:txBody>
          <a:bodyPr anchor="t">
            <a:normAutofit/>
          </a:bodyPr>
          <a:lstStyle>
            <a:lvl1pPr marL="0" indent="0" latinLnBrk="0">
              <a:buNone/>
              <a:defRPr lang="es-ES" sz="14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4" name="Marcador de posición de texto 3"/>
          <p:cNvSpPr>
            <a:spLocks noGrp="1"/>
          </p:cNvSpPr>
          <p:nvPr>
            <p:ph type="body" sz="half" idx="2"/>
          </p:nvPr>
        </p:nvSpPr>
        <p:spPr>
          <a:xfrm>
            <a:off x="680322" y="4711615"/>
            <a:ext cx="9613859" cy="1090789"/>
          </a:xfrm>
        </p:spPr>
        <p:txBody>
          <a:bodyPr anchor="ctr">
            <a:normAutofit/>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CDB9D11F-B188-461D-B23F-39381795C052}"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r>
              <a:rPr lang="es-ES" sz="7200" dirty="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lgn="r"/>
            <a:r>
              <a:rPr lang="es-E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Imagen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n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ángulo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4711615"/>
            <a:ext cx="9613862" cy="588535"/>
          </a:xfrm>
        </p:spPr>
        <p:txBody>
          <a:bodyPr anchor="b"/>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0" y="5300149"/>
            <a:ext cx="9613862" cy="502255"/>
          </a:xfrm>
        </p:spPr>
        <p:txBody>
          <a:bodyPr anchor="t"/>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52E6D8D9-55A2-4063-B0F3-121F44549695}"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as">
    <p:spTree>
      <p:nvGrpSpPr>
        <p:cNvPr id="1" name=""/>
        <p:cNvGrpSpPr/>
        <p:nvPr/>
      </p:nvGrpSpPr>
      <p:grpSpPr>
        <a:xfrm>
          <a:off x="0" y="0"/>
          <a:ext cx="0" cy="0"/>
          <a:chOff x="0" y="0"/>
          <a:chExt cx="0" cy="0"/>
        </a:xfrm>
      </p:grpSpPr>
      <p:pic>
        <p:nvPicPr>
          <p:cNvPr id="13" name="Imagen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a:lstStyle/>
          <a:p>
            <a:r>
              <a:rPr lang="es-ES"/>
              <a:t>Haga clic para modificar el estilo de título del patrón</a:t>
            </a:r>
          </a:p>
        </p:txBody>
      </p:sp>
      <p:sp>
        <p:nvSpPr>
          <p:cNvPr id="7" name="Marcador de posición de texto 2"/>
          <p:cNvSpPr>
            <a:spLocks noGrp="1"/>
          </p:cNvSpPr>
          <p:nvPr>
            <p:ph type="body" idx="1"/>
          </p:nvPr>
        </p:nvSpPr>
        <p:spPr>
          <a:xfrm>
            <a:off x="660946" y="2336873"/>
            <a:ext cx="3070034"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8" name="Marcador de posición de texto 3"/>
          <p:cNvSpPr>
            <a:spLocks noGrp="1"/>
          </p:cNvSpPr>
          <p:nvPr>
            <p:ph type="body" sz="half" idx="15"/>
          </p:nvPr>
        </p:nvSpPr>
        <p:spPr>
          <a:xfrm>
            <a:off x="680322" y="3022673"/>
            <a:ext cx="3049702"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9" name="Marcador de posición de texto 4"/>
          <p:cNvSpPr>
            <a:spLocks noGrp="1"/>
          </p:cNvSpPr>
          <p:nvPr>
            <p:ph type="body" sz="quarter" idx="3"/>
          </p:nvPr>
        </p:nvSpPr>
        <p:spPr>
          <a:xfrm>
            <a:off x="3956025" y="233687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0" name="Marcador de posición de texto 3"/>
          <p:cNvSpPr>
            <a:spLocks noGrp="1"/>
          </p:cNvSpPr>
          <p:nvPr>
            <p:ph type="body" sz="half" idx="16"/>
          </p:nvPr>
        </p:nvSpPr>
        <p:spPr>
          <a:xfrm>
            <a:off x="3945470" y="3022673"/>
            <a:ext cx="3063240"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11" name="Marcador de posición de texto 4"/>
          <p:cNvSpPr>
            <a:spLocks noGrp="1"/>
          </p:cNvSpPr>
          <p:nvPr>
            <p:ph type="body" sz="quarter" idx="13"/>
          </p:nvPr>
        </p:nvSpPr>
        <p:spPr>
          <a:xfrm>
            <a:off x="7224156" y="2336873"/>
            <a:ext cx="307002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2" name="Marcador de posición de texto 3"/>
          <p:cNvSpPr>
            <a:spLocks noGrp="1"/>
          </p:cNvSpPr>
          <p:nvPr>
            <p:ph type="body" sz="half" idx="17"/>
          </p:nvPr>
        </p:nvSpPr>
        <p:spPr>
          <a:xfrm>
            <a:off x="7224156" y="3022673"/>
            <a:ext cx="3070025"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D4B24536-994D-4021-A283-9F449C0DB50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3 imágenes">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a:lstStyle/>
          <a:p>
            <a:r>
              <a:rPr lang="es-ES"/>
              <a:t>Haga clic para modificar el estilo de título del patrón</a:t>
            </a:r>
          </a:p>
        </p:txBody>
      </p:sp>
      <p:sp>
        <p:nvSpPr>
          <p:cNvPr id="19" name="Marcador de posición de texto 2"/>
          <p:cNvSpPr>
            <a:spLocks noGrp="1"/>
          </p:cNvSpPr>
          <p:nvPr>
            <p:ph type="body" idx="1"/>
          </p:nvPr>
        </p:nvSpPr>
        <p:spPr>
          <a:xfrm>
            <a:off x="680318" y="4297503"/>
            <a:ext cx="30497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1" name="Marcador de posición de texto 3"/>
          <p:cNvSpPr>
            <a:spLocks noGrp="1"/>
          </p:cNvSpPr>
          <p:nvPr>
            <p:ph type="body" sz="half" idx="18"/>
          </p:nvPr>
        </p:nvSpPr>
        <p:spPr>
          <a:xfrm>
            <a:off x="680318" y="4873765"/>
            <a:ext cx="3049705"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2" name="Marcador de posición de texto 4"/>
          <p:cNvSpPr>
            <a:spLocks noGrp="1"/>
          </p:cNvSpPr>
          <p:nvPr>
            <p:ph type="body" sz="quarter" idx="3"/>
          </p:nvPr>
        </p:nvSpPr>
        <p:spPr>
          <a:xfrm>
            <a:off x="3945471" y="429750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4" name="Marcador de posición de texto 3"/>
          <p:cNvSpPr>
            <a:spLocks noGrp="1"/>
          </p:cNvSpPr>
          <p:nvPr>
            <p:ph type="body" sz="half" idx="19"/>
          </p:nvPr>
        </p:nvSpPr>
        <p:spPr>
          <a:xfrm>
            <a:off x="3944117" y="4873764"/>
            <a:ext cx="3067297"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5" name="Marcador de posición de texto 4"/>
          <p:cNvSpPr>
            <a:spLocks noGrp="1"/>
          </p:cNvSpPr>
          <p:nvPr>
            <p:ph type="body" sz="quarter" idx="13"/>
          </p:nvPr>
        </p:nvSpPr>
        <p:spPr>
          <a:xfrm>
            <a:off x="7230678" y="4297503"/>
            <a:ext cx="30635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7" name="Marcador de posición de texto 3"/>
          <p:cNvSpPr>
            <a:spLocks noGrp="1"/>
          </p:cNvSpPr>
          <p:nvPr>
            <p:ph type="body" sz="half" idx="20"/>
          </p:nvPr>
        </p:nvSpPr>
        <p:spPr>
          <a:xfrm>
            <a:off x="7230553" y="4873762"/>
            <a:ext cx="3067563"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3CBBBB78-C96F-47B7-AB17-D852CA960AC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ángulo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lvl1pPr algn="r" latinLnBrk="0">
              <a:defRPr lang="es-ES"/>
            </a:lvl1p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FA3F48C-C7C6-4055-9F49-3777875E72AE}"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7" name="Rectángulo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p:nvPr>
        </p:nvSpPr>
        <p:spPr>
          <a:xfrm>
            <a:off x="10129231" y="609597"/>
            <a:ext cx="1073802" cy="4353760"/>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a:xfrm>
            <a:off x="6807126" y="5936187"/>
            <a:ext cx="2743200" cy="365125"/>
          </a:xfrm>
        </p:spPr>
        <p:txBody>
          <a:bodyPr/>
          <a:lstStyle/>
          <a:p>
            <a:fld id="{6178E61D-D431-422C-9764-11DAFE33AB63}" type="datetimeFigureOut">
              <a:t>29/08/2014</a:t>
            </a:fld>
            <a:endParaRPr lang="es-ES" dirty="0"/>
          </a:p>
        </p:txBody>
      </p:sp>
      <p:sp>
        <p:nvSpPr>
          <p:cNvPr id="5" name="Marcador de posición de pie de página 4"/>
          <p:cNvSpPr>
            <a:spLocks noGrp="1"/>
          </p:cNvSpPr>
          <p:nvPr>
            <p:ph type="ftr" sz="quarter" idx="11"/>
          </p:nvPr>
        </p:nvSpPr>
        <p:spPr>
          <a:xfrm>
            <a:off x="680321" y="5936188"/>
            <a:ext cx="6126805" cy="365125"/>
          </a:xfrm>
        </p:spPr>
        <p:txBody>
          <a:bodyPr/>
          <a:lstStyle/>
          <a:p>
            <a:endParaRPr lang="es-ES" dirty="0"/>
          </a:p>
        </p:txBody>
      </p:sp>
      <p:sp>
        <p:nvSpPr>
          <p:cNvPr id="6" name="Marcador de posición de número de diapositiva 5"/>
          <p:cNvSpPr>
            <a:spLocks noGrp="1"/>
          </p:cNvSpPr>
          <p:nvPr>
            <p:ph type="sldNum" sz="quarter" idx="12"/>
          </p:nvPr>
        </p:nvSpPr>
        <p:spPr>
          <a:xfrm>
            <a:off x="10097550" y="5398633"/>
            <a:ext cx="1154151" cy="1090789"/>
          </a:xfrm>
        </p:spPr>
        <p:txBody>
          <a:bodyPr anchor="t"/>
          <a:lstStyle>
            <a:lvl1pPr algn="ctr" latinLnBrk="0">
              <a:defRPr lang="es-ES"/>
            </a:lvl1pPr>
          </a:lstStyle>
          <a:p>
            <a:fld id="{6D22F896-40B5-4ADD-8801-0D06FADFA095}" type="slidenum">
              <a:pPr/>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ángulo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80322" y="2733709"/>
            <a:ext cx="8144134" cy="1373070"/>
          </a:xfrm>
        </p:spPr>
        <p:txBody>
          <a:bodyPr anchor="b">
            <a:noAutofit/>
          </a:bodyPr>
          <a:lstStyle>
            <a:lvl1pPr algn="r" latinLnBrk="0">
              <a:defRPr lang="es-ES" sz="5400"/>
            </a:lvl1pPr>
          </a:lstStyle>
          <a:p>
            <a:r>
              <a:rPr lang="es-ES"/>
              <a:t>Haga clic para modificar el estilo de título del patrón</a:t>
            </a:r>
          </a:p>
        </p:txBody>
      </p:sp>
      <p:sp>
        <p:nvSpPr>
          <p:cNvPr id="3" name="Subtítulo 2"/>
          <p:cNvSpPr>
            <a:spLocks noGrp="1"/>
          </p:cNvSpPr>
          <p:nvPr>
            <p:ph type="subTitle" idx="1"/>
          </p:nvPr>
        </p:nvSpPr>
        <p:spPr>
          <a:xfrm>
            <a:off x="680322" y="4394039"/>
            <a:ext cx="8144134" cy="1117687"/>
          </a:xfrm>
        </p:spPr>
        <p:txBody>
          <a:bodyPr>
            <a:normAutofit/>
          </a:bodyPr>
          <a:lstStyle>
            <a:lvl1pPr marL="0" indent="0" algn="r" latinLnBrk="0">
              <a:buNone/>
              <a:defRPr lang="es-ES" sz="20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78ABE3C1-DBE1-495D-B57B-2849774B866A}"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9255346" y="2750337"/>
            <a:ext cx="1171888" cy="1356442"/>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2DE42F4-6EEF-4EF7-8ED4-2208F0F89A08}"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2DE42F4-6EEF-4EF7-8ED4-2208F0F89A08}"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anchor="ctr">
            <a:normAutofit/>
          </a:bodyPr>
          <a:lstStyle>
            <a:lvl1pPr algn="r" latinLnBrk="0">
              <a:defRPr lang="es-ES" sz="3600"/>
            </a:lvl1pPr>
          </a:lstStyle>
          <a:p>
            <a:r>
              <a:rPr lang="es-ES"/>
              <a:t>Haga clic para modificar el estilo de título del patrón</a:t>
            </a:r>
          </a:p>
        </p:txBody>
      </p:sp>
      <p:sp>
        <p:nvSpPr>
          <p:cNvPr id="3" name="Marcador de posición de texto 2"/>
          <p:cNvSpPr>
            <a:spLocks noGrp="1"/>
          </p:cNvSpPr>
          <p:nvPr>
            <p:ph type="body" idx="1"/>
          </p:nvPr>
        </p:nvSpPr>
        <p:spPr>
          <a:xfrm>
            <a:off x="680322" y="4232171"/>
            <a:ext cx="9613860" cy="1704017"/>
          </a:xfrm>
        </p:spPr>
        <p:txBody>
          <a:bodyPr>
            <a:normAutofit/>
          </a:bodyPr>
          <a:lstStyle>
            <a:lvl1pPr marL="0" indent="0" algn="r" latinLnBrk="0">
              <a:buNone/>
              <a:defRPr lang="es-ES" sz="2000">
                <a:solidFill>
                  <a:schemeClr val="tx1">
                    <a:tint val="75000"/>
                  </a:schemeClr>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30578ACC-22D6-47C1-A373-4FD133E34F3C}"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10729455" y="286989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E5A6C69-6797-4E8A-BF37-F2C3751466E9}"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906350" y="2336873"/>
            <a:ext cx="4472327" cy="693135"/>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5820154" y="2336873"/>
            <a:ext cx="4474028" cy="692076"/>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D82014A1-A632-4878-A0D3-F52BA7563730}" type="datetimeFigureOut">
              <a:t>29/08/2014</a:t>
            </a:fld>
            <a:endParaRPr lang="es-ES" dirty="0"/>
          </a:p>
        </p:txBody>
      </p:sp>
      <p:sp>
        <p:nvSpPr>
          <p:cNvPr id="8" name="Marcador de posición de pie de página 7"/>
          <p:cNvSpPr>
            <a:spLocks noGrp="1"/>
          </p:cNvSpPr>
          <p:nvPr>
            <p:ph type="ftr" sz="quarter" idx="11"/>
          </p:nvPr>
        </p:nvSpPr>
        <p:spPr/>
        <p:txBody>
          <a:bodyPr/>
          <a:lstStyle/>
          <a:p>
            <a:endParaRPr lang="es-ES" dirty="0"/>
          </a:p>
        </p:txBody>
      </p:sp>
      <p:sp>
        <p:nvSpPr>
          <p:cNvPr id="9" name="Marcador de posición de número de diapositiva 8"/>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CE99F462-093F-4566-844B-4C71F2739DA5}"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fecha 1"/>
          <p:cNvSpPr>
            <a:spLocks noGrp="1"/>
          </p:cNvSpPr>
          <p:nvPr>
            <p:ph type="dt" sz="half" idx="10"/>
          </p:nvPr>
        </p:nvSpPr>
        <p:spPr/>
        <p:txBody>
          <a:bodyPr/>
          <a:lstStyle/>
          <a:p>
            <a:fld id="{3D24A7AC-904D-4781-85BA-7D10C17ED021}" type="datetimeFigureOut">
              <a:t>29/08/2014</a:t>
            </a:fld>
            <a:endParaRPr lang="es-ES" dirty="0"/>
          </a:p>
        </p:txBody>
      </p:sp>
      <p:sp>
        <p:nvSpPr>
          <p:cNvPr id="3" name="Marcador de posición de pie de página 2"/>
          <p:cNvSpPr>
            <a:spLocks noGrp="1"/>
          </p:cNvSpPr>
          <p:nvPr>
            <p:ph type="ftr" sz="quarter" idx="11"/>
          </p:nvPr>
        </p:nvSpPr>
        <p:spPr/>
        <p:txBody>
          <a:bodyPr/>
          <a:lstStyle/>
          <a:p>
            <a:endParaRPr lang="es-ES" dirty="0"/>
          </a:p>
        </p:txBody>
      </p:sp>
      <p:sp>
        <p:nvSpPr>
          <p:cNvPr id="4" name="Marcador de posición de número de diapositiva 3"/>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753227"/>
            <a:ext cx="9613859" cy="1080940"/>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contenido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680322" y="2336872"/>
            <a:ext cx="3790078" cy="3599317"/>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E331444B-B92B-4E27-8C94-BB93EAF5CB18}"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3" y="753228"/>
            <a:ext cx="9613857" cy="1080938"/>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23" y="2336873"/>
            <a:ext cx="3876256" cy="3599315"/>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363EFA5E-FA76-400D-B3DC-F0BA90E6D107}"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ista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453051"/>
          </a:xfrm>
        </p:spPr>
        <p:txBody>
          <a:bodyPr anchor="b">
            <a:normAutofit/>
          </a:bodyPr>
          <a:lstStyle>
            <a:lvl1pPr latinLnBrk="0">
              <a:defRPr lang="es-ES" sz="24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19" y="5169583"/>
            <a:ext cx="9613862" cy="622971"/>
          </a:xfrm>
        </p:spPr>
        <p:txBody>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46C117F-5CCF-4837-BE5F-2B92066CAFAF}"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309"/>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anchor="ctr"/>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2" y="4711615"/>
            <a:ext cx="9613859" cy="1090789"/>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84EB90BD-B6CE-46B7-997F-7313B992CCDC}"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61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anchor="ctr"/>
          <a:lstStyle>
            <a:lvl1pPr latinLnBrk="0">
              <a:defRPr lang="es-ES" sz="3200"/>
            </a:lvl1pPr>
          </a:lstStyle>
          <a:p>
            <a:r>
              <a:rPr lang="es-ES"/>
              <a:t>Haga clic para modificar el estilo de título del patrón</a:t>
            </a:r>
          </a:p>
        </p:txBody>
      </p:sp>
      <p:sp>
        <p:nvSpPr>
          <p:cNvPr id="12" name="Marcador de posición de texto 3"/>
          <p:cNvSpPr>
            <a:spLocks noGrp="1"/>
          </p:cNvSpPr>
          <p:nvPr>
            <p:ph type="body" sz="half" idx="13"/>
          </p:nvPr>
        </p:nvSpPr>
        <p:spPr>
          <a:xfrm>
            <a:off x="1402288" y="3653379"/>
            <a:ext cx="8156579" cy="548968"/>
          </a:xfrm>
        </p:spPr>
        <p:txBody>
          <a:bodyPr anchor="t">
            <a:normAutofit/>
          </a:bodyPr>
          <a:lstStyle>
            <a:lvl1pPr marL="0" indent="0" latinLnBrk="0">
              <a:buNone/>
              <a:defRPr lang="es-ES" sz="14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4" name="Marcador de posición de texto 3"/>
          <p:cNvSpPr>
            <a:spLocks noGrp="1"/>
          </p:cNvSpPr>
          <p:nvPr>
            <p:ph type="body" sz="half" idx="2"/>
          </p:nvPr>
        </p:nvSpPr>
        <p:spPr>
          <a:xfrm>
            <a:off x="680322" y="4711615"/>
            <a:ext cx="9613859" cy="1090789"/>
          </a:xfrm>
        </p:spPr>
        <p:txBody>
          <a:bodyPr anchor="ctr">
            <a:normAutofit/>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CDB9D11F-B188-461D-B23F-39381795C052}"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r>
              <a:rPr lang="es-ES" sz="7200" dirty="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lgn="r"/>
            <a:r>
              <a:rPr lang="es-ES" sz="7200" dirty="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anchor="ctr">
            <a:normAutofit/>
          </a:bodyPr>
          <a:lstStyle>
            <a:lvl1pPr algn="r" latinLnBrk="0">
              <a:defRPr lang="es-ES" sz="3600"/>
            </a:lvl1pPr>
          </a:lstStyle>
          <a:p>
            <a:r>
              <a:rPr lang="es-ES"/>
              <a:t>Haga clic para modificar el estilo de título del patrón</a:t>
            </a:r>
          </a:p>
        </p:txBody>
      </p:sp>
      <p:sp>
        <p:nvSpPr>
          <p:cNvPr id="3" name="Marcador de posición de texto 2"/>
          <p:cNvSpPr>
            <a:spLocks noGrp="1"/>
          </p:cNvSpPr>
          <p:nvPr>
            <p:ph type="body" idx="1"/>
          </p:nvPr>
        </p:nvSpPr>
        <p:spPr>
          <a:xfrm>
            <a:off x="680322" y="4232171"/>
            <a:ext cx="9613860" cy="1704017"/>
          </a:xfrm>
        </p:spPr>
        <p:txBody>
          <a:bodyPr>
            <a:normAutofit/>
          </a:bodyPr>
          <a:lstStyle>
            <a:lvl1pPr marL="0" indent="0" algn="r" latinLnBrk="0">
              <a:buNone/>
              <a:defRPr lang="es-ES" sz="2000">
                <a:solidFill>
                  <a:schemeClr val="tx1">
                    <a:tint val="75000"/>
                  </a:schemeClr>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30578ACC-22D6-47C1-A373-4FD133E34F3C}"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10729455" y="2869895"/>
            <a:ext cx="1154151" cy="1090789"/>
          </a:xfrm>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Imagen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n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ángulo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4711615"/>
            <a:ext cx="9613862" cy="588535"/>
          </a:xfrm>
        </p:spPr>
        <p:txBody>
          <a:bodyPr anchor="b"/>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0" y="5300149"/>
            <a:ext cx="9613862" cy="502255"/>
          </a:xfrm>
        </p:spPr>
        <p:txBody>
          <a:bodyPr anchor="t"/>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52E6D8D9-55A2-4063-B0F3-121F44549695}"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as">
    <p:spTree>
      <p:nvGrpSpPr>
        <p:cNvPr id="1" name=""/>
        <p:cNvGrpSpPr/>
        <p:nvPr/>
      </p:nvGrpSpPr>
      <p:grpSpPr>
        <a:xfrm>
          <a:off x="0" y="0"/>
          <a:ext cx="0" cy="0"/>
          <a:chOff x="0" y="0"/>
          <a:chExt cx="0" cy="0"/>
        </a:xfrm>
      </p:grpSpPr>
      <p:pic>
        <p:nvPicPr>
          <p:cNvPr id="13" name="Imagen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a:lstStyle/>
          <a:p>
            <a:r>
              <a:rPr lang="es-ES"/>
              <a:t>Haga clic para modificar el estilo de título del patrón</a:t>
            </a:r>
          </a:p>
        </p:txBody>
      </p:sp>
      <p:sp>
        <p:nvSpPr>
          <p:cNvPr id="7" name="Marcador de posición de texto 2"/>
          <p:cNvSpPr>
            <a:spLocks noGrp="1"/>
          </p:cNvSpPr>
          <p:nvPr>
            <p:ph type="body" idx="1"/>
          </p:nvPr>
        </p:nvSpPr>
        <p:spPr>
          <a:xfrm>
            <a:off x="660946" y="2336873"/>
            <a:ext cx="3070034"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8" name="Marcador de posición de texto 3"/>
          <p:cNvSpPr>
            <a:spLocks noGrp="1"/>
          </p:cNvSpPr>
          <p:nvPr>
            <p:ph type="body" sz="half" idx="15"/>
          </p:nvPr>
        </p:nvSpPr>
        <p:spPr>
          <a:xfrm>
            <a:off x="680322" y="3022673"/>
            <a:ext cx="3049702"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9" name="Marcador de posición de texto 4"/>
          <p:cNvSpPr>
            <a:spLocks noGrp="1"/>
          </p:cNvSpPr>
          <p:nvPr>
            <p:ph type="body" sz="quarter" idx="3"/>
          </p:nvPr>
        </p:nvSpPr>
        <p:spPr>
          <a:xfrm>
            <a:off x="3956025" y="233687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0" name="Marcador de posición de texto 3"/>
          <p:cNvSpPr>
            <a:spLocks noGrp="1"/>
          </p:cNvSpPr>
          <p:nvPr>
            <p:ph type="body" sz="half" idx="16"/>
          </p:nvPr>
        </p:nvSpPr>
        <p:spPr>
          <a:xfrm>
            <a:off x="3945470" y="3022673"/>
            <a:ext cx="3063240"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11" name="Marcador de posición de texto 4"/>
          <p:cNvSpPr>
            <a:spLocks noGrp="1"/>
          </p:cNvSpPr>
          <p:nvPr>
            <p:ph type="body" sz="quarter" idx="13"/>
          </p:nvPr>
        </p:nvSpPr>
        <p:spPr>
          <a:xfrm>
            <a:off x="7224156" y="2336873"/>
            <a:ext cx="307002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2" name="Marcador de posición de texto 3"/>
          <p:cNvSpPr>
            <a:spLocks noGrp="1"/>
          </p:cNvSpPr>
          <p:nvPr>
            <p:ph type="body" sz="half" idx="17"/>
          </p:nvPr>
        </p:nvSpPr>
        <p:spPr>
          <a:xfrm>
            <a:off x="7224156" y="3022673"/>
            <a:ext cx="3070025"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D4B24536-994D-4021-A283-9F449C0DB50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3 imágenes">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a:lstStyle/>
          <a:p>
            <a:r>
              <a:rPr lang="es-ES"/>
              <a:t>Haga clic para modificar el estilo de título del patrón</a:t>
            </a:r>
          </a:p>
        </p:txBody>
      </p:sp>
      <p:sp>
        <p:nvSpPr>
          <p:cNvPr id="19" name="Marcador de posición de texto 2"/>
          <p:cNvSpPr>
            <a:spLocks noGrp="1"/>
          </p:cNvSpPr>
          <p:nvPr>
            <p:ph type="body" idx="1"/>
          </p:nvPr>
        </p:nvSpPr>
        <p:spPr>
          <a:xfrm>
            <a:off x="680318" y="4297503"/>
            <a:ext cx="30497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1" name="Marcador de posición de texto 3"/>
          <p:cNvSpPr>
            <a:spLocks noGrp="1"/>
          </p:cNvSpPr>
          <p:nvPr>
            <p:ph type="body" sz="half" idx="18"/>
          </p:nvPr>
        </p:nvSpPr>
        <p:spPr>
          <a:xfrm>
            <a:off x="680318" y="4873765"/>
            <a:ext cx="3049705"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2" name="Marcador de posición de texto 4"/>
          <p:cNvSpPr>
            <a:spLocks noGrp="1"/>
          </p:cNvSpPr>
          <p:nvPr>
            <p:ph type="body" sz="quarter" idx="3"/>
          </p:nvPr>
        </p:nvSpPr>
        <p:spPr>
          <a:xfrm>
            <a:off x="3945471" y="429750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4" name="Marcador de posición de texto 3"/>
          <p:cNvSpPr>
            <a:spLocks noGrp="1"/>
          </p:cNvSpPr>
          <p:nvPr>
            <p:ph type="body" sz="half" idx="19"/>
          </p:nvPr>
        </p:nvSpPr>
        <p:spPr>
          <a:xfrm>
            <a:off x="3944117" y="4873764"/>
            <a:ext cx="3067297"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5" name="Marcador de posición de texto 4"/>
          <p:cNvSpPr>
            <a:spLocks noGrp="1"/>
          </p:cNvSpPr>
          <p:nvPr>
            <p:ph type="body" sz="quarter" idx="13"/>
          </p:nvPr>
        </p:nvSpPr>
        <p:spPr>
          <a:xfrm>
            <a:off x="7230678" y="4297503"/>
            <a:ext cx="30635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7" name="Marcador de posición de texto 3"/>
          <p:cNvSpPr>
            <a:spLocks noGrp="1"/>
          </p:cNvSpPr>
          <p:nvPr>
            <p:ph type="body" sz="half" idx="20"/>
          </p:nvPr>
        </p:nvSpPr>
        <p:spPr>
          <a:xfrm>
            <a:off x="7230553" y="4873762"/>
            <a:ext cx="3067563"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3CBBBB78-C96F-47B7-AB17-D852CA960AC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ángulo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lvl1pPr algn="r" latinLnBrk="0">
              <a:defRPr lang="es-ES"/>
            </a:lvl1p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FA3F48C-C7C6-4055-9F49-3777875E72AE}"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7" name="Rectángulo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p:nvPr>
        </p:nvSpPr>
        <p:spPr>
          <a:xfrm>
            <a:off x="10129231" y="609597"/>
            <a:ext cx="1073802" cy="4353760"/>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a:xfrm>
            <a:off x="6807126" y="5936187"/>
            <a:ext cx="2743200" cy="365125"/>
          </a:xfrm>
        </p:spPr>
        <p:txBody>
          <a:bodyPr/>
          <a:lstStyle/>
          <a:p>
            <a:fld id="{6178E61D-D431-422C-9764-11DAFE33AB63}" type="datetimeFigureOut">
              <a:t>29/08/2014</a:t>
            </a:fld>
            <a:endParaRPr lang="es-ES" dirty="0"/>
          </a:p>
        </p:txBody>
      </p:sp>
      <p:sp>
        <p:nvSpPr>
          <p:cNvPr id="5" name="Marcador de posición de pie de página 4"/>
          <p:cNvSpPr>
            <a:spLocks noGrp="1"/>
          </p:cNvSpPr>
          <p:nvPr>
            <p:ph type="ftr" sz="quarter" idx="11"/>
          </p:nvPr>
        </p:nvSpPr>
        <p:spPr>
          <a:xfrm>
            <a:off x="680321" y="5936188"/>
            <a:ext cx="6126805" cy="365125"/>
          </a:xfrm>
        </p:spPr>
        <p:txBody>
          <a:bodyPr/>
          <a:lstStyle/>
          <a:p>
            <a:endParaRPr lang="es-ES" dirty="0"/>
          </a:p>
        </p:txBody>
      </p:sp>
      <p:sp>
        <p:nvSpPr>
          <p:cNvPr id="6" name="Marcador de posición de número de diapositiva 5"/>
          <p:cNvSpPr>
            <a:spLocks noGrp="1"/>
          </p:cNvSpPr>
          <p:nvPr>
            <p:ph type="sldNum" sz="quarter" idx="12"/>
          </p:nvPr>
        </p:nvSpPr>
        <p:spPr>
          <a:xfrm>
            <a:off x="10097550" y="5398633"/>
            <a:ext cx="1154151" cy="1090789"/>
          </a:xfrm>
        </p:spPr>
        <p:txBody>
          <a:bodyPr anchor="t"/>
          <a:lstStyle>
            <a:lvl1pPr algn="ctr" latinLnBrk="0">
              <a:defRPr lang="es-ES"/>
            </a:lvl1pPr>
          </a:lstStyle>
          <a:p>
            <a:fld id="{6D22F896-40B5-4ADD-8801-0D06FADFA095}" type="slidenum">
              <a:pPr/>
              <a:t>‹Nº›</a:t>
            </a:fld>
            <a:endParaRPr lang="es-ES" dirty="0"/>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ángulo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80322" y="2733709"/>
            <a:ext cx="8144134" cy="1373070"/>
          </a:xfrm>
        </p:spPr>
        <p:txBody>
          <a:bodyPr anchor="b">
            <a:noAutofit/>
          </a:bodyPr>
          <a:lstStyle>
            <a:lvl1pPr algn="r" latinLnBrk="0">
              <a:defRPr lang="es-ES" sz="5400"/>
            </a:lvl1pPr>
          </a:lstStyle>
          <a:p>
            <a:r>
              <a:rPr lang="es-ES"/>
              <a:t>Haga clic para modificar el estilo de título del patrón</a:t>
            </a:r>
          </a:p>
        </p:txBody>
      </p:sp>
      <p:sp>
        <p:nvSpPr>
          <p:cNvPr id="3" name="Subtítulo 2"/>
          <p:cNvSpPr>
            <a:spLocks noGrp="1"/>
          </p:cNvSpPr>
          <p:nvPr>
            <p:ph type="subTitle" idx="1"/>
          </p:nvPr>
        </p:nvSpPr>
        <p:spPr>
          <a:xfrm>
            <a:off x="680322" y="4394039"/>
            <a:ext cx="8144134" cy="1117687"/>
          </a:xfrm>
        </p:spPr>
        <p:txBody>
          <a:bodyPr>
            <a:normAutofit/>
          </a:bodyPr>
          <a:lstStyle>
            <a:lvl1pPr marL="0" indent="0" algn="r" latinLnBrk="0">
              <a:buNone/>
              <a:defRPr lang="es-ES" sz="20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78ABE3C1-DBE1-495D-B57B-2849774B866A}"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9255346" y="2750337"/>
            <a:ext cx="1171888" cy="1356442"/>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41406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2DE42F4-6EEF-4EF7-8ED4-2208F0F89A08}"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8474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anchor="ctr">
            <a:normAutofit/>
          </a:bodyPr>
          <a:lstStyle>
            <a:lvl1pPr algn="r" latinLnBrk="0">
              <a:defRPr lang="es-ES" sz="3600"/>
            </a:lvl1pPr>
          </a:lstStyle>
          <a:p>
            <a:r>
              <a:rPr lang="es-ES"/>
              <a:t>Haga clic para modificar el estilo de título del patrón</a:t>
            </a:r>
          </a:p>
        </p:txBody>
      </p:sp>
      <p:sp>
        <p:nvSpPr>
          <p:cNvPr id="3" name="Marcador de posición de texto 2"/>
          <p:cNvSpPr>
            <a:spLocks noGrp="1"/>
          </p:cNvSpPr>
          <p:nvPr>
            <p:ph type="body" idx="1"/>
          </p:nvPr>
        </p:nvSpPr>
        <p:spPr>
          <a:xfrm>
            <a:off x="680322" y="4232171"/>
            <a:ext cx="9613860" cy="1704017"/>
          </a:xfrm>
        </p:spPr>
        <p:txBody>
          <a:bodyPr>
            <a:normAutofit/>
          </a:bodyPr>
          <a:lstStyle>
            <a:lvl1pPr marL="0" indent="0" algn="r" latinLnBrk="0">
              <a:buNone/>
              <a:defRPr lang="es-ES" sz="2000">
                <a:solidFill>
                  <a:schemeClr val="tx1">
                    <a:tint val="75000"/>
                  </a:schemeClr>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30578ACC-22D6-47C1-A373-4FD133E34F3C}"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10729455" y="286989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25074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E5A6C69-6797-4E8A-BF37-F2C3751466E9}"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3105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906350" y="2336873"/>
            <a:ext cx="4472327" cy="693135"/>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5820154" y="2336873"/>
            <a:ext cx="4474028" cy="692076"/>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D82014A1-A632-4878-A0D3-F52BA7563730}" type="datetimeFigureOut">
              <a:t>29/08/2014</a:t>
            </a:fld>
            <a:endParaRPr lang="es-ES" dirty="0"/>
          </a:p>
        </p:txBody>
      </p:sp>
      <p:sp>
        <p:nvSpPr>
          <p:cNvPr id="8" name="Marcador de posición de pie de página 7"/>
          <p:cNvSpPr>
            <a:spLocks noGrp="1"/>
          </p:cNvSpPr>
          <p:nvPr>
            <p:ph type="ftr" sz="quarter" idx="11"/>
          </p:nvPr>
        </p:nvSpPr>
        <p:spPr/>
        <p:txBody>
          <a:bodyPr/>
          <a:lstStyle/>
          <a:p>
            <a:endParaRPr lang="es-ES" dirty="0"/>
          </a:p>
        </p:txBody>
      </p:sp>
      <p:sp>
        <p:nvSpPr>
          <p:cNvPr id="9" name="Marcador de posición de número de diapositiva 8"/>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2093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E5A6C69-6797-4E8A-BF37-F2C3751466E9}"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CE99F462-093F-4566-844B-4C71F2739DA5}"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7270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fecha 1"/>
          <p:cNvSpPr>
            <a:spLocks noGrp="1"/>
          </p:cNvSpPr>
          <p:nvPr>
            <p:ph type="dt" sz="half" idx="10"/>
          </p:nvPr>
        </p:nvSpPr>
        <p:spPr/>
        <p:txBody>
          <a:bodyPr/>
          <a:lstStyle/>
          <a:p>
            <a:fld id="{3D24A7AC-904D-4781-85BA-7D10C17ED021}" type="datetimeFigureOut">
              <a:t>29/08/2014</a:t>
            </a:fld>
            <a:endParaRPr lang="es-ES" dirty="0"/>
          </a:p>
        </p:txBody>
      </p:sp>
      <p:sp>
        <p:nvSpPr>
          <p:cNvPr id="3" name="Marcador de posición de pie de página 2"/>
          <p:cNvSpPr>
            <a:spLocks noGrp="1"/>
          </p:cNvSpPr>
          <p:nvPr>
            <p:ph type="ftr" sz="quarter" idx="11"/>
          </p:nvPr>
        </p:nvSpPr>
        <p:spPr/>
        <p:txBody>
          <a:bodyPr/>
          <a:lstStyle/>
          <a:p>
            <a:endParaRPr lang="es-ES" dirty="0"/>
          </a:p>
        </p:txBody>
      </p:sp>
      <p:sp>
        <p:nvSpPr>
          <p:cNvPr id="4" name="Marcador de posición de número de diapositiva 3"/>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8911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753227"/>
            <a:ext cx="9613859" cy="1080940"/>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contenido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680322" y="2336872"/>
            <a:ext cx="3790078" cy="3599317"/>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E331444B-B92B-4E27-8C94-BB93EAF5CB18}"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9263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3" y="753228"/>
            <a:ext cx="9613857" cy="1080938"/>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23" y="2336873"/>
            <a:ext cx="3876256" cy="3599315"/>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363EFA5E-FA76-400D-B3DC-F0BA90E6D107}"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212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ista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453051"/>
          </a:xfrm>
        </p:spPr>
        <p:txBody>
          <a:bodyPr anchor="b">
            <a:normAutofit/>
          </a:bodyPr>
          <a:lstStyle>
            <a:lvl1pPr latinLnBrk="0">
              <a:defRPr lang="es-ES" sz="24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19" y="5169583"/>
            <a:ext cx="9613862" cy="622971"/>
          </a:xfrm>
        </p:spPr>
        <p:txBody>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46C117F-5CCF-4837-BE5F-2B92066CAFAF}"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309"/>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28901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anchor="ctr"/>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2" y="4711615"/>
            <a:ext cx="9613859" cy="1090789"/>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84EB90BD-B6CE-46B7-997F-7313B992CCDC}"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61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41311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anchor="ctr"/>
          <a:lstStyle>
            <a:lvl1pPr latinLnBrk="0">
              <a:defRPr lang="es-ES" sz="3200"/>
            </a:lvl1pPr>
          </a:lstStyle>
          <a:p>
            <a:r>
              <a:rPr lang="es-ES"/>
              <a:t>Haga clic para modificar el estilo de título del patrón</a:t>
            </a:r>
          </a:p>
        </p:txBody>
      </p:sp>
      <p:sp>
        <p:nvSpPr>
          <p:cNvPr id="12" name="Marcador de posición de texto 3"/>
          <p:cNvSpPr>
            <a:spLocks noGrp="1"/>
          </p:cNvSpPr>
          <p:nvPr>
            <p:ph type="body" sz="half" idx="13"/>
          </p:nvPr>
        </p:nvSpPr>
        <p:spPr>
          <a:xfrm>
            <a:off x="1402288" y="3653379"/>
            <a:ext cx="8156579" cy="548968"/>
          </a:xfrm>
        </p:spPr>
        <p:txBody>
          <a:bodyPr anchor="t">
            <a:normAutofit/>
          </a:bodyPr>
          <a:lstStyle>
            <a:lvl1pPr marL="0" indent="0" latinLnBrk="0">
              <a:buNone/>
              <a:defRPr lang="es-ES" sz="14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4" name="Marcador de posición de texto 3"/>
          <p:cNvSpPr>
            <a:spLocks noGrp="1"/>
          </p:cNvSpPr>
          <p:nvPr>
            <p:ph type="body" sz="half" idx="2"/>
          </p:nvPr>
        </p:nvSpPr>
        <p:spPr>
          <a:xfrm>
            <a:off x="680322" y="4711615"/>
            <a:ext cx="9613859" cy="1090789"/>
          </a:xfrm>
        </p:spPr>
        <p:txBody>
          <a:bodyPr anchor="ctr">
            <a:normAutofit/>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CDB9D11F-B188-461D-B23F-39381795C052}"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r>
              <a:rPr lang="es-ES" sz="7200" dirty="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lgn="r"/>
            <a:r>
              <a:rPr lang="es-ES" sz="7200" dirty="0">
                <a:solidFill>
                  <a:schemeClr val="tx1"/>
                </a:solidFill>
                <a:effectLst/>
              </a:rPr>
              <a:t>”</a:t>
            </a:r>
          </a:p>
        </p:txBody>
      </p:sp>
    </p:spTree>
    <p:extLst>
      <p:ext uri="{BB962C8B-B14F-4D97-AF65-F5344CB8AC3E}">
        <p14:creationId xmlns:p14="http://schemas.microsoft.com/office/powerpoint/2010/main" val="13734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Imagen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n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ángulo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4711615"/>
            <a:ext cx="9613862" cy="588535"/>
          </a:xfrm>
        </p:spPr>
        <p:txBody>
          <a:bodyPr anchor="b"/>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0" y="5300149"/>
            <a:ext cx="9613862" cy="502255"/>
          </a:xfrm>
        </p:spPr>
        <p:txBody>
          <a:bodyPr anchor="t"/>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52E6D8D9-55A2-4063-B0F3-121F44549695}"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221886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as">
    <p:spTree>
      <p:nvGrpSpPr>
        <p:cNvPr id="1" name=""/>
        <p:cNvGrpSpPr/>
        <p:nvPr/>
      </p:nvGrpSpPr>
      <p:grpSpPr>
        <a:xfrm>
          <a:off x="0" y="0"/>
          <a:ext cx="0" cy="0"/>
          <a:chOff x="0" y="0"/>
          <a:chExt cx="0" cy="0"/>
        </a:xfrm>
      </p:grpSpPr>
      <p:pic>
        <p:nvPicPr>
          <p:cNvPr id="13" name="Imagen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a:lstStyle/>
          <a:p>
            <a:r>
              <a:rPr lang="es-ES"/>
              <a:t>Haga clic para modificar el estilo de título del patrón</a:t>
            </a:r>
          </a:p>
        </p:txBody>
      </p:sp>
      <p:sp>
        <p:nvSpPr>
          <p:cNvPr id="7" name="Marcador de posición de texto 2"/>
          <p:cNvSpPr>
            <a:spLocks noGrp="1"/>
          </p:cNvSpPr>
          <p:nvPr>
            <p:ph type="body" idx="1"/>
          </p:nvPr>
        </p:nvSpPr>
        <p:spPr>
          <a:xfrm>
            <a:off x="660946" y="2336873"/>
            <a:ext cx="3070034"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8" name="Marcador de posición de texto 3"/>
          <p:cNvSpPr>
            <a:spLocks noGrp="1"/>
          </p:cNvSpPr>
          <p:nvPr>
            <p:ph type="body" sz="half" idx="15"/>
          </p:nvPr>
        </p:nvSpPr>
        <p:spPr>
          <a:xfrm>
            <a:off x="680322" y="3022673"/>
            <a:ext cx="3049702"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9" name="Marcador de posición de texto 4"/>
          <p:cNvSpPr>
            <a:spLocks noGrp="1"/>
          </p:cNvSpPr>
          <p:nvPr>
            <p:ph type="body" sz="quarter" idx="3"/>
          </p:nvPr>
        </p:nvSpPr>
        <p:spPr>
          <a:xfrm>
            <a:off x="3956025" y="233687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0" name="Marcador de posición de texto 3"/>
          <p:cNvSpPr>
            <a:spLocks noGrp="1"/>
          </p:cNvSpPr>
          <p:nvPr>
            <p:ph type="body" sz="half" idx="16"/>
          </p:nvPr>
        </p:nvSpPr>
        <p:spPr>
          <a:xfrm>
            <a:off x="3945470" y="3022673"/>
            <a:ext cx="3063240"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11" name="Marcador de posición de texto 4"/>
          <p:cNvSpPr>
            <a:spLocks noGrp="1"/>
          </p:cNvSpPr>
          <p:nvPr>
            <p:ph type="body" sz="quarter" idx="13"/>
          </p:nvPr>
        </p:nvSpPr>
        <p:spPr>
          <a:xfrm>
            <a:off x="7224156" y="2336873"/>
            <a:ext cx="307002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2" name="Marcador de posición de texto 3"/>
          <p:cNvSpPr>
            <a:spLocks noGrp="1"/>
          </p:cNvSpPr>
          <p:nvPr>
            <p:ph type="body" sz="half" idx="17"/>
          </p:nvPr>
        </p:nvSpPr>
        <p:spPr>
          <a:xfrm>
            <a:off x="7224156" y="3022673"/>
            <a:ext cx="3070025"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D4B24536-994D-4021-A283-9F449C0DB50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1220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de 3 imágenes">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a:lstStyle/>
          <a:p>
            <a:r>
              <a:rPr lang="es-ES"/>
              <a:t>Haga clic para modificar el estilo de título del patrón</a:t>
            </a:r>
          </a:p>
        </p:txBody>
      </p:sp>
      <p:sp>
        <p:nvSpPr>
          <p:cNvPr id="19" name="Marcador de posición de texto 2"/>
          <p:cNvSpPr>
            <a:spLocks noGrp="1"/>
          </p:cNvSpPr>
          <p:nvPr>
            <p:ph type="body" idx="1"/>
          </p:nvPr>
        </p:nvSpPr>
        <p:spPr>
          <a:xfrm>
            <a:off x="680318" y="4297503"/>
            <a:ext cx="30497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1" name="Marcador de posición de texto 3"/>
          <p:cNvSpPr>
            <a:spLocks noGrp="1"/>
          </p:cNvSpPr>
          <p:nvPr>
            <p:ph type="body" sz="half" idx="18"/>
          </p:nvPr>
        </p:nvSpPr>
        <p:spPr>
          <a:xfrm>
            <a:off x="680318" y="4873765"/>
            <a:ext cx="3049705"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2" name="Marcador de posición de texto 4"/>
          <p:cNvSpPr>
            <a:spLocks noGrp="1"/>
          </p:cNvSpPr>
          <p:nvPr>
            <p:ph type="body" sz="quarter" idx="3"/>
          </p:nvPr>
        </p:nvSpPr>
        <p:spPr>
          <a:xfrm>
            <a:off x="3945471" y="429750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4" name="Marcador de posición de texto 3"/>
          <p:cNvSpPr>
            <a:spLocks noGrp="1"/>
          </p:cNvSpPr>
          <p:nvPr>
            <p:ph type="body" sz="half" idx="19"/>
          </p:nvPr>
        </p:nvSpPr>
        <p:spPr>
          <a:xfrm>
            <a:off x="3944117" y="4873764"/>
            <a:ext cx="3067297"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5" name="Marcador de posición de texto 4"/>
          <p:cNvSpPr>
            <a:spLocks noGrp="1"/>
          </p:cNvSpPr>
          <p:nvPr>
            <p:ph type="body" sz="quarter" idx="13"/>
          </p:nvPr>
        </p:nvSpPr>
        <p:spPr>
          <a:xfrm>
            <a:off x="7230678" y="4297503"/>
            <a:ext cx="30635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7" name="Marcador de posición de texto 3"/>
          <p:cNvSpPr>
            <a:spLocks noGrp="1"/>
          </p:cNvSpPr>
          <p:nvPr>
            <p:ph type="body" sz="half" idx="20"/>
          </p:nvPr>
        </p:nvSpPr>
        <p:spPr>
          <a:xfrm>
            <a:off x="7230553" y="4873762"/>
            <a:ext cx="3067563"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3CBBBB78-C96F-47B7-AB17-D852CA960AC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124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906350" y="2336873"/>
            <a:ext cx="4472327" cy="693135"/>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5820154" y="2336873"/>
            <a:ext cx="4474028" cy="692076"/>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D82014A1-A632-4878-A0D3-F52BA7563730}" type="datetimeFigureOut">
              <a:t>29/08/2014</a:t>
            </a:fld>
            <a:endParaRPr lang="es-ES" dirty="0"/>
          </a:p>
        </p:txBody>
      </p:sp>
      <p:sp>
        <p:nvSpPr>
          <p:cNvPr id="8" name="Marcador de posición de pie de página 7"/>
          <p:cNvSpPr>
            <a:spLocks noGrp="1"/>
          </p:cNvSpPr>
          <p:nvPr>
            <p:ph type="ftr" sz="quarter" idx="11"/>
          </p:nvPr>
        </p:nvSpPr>
        <p:spPr/>
        <p:txBody>
          <a:bodyPr/>
          <a:lstStyle/>
          <a:p>
            <a:endParaRPr lang="es-ES" dirty="0"/>
          </a:p>
        </p:txBody>
      </p:sp>
      <p:sp>
        <p:nvSpPr>
          <p:cNvPr id="9" name="Marcador de posición de número de diapositiva 8"/>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ángulo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lvl1pPr algn="r" latinLnBrk="0">
              <a:defRPr lang="es-ES"/>
            </a:lvl1p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FA3F48C-C7C6-4055-9F49-3777875E72AE}"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8315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7" name="Rectángulo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p:nvPr>
        </p:nvSpPr>
        <p:spPr>
          <a:xfrm>
            <a:off x="10129231" y="609597"/>
            <a:ext cx="1073802" cy="4353760"/>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a:xfrm>
            <a:off x="6807126" y="5936187"/>
            <a:ext cx="2743200" cy="365125"/>
          </a:xfrm>
        </p:spPr>
        <p:txBody>
          <a:bodyPr/>
          <a:lstStyle/>
          <a:p>
            <a:fld id="{6178E61D-D431-422C-9764-11DAFE33AB63}" type="datetimeFigureOut">
              <a:t>29/08/2014</a:t>
            </a:fld>
            <a:endParaRPr lang="es-ES" dirty="0"/>
          </a:p>
        </p:txBody>
      </p:sp>
      <p:sp>
        <p:nvSpPr>
          <p:cNvPr id="5" name="Marcador de posición de pie de página 4"/>
          <p:cNvSpPr>
            <a:spLocks noGrp="1"/>
          </p:cNvSpPr>
          <p:nvPr>
            <p:ph type="ftr" sz="quarter" idx="11"/>
          </p:nvPr>
        </p:nvSpPr>
        <p:spPr>
          <a:xfrm>
            <a:off x="680321" y="5936188"/>
            <a:ext cx="6126805" cy="365125"/>
          </a:xfrm>
        </p:spPr>
        <p:txBody>
          <a:bodyPr/>
          <a:lstStyle/>
          <a:p>
            <a:endParaRPr lang="es-ES" dirty="0"/>
          </a:p>
        </p:txBody>
      </p:sp>
      <p:sp>
        <p:nvSpPr>
          <p:cNvPr id="6" name="Marcador de posición de número de diapositiva 5"/>
          <p:cNvSpPr>
            <a:spLocks noGrp="1"/>
          </p:cNvSpPr>
          <p:nvPr>
            <p:ph type="sldNum" sz="quarter" idx="12"/>
          </p:nvPr>
        </p:nvSpPr>
        <p:spPr>
          <a:xfrm>
            <a:off x="10097550" y="5398633"/>
            <a:ext cx="1154151" cy="1090789"/>
          </a:xfrm>
        </p:spPr>
        <p:txBody>
          <a:bodyPr anchor="t"/>
          <a:lstStyle>
            <a:lvl1pPr algn="ctr" latinLnBrk="0">
              <a:defRPr lang="es-ES"/>
            </a:lvl1pPr>
          </a:lstStyle>
          <a:p>
            <a:fld id="{6D22F896-40B5-4ADD-8801-0D06FADFA095}" type="slidenum">
              <a:pPr/>
              <a:t>‹Nº›</a:t>
            </a:fld>
            <a:endParaRPr lang="es-ES" dirty="0"/>
          </a:p>
        </p:txBody>
      </p:sp>
    </p:spTree>
    <p:extLst>
      <p:ext uri="{BB962C8B-B14F-4D97-AF65-F5344CB8AC3E}">
        <p14:creationId xmlns:p14="http://schemas.microsoft.com/office/powerpoint/2010/main" val="38098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ángulo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80322" y="2733709"/>
            <a:ext cx="8144134" cy="1373070"/>
          </a:xfrm>
        </p:spPr>
        <p:txBody>
          <a:bodyPr anchor="b">
            <a:noAutofit/>
          </a:bodyPr>
          <a:lstStyle>
            <a:lvl1pPr algn="r" latinLnBrk="0">
              <a:defRPr lang="es-ES" sz="5400"/>
            </a:lvl1pPr>
          </a:lstStyle>
          <a:p>
            <a:r>
              <a:rPr lang="es-ES"/>
              <a:t>Haga clic para modificar el estilo de título del patrón</a:t>
            </a:r>
          </a:p>
        </p:txBody>
      </p:sp>
      <p:sp>
        <p:nvSpPr>
          <p:cNvPr id="3" name="Subtítulo 2"/>
          <p:cNvSpPr>
            <a:spLocks noGrp="1"/>
          </p:cNvSpPr>
          <p:nvPr>
            <p:ph type="subTitle" idx="1"/>
          </p:nvPr>
        </p:nvSpPr>
        <p:spPr>
          <a:xfrm>
            <a:off x="680322" y="4394039"/>
            <a:ext cx="8144134" cy="1117687"/>
          </a:xfrm>
        </p:spPr>
        <p:txBody>
          <a:bodyPr>
            <a:normAutofit/>
          </a:bodyPr>
          <a:lstStyle>
            <a:lvl1pPr marL="0" indent="0" algn="r" latinLnBrk="0">
              <a:buNone/>
              <a:defRPr lang="es-ES" sz="2000"/>
            </a:lvl1pPr>
            <a:lvl2pPr marL="457200" indent="0" algn="ctr" latinLnBrk="0">
              <a:buNone/>
              <a:defRPr lang="es-ES" sz="2000"/>
            </a:lvl2pPr>
            <a:lvl3pPr marL="914400" indent="0" algn="ctr" latinLnBrk="0">
              <a:buNone/>
              <a:defRPr lang="es-ES" sz="1800"/>
            </a:lvl3pPr>
            <a:lvl4pPr marL="1371600" indent="0" algn="ctr" latinLnBrk="0">
              <a:buNone/>
              <a:defRPr lang="es-ES" sz="1600"/>
            </a:lvl4pPr>
            <a:lvl5pPr marL="1828800" indent="0" algn="ctr" latinLnBrk="0">
              <a:buNone/>
              <a:defRPr lang="es-ES" sz="1600"/>
            </a:lvl5pPr>
            <a:lvl6pPr marL="2286000" indent="0" algn="ctr" latinLnBrk="0">
              <a:buNone/>
              <a:defRPr lang="es-ES" sz="1600"/>
            </a:lvl6pPr>
            <a:lvl7pPr marL="2743200" indent="0" algn="ctr" latinLnBrk="0">
              <a:buNone/>
              <a:defRPr lang="es-ES" sz="1600"/>
            </a:lvl7pPr>
            <a:lvl8pPr marL="3200400" indent="0" algn="ctr" latinLnBrk="0">
              <a:buNone/>
              <a:defRPr lang="es-ES" sz="1600"/>
            </a:lvl8pPr>
            <a:lvl9pPr marL="3657600" indent="0" algn="ctr" latinLnBrk="0">
              <a:buNone/>
              <a:defRPr lang="es-ES" sz="1600"/>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fld id="{78ABE3C1-DBE1-495D-B57B-2849774B866A}"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9255346" y="2750337"/>
            <a:ext cx="1171888" cy="1356442"/>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2DE42F4-6EEF-4EF7-8ED4-2208F0F89A08}"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anchor="ctr">
            <a:normAutofit/>
          </a:bodyPr>
          <a:lstStyle>
            <a:lvl1pPr algn="r" latinLnBrk="0">
              <a:defRPr lang="es-ES" sz="3600"/>
            </a:lvl1pPr>
          </a:lstStyle>
          <a:p>
            <a:r>
              <a:rPr lang="es-ES"/>
              <a:t>Haga clic para modificar el estilo de título del patrón</a:t>
            </a:r>
          </a:p>
        </p:txBody>
      </p:sp>
      <p:sp>
        <p:nvSpPr>
          <p:cNvPr id="3" name="Marcador de posición de texto 2"/>
          <p:cNvSpPr>
            <a:spLocks noGrp="1"/>
          </p:cNvSpPr>
          <p:nvPr>
            <p:ph type="body" idx="1"/>
          </p:nvPr>
        </p:nvSpPr>
        <p:spPr>
          <a:xfrm>
            <a:off x="680322" y="4232171"/>
            <a:ext cx="9613860" cy="1704017"/>
          </a:xfrm>
        </p:spPr>
        <p:txBody>
          <a:bodyPr>
            <a:normAutofit/>
          </a:bodyPr>
          <a:lstStyle>
            <a:lvl1pPr marL="0" indent="0" algn="r" latinLnBrk="0">
              <a:buNone/>
              <a:defRPr lang="es-ES" sz="2000">
                <a:solidFill>
                  <a:schemeClr val="tx1">
                    <a:tint val="75000"/>
                  </a:schemeClr>
                </a:solidFill>
              </a:defRPr>
            </a:lvl1pPr>
            <a:lvl2pPr marL="457200" indent="0" latinLnBrk="0">
              <a:buNone/>
              <a:defRPr lang="es-ES" sz="2000">
                <a:solidFill>
                  <a:schemeClr val="tx1">
                    <a:tint val="75000"/>
                  </a:schemeClr>
                </a:solidFill>
              </a:defRPr>
            </a:lvl2pPr>
            <a:lvl3pPr marL="914400" indent="0" latinLnBrk="0">
              <a:buNone/>
              <a:defRPr lang="es-ES" sz="1800">
                <a:solidFill>
                  <a:schemeClr val="tx1">
                    <a:tint val="75000"/>
                  </a:schemeClr>
                </a:solidFill>
              </a:defRPr>
            </a:lvl3pPr>
            <a:lvl4pPr marL="1371600" indent="0" latinLnBrk="0">
              <a:buNone/>
              <a:defRPr lang="es-ES" sz="1600">
                <a:solidFill>
                  <a:schemeClr val="tx1">
                    <a:tint val="75000"/>
                  </a:schemeClr>
                </a:solidFill>
              </a:defRPr>
            </a:lvl4pPr>
            <a:lvl5pPr marL="1828800" indent="0" latinLnBrk="0">
              <a:buNone/>
              <a:defRPr lang="es-ES" sz="1600">
                <a:solidFill>
                  <a:schemeClr val="tx1">
                    <a:tint val="75000"/>
                  </a:schemeClr>
                </a:solidFill>
              </a:defRPr>
            </a:lvl5pPr>
            <a:lvl6pPr marL="2286000" indent="0" latinLnBrk="0">
              <a:buNone/>
              <a:defRPr lang="es-ES" sz="1600">
                <a:solidFill>
                  <a:schemeClr val="tx1">
                    <a:tint val="75000"/>
                  </a:schemeClr>
                </a:solidFill>
              </a:defRPr>
            </a:lvl6pPr>
            <a:lvl7pPr marL="2743200" indent="0" latinLnBrk="0">
              <a:buNone/>
              <a:defRPr lang="es-ES" sz="1600">
                <a:solidFill>
                  <a:schemeClr val="tx1">
                    <a:tint val="75000"/>
                  </a:schemeClr>
                </a:solidFill>
              </a:defRPr>
            </a:lvl7pPr>
            <a:lvl8pPr marL="3200400" indent="0" latinLnBrk="0">
              <a:buNone/>
              <a:defRPr lang="es-ES" sz="1600">
                <a:solidFill>
                  <a:schemeClr val="tx1">
                    <a:tint val="75000"/>
                  </a:schemeClr>
                </a:solidFill>
              </a:defRPr>
            </a:lvl8pPr>
            <a:lvl9pPr marL="3657600" indent="0" latinLnBrk="0">
              <a:buNone/>
              <a:defRPr lang="es-ES" sz="16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30578ACC-22D6-47C1-A373-4FD133E34F3C}"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a:xfrm>
            <a:off x="10729455" y="286989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4E5A6C69-6797-4E8A-BF37-F2C3751466E9}"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906350" y="2336873"/>
            <a:ext cx="4472327" cy="693135"/>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5820154" y="2336873"/>
            <a:ext cx="4474028" cy="692076"/>
          </a:xfrm>
        </p:spPr>
        <p:txBody>
          <a:bodyPr anchor="b"/>
          <a:lstStyle>
            <a:lvl1pPr marL="0" indent="0" latinLnBrk="0">
              <a:buNone/>
              <a:defRPr lang="es-ES" sz="2400" b="1"/>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D82014A1-A632-4878-A0D3-F52BA7563730}" type="datetimeFigureOut">
              <a:t>29/08/2014</a:t>
            </a:fld>
            <a:endParaRPr lang="es-ES" dirty="0"/>
          </a:p>
        </p:txBody>
      </p:sp>
      <p:sp>
        <p:nvSpPr>
          <p:cNvPr id="8" name="Marcador de posición de pie de página 7"/>
          <p:cNvSpPr>
            <a:spLocks noGrp="1"/>
          </p:cNvSpPr>
          <p:nvPr>
            <p:ph type="ftr" sz="quarter" idx="11"/>
          </p:nvPr>
        </p:nvSpPr>
        <p:spPr/>
        <p:txBody>
          <a:bodyPr/>
          <a:lstStyle/>
          <a:p>
            <a:endParaRPr lang="es-ES" dirty="0"/>
          </a:p>
        </p:txBody>
      </p:sp>
      <p:sp>
        <p:nvSpPr>
          <p:cNvPr id="9" name="Marcador de posición de número de diapositiva 8"/>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CE99F462-093F-4566-844B-4C71F2739DA5}"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fecha 1"/>
          <p:cNvSpPr>
            <a:spLocks noGrp="1"/>
          </p:cNvSpPr>
          <p:nvPr>
            <p:ph type="dt" sz="half" idx="10"/>
          </p:nvPr>
        </p:nvSpPr>
        <p:spPr/>
        <p:txBody>
          <a:bodyPr/>
          <a:lstStyle/>
          <a:p>
            <a:fld id="{3D24A7AC-904D-4781-85BA-7D10C17ED021}" type="datetimeFigureOut">
              <a:t>29/08/2014</a:t>
            </a:fld>
            <a:endParaRPr lang="es-ES" dirty="0"/>
          </a:p>
        </p:txBody>
      </p:sp>
      <p:sp>
        <p:nvSpPr>
          <p:cNvPr id="3" name="Marcador de posición de pie de página 2"/>
          <p:cNvSpPr>
            <a:spLocks noGrp="1"/>
          </p:cNvSpPr>
          <p:nvPr>
            <p:ph type="ftr" sz="quarter" idx="11"/>
          </p:nvPr>
        </p:nvSpPr>
        <p:spPr/>
        <p:txBody>
          <a:bodyPr/>
          <a:lstStyle/>
          <a:p>
            <a:endParaRPr lang="es-ES" dirty="0"/>
          </a:p>
        </p:txBody>
      </p:sp>
      <p:sp>
        <p:nvSpPr>
          <p:cNvPr id="4" name="Marcador de posición de número de diapositiva 3"/>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753227"/>
            <a:ext cx="9613859" cy="1080940"/>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contenido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680322" y="2336872"/>
            <a:ext cx="3790078" cy="3599317"/>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E331444B-B92B-4E27-8C94-BB93EAF5CB18}"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CE99F462-093F-4566-844B-4C71F2739DA5}"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3" y="753228"/>
            <a:ext cx="9613857" cy="1080938"/>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23" y="2336873"/>
            <a:ext cx="3876256" cy="3599315"/>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363EFA5E-FA76-400D-B3DC-F0BA90E6D107}"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ista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453051"/>
          </a:xfrm>
        </p:spPr>
        <p:txBody>
          <a:bodyPr anchor="b">
            <a:normAutofit/>
          </a:bodyPr>
          <a:lstStyle>
            <a:lvl1pPr latinLnBrk="0">
              <a:defRPr lang="es-ES" sz="24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19" y="5169583"/>
            <a:ext cx="9613862" cy="622971"/>
          </a:xfrm>
        </p:spPr>
        <p:txBody>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446C117F-5CCF-4837-BE5F-2B92066CAFAF}"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309"/>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anchor="ctr"/>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2" y="4711615"/>
            <a:ext cx="9613859" cy="1090789"/>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84EB90BD-B6CE-46B7-997F-7313B992CCDC}"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1161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18745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pic>
        <p:nvPicPr>
          <p:cNvPr id="11" name="Imagen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anchor="ctr"/>
          <a:lstStyle>
            <a:lvl1pPr latinLnBrk="0">
              <a:defRPr lang="es-ES" sz="3200"/>
            </a:lvl1pPr>
          </a:lstStyle>
          <a:p>
            <a:r>
              <a:rPr lang="es-ES"/>
              <a:t>Haga clic para modificar el estilo de título del patrón</a:t>
            </a:r>
          </a:p>
        </p:txBody>
      </p:sp>
      <p:sp>
        <p:nvSpPr>
          <p:cNvPr id="12" name="Marcador de posición de texto 3"/>
          <p:cNvSpPr>
            <a:spLocks noGrp="1"/>
          </p:cNvSpPr>
          <p:nvPr>
            <p:ph type="body" sz="half" idx="13"/>
          </p:nvPr>
        </p:nvSpPr>
        <p:spPr>
          <a:xfrm>
            <a:off x="1402288" y="3653379"/>
            <a:ext cx="8156579" cy="548968"/>
          </a:xfrm>
        </p:spPr>
        <p:txBody>
          <a:bodyPr anchor="t">
            <a:normAutofit/>
          </a:bodyPr>
          <a:lstStyle>
            <a:lvl1pPr marL="0" indent="0" latinLnBrk="0">
              <a:buNone/>
              <a:defRPr lang="es-ES" sz="14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4" name="Marcador de posición de texto 3"/>
          <p:cNvSpPr>
            <a:spLocks noGrp="1"/>
          </p:cNvSpPr>
          <p:nvPr>
            <p:ph type="body" sz="half" idx="2"/>
          </p:nvPr>
        </p:nvSpPr>
        <p:spPr>
          <a:xfrm>
            <a:off x="680322" y="4711615"/>
            <a:ext cx="9613859" cy="1090789"/>
          </a:xfrm>
        </p:spPr>
        <p:txBody>
          <a:bodyPr anchor="ctr">
            <a:normAutofit/>
          </a:bodyP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CDB9D11F-B188-461D-B23F-39381795C052}"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r>
              <a:rPr lang="es-ES" sz="7200" dirty="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es-ES"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es-ES">
                <a:solidFill>
                  <a:schemeClr val="tx2"/>
                </a:solidFill>
              </a:defRPr>
            </a:lvl2pPr>
            <a:lvl3pPr latinLnBrk="0">
              <a:defRPr lang="es-ES">
                <a:solidFill>
                  <a:schemeClr val="tx2"/>
                </a:solidFill>
              </a:defRPr>
            </a:lvl3pPr>
            <a:lvl4pPr latinLnBrk="0">
              <a:defRPr lang="es-ES">
                <a:solidFill>
                  <a:schemeClr val="tx2"/>
                </a:solidFill>
              </a:defRPr>
            </a:lvl4pPr>
            <a:lvl5pPr latinLnBrk="0">
              <a:defRPr lang="es-ES">
                <a:solidFill>
                  <a:schemeClr val="tx2"/>
                </a:solidFill>
              </a:defRPr>
            </a:lvl5pPr>
            <a:lvl6pPr latinLnBrk="0">
              <a:defRPr lang="es-ES">
                <a:solidFill>
                  <a:schemeClr val="tx2"/>
                </a:solidFill>
              </a:defRPr>
            </a:lvl6pPr>
            <a:lvl7pPr latinLnBrk="0">
              <a:defRPr lang="es-ES">
                <a:solidFill>
                  <a:schemeClr val="tx2"/>
                </a:solidFill>
              </a:defRPr>
            </a:lvl7pPr>
            <a:lvl8pPr latinLnBrk="0">
              <a:defRPr lang="es-ES">
                <a:solidFill>
                  <a:schemeClr val="tx2"/>
                </a:solidFill>
              </a:defRPr>
            </a:lvl8pPr>
            <a:lvl9pPr latinLnBrk="0">
              <a:defRPr lang="es-ES">
                <a:solidFill>
                  <a:schemeClr val="tx2"/>
                </a:solidFill>
              </a:defRPr>
            </a:lvl9pPr>
          </a:lstStyle>
          <a:p>
            <a:pPr lvl="0" algn="r"/>
            <a:r>
              <a:rPr lang="es-ES" sz="7200" dirty="0">
                <a:solidFill>
                  <a:schemeClr val="tx1"/>
                </a:solidFill>
                <a:effectLst/>
              </a:rPr>
              <a:t>”</a:t>
            </a:r>
          </a:p>
        </p:txBody>
      </p:sp>
    </p:spTree>
    <p:extLst>
      <p:ext uri="{BB962C8B-B14F-4D97-AF65-F5344CB8AC3E}">
        <p14:creationId xmlns:p14="http://schemas.microsoft.com/office/powerpoint/2010/main" val="18970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Imagen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n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ángulo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4711615"/>
            <a:ext cx="9613862" cy="588535"/>
          </a:xfrm>
        </p:spPr>
        <p:txBody>
          <a:bodyPr anchor="b"/>
          <a:lstStyle>
            <a:lvl1pPr latinLnBrk="0">
              <a:defRPr lang="es-ES" sz="3200"/>
            </a:lvl1pPr>
          </a:lstStyle>
          <a:p>
            <a:r>
              <a:rPr lang="es-ES"/>
              <a:t>Haga clic para modificar el estilo de título del patrón</a:t>
            </a:r>
          </a:p>
        </p:txBody>
      </p:sp>
      <p:sp>
        <p:nvSpPr>
          <p:cNvPr id="4" name="Marcador de posición de texto 3"/>
          <p:cNvSpPr>
            <a:spLocks noGrp="1"/>
          </p:cNvSpPr>
          <p:nvPr>
            <p:ph type="body" sz="half" idx="2"/>
          </p:nvPr>
        </p:nvSpPr>
        <p:spPr>
          <a:xfrm>
            <a:off x="680320" y="5300149"/>
            <a:ext cx="9613862" cy="502255"/>
          </a:xfrm>
        </p:spPr>
        <p:txBody>
          <a:bodyPr anchor="t"/>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52E6D8D9-55A2-4063-B0F3-121F44549695}"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a:xfrm>
            <a:off x="10729455" y="4709925"/>
            <a:ext cx="1154151" cy="1090789"/>
          </a:xfrm>
        </p:spPr>
        <p:txBody>
          <a:bodyPr/>
          <a:lstStyle/>
          <a:p>
            <a:fld id="{6D22F896-40B5-4ADD-8801-0D06FADFA095}" type="slidenum">
              <a:t>‹Nº›</a:t>
            </a:fld>
            <a:endParaRPr lang="es-ES" dirty="0"/>
          </a:p>
        </p:txBody>
      </p:sp>
    </p:spTree>
    <p:extLst>
      <p:ext uri="{BB962C8B-B14F-4D97-AF65-F5344CB8AC3E}">
        <p14:creationId xmlns:p14="http://schemas.microsoft.com/office/powerpoint/2010/main" val="13686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as">
    <p:spTree>
      <p:nvGrpSpPr>
        <p:cNvPr id="1" name=""/>
        <p:cNvGrpSpPr/>
        <p:nvPr/>
      </p:nvGrpSpPr>
      <p:grpSpPr>
        <a:xfrm>
          <a:off x="0" y="0"/>
          <a:ext cx="0" cy="0"/>
          <a:chOff x="0" y="0"/>
          <a:chExt cx="0" cy="0"/>
        </a:xfrm>
      </p:grpSpPr>
      <p:pic>
        <p:nvPicPr>
          <p:cNvPr id="13" name="Imagen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a:lstStyle/>
          <a:p>
            <a:r>
              <a:rPr lang="es-ES"/>
              <a:t>Haga clic para modificar el estilo de título del patrón</a:t>
            </a:r>
          </a:p>
        </p:txBody>
      </p:sp>
      <p:sp>
        <p:nvSpPr>
          <p:cNvPr id="7" name="Marcador de posición de texto 2"/>
          <p:cNvSpPr>
            <a:spLocks noGrp="1"/>
          </p:cNvSpPr>
          <p:nvPr>
            <p:ph type="body" idx="1"/>
          </p:nvPr>
        </p:nvSpPr>
        <p:spPr>
          <a:xfrm>
            <a:off x="660946" y="2336873"/>
            <a:ext cx="3070034"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8" name="Marcador de posición de texto 3"/>
          <p:cNvSpPr>
            <a:spLocks noGrp="1"/>
          </p:cNvSpPr>
          <p:nvPr>
            <p:ph type="body" sz="half" idx="15"/>
          </p:nvPr>
        </p:nvSpPr>
        <p:spPr>
          <a:xfrm>
            <a:off x="680322" y="3022673"/>
            <a:ext cx="3049702"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9" name="Marcador de posición de texto 4"/>
          <p:cNvSpPr>
            <a:spLocks noGrp="1"/>
          </p:cNvSpPr>
          <p:nvPr>
            <p:ph type="body" sz="quarter" idx="3"/>
          </p:nvPr>
        </p:nvSpPr>
        <p:spPr>
          <a:xfrm>
            <a:off x="3956025" y="233687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0" name="Marcador de posición de texto 3"/>
          <p:cNvSpPr>
            <a:spLocks noGrp="1"/>
          </p:cNvSpPr>
          <p:nvPr>
            <p:ph type="body" sz="half" idx="16"/>
          </p:nvPr>
        </p:nvSpPr>
        <p:spPr>
          <a:xfrm>
            <a:off x="3945470" y="3022673"/>
            <a:ext cx="3063240"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11" name="Marcador de posición de texto 4"/>
          <p:cNvSpPr>
            <a:spLocks noGrp="1"/>
          </p:cNvSpPr>
          <p:nvPr>
            <p:ph type="body" sz="quarter" idx="13"/>
          </p:nvPr>
        </p:nvSpPr>
        <p:spPr>
          <a:xfrm>
            <a:off x="7224156" y="2336873"/>
            <a:ext cx="307002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12" name="Marcador de posición de texto 3"/>
          <p:cNvSpPr>
            <a:spLocks noGrp="1"/>
          </p:cNvSpPr>
          <p:nvPr>
            <p:ph type="body" sz="half" idx="17"/>
          </p:nvPr>
        </p:nvSpPr>
        <p:spPr>
          <a:xfrm>
            <a:off x="7224156" y="3022673"/>
            <a:ext cx="3070025" cy="2913513"/>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D4B24536-994D-4021-A283-9F449C0DB50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lumna de 3 imágenes">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a:lstStyle/>
          <a:p>
            <a:r>
              <a:rPr lang="es-ES"/>
              <a:t>Haga clic para modificar el estilo de título del patrón</a:t>
            </a:r>
          </a:p>
        </p:txBody>
      </p:sp>
      <p:sp>
        <p:nvSpPr>
          <p:cNvPr id="19" name="Marcador de posición de texto 2"/>
          <p:cNvSpPr>
            <a:spLocks noGrp="1"/>
          </p:cNvSpPr>
          <p:nvPr>
            <p:ph type="body" idx="1"/>
          </p:nvPr>
        </p:nvSpPr>
        <p:spPr>
          <a:xfrm>
            <a:off x="680318" y="4297503"/>
            <a:ext cx="30497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1" name="Marcador de posición de texto 3"/>
          <p:cNvSpPr>
            <a:spLocks noGrp="1"/>
          </p:cNvSpPr>
          <p:nvPr>
            <p:ph type="body" sz="half" idx="18"/>
          </p:nvPr>
        </p:nvSpPr>
        <p:spPr>
          <a:xfrm>
            <a:off x="680318" y="4873765"/>
            <a:ext cx="3049705"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2" name="Marcador de posición de texto 4"/>
          <p:cNvSpPr>
            <a:spLocks noGrp="1"/>
          </p:cNvSpPr>
          <p:nvPr>
            <p:ph type="body" sz="quarter" idx="3"/>
          </p:nvPr>
        </p:nvSpPr>
        <p:spPr>
          <a:xfrm>
            <a:off x="3945471" y="4297503"/>
            <a:ext cx="3063240"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4" name="Marcador de posición de texto 3"/>
          <p:cNvSpPr>
            <a:spLocks noGrp="1"/>
          </p:cNvSpPr>
          <p:nvPr>
            <p:ph type="body" sz="half" idx="19"/>
          </p:nvPr>
        </p:nvSpPr>
        <p:spPr>
          <a:xfrm>
            <a:off x="3944117" y="4873764"/>
            <a:ext cx="3067297"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25" name="Marcador de posición de texto 4"/>
          <p:cNvSpPr>
            <a:spLocks noGrp="1"/>
          </p:cNvSpPr>
          <p:nvPr>
            <p:ph type="body" sz="quarter" idx="13"/>
          </p:nvPr>
        </p:nvSpPr>
        <p:spPr>
          <a:xfrm>
            <a:off x="7230678" y="4297503"/>
            <a:ext cx="3063505" cy="576262"/>
          </a:xfrm>
        </p:spPr>
        <p:txBody>
          <a:bodyPr anchor="b">
            <a:noAutofit/>
          </a:bodyPr>
          <a:lstStyle>
            <a:lvl1pPr marL="0" indent="0" latinLnBrk="0">
              <a:buNone/>
              <a:defRPr lang="es-ES" sz="2400" b="0">
                <a:solidFill>
                  <a:schemeClr val="tx1"/>
                </a:solidFill>
              </a:defRPr>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es-ES" sz="1600"/>
            </a:lvl1pPr>
            <a:lvl2pPr marL="457200" indent="0" latinLnBrk="0">
              <a:buNone/>
              <a:defRPr lang="es-ES" sz="1600"/>
            </a:lvl2pPr>
            <a:lvl3pPr marL="914400" indent="0" latinLnBrk="0">
              <a:buNone/>
              <a:defRPr lang="es-ES" sz="1600"/>
            </a:lvl3pPr>
            <a:lvl4pPr marL="1371600" indent="0" latinLnBrk="0">
              <a:buNone/>
              <a:defRPr lang="es-ES" sz="1600"/>
            </a:lvl4pPr>
            <a:lvl5pPr marL="1828800" indent="0" latinLnBrk="0">
              <a:buNone/>
              <a:defRPr lang="es-ES" sz="1600"/>
            </a:lvl5pPr>
            <a:lvl6pPr marL="2286000" indent="0" latinLnBrk="0">
              <a:buNone/>
              <a:defRPr lang="es-ES" sz="1600"/>
            </a:lvl6pPr>
            <a:lvl7pPr marL="2743200" indent="0" latinLnBrk="0">
              <a:buNone/>
              <a:defRPr lang="es-ES" sz="1600"/>
            </a:lvl7pPr>
            <a:lvl8pPr marL="3200400" indent="0" latinLnBrk="0">
              <a:buNone/>
              <a:defRPr lang="es-ES" sz="1600"/>
            </a:lvl8pPr>
            <a:lvl9pPr marL="3657600" indent="0" latinLnBrk="0">
              <a:buNone/>
              <a:defRPr lang="es-ES" sz="1600"/>
            </a:lvl9pPr>
          </a:lstStyle>
          <a:p>
            <a:r>
              <a:rPr lang="es-ES" dirty="0"/>
              <a:t>Haga clic en el icono para agregar una imagen</a:t>
            </a:r>
          </a:p>
        </p:txBody>
      </p:sp>
      <p:sp>
        <p:nvSpPr>
          <p:cNvPr id="27" name="Marcador de posición de texto 3"/>
          <p:cNvSpPr>
            <a:spLocks noGrp="1"/>
          </p:cNvSpPr>
          <p:nvPr>
            <p:ph type="body" sz="half" idx="20"/>
          </p:nvPr>
        </p:nvSpPr>
        <p:spPr>
          <a:xfrm>
            <a:off x="7230553" y="4873762"/>
            <a:ext cx="3067563" cy="1062422"/>
          </a:xfrm>
        </p:spPr>
        <p:txBody>
          <a:bodyPr anchor="t">
            <a:normAutofit/>
          </a:bodyPr>
          <a:lstStyle>
            <a:lvl1pPr marL="0" indent="0" latinLnBrk="0">
              <a:buNone/>
              <a:defRPr lang="es-ES" sz="14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3" name="Marcador de posición de fecha 2"/>
          <p:cNvSpPr>
            <a:spLocks noGrp="1"/>
          </p:cNvSpPr>
          <p:nvPr>
            <p:ph type="dt" sz="half" idx="10"/>
          </p:nvPr>
        </p:nvSpPr>
        <p:spPr/>
        <p:txBody>
          <a:bodyPr/>
          <a:lstStyle/>
          <a:p>
            <a:fld id="{3CBBBB78-C96F-47B7-AB17-D852CA960AC9}" type="datetimeFigureOut">
              <a:t>29/08/2014</a:t>
            </a:fld>
            <a:endParaRPr lang="es-ES" dirty="0"/>
          </a:p>
        </p:txBody>
      </p:sp>
      <p:sp>
        <p:nvSpPr>
          <p:cNvPr id="4" name="Marcador de posición de pie de página 3"/>
          <p:cNvSpPr>
            <a:spLocks noGrp="1"/>
          </p:cNvSpPr>
          <p:nvPr>
            <p:ph type="ftr" sz="quarter" idx="11"/>
          </p:nvPr>
        </p:nvSpPr>
        <p:spPr/>
        <p:txBody>
          <a:bodyPr/>
          <a:lstStyle/>
          <a:p>
            <a:endParaRPr lang="es-ES" dirty="0"/>
          </a:p>
        </p:txBody>
      </p:sp>
      <p:sp>
        <p:nvSpPr>
          <p:cNvPr id="5" name="Marcador de posición de número de diapositiva 4"/>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ángulo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a:lstStyle>
            <a:lvl1pPr algn="r" latinLnBrk="0">
              <a:defRPr lang="es-ES"/>
            </a:lvl1p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1FA3F48C-C7C6-4055-9F49-3777875E72AE}" type="datetimeFigureOut">
              <a:t>29/08/2014</a:t>
            </a:fld>
            <a:endParaRPr lang="es-ES" dirty="0"/>
          </a:p>
        </p:txBody>
      </p:sp>
      <p:sp>
        <p:nvSpPr>
          <p:cNvPr id="5" name="Marcador de posición de pie de página 4"/>
          <p:cNvSpPr>
            <a:spLocks noGrp="1"/>
          </p:cNvSpPr>
          <p:nvPr>
            <p:ph type="ftr" sz="quarter" idx="11"/>
          </p:nvPr>
        </p:nvSpPr>
        <p:spPr/>
        <p:txBody>
          <a:bodyPr/>
          <a:lstStyle/>
          <a:p>
            <a:endParaRPr lang="es-ES" dirty="0"/>
          </a:p>
        </p:txBody>
      </p:sp>
      <p:sp>
        <p:nvSpPr>
          <p:cNvPr id="6" name="Marcador de posición de número de diapositiva 5"/>
          <p:cNvSpPr>
            <a:spLocks noGrp="1"/>
          </p:cNvSpPr>
          <p:nvPr>
            <p:ph type="sldNum" sz="quarter" idx="12"/>
          </p:nvPr>
        </p:nvSpPr>
        <p:spPr/>
        <p:txBody>
          <a:bodyPr/>
          <a:lstStyle/>
          <a:p>
            <a:fld id="{6D22F896-40B5-4ADD-8801-0D06FADFA095}" type="slidenum">
              <a:t>‹Nº›</a:t>
            </a:fld>
            <a:endParaRPr lang="es-ES" dirty="0"/>
          </a:p>
        </p:txBody>
      </p:sp>
    </p:spTree>
    <p:extLst>
      <p:ext uri="{BB962C8B-B14F-4D97-AF65-F5344CB8AC3E}">
        <p14:creationId xmlns:p14="http://schemas.microsoft.com/office/powerpoint/2010/main" val="26499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7" name="Rectángulo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p:nvPr>
        </p:nvSpPr>
        <p:spPr>
          <a:xfrm>
            <a:off x="10129231" y="609597"/>
            <a:ext cx="1073802" cy="4353760"/>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a:xfrm>
            <a:off x="6807126" y="5936187"/>
            <a:ext cx="2743200" cy="365125"/>
          </a:xfrm>
        </p:spPr>
        <p:txBody>
          <a:bodyPr/>
          <a:lstStyle/>
          <a:p>
            <a:fld id="{6178E61D-D431-422C-9764-11DAFE33AB63}" type="datetimeFigureOut">
              <a:t>29/08/2014</a:t>
            </a:fld>
            <a:endParaRPr lang="es-ES" dirty="0"/>
          </a:p>
        </p:txBody>
      </p:sp>
      <p:sp>
        <p:nvSpPr>
          <p:cNvPr id="5" name="Marcador de posición de pie de página 4"/>
          <p:cNvSpPr>
            <a:spLocks noGrp="1"/>
          </p:cNvSpPr>
          <p:nvPr>
            <p:ph type="ftr" sz="quarter" idx="11"/>
          </p:nvPr>
        </p:nvSpPr>
        <p:spPr>
          <a:xfrm>
            <a:off x="680321" y="5936188"/>
            <a:ext cx="6126805" cy="365125"/>
          </a:xfrm>
        </p:spPr>
        <p:txBody>
          <a:bodyPr/>
          <a:lstStyle/>
          <a:p>
            <a:endParaRPr lang="es-ES" dirty="0"/>
          </a:p>
        </p:txBody>
      </p:sp>
      <p:sp>
        <p:nvSpPr>
          <p:cNvPr id="6" name="Marcador de posición de número de diapositiva 5"/>
          <p:cNvSpPr>
            <a:spLocks noGrp="1"/>
          </p:cNvSpPr>
          <p:nvPr>
            <p:ph type="sldNum" sz="quarter" idx="12"/>
          </p:nvPr>
        </p:nvSpPr>
        <p:spPr>
          <a:xfrm>
            <a:off x="10097550" y="5398633"/>
            <a:ext cx="1154151" cy="1090789"/>
          </a:xfrm>
        </p:spPr>
        <p:txBody>
          <a:bodyPr anchor="t"/>
          <a:lstStyle>
            <a:lvl1pPr algn="ctr" latinLnBrk="0">
              <a:defRPr lang="es-ES"/>
            </a:lvl1pPr>
          </a:lstStyle>
          <a:p>
            <a:fld id="{6D22F896-40B5-4ADD-8801-0D06FADFA095}" type="slidenum">
              <a:pPr/>
              <a:t>‹Nº›</a:t>
            </a:fld>
            <a:endParaRPr lang="es-ES" dirty="0"/>
          </a:p>
        </p:txBody>
      </p:sp>
    </p:spTree>
    <p:extLst>
      <p:ext uri="{BB962C8B-B14F-4D97-AF65-F5344CB8AC3E}">
        <p14:creationId xmlns:p14="http://schemas.microsoft.com/office/powerpoint/2010/main" val="2344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fecha 1"/>
          <p:cNvSpPr>
            <a:spLocks noGrp="1"/>
          </p:cNvSpPr>
          <p:nvPr>
            <p:ph type="dt" sz="half" idx="10"/>
          </p:nvPr>
        </p:nvSpPr>
        <p:spPr/>
        <p:txBody>
          <a:bodyPr/>
          <a:lstStyle/>
          <a:p>
            <a:fld id="{3D24A7AC-904D-4781-85BA-7D10C17ED021}" type="datetimeFigureOut">
              <a:t>29/08/2014</a:t>
            </a:fld>
            <a:endParaRPr lang="es-ES" dirty="0"/>
          </a:p>
        </p:txBody>
      </p:sp>
      <p:sp>
        <p:nvSpPr>
          <p:cNvPr id="3" name="Marcador de posición de pie de página 2"/>
          <p:cNvSpPr>
            <a:spLocks noGrp="1"/>
          </p:cNvSpPr>
          <p:nvPr>
            <p:ph type="ftr" sz="quarter" idx="11"/>
          </p:nvPr>
        </p:nvSpPr>
        <p:spPr/>
        <p:txBody>
          <a:bodyPr/>
          <a:lstStyle/>
          <a:p>
            <a:endParaRPr lang="es-ES" dirty="0"/>
          </a:p>
        </p:txBody>
      </p:sp>
      <p:sp>
        <p:nvSpPr>
          <p:cNvPr id="4" name="Marcador de posición de número de diapositiva 3"/>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753227"/>
            <a:ext cx="9613859" cy="1080940"/>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contenido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680322" y="2336872"/>
            <a:ext cx="3790078" cy="3599317"/>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E331444B-B92B-4E27-8C94-BB93EAF5CB18}"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3" y="753228"/>
            <a:ext cx="9613857" cy="1080938"/>
          </a:xfrm>
        </p:spPr>
        <p:txBody>
          <a:bodyPr anchor="ctr">
            <a:normAutofit/>
          </a:bodyPr>
          <a:lstStyle>
            <a:lvl1pPr latinLnBrk="0">
              <a:defRPr lang="es-ES" sz="3600"/>
            </a:lvl1pPr>
          </a:lstStyle>
          <a:p>
            <a:r>
              <a:rPr lang="es-ES"/>
              <a:t>Haga clic para modificar el estilo de título del patrón</a:t>
            </a:r>
          </a:p>
        </p:txBody>
      </p:sp>
      <p:sp>
        <p:nvSpPr>
          <p:cNvPr id="3" name="Marcador de posición de imagen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es-ES" sz="32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dirty="0"/>
              <a:t>Haga clic en el icono para agregar una imagen</a:t>
            </a:r>
          </a:p>
        </p:txBody>
      </p:sp>
      <p:sp>
        <p:nvSpPr>
          <p:cNvPr id="4" name="Marcador de posición de texto 3"/>
          <p:cNvSpPr>
            <a:spLocks noGrp="1"/>
          </p:cNvSpPr>
          <p:nvPr>
            <p:ph type="body" sz="half" idx="2"/>
          </p:nvPr>
        </p:nvSpPr>
        <p:spPr>
          <a:xfrm>
            <a:off x="680323" y="2336873"/>
            <a:ext cx="3876256" cy="3599315"/>
          </a:xfrm>
        </p:spPr>
        <p:txBody>
          <a:bodyPr anchor="ctr"/>
          <a:lstStyle>
            <a:lvl1pPr marL="0" indent="0" latinLnBrk="0">
              <a:buNone/>
              <a:defRPr lang="es-ES" sz="1600"/>
            </a:lvl1pPr>
            <a:lvl2pPr marL="457200" indent="0" latinLnBrk="0">
              <a:buNone/>
              <a:defRPr lang="es-ES" sz="1400"/>
            </a:lvl2pPr>
            <a:lvl3pPr marL="914400" indent="0" latinLnBrk="0">
              <a:buNone/>
              <a:defRPr lang="es-ES" sz="1200"/>
            </a:lvl3pPr>
            <a:lvl4pPr marL="1371600" indent="0" latinLnBrk="0">
              <a:buNone/>
              <a:defRPr lang="es-ES" sz="1000"/>
            </a:lvl4pPr>
            <a:lvl5pPr marL="1828800" indent="0" latinLnBrk="0">
              <a:buNone/>
              <a:defRPr lang="es-ES" sz="1000"/>
            </a:lvl5pPr>
            <a:lvl6pPr marL="2286000" indent="0" latinLnBrk="0">
              <a:buNone/>
              <a:defRPr lang="es-ES" sz="1000"/>
            </a:lvl6pPr>
            <a:lvl7pPr marL="2743200" indent="0" latinLnBrk="0">
              <a:buNone/>
              <a:defRPr lang="es-ES" sz="1000"/>
            </a:lvl7pPr>
            <a:lvl8pPr marL="3200400" indent="0" latinLnBrk="0">
              <a:buNone/>
              <a:defRPr lang="es-ES" sz="1000"/>
            </a:lvl8pPr>
            <a:lvl9pPr marL="3657600" indent="0" latinLnBrk="0">
              <a:buNone/>
              <a:defRPr lang="es-ES"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363EFA5E-FA76-400D-B3DC-F0BA90E6D107}" type="datetimeFigureOut">
              <a:t>29/08/2014</a:t>
            </a:fld>
            <a:endParaRPr lang="es-ES" dirty="0"/>
          </a:p>
        </p:txBody>
      </p:sp>
      <p:sp>
        <p:nvSpPr>
          <p:cNvPr id="6" name="Marcador de posición de pie de página 5"/>
          <p:cNvSpPr>
            <a:spLocks noGrp="1"/>
          </p:cNvSpPr>
          <p:nvPr>
            <p:ph type="ftr" sz="quarter" idx="11"/>
          </p:nvPr>
        </p:nvSpPr>
        <p:spPr/>
        <p:txBody>
          <a:bodyPr/>
          <a:lstStyle/>
          <a:p>
            <a:endParaRPr lang="es-ES" dirty="0"/>
          </a:p>
        </p:txBody>
      </p:sp>
      <p:sp>
        <p:nvSpPr>
          <p:cNvPr id="7" name="Marcador de posición de número de diapositiva 6"/>
          <p:cNvSpPr>
            <a:spLocks noGrp="1"/>
          </p:cNvSpPr>
          <p:nvPr>
            <p:ph type="sldNum" sz="quarter" idx="12"/>
          </p:nvPr>
        </p:nvSpPr>
        <p:spPr/>
        <p:txBody>
          <a:bodyPr/>
          <a:lstStyle/>
          <a:p>
            <a:fld id="{6D22F896-40B5-4ADD-8801-0D06FADFA095}" type="slidenum">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ción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es-ES" sz="1050">
                <a:solidFill>
                  <a:schemeClr val="tx1">
                    <a:tint val="75000"/>
                  </a:schemeClr>
                </a:solidFill>
              </a:defRPr>
            </a:lvl1pPr>
          </a:lstStyle>
          <a:p>
            <a:fld id="{9D6E9DEC-419B-4CC5-A080-3B06BD5A8291}" type="datetimeFigureOut">
              <a:t>29/08/2014</a:t>
            </a:fld>
            <a:endParaRPr lang="es-ES" dirty="0"/>
          </a:p>
        </p:txBody>
      </p:sp>
      <p:sp>
        <p:nvSpPr>
          <p:cNvPr id="5" name="Marcador de posición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es-ES" sz="1050">
                <a:solidFill>
                  <a:schemeClr val="tx1">
                    <a:tint val="75000"/>
                  </a:schemeClr>
                </a:solidFill>
              </a:defRPr>
            </a:lvl1pPr>
          </a:lstStyle>
          <a:p>
            <a:endParaRPr lang="es-ES" dirty="0"/>
          </a:p>
        </p:txBody>
      </p:sp>
      <p:sp>
        <p:nvSpPr>
          <p:cNvPr id="6" name="Marcador de posición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es-ES" sz="3600">
                <a:solidFill>
                  <a:schemeClr val="tx1">
                    <a:tint val="75000"/>
                  </a:schemeClr>
                </a:solidFill>
              </a:defRPr>
            </a:lvl1pPr>
          </a:lstStyle>
          <a:p>
            <a:fld id="{6D22F896-40B5-4ADD-8801-0D06FADFA095}" type="slidenum">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s-ES"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ción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es-ES" sz="1050">
                <a:solidFill>
                  <a:schemeClr val="tx1">
                    <a:tint val="75000"/>
                  </a:schemeClr>
                </a:solidFill>
              </a:defRPr>
            </a:lvl1pPr>
          </a:lstStyle>
          <a:p>
            <a:fld id="{9D6E9DEC-419B-4CC5-A080-3B06BD5A8291}" type="datetimeFigureOut">
              <a:t>29/08/2014</a:t>
            </a:fld>
            <a:endParaRPr lang="es-ES" dirty="0"/>
          </a:p>
        </p:txBody>
      </p:sp>
      <p:sp>
        <p:nvSpPr>
          <p:cNvPr id="5" name="Marcador de posición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es-ES" sz="1050">
                <a:solidFill>
                  <a:schemeClr val="tx1">
                    <a:tint val="75000"/>
                  </a:schemeClr>
                </a:solidFill>
              </a:defRPr>
            </a:lvl1pPr>
          </a:lstStyle>
          <a:p>
            <a:endParaRPr lang="es-ES" dirty="0"/>
          </a:p>
        </p:txBody>
      </p:sp>
      <p:sp>
        <p:nvSpPr>
          <p:cNvPr id="6" name="Marcador de posición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es-ES" sz="3600">
                <a:solidFill>
                  <a:schemeClr val="tx1">
                    <a:tint val="75000"/>
                  </a:schemeClr>
                </a:solidFill>
              </a:defRPr>
            </a:lvl1pPr>
          </a:lstStyle>
          <a:p>
            <a:fld id="{6D22F896-40B5-4ADD-8801-0D06FADFA095}" type="slidenum">
              <a:pPr/>
              <a:t>‹Nº›</a:t>
            </a:fld>
            <a:endParaRPr lang="es-E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s-ES"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ción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es-ES" sz="1050">
                <a:solidFill>
                  <a:schemeClr val="tx1">
                    <a:tint val="75000"/>
                  </a:schemeClr>
                </a:solidFill>
              </a:defRPr>
            </a:lvl1pPr>
          </a:lstStyle>
          <a:p>
            <a:fld id="{9D6E9DEC-419B-4CC5-A080-3B06BD5A8291}" type="datetimeFigureOut">
              <a:t>29/08/2014</a:t>
            </a:fld>
            <a:endParaRPr lang="es-ES" dirty="0"/>
          </a:p>
        </p:txBody>
      </p:sp>
      <p:sp>
        <p:nvSpPr>
          <p:cNvPr id="5" name="Marcador de posición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es-ES" sz="1050">
                <a:solidFill>
                  <a:schemeClr val="tx1">
                    <a:tint val="75000"/>
                  </a:schemeClr>
                </a:solidFill>
              </a:defRPr>
            </a:lvl1pPr>
          </a:lstStyle>
          <a:p>
            <a:endParaRPr lang="es-ES" dirty="0"/>
          </a:p>
        </p:txBody>
      </p:sp>
      <p:sp>
        <p:nvSpPr>
          <p:cNvPr id="6" name="Marcador de posición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es-ES" sz="3600">
                <a:solidFill>
                  <a:schemeClr val="tx1">
                    <a:tint val="75000"/>
                  </a:schemeClr>
                </a:solidFill>
              </a:defRPr>
            </a:lvl1pPr>
          </a:lstStyle>
          <a:p>
            <a:fld id="{6D22F896-40B5-4ADD-8801-0D06FADFA095}" type="slidenum">
              <a:pPr/>
              <a:t>‹Nº›</a:t>
            </a:fld>
            <a:endParaRPr lang="es-ES" dirty="0"/>
          </a:p>
        </p:txBody>
      </p:sp>
    </p:spTree>
    <p:extLst>
      <p:ext uri="{BB962C8B-B14F-4D97-AF65-F5344CB8AC3E}">
        <p14:creationId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s-ES"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ción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es-ES" sz="1050">
                <a:solidFill>
                  <a:schemeClr val="tx1">
                    <a:tint val="75000"/>
                  </a:schemeClr>
                </a:solidFill>
              </a:defRPr>
            </a:lvl1pPr>
          </a:lstStyle>
          <a:p>
            <a:fld id="{9D6E9DEC-419B-4CC5-A080-3B06BD5A8291}" type="datetimeFigureOut">
              <a:t>29/08/2014</a:t>
            </a:fld>
            <a:endParaRPr lang="es-ES" dirty="0"/>
          </a:p>
        </p:txBody>
      </p:sp>
      <p:sp>
        <p:nvSpPr>
          <p:cNvPr id="5" name="Marcador de posición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es-ES" sz="1050">
                <a:solidFill>
                  <a:schemeClr val="tx1">
                    <a:tint val="75000"/>
                  </a:schemeClr>
                </a:solidFill>
              </a:defRPr>
            </a:lvl1pPr>
          </a:lstStyle>
          <a:p>
            <a:endParaRPr lang="es-ES" dirty="0"/>
          </a:p>
        </p:txBody>
      </p:sp>
      <p:sp>
        <p:nvSpPr>
          <p:cNvPr id="6" name="Marcador de posición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es-ES" sz="3600">
                <a:solidFill>
                  <a:schemeClr val="tx1">
                    <a:tint val="75000"/>
                  </a:schemeClr>
                </a:solidFill>
              </a:defRPr>
            </a:lvl1pPr>
          </a:lstStyle>
          <a:p>
            <a:fld id="{6D22F896-40B5-4ADD-8801-0D06FADFA095}" type="slidenum">
              <a:pPr/>
              <a:t>‹Nº›</a:t>
            </a:fld>
            <a:endParaRPr lang="es-E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s-ES"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7.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56.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jpeg"/><Relationship Id="rId5" Type="http://schemas.microsoft.com/office/2007/relationships/hdphoto" Target="../media/hdphoto8.wdp"/><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2800" dirty="0"/>
              <a:t>ANÁLISIS Y OPTIMIZACIÓN DEL RENDIMIENTO DE ENLACES INALÁMBRICOS DE ÁREA EXTENDIDA, UTILIZANDO HARDWARE DEDICADO</a:t>
            </a:r>
          </a:p>
        </p:txBody>
      </p:sp>
      <p:sp>
        <p:nvSpPr>
          <p:cNvPr id="3" name="Subtítulo 2"/>
          <p:cNvSpPr>
            <a:spLocks noGrp="1"/>
          </p:cNvSpPr>
          <p:nvPr>
            <p:ph type="subTitle" idx="1"/>
          </p:nvPr>
        </p:nvSpPr>
        <p:spPr>
          <a:xfrm>
            <a:off x="7846660" y="5494106"/>
            <a:ext cx="3737301" cy="422660"/>
          </a:xfrm>
        </p:spPr>
        <p:txBody>
          <a:bodyPr>
            <a:normAutofit/>
          </a:bodyPr>
          <a:lstStyle/>
          <a:p>
            <a:r>
              <a:rPr lang="es-419" dirty="0" smtClean="0"/>
              <a:t>Gustavo Javier Santos Logroño</a:t>
            </a:r>
            <a:endParaRPr lang="es-ES" dirty="0"/>
          </a:p>
        </p:txBody>
      </p:sp>
      <p:pic>
        <p:nvPicPr>
          <p:cNvPr id="4" name="Picture 11" descr="C:\Users\Michu\Downloads\ugi1.png"/>
          <p:cNvPicPr>
            <a:picLocks noChangeAspect="1" noChangeArrowheads="1"/>
          </p:cNvPicPr>
          <p:nvPr/>
        </p:nvPicPr>
        <p:blipFill rotWithShape="1">
          <a:blip r:embed="rId3">
            <a:extLst>
              <a:ext uri="{28A0092B-C50C-407E-A947-70E740481C1C}">
                <a14:useLocalDpi xmlns:a14="http://schemas.microsoft.com/office/drawing/2010/main" val="0"/>
              </a:ext>
            </a:extLst>
          </a:blip>
          <a:srcRect r="35273"/>
          <a:stretch/>
        </p:blipFill>
        <p:spPr bwMode="auto">
          <a:xfrm>
            <a:off x="364902" y="533122"/>
            <a:ext cx="4191000" cy="9655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752389" y="685406"/>
            <a:ext cx="6831572" cy="660976"/>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s-ES" sz="5400" kern="1200">
                <a:solidFill>
                  <a:schemeClr val="tx1"/>
                </a:solidFill>
                <a:latin typeface="+mj-lt"/>
                <a:ea typeface="+mj-ea"/>
                <a:cs typeface="+mj-cs"/>
              </a:defRPr>
            </a:lvl1pPr>
          </a:lstStyle>
          <a:p>
            <a:pPr>
              <a:spcBef>
                <a:spcPct val="20000"/>
              </a:spcBef>
              <a:defRPr/>
            </a:pPr>
            <a:r>
              <a:rPr lang="es-ES" sz="1600" dirty="0" smtClean="0">
                <a:effectLst>
                  <a:outerShdw blurRad="38100" dist="38100" dir="2700000" algn="tl">
                    <a:srgbClr val="000000">
                      <a:alpha val="43137"/>
                    </a:srgbClr>
                  </a:outerShdw>
                </a:effectLst>
              </a:rPr>
              <a:t>DEPARTAMENTO DE ELÉCTRICA Y ELECTRÓNICA </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CARRERA DE INGENIERÍA ELECTRÓNICA EN TELECOMUNICACIONES</a:t>
            </a:r>
            <a:endParaRPr lang="es-E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texto 5"/>
          <p:cNvSpPr>
            <a:spLocks noGrp="1"/>
          </p:cNvSpPr>
          <p:nvPr>
            <p:ph type="body" sz="half" idx="2"/>
          </p:nvPr>
        </p:nvSpPr>
        <p:spPr/>
        <p:txBody>
          <a:bodyPr>
            <a:normAutofit/>
          </a:bodyPr>
          <a:lstStyle/>
          <a:p>
            <a:r>
              <a:rPr lang="es-419" sz="3600" dirty="0" smtClean="0"/>
              <a:t>Optimización WWAN</a:t>
            </a:r>
            <a:endParaRPr lang="es-ES" sz="3600" dirty="0"/>
          </a:p>
        </p:txBody>
      </p:sp>
      <p:grpSp>
        <p:nvGrpSpPr>
          <p:cNvPr id="14" name="Grupo 13"/>
          <p:cNvGrpSpPr/>
          <p:nvPr/>
        </p:nvGrpSpPr>
        <p:grpSpPr>
          <a:xfrm>
            <a:off x="3309593" y="844066"/>
            <a:ext cx="5419814" cy="2969009"/>
            <a:chOff x="3309593" y="844066"/>
            <a:chExt cx="5419814" cy="2969009"/>
          </a:xfrm>
        </p:grpSpPr>
        <p:pic>
          <p:nvPicPr>
            <p:cNvPr id="5" name="Imagen 4"/>
            <p:cNvPicPr>
              <a:picLocks noChangeAspect="1"/>
            </p:cNvPicPr>
            <p:nvPr/>
          </p:nvPicPr>
          <p:blipFill>
            <a:blip r:embed="rId3"/>
            <a:stretch>
              <a:fillRect/>
            </a:stretch>
          </p:blipFill>
          <p:spPr>
            <a:xfrm>
              <a:off x="3309593" y="844066"/>
              <a:ext cx="5419814" cy="2969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92602" y="1251331"/>
              <a:ext cx="5053796" cy="2154478"/>
            </a:xfrm>
            <a:prstGeom prst="rect">
              <a:avLst/>
            </a:prstGeom>
            <a:noFill/>
          </p:spPr>
        </p:pic>
      </p:grpSp>
    </p:spTree>
    <p:extLst>
      <p:ext uri="{BB962C8B-B14F-4D97-AF65-F5344CB8AC3E}">
        <p14:creationId xmlns:p14="http://schemas.microsoft.com/office/powerpoint/2010/main" val="229882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Importancia de Optimización</a:t>
            </a:r>
            <a:endParaRPr lang="es-ES" dirty="0"/>
          </a:p>
        </p:txBody>
      </p:sp>
      <p:sp>
        <p:nvSpPr>
          <p:cNvPr id="9" name="Marcador de contenido 4"/>
          <p:cNvSpPr>
            <a:spLocks noGrp="1"/>
          </p:cNvSpPr>
          <p:nvPr>
            <p:ph sz="half" idx="1"/>
          </p:nvPr>
        </p:nvSpPr>
        <p:spPr>
          <a:xfrm>
            <a:off x="6173346" y="3593584"/>
            <a:ext cx="4120836" cy="1360484"/>
          </a:xfrm>
        </p:spPr>
        <p:txBody>
          <a:bodyPr>
            <a:normAutofit/>
          </a:bodyPr>
          <a:lstStyle/>
          <a:p>
            <a:r>
              <a:rPr lang="es-419" dirty="0" smtClean="0"/>
              <a:t>Reducción de costos de TI.</a:t>
            </a:r>
          </a:p>
          <a:p>
            <a:r>
              <a:rPr lang="es-419" dirty="0" smtClean="0"/>
              <a:t>Seguridad.</a:t>
            </a:r>
          </a:p>
          <a:p>
            <a:r>
              <a:rPr lang="es-419" dirty="0" smtClean="0"/>
              <a:t>Centralización de equipos.</a:t>
            </a:r>
          </a:p>
        </p:txBody>
      </p:sp>
      <p:pic>
        <p:nvPicPr>
          <p:cNvPr id="7" name="Imagen 6"/>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25219" y="2625748"/>
            <a:ext cx="4002154" cy="3296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4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642949" y="3210131"/>
            <a:ext cx="5695338" cy="185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Marcador de contenido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09590" y="3237599"/>
            <a:ext cx="5562058" cy="1797264"/>
          </a:xfrm>
          <a:prstGeom prst="rect">
            <a:avLst/>
          </a:prstGeom>
          <a:noFill/>
        </p:spPr>
      </p:pic>
      <p:sp>
        <p:nvSpPr>
          <p:cNvPr id="2" name="Título 1"/>
          <p:cNvSpPr>
            <a:spLocks noGrp="1"/>
          </p:cNvSpPr>
          <p:nvPr>
            <p:ph type="title"/>
          </p:nvPr>
        </p:nvSpPr>
        <p:spPr/>
        <p:txBody>
          <a:bodyPr/>
          <a:lstStyle/>
          <a:p>
            <a:r>
              <a:rPr lang="es-419" dirty="0" smtClean="0"/>
              <a:t>Teoría de Operaciones</a:t>
            </a:r>
            <a:endParaRPr lang="es-ES" dirty="0"/>
          </a:p>
        </p:txBody>
      </p:sp>
      <p:sp>
        <p:nvSpPr>
          <p:cNvPr id="4" name="Marcador de texto 3"/>
          <p:cNvSpPr>
            <a:spLocks noGrp="1"/>
          </p:cNvSpPr>
          <p:nvPr>
            <p:ph type="body" sz="half" idx="2"/>
          </p:nvPr>
        </p:nvSpPr>
        <p:spPr>
          <a:xfrm>
            <a:off x="680321" y="3454136"/>
            <a:ext cx="3790078" cy="1364189"/>
          </a:xfrm>
        </p:spPr>
        <p:txBody>
          <a:bodyPr>
            <a:normAutofit/>
          </a:bodyPr>
          <a:lstStyle/>
          <a:p>
            <a:pPr marL="285750" indent="-285750">
              <a:buFont typeface="Arial" panose="020B0604020202020204" pitchFamily="34" charset="0"/>
              <a:buChar char="•"/>
            </a:pPr>
            <a:r>
              <a:rPr lang="es-419" sz="2400" dirty="0" smtClean="0"/>
              <a:t>Enrutamiento.</a:t>
            </a:r>
          </a:p>
          <a:p>
            <a:pPr marL="285750" indent="-285750">
              <a:buFont typeface="Arial" panose="020B0604020202020204" pitchFamily="34" charset="0"/>
              <a:buChar char="•"/>
            </a:pPr>
            <a:r>
              <a:rPr lang="es-419" sz="2400" dirty="0" smtClean="0"/>
              <a:t>QoS.</a:t>
            </a:r>
          </a:p>
          <a:p>
            <a:pPr marL="285750" indent="-285750">
              <a:buFont typeface="Arial" panose="020B0604020202020204" pitchFamily="34" charset="0"/>
              <a:buChar char="•"/>
            </a:pPr>
            <a:r>
              <a:rPr lang="es-419" sz="2400" dirty="0" smtClean="0"/>
              <a:t>Optimización.</a:t>
            </a:r>
            <a:endParaRPr lang="es-ES" sz="2400" dirty="0"/>
          </a:p>
        </p:txBody>
      </p:sp>
    </p:spTree>
    <p:extLst>
      <p:ext uri="{BB962C8B-B14F-4D97-AF65-F5344CB8AC3E}">
        <p14:creationId xmlns:p14="http://schemas.microsoft.com/office/powerpoint/2010/main" val="64741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399073" y="2997565"/>
            <a:ext cx="4177951" cy="2266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10" y="3060560"/>
            <a:ext cx="3790080" cy="2047568"/>
          </a:xfrm>
          <a:prstGeom prst="rect">
            <a:avLst/>
          </a:prstGeom>
          <a:noFill/>
        </p:spPr>
      </p:pic>
      <p:sp>
        <p:nvSpPr>
          <p:cNvPr id="2" name="Título 1"/>
          <p:cNvSpPr>
            <a:spLocks noGrp="1"/>
          </p:cNvSpPr>
          <p:nvPr>
            <p:ph type="title"/>
          </p:nvPr>
        </p:nvSpPr>
        <p:spPr/>
        <p:txBody>
          <a:bodyPr/>
          <a:lstStyle/>
          <a:p>
            <a:r>
              <a:rPr lang="es-419" dirty="0" smtClean="0"/>
              <a:t>Teoría de Operaciones</a:t>
            </a:r>
            <a:endParaRPr lang="es-ES" dirty="0"/>
          </a:p>
        </p:txBody>
      </p:sp>
      <p:sp>
        <p:nvSpPr>
          <p:cNvPr id="3" name="Marcador de contenido 2"/>
          <p:cNvSpPr>
            <a:spLocks noGrp="1"/>
          </p:cNvSpPr>
          <p:nvPr>
            <p:ph idx="1"/>
          </p:nvPr>
        </p:nvSpPr>
        <p:spPr>
          <a:xfrm>
            <a:off x="4685845" y="2939452"/>
            <a:ext cx="2589597" cy="2394153"/>
          </a:xfrm>
        </p:spPr>
        <p:txBody>
          <a:bodyPr/>
          <a:lstStyle/>
          <a:p>
            <a:r>
              <a:rPr lang="es-419" dirty="0" smtClean="0"/>
              <a:t>Protocolo.</a:t>
            </a:r>
          </a:p>
          <a:p>
            <a:r>
              <a:rPr lang="es-419" dirty="0" smtClean="0"/>
              <a:t>IP Origen.</a:t>
            </a:r>
          </a:p>
          <a:p>
            <a:r>
              <a:rPr lang="es-419" dirty="0" smtClean="0"/>
              <a:t>IP Destino.</a:t>
            </a:r>
          </a:p>
          <a:p>
            <a:r>
              <a:rPr lang="es-419" dirty="0" smtClean="0"/>
              <a:t>Puerto Origen.</a:t>
            </a:r>
          </a:p>
          <a:p>
            <a:r>
              <a:rPr lang="es-419" dirty="0" smtClean="0"/>
              <a:t>Puerto Destino.</a:t>
            </a:r>
            <a:endParaRPr lang="es-ES" dirty="0"/>
          </a:p>
        </p:txBody>
      </p:sp>
      <p:sp>
        <p:nvSpPr>
          <p:cNvPr id="10" name="Marcador de contenido 2"/>
          <p:cNvSpPr txBox="1">
            <a:spLocks/>
          </p:cNvSpPr>
          <p:nvPr/>
        </p:nvSpPr>
        <p:spPr>
          <a:xfrm>
            <a:off x="7490887" y="2336873"/>
            <a:ext cx="2589597" cy="35993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a:lstStyle>
          <a:p>
            <a:r>
              <a:rPr lang="es-419" dirty="0" smtClean="0"/>
              <a:t>Prioridad</a:t>
            </a:r>
            <a:r>
              <a:rPr lang="es-ES" dirty="0" smtClean="0"/>
              <a:t>.</a:t>
            </a:r>
          </a:p>
          <a:p>
            <a:r>
              <a:rPr lang="es-419" dirty="0" smtClean="0"/>
              <a:t>Protocolo</a:t>
            </a:r>
            <a:r>
              <a:rPr lang="es-ES" dirty="0" smtClean="0"/>
              <a:t>.</a:t>
            </a:r>
          </a:p>
          <a:p>
            <a:r>
              <a:rPr lang="es-419" dirty="0" smtClean="0"/>
              <a:t>IP/Máscara Origen</a:t>
            </a:r>
            <a:r>
              <a:rPr lang="es-ES" dirty="0" smtClean="0"/>
              <a:t>.</a:t>
            </a:r>
          </a:p>
          <a:p>
            <a:r>
              <a:rPr lang="es-419" dirty="0" smtClean="0"/>
              <a:t>IP/Máscara Destino</a:t>
            </a:r>
            <a:r>
              <a:rPr lang="es-ES" dirty="0" smtClean="0"/>
              <a:t>.</a:t>
            </a:r>
          </a:p>
          <a:p>
            <a:r>
              <a:rPr lang="es-419" dirty="0" smtClean="0"/>
              <a:t>Aplicación</a:t>
            </a:r>
            <a:r>
              <a:rPr lang="es-ES" dirty="0" smtClean="0"/>
              <a:t>.</a:t>
            </a:r>
            <a:endParaRPr lang="es-419" dirty="0" smtClean="0"/>
          </a:p>
          <a:p>
            <a:r>
              <a:rPr lang="es-419" dirty="0" smtClean="0"/>
              <a:t>Puerto Origen.</a:t>
            </a:r>
          </a:p>
          <a:p>
            <a:r>
              <a:rPr lang="es-419" dirty="0" smtClean="0"/>
              <a:t>Puerto Destino.</a:t>
            </a:r>
          </a:p>
          <a:p>
            <a:r>
              <a:rPr lang="es-419" dirty="0" smtClean="0"/>
              <a:t>DSCP.</a:t>
            </a:r>
          </a:p>
          <a:p>
            <a:r>
              <a:rPr lang="es-419" dirty="0" smtClean="0"/>
              <a:t>VLAN.</a:t>
            </a:r>
            <a:endParaRPr lang="es-ES" dirty="0"/>
          </a:p>
        </p:txBody>
      </p:sp>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31" y="3033424"/>
            <a:ext cx="3828838" cy="2101840"/>
          </a:xfrm>
          <a:prstGeom prst="rect">
            <a:avLst/>
          </a:prstGeom>
          <a:noFill/>
        </p:spPr>
      </p:pic>
      <p:pic>
        <p:nvPicPr>
          <p:cNvPr id="13" name="Imagen 12"/>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1232" y="3018376"/>
            <a:ext cx="3538220" cy="2209800"/>
          </a:xfrm>
          <a:prstGeom prst="rect">
            <a:avLst/>
          </a:prstGeom>
          <a:noFill/>
        </p:spPr>
      </p:pic>
    </p:spTree>
    <p:extLst>
      <p:ext uri="{BB962C8B-B14F-4D97-AF65-F5344CB8AC3E}">
        <p14:creationId xmlns:p14="http://schemas.microsoft.com/office/powerpoint/2010/main" val="192824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Políticas</a:t>
            </a:r>
            <a:endParaRPr lang="es-ES" dirty="0"/>
          </a:p>
        </p:txBody>
      </p:sp>
      <p:pic>
        <p:nvPicPr>
          <p:cNvPr id="23" name="Imagen 22"/>
          <p:cNvPicPr>
            <a:picLocks noChangeAspect="1"/>
          </p:cNvPicPr>
          <p:nvPr/>
        </p:nvPicPr>
        <p:blipFill>
          <a:blip r:embed="rId2"/>
          <a:stretch>
            <a:fillRect/>
          </a:stretch>
        </p:blipFill>
        <p:spPr>
          <a:xfrm>
            <a:off x="680321" y="3281785"/>
            <a:ext cx="3170195" cy="1774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Imagen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86" y="3293493"/>
            <a:ext cx="3041464" cy="1750674"/>
          </a:xfrm>
          <a:prstGeom prst="rect">
            <a:avLst/>
          </a:prstGeom>
          <a:noFill/>
        </p:spPr>
      </p:pic>
      <p:pic>
        <p:nvPicPr>
          <p:cNvPr id="27" name="Imagen 26"/>
          <p:cNvPicPr>
            <a:picLocks noChangeAspect="1"/>
          </p:cNvPicPr>
          <p:nvPr/>
        </p:nvPicPr>
        <p:blipFill>
          <a:blip r:embed="rId2"/>
          <a:stretch>
            <a:fillRect/>
          </a:stretch>
        </p:blipFill>
        <p:spPr>
          <a:xfrm>
            <a:off x="8235463" y="3281785"/>
            <a:ext cx="3170195" cy="1774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4"/>
          <a:stretch>
            <a:fillRect/>
          </a:stretch>
        </p:blipFill>
        <p:spPr>
          <a:xfrm>
            <a:off x="765672" y="3364087"/>
            <a:ext cx="2999492" cy="1609483"/>
          </a:xfrm>
          <a:prstGeom prst="rect">
            <a:avLst/>
          </a:prstGeom>
        </p:spPr>
      </p:pic>
      <p:sp>
        <p:nvSpPr>
          <p:cNvPr id="29" name="Flecha derecha 28"/>
          <p:cNvSpPr/>
          <p:nvPr/>
        </p:nvSpPr>
        <p:spPr>
          <a:xfrm>
            <a:off x="3953536" y="4065056"/>
            <a:ext cx="419004" cy="20754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Flecha derecha 29"/>
          <p:cNvSpPr/>
          <p:nvPr/>
        </p:nvSpPr>
        <p:spPr>
          <a:xfrm>
            <a:off x="7722273" y="4065056"/>
            <a:ext cx="419004" cy="20754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a:picLocks noChangeAspect="1"/>
          </p:cNvPicPr>
          <p:nvPr/>
        </p:nvPicPr>
        <p:blipFill>
          <a:blip r:embed="rId2"/>
          <a:stretch>
            <a:fillRect/>
          </a:stretch>
        </p:blipFill>
        <p:spPr>
          <a:xfrm>
            <a:off x="4478878" y="2642451"/>
            <a:ext cx="3170195" cy="3052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Imagen 35"/>
          <p:cNvPicPr>
            <a:picLocks noChangeAspect="1"/>
          </p:cNvPicPr>
          <p:nvPr/>
        </p:nvPicPr>
        <p:blipFill rotWithShape="1">
          <a:blip r:embed="rId5"/>
          <a:srcRect l="1134" r="1218"/>
          <a:stretch/>
        </p:blipFill>
        <p:spPr>
          <a:xfrm>
            <a:off x="4514849" y="2815131"/>
            <a:ext cx="3095625" cy="2707394"/>
          </a:xfrm>
          <a:prstGeom prst="rect">
            <a:avLst/>
          </a:prstGeom>
        </p:spPr>
      </p:pic>
      <p:pic>
        <p:nvPicPr>
          <p:cNvPr id="41" name="Imagen 40"/>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4450" t="19918" r="2735" b="5361"/>
          <a:stretch/>
        </p:blipFill>
        <p:spPr>
          <a:xfrm>
            <a:off x="8257078" y="3552602"/>
            <a:ext cx="3126964" cy="1232452"/>
          </a:xfrm>
          <a:prstGeom prst="rect">
            <a:avLst/>
          </a:prstGeom>
        </p:spPr>
      </p:pic>
      <p:pic>
        <p:nvPicPr>
          <p:cNvPr id="45" name="Picture 2"/>
          <p:cNvPicPr>
            <a:picLocks noChangeAspect="1" noChangeArrowheads="1"/>
          </p:cNvPicPr>
          <p:nvPr/>
        </p:nvPicPr>
        <p:blipFill rotWithShape="1">
          <a:blip r:embed="rId8" cstate="print"/>
          <a:srcRect l="2279" t="6137" b="1957"/>
          <a:stretch/>
        </p:blipFill>
        <p:spPr bwMode="auto">
          <a:xfrm>
            <a:off x="3532635" y="2701295"/>
            <a:ext cx="5060052" cy="293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453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1000" fill="hold"/>
                                        <p:tgtEl>
                                          <p:spTgt spid="45"/>
                                        </p:tgtEl>
                                        <p:attrNameLst>
                                          <p:attrName>ppt_w</p:attrName>
                                        </p:attrNameLst>
                                      </p:cBhvr>
                                      <p:tavLst>
                                        <p:tav tm="0">
                                          <p:val>
                                            <p:fltVal val="0"/>
                                          </p:val>
                                        </p:tav>
                                        <p:tav tm="100000">
                                          <p:val>
                                            <p:strVal val="#ppt_w"/>
                                          </p:val>
                                        </p:tav>
                                      </p:tavLst>
                                    </p:anim>
                                    <p:anim calcmode="lin" valueType="num">
                                      <p:cBhvr>
                                        <p:cTn id="38" dur="1000" fill="hold"/>
                                        <p:tgtEl>
                                          <p:spTgt spid="45"/>
                                        </p:tgtEl>
                                        <p:attrNameLst>
                                          <p:attrName>ppt_h</p:attrName>
                                        </p:attrNameLst>
                                      </p:cBhvr>
                                      <p:tavLst>
                                        <p:tav tm="0">
                                          <p:val>
                                            <p:fltVal val="0"/>
                                          </p:val>
                                        </p:tav>
                                        <p:tav tm="100000">
                                          <p:val>
                                            <p:strVal val="#ppt_h"/>
                                          </p:val>
                                        </p:tav>
                                      </p:tavLst>
                                    </p:anim>
                                    <p:anim calcmode="lin" valueType="num">
                                      <p:cBhvr>
                                        <p:cTn id="39" dur="1000" fill="hold"/>
                                        <p:tgtEl>
                                          <p:spTgt spid="45"/>
                                        </p:tgtEl>
                                        <p:attrNameLst>
                                          <p:attrName>style.rotation</p:attrName>
                                        </p:attrNameLst>
                                      </p:cBhvr>
                                      <p:tavLst>
                                        <p:tav tm="0">
                                          <p:val>
                                            <p:fltVal val="90"/>
                                          </p:val>
                                        </p:tav>
                                        <p:tav tm="100000">
                                          <p:val>
                                            <p:fltVal val="0"/>
                                          </p:val>
                                        </p:tav>
                                      </p:tavLst>
                                    </p:anim>
                                    <p:animEffect transition="in" filter="fade">
                                      <p:cBhvr>
                                        <p:cTn id="40" dur="10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xit" presetSubtype="1" fill="hold" nodeType="clickEffect">
                                  <p:stCondLst>
                                    <p:cond delay="0"/>
                                  </p:stCondLst>
                                  <p:childTnLst>
                                    <p:animEffect transition="out" filter="wheel(1)">
                                      <p:cBhvr>
                                        <p:cTn id="44" dur="2000"/>
                                        <p:tgtEl>
                                          <p:spTgt spid="45"/>
                                        </p:tgtEl>
                                      </p:cBhvr>
                                    </p:animEffect>
                                    <p:set>
                                      <p:cBhvr>
                                        <p:cTn id="45" dur="1" fill="hold">
                                          <p:stCondLst>
                                            <p:cond delay="1999"/>
                                          </p:stCondLst>
                                        </p:cTn>
                                        <p:tgtEl>
                                          <p:spTgt spid="4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Códigos DSCP</a:t>
            </a:r>
            <a:endParaRPr lang="es-ES" dirty="0"/>
          </a:p>
        </p:txBody>
      </p:sp>
      <p:pic>
        <p:nvPicPr>
          <p:cNvPr id="61" name="Imagen 6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041" y="2431773"/>
            <a:ext cx="8114420" cy="1543880"/>
          </a:xfrm>
          <a:prstGeom prst="rect">
            <a:avLst/>
          </a:prstGeom>
          <a:noFill/>
        </p:spPr>
      </p:pic>
      <p:sp>
        <p:nvSpPr>
          <p:cNvPr id="62" name="Marcador de contenido 2"/>
          <p:cNvSpPr>
            <a:spLocks noGrp="1"/>
          </p:cNvSpPr>
          <p:nvPr>
            <p:ph idx="1"/>
          </p:nvPr>
        </p:nvSpPr>
        <p:spPr>
          <a:xfrm>
            <a:off x="1736289" y="3975653"/>
            <a:ext cx="7501924" cy="2464904"/>
          </a:xfrm>
        </p:spPr>
        <p:txBody>
          <a:bodyPr>
            <a:normAutofit/>
          </a:bodyPr>
          <a:lstStyle/>
          <a:p>
            <a:r>
              <a:rPr lang="es-419" dirty="0" smtClean="0"/>
              <a:t>Best efford (be) -&gt; No garantiza QoS.</a:t>
            </a:r>
          </a:p>
          <a:p>
            <a:r>
              <a:rPr lang="es-419" dirty="0" smtClean="0"/>
              <a:t>Class selector (cs) -&gt; 7 niveles de prioridad.</a:t>
            </a:r>
          </a:p>
          <a:p>
            <a:r>
              <a:rPr lang="es-419" dirty="0" smtClean="0"/>
              <a:t>Assured forwarding (af) -&gt; Queueing &amp; Congestion 					   Avoidance.</a:t>
            </a:r>
          </a:p>
          <a:p>
            <a:r>
              <a:rPr lang="es-419" dirty="0" smtClean="0"/>
              <a:t>Expedited forwarding (ef) -&gt; Queueing &amp; Policing.</a:t>
            </a:r>
            <a:endParaRPr lang="es-ES" dirty="0"/>
          </a:p>
        </p:txBody>
      </p:sp>
    </p:spTree>
    <p:extLst>
      <p:ext uri="{BB962C8B-B14F-4D97-AF65-F5344CB8AC3E}">
        <p14:creationId xmlns:p14="http://schemas.microsoft.com/office/powerpoint/2010/main" val="38190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Códigos DSCP</a:t>
            </a:r>
            <a:endParaRPr lang="es-ES" dirty="0"/>
          </a:p>
        </p:txBody>
      </p:sp>
      <p:graphicFrame>
        <p:nvGraphicFramePr>
          <p:cNvPr id="4" name="Marcador de contenido 4"/>
          <p:cNvGraphicFramePr>
            <a:graphicFrameLocks/>
          </p:cNvGraphicFramePr>
          <p:nvPr>
            <p:extLst>
              <p:ext uri="{D42A27DB-BD31-4B8C-83A1-F6EECF244321}">
                <p14:modId xmlns:p14="http://schemas.microsoft.com/office/powerpoint/2010/main" val="1559852311"/>
              </p:ext>
            </p:extLst>
          </p:nvPr>
        </p:nvGraphicFramePr>
        <p:xfrm>
          <a:off x="1116361" y="2194932"/>
          <a:ext cx="8080648" cy="669484"/>
        </p:xfrm>
        <a:graphic>
          <a:graphicData uri="http://schemas.openxmlformats.org/drawingml/2006/table">
            <a:tbl>
              <a:tblPr firstRow="1" firstCol="1" bandRow="1">
                <a:tableStyleId>{5C22544A-7EE6-4342-B048-85BDC9FD1C3A}</a:tableStyleId>
              </a:tblPr>
              <a:tblGrid>
                <a:gridCol w="2020162"/>
                <a:gridCol w="2020162"/>
                <a:gridCol w="2020162"/>
                <a:gridCol w="2020162"/>
              </a:tblGrid>
              <a:tr h="334742">
                <a:tc>
                  <a:txBody>
                    <a:bodyPr/>
                    <a:lstStyle/>
                    <a:p>
                      <a:pPr algn="ctr">
                        <a:lnSpc>
                          <a:spcPct val="150000"/>
                        </a:lnSpc>
                        <a:spcAft>
                          <a:spcPts val="0"/>
                        </a:spcAft>
                      </a:pPr>
                      <a:r>
                        <a:rPr lang="es-ES" sz="1400" dirty="0">
                          <a:effectLst/>
                        </a:rPr>
                        <a:t>Marca DSCP</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Nombre</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Código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Número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be</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Best</a:t>
                      </a:r>
                      <a:r>
                        <a:rPr lang="es-ES" sz="1400" dirty="0">
                          <a:effectLst/>
                        </a:rPr>
                        <a:t> </a:t>
                      </a:r>
                      <a:r>
                        <a:rPr lang="es-ES" sz="1400" dirty="0" err="1">
                          <a:effectLst/>
                        </a:rPr>
                        <a:t>Efford</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000000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bl>
          </a:graphicData>
        </a:graphic>
      </p:graphicFrame>
      <p:graphicFrame>
        <p:nvGraphicFramePr>
          <p:cNvPr id="5" name="Marcador de contenido 4"/>
          <p:cNvGraphicFramePr>
            <a:graphicFrameLocks/>
          </p:cNvGraphicFramePr>
          <p:nvPr>
            <p:extLst>
              <p:ext uri="{D42A27DB-BD31-4B8C-83A1-F6EECF244321}">
                <p14:modId xmlns:p14="http://schemas.microsoft.com/office/powerpoint/2010/main" val="3397394480"/>
              </p:ext>
            </p:extLst>
          </p:nvPr>
        </p:nvGraphicFramePr>
        <p:xfrm>
          <a:off x="1116361" y="2194932"/>
          <a:ext cx="8080648" cy="4351646"/>
        </p:xfrm>
        <a:graphic>
          <a:graphicData uri="http://schemas.openxmlformats.org/drawingml/2006/table">
            <a:tbl>
              <a:tblPr firstRow="1" firstCol="1" bandRow="1">
                <a:tableStyleId>{5C22544A-7EE6-4342-B048-85BDC9FD1C3A}</a:tableStyleId>
              </a:tblPr>
              <a:tblGrid>
                <a:gridCol w="2020162"/>
                <a:gridCol w="2020162"/>
                <a:gridCol w="2020162"/>
                <a:gridCol w="2020162"/>
              </a:tblGrid>
              <a:tr h="334742">
                <a:tc>
                  <a:txBody>
                    <a:bodyPr/>
                    <a:lstStyle/>
                    <a:p>
                      <a:pPr algn="ctr">
                        <a:lnSpc>
                          <a:spcPct val="150000"/>
                        </a:lnSpc>
                        <a:spcAft>
                          <a:spcPts val="0"/>
                        </a:spcAft>
                      </a:pPr>
                      <a:r>
                        <a:rPr lang="es-ES" sz="1400" dirty="0">
                          <a:effectLst/>
                        </a:rPr>
                        <a:t>Marca DSCP</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Nombre</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Código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Número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af11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11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001010</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DSCP 10</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af12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12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001100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DSCP 12</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af13</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13</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001110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DSCP 14</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af21</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21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010010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DSCP 18</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af22</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22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010100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20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af23</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23</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010110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22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af31</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31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011010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26</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af32</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32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011100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28</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af33</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33</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011110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30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af41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41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100010</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34</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af42</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42</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100100</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36</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af43</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Assured</a:t>
                      </a:r>
                      <a:r>
                        <a:rPr lang="es-ES" sz="1400" dirty="0">
                          <a:effectLst/>
                        </a:rPr>
                        <a:t> </a:t>
                      </a:r>
                      <a:r>
                        <a:rPr lang="es-ES" sz="1400" dirty="0" err="1">
                          <a:effectLst/>
                        </a:rPr>
                        <a:t>Forwarding</a:t>
                      </a:r>
                      <a:r>
                        <a:rPr lang="es-ES" sz="1400" dirty="0">
                          <a:effectLst/>
                        </a:rPr>
                        <a:t> 43</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100110</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38</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bl>
          </a:graphicData>
        </a:graphic>
      </p:graphicFrame>
      <p:graphicFrame>
        <p:nvGraphicFramePr>
          <p:cNvPr id="6" name="Marcador de contenido 4"/>
          <p:cNvGraphicFramePr>
            <a:graphicFrameLocks/>
          </p:cNvGraphicFramePr>
          <p:nvPr>
            <p:extLst>
              <p:ext uri="{D42A27DB-BD31-4B8C-83A1-F6EECF244321}">
                <p14:modId xmlns:p14="http://schemas.microsoft.com/office/powerpoint/2010/main" val="1157132761"/>
              </p:ext>
            </p:extLst>
          </p:nvPr>
        </p:nvGraphicFramePr>
        <p:xfrm>
          <a:off x="1116361" y="2194932"/>
          <a:ext cx="8080648" cy="2677936"/>
        </p:xfrm>
        <a:graphic>
          <a:graphicData uri="http://schemas.openxmlformats.org/drawingml/2006/table">
            <a:tbl>
              <a:tblPr firstRow="1" firstCol="1" bandRow="1">
                <a:tableStyleId>{5C22544A-7EE6-4342-B048-85BDC9FD1C3A}</a:tableStyleId>
              </a:tblPr>
              <a:tblGrid>
                <a:gridCol w="2020162"/>
                <a:gridCol w="2020162"/>
                <a:gridCol w="2020162"/>
                <a:gridCol w="2020162"/>
              </a:tblGrid>
              <a:tr h="334742">
                <a:tc>
                  <a:txBody>
                    <a:bodyPr/>
                    <a:lstStyle/>
                    <a:p>
                      <a:pPr algn="ctr">
                        <a:lnSpc>
                          <a:spcPct val="150000"/>
                        </a:lnSpc>
                        <a:spcAft>
                          <a:spcPts val="0"/>
                        </a:spcAft>
                      </a:pPr>
                      <a:r>
                        <a:rPr lang="es-ES" sz="1400" dirty="0">
                          <a:effectLst/>
                        </a:rPr>
                        <a:t>Marca DSCP</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Nombre</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Código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Número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cs1</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1</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001000</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CS1</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a:effectLst/>
                        </a:rPr>
                        <a:t>cs2</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Class</a:t>
                      </a:r>
                      <a:r>
                        <a:rPr lang="es-ES" sz="1400" dirty="0">
                          <a:effectLst/>
                        </a:rPr>
                        <a:t> Selector 2</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010000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CS2</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cs3</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3</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011000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CS3</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cs4</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4</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100000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CS4</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cs5</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5</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101000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CS5</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cs6</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6</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110000</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CS6</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a:effectLst/>
                        </a:rPr>
                        <a:t>cs7</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Class Selector 7</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a:effectLst/>
                        </a:rPr>
                        <a:t>111000</a:t>
                      </a:r>
                      <a:endParaRPr lang="es-ES" sz="160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CS7</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bl>
          </a:graphicData>
        </a:graphic>
      </p:graphicFrame>
      <p:graphicFrame>
        <p:nvGraphicFramePr>
          <p:cNvPr id="7" name="Marcador de contenido 4"/>
          <p:cNvGraphicFramePr>
            <a:graphicFrameLocks/>
          </p:cNvGraphicFramePr>
          <p:nvPr>
            <p:extLst>
              <p:ext uri="{D42A27DB-BD31-4B8C-83A1-F6EECF244321}">
                <p14:modId xmlns:p14="http://schemas.microsoft.com/office/powerpoint/2010/main" val="3920380348"/>
              </p:ext>
            </p:extLst>
          </p:nvPr>
        </p:nvGraphicFramePr>
        <p:xfrm>
          <a:off x="1122987" y="2214810"/>
          <a:ext cx="8080648" cy="669484"/>
        </p:xfrm>
        <a:graphic>
          <a:graphicData uri="http://schemas.openxmlformats.org/drawingml/2006/table">
            <a:tbl>
              <a:tblPr firstRow="1" firstCol="1" bandRow="1">
                <a:tableStyleId>{5C22544A-7EE6-4342-B048-85BDC9FD1C3A}</a:tableStyleId>
              </a:tblPr>
              <a:tblGrid>
                <a:gridCol w="2020162"/>
                <a:gridCol w="2020162"/>
                <a:gridCol w="2020162"/>
                <a:gridCol w="2020162"/>
              </a:tblGrid>
              <a:tr h="334742">
                <a:tc>
                  <a:txBody>
                    <a:bodyPr/>
                    <a:lstStyle/>
                    <a:p>
                      <a:pPr algn="ctr">
                        <a:lnSpc>
                          <a:spcPct val="150000"/>
                        </a:lnSpc>
                        <a:spcAft>
                          <a:spcPts val="0"/>
                        </a:spcAft>
                      </a:pPr>
                      <a:r>
                        <a:rPr lang="es-ES" sz="1400" dirty="0">
                          <a:effectLst/>
                        </a:rPr>
                        <a:t>Marca DSCP</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Nombre</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Código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Número</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r h="334742">
                <a:tc>
                  <a:txBody>
                    <a:bodyPr/>
                    <a:lstStyle/>
                    <a:p>
                      <a:pPr algn="ctr">
                        <a:lnSpc>
                          <a:spcPct val="150000"/>
                        </a:lnSpc>
                        <a:spcAft>
                          <a:spcPts val="0"/>
                        </a:spcAft>
                      </a:pPr>
                      <a:r>
                        <a:rPr lang="es-ES" sz="1400" dirty="0" err="1">
                          <a:effectLst/>
                        </a:rPr>
                        <a:t>ef</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err="1">
                          <a:effectLst/>
                        </a:rPr>
                        <a:t>Expedited</a:t>
                      </a:r>
                      <a:r>
                        <a:rPr lang="es-ES" sz="1400" dirty="0">
                          <a:effectLst/>
                        </a:rPr>
                        <a:t> </a:t>
                      </a:r>
                      <a:r>
                        <a:rPr lang="es-ES" sz="1400" dirty="0" err="1">
                          <a:effectLst/>
                        </a:rPr>
                        <a:t>Forwarding</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101110</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c>
                  <a:txBody>
                    <a:bodyPr/>
                    <a:lstStyle/>
                    <a:p>
                      <a:pPr algn="ctr">
                        <a:lnSpc>
                          <a:spcPct val="150000"/>
                        </a:lnSpc>
                        <a:spcAft>
                          <a:spcPts val="0"/>
                        </a:spcAft>
                      </a:pPr>
                      <a:r>
                        <a:rPr lang="es-ES" sz="1400" dirty="0">
                          <a:effectLst/>
                        </a:rPr>
                        <a:t>DSCP 46</a:t>
                      </a:r>
                      <a:endParaRPr lang="es-E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7642" marR="57642" marT="0" marB="0" anchor="ctr"/>
                </a:tc>
              </a:tr>
            </a:tbl>
          </a:graphicData>
        </a:graphic>
      </p:graphicFrame>
    </p:spTree>
    <p:extLst>
      <p:ext uri="{BB962C8B-B14F-4D97-AF65-F5344CB8AC3E}">
        <p14:creationId xmlns:p14="http://schemas.microsoft.com/office/powerpoint/2010/main" val="384452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Técnicas de Optimización</a:t>
            </a:r>
            <a:endParaRPr lang="es-ES" dirty="0"/>
          </a:p>
        </p:txBody>
      </p:sp>
      <p:graphicFrame>
        <p:nvGraphicFramePr>
          <p:cNvPr id="14" name="Marcador de posición de contenido 13"/>
          <p:cNvGraphicFramePr>
            <a:graphicFrameLocks noGrp="1"/>
          </p:cNvGraphicFramePr>
          <p:nvPr>
            <p:ph idx="1"/>
            <p:extLst>
              <p:ext uri="{D42A27DB-BD31-4B8C-83A1-F6EECF244321}">
                <p14:modId xmlns:p14="http://schemas.microsoft.com/office/powerpoint/2010/main" val="317225221"/>
              </p:ext>
            </p:extLst>
          </p:nvPr>
        </p:nvGraphicFramePr>
        <p:xfrm>
          <a:off x="2259151" y="2213155"/>
          <a:ext cx="6778832" cy="434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41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graphicEl>
                                              <a:dgm id="{E9F258FD-D1EC-4D06-9C56-BCC70A6BDDCB}"/>
                                            </p:graphicEl>
                                          </p:spTgt>
                                        </p:tgtEl>
                                        <p:attrNameLst>
                                          <p:attrName>style.visibility</p:attrName>
                                        </p:attrNameLst>
                                      </p:cBhvr>
                                      <p:to>
                                        <p:strVal val="visible"/>
                                      </p:to>
                                    </p:set>
                                    <p:animEffect transition="in" filter="wheel(1)">
                                      <p:cBhvr>
                                        <p:cTn id="7" dur="2000"/>
                                        <p:tgtEl>
                                          <p:spTgt spid="14">
                                            <p:graphicEl>
                                              <a:dgm id="{E9F258FD-D1EC-4D06-9C56-BCC70A6BDD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graphicEl>
                                              <a:dgm id="{A3C38A0F-52EA-493F-8BD7-EAEC1AE99CB6}"/>
                                            </p:graphicEl>
                                          </p:spTgt>
                                        </p:tgtEl>
                                        <p:attrNameLst>
                                          <p:attrName>style.visibility</p:attrName>
                                        </p:attrNameLst>
                                      </p:cBhvr>
                                      <p:to>
                                        <p:strVal val="visible"/>
                                      </p:to>
                                    </p:set>
                                    <p:animEffect transition="in" filter="wheel(1)">
                                      <p:cBhvr>
                                        <p:cTn id="12" dur="2000"/>
                                        <p:tgtEl>
                                          <p:spTgt spid="14">
                                            <p:graphicEl>
                                              <a:dgm id="{A3C38A0F-52EA-493F-8BD7-EAEC1AE99CB6}"/>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graphicEl>
                                              <a:dgm id="{52291E47-ACB5-4B38-9B03-8B1560DFD0CC}"/>
                                            </p:graphicEl>
                                          </p:spTgt>
                                        </p:tgtEl>
                                        <p:attrNameLst>
                                          <p:attrName>style.visibility</p:attrName>
                                        </p:attrNameLst>
                                      </p:cBhvr>
                                      <p:to>
                                        <p:strVal val="visible"/>
                                      </p:to>
                                    </p:set>
                                    <p:animEffect transition="in" filter="wheel(1)">
                                      <p:cBhvr>
                                        <p:cTn id="15" dur="2000"/>
                                        <p:tgtEl>
                                          <p:spTgt spid="14">
                                            <p:graphicEl>
                                              <a:dgm id="{52291E47-ACB5-4B38-9B03-8B1560DFD0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graphicEl>
                                              <a:dgm id="{6692948A-20AD-4E18-B833-65A5C7A04432}"/>
                                            </p:graphicEl>
                                          </p:spTgt>
                                        </p:tgtEl>
                                        <p:attrNameLst>
                                          <p:attrName>style.visibility</p:attrName>
                                        </p:attrNameLst>
                                      </p:cBhvr>
                                      <p:to>
                                        <p:strVal val="visible"/>
                                      </p:to>
                                    </p:set>
                                    <p:animEffect transition="in" filter="wheel(1)">
                                      <p:cBhvr>
                                        <p:cTn id="20" dur="2000"/>
                                        <p:tgtEl>
                                          <p:spTgt spid="14">
                                            <p:graphicEl>
                                              <a:dgm id="{6692948A-20AD-4E18-B833-65A5C7A04432}"/>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graphicEl>
                                              <a:dgm id="{59B57A1D-F10F-4506-AE16-3BAB87B75C43}"/>
                                            </p:graphicEl>
                                          </p:spTgt>
                                        </p:tgtEl>
                                        <p:attrNameLst>
                                          <p:attrName>style.visibility</p:attrName>
                                        </p:attrNameLst>
                                      </p:cBhvr>
                                      <p:to>
                                        <p:strVal val="visible"/>
                                      </p:to>
                                    </p:set>
                                    <p:animEffect transition="in" filter="wheel(1)">
                                      <p:cBhvr>
                                        <p:cTn id="23" dur="2000"/>
                                        <p:tgtEl>
                                          <p:spTgt spid="14">
                                            <p:graphicEl>
                                              <a:dgm id="{59B57A1D-F10F-4506-AE16-3BAB87B75C4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graphicEl>
                                              <a:dgm id="{BCFDFF25-F2E7-48EE-9D65-A9BA155A4ACB}"/>
                                            </p:graphicEl>
                                          </p:spTgt>
                                        </p:tgtEl>
                                        <p:attrNameLst>
                                          <p:attrName>style.visibility</p:attrName>
                                        </p:attrNameLst>
                                      </p:cBhvr>
                                      <p:to>
                                        <p:strVal val="visible"/>
                                      </p:to>
                                    </p:set>
                                    <p:animEffect transition="in" filter="wheel(1)">
                                      <p:cBhvr>
                                        <p:cTn id="28" dur="2000"/>
                                        <p:tgtEl>
                                          <p:spTgt spid="14">
                                            <p:graphicEl>
                                              <a:dgm id="{BCFDFF25-F2E7-48EE-9D65-A9BA155A4AC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graphicEl>
                                              <a:dgm id="{B91DD6F8-103A-4071-AE32-E4A21C7D0795}"/>
                                            </p:graphicEl>
                                          </p:spTgt>
                                        </p:tgtEl>
                                        <p:attrNameLst>
                                          <p:attrName>style.visibility</p:attrName>
                                        </p:attrNameLst>
                                      </p:cBhvr>
                                      <p:to>
                                        <p:strVal val="visible"/>
                                      </p:to>
                                    </p:set>
                                    <p:animEffect transition="in" filter="wheel(1)">
                                      <p:cBhvr>
                                        <p:cTn id="31" dur="2000"/>
                                        <p:tgtEl>
                                          <p:spTgt spid="14">
                                            <p:graphicEl>
                                              <a:dgm id="{B91DD6F8-103A-4071-AE32-E4A21C7D07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Integridad de Red - FEC</a:t>
            </a:r>
            <a:endParaRPr lang="es-ES"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r>
              <a:rPr lang="es-419" sz="1800" dirty="0" smtClean="0"/>
              <a:t>VoIP – Streaming multimedia.</a:t>
            </a:r>
          </a:p>
          <a:p>
            <a:pPr marL="285750" indent="-285750">
              <a:buFont typeface="Arial" panose="020B0604020202020204" pitchFamily="34" charset="0"/>
              <a:buChar char="•"/>
            </a:pPr>
            <a:r>
              <a:rPr lang="es-419" sz="1800" dirty="0" smtClean="0"/>
              <a:t>Añade bits de redundancia.</a:t>
            </a:r>
          </a:p>
          <a:p>
            <a:pPr marL="285750" indent="-285750">
              <a:buFont typeface="Arial" panose="020B0604020202020204" pitchFamily="34" charset="0"/>
              <a:buChar char="•"/>
            </a:pPr>
            <a:endParaRPr lang="es-419" sz="1800" dirty="0"/>
          </a:p>
          <a:p>
            <a:pPr marL="285750" indent="-285750">
              <a:buFont typeface="Arial" panose="020B0604020202020204" pitchFamily="34" charset="0"/>
              <a:buChar char="•"/>
            </a:pPr>
            <a:r>
              <a:rPr lang="es-419" sz="1800" dirty="0" smtClean="0"/>
              <a:t>Códigos de bloque.</a:t>
            </a:r>
          </a:p>
          <a:p>
            <a:pPr marL="285750" indent="-285750">
              <a:buFont typeface="Arial" panose="020B0604020202020204" pitchFamily="34" charset="0"/>
              <a:buChar char="•"/>
            </a:pPr>
            <a:r>
              <a:rPr lang="es-419" sz="1800" dirty="0" smtClean="0"/>
              <a:t>Códigos concolucionales.</a:t>
            </a:r>
            <a:endParaRPr lang="es-419" sz="1800" dirty="0"/>
          </a:p>
        </p:txBody>
      </p:sp>
      <p:grpSp>
        <p:nvGrpSpPr>
          <p:cNvPr id="29" name="Grupo 28"/>
          <p:cNvGrpSpPr/>
          <p:nvPr/>
        </p:nvGrpSpPr>
        <p:grpSpPr>
          <a:xfrm>
            <a:off x="4351908" y="2626382"/>
            <a:ext cx="6695210" cy="3429862"/>
            <a:chOff x="3830981" y="2336872"/>
            <a:chExt cx="8187638" cy="4194412"/>
          </a:xfrm>
        </p:grpSpPr>
        <p:pic>
          <p:nvPicPr>
            <p:cNvPr id="28" name="Imagen 27"/>
            <p:cNvPicPr>
              <a:picLocks noChangeAspect="1"/>
            </p:cNvPicPr>
            <p:nvPr/>
          </p:nvPicPr>
          <p:blipFill>
            <a:blip r:embed="rId2"/>
            <a:stretch>
              <a:fillRect/>
            </a:stretch>
          </p:blipFill>
          <p:spPr>
            <a:xfrm>
              <a:off x="3830981" y="2336872"/>
              <a:ext cx="8187638" cy="419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Imagen 24"/>
            <p:cNvPicPr>
              <a:picLocks noChangeAspect="1"/>
            </p:cNvPicPr>
            <p:nvPr/>
          </p:nvPicPr>
          <p:blipFill>
            <a:blip r:embed="rId3"/>
            <a:stretch>
              <a:fillRect/>
            </a:stretch>
          </p:blipFill>
          <p:spPr>
            <a:xfrm>
              <a:off x="3910236" y="2382596"/>
              <a:ext cx="8029128" cy="4102964"/>
            </a:xfrm>
            <a:prstGeom prst="rect">
              <a:avLst/>
            </a:prstGeom>
          </p:spPr>
        </p:pic>
      </p:grpSp>
    </p:spTree>
    <p:extLst>
      <p:ext uri="{BB962C8B-B14F-4D97-AF65-F5344CB8AC3E}">
        <p14:creationId xmlns:p14="http://schemas.microsoft.com/office/powerpoint/2010/main" val="22354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Integridad de Red - </a:t>
            </a:r>
            <a:r>
              <a:rPr lang="es-419" dirty="0" smtClean="0"/>
              <a:t>POC</a:t>
            </a:r>
            <a:endParaRPr lang="es-ES"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r>
              <a:rPr lang="es-419" sz="1800" dirty="0" smtClean="0"/>
              <a:t>Resecuenciamiento.</a:t>
            </a:r>
          </a:p>
          <a:p>
            <a:pPr marL="285750" indent="-285750">
              <a:buFont typeface="Arial" panose="020B0604020202020204" pitchFamily="34" charset="0"/>
              <a:buChar char="•"/>
            </a:pPr>
            <a:r>
              <a:rPr lang="es-419" sz="1800" dirty="0" smtClean="0"/>
              <a:t>Marcado por etiquetas.</a:t>
            </a:r>
          </a:p>
          <a:p>
            <a:pPr marL="285750" indent="-285750">
              <a:buFont typeface="Arial" panose="020B0604020202020204" pitchFamily="34" charset="0"/>
              <a:buChar char="•"/>
            </a:pPr>
            <a:endParaRPr lang="es-419" sz="1800" dirty="0"/>
          </a:p>
          <a:p>
            <a:pPr marL="285750" indent="-285750">
              <a:buFont typeface="Arial" panose="020B0604020202020204" pitchFamily="34" charset="0"/>
              <a:buChar char="•"/>
            </a:pPr>
            <a:r>
              <a:rPr lang="es-419" sz="1800" dirty="0" smtClean="0"/>
              <a:t>TCP/UDP.</a:t>
            </a:r>
            <a:endParaRPr lang="es-419" sz="1800" dirty="0"/>
          </a:p>
        </p:txBody>
      </p:sp>
      <p:grpSp>
        <p:nvGrpSpPr>
          <p:cNvPr id="5" name="Grupo 4"/>
          <p:cNvGrpSpPr/>
          <p:nvPr/>
        </p:nvGrpSpPr>
        <p:grpSpPr>
          <a:xfrm>
            <a:off x="4351908" y="2626382"/>
            <a:ext cx="6695210" cy="3429862"/>
            <a:chOff x="4351908" y="2626382"/>
            <a:chExt cx="6695210" cy="3429862"/>
          </a:xfrm>
        </p:grpSpPr>
        <p:pic>
          <p:nvPicPr>
            <p:cNvPr id="28" name="Imagen 27"/>
            <p:cNvPicPr>
              <a:picLocks noChangeAspect="1"/>
            </p:cNvPicPr>
            <p:nvPr/>
          </p:nvPicPr>
          <p:blipFill>
            <a:blip r:embed="rId2"/>
            <a:stretch>
              <a:fillRect/>
            </a:stretch>
          </p:blipFill>
          <p:spPr>
            <a:xfrm>
              <a:off x="4351908" y="2626382"/>
              <a:ext cx="6695210" cy="342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3"/>
            <a:stretch>
              <a:fillRect/>
            </a:stretch>
          </p:blipFill>
          <p:spPr>
            <a:xfrm>
              <a:off x="4572001" y="3405818"/>
              <a:ext cx="6255024" cy="1870990"/>
            </a:xfrm>
            <a:prstGeom prst="rect">
              <a:avLst/>
            </a:prstGeom>
          </p:spPr>
        </p:pic>
      </p:grpSp>
    </p:spTree>
    <p:extLst>
      <p:ext uri="{BB962C8B-B14F-4D97-AF65-F5344CB8AC3E}">
        <p14:creationId xmlns:p14="http://schemas.microsoft.com/office/powerpoint/2010/main" val="400747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Agenda</a:t>
            </a:r>
            <a:endParaRPr lang="es-ES" dirty="0"/>
          </a:p>
        </p:txBody>
      </p:sp>
      <p:sp>
        <p:nvSpPr>
          <p:cNvPr id="3" name="Marcador de posición de contenido 2"/>
          <p:cNvSpPr>
            <a:spLocks noGrp="1"/>
          </p:cNvSpPr>
          <p:nvPr>
            <p:ph idx="1"/>
          </p:nvPr>
        </p:nvSpPr>
        <p:spPr/>
        <p:txBody>
          <a:bodyPr/>
          <a:lstStyle/>
          <a:p>
            <a:r>
              <a:rPr lang="es-419" dirty="0" smtClean="0"/>
              <a:t>Objetivos.</a:t>
            </a:r>
          </a:p>
          <a:p>
            <a:r>
              <a:rPr lang="es-419" dirty="0" smtClean="0"/>
              <a:t>Introducción.</a:t>
            </a:r>
          </a:p>
          <a:p>
            <a:r>
              <a:rPr lang="es-419" dirty="0" smtClean="0"/>
              <a:t>Optimización WWAN.</a:t>
            </a:r>
            <a:endParaRPr lang="es-ES" dirty="0"/>
          </a:p>
          <a:p>
            <a:r>
              <a:rPr lang="es-419" dirty="0" smtClean="0"/>
              <a:t>Materiales y Métodos.</a:t>
            </a:r>
            <a:endParaRPr lang="es-ES" dirty="0"/>
          </a:p>
          <a:p>
            <a:r>
              <a:rPr lang="es-419" dirty="0" smtClean="0"/>
              <a:t>Planificación e Implementación.</a:t>
            </a:r>
            <a:endParaRPr lang="es-ES" dirty="0"/>
          </a:p>
          <a:p>
            <a:r>
              <a:rPr lang="es-419" dirty="0" smtClean="0"/>
              <a:t>Pruebas y Resultados.</a:t>
            </a:r>
            <a:endParaRPr lang="es-ES" dirty="0"/>
          </a:p>
          <a:p>
            <a:r>
              <a:rPr lang="es-ES" dirty="0" smtClean="0"/>
              <a:t>C</a:t>
            </a:r>
            <a:r>
              <a:rPr lang="es-419" dirty="0" smtClean="0"/>
              <a:t>onclusiones y Recomendaciones.</a:t>
            </a:r>
            <a:endParaRPr lang="es-ES" dirty="0"/>
          </a:p>
        </p:txBody>
      </p:sp>
    </p:spTree>
    <p:extLst>
      <p:ext uri="{BB962C8B-B14F-4D97-AF65-F5344CB8AC3E}">
        <p14:creationId xmlns:p14="http://schemas.microsoft.com/office/powerpoint/2010/main" val="27725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419" dirty="0" smtClean="0"/>
              <a:t>Cada aplicación tiene sus propios requisitos de entrega (latencia y jitter) por lo que QoS es indispensable en enlaces WWAN que transportan varias aplicaciones al mismo tiempo.</a:t>
            </a:r>
            <a:endParaRPr lang="es-ES" dirty="0"/>
          </a:p>
        </p:txBody>
      </p:sp>
      <p:sp>
        <p:nvSpPr>
          <p:cNvPr id="3" name="Marcador de texto 2"/>
          <p:cNvSpPr>
            <a:spLocks noGrp="1"/>
          </p:cNvSpPr>
          <p:nvPr>
            <p:ph type="body" sz="half" idx="13"/>
          </p:nvPr>
        </p:nvSpPr>
        <p:spPr>
          <a:xfrm>
            <a:off x="1402288" y="3653379"/>
            <a:ext cx="8156579" cy="719838"/>
          </a:xfrm>
        </p:spPr>
        <p:txBody>
          <a:bodyPr>
            <a:noAutofit/>
          </a:bodyPr>
          <a:lstStyle/>
          <a:p>
            <a:pPr algn="r"/>
            <a:r>
              <a:rPr lang="es-419" sz="1600" dirty="0" smtClean="0"/>
              <a:t>Inspección profunda de paquetes.</a:t>
            </a:r>
          </a:p>
          <a:p>
            <a:pPr algn="r"/>
            <a:r>
              <a:rPr lang="es-419" sz="1600" dirty="0" smtClean="0"/>
              <a:t>Marcado y encolamiento.</a:t>
            </a:r>
            <a:endParaRPr lang="es-ES" sz="1600" dirty="0"/>
          </a:p>
        </p:txBody>
      </p:sp>
      <p:sp>
        <p:nvSpPr>
          <p:cNvPr id="4" name="Marcador de texto 3"/>
          <p:cNvSpPr>
            <a:spLocks noGrp="1"/>
          </p:cNvSpPr>
          <p:nvPr>
            <p:ph type="body" sz="half" idx="2"/>
          </p:nvPr>
        </p:nvSpPr>
        <p:spPr/>
        <p:txBody>
          <a:bodyPr/>
          <a:lstStyle/>
          <a:p>
            <a:r>
              <a:rPr lang="es-419" sz="3600" dirty="0"/>
              <a:t>Integridad de Red - </a:t>
            </a:r>
            <a:r>
              <a:rPr lang="es-419" sz="3600" dirty="0" smtClean="0"/>
              <a:t>QoS</a:t>
            </a:r>
            <a:endParaRPr lang="es-ES" sz="3600" dirty="0"/>
          </a:p>
        </p:txBody>
      </p:sp>
    </p:spTree>
    <p:extLst>
      <p:ext uri="{BB962C8B-B14F-4D97-AF65-F5344CB8AC3E}">
        <p14:creationId xmlns:p14="http://schemas.microsoft.com/office/powerpoint/2010/main" val="421364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Memoria de Red - Deduplicación</a:t>
            </a:r>
            <a:endParaRPr lang="es-ES"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r>
              <a:rPr lang="es-419" sz="1800" dirty="0" smtClean="0"/>
              <a:t>Búsqueda local / caché.</a:t>
            </a:r>
          </a:p>
          <a:p>
            <a:pPr marL="285750" indent="-285750">
              <a:buFont typeface="Arial" panose="020B0604020202020204" pitchFamily="34" charset="0"/>
              <a:buChar char="•"/>
            </a:pPr>
            <a:endParaRPr lang="es-419" sz="1800" dirty="0" smtClean="0"/>
          </a:p>
          <a:p>
            <a:pPr marL="285750" indent="-285750">
              <a:buFont typeface="Arial" panose="020B0604020202020204" pitchFamily="34" charset="0"/>
              <a:buChar char="•"/>
            </a:pPr>
            <a:r>
              <a:rPr lang="es-419" sz="1800" dirty="0" smtClean="0"/>
              <a:t>Indentificación de Redundancias.</a:t>
            </a:r>
          </a:p>
          <a:p>
            <a:pPr marL="285750" indent="-285750">
              <a:buFont typeface="Arial" panose="020B0604020202020204" pitchFamily="34" charset="0"/>
              <a:buChar char="•"/>
            </a:pPr>
            <a:r>
              <a:rPr lang="es-419" sz="1800" dirty="0" smtClean="0"/>
              <a:t>Tiempos TCP/UDP.</a:t>
            </a:r>
          </a:p>
          <a:p>
            <a:pPr marL="285750" indent="-285750">
              <a:buFont typeface="Arial" panose="020B0604020202020204" pitchFamily="34" charset="0"/>
              <a:buChar char="•"/>
            </a:pPr>
            <a:r>
              <a:rPr lang="es-419" sz="1800" dirty="0" smtClean="0"/>
              <a:t>Elimina repeticiones.</a:t>
            </a:r>
          </a:p>
          <a:p>
            <a:pPr marL="285750" indent="-285750">
              <a:buFont typeface="Arial" panose="020B0604020202020204" pitchFamily="34" charset="0"/>
              <a:buChar char="•"/>
            </a:pPr>
            <a:r>
              <a:rPr lang="es-419" sz="1800" dirty="0" smtClean="0"/>
              <a:t>Mejora eficiencia BW.</a:t>
            </a:r>
          </a:p>
          <a:p>
            <a:pPr marL="285750" indent="-285750">
              <a:buFont typeface="Arial" panose="020B0604020202020204" pitchFamily="34" charset="0"/>
              <a:buChar char="•"/>
            </a:pPr>
            <a:r>
              <a:rPr lang="es-419" sz="1800" dirty="0" smtClean="0"/>
              <a:t>Reduce latencia.</a:t>
            </a:r>
            <a:endParaRPr lang="es-419" sz="1800" dirty="0"/>
          </a:p>
        </p:txBody>
      </p:sp>
      <p:pic>
        <p:nvPicPr>
          <p:cNvPr id="28" name="Imagen 27"/>
          <p:cNvPicPr>
            <a:picLocks noChangeAspect="1"/>
          </p:cNvPicPr>
          <p:nvPr/>
        </p:nvPicPr>
        <p:blipFill>
          <a:blip r:embed="rId2"/>
          <a:stretch>
            <a:fillRect/>
          </a:stretch>
        </p:blipFill>
        <p:spPr>
          <a:xfrm>
            <a:off x="4351908" y="2626382"/>
            <a:ext cx="6695210" cy="342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13751" y="2703074"/>
            <a:ext cx="6371524" cy="3276478"/>
          </a:xfrm>
          <a:prstGeom prst="rect">
            <a:avLst/>
          </a:prstGeom>
        </p:spPr>
      </p:pic>
      <p:pic>
        <p:nvPicPr>
          <p:cNvPr id="5" name="Imagen 4"/>
          <p:cNvPicPr>
            <a:picLocks noChangeAspect="1"/>
          </p:cNvPicPr>
          <p:nvPr/>
        </p:nvPicPr>
        <p:blipFill>
          <a:blip r:embed="rId5"/>
          <a:stretch>
            <a:fillRect/>
          </a:stretch>
        </p:blipFill>
        <p:spPr>
          <a:xfrm>
            <a:off x="4378412" y="2732398"/>
            <a:ext cx="6652592" cy="3169502"/>
          </a:xfrm>
          <a:prstGeom prst="rect">
            <a:avLst/>
          </a:prstGeom>
        </p:spPr>
      </p:pic>
    </p:spTree>
    <p:extLst>
      <p:ext uri="{BB962C8B-B14F-4D97-AF65-F5344CB8AC3E}">
        <p14:creationId xmlns:p14="http://schemas.microsoft.com/office/powerpoint/2010/main" val="26635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Memoria de Red - Compresión</a:t>
            </a:r>
            <a:endParaRPr lang="es-ES"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r>
              <a:rPr lang="es-419" sz="1800" dirty="0" smtClean="0"/>
              <a:t>Reducción de tamaño.</a:t>
            </a:r>
          </a:p>
          <a:p>
            <a:pPr marL="285750" indent="-285750">
              <a:buFont typeface="Arial" panose="020B0604020202020204" pitchFamily="34" charset="0"/>
              <a:buChar char="•"/>
            </a:pPr>
            <a:endParaRPr lang="es-419" sz="1800" dirty="0" smtClean="0"/>
          </a:p>
          <a:p>
            <a:pPr marL="285750" indent="-285750">
              <a:buFont typeface="Arial" panose="020B0604020202020204" pitchFamily="34" charset="0"/>
              <a:buChar char="•"/>
            </a:pPr>
            <a:r>
              <a:rPr lang="es-419" sz="1800" dirty="0" smtClean="0"/>
              <a:t>Patrones de datos.</a:t>
            </a:r>
          </a:p>
          <a:p>
            <a:pPr marL="285750" indent="-285750">
              <a:buFont typeface="Arial" panose="020B0604020202020204" pitchFamily="34" charset="0"/>
              <a:buChar char="•"/>
            </a:pPr>
            <a:r>
              <a:rPr lang="es-419" sz="1800" dirty="0" smtClean="0"/>
              <a:t>Relación de compresión.</a:t>
            </a:r>
          </a:p>
          <a:p>
            <a:pPr marL="285750" indent="-285750">
              <a:buFont typeface="Arial" panose="020B0604020202020204" pitchFamily="34" charset="0"/>
              <a:buChar char="•"/>
            </a:pPr>
            <a:r>
              <a:rPr lang="es-419" sz="1800" dirty="0" smtClean="0"/>
              <a:t>Algoritmos.</a:t>
            </a:r>
          </a:p>
        </p:txBody>
      </p:sp>
      <p:pic>
        <p:nvPicPr>
          <p:cNvPr id="28" name="Imagen 27"/>
          <p:cNvPicPr>
            <a:picLocks noChangeAspect="1"/>
          </p:cNvPicPr>
          <p:nvPr/>
        </p:nvPicPr>
        <p:blipFill>
          <a:blip r:embed="rId2"/>
          <a:stretch>
            <a:fillRect/>
          </a:stretch>
        </p:blipFill>
        <p:spPr>
          <a:xfrm>
            <a:off x="5327374" y="2626382"/>
            <a:ext cx="4638261" cy="342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3"/>
          <a:stretch>
            <a:fillRect/>
          </a:stretch>
        </p:blipFill>
        <p:spPr>
          <a:xfrm>
            <a:off x="5653526" y="2944110"/>
            <a:ext cx="4091974" cy="2794406"/>
          </a:xfrm>
          <a:prstGeom prst="rect">
            <a:avLst/>
          </a:prstGeom>
        </p:spPr>
      </p:pic>
    </p:spTree>
    <p:extLst>
      <p:ext uri="{BB962C8B-B14F-4D97-AF65-F5344CB8AC3E}">
        <p14:creationId xmlns:p14="http://schemas.microsoft.com/office/powerpoint/2010/main" val="120710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374" y="609597"/>
            <a:ext cx="3149556" cy="3592750"/>
          </a:xfrm>
        </p:spPr>
        <p:txBody>
          <a:bodyPr>
            <a:normAutofit/>
          </a:bodyPr>
          <a:lstStyle/>
          <a:p>
            <a:r>
              <a:rPr lang="es-419" sz="2800" dirty="0" smtClean="0"/>
              <a:t>- TCP Tahoe.</a:t>
            </a:r>
            <a:r>
              <a:rPr lang="es-419" sz="2800" dirty="0"/>
              <a:t/>
            </a:r>
            <a:br>
              <a:rPr lang="es-419" sz="2800" dirty="0"/>
            </a:br>
            <a:r>
              <a:rPr lang="es-419" sz="2800" dirty="0" smtClean="0"/>
              <a:t>- TCP Reno.</a:t>
            </a:r>
            <a:r>
              <a:rPr lang="es-419" sz="2800" dirty="0"/>
              <a:t/>
            </a:r>
            <a:br>
              <a:rPr lang="es-419" sz="2800" dirty="0"/>
            </a:br>
            <a:r>
              <a:rPr lang="es-419" sz="2800" dirty="0" smtClean="0"/>
              <a:t>- TCP </a:t>
            </a:r>
            <a:r>
              <a:rPr lang="es-419" sz="2800" dirty="0"/>
              <a:t>New </a:t>
            </a:r>
            <a:r>
              <a:rPr lang="es-419" sz="2800" dirty="0" smtClean="0"/>
              <a:t>Reno.</a:t>
            </a:r>
            <a:r>
              <a:rPr lang="es-419" sz="2800" dirty="0"/>
              <a:t/>
            </a:r>
            <a:br>
              <a:rPr lang="es-419" sz="2800" dirty="0"/>
            </a:br>
            <a:r>
              <a:rPr lang="es-419" sz="2800" dirty="0" smtClean="0"/>
              <a:t>- TCP Vegas.</a:t>
            </a:r>
            <a:r>
              <a:rPr lang="es-419" sz="2800" dirty="0"/>
              <a:t/>
            </a:r>
            <a:br>
              <a:rPr lang="es-419" sz="2800" dirty="0"/>
            </a:br>
            <a:r>
              <a:rPr lang="es-419" sz="2800" dirty="0" smtClean="0"/>
              <a:t>- TCP Hybla.</a:t>
            </a:r>
            <a:endParaRPr lang="es-ES" sz="2800" dirty="0"/>
          </a:p>
        </p:txBody>
      </p:sp>
      <p:sp>
        <p:nvSpPr>
          <p:cNvPr id="3" name="Marcador de texto 2"/>
          <p:cNvSpPr>
            <a:spLocks noGrp="1"/>
          </p:cNvSpPr>
          <p:nvPr>
            <p:ph type="body" sz="half" idx="2"/>
          </p:nvPr>
        </p:nvSpPr>
        <p:spPr/>
        <p:txBody>
          <a:bodyPr>
            <a:normAutofit/>
          </a:bodyPr>
          <a:lstStyle/>
          <a:p>
            <a:r>
              <a:rPr lang="es-419" sz="3600" dirty="0" smtClean="0"/>
              <a:t>Aceleración de Red – Optimización de Latencia</a:t>
            </a:r>
            <a:endParaRPr lang="es-ES" sz="3600" dirty="0"/>
          </a:p>
        </p:txBody>
      </p:sp>
    </p:spTree>
    <p:extLst>
      <p:ext uri="{BB962C8B-B14F-4D97-AF65-F5344CB8AC3E}">
        <p14:creationId xmlns:p14="http://schemas.microsoft.com/office/powerpoint/2010/main" val="1634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Materiales y Métodos</a:t>
            </a:r>
            <a:endParaRPr lang="es-ES" dirty="0"/>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906350" y="3209148"/>
            <a:ext cx="4116224" cy="2547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ítulo 1"/>
          <p:cNvSpPr>
            <a:spLocks noGrp="1"/>
          </p:cNvSpPr>
          <p:nvPr>
            <p:ph type="title"/>
          </p:nvPr>
        </p:nvSpPr>
        <p:spPr/>
        <p:txBody>
          <a:bodyPr/>
          <a:lstStyle/>
          <a:p>
            <a:r>
              <a:rPr lang="es-419" dirty="0" smtClean="0"/>
              <a:t>Equipos de RF</a:t>
            </a:r>
            <a:endParaRPr lang="es-ES" dirty="0"/>
          </a:p>
        </p:txBody>
      </p:sp>
      <p:sp>
        <p:nvSpPr>
          <p:cNvPr id="3" name="Marcador de texto 2"/>
          <p:cNvSpPr>
            <a:spLocks noGrp="1"/>
          </p:cNvSpPr>
          <p:nvPr>
            <p:ph type="body" idx="1"/>
          </p:nvPr>
        </p:nvSpPr>
        <p:spPr/>
        <p:txBody>
          <a:bodyPr/>
          <a:lstStyle/>
          <a:p>
            <a:r>
              <a:rPr lang="es-419" dirty="0" smtClean="0"/>
              <a:t>Deliberant APC Mach 5</a:t>
            </a:r>
            <a:endParaRPr lang="es-ES" dirty="0"/>
          </a:p>
        </p:txBody>
      </p:sp>
      <p:sp>
        <p:nvSpPr>
          <p:cNvPr id="6" name="Marcador de contenido 5"/>
          <p:cNvSpPr>
            <a:spLocks noGrp="1"/>
          </p:cNvSpPr>
          <p:nvPr>
            <p:ph sz="quarter" idx="4"/>
          </p:nvPr>
        </p:nvSpPr>
        <p:spPr>
          <a:xfrm>
            <a:off x="5594123" y="3254901"/>
            <a:ext cx="4700059" cy="2456392"/>
          </a:xfrm>
        </p:spPr>
        <p:txBody>
          <a:bodyPr>
            <a:normAutofit/>
          </a:bodyPr>
          <a:lstStyle/>
          <a:p>
            <a:r>
              <a:rPr lang="es-419" dirty="0" smtClean="0"/>
              <a:t>5.8 GHz.</a:t>
            </a:r>
          </a:p>
          <a:p>
            <a:r>
              <a:rPr lang="es-419" dirty="0" smtClean="0"/>
              <a:t>Soporta grandes distancias.</a:t>
            </a:r>
          </a:p>
          <a:p>
            <a:r>
              <a:rPr lang="es-ES" dirty="0" smtClean="0"/>
              <a:t>OFDM</a:t>
            </a:r>
            <a:r>
              <a:rPr lang="es-419" dirty="0" smtClean="0"/>
              <a:t>.</a:t>
            </a:r>
          </a:p>
          <a:p>
            <a:r>
              <a:rPr lang="es-419" dirty="0" smtClean="0"/>
              <a:t>D</a:t>
            </a:r>
            <a:r>
              <a:rPr lang="es-ES" dirty="0" err="1" smtClean="0"/>
              <a:t>iversidad</a:t>
            </a:r>
            <a:r>
              <a:rPr lang="es-ES" dirty="0" smtClean="0"/>
              <a:t> de frecuencia.</a:t>
            </a:r>
            <a:endParaRPr lang="es-419" dirty="0" smtClean="0"/>
          </a:p>
          <a:p>
            <a:r>
              <a:rPr lang="es-419" dirty="0" smtClean="0"/>
              <a:t>MIMO.</a:t>
            </a:r>
            <a:r>
              <a:rPr lang="es-ES" dirty="0" smtClean="0"/>
              <a:t> </a:t>
            </a:r>
            <a:endParaRPr lang="es-EC" dirty="0"/>
          </a:p>
          <a:p>
            <a:endParaRPr lang="es-ES" dirty="0"/>
          </a:p>
        </p:txBody>
      </p:sp>
      <p:pic>
        <p:nvPicPr>
          <p:cNvPr id="7" name="Marcador de contenido 6"/>
          <p:cNvPicPr>
            <a:picLocks noGrp="1"/>
          </p:cNvPicPr>
          <p:nvPr>
            <p:ph sz="half" idx="2"/>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1296" y="3591514"/>
            <a:ext cx="3566332" cy="1783166"/>
          </a:xfrm>
          <a:prstGeom prst="rect">
            <a:avLst/>
          </a:prstGeom>
          <a:noFill/>
        </p:spPr>
      </p:pic>
    </p:spTree>
    <p:extLst>
      <p:ext uri="{BB962C8B-B14F-4D97-AF65-F5344CB8AC3E}">
        <p14:creationId xmlns:p14="http://schemas.microsoft.com/office/powerpoint/2010/main" val="8376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Dispositivos WOC</a:t>
            </a:r>
            <a:endParaRPr lang="es-ES" dirty="0"/>
          </a:p>
        </p:txBody>
      </p:sp>
      <p:sp>
        <p:nvSpPr>
          <p:cNvPr id="4" name="Marcador de contenido 3"/>
          <p:cNvSpPr>
            <a:spLocks noGrp="1"/>
          </p:cNvSpPr>
          <p:nvPr>
            <p:ph sz="half" idx="2"/>
          </p:nvPr>
        </p:nvSpPr>
        <p:spPr>
          <a:xfrm>
            <a:off x="680319" y="3288031"/>
            <a:ext cx="4698355" cy="2390131"/>
          </a:xfrm>
        </p:spPr>
        <p:txBody>
          <a:bodyPr/>
          <a:lstStyle/>
          <a:p>
            <a:r>
              <a:rPr lang="es-419" dirty="0" smtClean="0"/>
              <a:t>Enlaces WAN de hasta 4 Mbps.</a:t>
            </a:r>
          </a:p>
          <a:p>
            <a:r>
              <a:rPr lang="es-419" dirty="0" smtClean="0"/>
              <a:t>8000 conexiones simultáneas.</a:t>
            </a:r>
          </a:p>
          <a:p>
            <a:r>
              <a:rPr lang="es-419" dirty="0" smtClean="0"/>
              <a:t>Flexibilidad.</a:t>
            </a:r>
          </a:p>
          <a:p>
            <a:r>
              <a:rPr lang="es-419" dirty="0" smtClean="0"/>
              <a:t>Fácil configuración.</a:t>
            </a:r>
          </a:p>
          <a:p>
            <a:r>
              <a:rPr lang="es-419" dirty="0" smtClean="0"/>
              <a:t>Instalación sencilla.</a:t>
            </a:r>
          </a:p>
        </p:txBody>
      </p:sp>
      <p:sp>
        <p:nvSpPr>
          <p:cNvPr id="5" name="Marcador de texto 4"/>
          <p:cNvSpPr>
            <a:spLocks noGrp="1"/>
          </p:cNvSpPr>
          <p:nvPr>
            <p:ph type="body" sz="quarter" idx="3"/>
          </p:nvPr>
        </p:nvSpPr>
        <p:spPr/>
        <p:txBody>
          <a:bodyPr/>
          <a:lstStyle/>
          <a:p>
            <a:r>
              <a:rPr lang="es-419" dirty="0" smtClean="0"/>
              <a:t>Silver Peak NX-1700</a:t>
            </a:r>
            <a:endParaRPr lang="es-ES" dirty="0"/>
          </a:p>
        </p:txBody>
      </p:sp>
      <p:pic>
        <p:nvPicPr>
          <p:cNvPr id="8" name="Imagen 7"/>
          <p:cNvPicPr>
            <a:picLocks noChangeAspect="1"/>
          </p:cNvPicPr>
          <p:nvPr/>
        </p:nvPicPr>
        <p:blipFill>
          <a:blip r:embed="rId2"/>
          <a:stretch>
            <a:fillRect/>
          </a:stretch>
        </p:blipFill>
        <p:spPr>
          <a:xfrm>
            <a:off x="5886532" y="3209148"/>
            <a:ext cx="4116224" cy="2547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Marcador de contenido 6"/>
          <p:cNvPicPr>
            <a:picLocks noGrp="1"/>
          </p:cNvPicPr>
          <p:nvPr>
            <p:ph sz="quarter" idx="4"/>
          </p:nvPr>
        </p:nvPicPr>
        <p:blipFill rotWithShape="1">
          <a:blip r:embed="rId3">
            <a:extLst>
              <a:ext uri="{28A0092B-C50C-407E-A947-70E740481C1C}">
                <a14:useLocalDpi xmlns:a14="http://schemas.microsoft.com/office/drawing/2010/main" val="0"/>
              </a:ext>
            </a:extLst>
          </a:blip>
          <a:srcRect l="7570" t="36939" r="6724" b="28858"/>
          <a:stretch/>
        </p:blipFill>
        <p:spPr bwMode="auto">
          <a:xfrm>
            <a:off x="5936974" y="3946873"/>
            <a:ext cx="4028661" cy="10724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738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Software</a:t>
            </a:r>
            <a:endParaRPr lang="es-ES" dirty="0"/>
          </a:p>
        </p:txBody>
      </p:sp>
      <p:sp>
        <p:nvSpPr>
          <p:cNvPr id="4" name="Marcador de posición de texto 3"/>
          <p:cNvSpPr>
            <a:spLocks noGrp="1"/>
          </p:cNvSpPr>
          <p:nvPr>
            <p:ph type="body" idx="1"/>
          </p:nvPr>
        </p:nvSpPr>
        <p:spPr/>
        <p:txBody>
          <a:bodyPr/>
          <a:lstStyle/>
          <a:p>
            <a:r>
              <a:rPr lang="es-419" dirty="0" smtClean="0"/>
              <a:t>Planificación</a:t>
            </a:r>
            <a:endParaRPr lang="es-ES" dirty="0"/>
          </a:p>
        </p:txBody>
      </p:sp>
      <p:sp>
        <p:nvSpPr>
          <p:cNvPr id="3" name="Marcador de posición de contenido 2"/>
          <p:cNvSpPr>
            <a:spLocks noGrp="1"/>
          </p:cNvSpPr>
          <p:nvPr>
            <p:ph sz="half" idx="2"/>
          </p:nvPr>
        </p:nvSpPr>
        <p:spPr/>
        <p:txBody>
          <a:bodyPr/>
          <a:lstStyle/>
          <a:p>
            <a:r>
              <a:rPr lang="es-419" dirty="0" smtClean="0"/>
              <a:t>LinkCalc.</a:t>
            </a:r>
            <a:endParaRPr lang="es-ES" dirty="0"/>
          </a:p>
          <a:p>
            <a:r>
              <a:rPr lang="es-419" dirty="0" smtClean="0"/>
              <a:t>Google Earth.</a:t>
            </a:r>
            <a:endParaRPr lang="es-ES" dirty="0"/>
          </a:p>
          <a:p>
            <a:r>
              <a:rPr lang="es-419" dirty="0" smtClean="0"/>
              <a:t>Google Maps.</a:t>
            </a:r>
            <a:endParaRPr lang="es-ES" dirty="0"/>
          </a:p>
        </p:txBody>
      </p:sp>
      <p:sp>
        <p:nvSpPr>
          <p:cNvPr id="5" name="Marcador de posición de texto 4"/>
          <p:cNvSpPr>
            <a:spLocks noGrp="1"/>
          </p:cNvSpPr>
          <p:nvPr>
            <p:ph type="body" sz="quarter" idx="3"/>
          </p:nvPr>
        </p:nvSpPr>
        <p:spPr>
          <a:xfrm>
            <a:off x="7967005" y="2335814"/>
            <a:ext cx="2290176" cy="692076"/>
          </a:xfrm>
        </p:spPr>
        <p:txBody>
          <a:bodyPr/>
          <a:lstStyle/>
          <a:p>
            <a:r>
              <a:rPr lang="es-419" dirty="0" smtClean="0"/>
              <a:t>Pruebas</a:t>
            </a:r>
            <a:endParaRPr lang="es-ES" dirty="0"/>
          </a:p>
        </p:txBody>
      </p:sp>
      <p:sp>
        <p:nvSpPr>
          <p:cNvPr id="6" name="Marcador de posición de contenido 5"/>
          <p:cNvSpPr>
            <a:spLocks noGrp="1"/>
          </p:cNvSpPr>
          <p:nvPr>
            <p:ph sz="quarter" idx="4"/>
          </p:nvPr>
        </p:nvSpPr>
        <p:spPr>
          <a:xfrm>
            <a:off x="7740974" y="3028950"/>
            <a:ext cx="2405877" cy="2073138"/>
          </a:xfrm>
        </p:spPr>
        <p:txBody>
          <a:bodyPr/>
          <a:lstStyle/>
          <a:p>
            <a:r>
              <a:rPr lang="es-419" dirty="0" smtClean="0"/>
              <a:t>Silver Peaks</a:t>
            </a:r>
            <a:endParaRPr lang="es-ES" dirty="0"/>
          </a:p>
          <a:p>
            <a:r>
              <a:rPr lang="es-419" dirty="0" smtClean="0"/>
              <a:t>D-ITG</a:t>
            </a:r>
            <a:endParaRPr lang="es-ES" dirty="0"/>
          </a:p>
          <a:p>
            <a:r>
              <a:rPr lang="es-419" dirty="0" smtClean="0"/>
              <a:t>JPerf</a:t>
            </a:r>
          </a:p>
          <a:p>
            <a:r>
              <a:rPr lang="es-419" dirty="0" smtClean="0"/>
              <a:t>Matlab</a:t>
            </a:r>
            <a:endParaRPr lang="es-ES" dirty="0"/>
          </a:p>
          <a:p>
            <a:endParaRPr lang="es-ES" dirty="0"/>
          </a:p>
        </p:txBody>
      </p:sp>
      <p:sp>
        <p:nvSpPr>
          <p:cNvPr id="7" name="Marcador de posición de texto 4"/>
          <p:cNvSpPr txBox="1">
            <a:spLocks/>
          </p:cNvSpPr>
          <p:nvPr/>
        </p:nvSpPr>
        <p:spPr>
          <a:xfrm>
            <a:off x="3696155" y="2335814"/>
            <a:ext cx="3778072" cy="69207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s-ES"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s-E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s-E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s-ES" sz="1600" b="1" kern="1200">
                <a:solidFill>
                  <a:schemeClr val="tx1"/>
                </a:solidFill>
                <a:latin typeface="+mn-lt"/>
                <a:ea typeface="+mn-ea"/>
                <a:cs typeface="+mn-cs"/>
              </a:defRPr>
            </a:lvl9pPr>
          </a:lstStyle>
          <a:p>
            <a:r>
              <a:rPr lang="es-419" dirty="0" smtClean="0"/>
              <a:t>Servidores</a:t>
            </a:r>
            <a:endParaRPr lang="es-ES" dirty="0"/>
          </a:p>
        </p:txBody>
      </p:sp>
      <p:sp>
        <p:nvSpPr>
          <p:cNvPr id="8" name="Marcador de posición de contenido 5"/>
          <p:cNvSpPr txBox="1">
            <a:spLocks/>
          </p:cNvSpPr>
          <p:nvPr/>
        </p:nvSpPr>
        <p:spPr>
          <a:xfrm>
            <a:off x="3470125" y="3028949"/>
            <a:ext cx="4004102" cy="2906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400" kern="1200">
                <a:solidFill>
                  <a:schemeClr val="tx1"/>
                </a:solidFill>
                <a:latin typeface="+mn-lt"/>
                <a:ea typeface="+mn-ea"/>
                <a:cs typeface="+mn-cs"/>
              </a:defRPr>
            </a:lvl9pPr>
          </a:lstStyle>
          <a:p>
            <a:r>
              <a:rPr lang="es-419" dirty="0" smtClean="0"/>
              <a:t>FTP.</a:t>
            </a:r>
          </a:p>
          <a:p>
            <a:r>
              <a:rPr lang="es-419" dirty="0" smtClean="0"/>
              <a:t>Streaming Multimedia.</a:t>
            </a:r>
          </a:p>
          <a:p>
            <a:r>
              <a:rPr lang="es-419" dirty="0" smtClean="0"/>
              <a:t>VoIP.</a:t>
            </a:r>
            <a:endParaRPr lang="es-ES" dirty="0" smtClean="0"/>
          </a:p>
          <a:p>
            <a:r>
              <a:rPr lang="es-419" dirty="0" smtClean="0"/>
              <a:t>Escritorio remoto y video conferencia.</a:t>
            </a:r>
            <a:endParaRPr lang="es-ES"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419" dirty="0" smtClean="0"/>
              <a:t>Planificación e Implementación</a:t>
            </a:r>
            <a:endParaRPr lang="es-ES" dirty="0"/>
          </a:p>
        </p:txBody>
      </p:sp>
    </p:spTree>
    <p:extLst>
      <p:ext uri="{BB962C8B-B14F-4D97-AF65-F5344CB8AC3E}">
        <p14:creationId xmlns:p14="http://schemas.microsoft.com/office/powerpoint/2010/main" val="28334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Planificación</a:t>
            </a:r>
            <a:endParaRPr lang="es-ES" dirty="0"/>
          </a:p>
        </p:txBody>
      </p:sp>
      <p:graphicFrame>
        <p:nvGraphicFramePr>
          <p:cNvPr id="5" name="Marcador de posición de contenido 4"/>
          <p:cNvGraphicFramePr>
            <a:graphicFrameLocks noGrp="1"/>
          </p:cNvGraphicFramePr>
          <p:nvPr>
            <p:ph idx="1"/>
            <p:extLst>
              <p:ext uri="{D42A27DB-BD31-4B8C-83A1-F6EECF244321}">
                <p14:modId xmlns:p14="http://schemas.microsoft.com/office/powerpoint/2010/main" val="3554716015"/>
              </p:ext>
            </p:extLst>
          </p:nvPr>
        </p:nvGraphicFramePr>
        <p:xfrm>
          <a:off x="548516" y="3065670"/>
          <a:ext cx="9613900" cy="2142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7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Objetivos</a:t>
            </a:r>
            <a:endParaRPr lang="es-ES" dirty="0"/>
          </a:p>
        </p:txBody>
      </p:sp>
    </p:spTree>
    <p:extLst>
      <p:ext uri="{BB962C8B-B14F-4D97-AF65-F5344CB8AC3E}">
        <p14:creationId xmlns:p14="http://schemas.microsoft.com/office/powerpoint/2010/main" val="11212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Perfil</a:t>
            </a:r>
            <a:endParaRPr lang="es-ES" dirty="0"/>
          </a:p>
        </p:txBody>
      </p:sp>
      <p:pic>
        <p:nvPicPr>
          <p:cNvPr id="4" name="Imagen 3" descr="C:\Users\Gustavo\Desktop\Tesis\Enlace\Google Earth.jpg"/>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79303" y="2219739"/>
            <a:ext cx="7415896" cy="4379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descr="G:\IMPORTANTE\Fotos\IMG_2697.JPG"/>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1341" y="3762292"/>
            <a:ext cx="3211195" cy="240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G:\IMPORTANTE\Fotos\IMG_2712.JPG"/>
          <p:cNvPicPr/>
          <p:nvPr/>
        </p:nvPicPr>
        <p:blipFill rotWithShape="1">
          <a:blip r:embed="rId6" cstate="print">
            <a:extLst>
              <a:ext uri="{28A0092B-C50C-407E-A947-70E740481C1C}">
                <a14:useLocalDpi xmlns:a14="http://schemas.microsoft.com/office/drawing/2010/main" val="0"/>
              </a:ext>
            </a:extLst>
          </a:blip>
          <a:srcRect l="10720"/>
          <a:stretch/>
        </p:blipFill>
        <p:spPr bwMode="auto">
          <a:xfrm rot="5400000">
            <a:off x="7140961" y="2887648"/>
            <a:ext cx="2866390" cy="240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591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Perfil</a:t>
            </a:r>
            <a:endParaRPr lang="es-ES"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866406" y="2657061"/>
            <a:ext cx="924169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34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Topología de Red</a:t>
            </a:r>
            <a:endParaRPr lang="es-ES" dirty="0"/>
          </a:p>
        </p:txBody>
      </p:sp>
      <p:pic>
        <p:nvPicPr>
          <p:cNvPr id="5" name="Imagen 4"/>
          <p:cNvPicPr>
            <a:picLocks noChangeAspect="1"/>
          </p:cNvPicPr>
          <p:nvPr/>
        </p:nvPicPr>
        <p:blipFill>
          <a:blip r:embed="rId2"/>
          <a:stretch>
            <a:fillRect/>
          </a:stretch>
        </p:blipFill>
        <p:spPr>
          <a:xfrm>
            <a:off x="1778691" y="2259494"/>
            <a:ext cx="7417120" cy="4247324"/>
          </a:xfrm>
          <a:prstGeom prst="rect">
            <a:avLst/>
          </a:prstGeom>
        </p:spPr>
      </p:pic>
    </p:spTree>
    <p:extLst>
      <p:ext uri="{BB962C8B-B14F-4D97-AF65-F5344CB8AC3E}">
        <p14:creationId xmlns:p14="http://schemas.microsoft.com/office/powerpoint/2010/main" val="233289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Parámetros de Simulación</a:t>
            </a:r>
            <a:endParaRPr lang="es-ES" dirty="0"/>
          </a:p>
        </p:txBody>
      </p:sp>
      <p:graphicFrame>
        <p:nvGraphicFramePr>
          <p:cNvPr id="10" name="Tabla 9"/>
          <p:cNvGraphicFramePr>
            <a:graphicFrameLocks noGrp="1"/>
          </p:cNvGraphicFramePr>
          <p:nvPr>
            <p:extLst>
              <p:ext uri="{D42A27DB-BD31-4B8C-83A1-F6EECF244321}">
                <p14:modId xmlns:p14="http://schemas.microsoft.com/office/powerpoint/2010/main" val="1322082762"/>
              </p:ext>
            </p:extLst>
          </p:nvPr>
        </p:nvGraphicFramePr>
        <p:xfrm>
          <a:off x="2623931" y="2516153"/>
          <a:ext cx="6133752" cy="3840480"/>
        </p:xfrm>
        <a:graphic>
          <a:graphicData uri="http://schemas.openxmlformats.org/drawingml/2006/table">
            <a:tbl>
              <a:tblPr firstRow="1" firstCol="1" bandRow="1">
                <a:tableStyleId>{5C22544A-7EE6-4342-B048-85BDC9FD1C3A}</a:tableStyleId>
              </a:tblPr>
              <a:tblGrid>
                <a:gridCol w="2044584"/>
                <a:gridCol w="2044584"/>
                <a:gridCol w="2044584"/>
              </a:tblGrid>
              <a:tr h="0">
                <a:tc>
                  <a:txBody>
                    <a:bodyPr/>
                    <a:lstStyle/>
                    <a:p>
                      <a:pPr algn="ctr">
                        <a:lnSpc>
                          <a:spcPct val="150000"/>
                        </a:lnSpc>
                        <a:spcAft>
                          <a:spcPts val="0"/>
                        </a:spcAft>
                      </a:pPr>
                      <a:r>
                        <a:rPr lang="es-ES" sz="1400" dirty="0">
                          <a:effectLst/>
                        </a:rPr>
                        <a:t> </a:t>
                      </a:r>
                      <a:endParaRPr lang="es-E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Transmisor (Access Point)</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Receptor (Station)</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7630">
                <a:tc>
                  <a:txBody>
                    <a:bodyPr/>
                    <a:lstStyle/>
                    <a:p>
                      <a:pPr algn="ctr">
                        <a:lnSpc>
                          <a:spcPct val="150000"/>
                        </a:lnSpc>
                        <a:spcAft>
                          <a:spcPts val="0"/>
                        </a:spcAft>
                      </a:pPr>
                      <a:r>
                        <a:rPr lang="es-ES" sz="1400">
                          <a:effectLst/>
                        </a:rPr>
                        <a:t>Nombre</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Sitio A</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Sitio B</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7630">
                <a:tc>
                  <a:txBody>
                    <a:bodyPr/>
                    <a:lstStyle/>
                    <a:p>
                      <a:pPr algn="ctr">
                        <a:lnSpc>
                          <a:spcPct val="150000"/>
                        </a:lnSpc>
                        <a:spcAft>
                          <a:spcPts val="0"/>
                        </a:spcAft>
                      </a:pPr>
                      <a:r>
                        <a:rPr lang="es-ES" sz="1400" dirty="0">
                          <a:effectLst/>
                        </a:rPr>
                        <a:t>Cota</a:t>
                      </a:r>
                      <a:endParaRPr lang="es-E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2962 [m]</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2863 [m]</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a:effectLst/>
                        </a:rPr>
                        <a:t>Altura de la antena</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20 [m]</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30 [m]</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7630">
                <a:tc>
                  <a:txBody>
                    <a:bodyPr/>
                    <a:lstStyle/>
                    <a:p>
                      <a:pPr algn="ctr">
                        <a:lnSpc>
                          <a:spcPct val="150000"/>
                        </a:lnSpc>
                        <a:spcAft>
                          <a:spcPts val="0"/>
                        </a:spcAft>
                      </a:pPr>
                      <a:r>
                        <a:rPr lang="es-ES" sz="1400">
                          <a:effectLst/>
                        </a:rPr>
                        <a:t>Distancia del enlace</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a:effectLst/>
                        </a:rPr>
                        <a:t>6.894 [km]</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lnSpc>
                          <a:spcPct val="150000"/>
                        </a:lnSpc>
                        <a:spcAft>
                          <a:spcPts val="0"/>
                        </a:spcAft>
                      </a:pPr>
                      <a:r>
                        <a:rPr lang="es-ES" sz="1400">
                          <a:effectLst/>
                        </a:rPr>
                        <a:t>Frecuencia de operación</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a:effectLst/>
                        </a:rPr>
                        <a:t>5800 [MHz]</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lnSpc>
                          <a:spcPct val="150000"/>
                        </a:lnSpc>
                        <a:spcAft>
                          <a:spcPts val="0"/>
                        </a:spcAft>
                      </a:pPr>
                      <a:r>
                        <a:rPr lang="es-ES" sz="1400">
                          <a:effectLst/>
                        </a:rPr>
                        <a:t>Servicio</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a:effectLst/>
                        </a:rPr>
                        <a:t>WiFi 802.11a</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lnSpc>
                          <a:spcPct val="150000"/>
                        </a:lnSpc>
                        <a:spcAft>
                          <a:spcPts val="0"/>
                        </a:spcAft>
                      </a:pPr>
                      <a:r>
                        <a:rPr lang="es-ES" sz="1400">
                          <a:effectLst/>
                        </a:rPr>
                        <a:t>Velocidad</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a:effectLst/>
                        </a:rPr>
                        <a:t>6 Mbps</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lnSpc>
                          <a:spcPct val="150000"/>
                        </a:lnSpc>
                        <a:spcAft>
                          <a:spcPts val="0"/>
                        </a:spcAft>
                      </a:pPr>
                      <a:r>
                        <a:rPr lang="es-ES" sz="1400">
                          <a:effectLst/>
                        </a:rPr>
                        <a:t>Modulación</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a:effectLst/>
                        </a:rPr>
                        <a:t>BPSK ½</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r h="44450">
                <a:tc>
                  <a:txBody>
                    <a:bodyPr/>
                    <a:lstStyle/>
                    <a:p>
                      <a:pPr algn="ctr">
                        <a:lnSpc>
                          <a:spcPct val="150000"/>
                        </a:lnSpc>
                        <a:spcAft>
                          <a:spcPts val="0"/>
                        </a:spcAft>
                      </a:pPr>
                      <a:r>
                        <a:rPr lang="es-ES" sz="1400">
                          <a:effectLst/>
                        </a:rPr>
                        <a:t>Ancho de canal</a:t>
                      </a:r>
                      <a:endParaRPr lang="es-ES" sz="18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S" sz="1400" dirty="0">
                          <a:effectLst/>
                        </a:rPr>
                        <a:t>20 MHz</a:t>
                      </a:r>
                      <a:endParaRPr lang="es-E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s-ES"/>
                    </a:p>
                  </a:txBody>
                  <a:tcPr/>
                </a:tc>
              </a:tr>
            </a:tbl>
          </a:graphicData>
        </a:graphic>
      </p:graphicFrame>
    </p:spTree>
    <p:extLst>
      <p:ext uri="{BB962C8B-B14F-4D97-AF65-F5344CB8AC3E}">
        <p14:creationId xmlns:p14="http://schemas.microsoft.com/office/powerpoint/2010/main" val="40922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Resultados Simulados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721245140"/>
              </p:ext>
            </p:extLst>
          </p:nvPr>
        </p:nvGraphicFramePr>
        <p:xfrm>
          <a:off x="2835966" y="3208581"/>
          <a:ext cx="5749442" cy="2560320"/>
        </p:xfrm>
        <a:graphic>
          <a:graphicData uri="http://schemas.openxmlformats.org/drawingml/2006/table">
            <a:tbl>
              <a:tblPr firstRow="1" firstCol="1" bandRow="1">
                <a:tableStyleId>{5C22544A-7EE6-4342-B048-85BDC9FD1C3A}</a:tableStyleId>
              </a:tblPr>
              <a:tblGrid>
                <a:gridCol w="2874721"/>
                <a:gridCol w="2874721"/>
              </a:tblGrid>
              <a:tr h="0">
                <a:tc>
                  <a:txBody>
                    <a:bodyPr/>
                    <a:lstStyle/>
                    <a:p>
                      <a:pPr algn="ctr">
                        <a:lnSpc>
                          <a:spcPct val="150000"/>
                        </a:lnSpc>
                        <a:spcAft>
                          <a:spcPts val="0"/>
                        </a:spcAft>
                      </a:pPr>
                      <a:r>
                        <a:rPr lang="es-ES" sz="1400" dirty="0">
                          <a:effectLst/>
                        </a:rPr>
                        <a:t> </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Enlace</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dirty="0">
                          <a:effectLst/>
                        </a:rPr>
                        <a:t>Pérdida total</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138.04 [dBm]</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dirty="0">
                          <a:effectLst/>
                        </a:rPr>
                        <a:t>Nivel de señal en el sitio B</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-64.04 [dBm]</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dirty="0">
                          <a:effectLst/>
                        </a:rPr>
                        <a:t>PIRE</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51.00 [dBm]</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dirty="0">
                          <a:effectLst/>
                        </a:rPr>
                        <a:t>Desvanecimiento térmico</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a:effectLst/>
                        </a:rPr>
                        <a:t>29.96 [dBm]</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dirty="0">
                          <a:effectLst/>
                        </a:rPr>
                        <a:t>Distancia entre sitios</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6.89 [km]</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87630">
                <a:tc>
                  <a:txBody>
                    <a:bodyPr/>
                    <a:lstStyle/>
                    <a:p>
                      <a:pPr algn="ctr">
                        <a:lnSpc>
                          <a:spcPct val="150000"/>
                        </a:lnSpc>
                        <a:spcAft>
                          <a:spcPts val="0"/>
                        </a:spcAft>
                      </a:pPr>
                      <a:r>
                        <a:rPr lang="es-ES" sz="1400">
                          <a:effectLst/>
                        </a:rPr>
                        <a:t>Disponibilidad por lluvia</a:t>
                      </a:r>
                      <a:endParaRPr lang="es-E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&gt; 99.999 %</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4450">
                <a:tc>
                  <a:txBody>
                    <a:bodyPr/>
                    <a:lstStyle/>
                    <a:p>
                      <a:pPr algn="ctr">
                        <a:lnSpc>
                          <a:spcPct val="150000"/>
                        </a:lnSpc>
                        <a:spcAft>
                          <a:spcPts val="0"/>
                        </a:spcAft>
                      </a:pPr>
                      <a:r>
                        <a:rPr lang="es-ES" sz="1400" dirty="0">
                          <a:effectLst/>
                        </a:rPr>
                        <a:t>TX / RX</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dirty="0">
                          <a:effectLst/>
                        </a:rPr>
                        <a:t>1 x 1</a:t>
                      </a:r>
                      <a:endParaRPr lang="es-E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4087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Pruebas y Resultados</a:t>
            </a:r>
            <a:endParaRPr lang="es-ES" dirty="0"/>
          </a:p>
        </p:txBody>
      </p:sp>
    </p:spTree>
    <p:extLst>
      <p:ext uri="{BB962C8B-B14F-4D97-AF65-F5344CB8AC3E}">
        <p14:creationId xmlns:p14="http://schemas.microsoft.com/office/powerpoint/2010/main" val="376433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p:txBody>
          <a:bodyPr>
            <a:normAutofit/>
          </a:bodyPr>
          <a:lstStyle/>
          <a:p>
            <a:r>
              <a:rPr lang="es-419" sz="3600" dirty="0" smtClean="0"/>
              <a:t>Monitorización de Flujos</a:t>
            </a:r>
            <a:endParaRPr lang="es-ES" sz="36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92154" y="649356"/>
            <a:ext cx="5716146" cy="343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83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Ancho de Banda No Optimizado</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18887" y="2723321"/>
            <a:ext cx="9136728" cy="2869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9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18887" y="2723321"/>
            <a:ext cx="9201490" cy="2922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ítulo 1"/>
          <p:cNvSpPr>
            <a:spLocks noGrp="1"/>
          </p:cNvSpPr>
          <p:nvPr>
            <p:ph type="title"/>
          </p:nvPr>
        </p:nvSpPr>
        <p:spPr/>
        <p:txBody>
          <a:bodyPr/>
          <a:lstStyle/>
          <a:p>
            <a:r>
              <a:rPr lang="es-419" dirty="0" smtClean="0"/>
              <a:t>Ancho de Banda Optimizado</a:t>
            </a:r>
            <a:endParaRPr lang="es-ES" dirty="0"/>
          </a:p>
        </p:txBody>
      </p:sp>
    </p:spTree>
    <p:extLst>
      <p:ext uri="{BB962C8B-B14F-4D97-AF65-F5344CB8AC3E}">
        <p14:creationId xmlns:p14="http://schemas.microsoft.com/office/powerpoint/2010/main" val="370114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p:txBody>
          <a:bodyPr>
            <a:normAutofit/>
          </a:bodyPr>
          <a:lstStyle/>
          <a:p>
            <a:r>
              <a:rPr lang="es-419" sz="3600" dirty="0" smtClean="0"/>
              <a:t>Bitrate TCP @ 200 Mbps</a:t>
            </a:r>
            <a:endParaRPr lang="es-ES" sz="36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22" y="655982"/>
            <a:ext cx="5678916" cy="3319560"/>
          </a:xfrm>
          <a:prstGeom prst="rect">
            <a:avLst/>
          </a:prstGeom>
          <a:noFill/>
        </p:spPr>
      </p:pic>
      <p:graphicFrame>
        <p:nvGraphicFramePr>
          <p:cNvPr id="5" name="Tabla 4"/>
          <p:cNvGraphicFramePr>
            <a:graphicFrameLocks noGrp="1"/>
          </p:cNvGraphicFramePr>
          <p:nvPr>
            <p:extLst>
              <p:ext uri="{D42A27DB-BD31-4B8C-83A1-F6EECF244321}">
                <p14:modId xmlns:p14="http://schemas.microsoft.com/office/powerpoint/2010/main" val="3976913222"/>
              </p:ext>
            </p:extLst>
          </p:nvPr>
        </p:nvGraphicFramePr>
        <p:xfrm>
          <a:off x="7116418" y="799336"/>
          <a:ext cx="4174434" cy="853440"/>
        </p:xfrm>
        <a:graphic>
          <a:graphicData uri="http://schemas.openxmlformats.org/drawingml/2006/table">
            <a:tbl>
              <a:tblPr firstRow="1" firstCol="1" bandRow="1">
                <a:tableStyleId>{5C22544A-7EE6-4342-B048-85BDC9FD1C3A}</a:tableStyleId>
              </a:tblPr>
              <a:tblGrid>
                <a:gridCol w="1391478"/>
                <a:gridCol w="1391478"/>
                <a:gridCol w="1391478"/>
              </a:tblGrid>
              <a:tr h="0">
                <a:tc>
                  <a:txBody>
                    <a:bodyPr/>
                    <a:lstStyle/>
                    <a:p>
                      <a:pPr algn="ctr">
                        <a:spcAft>
                          <a:spcPts val="0"/>
                        </a:spcAft>
                      </a:pPr>
                      <a:r>
                        <a:rPr lang="es-EC" sz="1400" dirty="0">
                          <a:effectLst/>
                        </a:rPr>
                        <a:t> </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Bitrate [Kbps]</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a:effectLst/>
                        </a:rPr>
                        <a:t>TCP Normal</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3532.588</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es-419" sz="1400" dirty="0">
                          <a:effectLst/>
                        </a:rPr>
                        <a:t>1981.59</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a:effectLst/>
                        </a:rPr>
                        <a:t>TCP Optimizado</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effectLst/>
                        </a:rPr>
                        <a:t>73533.960</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72238438"/>
              </p:ext>
            </p:extLst>
          </p:nvPr>
        </p:nvGraphicFramePr>
        <p:xfrm>
          <a:off x="6785112" y="1904945"/>
          <a:ext cx="4956312" cy="1920240"/>
        </p:xfrm>
        <a:graphic>
          <a:graphicData uri="http://schemas.openxmlformats.org/drawingml/2006/table">
            <a:tbl>
              <a:tblPr firstRow="1" firstCol="1" bandRow="1">
                <a:tableStyleId>{5C22544A-7EE6-4342-B048-85BDC9FD1C3A}</a:tableStyleId>
              </a:tblPr>
              <a:tblGrid>
                <a:gridCol w="1652104"/>
                <a:gridCol w="1652104"/>
                <a:gridCol w="1652104"/>
              </a:tblGrid>
              <a:tr h="0">
                <a:tc>
                  <a:txBody>
                    <a:bodyPr/>
                    <a:lstStyle/>
                    <a:p>
                      <a:pPr algn="ctr">
                        <a:spcAft>
                          <a:spcPts val="0"/>
                        </a:spcAft>
                      </a:pPr>
                      <a:r>
                        <a:rPr lang="en-US" sz="1400">
                          <a:effectLst/>
                        </a:rPr>
                        <a: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TCP Normal</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TCP Optimizado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EC" sz="1400">
                          <a:effectLst/>
                        </a:rPr>
                        <a:t>Bitrate LAN [Mbps]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3.78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94.95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EC" sz="1400">
                          <a:effectLst/>
                        </a:rPr>
                        <a:t>LAN Improvement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419" sz="1400">
                          <a:effectLst/>
                        </a:rPr>
                        <a:t>2411.90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spcAft>
                          <a:spcPts val="0"/>
                        </a:spcAft>
                      </a:pPr>
                      <a:r>
                        <a:rPr lang="es-EC" sz="1400">
                          <a:effectLst/>
                        </a:rPr>
                        <a:t>Bitrate WAN [Mbps]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3.71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3.89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EC" sz="1400">
                          <a:effectLst/>
                        </a:rPr>
                        <a:t>WAN Improvement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EC" sz="1400" dirty="0">
                          <a:effectLst/>
                        </a:rPr>
                        <a:t>4.85</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r>
            </a:tbl>
          </a:graphicData>
        </a:graphic>
      </p:graphicFrame>
    </p:spTree>
    <p:extLst>
      <p:ext uri="{BB962C8B-B14F-4D97-AF65-F5344CB8AC3E}">
        <p14:creationId xmlns:p14="http://schemas.microsoft.com/office/powerpoint/2010/main" val="13010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Objetivo General</a:t>
            </a:r>
            <a:endParaRPr lang="es-ES" dirty="0"/>
          </a:p>
        </p:txBody>
      </p:sp>
      <p:sp>
        <p:nvSpPr>
          <p:cNvPr id="4" name="Marcador de posición de contenido 3"/>
          <p:cNvSpPr>
            <a:spLocks noGrp="1"/>
          </p:cNvSpPr>
          <p:nvPr>
            <p:ph sz="half" idx="2"/>
          </p:nvPr>
        </p:nvSpPr>
        <p:spPr>
          <a:xfrm>
            <a:off x="680322" y="3030008"/>
            <a:ext cx="9613860" cy="2906179"/>
          </a:xfrm>
        </p:spPr>
        <p:txBody>
          <a:bodyPr/>
          <a:lstStyle/>
          <a:p>
            <a:pPr algn="just"/>
            <a:r>
              <a:rPr lang="es-ES" dirty="0"/>
              <a:t>Analizar y optimizar el rendimiento de enlaces inalámbricos de área extendida punto a punto, utilizando hardware </a:t>
            </a:r>
            <a:r>
              <a:rPr lang="es-ES" dirty="0" smtClean="0"/>
              <a:t>dedicado</a:t>
            </a:r>
            <a:r>
              <a:rPr lang="es-419" dirty="0" smtClean="0"/>
              <a:t>.</a:t>
            </a:r>
            <a:endParaRPr lang="es-ES" dirty="0"/>
          </a:p>
        </p:txBody>
      </p:sp>
    </p:spTree>
    <p:extLst>
      <p:ext uri="{BB962C8B-B14F-4D97-AF65-F5344CB8AC3E}">
        <p14:creationId xmlns:p14="http://schemas.microsoft.com/office/powerpoint/2010/main" val="12374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Bitrate TCP @ 100 Mbps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586119"/>
            <a:ext cx="5678916" cy="3319560"/>
          </a:xfrm>
          <a:prstGeom prst="rect">
            <a:avLst/>
          </a:prstGeom>
          <a:noFill/>
        </p:spPr>
      </p:pic>
      <p:graphicFrame>
        <p:nvGraphicFramePr>
          <p:cNvPr id="5" name="Tabla 4"/>
          <p:cNvGraphicFramePr>
            <a:graphicFrameLocks noGrp="1"/>
          </p:cNvGraphicFramePr>
          <p:nvPr>
            <p:extLst>
              <p:ext uri="{D42A27DB-BD31-4B8C-83A1-F6EECF244321}">
                <p14:modId xmlns:p14="http://schemas.microsoft.com/office/powerpoint/2010/main" val="1960027634"/>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a:effectLst/>
                        </a:rPr>
                        <a: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Bitrate [Kbps]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a:effectLst/>
                        </a:rPr>
                        <a:t>TCP Normal</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3468.</a:t>
                      </a:r>
                      <a:r>
                        <a:rPr lang="es-419" sz="1400">
                          <a:effectLst/>
                        </a:rPr>
                        <a:t>390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es-419" sz="1400">
                          <a:effectLst/>
                        </a:rPr>
                        <a:t>2018.53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a:effectLst/>
                        </a:rPr>
                        <a:t>TCP Optimizado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effectLst/>
                        </a:rPr>
                        <a:t>73478.844</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10084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Rendimiento del Enlace</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85000" lnSpcReduction="20000"/>
              </a:bodyPr>
              <a:lstStyle/>
              <a:p>
                <a:pPr algn="just"/>
                <a:r>
                  <a:rPr lang="es-419" sz="2800" dirty="0" smtClean="0"/>
                  <a:t>Cantidad </a:t>
                </a:r>
                <a:r>
                  <a:rPr lang="es-419" sz="2800" dirty="0"/>
                  <a:t>máxima de datos que puede transmitir sin </a:t>
                </a:r>
                <a:r>
                  <a:rPr lang="es-419" sz="2800" dirty="0" smtClean="0"/>
                  <a:t>errores.</a:t>
                </a:r>
              </a:p>
              <a:p>
                <a:pPr algn="just"/>
                <a:endParaRPr lang="es-419" dirty="0" smtClean="0"/>
              </a:p>
              <a:p>
                <a:pPr algn="just"/>
                <a:r>
                  <a:rPr lang="es-419" sz="2800" dirty="0" smtClean="0"/>
                  <a:t>En </a:t>
                </a:r>
                <a:r>
                  <a:rPr lang="es-419" sz="2800" dirty="0"/>
                  <a:t>transmisiones inalámbricas se recomienda un rendimiento entre el 30% y 60%, o superior, para garantizar la calidad del enlace. </a:t>
                </a:r>
                <a:endParaRPr lang="es-419" sz="2800" dirty="0" smtClean="0"/>
              </a:p>
              <a:p>
                <a:pPr algn="just"/>
                <a:r>
                  <a:rPr lang="es-419" sz="2800" dirty="0" smtClean="0"/>
                  <a:t>BPSK ½ -&gt; 6 </a:t>
                </a:r>
                <a:r>
                  <a:rPr lang="es-419" sz="2800" dirty="0"/>
                  <a:t>Mbps</a:t>
                </a:r>
                <a:r>
                  <a:rPr lang="es-419" sz="2800" dirty="0" smtClean="0"/>
                  <a:t>.</a:t>
                </a:r>
              </a:p>
              <a:p>
                <a:pPr algn="just"/>
                <a:endParaRPr lang="es-419" dirty="0"/>
              </a:p>
              <a:p>
                <a:pPr marL="0" indent="0" algn="ctr">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𝜂</m:t>
                      </m:r>
                      <m:r>
                        <a:rPr lang="es-EC" i="1">
                          <a:latin typeface="Cambria Math" panose="02040503050406030204" pitchFamily="18" charset="0"/>
                        </a:rPr>
                        <m:t>=</m:t>
                      </m:r>
                      <m:f>
                        <m:fPr>
                          <m:ctrlPr>
                            <a:rPr lang="es-ES" i="1">
                              <a:latin typeface="Cambria Math" panose="02040503050406030204" pitchFamily="18" charset="0"/>
                            </a:rPr>
                          </m:ctrlPr>
                        </m:fPr>
                        <m:num>
                          <m:r>
                            <a:rPr lang="es-EC" i="1">
                              <a:latin typeface="Cambria Math" panose="02040503050406030204" pitchFamily="18" charset="0"/>
                            </a:rPr>
                            <m:t>𝑇𝑟𝑜𝑢𝑔h𝑝𝑢𝑡</m:t>
                          </m:r>
                          <m:r>
                            <a:rPr lang="es-EC" i="1">
                              <a:latin typeface="Cambria Math" panose="02040503050406030204" pitchFamily="18" charset="0"/>
                            </a:rPr>
                            <m:t> </m:t>
                          </m:r>
                          <m:r>
                            <a:rPr lang="es-EC" i="1">
                              <a:latin typeface="Cambria Math" panose="02040503050406030204" pitchFamily="18" charset="0"/>
                            </a:rPr>
                            <m:t>𝑟𝑒𝑎𝑙</m:t>
                          </m:r>
                        </m:num>
                        <m:den>
                          <m:r>
                            <a:rPr lang="en-US">
                              <a:latin typeface="Cambria Math" panose="02040503050406030204" pitchFamily="18" charset="0"/>
                            </a:rPr>
                            <m:t> </m:t>
                          </m:r>
                          <m:r>
                            <m:rPr>
                              <m:sty m:val="p"/>
                            </m:rPr>
                            <a:rPr lang="es-EC">
                              <a:latin typeface="Cambria Math" panose="02040503050406030204" pitchFamily="18" charset="0"/>
                            </a:rPr>
                            <m:t>Throughput</m:t>
                          </m:r>
                          <m:r>
                            <a:rPr lang="es-EC">
                              <a:latin typeface="Cambria Math" panose="02040503050406030204" pitchFamily="18" charset="0"/>
                            </a:rPr>
                            <m:t> </m:t>
                          </m:r>
                          <m:r>
                            <m:rPr>
                              <m:sty m:val="p"/>
                            </m:rPr>
                            <a:rPr lang="es-EC">
                              <a:latin typeface="Cambria Math" panose="02040503050406030204" pitchFamily="18" charset="0"/>
                            </a:rPr>
                            <m:t>te</m:t>
                          </m:r>
                          <m:r>
                            <a:rPr lang="es-419" i="1">
                              <a:latin typeface="Cambria Math" panose="02040503050406030204" pitchFamily="18" charset="0"/>
                            </a:rPr>
                            <m:t>ó</m:t>
                          </m:r>
                          <m:r>
                            <a:rPr lang="es-419" i="1">
                              <a:latin typeface="Cambria Math" panose="02040503050406030204" pitchFamily="18" charset="0"/>
                            </a:rPr>
                            <m:t>𝑟𝑖𝑐𝑜</m:t>
                          </m:r>
                        </m:den>
                      </m:f>
                      <m:r>
                        <a:rPr lang="es-EC" i="1">
                          <a:latin typeface="Cambria Math" panose="02040503050406030204" pitchFamily="18" charset="0"/>
                        </a:rPr>
                        <m:t>×100%</m:t>
                      </m:r>
                    </m:oMath>
                  </m:oMathPara>
                </a14:m>
                <a:endParaRPr lang="es-419" dirty="0" smtClean="0"/>
              </a:p>
              <a:p>
                <a:pPr marL="0" indent="0" algn="ctr">
                  <a:buNone/>
                </a:pPr>
                <a:endParaRPr lang="es-ES" dirty="0"/>
              </a:p>
              <a:p>
                <a:pPr marL="0" indent="0" algn="ctr">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𝜂</m:t>
                      </m:r>
                      <m:r>
                        <a:rPr lang="es-EC" i="1">
                          <a:latin typeface="Cambria Math" panose="02040503050406030204" pitchFamily="18" charset="0"/>
                        </a:rPr>
                        <m:t>=</m:t>
                      </m:r>
                      <m:f>
                        <m:fPr>
                          <m:ctrlPr>
                            <a:rPr lang="es-ES" i="1">
                              <a:latin typeface="Cambria Math" panose="02040503050406030204" pitchFamily="18" charset="0"/>
                            </a:rPr>
                          </m:ctrlPr>
                        </m:fPr>
                        <m:num>
                          <m:r>
                            <a:rPr lang="es-EC" i="1">
                              <a:latin typeface="Cambria Math" panose="02040503050406030204" pitchFamily="18" charset="0"/>
                            </a:rPr>
                            <m:t>3.8[</m:t>
                          </m:r>
                          <m:r>
                            <a:rPr lang="es-EC" i="1">
                              <a:latin typeface="Cambria Math" panose="02040503050406030204" pitchFamily="18" charset="0"/>
                            </a:rPr>
                            <m:t>𝑀𝑏𝑝𝑠</m:t>
                          </m:r>
                          <m:r>
                            <a:rPr lang="es-EC" i="1">
                              <a:latin typeface="Cambria Math" panose="02040503050406030204" pitchFamily="18" charset="0"/>
                            </a:rPr>
                            <m:t>]</m:t>
                          </m:r>
                        </m:num>
                        <m:den>
                          <m:r>
                            <a:rPr lang="es-EC">
                              <a:latin typeface="Cambria Math" panose="02040503050406030204" pitchFamily="18" charset="0"/>
                            </a:rPr>
                            <m:t> 6.0</m:t>
                          </m:r>
                          <m:r>
                            <a:rPr lang="es-EC" i="1">
                              <a:latin typeface="Cambria Math" panose="02040503050406030204" pitchFamily="18" charset="0"/>
                            </a:rPr>
                            <m:t>[</m:t>
                          </m:r>
                          <m:r>
                            <a:rPr lang="es-EC" i="1">
                              <a:latin typeface="Cambria Math" panose="02040503050406030204" pitchFamily="18" charset="0"/>
                            </a:rPr>
                            <m:t>𝑀𝑏𝑝𝑠</m:t>
                          </m:r>
                          <m:r>
                            <a:rPr lang="es-EC" i="1">
                              <a:latin typeface="Cambria Math" panose="02040503050406030204" pitchFamily="18" charset="0"/>
                            </a:rPr>
                            <m:t>]</m:t>
                          </m:r>
                        </m:den>
                      </m:f>
                      <m:r>
                        <a:rPr lang="es-EC" i="1">
                          <a:latin typeface="Cambria Math" panose="02040503050406030204" pitchFamily="18" charset="0"/>
                        </a:rPr>
                        <m:t>×100%=63.33 %</m:t>
                      </m:r>
                    </m:oMath>
                  </m:oMathPara>
                </a14:m>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88" t="-4230" r="-951"/>
                </a:stretch>
              </a:blipFill>
            </p:spPr>
            <p:txBody>
              <a:bodyPr/>
              <a:lstStyle/>
              <a:p>
                <a:r>
                  <a:rPr lang="es-ES">
                    <a:noFill/>
                  </a:rPr>
                  <a:t> </a:t>
                </a:r>
              </a:p>
            </p:txBody>
          </p:sp>
        </mc:Fallback>
      </mc:AlternateContent>
    </p:spTree>
    <p:extLst>
      <p:ext uri="{BB962C8B-B14F-4D97-AF65-F5344CB8AC3E}">
        <p14:creationId xmlns:p14="http://schemas.microsoft.com/office/powerpoint/2010/main" val="28747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586119"/>
            <a:ext cx="5678916" cy="3319560"/>
          </a:xfrm>
          <a:prstGeom prst="rect">
            <a:avLst/>
          </a:prstGeom>
          <a:noFill/>
        </p:spPr>
      </p:pic>
      <p:sp>
        <p:nvSpPr>
          <p:cNvPr id="2" name="Título 1"/>
          <p:cNvSpPr>
            <a:spLocks noGrp="1"/>
          </p:cNvSpPr>
          <p:nvPr>
            <p:ph type="title"/>
          </p:nvPr>
        </p:nvSpPr>
        <p:spPr/>
        <p:txBody>
          <a:bodyPr/>
          <a:lstStyle/>
          <a:p>
            <a:r>
              <a:rPr lang="es-419" dirty="0" smtClean="0"/>
              <a:t>Jitter TCP @ 100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567796130"/>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Jitter [s</a:t>
                      </a:r>
                      <a:r>
                        <a:rPr lang="es-419" sz="1400" dirty="0">
                          <a:effectLst/>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a:effectLst/>
                        </a:rPr>
                        <a:t>TCP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dirty="0">
                          <a:effectLst/>
                          <a:latin typeface="+mj-lt"/>
                          <a:ea typeface="Calibri" panose="020F0502020204030204" pitchFamily="34" charset="0"/>
                          <a:cs typeface="Times New Roman" panose="02020603050405020304" pitchFamily="18" charset="0"/>
                        </a:rPr>
                        <a:t>0.002158</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es-419" sz="1400" b="1" dirty="0">
                          <a:effectLst/>
                          <a:latin typeface="+mj-lt"/>
                          <a:ea typeface="Calibri" panose="020F0502020204030204" pitchFamily="34" charset="0"/>
                          <a:cs typeface="Times New Roman" panose="02020603050405020304" pitchFamily="18" charset="0"/>
                        </a:rPr>
                        <a:t>95.60</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a:effectLst/>
                        </a:rPr>
                        <a:t>TCP Optimizado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dirty="0">
                          <a:effectLst/>
                          <a:latin typeface="+mj-lt"/>
                          <a:ea typeface="Calibri" panose="020F0502020204030204" pitchFamily="34" charset="0"/>
                          <a:cs typeface="Times New Roman" panose="02020603050405020304" pitchFamily="18" charset="0"/>
                        </a:rPr>
                        <a:t>0.000095</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234430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586119"/>
            <a:ext cx="5678916" cy="3319560"/>
          </a:xfrm>
          <a:prstGeom prst="rect">
            <a:avLst/>
          </a:prstGeom>
          <a:noFill/>
        </p:spPr>
      </p:pic>
      <p:sp>
        <p:nvSpPr>
          <p:cNvPr id="2" name="Título 1"/>
          <p:cNvSpPr>
            <a:spLocks noGrp="1"/>
          </p:cNvSpPr>
          <p:nvPr>
            <p:ph type="title"/>
          </p:nvPr>
        </p:nvSpPr>
        <p:spPr/>
        <p:txBody>
          <a:bodyPr/>
          <a:lstStyle/>
          <a:p>
            <a:r>
              <a:rPr lang="es-419" dirty="0" smtClean="0"/>
              <a:t>Delay TCP @ 100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806433998"/>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Delay[s</a:t>
                      </a:r>
                      <a:r>
                        <a:rPr lang="es-419" sz="1400" dirty="0">
                          <a:effectLst/>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a:effectLst/>
                        </a:rPr>
                        <a:t>TCP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8.013391</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83.74</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a:effectLst/>
                        </a:rPr>
                        <a:t>TCP Optimizado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dirty="0">
                          <a:effectLst/>
                          <a:latin typeface="+mj-lt"/>
                          <a:ea typeface="Calibri" panose="020F0502020204030204" pitchFamily="34" charset="0"/>
                          <a:cs typeface="Times New Roman" panose="02020603050405020304" pitchFamily="18" charset="0"/>
                        </a:rPr>
                        <a:t>1.302951</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spTree>
    <p:extLst>
      <p:ext uri="{BB962C8B-B14F-4D97-AF65-F5344CB8AC3E}">
        <p14:creationId xmlns:p14="http://schemas.microsoft.com/office/powerpoint/2010/main" val="36534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Delay TCP @ 100 Mbps</a:t>
            </a:r>
            <a:endParaRPr lang="es-ES"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032969" y="2586119"/>
            <a:ext cx="4973620" cy="3319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a 2"/>
          <p:cNvGraphicFramePr>
            <a:graphicFrameLocks noGrp="1"/>
          </p:cNvGraphicFramePr>
          <p:nvPr>
            <p:extLst>
              <p:ext uri="{D42A27DB-BD31-4B8C-83A1-F6EECF244321}">
                <p14:modId xmlns:p14="http://schemas.microsoft.com/office/powerpoint/2010/main" val="1093774629"/>
              </p:ext>
            </p:extLst>
          </p:nvPr>
        </p:nvGraphicFramePr>
        <p:xfrm>
          <a:off x="7585419" y="3900342"/>
          <a:ext cx="2936806" cy="640080"/>
        </p:xfrm>
        <a:graphic>
          <a:graphicData uri="http://schemas.openxmlformats.org/drawingml/2006/table">
            <a:tbl>
              <a:tblPr firstRow="1" firstCol="1" bandRow="1">
                <a:tableStyleId>{5C22544A-7EE6-4342-B048-85BDC9FD1C3A}</a:tableStyleId>
              </a:tblPr>
              <a:tblGrid>
                <a:gridCol w="1468403"/>
                <a:gridCol w="1468403"/>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a:effectLst/>
                        </a:rPr>
                        <a:t>Error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a:effectLst/>
                        </a:rPr>
                        <a:t>TCP Normal</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2.6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a:effectLst/>
                        </a:rPr>
                        <a:t>TCP Optimizado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effectLst/>
                        </a:rPr>
                        <a:t>8.4</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2116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74626" y="655982"/>
            <a:ext cx="5690308" cy="3319560"/>
          </a:xfrm>
          <a:prstGeom prst="rect">
            <a:avLst/>
          </a:prstGeom>
          <a:noFill/>
        </p:spPr>
      </p:pic>
      <p:sp>
        <p:nvSpPr>
          <p:cNvPr id="3" name="Marcador de texto 2"/>
          <p:cNvSpPr>
            <a:spLocks noGrp="1"/>
          </p:cNvSpPr>
          <p:nvPr>
            <p:ph type="body" sz="half" idx="2"/>
          </p:nvPr>
        </p:nvSpPr>
        <p:spPr/>
        <p:txBody>
          <a:bodyPr>
            <a:normAutofit/>
          </a:bodyPr>
          <a:lstStyle/>
          <a:p>
            <a:r>
              <a:rPr lang="es-419" sz="3600" dirty="0" smtClean="0"/>
              <a:t>Bitrate UDP @ 200 Mbps</a:t>
            </a:r>
            <a:endParaRPr lang="es-ES" sz="3600" dirty="0"/>
          </a:p>
        </p:txBody>
      </p:sp>
      <p:graphicFrame>
        <p:nvGraphicFramePr>
          <p:cNvPr id="5" name="Tabla 4"/>
          <p:cNvGraphicFramePr>
            <a:graphicFrameLocks noGrp="1"/>
          </p:cNvGraphicFramePr>
          <p:nvPr>
            <p:extLst>
              <p:ext uri="{D42A27DB-BD31-4B8C-83A1-F6EECF244321}">
                <p14:modId xmlns:p14="http://schemas.microsoft.com/office/powerpoint/2010/main" val="1944696204"/>
              </p:ext>
            </p:extLst>
          </p:nvPr>
        </p:nvGraphicFramePr>
        <p:xfrm>
          <a:off x="7116418" y="799336"/>
          <a:ext cx="4174434" cy="853440"/>
        </p:xfrm>
        <a:graphic>
          <a:graphicData uri="http://schemas.openxmlformats.org/drawingml/2006/table">
            <a:tbl>
              <a:tblPr firstRow="1" firstCol="1" bandRow="1">
                <a:tableStyleId>{5C22544A-7EE6-4342-B048-85BDC9FD1C3A}</a:tableStyleId>
              </a:tblPr>
              <a:tblGrid>
                <a:gridCol w="1391478"/>
                <a:gridCol w="1391478"/>
                <a:gridCol w="1391478"/>
              </a:tblGrid>
              <a:tr h="0">
                <a:tc>
                  <a:txBody>
                    <a:bodyPr/>
                    <a:lstStyle/>
                    <a:p>
                      <a:pPr algn="ctr">
                        <a:spcAft>
                          <a:spcPts val="0"/>
                        </a:spcAft>
                      </a:pPr>
                      <a:r>
                        <a:rPr lang="es-EC" sz="1400" dirty="0">
                          <a:effectLst/>
                        </a:rPr>
                        <a:t> </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Bitrate [Kbps]</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3671</a:t>
                      </a:r>
                      <a:r>
                        <a:rPr lang="es-EC" sz="1400" b="1">
                          <a:effectLst/>
                          <a:latin typeface="+mj-lt"/>
                          <a:ea typeface="Calibri" panose="020F0502020204030204" pitchFamily="34" charset="0"/>
                          <a:cs typeface="Times New Roman" panose="02020603050405020304" pitchFamily="18" charset="0"/>
                        </a:rPr>
                        <a:t>.</a:t>
                      </a:r>
                      <a:r>
                        <a:rPr lang="es-419" sz="1400" b="1">
                          <a:effectLst/>
                          <a:latin typeface="+mj-lt"/>
                          <a:ea typeface="Calibri" panose="020F0502020204030204" pitchFamily="34" charset="0"/>
                          <a:cs typeface="Times New Roman" panose="02020603050405020304" pitchFamily="18" charset="0"/>
                        </a:rPr>
                        <a:t>532109</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849.21</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dirty="0">
                          <a:effectLst/>
                          <a:latin typeface="+mj-lt"/>
                          <a:ea typeface="Calibri" panose="020F0502020204030204" pitchFamily="34" charset="0"/>
                          <a:cs typeface="Times New Roman" panose="02020603050405020304" pitchFamily="18" charset="0"/>
                        </a:rPr>
                        <a:t>34850.54852</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S"/>
                    </a:p>
                  </a:txBody>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94077834"/>
              </p:ext>
            </p:extLst>
          </p:nvPr>
        </p:nvGraphicFramePr>
        <p:xfrm>
          <a:off x="6785112" y="1904945"/>
          <a:ext cx="4956312" cy="1920240"/>
        </p:xfrm>
        <a:graphic>
          <a:graphicData uri="http://schemas.openxmlformats.org/drawingml/2006/table">
            <a:tbl>
              <a:tblPr firstRow="1" firstCol="1" bandRow="1">
                <a:tableStyleId>{5C22544A-7EE6-4342-B048-85BDC9FD1C3A}</a:tableStyleId>
              </a:tblPr>
              <a:tblGrid>
                <a:gridCol w="1652104"/>
                <a:gridCol w="1652104"/>
                <a:gridCol w="1652104"/>
              </a:tblGrid>
              <a:tr h="0">
                <a:tc>
                  <a:txBody>
                    <a:bodyPr/>
                    <a:lstStyle/>
                    <a:p>
                      <a:pPr algn="ctr">
                        <a:spcAft>
                          <a:spcPts val="0"/>
                        </a:spcAft>
                      </a:pPr>
                      <a:r>
                        <a:rPr lang="en-US"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EC" sz="1400">
                          <a:effectLst/>
                        </a:rPr>
                        <a:t>Bitrate LAN [Mbps]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93.58</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93.52</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EC" sz="1400">
                          <a:effectLst/>
                        </a:rPr>
                        <a:t>LAN Improvement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0.06</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r>
              <a:tr h="87630">
                <a:tc>
                  <a:txBody>
                    <a:bodyPr/>
                    <a:lstStyle/>
                    <a:p>
                      <a:pPr algn="ctr">
                        <a:spcAft>
                          <a:spcPts val="0"/>
                        </a:spcAft>
                      </a:pPr>
                      <a:r>
                        <a:rPr lang="es-EC" sz="1400">
                          <a:effectLst/>
                        </a:rPr>
                        <a:t>Bitrate WAN [Mbps]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3.88</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latin typeface="+mj-lt"/>
                          <a:ea typeface="Calibri" panose="020F0502020204030204" pitchFamily="34" charset="0"/>
                          <a:cs typeface="Times New Roman" panose="02020603050405020304" pitchFamily="18" charset="0"/>
                        </a:rPr>
                        <a:t>3.87</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EC" sz="1400">
                          <a:effectLst/>
                        </a:rPr>
                        <a:t>WAN Improvement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EC" sz="1400" b="1" dirty="0">
                          <a:effectLst/>
                          <a:latin typeface="+mj-lt"/>
                          <a:ea typeface="Calibri" panose="020F0502020204030204" pitchFamily="34" charset="0"/>
                          <a:cs typeface="Times New Roman" panose="02020603050405020304" pitchFamily="18" charset="0"/>
                        </a:rPr>
                        <a:t>0.26</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r>
            </a:tbl>
          </a:graphicData>
        </a:graphic>
      </p:graphicFrame>
    </p:spTree>
    <p:extLst>
      <p:ext uri="{BB962C8B-B14F-4D97-AF65-F5344CB8AC3E}">
        <p14:creationId xmlns:p14="http://schemas.microsoft.com/office/powerpoint/2010/main" val="18147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Bitrate UDP @ 100 Mbps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586119"/>
            <a:ext cx="5678916" cy="3319560"/>
          </a:xfrm>
          <a:prstGeom prst="rect">
            <a:avLst/>
          </a:prstGeom>
          <a:noFill/>
        </p:spPr>
      </p:pic>
      <p:graphicFrame>
        <p:nvGraphicFramePr>
          <p:cNvPr id="5" name="Tabla 4"/>
          <p:cNvGraphicFramePr>
            <a:graphicFrameLocks noGrp="1"/>
          </p:cNvGraphicFramePr>
          <p:nvPr>
            <p:extLst>
              <p:ext uri="{D42A27DB-BD31-4B8C-83A1-F6EECF244321}">
                <p14:modId xmlns:p14="http://schemas.microsoft.com/office/powerpoint/2010/main" val="2974979042"/>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Bitrate [Kbps]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a:solidFill>
                            <a:srgbClr val="000000"/>
                          </a:solidFill>
                          <a:effectLst/>
                          <a:latin typeface="+mj-lt"/>
                          <a:ea typeface="Calibri" panose="020F0502020204030204" pitchFamily="34" charset="0"/>
                          <a:cs typeface="Times New Roman" panose="02020603050405020304" pitchFamily="18" charset="0"/>
                        </a:rPr>
                        <a:t>3671.570945</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b"/>
                </a:tc>
                <a:tc row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849.72</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dirty="0">
                          <a:solidFill>
                            <a:srgbClr val="000000"/>
                          </a:solidFill>
                          <a:effectLst/>
                          <a:latin typeface="+mj-lt"/>
                          <a:ea typeface="Calibri" panose="020F0502020204030204" pitchFamily="34" charset="0"/>
                          <a:cs typeface="Times New Roman" panose="02020603050405020304" pitchFamily="18" charset="0"/>
                        </a:rPr>
                        <a:t>34869.71891</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892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75807" y="2586118"/>
            <a:ext cx="5687944" cy="3319562"/>
          </a:xfrm>
          <a:prstGeom prst="rect">
            <a:avLst/>
          </a:prstGeom>
          <a:noFill/>
        </p:spPr>
      </p:pic>
      <p:sp>
        <p:nvSpPr>
          <p:cNvPr id="2" name="Título 1"/>
          <p:cNvSpPr>
            <a:spLocks noGrp="1"/>
          </p:cNvSpPr>
          <p:nvPr>
            <p:ph type="title"/>
          </p:nvPr>
        </p:nvSpPr>
        <p:spPr/>
        <p:txBody>
          <a:bodyPr/>
          <a:lstStyle/>
          <a:p>
            <a:r>
              <a:rPr lang="es-419" dirty="0" smtClean="0"/>
              <a:t>Bitrate UDP @ 3.8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988713159"/>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Bitrate [Kbps]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a:solidFill>
                            <a:srgbClr val="000000"/>
                          </a:solidFill>
                          <a:effectLst/>
                          <a:latin typeface="+mj-lt"/>
                          <a:ea typeface="Calibri" panose="020F0502020204030204" pitchFamily="34" charset="0"/>
                          <a:cs typeface="Times New Roman" panose="02020603050405020304" pitchFamily="18" charset="0"/>
                        </a:rPr>
                        <a:t>3623.346997</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b"/>
                </a:tc>
                <a:tc rowSpan="2">
                  <a:txBody>
                    <a:bodyPr/>
                    <a:lstStyle/>
                    <a:p>
                      <a:pPr algn="ctr">
                        <a:spcAft>
                          <a:spcPts val="0"/>
                        </a:spcAft>
                      </a:pPr>
                      <a:r>
                        <a:rPr lang="en-US" sz="1400" b="1">
                          <a:effectLst/>
                          <a:latin typeface="+mj-lt"/>
                          <a:ea typeface="Calibri" panose="020F0502020204030204" pitchFamily="34" charset="0"/>
                          <a:cs typeface="Times New Roman" panose="02020603050405020304" pitchFamily="18" charset="0"/>
                        </a:rPr>
                        <a:t>1.</a:t>
                      </a:r>
                      <a:r>
                        <a:rPr lang="es-419" sz="1400" b="1">
                          <a:effectLst/>
                          <a:latin typeface="+mj-lt"/>
                          <a:ea typeface="Calibri" panose="020F0502020204030204" pitchFamily="34" charset="0"/>
                          <a:cs typeface="Times New Roman" panose="02020603050405020304" pitchFamily="18" charset="0"/>
                        </a:rPr>
                        <a:t>74</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3686.52968</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167089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80322" y="2588753"/>
            <a:ext cx="5678914" cy="3314292"/>
          </a:xfrm>
          <a:prstGeom prst="rect">
            <a:avLst/>
          </a:prstGeom>
          <a:noFill/>
        </p:spPr>
      </p:pic>
      <p:sp>
        <p:nvSpPr>
          <p:cNvPr id="2" name="Título 1"/>
          <p:cNvSpPr>
            <a:spLocks noGrp="1"/>
          </p:cNvSpPr>
          <p:nvPr>
            <p:ph type="title"/>
          </p:nvPr>
        </p:nvSpPr>
        <p:spPr/>
        <p:txBody>
          <a:bodyPr/>
          <a:lstStyle/>
          <a:p>
            <a:r>
              <a:rPr lang="es-419" dirty="0" smtClean="0"/>
              <a:t>Jitter UDP @ 100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292580254"/>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Jitter [s</a:t>
                      </a:r>
                      <a:r>
                        <a:rPr lang="es-419" sz="1400" dirty="0">
                          <a:effectLst/>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a:solidFill>
                            <a:srgbClr val="000000"/>
                          </a:solidFill>
                          <a:effectLst/>
                          <a:latin typeface="+mj-lt"/>
                          <a:ea typeface="Calibri" panose="020F0502020204030204" pitchFamily="34" charset="0"/>
                          <a:cs typeface="Times New Roman" panose="02020603050405020304" pitchFamily="18" charset="0"/>
                        </a:rPr>
                        <a:t>0.001069</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b"/>
                </a:tc>
                <a:tc rowSpan="2">
                  <a:txBody>
                    <a:bodyPr/>
                    <a:lstStyle/>
                    <a:p>
                      <a:pPr algn="ctr">
                        <a:spcAft>
                          <a:spcPts val="0"/>
                        </a:spcAft>
                      </a:pPr>
                      <a:r>
                        <a:rPr lang="en-US" sz="1400" b="1">
                          <a:effectLst/>
                          <a:latin typeface="+mj-lt"/>
                          <a:ea typeface="Calibri" panose="020F0502020204030204" pitchFamily="34" charset="0"/>
                          <a:cs typeface="Times New Roman" panose="02020603050405020304" pitchFamily="18" charset="0"/>
                        </a:rPr>
                        <a:t>83.</a:t>
                      </a:r>
                      <a:r>
                        <a:rPr lang="es-419" sz="1400" b="1">
                          <a:effectLst/>
                          <a:latin typeface="+mj-lt"/>
                          <a:ea typeface="Calibri" panose="020F0502020204030204" pitchFamily="34" charset="0"/>
                          <a:cs typeface="Times New Roman" panose="02020603050405020304" pitchFamily="18" charset="0"/>
                        </a:rPr>
                        <a:t>54</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0.000176</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32278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75807" y="2586118"/>
            <a:ext cx="5687944" cy="3319562"/>
          </a:xfrm>
          <a:prstGeom prst="rect">
            <a:avLst/>
          </a:prstGeom>
          <a:noFill/>
        </p:spPr>
      </p:pic>
      <p:sp>
        <p:nvSpPr>
          <p:cNvPr id="2" name="Título 1"/>
          <p:cNvSpPr>
            <a:spLocks noGrp="1"/>
          </p:cNvSpPr>
          <p:nvPr>
            <p:ph type="title"/>
          </p:nvPr>
        </p:nvSpPr>
        <p:spPr/>
        <p:txBody>
          <a:bodyPr/>
          <a:lstStyle/>
          <a:p>
            <a:r>
              <a:rPr lang="es-419" dirty="0" smtClean="0"/>
              <a:t>Packet loss UDP @ 100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783810047"/>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 sz="1400" dirty="0" err="1" smtClean="0">
                          <a:effectLst/>
                        </a:rPr>
                        <a:t>Packet</a:t>
                      </a:r>
                      <a:r>
                        <a:rPr lang="es-419" sz="1400" dirty="0" smtClean="0">
                          <a:effectLst/>
                        </a:rPr>
                        <a:t> loss[%]</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a:solidFill>
                            <a:srgbClr val="000000"/>
                          </a:solidFill>
                          <a:effectLst/>
                          <a:latin typeface="+mj-lt"/>
                          <a:ea typeface="Calibri" panose="020F0502020204030204" pitchFamily="34" charset="0"/>
                          <a:cs typeface="Times New Roman" panose="02020603050405020304" pitchFamily="18" charset="0"/>
                        </a:rPr>
                        <a:t>96.02</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b"/>
                </a:tc>
                <a:tc row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36.18</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dirty="0">
                          <a:solidFill>
                            <a:srgbClr val="000000"/>
                          </a:solidFill>
                          <a:effectLst/>
                          <a:latin typeface="+mj-lt"/>
                          <a:ea typeface="Calibri" panose="020F0502020204030204" pitchFamily="34" charset="0"/>
                          <a:cs typeface="Times New Roman" panose="02020603050405020304" pitchFamily="18" charset="0"/>
                        </a:rPr>
                        <a:t>61.28</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247829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Objetivos Específicos</a:t>
            </a:r>
            <a:endParaRPr lang="es-ES" dirty="0"/>
          </a:p>
        </p:txBody>
      </p:sp>
      <p:sp>
        <p:nvSpPr>
          <p:cNvPr id="4" name="Marcador de posición de contenido 3"/>
          <p:cNvSpPr>
            <a:spLocks noGrp="1"/>
          </p:cNvSpPr>
          <p:nvPr>
            <p:ph sz="half" idx="2"/>
          </p:nvPr>
        </p:nvSpPr>
        <p:spPr>
          <a:xfrm>
            <a:off x="680322" y="3030008"/>
            <a:ext cx="9613860" cy="2906179"/>
          </a:xfrm>
        </p:spPr>
        <p:txBody>
          <a:bodyPr>
            <a:normAutofit lnSpcReduction="10000"/>
          </a:bodyPr>
          <a:lstStyle/>
          <a:p>
            <a:pPr lvl="0" algn="just"/>
            <a:r>
              <a:rPr lang="es-419" dirty="0"/>
              <a:t>Determinar</a:t>
            </a:r>
            <a:r>
              <a:rPr lang="es-419" dirty="0" smtClean="0">
                <a:effectLst/>
              </a:rPr>
              <a:t> </a:t>
            </a:r>
            <a:r>
              <a:rPr lang="es-ES" dirty="0"/>
              <a:t>los antecedentes</a:t>
            </a:r>
            <a:r>
              <a:rPr lang="es-419" dirty="0"/>
              <a:t>,</a:t>
            </a:r>
            <a:r>
              <a:rPr lang="es-ES" dirty="0"/>
              <a:t> importancia y alcance del proyecto.</a:t>
            </a:r>
          </a:p>
          <a:p>
            <a:pPr lvl="0" algn="just"/>
            <a:r>
              <a:rPr lang="es-419" dirty="0"/>
              <a:t>An</a:t>
            </a:r>
            <a:r>
              <a:rPr lang="es-ES" dirty="0"/>
              <a:t>alizar las técnicas y funcionamiento de los equipos optimizadores de red.</a:t>
            </a:r>
          </a:p>
          <a:p>
            <a:pPr lvl="0" algn="just"/>
            <a:r>
              <a:rPr lang="es-ES" dirty="0"/>
              <a:t>Determinar las características t</a:t>
            </a:r>
            <a:r>
              <a:rPr lang="es-419" dirty="0"/>
              <a:t>écnicas </a:t>
            </a:r>
            <a:r>
              <a:rPr lang="es-ES" dirty="0"/>
              <a:t>del equipamiento </a:t>
            </a:r>
            <a:r>
              <a:rPr lang="es-419" dirty="0"/>
              <a:t>necesario</a:t>
            </a:r>
            <a:r>
              <a:rPr lang="es-ES" dirty="0"/>
              <a:t>.</a:t>
            </a:r>
          </a:p>
          <a:p>
            <a:pPr lvl="0" algn="just"/>
            <a:r>
              <a:rPr lang="es-ES" dirty="0"/>
              <a:t>Planificar e implementar un enlace </a:t>
            </a:r>
            <a:r>
              <a:rPr lang="es-419" dirty="0"/>
              <a:t>WWAN </a:t>
            </a:r>
            <a:r>
              <a:rPr lang="es-ES" dirty="0"/>
              <a:t>punto a punto y una solución de optimización.</a:t>
            </a:r>
          </a:p>
          <a:p>
            <a:pPr lvl="0" algn="just"/>
            <a:r>
              <a:rPr lang="es-419" dirty="0"/>
              <a:t>E</a:t>
            </a:r>
            <a:r>
              <a:rPr lang="es-ES" dirty="0"/>
              <a:t>valuar el rendimiento del enlace </a:t>
            </a:r>
            <a:r>
              <a:rPr lang="es-419" dirty="0"/>
              <a:t>WWAN</a:t>
            </a:r>
            <a:r>
              <a:rPr lang="es-ES" dirty="0"/>
              <a:t>.</a:t>
            </a:r>
          </a:p>
          <a:p>
            <a:pPr lvl="0" algn="just"/>
            <a:r>
              <a:rPr lang="es-419" dirty="0"/>
              <a:t>Analizar los</a:t>
            </a:r>
            <a:r>
              <a:rPr lang="es-ES" dirty="0"/>
              <a:t> resultados obtenidos.</a:t>
            </a:r>
            <a:endParaRPr lang="es-419" dirty="0"/>
          </a:p>
          <a:p>
            <a:pPr lvl="0" algn="just"/>
            <a:r>
              <a:rPr lang="es-419" dirty="0"/>
              <a:t>Establecer </a:t>
            </a:r>
            <a:r>
              <a:rPr lang="es-ES" dirty="0"/>
              <a:t>conclusiones y recomendaciones</a:t>
            </a:r>
            <a:r>
              <a:rPr lang="es-419" dirty="0"/>
              <a:t>.</a:t>
            </a:r>
            <a:endParaRPr lang="es-ES" dirty="0"/>
          </a:p>
        </p:txBody>
      </p:sp>
    </p:spTree>
    <p:extLst>
      <p:ext uri="{BB962C8B-B14F-4D97-AF65-F5344CB8AC3E}">
        <p14:creationId xmlns:p14="http://schemas.microsoft.com/office/powerpoint/2010/main" val="9992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75807" y="2586118"/>
            <a:ext cx="5687944" cy="3319562"/>
          </a:xfrm>
          <a:prstGeom prst="rect">
            <a:avLst/>
          </a:prstGeom>
          <a:noFill/>
        </p:spPr>
      </p:pic>
      <p:sp>
        <p:nvSpPr>
          <p:cNvPr id="2" name="Título 1"/>
          <p:cNvSpPr>
            <a:spLocks noGrp="1"/>
          </p:cNvSpPr>
          <p:nvPr>
            <p:ph type="title"/>
          </p:nvPr>
        </p:nvSpPr>
        <p:spPr/>
        <p:txBody>
          <a:bodyPr/>
          <a:lstStyle/>
          <a:p>
            <a:r>
              <a:rPr lang="es-419" dirty="0"/>
              <a:t>Packet loss UDP</a:t>
            </a:r>
            <a:r>
              <a:rPr lang="es-419" dirty="0" smtClean="0"/>
              <a:t> @ 3.8 Mbps</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601156869"/>
              </p:ext>
            </p:extLst>
          </p:nvPr>
        </p:nvGraphicFramePr>
        <p:xfrm>
          <a:off x="6883054" y="3900342"/>
          <a:ext cx="4434300" cy="640080"/>
        </p:xfrm>
        <a:graphic>
          <a:graphicData uri="http://schemas.openxmlformats.org/drawingml/2006/table">
            <a:tbl>
              <a:tblPr firstRow="1" firstCol="1" bandRow="1">
                <a:tableStyleId>{5C22544A-7EE6-4342-B048-85BDC9FD1C3A}</a:tableStyleId>
              </a:tblPr>
              <a:tblGrid>
                <a:gridCol w="1478100"/>
                <a:gridCol w="1478100"/>
                <a:gridCol w="1478100"/>
              </a:tblGrid>
              <a:tr h="0">
                <a:tc>
                  <a:txBody>
                    <a:bodyPr/>
                    <a:lstStyle/>
                    <a:p>
                      <a:pPr algn="ctr">
                        <a:spcAft>
                          <a:spcPts val="0"/>
                        </a:spcAft>
                      </a:pPr>
                      <a:r>
                        <a:rPr lang="es-EC" sz="1400" dirty="0">
                          <a:effectLst/>
                        </a:rPr>
                        <a:t>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dirty="0" smtClean="0">
                          <a:effectLst/>
                        </a:rPr>
                        <a:t>Packet</a:t>
                      </a:r>
                      <a:r>
                        <a:rPr lang="es-419" sz="1400" baseline="0" dirty="0" smtClean="0">
                          <a:effectLst/>
                        </a:rPr>
                        <a:t> loss</a:t>
                      </a:r>
                      <a:r>
                        <a:rPr lang="es-419" sz="1400" dirty="0" smtClean="0">
                          <a:effectLst/>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419" sz="1400">
                          <a:effectLst/>
                        </a:rPr>
                        <a:t>Mejora [%]</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7630">
                <a:tc>
                  <a:txBody>
                    <a:bodyPr/>
                    <a:lstStyle/>
                    <a:p>
                      <a:pPr algn="ctr">
                        <a:spcAft>
                          <a:spcPts val="0"/>
                        </a:spcAft>
                      </a:pPr>
                      <a:r>
                        <a:rPr lang="es-419" sz="1400" dirty="0" smtClean="0">
                          <a:effectLst/>
                        </a:rPr>
                        <a:t>UDP Normal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a:solidFill>
                            <a:srgbClr val="000000"/>
                          </a:solidFill>
                          <a:effectLst/>
                          <a:latin typeface="+mj-lt"/>
                          <a:ea typeface="Calibri" panose="020F0502020204030204" pitchFamily="34" charset="0"/>
                          <a:cs typeface="Times New Roman" panose="02020603050405020304" pitchFamily="18" charset="0"/>
                        </a:rPr>
                        <a:t>1.55</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b"/>
                </a:tc>
                <a:tc rowSpan="2">
                  <a:txBody>
                    <a:bodyPr/>
                    <a:lstStyle/>
                    <a:p>
                      <a:pPr algn="ctr">
                        <a:spcAft>
                          <a:spcPts val="0"/>
                        </a:spcAft>
                      </a:pPr>
                      <a:r>
                        <a:rPr lang="es-419" sz="1400" b="1">
                          <a:effectLst/>
                          <a:latin typeface="+mj-lt"/>
                          <a:ea typeface="Calibri" panose="020F0502020204030204" pitchFamily="34" charset="0"/>
                          <a:cs typeface="Times New Roman" panose="02020603050405020304" pitchFamily="18" charset="0"/>
                        </a:rPr>
                        <a:t>100.00</a:t>
                      </a:r>
                      <a:endParaRPr lang="es-ES" sz="1400">
                        <a:effectLst/>
                        <a:latin typeface="+mj-lt"/>
                        <a:ea typeface="Times New Roman" panose="02020603050405020304" pitchFamily="18" charset="0"/>
                        <a:cs typeface="Times New Roman" panose="02020603050405020304" pitchFamily="18" charset="0"/>
                      </a:endParaRPr>
                    </a:p>
                  </a:txBody>
                  <a:tcPr marL="68580" marR="68580" marT="0" marB="0" anchor="ctr"/>
                </a:tc>
              </a:tr>
              <a:tr h="44450">
                <a:tc>
                  <a:txBody>
                    <a:bodyPr/>
                    <a:lstStyle/>
                    <a:p>
                      <a:pPr algn="ctr">
                        <a:spcAft>
                          <a:spcPts val="0"/>
                        </a:spcAft>
                      </a:pPr>
                      <a:r>
                        <a:rPr lang="es-419" sz="1400" dirty="0" smtClean="0">
                          <a:effectLst/>
                        </a:rPr>
                        <a:t>UDP Optimizado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b="1" dirty="0">
                          <a:solidFill>
                            <a:srgbClr val="000000"/>
                          </a:solidFill>
                          <a:effectLst/>
                          <a:latin typeface="+mj-lt"/>
                          <a:ea typeface="Calibri" panose="020F0502020204030204" pitchFamily="34" charset="0"/>
                          <a:cs typeface="Times New Roman" panose="02020603050405020304" pitchFamily="18" charset="0"/>
                        </a:rPr>
                        <a:t>0.00001</a:t>
                      </a:r>
                      <a:endParaRPr lang="es-ES" sz="1400" dirty="0">
                        <a:effectLst/>
                        <a:latin typeface="+mj-lt"/>
                        <a:ea typeface="Times New Roman" panose="02020603050405020304" pitchFamily="18" charset="0"/>
                        <a:cs typeface="Times New Roman" panose="02020603050405020304" pitchFamily="18" charset="0"/>
                      </a:endParaRPr>
                    </a:p>
                  </a:txBody>
                  <a:tcPr marL="68580" marR="68580" marT="0" marB="0" anchor="b"/>
                </a:tc>
                <a:tc vMerge="1">
                  <a:txBody>
                    <a:bodyPr/>
                    <a:lstStyle/>
                    <a:p>
                      <a:endParaRPr lang="es-ES"/>
                    </a:p>
                  </a:txBody>
                  <a:tcPr/>
                </a:tc>
              </a:tr>
            </a:tbl>
          </a:graphicData>
        </a:graphic>
      </p:graphicFrame>
    </p:spTree>
    <p:extLst>
      <p:ext uri="{BB962C8B-B14F-4D97-AF65-F5344CB8AC3E}">
        <p14:creationId xmlns:p14="http://schemas.microsoft.com/office/powerpoint/2010/main" val="26522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Conclusiones y Recomendaciones</a:t>
            </a:r>
            <a:endParaRPr lang="es-ES" dirty="0"/>
          </a:p>
        </p:txBody>
      </p:sp>
    </p:spTree>
    <p:extLst>
      <p:ext uri="{BB962C8B-B14F-4D97-AF65-F5344CB8AC3E}">
        <p14:creationId xmlns:p14="http://schemas.microsoft.com/office/powerpoint/2010/main" val="35896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Conclusi</a:t>
            </a:r>
            <a:r>
              <a:rPr lang="es-419" dirty="0" smtClean="0"/>
              <a:t>ones</a:t>
            </a:r>
            <a:endParaRPr lang="es-ES" dirty="0"/>
          </a:p>
        </p:txBody>
      </p:sp>
      <p:sp>
        <p:nvSpPr>
          <p:cNvPr id="3" name="Marcador de posición de contenido 2"/>
          <p:cNvSpPr>
            <a:spLocks noGrp="1"/>
          </p:cNvSpPr>
          <p:nvPr>
            <p:ph idx="1"/>
          </p:nvPr>
        </p:nvSpPr>
        <p:spPr/>
        <p:txBody>
          <a:bodyPr>
            <a:normAutofit fontScale="92500"/>
          </a:bodyPr>
          <a:lstStyle/>
          <a:p>
            <a:pPr algn="just"/>
            <a:r>
              <a:rPr lang="es-EC" dirty="0"/>
              <a:t>La evaluación del </a:t>
            </a:r>
            <a:r>
              <a:rPr lang="es-419" dirty="0" smtClean="0"/>
              <a:t>rendimiento </a:t>
            </a:r>
            <a:r>
              <a:rPr lang="es-EC" dirty="0" smtClean="0"/>
              <a:t>del </a:t>
            </a:r>
            <a:r>
              <a:rPr lang="es-419" dirty="0" smtClean="0"/>
              <a:t>enlace WWAN punto a punto </a:t>
            </a:r>
            <a:r>
              <a:rPr lang="es-EC" dirty="0" smtClean="0"/>
              <a:t>se ha </a:t>
            </a:r>
            <a:r>
              <a:rPr lang="es-419" dirty="0" smtClean="0"/>
              <a:t>realizado </a:t>
            </a:r>
            <a:r>
              <a:rPr lang="es-EC" dirty="0" smtClean="0"/>
              <a:t>en </a:t>
            </a:r>
            <a:r>
              <a:rPr lang="es-EC" dirty="0"/>
              <a:t>base a un estudio del arte </a:t>
            </a:r>
            <a:r>
              <a:rPr lang="es-EC" dirty="0" smtClean="0"/>
              <a:t>de</a:t>
            </a:r>
            <a:r>
              <a:rPr lang="es-419" dirty="0" smtClean="0"/>
              <a:t> </a:t>
            </a:r>
            <a:r>
              <a:rPr lang="es-EC" dirty="0" smtClean="0"/>
              <a:t>l</a:t>
            </a:r>
            <a:r>
              <a:rPr lang="es-419" dirty="0" smtClean="0"/>
              <a:t>a optimización WWAN, específicamente en enlaces punto a punto</a:t>
            </a:r>
            <a:r>
              <a:rPr lang="es-EC" dirty="0" smtClean="0"/>
              <a:t>, </a:t>
            </a:r>
            <a:r>
              <a:rPr lang="es-EC" dirty="0"/>
              <a:t>determinando las características técnicas del equipamiento para el sistema de comunicación utilizado, ejecutando una buena planificación </a:t>
            </a:r>
            <a:r>
              <a:rPr lang="es-EC" dirty="0" smtClean="0"/>
              <a:t>de</a:t>
            </a:r>
            <a:r>
              <a:rPr lang="es-419" dirty="0" smtClean="0"/>
              <a:t> la</a:t>
            </a:r>
            <a:r>
              <a:rPr lang="es-EC" dirty="0" smtClean="0"/>
              <a:t> red implementada</a:t>
            </a:r>
            <a:r>
              <a:rPr lang="es-419" dirty="0" smtClean="0"/>
              <a:t> y realizando las pruebas</a:t>
            </a:r>
            <a:r>
              <a:rPr lang="es-EC" dirty="0" smtClean="0"/>
              <a:t> mediante </a:t>
            </a:r>
            <a:r>
              <a:rPr lang="es-EC" dirty="0"/>
              <a:t>la </a:t>
            </a:r>
            <a:r>
              <a:rPr lang="es-419" dirty="0" smtClean="0"/>
              <a:t>utilización de servidores de aplicación e </a:t>
            </a:r>
            <a:r>
              <a:rPr lang="es-EC" dirty="0" smtClean="0"/>
              <a:t>inyección </a:t>
            </a:r>
            <a:r>
              <a:rPr lang="es-EC" dirty="0"/>
              <a:t>de </a:t>
            </a:r>
            <a:r>
              <a:rPr lang="es-EC" dirty="0" smtClean="0"/>
              <a:t>tráfico</a:t>
            </a:r>
            <a:r>
              <a:rPr lang="es-419" dirty="0" smtClean="0"/>
              <a:t> tanto TCP como UDP.</a:t>
            </a:r>
          </a:p>
          <a:p>
            <a:pPr algn="just"/>
            <a:r>
              <a:rPr lang="es-419" dirty="0" smtClean="0"/>
              <a:t>Los resultados </a:t>
            </a:r>
            <a:r>
              <a:rPr lang="es-EC" dirty="0" smtClean="0"/>
              <a:t>obtenido</a:t>
            </a:r>
            <a:r>
              <a:rPr lang="es-419" dirty="0" smtClean="0"/>
              <a:t>s, muestran que la solución de optimización planteada para el enlace WWAN punto a punto, mejora notablemente su </a:t>
            </a:r>
            <a:r>
              <a:rPr lang="es-EC" dirty="0" smtClean="0"/>
              <a:t>rendimiento</a:t>
            </a:r>
            <a:r>
              <a:rPr lang="es-419" dirty="0" smtClean="0"/>
              <a:t> en cuanto al análisis de los cuatro principales parámetros de desempeño del enlace.</a:t>
            </a:r>
            <a:endParaRPr lang="es-ES" dirty="0"/>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Recomendaciones</a:t>
            </a:r>
            <a:endParaRPr lang="es-ES" dirty="0"/>
          </a:p>
        </p:txBody>
      </p:sp>
      <p:sp>
        <p:nvSpPr>
          <p:cNvPr id="3" name="Marcador de posición de contenido 2"/>
          <p:cNvSpPr>
            <a:spLocks noGrp="1"/>
          </p:cNvSpPr>
          <p:nvPr>
            <p:ph idx="1"/>
          </p:nvPr>
        </p:nvSpPr>
        <p:spPr/>
        <p:txBody>
          <a:bodyPr>
            <a:noAutofit/>
          </a:bodyPr>
          <a:lstStyle/>
          <a:p>
            <a:pPr algn="just">
              <a:lnSpc>
                <a:spcPct val="110000"/>
              </a:lnSpc>
            </a:pPr>
            <a:r>
              <a:rPr lang="es-ES" sz="2200" dirty="0"/>
              <a:t>Determinar </a:t>
            </a:r>
            <a:r>
              <a:rPr lang="es-ES" sz="2200" dirty="0" smtClean="0"/>
              <a:t>l</a:t>
            </a:r>
            <a:r>
              <a:rPr lang="es-419" sz="2200" dirty="0" smtClean="0"/>
              <a:t>os flujos de aplicaciones existentes en la red</a:t>
            </a:r>
            <a:r>
              <a:rPr lang="es-ES" sz="2200" dirty="0" smtClean="0"/>
              <a:t>, </a:t>
            </a:r>
            <a:r>
              <a:rPr lang="es-419" sz="2200" dirty="0" smtClean="0"/>
              <a:t>para aplicar las técnicas de optimización y QoS más apropiadas de acuerdo al protocolo de aplicación con el que trabaje.</a:t>
            </a:r>
            <a:endParaRPr lang="es-ES" sz="2200" dirty="0"/>
          </a:p>
          <a:p>
            <a:pPr algn="just">
              <a:lnSpc>
                <a:spcPct val="110000"/>
              </a:lnSpc>
            </a:pPr>
            <a:r>
              <a:rPr lang="es-419" sz="2200" dirty="0" smtClean="0"/>
              <a:t>Evitar saturar las políticas configuradas para la optimización de los datos, debido a que esto crea una carga adicional de procesamiento innecesaria, lo que se traduce en congestión en la red y aumento de latencia y retardos.</a:t>
            </a:r>
            <a:endParaRPr lang="es-ES" sz="2200" dirty="0"/>
          </a:p>
        </p:txBody>
      </p:sp>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Recomendaciones</a:t>
            </a:r>
            <a:endParaRPr lang="es-ES" dirty="0"/>
          </a:p>
        </p:txBody>
      </p:sp>
      <p:sp>
        <p:nvSpPr>
          <p:cNvPr id="3" name="Marcador de posición de contenido 2"/>
          <p:cNvSpPr>
            <a:spLocks noGrp="1"/>
          </p:cNvSpPr>
          <p:nvPr>
            <p:ph idx="1"/>
          </p:nvPr>
        </p:nvSpPr>
        <p:spPr/>
        <p:txBody>
          <a:bodyPr>
            <a:noAutofit/>
          </a:bodyPr>
          <a:lstStyle/>
          <a:p>
            <a:pPr algn="just">
              <a:lnSpc>
                <a:spcPct val="110000"/>
              </a:lnSpc>
            </a:pPr>
            <a:r>
              <a:rPr lang="es-ES" sz="2200" dirty="0" smtClean="0"/>
              <a:t>S</a:t>
            </a:r>
            <a:r>
              <a:rPr lang="es-419" sz="2200" dirty="0" smtClean="0"/>
              <a:t>e debe tener especial cuidado en la sincronización de relojes previo a la realización de las pruebas de rendimiento del enlace, debido a que si no están bien sincronizados los relojes, se puede tener un aumento falso en los valores de jitter y delay especialmente.</a:t>
            </a:r>
            <a:endParaRPr lang="es-ES" sz="2200" dirty="0"/>
          </a:p>
          <a:p>
            <a:pPr algn="just">
              <a:lnSpc>
                <a:spcPct val="110000"/>
              </a:lnSpc>
            </a:pPr>
            <a:r>
              <a:rPr lang="es-419" sz="2200" dirty="0" smtClean="0"/>
              <a:t>Verificar el correcto funcionamiento del túnel virtual creado para la optimización del enlace WWAN, debido a que se puede estar trabajando sin aplicar optimización</a:t>
            </a:r>
            <a:r>
              <a:rPr lang="es-ES" sz="2200" dirty="0" smtClean="0"/>
              <a:t>.</a:t>
            </a:r>
            <a:endParaRPr lang="es-EC" sz="2200" dirty="0"/>
          </a:p>
        </p:txBody>
      </p:sp>
    </p:spTree>
    <p:extLst>
      <p:ext uri="{BB962C8B-B14F-4D97-AF65-F5344CB8AC3E}">
        <p14:creationId xmlns:p14="http://schemas.microsoft.com/office/powerpoint/2010/main" val="269808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Gracias por su atención</a:t>
            </a:r>
            <a:endParaRPr lang="es-ES" dirty="0"/>
          </a:p>
        </p:txBody>
      </p:sp>
    </p:spTree>
    <p:extLst>
      <p:ext uri="{BB962C8B-B14F-4D97-AF65-F5344CB8AC3E}">
        <p14:creationId xmlns:p14="http://schemas.microsoft.com/office/powerpoint/2010/main" val="10169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Introducción</a:t>
            </a:r>
            <a:endParaRPr lang="es-ES" dirty="0"/>
          </a:p>
        </p:txBody>
      </p:sp>
    </p:spTree>
    <p:extLst>
      <p:ext uri="{BB962C8B-B14F-4D97-AF65-F5344CB8AC3E}">
        <p14:creationId xmlns:p14="http://schemas.microsoft.com/office/powerpoint/2010/main" val="326391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322" y="5122435"/>
            <a:ext cx="9613859" cy="453051"/>
          </a:xfrm>
        </p:spPr>
        <p:txBody>
          <a:bodyPr>
            <a:noAutofit/>
          </a:bodyPr>
          <a:lstStyle/>
          <a:p>
            <a:r>
              <a:rPr lang="es-419" sz="3600" dirty="0" smtClean="0"/>
              <a:t>Antecedentes</a:t>
            </a:r>
            <a:endParaRPr lang="es-ES" sz="3600" dirty="0"/>
          </a:p>
        </p:txBody>
      </p:sp>
      <p:pic>
        <p:nvPicPr>
          <p:cNvPr id="10" name="Picture 2" descr="http://www.mssfw.com/telecom/images/WWAN-graphic.gif"/>
          <p:cNvPicPr>
            <a:picLocks noChangeAspect="1" noChangeArrowheads="1"/>
          </p:cNvPicPr>
          <p:nvPr/>
        </p:nvPicPr>
        <p:blipFill rotWithShape="1">
          <a:blip r:embed="rId3">
            <a:extLst>
              <a:ext uri="{28A0092B-C50C-407E-A947-70E740481C1C}">
                <a14:useLocalDpi xmlns:a14="http://schemas.microsoft.com/office/drawing/2010/main" val="0"/>
              </a:ext>
            </a:extLst>
          </a:blip>
          <a:srcRect t="-1" b="2143"/>
          <a:stretch/>
        </p:blipFill>
        <p:spPr bwMode="auto">
          <a:xfrm>
            <a:off x="3309593" y="844066"/>
            <a:ext cx="5429250" cy="2973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Limitantes</a:t>
            </a:r>
            <a:endParaRPr lang="es-ES" dirty="0"/>
          </a:p>
        </p:txBody>
      </p:sp>
      <p:sp>
        <p:nvSpPr>
          <p:cNvPr id="5" name="Marcador de contenido 4"/>
          <p:cNvSpPr>
            <a:spLocks noGrp="1"/>
          </p:cNvSpPr>
          <p:nvPr>
            <p:ph sz="half" idx="1"/>
          </p:nvPr>
        </p:nvSpPr>
        <p:spPr>
          <a:xfrm>
            <a:off x="680320" y="2336873"/>
            <a:ext cx="4698358" cy="2804970"/>
          </a:xfrm>
        </p:spPr>
        <p:txBody>
          <a:bodyPr>
            <a:normAutofit/>
          </a:bodyPr>
          <a:lstStyle/>
          <a:p>
            <a:r>
              <a:rPr lang="es-419" sz="2000" dirty="0" smtClean="0"/>
              <a:t>Enlaces de menor capacidad.</a:t>
            </a:r>
          </a:p>
          <a:p>
            <a:r>
              <a:rPr lang="es-419" sz="2000" dirty="0" smtClean="0"/>
              <a:t>Interferencias.</a:t>
            </a:r>
          </a:p>
          <a:p>
            <a:r>
              <a:rPr lang="es-419" sz="2000" dirty="0" smtClean="0"/>
              <a:t>Pérdidas de señal.</a:t>
            </a:r>
          </a:p>
          <a:p>
            <a:r>
              <a:rPr lang="es-419" sz="2000" dirty="0" smtClean="0"/>
              <a:t>Congestión de red.</a:t>
            </a:r>
          </a:p>
          <a:p>
            <a:r>
              <a:rPr lang="es-419" sz="2000" dirty="0" smtClean="0"/>
              <a:t>Pérdida de paquetes.</a:t>
            </a:r>
          </a:p>
          <a:p>
            <a:r>
              <a:rPr lang="es-419" sz="2000" dirty="0" smtClean="0"/>
              <a:t>Latencia.</a:t>
            </a:r>
          </a:p>
          <a:p>
            <a:r>
              <a:rPr lang="es-419" sz="2000" dirty="0" smtClean="0"/>
              <a:t>Jitter.</a:t>
            </a:r>
          </a:p>
        </p:txBody>
      </p:sp>
      <p:sp>
        <p:nvSpPr>
          <p:cNvPr id="9" name="Marcador de contenido 4"/>
          <p:cNvSpPr>
            <a:spLocks noGrp="1"/>
          </p:cNvSpPr>
          <p:nvPr>
            <p:ph sz="half" idx="1"/>
          </p:nvPr>
        </p:nvSpPr>
        <p:spPr>
          <a:xfrm>
            <a:off x="6173346" y="3059116"/>
            <a:ext cx="4120836" cy="1360484"/>
          </a:xfrm>
        </p:spPr>
        <p:txBody>
          <a:bodyPr>
            <a:normAutofit/>
          </a:bodyPr>
          <a:lstStyle/>
          <a:p>
            <a:r>
              <a:rPr lang="es-419" dirty="0" smtClean="0"/>
              <a:t>Costo de implementación.</a:t>
            </a:r>
          </a:p>
          <a:p>
            <a:r>
              <a:rPr lang="es-419" dirty="0" smtClean="0"/>
              <a:t>Aumento tarifas.</a:t>
            </a:r>
          </a:p>
          <a:p>
            <a:r>
              <a:rPr lang="es-419" dirty="0" smtClean="0"/>
              <a:t>Consolidación de equipos.</a:t>
            </a:r>
          </a:p>
        </p:txBody>
      </p:sp>
      <p:sp>
        <p:nvSpPr>
          <p:cNvPr id="8" name="Flecha derecha 7"/>
          <p:cNvSpPr/>
          <p:nvPr/>
        </p:nvSpPr>
        <p:spPr>
          <a:xfrm>
            <a:off x="4450815" y="3394802"/>
            <a:ext cx="1391226" cy="68911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descr="http://1.bp.blogspot.com/-suKiyXUvLUo/UI_zlB8YHDI/AAAAAAAABN4/mhaa83o-Oeg/s1600/interrog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992" y="4276930"/>
            <a:ext cx="1578872" cy="192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4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Optimización WWAN</a:t>
            </a:r>
            <a:endParaRPr lang="es-ES" dirty="0"/>
          </a:p>
        </p:txBody>
      </p:sp>
    </p:spTree>
    <p:extLst>
      <p:ext uri="{BB962C8B-B14F-4D97-AF65-F5344CB8AC3E}">
        <p14:creationId xmlns:p14="http://schemas.microsoft.com/office/powerpoint/2010/main" val="37108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í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2_Berlí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3_Berlí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DocumentoBibliotecaFormulario</Display>
  <Edit>DocumentoBibliotecaFormulario</Edit>
  <New>DocumentoBibliotecaFormulario</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3.xml><?xml version="1.0" encoding="utf-8"?>
<ds:datastoreItem xmlns:ds="http://schemas.openxmlformats.org/officeDocument/2006/customXml" ds:itemID="{AD42A2DC-E608-45A4-8DCA-71E71A9E667F}">
  <ds:schemaRef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1442</Words>
  <Application>Microsoft Office PowerPoint</Application>
  <PresentationFormat>Panorámica</PresentationFormat>
  <Paragraphs>463</Paragraphs>
  <Slides>55</Slides>
  <Notes>18</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55</vt:i4>
      </vt:variant>
    </vt:vector>
  </HeadingPairs>
  <TitlesOfParts>
    <vt:vector size="65" baseType="lpstr">
      <vt:lpstr>MS Mincho</vt:lpstr>
      <vt:lpstr>Arial</vt:lpstr>
      <vt:lpstr>Calibri</vt:lpstr>
      <vt:lpstr>Cambria Math</vt:lpstr>
      <vt:lpstr>Times New Roman</vt:lpstr>
      <vt:lpstr>Trebuchet MS</vt:lpstr>
      <vt:lpstr>Berlín</vt:lpstr>
      <vt:lpstr>1_Berlín</vt:lpstr>
      <vt:lpstr>2_Berlín</vt:lpstr>
      <vt:lpstr>3_Berlín</vt:lpstr>
      <vt:lpstr>ANÁLISIS Y OPTIMIZACIÓN DEL RENDIMIENTO DE ENLACES INALÁMBRICOS DE ÁREA EXTENDIDA, UTILIZANDO HARDWARE DEDICADO</vt:lpstr>
      <vt:lpstr>Agenda</vt:lpstr>
      <vt:lpstr>Objetivos</vt:lpstr>
      <vt:lpstr>Objetivo General</vt:lpstr>
      <vt:lpstr>Objetivos Específicos</vt:lpstr>
      <vt:lpstr>Introducción</vt:lpstr>
      <vt:lpstr>Antecedentes</vt:lpstr>
      <vt:lpstr>Limitantes</vt:lpstr>
      <vt:lpstr>Optimización WWAN</vt:lpstr>
      <vt:lpstr>Presentación de PowerPoint</vt:lpstr>
      <vt:lpstr>Importancia de Optimización</vt:lpstr>
      <vt:lpstr>Teoría de Operaciones</vt:lpstr>
      <vt:lpstr>Teoría de Operaciones</vt:lpstr>
      <vt:lpstr>Políticas</vt:lpstr>
      <vt:lpstr>Códigos DSCP</vt:lpstr>
      <vt:lpstr>Códigos DSCP</vt:lpstr>
      <vt:lpstr>Técnicas de Optimización</vt:lpstr>
      <vt:lpstr>Integridad de Red - FEC</vt:lpstr>
      <vt:lpstr>Integridad de Red - POC</vt:lpstr>
      <vt:lpstr>Cada aplicación tiene sus propios requisitos de entrega (latencia y jitter) por lo que QoS es indispensable en enlaces WWAN que transportan varias aplicaciones al mismo tiempo.</vt:lpstr>
      <vt:lpstr>Memoria de Red - Deduplicación</vt:lpstr>
      <vt:lpstr>Memoria de Red - Compresión</vt:lpstr>
      <vt:lpstr>- TCP Tahoe. - TCP Reno. - TCP New Reno. - TCP Vegas. - TCP Hybla.</vt:lpstr>
      <vt:lpstr>Materiales y Métodos</vt:lpstr>
      <vt:lpstr>Equipos de RF</vt:lpstr>
      <vt:lpstr>Dispositivos WOC</vt:lpstr>
      <vt:lpstr>Software</vt:lpstr>
      <vt:lpstr>Planificación e Implementación</vt:lpstr>
      <vt:lpstr>Planificación</vt:lpstr>
      <vt:lpstr>Perfil</vt:lpstr>
      <vt:lpstr>Perfil</vt:lpstr>
      <vt:lpstr>Topología de Red</vt:lpstr>
      <vt:lpstr>Parámetros de Simulación</vt:lpstr>
      <vt:lpstr>Resultados Simulados</vt:lpstr>
      <vt:lpstr>Pruebas y Resultados</vt:lpstr>
      <vt:lpstr>Presentación de PowerPoint</vt:lpstr>
      <vt:lpstr>Ancho de Banda No Optimizado</vt:lpstr>
      <vt:lpstr>Ancho de Banda Optimizado</vt:lpstr>
      <vt:lpstr>Presentación de PowerPoint</vt:lpstr>
      <vt:lpstr>Bitrate TCP @ 100 Mbps</vt:lpstr>
      <vt:lpstr>Rendimiento del Enlace</vt:lpstr>
      <vt:lpstr>Jitter TCP @ 100 Mbps</vt:lpstr>
      <vt:lpstr>Delay TCP @ 100 Mbps</vt:lpstr>
      <vt:lpstr>Delay TCP @ 100 Mbps</vt:lpstr>
      <vt:lpstr>Presentación de PowerPoint</vt:lpstr>
      <vt:lpstr>Bitrate UDP @ 100 Mbps</vt:lpstr>
      <vt:lpstr>Bitrate UDP @ 3.8 Mbps</vt:lpstr>
      <vt:lpstr>Jitter UDP @ 100 Mbps</vt:lpstr>
      <vt:lpstr>Packet loss UDP @ 100 Mbps</vt:lpstr>
      <vt:lpstr>Packet loss UDP @ 3.8 Mbps</vt:lpstr>
      <vt:lpstr>Conclusiones y Recomendaciones</vt:lpstr>
      <vt:lpstr>Conclusiones</vt:lpstr>
      <vt:lpstr>Recomendaciones</vt:lpstr>
      <vt:lpstr>Recomendaciones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2013-06-18T13:57:10Z</dcterms:created>
  <dcterms:modified xsi:type="dcterms:W3CDTF">2014-08-29T11:14:58Z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