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.xml" ContentType="application/vnd.openxmlformats-officedocument.drawingml.chart+xml"/>
  <Override PartName="/ppt/theme/themeOverride2.xml" ContentType="application/vnd.openxmlformats-officedocument.themeOverride+xml"/>
  <Override PartName="/ppt/charts/chart2.xml" ContentType="application/vnd.openxmlformats-officedocument.drawingml.chart+xml"/>
  <Override PartName="/ppt/theme/themeOverride3.xml" ContentType="application/vnd.openxmlformats-officedocument.themeOverride+xml"/>
  <Override PartName="/ppt/charts/chart3.xml" ContentType="application/vnd.openxmlformats-officedocument.drawingml.chart+xml"/>
  <Override PartName="/ppt/theme/themeOverride4.xml" ContentType="application/vnd.openxmlformats-officedocument.themeOverr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257" r:id="rId3"/>
    <p:sldId id="258" r:id="rId4"/>
    <p:sldId id="285" r:id="rId5"/>
    <p:sldId id="286" r:id="rId6"/>
    <p:sldId id="263" r:id="rId7"/>
    <p:sldId id="284" r:id="rId8"/>
    <p:sldId id="266" r:id="rId9"/>
    <p:sldId id="269" r:id="rId10"/>
    <p:sldId id="268" r:id="rId11"/>
    <p:sldId id="270" r:id="rId12"/>
    <p:sldId id="271" r:id="rId13"/>
    <p:sldId id="294" r:id="rId14"/>
    <p:sldId id="272" r:id="rId15"/>
    <p:sldId id="291" r:id="rId16"/>
    <p:sldId id="292" r:id="rId17"/>
    <p:sldId id="273" r:id="rId18"/>
    <p:sldId id="274" r:id="rId19"/>
    <p:sldId id="275" r:id="rId20"/>
    <p:sldId id="282" r:id="rId21"/>
    <p:sldId id="287" r:id="rId22"/>
    <p:sldId id="288" r:id="rId23"/>
    <p:sldId id="278" r:id="rId24"/>
    <p:sldId id="279" r:id="rId25"/>
    <p:sldId id="280" r:id="rId26"/>
    <p:sldId id="281" r:id="rId27"/>
    <p:sldId id="283" r:id="rId28"/>
    <p:sldId id="267" r:id="rId29"/>
    <p:sldId id="260" r:id="rId30"/>
    <p:sldId id="264" r:id="rId31"/>
    <p:sldId id="289" r:id="rId32"/>
    <p:sldId id="290" r:id="rId33"/>
  </p:sldIdLst>
  <p:sldSz cx="9144000" cy="6858000" type="screen4x3"/>
  <p:notesSz cx="6858000" cy="9144000"/>
  <p:defaultTextStyle>
    <a:defPPr>
      <a:defRPr lang="es-EC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95CC"/>
    <a:srgbClr val="9A2642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4" autoAdjust="0"/>
    <p:restoredTop sz="98673" autoAdjust="0"/>
  </p:normalViewPr>
  <p:slideViewPr>
    <p:cSldViewPr>
      <p:cViewPr>
        <p:scale>
          <a:sx n="90" d="100"/>
          <a:sy n="90" d="100"/>
        </p:scale>
        <p:origin x="-1234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.xlsx"/><Relationship Id="rId1" Type="http://schemas.openxmlformats.org/officeDocument/2006/relationships/themeOverride" Target="../theme/themeOverride2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3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2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Hoja1!$D$6:$D$8</c:f>
              <c:strCache>
                <c:ptCount val="3"/>
                <c:pt idx="0">
                  <c:v>QUINTO G.E.B</c:v>
                </c:pt>
                <c:pt idx="1">
                  <c:v>SEXTO G.E.B</c:v>
                </c:pt>
                <c:pt idx="2">
                  <c:v>SÉPTIMO G.E.B</c:v>
                </c:pt>
              </c:strCache>
            </c:strRef>
          </c:cat>
          <c:val>
            <c:numRef>
              <c:f>Hoja1!$E$6:$E$8</c:f>
              <c:numCache>
                <c:formatCode>General</c:formatCode>
                <c:ptCount val="3"/>
                <c:pt idx="0">
                  <c:v>61</c:v>
                </c:pt>
                <c:pt idx="1">
                  <c:v>58</c:v>
                </c:pt>
                <c:pt idx="2">
                  <c:v>74</c:v>
                </c:pt>
              </c:numCache>
            </c:numRef>
          </c:val>
        </c:ser>
        <c:ser>
          <c:idx val="1"/>
          <c:order val="1"/>
          <c:dLbls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Hoja1!$D$6:$D$8</c:f>
              <c:strCache>
                <c:ptCount val="3"/>
                <c:pt idx="0">
                  <c:v>QUINTO G.E.B</c:v>
                </c:pt>
                <c:pt idx="1">
                  <c:v>SEXTO G.E.B</c:v>
                </c:pt>
                <c:pt idx="2">
                  <c:v>SÉPTIMO G.E.B</c:v>
                </c:pt>
              </c:strCache>
            </c:strRef>
          </c:cat>
          <c:val>
            <c:numRef>
              <c:f>Hoja1!$F$6:$F$8</c:f>
              <c:numCache>
                <c:formatCode>General</c:formatCode>
                <c:ptCount val="3"/>
                <c:pt idx="0">
                  <c:v>32</c:v>
                </c:pt>
                <c:pt idx="1">
                  <c:v>30</c:v>
                </c:pt>
                <c:pt idx="2">
                  <c:v>38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s-ES" sz="800">
                <a:latin typeface="Times New Roman" pitchFamily="18" charset="0"/>
                <a:cs typeface="Times New Roman" pitchFamily="18" charset="0"/>
              </a:defRPr>
            </a:pP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GÉNERO </a:t>
            </a:r>
            <a:r>
              <a:rPr lang="en-US" sz="800" dirty="0">
                <a:latin typeface="Times New Roman" pitchFamily="18" charset="0"/>
                <a:cs typeface="Times New Roman" pitchFamily="18" charset="0"/>
              </a:rPr>
              <a:t>DE LOS ESTUDIANTES 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Hoja1!$B$16:$B$17</c:f>
              <c:strCache>
                <c:ptCount val="1"/>
                <c:pt idx="0">
                  <c:v>SEXO DE LOS ESTUDIANTES FRECUENCIA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78%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9.5602043413137813E-2"/>
                  <c:y val="6.0330168374843028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22%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ES" sz="800"/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Hoja1!$A$18:$A$19</c:f>
              <c:strCache>
                <c:ptCount val="2"/>
                <c:pt idx="0">
                  <c:v>NIÑAS</c:v>
                </c:pt>
                <c:pt idx="1">
                  <c:v>NIÑOS</c:v>
                </c:pt>
              </c:strCache>
            </c:strRef>
          </c:cat>
          <c:val>
            <c:numRef>
              <c:f>Hoja1!$B$18:$B$19</c:f>
              <c:numCache>
                <c:formatCode>General</c:formatCode>
                <c:ptCount val="2"/>
                <c:pt idx="0">
                  <c:v>141</c:v>
                </c:pt>
                <c:pt idx="1">
                  <c:v>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70997375328102"/>
          <c:y val="0.45731093206372481"/>
          <c:w val="0.19215022975500487"/>
          <c:h val="0.34351767075627182"/>
        </c:manualLayout>
      </c:layout>
      <c:overlay val="0"/>
      <c:txPr>
        <a:bodyPr/>
        <a:lstStyle/>
        <a:p>
          <a:pPr>
            <a:defRPr lang="es-ES" sz="800" b="1">
              <a:latin typeface="Times New Roman" pitchFamily="18" charset="0"/>
              <a:cs typeface="Times New Roman" pitchFamily="18" charset="0"/>
            </a:defRPr>
          </a:pPr>
          <a:endParaRPr lang="es-EC"/>
        </a:p>
      </c:txPr>
    </c:legend>
    <c:plotVisOnly val="1"/>
    <c:dispBlanksAs val="zero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Hoja1!$B$21:$B$23</c:f>
              <c:strCache>
                <c:ptCount val="3"/>
                <c:pt idx="0">
                  <c:v>8-9 años</c:v>
                </c:pt>
                <c:pt idx="1">
                  <c:v>10-11 años</c:v>
                </c:pt>
                <c:pt idx="2">
                  <c:v>12-13 años</c:v>
                </c:pt>
              </c:strCache>
            </c:strRef>
          </c:cat>
          <c:val>
            <c:numRef>
              <c:f>Hoja1!$C$21:$C$23</c:f>
              <c:numCache>
                <c:formatCode>General</c:formatCode>
                <c:ptCount val="3"/>
                <c:pt idx="0">
                  <c:v>58</c:v>
                </c:pt>
                <c:pt idx="1">
                  <c:v>119</c:v>
                </c:pt>
                <c:pt idx="2">
                  <c:v>16</c:v>
                </c:pt>
              </c:numCache>
            </c:numRef>
          </c:val>
        </c:ser>
        <c:ser>
          <c:idx val="1"/>
          <c:order val="1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Hoja1!$B$21:$B$23</c:f>
              <c:strCache>
                <c:ptCount val="3"/>
                <c:pt idx="0">
                  <c:v>8-9 años</c:v>
                </c:pt>
                <c:pt idx="1">
                  <c:v>10-11 años</c:v>
                </c:pt>
                <c:pt idx="2">
                  <c:v>12-13 años</c:v>
                </c:pt>
              </c:strCache>
            </c:strRef>
          </c:cat>
          <c:val>
            <c:numRef>
              <c:f>Hoja1!$D$21:$D$23</c:f>
              <c:numCache>
                <c:formatCode>General</c:formatCode>
                <c:ptCount val="3"/>
                <c:pt idx="0">
                  <c:v>30</c:v>
                </c:pt>
                <c:pt idx="1">
                  <c:v>62</c:v>
                </c:pt>
                <c:pt idx="2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900"/>
          </a:pPr>
          <a:endParaRPr lang="es-EC"/>
        </a:p>
      </c:txPr>
    </c:legend>
    <c:plotVisOnly val="1"/>
    <c:dispBlanksAs val="gap"/>
    <c:showDLblsOverMax val="0"/>
  </c:chart>
  <c:externalData r:id="rId2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4" Type="http://schemas.openxmlformats.org/officeDocument/2006/relationships/image" Target="../media/image11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image" Target="../media/image21.jp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jp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1.jpg"/><Relationship Id="rId1" Type="http://schemas.openxmlformats.org/officeDocument/2006/relationships/image" Target="../media/image23.jpg"/><Relationship Id="rId5" Type="http://schemas.openxmlformats.org/officeDocument/2006/relationships/image" Target="../media/image25.jpeg"/><Relationship Id="rId4" Type="http://schemas.openxmlformats.org/officeDocument/2006/relationships/image" Target="../media/image22.jp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06C9AC-55B4-49CD-A196-3438EAEFB0B5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6B3EB699-5EF7-400D-89EC-2FE5268CADB7}">
      <dgm:prSet phldrT="[Texto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algn="ctr">
            <a:lnSpc>
              <a:spcPct val="100000"/>
            </a:lnSpc>
          </a:pPr>
          <a:r>
            <a:rPr lang="es-EC" sz="1400" b="1" dirty="0" smtClean="0">
              <a:solidFill>
                <a:schemeClr val="bg1"/>
              </a:solidFill>
            </a:rPr>
            <a:t>GENERALES</a:t>
          </a:r>
        </a:p>
        <a:p>
          <a:pPr algn="l">
            <a:lnSpc>
              <a:spcPct val="100000"/>
            </a:lnSpc>
          </a:pPr>
          <a:r>
            <a:rPr lang="es-EC" sz="1400" dirty="0" smtClean="0">
              <a:solidFill>
                <a:schemeClr val="bg1"/>
              </a:solidFill>
              <a:latin typeface="Arial Black" pitchFamily="34" charset="0"/>
              <a:cs typeface="Arial" charset="0"/>
            </a:rPr>
            <a:t>Analizar la incidencia del Clima Social Escolar en el aula, para elevar el rendimiento académico dentro de la institución</a:t>
          </a:r>
          <a:endParaRPr lang="es-EC" sz="1400" dirty="0" smtClean="0">
            <a:solidFill>
              <a:schemeClr val="bg1"/>
            </a:solidFill>
          </a:endParaRPr>
        </a:p>
        <a:p>
          <a:pPr algn="l">
            <a:lnSpc>
              <a:spcPct val="90000"/>
            </a:lnSpc>
          </a:pPr>
          <a:endParaRPr lang="es-EC" sz="1400" dirty="0"/>
        </a:p>
      </dgm:t>
    </dgm:pt>
    <dgm:pt modelId="{6F861EEF-771B-4081-B0EE-DA956EF953C5}" type="parTrans" cxnId="{21667C14-836C-4748-905F-BDF8D8AE3771}">
      <dgm:prSet/>
      <dgm:spPr/>
      <dgm:t>
        <a:bodyPr/>
        <a:lstStyle/>
        <a:p>
          <a:endParaRPr lang="es-EC"/>
        </a:p>
      </dgm:t>
    </dgm:pt>
    <dgm:pt modelId="{97F09B98-6727-4BB2-AF8D-E7278D8AB4EB}" type="sibTrans" cxnId="{21667C14-836C-4748-905F-BDF8D8AE3771}">
      <dgm:prSet/>
      <dgm:spPr/>
      <dgm:t>
        <a:bodyPr/>
        <a:lstStyle/>
        <a:p>
          <a:endParaRPr lang="es-EC"/>
        </a:p>
      </dgm:t>
    </dgm:pt>
    <dgm:pt modelId="{349615F7-FE5C-4AE6-BA50-25616F8917DE}">
      <dgm:prSet phldrT="[Texto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algn="l">
            <a:lnSpc>
              <a:spcPct val="150000"/>
            </a:lnSpc>
          </a:pPr>
          <a:r>
            <a:rPr lang="es-EC" sz="1400" b="1" dirty="0" smtClean="0">
              <a:solidFill>
                <a:schemeClr val="bg1"/>
              </a:solidFill>
            </a:rPr>
            <a:t>ESPECÍFICOS</a:t>
          </a:r>
        </a:p>
        <a:p>
          <a:pPr algn="l">
            <a:lnSpc>
              <a:spcPct val="150000"/>
            </a:lnSpc>
          </a:pPr>
          <a:r>
            <a:rPr lang="es-EC" sz="1400" b="1" dirty="0" smtClean="0">
              <a:solidFill>
                <a:schemeClr val="bg1"/>
              </a:solidFill>
              <a:latin typeface="Arial Black" pitchFamily="34" charset="0"/>
              <a:cs typeface="Arial" pitchFamily="34" charset="0"/>
            </a:rPr>
            <a:t>Fortalecer las  actuaciones colectivas e individuales de estudiantes</a:t>
          </a:r>
          <a:r>
            <a:rPr lang="es-EC" sz="1400" b="1" dirty="0" smtClean="0">
              <a:solidFill>
                <a:prstClr val="black"/>
              </a:solidFill>
              <a:latin typeface="Arial Black" pitchFamily="34" charset="0"/>
              <a:cs typeface="Arial" pitchFamily="34" charset="0"/>
            </a:rPr>
            <a:t>.</a:t>
          </a:r>
          <a:endParaRPr lang="es-EC" sz="1400" b="1" dirty="0" smtClean="0"/>
        </a:p>
        <a:p>
          <a:pPr algn="ctr">
            <a:lnSpc>
              <a:spcPct val="90000"/>
            </a:lnSpc>
          </a:pPr>
          <a:endParaRPr lang="es-EC" sz="1400" b="1" dirty="0"/>
        </a:p>
      </dgm:t>
    </dgm:pt>
    <dgm:pt modelId="{4104B6B2-7789-407F-9E7E-BC9E40852B03}" type="parTrans" cxnId="{DB0AC712-63C2-46F3-9F17-06F43791EC9D}">
      <dgm:prSet/>
      <dgm:spPr/>
      <dgm:t>
        <a:bodyPr/>
        <a:lstStyle/>
        <a:p>
          <a:endParaRPr lang="es-EC"/>
        </a:p>
      </dgm:t>
    </dgm:pt>
    <dgm:pt modelId="{47FD08AF-CFBF-474A-8AAB-C20CFFE3B055}" type="sibTrans" cxnId="{DB0AC712-63C2-46F3-9F17-06F43791EC9D}">
      <dgm:prSet/>
      <dgm:spPr/>
      <dgm:t>
        <a:bodyPr/>
        <a:lstStyle/>
        <a:p>
          <a:endParaRPr lang="es-EC"/>
        </a:p>
      </dgm:t>
    </dgm:pt>
    <dgm:pt modelId="{13495783-2E2F-4CFD-B81C-F37602B7B4B5}" type="pres">
      <dgm:prSet presAssocID="{E706C9AC-55B4-49CD-A196-3438EAEFB0B5}" presName="compositeShape" presStyleCnt="0">
        <dgm:presLayoutVars>
          <dgm:chMax val="7"/>
          <dgm:dir/>
          <dgm:resizeHandles val="exact"/>
        </dgm:presLayoutVars>
      </dgm:prSet>
      <dgm:spPr/>
    </dgm:pt>
    <dgm:pt modelId="{CA439EA3-A4BC-4A2A-8526-E362F70284C3}" type="pres">
      <dgm:prSet presAssocID="{6B3EB699-5EF7-400D-89EC-2FE5268CADB7}" presName="circ1" presStyleLbl="vennNode1" presStyleIdx="0" presStyleCnt="2" custLinFactNeighborX="4" custLinFactNeighborY="-273"/>
      <dgm:spPr/>
      <dgm:t>
        <a:bodyPr/>
        <a:lstStyle/>
        <a:p>
          <a:endParaRPr lang="es-EC"/>
        </a:p>
      </dgm:t>
    </dgm:pt>
    <dgm:pt modelId="{251B0ED4-EF50-4F72-8838-981E56D98982}" type="pres">
      <dgm:prSet presAssocID="{6B3EB699-5EF7-400D-89EC-2FE5268CADB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0084187-1352-4C6D-A4AB-E93716D52758}" type="pres">
      <dgm:prSet presAssocID="{349615F7-FE5C-4AE6-BA50-25616F8917DE}" presName="circ2" presStyleLbl="vennNode1" presStyleIdx="1" presStyleCnt="2" custScaleX="101487"/>
      <dgm:spPr/>
      <dgm:t>
        <a:bodyPr/>
        <a:lstStyle/>
        <a:p>
          <a:endParaRPr lang="es-EC"/>
        </a:p>
      </dgm:t>
    </dgm:pt>
    <dgm:pt modelId="{E63E18F2-B8E3-4D5F-8B99-1188B691A9EF}" type="pres">
      <dgm:prSet presAssocID="{349615F7-FE5C-4AE6-BA50-25616F8917D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1667C14-836C-4748-905F-BDF8D8AE3771}" srcId="{E706C9AC-55B4-49CD-A196-3438EAEFB0B5}" destId="{6B3EB699-5EF7-400D-89EC-2FE5268CADB7}" srcOrd="0" destOrd="0" parTransId="{6F861EEF-771B-4081-B0EE-DA956EF953C5}" sibTransId="{97F09B98-6727-4BB2-AF8D-E7278D8AB4EB}"/>
    <dgm:cxn modelId="{96E0E024-7A4C-4C59-821D-3C969C1CC52B}" type="presOf" srcId="{349615F7-FE5C-4AE6-BA50-25616F8917DE}" destId="{E63E18F2-B8E3-4D5F-8B99-1188B691A9EF}" srcOrd="1" destOrd="0" presId="urn:microsoft.com/office/officeart/2005/8/layout/venn1"/>
    <dgm:cxn modelId="{860EB5EA-235D-41CA-AE18-EDB6FBFA023D}" type="presOf" srcId="{E706C9AC-55B4-49CD-A196-3438EAEFB0B5}" destId="{13495783-2E2F-4CFD-B81C-F37602B7B4B5}" srcOrd="0" destOrd="0" presId="urn:microsoft.com/office/officeart/2005/8/layout/venn1"/>
    <dgm:cxn modelId="{EAE9ABA3-BD97-4991-AE6B-5857329E61B4}" type="presOf" srcId="{6B3EB699-5EF7-400D-89EC-2FE5268CADB7}" destId="{251B0ED4-EF50-4F72-8838-981E56D98982}" srcOrd="1" destOrd="0" presId="urn:microsoft.com/office/officeart/2005/8/layout/venn1"/>
    <dgm:cxn modelId="{BED5F914-1F63-438B-92C4-ECF23852829B}" type="presOf" srcId="{349615F7-FE5C-4AE6-BA50-25616F8917DE}" destId="{A0084187-1352-4C6D-A4AB-E93716D52758}" srcOrd="0" destOrd="0" presId="urn:microsoft.com/office/officeart/2005/8/layout/venn1"/>
    <dgm:cxn modelId="{A5F5B6D4-0E12-445F-94FE-92380A9FE079}" type="presOf" srcId="{6B3EB699-5EF7-400D-89EC-2FE5268CADB7}" destId="{CA439EA3-A4BC-4A2A-8526-E362F70284C3}" srcOrd="0" destOrd="0" presId="urn:microsoft.com/office/officeart/2005/8/layout/venn1"/>
    <dgm:cxn modelId="{DB0AC712-63C2-46F3-9F17-06F43791EC9D}" srcId="{E706C9AC-55B4-49CD-A196-3438EAEFB0B5}" destId="{349615F7-FE5C-4AE6-BA50-25616F8917DE}" srcOrd="1" destOrd="0" parTransId="{4104B6B2-7789-407F-9E7E-BC9E40852B03}" sibTransId="{47FD08AF-CFBF-474A-8AAB-C20CFFE3B055}"/>
    <dgm:cxn modelId="{F6473E72-0A73-49E7-A030-46C133E143A5}" type="presParOf" srcId="{13495783-2E2F-4CFD-B81C-F37602B7B4B5}" destId="{CA439EA3-A4BC-4A2A-8526-E362F70284C3}" srcOrd="0" destOrd="0" presId="urn:microsoft.com/office/officeart/2005/8/layout/venn1"/>
    <dgm:cxn modelId="{C3EC1A0D-66D6-4D6E-BA64-9E81D1B46157}" type="presParOf" srcId="{13495783-2E2F-4CFD-B81C-F37602B7B4B5}" destId="{251B0ED4-EF50-4F72-8838-981E56D98982}" srcOrd="1" destOrd="0" presId="urn:microsoft.com/office/officeart/2005/8/layout/venn1"/>
    <dgm:cxn modelId="{3478A413-5AB0-4FF8-A447-C3E58D55953A}" type="presParOf" srcId="{13495783-2E2F-4CFD-B81C-F37602B7B4B5}" destId="{A0084187-1352-4C6D-A4AB-E93716D52758}" srcOrd="2" destOrd="0" presId="urn:microsoft.com/office/officeart/2005/8/layout/venn1"/>
    <dgm:cxn modelId="{7D204782-11A7-4CC2-823D-0E056E6E0104}" type="presParOf" srcId="{13495783-2E2F-4CFD-B81C-F37602B7B4B5}" destId="{E63E18F2-B8E3-4D5F-8B99-1188B691A9EF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57BE9C3-72CF-4B61-9AEA-77B53985454B}" type="doc">
      <dgm:prSet loTypeId="urn:microsoft.com/office/officeart/2005/8/layout/radial1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0B39CE6E-EE7B-4072-BFDA-321A2B17E1DE}">
      <dgm:prSet phldrT="[Texto]"/>
      <dgm:spPr>
        <a:gradFill flip="none" rotWithShape="0">
          <a:gsLst>
            <a:gs pos="0">
              <a:schemeClr val="accent3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3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s-EC" b="1" dirty="0" smtClean="0">
              <a:latin typeface="Calibri"/>
              <a:ea typeface="+mn-ea"/>
              <a:cs typeface="+mn-cs"/>
            </a:rPr>
            <a:t>FACTORES DE CALIDAD Y EFICACIA EDUCATIVA</a:t>
          </a:r>
          <a:endParaRPr lang="es-EC" dirty="0"/>
        </a:p>
      </dgm:t>
    </dgm:pt>
    <dgm:pt modelId="{535817B7-01D0-491C-AF02-0B9D0E3E487E}" type="parTrans" cxnId="{1EFC6F64-B607-4C9F-8245-C59125472DC4}">
      <dgm:prSet/>
      <dgm:spPr/>
      <dgm:t>
        <a:bodyPr/>
        <a:lstStyle/>
        <a:p>
          <a:endParaRPr lang="es-EC"/>
        </a:p>
      </dgm:t>
    </dgm:pt>
    <dgm:pt modelId="{7E7B59F2-E2AB-4CF0-94C3-54CC7CA80B48}" type="sibTrans" cxnId="{1EFC6F64-B607-4C9F-8245-C59125472DC4}">
      <dgm:prSet/>
      <dgm:spPr/>
      <dgm:t>
        <a:bodyPr/>
        <a:lstStyle/>
        <a:p>
          <a:endParaRPr lang="es-EC"/>
        </a:p>
      </dgm:t>
    </dgm:pt>
    <dgm:pt modelId="{4A43281D-59C0-4943-BC85-29C20A68233B}">
      <dgm:prSet phldrT="[Texto]"/>
      <dgm:spPr>
        <a:gradFill flip="none" rotWithShape="0">
          <a:gsLst>
            <a:gs pos="0">
              <a:schemeClr val="accent4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4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4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8100000" scaled="1"/>
          <a:tileRect/>
        </a:gradFill>
      </dgm:spPr>
      <dgm:t>
        <a:bodyPr/>
        <a:lstStyle/>
        <a:p>
          <a:r>
            <a:rPr lang="es-EC" dirty="0" smtClean="0">
              <a:latin typeface="Arial" pitchFamily="34" charset="0"/>
              <a:cs typeface="Arial" pitchFamily="34" charset="0"/>
            </a:rPr>
            <a:t>Clima escolar y de aula</a:t>
          </a:r>
          <a:endParaRPr lang="es-EC" dirty="0"/>
        </a:p>
      </dgm:t>
    </dgm:pt>
    <dgm:pt modelId="{EB7C9599-C816-458C-8E91-339130457956}" type="parTrans" cxnId="{699FD82A-3DEE-4F0D-841C-70AFB989DC97}">
      <dgm:prSet/>
      <dgm:spPr/>
      <dgm:t>
        <a:bodyPr/>
        <a:lstStyle/>
        <a:p>
          <a:endParaRPr lang="es-EC"/>
        </a:p>
      </dgm:t>
    </dgm:pt>
    <dgm:pt modelId="{78B38CDC-31F6-492D-B93F-20B486EC48A1}" type="sibTrans" cxnId="{699FD82A-3DEE-4F0D-841C-70AFB989DC97}">
      <dgm:prSet/>
      <dgm:spPr/>
      <dgm:t>
        <a:bodyPr/>
        <a:lstStyle/>
        <a:p>
          <a:endParaRPr lang="es-EC"/>
        </a:p>
      </dgm:t>
    </dgm:pt>
    <dgm:pt modelId="{EBF85728-A541-42B5-9F65-5A79B219EFA9}">
      <dgm:prSet phldrT="[Texto]"/>
      <dgm:spPr>
        <a:gradFill flip="none" rotWithShape="0">
          <a:gsLst>
            <a:gs pos="0">
              <a:schemeClr val="accent4">
                <a:hueOff val="1324488"/>
                <a:satOff val="14436"/>
                <a:lumOff val="-3025"/>
                <a:shade val="30000"/>
                <a:satMod val="115000"/>
              </a:schemeClr>
            </a:gs>
            <a:gs pos="50000">
              <a:schemeClr val="accent4">
                <a:hueOff val="1324488"/>
                <a:satOff val="14436"/>
                <a:lumOff val="-3025"/>
                <a:shade val="67500"/>
                <a:satMod val="115000"/>
              </a:schemeClr>
            </a:gs>
            <a:gs pos="100000">
              <a:schemeClr val="accent4">
                <a:hueOff val="1324488"/>
                <a:satOff val="14436"/>
                <a:lumOff val="-3025"/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s-EC" dirty="0" smtClean="0">
              <a:latin typeface="Arial" pitchFamily="34" charset="0"/>
              <a:cs typeface="Arial" pitchFamily="34" charset="0"/>
            </a:rPr>
            <a:t>Desarrollo personal docente</a:t>
          </a:r>
        </a:p>
      </dgm:t>
    </dgm:pt>
    <dgm:pt modelId="{E122BDB2-FC88-4F7A-8E2F-C141A4196D8C}" type="parTrans" cxnId="{D385CBD3-759C-423A-B81D-E0960C98DDCD}">
      <dgm:prSet/>
      <dgm:spPr/>
      <dgm:t>
        <a:bodyPr/>
        <a:lstStyle/>
        <a:p>
          <a:endParaRPr lang="es-EC"/>
        </a:p>
      </dgm:t>
    </dgm:pt>
    <dgm:pt modelId="{9CD0D515-FDCC-4EC6-8E5F-20ABD7E82DF3}" type="sibTrans" cxnId="{D385CBD3-759C-423A-B81D-E0960C98DDCD}">
      <dgm:prSet/>
      <dgm:spPr/>
      <dgm:t>
        <a:bodyPr/>
        <a:lstStyle/>
        <a:p>
          <a:endParaRPr lang="es-EC"/>
        </a:p>
      </dgm:t>
    </dgm:pt>
    <dgm:pt modelId="{73334C07-092B-498B-AF98-C5110E0FA85B}">
      <dgm:prSet phldrT="[Texto]"/>
      <dgm:spPr>
        <a:gradFill flip="none" rotWithShape="0">
          <a:gsLst>
            <a:gs pos="0">
              <a:schemeClr val="accent4">
                <a:hueOff val="1765985"/>
                <a:satOff val="19249"/>
                <a:lumOff val="-4034"/>
                <a:shade val="30000"/>
                <a:satMod val="115000"/>
              </a:schemeClr>
            </a:gs>
            <a:gs pos="50000">
              <a:schemeClr val="accent4">
                <a:hueOff val="1765985"/>
                <a:satOff val="19249"/>
                <a:lumOff val="-4034"/>
                <a:shade val="67500"/>
                <a:satMod val="115000"/>
              </a:schemeClr>
            </a:gs>
            <a:gs pos="100000">
              <a:schemeClr val="accent4">
                <a:hueOff val="1765985"/>
                <a:satOff val="19249"/>
                <a:lumOff val="-4034"/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s-EC" dirty="0" smtClean="0">
              <a:latin typeface="Arial" pitchFamily="34" charset="0"/>
              <a:cs typeface="Arial" pitchFamily="34" charset="0"/>
            </a:rPr>
            <a:t>Participación de la comunidad escolar</a:t>
          </a:r>
          <a:endParaRPr lang="es-EC" dirty="0"/>
        </a:p>
      </dgm:t>
    </dgm:pt>
    <dgm:pt modelId="{F9237E5F-0968-4F0D-AF2D-D65988DF6483}" type="parTrans" cxnId="{98FB0273-8A6A-4DAA-97DF-E3D3A7DA88D9}">
      <dgm:prSet/>
      <dgm:spPr/>
      <dgm:t>
        <a:bodyPr/>
        <a:lstStyle/>
        <a:p>
          <a:endParaRPr lang="es-EC"/>
        </a:p>
      </dgm:t>
    </dgm:pt>
    <dgm:pt modelId="{34AF1BA5-594D-4A31-BF03-092BFDD0E1CD}" type="sibTrans" cxnId="{98FB0273-8A6A-4DAA-97DF-E3D3A7DA88D9}">
      <dgm:prSet/>
      <dgm:spPr/>
      <dgm:t>
        <a:bodyPr/>
        <a:lstStyle/>
        <a:p>
          <a:endParaRPr lang="es-EC"/>
        </a:p>
      </dgm:t>
    </dgm:pt>
    <dgm:pt modelId="{BAEA267B-9CEC-49D1-8AF3-D834F0EA348E}">
      <dgm:prSet phldrT="[Texto]"/>
      <dgm:spPr>
        <a:gradFill flip="none" rotWithShape="0">
          <a:gsLst>
            <a:gs pos="0">
              <a:schemeClr val="accent4">
                <a:hueOff val="2648977"/>
                <a:satOff val="28873"/>
                <a:lumOff val="-6051"/>
                <a:shade val="30000"/>
                <a:satMod val="115000"/>
              </a:schemeClr>
            </a:gs>
            <a:gs pos="50000">
              <a:schemeClr val="accent4">
                <a:hueOff val="2648977"/>
                <a:satOff val="28873"/>
                <a:lumOff val="-6051"/>
                <a:shade val="67500"/>
                <a:satMod val="115000"/>
              </a:schemeClr>
            </a:gs>
            <a:gs pos="100000">
              <a:schemeClr val="accent4">
                <a:hueOff val="2648977"/>
                <a:satOff val="28873"/>
                <a:lumOff val="-6051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es-EC" dirty="0" smtClean="0">
              <a:latin typeface="Arial" pitchFamily="34" charset="0"/>
              <a:cs typeface="Arial" pitchFamily="34" charset="0"/>
            </a:rPr>
            <a:t>Currículo de calidad</a:t>
          </a:r>
          <a:endParaRPr lang="es-EC" dirty="0"/>
        </a:p>
      </dgm:t>
    </dgm:pt>
    <dgm:pt modelId="{AB0E496F-85FD-49F2-880F-117AAD520E2B}" type="parTrans" cxnId="{0053F40D-20E2-471D-BE30-D1904D520C24}">
      <dgm:prSet/>
      <dgm:spPr/>
      <dgm:t>
        <a:bodyPr/>
        <a:lstStyle/>
        <a:p>
          <a:endParaRPr lang="es-EC"/>
        </a:p>
      </dgm:t>
    </dgm:pt>
    <dgm:pt modelId="{046743B7-058E-41EE-A80D-2DB3759A1EAF}" type="sibTrans" cxnId="{0053F40D-20E2-471D-BE30-D1904D520C24}">
      <dgm:prSet/>
      <dgm:spPr/>
      <dgm:t>
        <a:bodyPr/>
        <a:lstStyle/>
        <a:p>
          <a:endParaRPr lang="es-EC"/>
        </a:p>
      </dgm:t>
    </dgm:pt>
    <dgm:pt modelId="{D6C81DD9-921F-42AC-87F4-2036EC000B64}">
      <dgm:prSet/>
      <dgm:spPr>
        <a:gradFill flip="none" rotWithShape="0">
          <a:gsLst>
            <a:gs pos="0">
              <a:schemeClr val="accent4">
                <a:hueOff val="441496"/>
                <a:satOff val="4812"/>
                <a:lumOff val="-1008"/>
                <a:shade val="30000"/>
                <a:satMod val="115000"/>
              </a:schemeClr>
            </a:gs>
            <a:gs pos="50000">
              <a:schemeClr val="accent4">
                <a:hueOff val="441496"/>
                <a:satOff val="4812"/>
                <a:lumOff val="-1008"/>
                <a:shade val="67500"/>
                <a:satMod val="115000"/>
              </a:schemeClr>
            </a:gs>
            <a:gs pos="100000">
              <a:schemeClr val="accent4">
                <a:hueOff val="441496"/>
                <a:satOff val="4812"/>
                <a:lumOff val="-1008"/>
                <a:shade val="100000"/>
                <a:satMod val="115000"/>
              </a:schemeClr>
            </a:gs>
          </a:gsLst>
          <a:lin ang="8100000" scaled="1"/>
          <a:tileRect/>
        </a:gradFill>
      </dgm:spPr>
      <dgm:t>
        <a:bodyPr/>
        <a:lstStyle/>
        <a:p>
          <a:r>
            <a:rPr lang="es-EC" smtClean="0">
              <a:latin typeface="Arial" pitchFamily="34" charset="0"/>
              <a:cs typeface="Arial" pitchFamily="34" charset="0"/>
            </a:rPr>
            <a:t>Sentido de comunidad</a:t>
          </a:r>
          <a:endParaRPr lang="es-EC" dirty="0">
            <a:latin typeface="Arial" pitchFamily="34" charset="0"/>
            <a:cs typeface="Arial" pitchFamily="34" charset="0"/>
          </a:endParaRPr>
        </a:p>
      </dgm:t>
    </dgm:pt>
    <dgm:pt modelId="{6FF29CAC-D15C-4703-AFFA-EFB4B23110C3}" type="parTrans" cxnId="{ABE86D38-23BF-48D4-8318-C1F875C7A1B0}">
      <dgm:prSet/>
      <dgm:spPr/>
      <dgm:t>
        <a:bodyPr/>
        <a:lstStyle/>
        <a:p>
          <a:endParaRPr lang="es-EC"/>
        </a:p>
      </dgm:t>
    </dgm:pt>
    <dgm:pt modelId="{5187C473-A9A6-4373-B36B-00B0BEDA5B30}" type="sibTrans" cxnId="{ABE86D38-23BF-48D4-8318-C1F875C7A1B0}">
      <dgm:prSet/>
      <dgm:spPr/>
      <dgm:t>
        <a:bodyPr/>
        <a:lstStyle/>
        <a:p>
          <a:endParaRPr lang="es-EC"/>
        </a:p>
      </dgm:t>
    </dgm:pt>
    <dgm:pt modelId="{E61CCFB9-A777-4718-8DD8-E39CB0AC2002}">
      <dgm:prSet/>
      <dgm:spPr>
        <a:gradFill flip="none" rotWithShape="0">
          <a:gsLst>
            <a:gs pos="0">
              <a:schemeClr val="accent4">
                <a:hueOff val="3090473"/>
                <a:satOff val="33685"/>
                <a:lumOff val="-7059"/>
                <a:shade val="30000"/>
                <a:satMod val="115000"/>
              </a:schemeClr>
            </a:gs>
            <a:gs pos="50000">
              <a:schemeClr val="accent4">
                <a:hueOff val="3090473"/>
                <a:satOff val="33685"/>
                <a:lumOff val="-7059"/>
                <a:shade val="67500"/>
                <a:satMod val="115000"/>
              </a:schemeClr>
            </a:gs>
            <a:gs pos="100000">
              <a:schemeClr val="accent4">
                <a:hueOff val="3090473"/>
                <a:satOff val="33685"/>
                <a:lumOff val="-7059"/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s-EC" smtClean="0">
              <a:latin typeface="Arial" pitchFamily="34" charset="0"/>
              <a:cs typeface="Arial" pitchFamily="34" charset="0"/>
            </a:rPr>
            <a:t>Dirección escolar</a:t>
          </a:r>
          <a:endParaRPr lang="es-EC" dirty="0">
            <a:latin typeface="Arial" pitchFamily="34" charset="0"/>
            <a:cs typeface="Arial" pitchFamily="34" charset="0"/>
          </a:endParaRPr>
        </a:p>
      </dgm:t>
    </dgm:pt>
    <dgm:pt modelId="{0AC72FC9-AF9F-4D55-B579-40CBEC07A56F}" type="parTrans" cxnId="{B243BCBE-498A-498C-8BE8-702D783215C4}">
      <dgm:prSet/>
      <dgm:spPr/>
      <dgm:t>
        <a:bodyPr/>
        <a:lstStyle/>
        <a:p>
          <a:endParaRPr lang="es-EC"/>
        </a:p>
      </dgm:t>
    </dgm:pt>
    <dgm:pt modelId="{1295BB8F-F882-4A1C-985F-8520A1D263AF}" type="sibTrans" cxnId="{B243BCBE-498A-498C-8BE8-702D783215C4}">
      <dgm:prSet/>
      <dgm:spPr/>
      <dgm:t>
        <a:bodyPr/>
        <a:lstStyle/>
        <a:p>
          <a:endParaRPr lang="es-EC"/>
        </a:p>
      </dgm:t>
    </dgm:pt>
    <dgm:pt modelId="{1F581338-C5BC-4063-96AF-C78B8EA01E7C}">
      <dgm:prSet/>
      <dgm:spPr>
        <a:gradFill flip="none" rotWithShape="0">
          <a:gsLst>
            <a:gs pos="0">
              <a:schemeClr val="accent4">
                <a:hueOff val="2207481"/>
                <a:satOff val="24061"/>
                <a:lumOff val="-5042"/>
                <a:shade val="30000"/>
                <a:satMod val="115000"/>
              </a:schemeClr>
            </a:gs>
            <a:gs pos="50000">
              <a:schemeClr val="accent4">
                <a:hueOff val="2207481"/>
                <a:satOff val="24061"/>
                <a:lumOff val="-5042"/>
                <a:shade val="67500"/>
                <a:satMod val="115000"/>
              </a:schemeClr>
            </a:gs>
            <a:gs pos="100000">
              <a:schemeClr val="accent4">
                <a:hueOff val="2207481"/>
                <a:satOff val="24061"/>
                <a:lumOff val="-5042"/>
                <a:shade val="100000"/>
                <a:satMod val="115000"/>
              </a:schemeClr>
            </a:gs>
          </a:gsLst>
          <a:lin ang="18900000" scaled="1"/>
          <a:tileRect/>
        </a:gradFill>
      </dgm:spPr>
      <dgm:t>
        <a:bodyPr/>
        <a:lstStyle/>
        <a:p>
          <a:r>
            <a:rPr lang="es-EC" dirty="0" smtClean="0">
              <a:latin typeface="Arial" pitchFamily="34" charset="0"/>
              <a:cs typeface="Arial" pitchFamily="34" charset="0"/>
            </a:rPr>
            <a:t>Gestión de tiempo</a:t>
          </a:r>
          <a:endParaRPr lang="es-EC" dirty="0">
            <a:latin typeface="Arial" pitchFamily="34" charset="0"/>
            <a:cs typeface="Arial" pitchFamily="34" charset="0"/>
          </a:endParaRPr>
        </a:p>
      </dgm:t>
    </dgm:pt>
    <dgm:pt modelId="{4EAA22E6-1456-45C7-943C-17D76837733B}" type="parTrans" cxnId="{1FE085E4-EE15-4CF0-A9EE-8BC59BF648DF}">
      <dgm:prSet/>
      <dgm:spPr/>
      <dgm:t>
        <a:bodyPr/>
        <a:lstStyle/>
        <a:p>
          <a:endParaRPr lang="es-EC"/>
        </a:p>
      </dgm:t>
    </dgm:pt>
    <dgm:pt modelId="{F60717EA-5F2A-43EA-A49F-01BB579DAB2C}" type="sibTrans" cxnId="{1FE085E4-EE15-4CF0-A9EE-8BC59BF648DF}">
      <dgm:prSet/>
      <dgm:spPr/>
      <dgm:t>
        <a:bodyPr/>
        <a:lstStyle/>
        <a:p>
          <a:endParaRPr lang="es-EC"/>
        </a:p>
      </dgm:t>
    </dgm:pt>
    <dgm:pt modelId="{6CE55ADA-14D6-4F1C-A663-694AC48DEF91}">
      <dgm:prSet/>
      <dgm:spPr>
        <a:gradFill flip="none" rotWithShape="0">
          <a:gsLst>
            <a:gs pos="0">
              <a:schemeClr val="accent4">
                <a:hueOff val="882992"/>
                <a:satOff val="9624"/>
                <a:lumOff val="-2017"/>
                <a:shade val="30000"/>
                <a:satMod val="115000"/>
              </a:schemeClr>
            </a:gs>
            <a:gs pos="50000">
              <a:schemeClr val="accent4">
                <a:hueOff val="882992"/>
                <a:satOff val="9624"/>
                <a:lumOff val="-2017"/>
                <a:shade val="67500"/>
                <a:satMod val="115000"/>
              </a:schemeClr>
            </a:gs>
            <a:gs pos="100000">
              <a:schemeClr val="accent4">
                <a:hueOff val="882992"/>
                <a:satOff val="9624"/>
                <a:lumOff val="-2017"/>
                <a:shade val="100000"/>
                <a:satMod val="115000"/>
              </a:schemeClr>
            </a:gs>
          </a:gsLst>
          <a:lin ang="10800000" scaled="1"/>
          <a:tileRect/>
        </a:gradFill>
      </dgm:spPr>
      <dgm:t>
        <a:bodyPr/>
        <a:lstStyle/>
        <a:p>
          <a:r>
            <a:rPr lang="es-EC" dirty="0" smtClean="0">
              <a:latin typeface="Arial" pitchFamily="34" charset="0"/>
              <a:cs typeface="Arial" pitchFamily="34" charset="0"/>
            </a:rPr>
            <a:t>Altas expectativas</a:t>
          </a:r>
          <a:endParaRPr lang="es-EC" dirty="0"/>
        </a:p>
      </dgm:t>
    </dgm:pt>
    <dgm:pt modelId="{878FC51A-DFEB-44A0-ADA5-95E29033F75E}" type="parTrans" cxnId="{F3AC4014-2705-424C-B588-217D354D3A04}">
      <dgm:prSet/>
      <dgm:spPr/>
      <dgm:t>
        <a:bodyPr/>
        <a:lstStyle/>
        <a:p>
          <a:endParaRPr lang="es-EC"/>
        </a:p>
      </dgm:t>
    </dgm:pt>
    <dgm:pt modelId="{A7280EB0-D9F4-4E78-B107-FD590503088D}" type="sibTrans" cxnId="{F3AC4014-2705-424C-B588-217D354D3A04}">
      <dgm:prSet/>
      <dgm:spPr/>
      <dgm:t>
        <a:bodyPr/>
        <a:lstStyle/>
        <a:p>
          <a:endParaRPr lang="es-EC"/>
        </a:p>
      </dgm:t>
    </dgm:pt>
    <dgm:pt modelId="{08A784E6-0508-458A-B62E-D522664EF6F4}">
      <dgm:prSet/>
      <dgm:spPr/>
      <dgm:t>
        <a:bodyPr/>
        <a:lstStyle/>
        <a:p>
          <a:endParaRPr lang="es-EC"/>
        </a:p>
      </dgm:t>
    </dgm:pt>
    <dgm:pt modelId="{EE06C249-CE69-43C8-B9E6-8948D6EBA1A4}" type="parTrans" cxnId="{E628F3B3-7113-4C55-8B37-4891C39CD26A}">
      <dgm:prSet/>
      <dgm:spPr/>
      <dgm:t>
        <a:bodyPr/>
        <a:lstStyle/>
        <a:p>
          <a:endParaRPr lang="es-EC"/>
        </a:p>
      </dgm:t>
    </dgm:pt>
    <dgm:pt modelId="{2C363D53-D95F-4AF1-AF0E-9EFD725732EB}" type="sibTrans" cxnId="{E628F3B3-7113-4C55-8B37-4891C39CD26A}">
      <dgm:prSet/>
      <dgm:spPr/>
      <dgm:t>
        <a:bodyPr/>
        <a:lstStyle/>
        <a:p>
          <a:endParaRPr lang="es-EC"/>
        </a:p>
      </dgm:t>
    </dgm:pt>
    <dgm:pt modelId="{3FFC9BA1-D0A0-48C2-AC9F-6DB1FE328A57}">
      <dgm:prSet/>
      <dgm:spPr/>
      <dgm:t>
        <a:bodyPr/>
        <a:lstStyle/>
        <a:p>
          <a:endParaRPr lang="es-EC"/>
        </a:p>
      </dgm:t>
    </dgm:pt>
    <dgm:pt modelId="{8C94BAB0-6DBD-4CFF-85AD-BEEDB8971D31}" type="parTrans" cxnId="{7063BE88-1054-417B-AF5C-BF0C7F474DA6}">
      <dgm:prSet/>
      <dgm:spPr/>
      <dgm:t>
        <a:bodyPr/>
        <a:lstStyle/>
        <a:p>
          <a:endParaRPr lang="es-EC"/>
        </a:p>
      </dgm:t>
    </dgm:pt>
    <dgm:pt modelId="{DC5190F7-7F22-49DA-B987-B89D4B1C5FCC}" type="sibTrans" cxnId="{7063BE88-1054-417B-AF5C-BF0C7F474DA6}">
      <dgm:prSet/>
      <dgm:spPr/>
      <dgm:t>
        <a:bodyPr/>
        <a:lstStyle/>
        <a:p>
          <a:endParaRPr lang="es-EC"/>
        </a:p>
      </dgm:t>
    </dgm:pt>
    <dgm:pt modelId="{50692F39-6D39-4803-9A02-70B7A0991820}">
      <dgm:prSet/>
      <dgm:spPr/>
      <dgm:t>
        <a:bodyPr/>
        <a:lstStyle/>
        <a:p>
          <a:endParaRPr lang="es-EC"/>
        </a:p>
      </dgm:t>
    </dgm:pt>
    <dgm:pt modelId="{502C5B0A-4876-428A-B4CD-DD0EC7AE751A}" type="parTrans" cxnId="{474669DE-9471-4AE4-97F9-7C7D5CF6855A}">
      <dgm:prSet/>
      <dgm:spPr/>
      <dgm:t>
        <a:bodyPr/>
        <a:lstStyle/>
        <a:p>
          <a:endParaRPr lang="es-EC"/>
        </a:p>
      </dgm:t>
    </dgm:pt>
    <dgm:pt modelId="{AE60A0ED-9D40-47B3-8530-1E57D081CDCA}" type="sibTrans" cxnId="{474669DE-9471-4AE4-97F9-7C7D5CF6855A}">
      <dgm:prSet/>
      <dgm:spPr/>
      <dgm:t>
        <a:bodyPr/>
        <a:lstStyle/>
        <a:p>
          <a:endParaRPr lang="es-EC"/>
        </a:p>
      </dgm:t>
    </dgm:pt>
    <dgm:pt modelId="{81C6E82E-FC08-405A-9566-4D6E25F51004}" type="pres">
      <dgm:prSet presAssocID="{157BE9C3-72CF-4B61-9AEA-77B53985454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3CB5F28-F2C6-425E-8100-29F1BA2286E2}" type="pres">
      <dgm:prSet presAssocID="{0B39CE6E-EE7B-4072-BFDA-321A2B17E1DE}" presName="centerShape" presStyleLbl="node0" presStyleIdx="0" presStyleCnt="1"/>
      <dgm:spPr/>
      <dgm:t>
        <a:bodyPr/>
        <a:lstStyle/>
        <a:p>
          <a:endParaRPr lang="es-EC"/>
        </a:p>
      </dgm:t>
    </dgm:pt>
    <dgm:pt modelId="{658D6FCB-005F-4962-966B-72E726EE4673}" type="pres">
      <dgm:prSet presAssocID="{EB7C9599-C816-458C-8E91-339130457956}" presName="Name9" presStyleLbl="parChTrans1D2" presStyleIdx="0" presStyleCnt="8"/>
      <dgm:spPr/>
      <dgm:t>
        <a:bodyPr/>
        <a:lstStyle/>
        <a:p>
          <a:endParaRPr lang="es-EC"/>
        </a:p>
      </dgm:t>
    </dgm:pt>
    <dgm:pt modelId="{D2E2033B-09FE-41E9-9FA4-96DDF96D120E}" type="pres">
      <dgm:prSet presAssocID="{EB7C9599-C816-458C-8E91-339130457956}" presName="connTx" presStyleLbl="parChTrans1D2" presStyleIdx="0" presStyleCnt="8"/>
      <dgm:spPr/>
      <dgm:t>
        <a:bodyPr/>
        <a:lstStyle/>
        <a:p>
          <a:endParaRPr lang="es-EC"/>
        </a:p>
      </dgm:t>
    </dgm:pt>
    <dgm:pt modelId="{4ABC12C7-B393-4216-A287-3CE2D3227EBB}" type="pres">
      <dgm:prSet presAssocID="{4A43281D-59C0-4943-BC85-29C20A68233B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79E3DDA-D918-4593-9393-F1E44152F38A}" type="pres">
      <dgm:prSet presAssocID="{6FF29CAC-D15C-4703-AFFA-EFB4B23110C3}" presName="Name9" presStyleLbl="parChTrans1D2" presStyleIdx="1" presStyleCnt="8"/>
      <dgm:spPr/>
      <dgm:t>
        <a:bodyPr/>
        <a:lstStyle/>
        <a:p>
          <a:endParaRPr lang="es-EC"/>
        </a:p>
      </dgm:t>
    </dgm:pt>
    <dgm:pt modelId="{B00E34CA-74D6-4C26-8143-EC3F3D7C30E9}" type="pres">
      <dgm:prSet presAssocID="{6FF29CAC-D15C-4703-AFFA-EFB4B23110C3}" presName="connTx" presStyleLbl="parChTrans1D2" presStyleIdx="1" presStyleCnt="8"/>
      <dgm:spPr/>
      <dgm:t>
        <a:bodyPr/>
        <a:lstStyle/>
        <a:p>
          <a:endParaRPr lang="es-EC"/>
        </a:p>
      </dgm:t>
    </dgm:pt>
    <dgm:pt modelId="{D10F32E4-51BE-42C4-9FCC-211BC68C4390}" type="pres">
      <dgm:prSet presAssocID="{D6C81DD9-921F-42AC-87F4-2036EC000B64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0430711-5A86-4406-AE5D-363FEB230F72}" type="pres">
      <dgm:prSet presAssocID="{878FC51A-DFEB-44A0-ADA5-95E29033F75E}" presName="Name9" presStyleLbl="parChTrans1D2" presStyleIdx="2" presStyleCnt="8"/>
      <dgm:spPr/>
      <dgm:t>
        <a:bodyPr/>
        <a:lstStyle/>
        <a:p>
          <a:endParaRPr lang="es-EC"/>
        </a:p>
      </dgm:t>
    </dgm:pt>
    <dgm:pt modelId="{04D31F7A-DA0E-40F7-8034-B538A3F0452F}" type="pres">
      <dgm:prSet presAssocID="{878FC51A-DFEB-44A0-ADA5-95E29033F75E}" presName="connTx" presStyleLbl="parChTrans1D2" presStyleIdx="2" presStyleCnt="8"/>
      <dgm:spPr/>
      <dgm:t>
        <a:bodyPr/>
        <a:lstStyle/>
        <a:p>
          <a:endParaRPr lang="es-EC"/>
        </a:p>
      </dgm:t>
    </dgm:pt>
    <dgm:pt modelId="{6E962171-BB2F-482C-BD0E-DC917222496D}" type="pres">
      <dgm:prSet presAssocID="{6CE55ADA-14D6-4F1C-A663-694AC48DEF91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80DE8FD-0C6B-4F6D-852B-CBF91009812D}" type="pres">
      <dgm:prSet presAssocID="{E122BDB2-FC88-4F7A-8E2F-C141A4196D8C}" presName="Name9" presStyleLbl="parChTrans1D2" presStyleIdx="3" presStyleCnt="8"/>
      <dgm:spPr/>
      <dgm:t>
        <a:bodyPr/>
        <a:lstStyle/>
        <a:p>
          <a:endParaRPr lang="es-EC"/>
        </a:p>
      </dgm:t>
    </dgm:pt>
    <dgm:pt modelId="{76DCF703-FBE9-465F-9863-D27E345C7F28}" type="pres">
      <dgm:prSet presAssocID="{E122BDB2-FC88-4F7A-8E2F-C141A4196D8C}" presName="connTx" presStyleLbl="parChTrans1D2" presStyleIdx="3" presStyleCnt="8"/>
      <dgm:spPr/>
      <dgm:t>
        <a:bodyPr/>
        <a:lstStyle/>
        <a:p>
          <a:endParaRPr lang="es-EC"/>
        </a:p>
      </dgm:t>
    </dgm:pt>
    <dgm:pt modelId="{914DAC59-B9D7-4E03-A41D-7A234C729808}" type="pres">
      <dgm:prSet presAssocID="{EBF85728-A541-42B5-9F65-5A79B219EFA9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7C29016-3EB3-4BBA-A7A1-24BE81DF540D}" type="pres">
      <dgm:prSet presAssocID="{F9237E5F-0968-4F0D-AF2D-D65988DF6483}" presName="Name9" presStyleLbl="parChTrans1D2" presStyleIdx="4" presStyleCnt="8"/>
      <dgm:spPr/>
      <dgm:t>
        <a:bodyPr/>
        <a:lstStyle/>
        <a:p>
          <a:endParaRPr lang="es-EC"/>
        </a:p>
      </dgm:t>
    </dgm:pt>
    <dgm:pt modelId="{C4AD0D5A-C508-42BE-BB52-83D5B14FFA40}" type="pres">
      <dgm:prSet presAssocID="{F9237E5F-0968-4F0D-AF2D-D65988DF6483}" presName="connTx" presStyleLbl="parChTrans1D2" presStyleIdx="4" presStyleCnt="8"/>
      <dgm:spPr/>
      <dgm:t>
        <a:bodyPr/>
        <a:lstStyle/>
        <a:p>
          <a:endParaRPr lang="es-EC"/>
        </a:p>
      </dgm:t>
    </dgm:pt>
    <dgm:pt modelId="{C9C6649C-21F5-40D2-A58D-CBBB51C3C5A4}" type="pres">
      <dgm:prSet presAssocID="{73334C07-092B-498B-AF98-C5110E0FA85B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32D8E37-4973-4575-965D-A35648F62F41}" type="pres">
      <dgm:prSet presAssocID="{4EAA22E6-1456-45C7-943C-17D76837733B}" presName="Name9" presStyleLbl="parChTrans1D2" presStyleIdx="5" presStyleCnt="8"/>
      <dgm:spPr/>
      <dgm:t>
        <a:bodyPr/>
        <a:lstStyle/>
        <a:p>
          <a:endParaRPr lang="es-EC"/>
        </a:p>
      </dgm:t>
    </dgm:pt>
    <dgm:pt modelId="{839472C2-039B-4E7B-812B-9913F48A0532}" type="pres">
      <dgm:prSet presAssocID="{4EAA22E6-1456-45C7-943C-17D76837733B}" presName="connTx" presStyleLbl="parChTrans1D2" presStyleIdx="5" presStyleCnt="8"/>
      <dgm:spPr/>
      <dgm:t>
        <a:bodyPr/>
        <a:lstStyle/>
        <a:p>
          <a:endParaRPr lang="es-EC"/>
        </a:p>
      </dgm:t>
    </dgm:pt>
    <dgm:pt modelId="{5089369B-2C4D-4CBD-AF20-4A8835A41045}" type="pres">
      <dgm:prSet presAssocID="{1F581338-C5BC-4063-96AF-C78B8EA01E7C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9172036-39C0-4BF4-9E2F-2D4EA793E66F}" type="pres">
      <dgm:prSet presAssocID="{AB0E496F-85FD-49F2-880F-117AAD520E2B}" presName="Name9" presStyleLbl="parChTrans1D2" presStyleIdx="6" presStyleCnt="8"/>
      <dgm:spPr/>
      <dgm:t>
        <a:bodyPr/>
        <a:lstStyle/>
        <a:p>
          <a:endParaRPr lang="es-EC"/>
        </a:p>
      </dgm:t>
    </dgm:pt>
    <dgm:pt modelId="{6D316181-D712-46F8-9BC4-BF061DE26DC9}" type="pres">
      <dgm:prSet presAssocID="{AB0E496F-85FD-49F2-880F-117AAD520E2B}" presName="connTx" presStyleLbl="parChTrans1D2" presStyleIdx="6" presStyleCnt="8"/>
      <dgm:spPr/>
      <dgm:t>
        <a:bodyPr/>
        <a:lstStyle/>
        <a:p>
          <a:endParaRPr lang="es-EC"/>
        </a:p>
      </dgm:t>
    </dgm:pt>
    <dgm:pt modelId="{CD85F437-83D0-41A3-A54A-43E93B055F44}" type="pres">
      <dgm:prSet presAssocID="{BAEA267B-9CEC-49D1-8AF3-D834F0EA348E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AAD76E1-0A86-4865-8B9D-3A7198FFD94E}" type="pres">
      <dgm:prSet presAssocID="{0AC72FC9-AF9F-4D55-B579-40CBEC07A56F}" presName="Name9" presStyleLbl="parChTrans1D2" presStyleIdx="7" presStyleCnt="8"/>
      <dgm:spPr/>
      <dgm:t>
        <a:bodyPr/>
        <a:lstStyle/>
        <a:p>
          <a:endParaRPr lang="es-EC"/>
        </a:p>
      </dgm:t>
    </dgm:pt>
    <dgm:pt modelId="{241CEF33-6C9B-41AE-A837-70F764A29242}" type="pres">
      <dgm:prSet presAssocID="{0AC72FC9-AF9F-4D55-B579-40CBEC07A56F}" presName="connTx" presStyleLbl="parChTrans1D2" presStyleIdx="7" presStyleCnt="8"/>
      <dgm:spPr/>
      <dgm:t>
        <a:bodyPr/>
        <a:lstStyle/>
        <a:p>
          <a:endParaRPr lang="es-EC"/>
        </a:p>
      </dgm:t>
    </dgm:pt>
    <dgm:pt modelId="{A47D4ED1-94C3-4CBA-974D-DF07359208D1}" type="pres">
      <dgm:prSet presAssocID="{E61CCFB9-A777-4718-8DD8-E39CB0AC2002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D29BD4F-7EA3-4C28-B0E0-C9E18890DE67}" type="presOf" srcId="{4A43281D-59C0-4943-BC85-29C20A68233B}" destId="{4ABC12C7-B393-4216-A287-3CE2D3227EBB}" srcOrd="0" destOrd="0" presId="urn:microsoft.com/office/officeart/2005/8/layout/radial1"/>
    <dgm:cxn modelId="{E812AD44-7691-4238-BC44-EB9EC6E5E119}" type="presOf" srcId="{EB7C9599-C816-458C-8E91-339130457956}" destId="{D2E2033B-09FE-41E9-9FA4-96DDF96D120E}" srcOrd="1" destOrd="0" presId="urn:microsoft.com/office/officeart/2005/8/layout/radial1"/>
    <dgm:cxn modelId="{F7D98DC3-9419-4161-AC0F-B23610FD818F}" type="presOf" srcId="{0AC72FC9-AF9F-4D55-B579-40CBEC07A56F}" destId="{CAAD76E1-0A86-4865-8B9D-3A7198FFD94E}" srcOrd="0" destOrd="0" presId="urn:microsoft.com/office/officeart/2005/8/layout/radial1"/>
    <dgm:cxn modelId="{7B1397F0-3B6F-48BF-BB1D-24235AA48908}" type="presOf" srcId="{157BE9C3-72CF-4B61-9AEA-77B53985454B}" destId="{81C6E82E-FC08-405A-9566-4D6E25F51004}" srcOrd="0" destOrd="0" presId="urn:microsoft.com/office/officeart/2005/8/layout/radial1"/>
    <dgm:cxn modelId="{C0F679B8-0223-4693-9EC8-FBBFCF3A4CD0}" type="presOf" srcId="{878FC51A-DFEB-44A0-ADA5-95E29033F75E}" destId="{04D31F7A-DA0E-40F7-8034-B538A3F0452F}" srcOrd="1" destOrd="0" presId="urn:microsoft.com/office/officeart/2005/8/layout/radial1"/>
    <dgm:cxn modelId="{CACCE34F-87DD-4766-A1FA-978E2072748E}" type="presOf" srcId="{EB7C9599-C816-458C-8E91-339130457956}" destId="{658D6FCB-005F-4962-966B-72E726EE4673}" srcOrd="0" destOrd="0" presId="urn:microsoft.com/office/officeart/2005/8/layout/radial1"/>
    <dgm:cxn modelId="{E628F3B3-7113-4C55-8B37-4891C39CD26A}" srcId="{157BE9C3-72CF-4B61-9AEA-77B53985454B}" destId="{08A784E6-0508-458A-B62E-D522664EF6F4}" srcOrd="3" destOrd="0" parTransId="{EE06C249-CE69-43C8-B9E6-8948D6EBA1A4}" sibTransId="{2C363D53-D95F-4AF1-AF0E-9EFD725732EB}"/>
    <dgm:cxn modelId="{ABE86D38-23BF-48D4-8318-C1F875C7A1B0}" srcId="{0B39CE6E-EE7B-4072-BFDA-321A2B17E1DE}" destId="{D6C81DD9-921F-42AC-87F4-2036EC000B64}" srcOrd="1" destOrd="0" parTransId="{6FF29CAC-D15C-4703-AFFA-EFB4B23110C3}" sibTransId="{5187C473-A9A6-4373-B36B-00B0BEDA5B30}"/>
    <dgm:cxn modelId="{92A96F33-848E-4993-80CA-AA4E8D8ED0AE}" type="presOf" srcId="{E122BDB2-FC88-4F7A-8E2F-C141A4196D8C}" destId="{76DCF703-FBE9-465F-9863-D27E345C7F28}" srcOrd="1" destOrd="0" presId="urn:microsoft.com/office/officeart/2005/8/layout/radial1"/>
    <dgm:cxn modelId="{A0DD7993-D2D8-4788-8445-037FE8097B8D}" type="presOf" srcId="{0B39CE6E-EE7B-4072-BFDA-321A2B17E1DE}" destId="{A3CB5F28-F2C6-425E-8100-29F1BA2286E2}" srcOrd="0" destOrd="0" presId="urn:microsoft.com/office/officeart/2005/8/layout/radial1"/>
    <dgm:cxn modelId="{8C06AD8E-3E3A-4B25-AFAC-6741EC2C93A5}" type="presOf" srcId="{878FC51A-DFEB-44A0-ADA5-95E29033F75E}" destId="{A0430711-5A86-4406-AE5D-363FEB230F72}" srcOrd="0" destOrd="0" presId="urn:microsoft.com/office/officeart/2005/8/layout/radial1"/>
    <dgm:cxn modelId="{27A53686-98D4-435B-B54D-95C05195C565}" type="presOf" srcId="{0AC72FC9-AF9F-4D55-B579-40CBEC07A56F}" destId="{241CEF33-6C9B-41AE-A837-70F764A29242}" srcOrd="1" destOrd="0" presId="urn:microsoft.com/office/officeart/2005/8/layout/radial1"/>
    <dgm:cxn modelId="{10B388AE-F91A-4E79-8F46-050B17ABF93B}" type="presOf" srcId="{6FF29CAC-D15C-4703-AFFA-EFB4B23110C3}" destId="{B00E34CA-74D6-4C26-8143-EC3F3D7C30E9}" srcOrd="1" destOrd="0" presId="urn:microsoft.com/office/officeart/2005/8/layout/radial1"/>
    <dgm:cxn modelId="{9A5C5515-3480-4E0E-B64F-F05BCDAD3F20}" type="presOf" srcId="{6CE55ADA-14D6-4F1C-A663-694AC48DEF91}" destId="{6E962171-BB2F-482C-BD0E-DC917222496D}" srcOrd="0" destOrd="0" presId="urn:microsoft.com/office/officeart/2005/8/layout/radial1"/>
    <dgm:cxn modelId="{0053F40D-20E2-471D-BE30-D1904D520C24}" srcId="{0B39CE6E-EE7B-4072-BFDA-321A2B17E1DE}" destId="{BAEA267B-9CEC-49D1-8AF3-D834F0EA348E}" srcOrd="6" destOrd="0" parTransId="{AB0E496F-85FD-49F2-880F-117AAD520E2B}" sibTransId="{046743B7-058E-41EE-A80D-2DB3759A1EAF}"/>
    <dgm:cxn modelId="{C9265B28-BD17-4982-B73E-23E5F55DD852}" type="presOf" srcId="{4EAA22E6-1456-45C7-943C-17D76837733B}" destId="{839472C2-039B-4E7B-812B-9913F48A0532}" srcOrd="1" destOrd="0" presId="urn:microsoft.com/office/officeart/2005/8/layout/radial1"/>
    <dgm:cxn modelId="{AED9507C-75D1-44CD-AEC5-3EE264C11E05}" type="presOf" srcId="{1F581338-C5BC-4063-96AF-C78B8EA01E7C}" destId="{5089369B-2C4D-4CBD-AF20-4A8835A41045}" srcOrd="0" destOrd="0" presId="urn:microsoft.com/office/officeart/2005/8/layout/radial1"/>
    <dgm:cxn modelId="{1FE085E4-EE15-4CF0-A9EE-8BC59BF648DF}" srcId="{0B39CE6E-EE7B-4072-BFDA-321A2B17E1DE}" destId="{1F581338-C5BC-4063-96AF-C78B8EA01E7C}" srcOrd="5" destOrd="0" parTransId="{4EAA22E6-1456-45C7-943C-17D76837733B}" sibTransId="{F60717EA-5F2A-43EA-A49F-01BB579DAB2C}"/>
    <dgm:cxn modelId="{98FB0273-8A6A-4DAA-97DF-E3D3A7DA88D9}" srcId="{0B39CE6E-EE7B-4072-BFDA-321A2B17E1DE}" destId="{73334C07-092B-498B-AF98-C5110E0FA85B}" srcOrd="4" destOrd="0" parTransId="{F9237E5F-0968-4F0D-AF2D-D65988DF6483}" sibTransId="{34AF1BA5-594D-4A31-BF03-092BFDD0E1CD}"/>
    <dgm:cxn modelId="{A5595E0A-DFBB-49EF-97BC-7798855D81E5}" type="presOf" srcId="{BAEA267B-9CEC-49D1-8AF3-D834F0EA348E}" destId="{CD85F437-83D0-41A3-A54A-43E93B055F44}" srcOrd="0" destOrd="0" presId="urn:microsoft.com/office/officeart/2005/8/layout/radial1"/>
    <dgm:cxn modelId="{A3C63EFE-B0D5-4452-9D9B-DBEFC3F5735C}" type="presOf" srcId="{EBF85728-A541-42B5-9F65-5A79B219EFA9}" destId="{914DAC59-B9D7-4E03-A41D-7A234C729808}" srcOrd="0" destOrd="0" presId="urn:microsoft.com/office/officeart/2005/8/layout/radial1"/>
    <dgm:cxn modelId="{7063BE88-1054-417B-AF5C-BF0C7F474DA6}" srcId="{157BE9C3-72CF-4B61-9AEA-77B53985454B}" destId="{3FFC9BA1-D0A0-48C2-AC9F-6DB1FE328A57}" srcOrd="2" destOrd="0" parTransId="{8C94BAB0-6DBD-4CFF-85AD-BEEDB8971D31}" sibTransId="{DC5190F7-7F22-49DA-B987-B89D4B1C5FCC}"/>
    <dgm:cxn modelId="{474669DE-9471-4AE4-97F9-7C7D5CF6855A}" srcId="{157BE9C3-72CF-4B61-9AEA-77B53985454B}" destId="{50692F39-6D39-4803-9A02-70B7A0991820}" srcOrd="1" destOrd="0" parTransId="{502C5B0A-4876-428A-B4CD-DD0EC7AE751A}" sibTransId="{AE60A0ED-9D40-47B3-8530-1E57D081CDCA}"/>
    <dgm:cxn modelId="{6651BDFB-2833-4998-8A35-1AAA0780A50E}" type="presOf" srcId="{E122BDB2-FC88-4F7A-8E2F-C141A4196D8C}" destId="{880DE8FD-0C6B-4F6D-852B-CBF91009812D}" srcOrd="0" destOrd="0" presId="urn:microsoft.com/office/officeart/2005/8/layout/radial1"/>
    <dgm:cxn modelId="{D0C25599-EC82-40D5-8C81-1C2670622082}" type="presOf" srcId="{D6C81DD9-921F-42AC-87F4-2036EC000B64}" destId="{D10F32E4-51BE-42C4-9FCC-211BC68C4390}" srcOrd="0" destOrd="0" presId="urn:microsoft.com/office/officeart/2005/8/layout/radial1"/>
    <dgm:cxn modelId="{99A4E2D3-66E3-43E4-A7E0-A37D190AEB71}" type="presOf" srcId="{AB0E496F-85FD-49F2-880F-117AAD520E2B}" destId="{D9172036-39C0-4BF4-9E2F-2D4EA793E66F}" srcOrd="0" destOrd="0" presId="urn:microsoft.com/office/officeart/2005/8/layout/radial1"/>
    <dgm:cxn modelId="{B243BCBE-498A-498C-8BE8-702D783215C4}" srcId="{0B39CE6E-EE7B-4072-BFDA-321A2B17E1DE}" destId="{E61CCFB9-A777-4718-8DD8-E39CB0AC2002}" srcOrd="7" destOrd="0" parTransId="{0AC72FC9-AF9F-4D55-B579-40CBEC07A56F}" sibTransId="{1295BB8F-F882-4A1C-985F-8520A1D263AF}"/>
    <dgm:cxn modelId="{1EFC6F64-B607-4C9F-8245-C59125472DC4}" srcId="{157BE9C3-72CF-4B61-9AEA-77B53985454B}" destId="{0B39CE6E-EE7B-4072-BFDA-321A2B17E1DE}" srcOrd="0" destOrd="0" parTransId="{535817B7-01D0-491C-AF02-0B9D0E3E487E}" sibTransId="{7E7B59F2-E2AB-4CF0-94C3-54CC7CA80B48}"/>
    <dgm:cxn modelId="{F3AC4014-2705-424C-B588-217D354D3A04}" srcId="{0B39CE6E-EE7B-4072-BFDA-321A2B17E1DE}" destId="{6CE55ADA-14D6-4F1C-A663-694AC48DEF91}" srcOrd="2" destOrd="0" parTransId="{878FC51A-DFEB-44A0-ADA5-95E29033F75E}" sibTransId="{A7280EB0-D9F4-4E78-B107-FD590503088D}"/>
    <dgm:cxn modelId="{699FD82A-3DEE-4F0D-841C-70AFB989DC97}" srcId="{0B39CE6E-EE7B-4072-BFDA-321A2B17E1DE}" destId="{4A43281D-59C0-4943-BC85-29C20A68233B}" srcOrd="0" destOrd="0" parTransId="{EB7C9599-C816-458C-8E91-339130457956}" sibTransId="{78B38CDC-31F6-492D-B93F-20B486EC48A1}"/>
    <dgm:cxn modelId="{9000989D-7263-403B-B28F-51A36709E6BF}" type="presOf" srcId="{6FF29CAC-D15C-4703-AFFA-EFB4B23110C3}" destId="{F79E3DDA-D918-4593-9393-F1E44152F38A}" srcOrd="0" destOrd="0" presId="urn:microsoft.com/office/officeart/2005/8/layout/radial1"/>
    <dgm:cxn modelId="{D385CBD3-759C-423A-B81D-E0960C98DDCD}" srcId="{0B39CE6E-EE7B-4072-BFDA-321A2B17E1DE}" destId="{EBF85728-A541-42B5-9F65-5A79B219EFA9}" srcOrd="3" destOrd="0" parTransId="{E122BDB2-FC88-4F7A-8E2F-C141A4196D8C}" sibTransId="{9CD0D515-FDCC-4EC6-8E5F-20ABD7E82DF3}"/>
    <dgm:cxn modelId="{799838C1-AB28-410B-80E0-86F4711BAD2A}" type="presOf" srcId="{F9237E5F-0968-4F0D-AF2D-D65988DF6483}" destId="{C4AD0D5A-C508-42BE-BB52-83D5B14FFA40}" srcOrd="1" destOrd="0" presId="urn:microsoft.com/office/officeart/2005/8/layout/radial1"/>
    <dgm:cxn modelId="{73B15B62-089F-490C-9D7A-29796B07105F}" type="presOf" srcId="{73334C07-092B-498B-AF98-C5110E0FA85B}" destId="{C9C6649C-21F5-40D2-A58D-CBBB51C3C5A4}" srcOrd="0" destOrd="0" presId="urn:microsoft.com/office/officeart/2005/8/layout/radial1"/>
    <dgm:cxn modelId="{2D413679-9821-4A83-A6BB-53BDB5022378}" type="presOf" srcId="{AB0E496F-85FD-49F2-880F-117AAD520E2B}" destId="{6D316181-D712-46F8-9BC4-BF061DE26DC9}" srcOrd="1" destOrd="0" presId="urn:microsoft.com/office/officeart/2005/8/layout/radial1"/>
    <dgm:cxn modelId="{7523FF1F-E312-4CBB-BE3C-ADB8CCE9D836}" type="presOf" srcId="{4EAA22E6-1456-45C7-943C-17D76837733B}" destId="{432D8E37-4973-4575-965D-A35648F62F41}" srcOrd="0" destOrd="0" presId="urn:microsoft.com/office/officeart/2005/8/layout/radial1"/>
    <dgm:cxn modelId="{329B1159-425D-4016-8E7F-43891A739CC0}" type="presOf" srcId="{E61CCFB9-A777-4718-8DD8-E39CB0AC2002}" destId="{A47D4ED1-94C3-4CBA-974D-DF07359208D1}" srcOrd="0" destOrd="0" presId="urn:microsoft.com/office/officeart/2005/8/layout/radial1"/>
    <dgm:cxn modelId="{0B51F59A-A0B4-445C-A54D-44C1F0B0C61B}" type="presOf" srcId="{F9237E5F-0968-4F0D-AF2D-D65988DF6483}" destId="{57C29016-3EB3-4BBA-A7A1-24BE81DF540D}" srcOrd="0" destOrd="0" presId="urn:microsoft.com/office/officeart/2005/8/layout/radial1"/>
    <dgm:cxn modelId="{46DE5E34-6FBC-4E49-9959-DAB8A671FD7A}" type="presParOf" srcId="{81C6E82E-FC08-405A-9566-4D6E25F51004}" destId="{A3CB5F28-F2C6-425E-8100-29F1BA2286E2}" srcOrd="0" destOrd="0" presId="urn:microsoft.com/office/officeart/2005/8/layout/radial1"/>
    <dgm:cxn modelId="{9A047F0F-6852-4E30-9E8C-C0882209E65B}" type="presParOf" srcId="{81C6E82E-FC08-405A-9566-4D6E25F51004}" destId="{658D6FCB-005F-4962-966B-72E726EE4673}" srcOrd="1" destOrd="0" presId="urn:microsoft.com/office/officeart/2005/8/layout/radial1"/>
    <dgm:cxn modelId="{1218B5AB-5AE6-4E9B-B122-7224102DBD11}" type="presParOf" srcId="{658D6FCB-005F-4962-966B-72E726EE4673}" destId="{D2E2033B-09FE-41E9-9FA4-96DDF96D120E}" srcOrd="0" destOrd="0" presId="urn:microsoft.com/office/officeart/2005/8/layout/radial1"/>
    <dgm:cxn modelId="{FAF9F4C7-44B1-4E22-A106-38AEB264DBA3}" type="presParOf" srcId="{81C6E82E-FC08-405A-9566-4D6E25F51004}" destId="{4ABC12C7-B393-4216-A287-3CE2D3227EBB}" srcOrd="2" destOrd="0" presId="urn:microsoft.com/office/officeart/2005/8/layout/radial1"/>
    <dgm:cxn modelId="{BF850307-DB31-4F09-9C9E-B2C8793D8518}" type="presParOf" srcId="{81C6E82E-FC08-405A-9566-4D6E25F51004}" destId="{F79E3DDA-D918-4593-9393-F1E44152F38A}" srcOrd="3" destOrd="0" presId="urn:microsoft.com/office/officeart/2005/8/layout/radial1"/>
    <dgm:cxn modelId="{DA1BAFFC-A8AD-4696-803D-F6F6D22A074C}" type="presParOf" srcId="{F79E3DDA-D918-4593-9393-F1E44152F38A}" destId="{B00E34CA-74D6-4C26-8143-EC3F3D7C30E9}" srcOrd="0" destOrd="0" presId="urn:microsoft.com/office/officeart/2005/8/layout/radial1"/>
    <dgm:cxn modelId="{C07E9ED9-F3ED-49BC-87AA-249635C54C2E}" type="presParOf" srcId="{81C6E82E-FC08-405A-9566-4D6E25F51004}" destId="{D10F32E4-51BE-42C4-9FCC-211BC68C4390}" srcOrd="4" destOrd="0" presId="urn:microsoft.com/office/officeart/2005/8/layout/radial1"/>
    <dgm:cxn modelId="{C5F54428-3D1E-4FC9-8492-717D988F7F54}" type="presParOf" srcId="{81C6E82E-FC08-405A-9566-4D6E25F51004}" destId="{A0430711-5A86-4406-AE5D-363FEB230F72}" srcOrd="5" destOrd="0" presId="urn:microsoft.com/office/officeart/2005/8/layout/radial1"/>
    <dgm:cxn modelId="{7ACD0966-EE13-4A50-97BF-7FBBCF87DDF2}" type="presParOf" srcId="{A0430711-5A86-4406-AE5D-363FEB230F72}" destId="{04D31F7A-DA0E-40F7-8034-B538A3F0452F}" srcOrd="0" destOrd="0" presId="urn:microsoft.com/office/officeart/2005/8/layout/radial1"/>
    <dgm:cxn modelId="{43D5F478-060D-44D7-B624-629B0B0FAA41}" type="presParOf" srcId="{81C6E82E-FC08-405A-9566-4D6E25F51004}" destId="{6E962171-BB2F-482C-BD0E-DC917222496D}" srcOrd="6" destOrd="0" presId="urn:microsoft.com/office/officeart/2005/8/layout/radial1"/>
    <dgm:cxn modelId="{28187BF8-6619-449F-A983-8D11B5AF3666}" type="presParOf" srcId="{81C6E82E-FC08-405A-9566-4D6E25F51004}" destId="{880DE8FD-0C6B-4F6D-852B-CBF91009812D}" srcOrd="7" destOrd="0" presId="urn:microsoft.com/office/officeart/2005/8/layout/radial1"/>
    <dgm:cxn modelId="{12255E0D-B53C-4291-8CC8-C26E42E6AE51}" type="presParOf" srcId="{880DE8FD-0C6B-4F6D-852B-CBF91009812D}" destId="{76DCF703-FBE9-465F-9863-D27E345C7F28}" srcOrd="0" destOrd="0" presId="urn:microsoft.com/office/officeart/2005/8/layout/radial1"/>
    <dgm:cxn modelId="{46B9F7F1-BE9D-4432-BDFE-3949EBADF5FE}" type="presParOf" srcId="{81C6E82E-FC08-405A-9566-4D6E25F51004}" destId="{914DAC59-B9D7-4E03-A41D-7A234C729808}" srcOrd="8" destOrd="0" presId="urn:microsoft.com/office/officeart/2005/8/layout/radial1"/>
    <dgm:cxn modelId="{21599747-DDC3-4C8A-8FE3-97FE4C133A95}" type="presParOf" srcId="{81C6E82E-FC08-405A-9566-4D6E25F51004}" destId="{57C29016-3EB3-4BBA-A7A1-24BE81DF540D}" srcOrd="9" destOrd="0" presId="urn:microsoft.com/office/officeart/2005/8/layout/radial1"/>
    <dgm:cxn modelId="{F277F35A-2D1C-4CA2-A0F6-957668B857ED}" type="presParOf" srcId="{57C29016-3EB3-4BBA-A7A1-24BE81DF540D}" destId="{C4AD0D5A-C508-42BE-BB52-83D5B14FFA40}" srcOrd="0" destOrd="0" presId="urn:microsoft.com/office/officeart/2005/8/layout/radial1"/>
    <dgm:cxn modelId="{CEA5A10F-81A5-4246-ACF4-5E0C6D7FDCB3}" type="presParOf" srcId="{81C6E82E-FC08-405A-9566-4D6E25F51004}" destId="{C9C6649C-21F5-40D2-A58D-CBBB51C3C5A4}" srcOrd="10" destOrd="0" presId="urn:microsoft.com/office/officeart/2005/8/layout/radial1"/>
    <dgm:cxn modelId="{E07C1F7C-8434-4744-9FB8-7EEF1D4B7DB7}" type="presParOf" srcId="{81C6E82E-FC08-405A-9566-4D6E25F51004}" destId="{432D8E37-4973-4575-965D-A35648F62F41}" srcOrd="11" destOrd="0" presId="urn:microsoft.com/office/officeart/2005/8/layout/radial1"/>
    <dgm:cxn modelId="{DC2C7EDB-EBE1-473A-AD16-7CC714C8A520}" type="presParOf" srcId="{432D8E37-4973-4575-965D-A35648F62F41}" destId="{839472C2-039B-4E7B-812B-9913F48A0532}" srcOrd="0" destOrd="0" presId="urn:microsoft.com/office/officeart/2005/8/layout/radial1"/>
    <dgm:cxn modelId="{C0547566-B67B-4A8A-9824-98CBEB5661CE}" type="presParOf" srcId="{81C6E82E-FC08-405A-9566-4D6E25F51004}" destId="{5089369B-2C4D-4CBD-AF20-4A8835A41045}" srcOrd="12" destOrd="0" presId="urn:microsoft.com/office/officeart/2005/8/layout/radial1"/>
    <dgm:cxn modelId="{5F44B817-B984-44FE-A434-3FC495B096B9}" type="presParOf" srcId="{81C6E82E-FC08-405A-9566-4D6E25F51004}" destId="{D9172036-39C0-4BF4-9E2F-2D4EA793E66F}" srcOrd="13" destOrd="0" presId="urn:microsoft.com/office/officeart/2005/8/layout/radial1"/>
    <dgm:cxn modelId="{80E054F4-4B1D-47F8-B9D6-BD062EE81A7D}" type="presParOf" srcId="{D9172036-39C0-4BF4-9E2F-2D4EA793E66F}" destId="{6D316181-D712-46F8-9BC4-BF061DE26DC9}" srcOrd="0" destOrd="0" presId="urn:microsoft.com/office/officeart/2005/8/layout/radial1"/>
    <dgm:cxn modelId="{CCD6FCAE-2322-48D2-BD5F-1F43EC2DCF1B}" type="presParOf" srcId="{81C6E82E-FC08-405A-9566-4D6E25F51004}" destId="{CD85F437-83D0-41A3-A54A-43E93B055F44}" srcOrd="14" destOrd="0" presId="urn:microsoft.com/office/officeart/2005/8/layout/radial1"/>
    <dgm:cxn modelId="{DFC8867A-8C11-4FA4-B7BE-DD9F6F68A07D}" type="presParOf" srcId="{81C6E82E-FC08-405A-9566-4D6E25F51004}" destId="{CAAD76E1-0A86-4865-8B9D-3A7198FFD94E}" srcOrd="15" destOrd="0" presId="urn:microsoft.com/office/officeart/2005/8/layout/radial1"/>
    <dgm:cxn modelId="{C79ECD2D-2C7E-4890-9E32-317753912E26}" type="presParOf" srcId="{CAAD76E1-0A86-4865-8B9D-3A7198FFD94E}" destId="{241CEF33-6C9B-41AE-A837-70F764A29242}" srcOrd="0" destOrd="0" presId="urn:microsoft.com/office/officeart/2005/8/layout/radial1"/>
    <dgm:cxn modelId="{9EADB736-73CE-47D1-A1EB-746B79A43848}" type="presParOf" srcId="{81C6E82E-FC08-405A-9566-4D6E25F51004}" destId="{A47D4ED1-94C3-4CBA-974D-DF07359208D1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49FF8E7-097D-4DF8-A425-4AA208EF9E01}" type="doc">
      <dgm:prSet loTypeId="urn:microsoft.com/office/officeart/2005/8/layout/h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EE524D17-B432-48DB-A7F1-5C957E12F34F}">
      <dgm:prSet phldrT="[Texto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es-EC" sz="1400" b="1" dirty="0" smtClean="0"/>
            <a:t>Docentes</a:t>
          </a:r>
          <a:r>
            <a:rPr lang="es-EC" sz="1200" dirty="0" smtClean="0"/>
            <a:t> </a:t>
          </a:r>
          <a:endParaRPr lang="es-EC" sz="1200" dirty="0"/>
        </a:p>
      </dgm:t>
    </dgm:pt>
    <dgm:pt modelId="{5AA086AF-6120-436E-97B0-2F36A93DC032}" type="parTrans" cxnId="{E8D19656-C770-4CAB-A30A-B8A09BFDC789}">
      <dgm:prSet/>
      <dgm:spPr/>
      <dgm:t>
        <a:bodyPr/>
        <a:lstStyle/>
        <a:p>
          <a:endParaRPr lang="es-EC"/>
        </a:p>
      </dgm:t>
    </dgm:pt>
    <dgm:pt modelId="{85ACDE9A-7DB3-47A9-B0A2-3C87C0E53D86}" type="sibTrans" cxnId="{E8D19656-C770-4CAB-A30A-B8A09BFDC789}">
      <dgm:prSet/>
      <dgm:spPr/>
      <dgm:t>
        <a:bodyPr/>
        <a:lstStyle/>
        <a:p>
          <a:endParaRPr lang="es-EC"/>
        </a:p>
      </dgm:t>
    </dgm:pt>
    <dgm:pt modelId="{39AF2044-4536-41B0-A72D-01B3153E29AE}">
      <dgm:prSet phldrT="[Texto]" custT="1"/>
      <dgm:spPr>
        <a:gradFill flip="none" rotWithShape="0">
          <a:gsLst>
            <a:gs pos="0">
              <a:schemeClr val="accent2">
                <a:lumMod val="75000"/>
                <a:tint val="66000"/>
                <a:satMod val="160000"/>
              </a:schemeClr>
            </a:gs>
            <a:gs pos="50000">
              <a:schemeClr val="accent2">
                <a:lumMod val="75000"/>
                <a:tint val="44500"/>
                <a:satMod val="160000"/>
              </a:schemeClr>
            </a:gs>
            <a:gs pos="100000">
              <a:schemeClr val="accent2">
                <a:lumMod val="75000"/>
                <a:tint val="23500"/>
                <a:satMod val="160000"/>
              </a:schemeClr>
            </a:gs>
          </a:gsLst>
          <a:lin ang="0" scaled="1"/>
          <a:tileRect/>
        </a:gradFill>
        <a:ln>
          <a:solidFill>
            <a:srgbClr val="FFC000"/>
          </a:solidFill>
        </a:ln>
      </dgm:spPr>
      <dgm:t>
        <a:bodyPr/>
        <a:lstStyle/>
        <a:p>
          <a:pPr algn="l"/>
          <a:r>
            <a:rPr lang="es-EC" sz="1300" b="1" dirty="0" smtClean="0">
              <a:solidFill>
                <a:schemeClr val="tx1"/>
              </a:solidFill>
            </a:rPr>
            <a:t>Respeto mutuo, participación democrática, ejemplo impecable, fortalecimiento educativo, práctica de valores, calidad y eficiencia de servicios educativos </a:t>
          </a:r>
          <a:endParaRPr lang="es-EC" sz="1300" b="1" dirty="0">
            <a:solidFill>
              <a:schemeClr val="tx1"/>
            </a:solidFill>
          </a:endParaRPr>
        </a:p>
      </dgm:t>
    </dgm:pt>
    <dgm:pt modelId="{C1ACFF2B-B938-4CB4-841B-0EBD7F1F18D3}" type="parTrans" cxnId="{2F566FE9-4C50-4680-B9D3-EF05AD82EA7C}">
      <dgm:prSet/>
      <dgm:spPr/>
      <dgm:t>
        <a:bodyPr/>
        <a:lstStyle/>
        <a:p>
          <a:endParaRPr lang="es-EC"/>
        </a:p>
      </dgm:t>
    </dgm:pt>
    <dgm:pt modelId="{D910D2FB-675A-4C66-828A-7777A2722924}" type="sibTrans" cxnId="{2F566FE9-4C50-4680-B9D3-EF05AD82EA7C}">
      <dgm:prSet/>
      <dgm:spPr/>
      <dgm:t>
        <a:bodyPr/>
        <a:lstStyle/>
        <a:p>
          <a:endParaRPr lang="es-EC"/>
        </a:p>
      </dgm:t>
    </dgm:pt>
    <dgm:pt modelId="{F51567EC-76F1-45F1-8BAB-531757B4F0F3}">
      <dgm:prSet phldrT="[Texto]" custT="1"/>
      <dgm:spPr>
        <a:gradFill flip="none" rotWithShape="0">
          <a:gsLst>
            <a:gs pos="0">
              <a:schemeClr val="accent2">
                <a:lumMod val="75000"/>
                <a:tint val="66000"/>
                <a:satMod val="160000"/>
              </a:schemeClr>
            </a:gs>
            <a:gs pos="50000">
              <a:schemeClr val="accent2">
                <a:lumMod val="75000"/>
                <a:tint val="44500"/>
                <a:satMod val="160000"/>
              </a:schemeClr>
            </a:gs>
            <a:gs pos="100000">
              <a:schemeClr val="accent2">
                <a:lumMod val="75000"/>
                <a:tint val="23500"/>
                <a:satMod val="160000"/>
              </a:schemeClr>
            </a:gs>
          </a:gsLst>
          <a:lin ang="0" scaled="1"/>
          <a:tileRect/>
        </a:gradFill>
        <a:ln>
          <a:solidFill>
            <a:srgbClr val="FFC000"/>
          </a:solidFill>
        </a:ln>
      </dgm:spPr>
      <dgm:t>
        <a:bodyPr/>
        <a:lstStyle/>
        <a:p>
          <a:pPr algn="l"/>
          <a:r>
            <a:rPr lang="es-EC" sz="1300" b="1" dirty="0" smtClean="0">
              <a:solidFill>
                <a:schemeClr val="tx1"/>
              </a:solidFill>
            </a:rPr>
            <a:t>Ambiente armónico, innovación, investigación científica, evaluaciones, respeto a la diversidad, prevención de embarazos, prevención consumo de drogas</a:t>
          </a:r>
          <a:endParaRPr lang="es-EC" sz="1300" b="1" dirty="0">
            <a:solidFill>
              <a:schemeClr val="tx1"/>
            </a:solidFill>
          </a:endParaRPr>
        </a:p>
      </dgm:t>
    </dgm:pt>
    <dgm:pt modelId="{670FF7C7-D7DA-442F-BBDC-444F198FEDEF}" type="parTrans" cxnId="{AFF729A4-8FBB-46F3-B669-26D4F2AA1785}">
      <dgm:prSet/>
      <dgm:spPr/>
      <dgm:t>
        <a:bodyPr/>
        <a:lstStyle/>
        <a:p>
          <a:endParaRPr lang="es-EC"/>
        </a:p>
      </dgm:t>
    </dgm:pt>
    <dgm:pt modelId="{4861BA7D-5333-413A-B837-CCEAD2383687}" type="sibTrans" cxnId="{AFF729A4-8FBB-46F3-B669-26D4F2AA1785}">
      <dgm:prSet/>
      <dgm:spPr/>
      <dgm:t>
        <a:bodyPr/>
        <a:lstStyle/>
        <a:p>
          <a:endParaRPr lang="es-EC"/>
        </a:p>
      </dgm:t>
    </dgm:pt>
    <dgm:pt modelId="{9C71246A-4E82-4F73-9620-21F795F50DF3}">
      <dgm:prSet phldrT="[Texto]" custT="1"/>
      <dgm:spPr>
        <a:gradFill flip="none" rotWithShape="0">
          <a:gsLst>
            <a:gs pos="0">
              <a:schemeClr val="accent5">
                <a:hueOff val="2344826"/>
                <a:satOff val="-18899"/>
                <a:lumOff val="5360"/>
                <a:shade val="30000"/>
                <a:satMod val="115000"/>
              </a:schemeClr>
            </a:gs>
            <a:gs pos="50000">
              <a:schemeClr val="accent5">
                <a:hueOff val="2344826"/>
                <a:satOff val="-18899"/>
                <a:lumOff val="5360"/>
                <a:shade val="67500"/>
                <a:satMod val="115000"/>
              </a:schemeClr>
            </a:gs>
            <a:gs pos="100000">
              <a:schemeClr val="accent5">
                <a:hueOff val="2344826"/>
                <a:satOff val="-18899"/>
                <a:lumOff val="536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es-EC" sz="1400" b="1" dirty="0" smtClean="0"/>
            <a:t>Estudiantes </a:t>
          </a:r>
          <a:r>
            <a:rPr lang="es-EC" sz="1200" dirty="0" smtClean="0"/>
            <a:t> </a:t>
          </a:r>
          <a:endParaRPr lang="es-EC" sz="1200" dirty="0"/>
        </a:p>
      </dgm:t>
    </dgm:pt>
    <dgm:pt modelId="{48FD7468-5598-4385-8936-1ACCE1B013D1}" type="parTrans" cxnId="{83373E27-4900-4021-BAFC-E629252B18CC}">
      <dgm:prSet/>
      <dgm:spPr/>
      <dgm:t>
        <a:bodyPr/>
        <a:lstStyle/>
        <a:p>
          <a:endParaRPr lang="es-EC"/>
        </a:p>
      </dgm:t>
    </dgm:pt>
    <dgm:pt modelId="{E6A816B3-8DEC-4306-8B3C-7DF4B652F4F8}" type="sibTrans" cxnId="{83373E27-4900-4021-BAFC-E629252B18CC}">
      <dgm:prSet/>
      <dgm:spPr/>
      <dgm:t>
        <a:bodyPr/>
        <a:lstStyle/>
        <a:p>
          <a:endParaRPr lang="es-EC"/>
        </a:p>
      </dgm:t>
    </dgm:pt>
    <dgm:pt modelId="{BC1DBB49-5AFA-4C9E-AEEF-4DD1E7698449}">
      <dgm:prSet phldrT="[Texto]" custT="1"/>
      <dgm:spPr>
        <a:gradFill flip="none" rotWithShape="0">
          <a:gsLst>
            <a:gs pos="0">
              <a:srgbClr val="00B0F0">
                <a:tint val="66000"/>
                <a:satMod val="160000"/>
              </a:srgbClr>
            </a:gs>
            <a:gs pos="50000">
              <a:srgbClr val="00B0F0">
                <a:tint val="44500"/>
                <a:satMod val="160000"/>
              </a:srgbClr>
            </a:gs>
            <a:gs pos="100000">
              <a:srgbClr val="00B0F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00B0F0"/>
          </a:solidFill>
        </a:ln>
      </dgm:spPr>
      <dgm:t>
        <a:bodyPr/>
        <a:lstStyle/>
        <a:p>
          <a:r>
            <a:rPr lang="es-EC" sz="1300" b="1" dirty="0" smtClean="0">
              <a:solidFill>
                <a:schemeClr val="tx1"/>
              </a:solidFill>
            </a:rPr>
            <a:t>Capacitación deportiva</a:t>
          </a:r>
          <a:endParaRPr lang="es-EC" sz="1300" b="1" dirty="0">
            <a:solidFill>
              <a:schemeClr val="tx1"/>
            </a:solidFill>
          </a:endParaRPr>
        </a:p>
      </dgm:t>
    </dgm:pt>
    <dgm:pt modelId="{A78AA3F5-1747-44DF-8F9A-72181DDD10B0}" type="parTrans" cxnId="{710AC5E4-386F-4D4C-8D6B-D487C31432A2}">
      <dgm:prSet/>
      <dgm:spPr/>
      <dgm:t>
        <a:bodyPr/>
        <a:lstStyle/>
        <a:p>
          <a:endParaRPr lang="es-EC"/>
        </a:p>
      </dgm:t>
    </dgm:pt>
    <dgm:pt modelId="{14DB593A-54F0-402D-9A6B-5E7F21B42D3A}" type="sibTrans" cxnId="{710AC5E4-386F-4D4C-8D6B-D487C31432A2}">
      <dgm:prSet/>
      <dgm:spPr/>
      <dgm:t>
        <a:bodyPr/>
        <a:lstStyle/>
        <a:p>
          <a:endParaRPr lang="es-EC"/>
        </a:p>
      </dgm:t>
    </dgm:pt>
    <dgm:pt modelId="{2891B65D-DB21-41BD-B793-85AAC6146E31}">
      <dgm:prSet phldrT="[Texto]" custT="1"/>
      <dgm:spPr>
        <a:gradFill flip="none" rotWithShape="0">
          <a:gsLst>
            <a:gs pos="0">
              <a:schemeClr val="accent5">
                <a:hueOff val="7034478"/>
                <a:satOff val="-56698"/>
                <a:lumOff val="16079"/>
                <a:shade val="30000"/>
                <a:satMod val="115000"/>
              </a:schemeClr>
            </a:gs>
            <a:gs pos="50000">
              <a:schemeClr val="accent5">
                <a:hueOff val="7034478"/>
                <a:satOff val="-56698"/>
                <a:lumOff val="16079"/>
                <a:shade val="67500"/>
                <a:satMod val="115000"/>
              </a:schemeClr>
            </a:gs>
            <a:gs pos="100000">
              <a:schemeClr val="accent5">
                <a:hueOff val="7034478"/>
                <a:satOff val="-56698"/>
                <a:lumOff val="16079"/>
                <a:shade val="100000"/>
                <a:satMod val="115000"/>
              </a:schemeClr>
            </a:gs>
          </a:gsLst>
          <a:lin ang="10800000" scaled="1"/>
          <a:tileRect/>
        </a:gradFill>
      </dgm:spPr>
      <dgm:t>
        <a:bodyPr/>
        <a:lstStyle/>
        <a:p>
          <a:r>
            <a:rPr lang="es-EC" sz="1400" b="1" dirty="0" smtClean="0"/>
            <a:t>Directivos</a:t>
          </a:r>
          <a:r>
            <a:rPr lang="es-EC" sz="1400" dirty="0" smtClean="0"/>
            <a:t> </a:t>
          </a:r>
          <a:endParaRPr lang="es-EC" sz="1400" dirty="0"/>
        </a:p>
      </dgm:t>
    </dgm:pt>
    <dgm:pt modelId="{DABEE506-DC6A-4EB1-9246-5B69FD5CBFDE}" type="parTrans" cxnId="{C7CFCFE4-8D6C-4C1F-BD28-F24F193A7258}">
      <dgm:prSet/>
      <dgm:spPr/>
      <dgm:t>
        <a:bodyPr/>
        <a:lstStyle/>
        <a:p>
          <a:endParaRPr lang="es-EC"/>
        </a:p>
      </dgm:t>
    </dgm:pt>
    <dgm:pt modelId="{8BEC9480-4C21-4C87-95FB-0E0A134699DA}" type="sibTrans" cxnId="{C7CFCFE4-8D6C-4C1F-BD28-F24F193A7258}">
      <dgm:prSet/>
      <dgm:spPr/>
      <dgm:t>
        <a:bodyPr/>
        <a:lstStyle/>
        <a:p>
          <a:endParaRPr lang="es-EC"/>
        </a:p>
      </dgm:t>
    </dgm:pt>
    <dgm:pt modelId="{A3928E6F-6FFB-4197-8EE6-2C7BA4496E81}">
      <dgm:prSet custT="1"/>
      <dgm:spPr>
        <a:gradFill flip="none" rotWithShape="0">
          <a:gsLst>
            <a:gs pos="0">
              <a:schemeClr val="accent5">
                <a:hueOff val="4689652"/>
                <a:satOff val="-37799"/>
                <a:lumOff val="10719"/>
                <a:shade val="30000"/>
                <a:satMod val="115000"/>
              </a:schemeClr>
            </a:gs>
            <a:gs pos="50000">
              <a:schemeClr val="accent5">
                <a:hueOff val="4689652"/>
                <a:satOff val="-37799"/>
                <a:lumOff val="10719"/>
                <a:shade val="67500"/>
                <a:satMod val="115000"/>
              </a:schemeClr>
            </a:gs>
            <a:gs pos="100000">
              <a:schemeClr val="accent5">
                <a:hueOff val="4689652"/>
                <a:satOff val="-37799"/>
                <a:lumOff val="10719"/>
                <a:shade val="100000"/>
                <a:satMod val="115000"/>
              </a:schemeClr>
            </a:gs>
          </a:gsLst>
          <a:path path="circle">
            <a:fillToRect l="100000" b="100000"/>
          </a:path>
          <a:tileRect t="-100000" r="-100000"/>
        </a:gradFill>
      </dgm:spPr>
      <dgm:t>
        <a:bodyPr/>
        <a:lstStyle/>
        <a:p>
          <a:r>
            <a:rPr lang="es-EC" sz="1400" b="1" dirty="0" smtClean="0"/>
            <a:t>Padres de Familia </a:t>
          </a:r>
          <a:endParaRPr lang="es-EC" sz="1400" b="1" dirty="0"/>
        </a:p>
      </dgm:t>
    </dgm:pt>
    <dgm:pt modelId="{16537955-4A0F-41C3-BC5A-EEF59A7DACEA}" type="parTrans" cxnId="{030B9B0B-B54D-4654-9ACF-CA2BB753CD6D}">
      <dgm:prSet/>
      <dgm:spPr/>
      <dgm:t>
        <a:bodyPr/>
        <a:lstStyle/>
        <a:p>
          <a:endParaRPr lang="es-EC"/>
        </a:p>
      </dgm:t>
    </dgm:pt>
    <dgm:pt modelId="{4517014F-30A3-4F2B-BE13-1D9C13FA6331}" type="sibTrans" cxnId="{030B9B0B-B54D-4654-9ACF-CA2BB753CD6D}">
      <dgm:prSet/>
      <dgm:spPr/>
      <dgm:t>
        <a:bodyPr/>
        <a:lstStyle/>
        <a:p>
          <a:endParaRPr lang="es-EC"/>
        </a:p>
      </dgm:t>
    </dgm:pt>
    <dgm:pt modelId="{8C94E2FB-538D-499C-9E16-037376644EB1}">
      <dgm:prSet phldrT="[Texto]" custT="1"/>
      <dgm:spPr>
        <a:gradFill flip="none" rotWithShape="0">
          <a:gsLst>
            <a:gs pos="0">
              <a:schemeClr val="accent2">
                <a:lumMod val="75000"/>
                <a:tint val="66000"/>
                <a:satMod val="160000"/>
              </a:schemeClr>
            </a:gs>
            <a:gs pos="50000">
              <a:schemeClr val="accent2">
                <a:lumMod val="75000"/>
                <a:tint val="44500"/>
                <a:satMod val="160000"/>
              </a:schemeClr>
            </a:gs>
            <a:gs pos="100000">
              <a:schemeClr val="accent2">
                <a:lumMod val="75000"/>
                <a:tint val="23500"/>
                <a:satMod val="160000"/>
              </a:schemeClr>
            </a:gs>
          </a:gsLst>
          <a:lin ang="0" scaled="1"/>
          <a:tileRect/>
        </a:gradFill>
        <a:ln>
          <a:solidFill>
            <a:srgbClr val="FFC000"/>
          </a:solidFill>
        </a:ln>
      </dgm:spPr>
      <dgm:t>
        <a:bodyPr/>
        <a:lstStyle/>
        <a:p>
          <a:pPr algn="l"/>
          <a:endParaRPr lang="es-EC" sz="1300" dirty="0"/>
        </a:p>
      </dgm:t>
    </dgm:pt>
    <dgm:pt modelId="{6D1AE64D-A312-4A85-8C7A-C7A9542B2369}" type="parTrans" cxnId="{C4F53253-66E7-49E2-8B0B-68EB692E5E03}">
      <dgm:prSet/>
      <dgm:spPr/>
      <dgm:t>
        <a:bodyPr/>
        <a:lstStyle/>
        <a:p>
          <a:endParaRPr lang="es-EC"/>
        </a:p>
      </dgm:t>
    </dgm:pt>
    <dgm:pt modelId="{94B042DF-54BD-4AF9-8159-949556F79DB0}" type="sibTrans" cxnId="{C4F53253-66E7-49E2-8B0B-68EB692E5E03}">
      <dgm:prSet/>
      <dgm:spPr/>
      <dgm:t>
        <a:bodyPr/>
        <a:lstStyle/>
        <a:p>
          <a:endParaRPr lang="es-EC"/>
        </a:p>
      </dgm:t>
    </dgm:pt>
    <dgm:pt modelId="{9634A163-9DE2-47AE-9521-E2C836DDC018}">
      <dgm:prSet phldrT="[Texto]" custT="1"/>
      <dgm:spPr>
        <a:gradFill flip="none" rotWithShape="0">
          <a:gsLst>
            <a:gs pos="0">
              <a:srgbClr val="00B0F0">
                <a:tint val="66000"/>
                <a:satMod val="160000"/>
              </a:srgbClr>
            </a:gs>
            <a:gs pos="50000">
              <a:srgbClr val="00B0F0">
                <a:tint val="44500"/>
                <a:satMod val="160000"/>
              </a:srgbClr>
            </a:gs>
            <a:gs pos="100000">
              <a:srgbClr val="00B0F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00B0F0"/>
          </a:solidFill>
        </a:ln>
      </dgm:spPr>
      <dgm:t>
        <a:bodyPr/>
        <a:lstStyle/>
        <a:p>
          <a:r>
            <a:rPr lang="es-EC" sz="1200" dirty="0" smtClean="0"/>
            <a:t>  </a:t>
          </a:r>
          <a:r>
            <a:rPr lang="es-EC" sz="1300" b="1" dirty="0" smtClean="0">
              <a:solidFill>
                <a:schemeClr val="tx1"/>
              </a:solidFill>
            </a:rPr>
            <a:t>Democráticos, evitar drogas, ser respetados, confidencialidad, consideración, respeto, discriminación, atención oportuna, estímulos, reconocimientos</a:t>
          </a:r>
          <a:endParaRPr lang="es-EC" sz="1300" b="1" dirty="0">
            <a:solidFill>
              <a:schemeClr val="tx1"/>
            </a:solidFill>
          </a:endParaRPr>
        </a:p>
      </dgm:t>
    </dgm:pt>
    <dgm:pt modelId="{ADDED1C7-21AE-40B6-8D03-7E2F0D3BABF4}" type="parTrans" cxnId="{D1FF8E90-1E37-42E0-B896-88FFF4F95546}">
      <dgm:prSet/>
      <dgm:spPr/>
      <dgm:t>
        <a:bodyPr/>
        <a:lstStyle/>
        <a:p>
          <a:endParaRPr lang="es-EC"/>
        </a:p>
      </dgm:t>
    </dgm:pt>
    <dgm:pt modelId="{96E521F6-B4F4-4D73-9494-F8CAEF3FC76E}" type="sibTrans" cxnId="{D1FF8E90-1E37-42E0-B896-88FFF4F95546}">
      <dgm:prSet/>
      <dgm:spPr/>
      <dgm:t>
        <a:bodyPr/>
        <a:lstStyle/>
        <a:p>
          <a:endParaRPr lang="es-EC"/>
        </a:p>
      </dgm:t>
    </dgm:pt>
    <dgm:pt modelId="{5CA37A16-49AD-4ED3-9B61-6EE825167919}">
      <dgm:prSet phldrT="[Texto]" custT="1"/>
      <dgm:spPr>
        <a:gradFill flip="none" rotWithShape="0">
          <a:gsLst>
            <a:gs pos="0">
              <a:srgbClr val="00B0F0">
                <a:tint val="66000"/>
                <a:satMod val="160000"/>
              </a:srgbClr>
            </a:gs>
            <a:gs pos="50000">
              <a:srgbClr val="00B0F0">
                <a:tint val="44500"/>
                <a:satMod val="160000"/>
              </a:srgbClr>
            </a:gs>
            <a:gs pos="100000">
              <a:srgbClr val="00B0F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00B0F0"/>
          </a:solidFill>
        </a:ln>
      </dgm:spPr>
      <dgm:t>
        <a:bodyPr/>
        <a:lstStyle/>
        <a:p>
          <a:endParaRPr lang="es-EC" sz="1200" dirty="0"/>
        </a:p>
      </dgm:t>
    </dgm:pt>
    <dgm:pt modelId="{9781D9F3-2F6C-4009-9D08-0EC1A331BD69}" type="parTrans" cxnId="{13B7E466-42D3-4D79-A7F0-CEDE18D16110}">
      <dgm:prSet/>
      <dgm:spPr/>
      <dgm:t>
        <a:bodyPr/>
        <a:lstStyle/>
        <a:p>
          <a:endParaRPr lang="es-EC"/>
        </a:p>
      </dgm:t>
    </dgm:pt>
    <dgm:pt modelId="{5E542121-C0F5-4CE5-891B-731FB62F0DEA}" type="sibTrans" cxnId="{13B7E466-42D3-4D79-A7F0-CEDE18D16110}">
      <dgm:prSet/>
      <dgm:spPr/>
      <dgm:t>
        <a:bodyPr/>
        <a:lstStyle/>
        <a:p>
          <a:endParaRPr lang="es-EC"/>
        </a:p>
      </dgm:t>
    </dgm:pt>
    <dgm:pt modelId="{14B8D2E5-651A-4068-8E59-480522165B9B}">
      <dgm:prSet phldrT="[Texto]" custT="1"/>
      <dgm:spPr>
        <a:gradFill flip="none" rotWithShape="0">
          <a:gsLst>
            <a:gs pos="0">
              <a:srgbClr val="00B0F0">
                <a:tint val="66000"/>
                <a:satMod val="160000"/>
              </a:srgbClr>
            </a:gs>
            <a:gs pos="50000">
              <a:srgbClr val="00B0F0">
                <a:tint val="44500"/>
                <a:satMod val="160000"/>
              </a:srgbClr>
            </a:gs>
            <a:gs pos="100000">
              <a:srgbClr val="00B0F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00B0F0"/>
          </a:solidFill>
        </a:ln>
      </dgm:spPr>
      <dgm:t>
        <a:bodyPr/>
        <a:lstStyle/>
        <a:p>
          <a:r>
            <a:rPr lang="es-EC" sz="1300" b="1" dirty="0" smtClean="0">
              <a:solidFill>
                <a:schemeClr val="tx1"/>
              </a:solidFill>
            </a:rPr>
            <a:t>Utilización correcta de los servicios</a:t>
          </a:r>
          <a:endParaRPr lang="es-EC" sz="1300" b="1" dirty="0">
            <a:solidFill>
              <a:schemeClr val="tx1"/>
            </a:solidFill>
          </a:endParaRPr>
        </a:p>
      </dgm:t>
    </dgm:pt>
    <dgm:pt modelId="{1CC166BC-2FF2-46C4-B5A8-EB5F216CF288}" type="parTrans" cxnId="{E9252465-221D-47E2-A5A1-674862CE5757}">
      <dgm:prSet/>
      <dgm:spPr/>
      <dgm:t>
        <a:bodyPr/>
        <a:lstStyle/>
        <a:p>
          <a:endParaRPr lang="es-EC"/>
        </a:p>
      </dgm:t>
    </dgm:pt>
    <dgm:pt modelId="{8B59797C-61C6-45F8-BE94-65670C3F83E5}" type="sibTrans" cxnId="{E9252465-221D-47E2-A5A1-674862CE5757}">
      <dgm:prSet/>
      <dgm:spPr/>
      <dgm:t>
        <a:bodyPr/>
        <a:lstStyle/>
        <a:p>
          <a:endParaRPr lang="es-EC"/>
        </a:p>
      </dgm:t>
    </dgm:pt>
    <dgm:pt modelId="{312839F5-701A-4768-8193-32DA9949F005}">
      <dgm:prSet phldrT="[Texto]" custT="1"/>
      <dgm:spPr>
        <a:gradFill flip="none" rotWithShape="0">
          <a:gsLst>
            <a:gs pos="0">
              <a:srgbClr val="00B0F0">
                <a:tint val="66000"/>
                <a:satMod val="160000"/>
              </a:srgbClr>
            </a:gs>
            <a:gs pos="50000">
              <a:srgbClr val="00B0F0">
                <a:tint val="44500"/>
                <a:satMod val="160000"/>
              </a:srgbClr>
            </a:gs>
            <a:gs pos="100000">
              <a:srgbClr val="00B0F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00B0F0"/>
          </a:solidFill>
        </a:ln>
      </dgm:spPr>
      <dgm:t>
        <a:bodyPr/>
        <a:lstStyle/>
        <a:p>
          <a:r>
            <a:rPr lang="es-EC" sz="1300" b="1" dirty="0" smtClean="0">
              <a:solidFill>
                <a:schemeClr val="tx1"/>
              </a:solidFill>
            </a:rPr>
            <a:t>Respeto de diferencias</a:t>
          </a:r>
          <a:r>
            <a:rPr lang="es-EC" sz="1200" b="1" dirty="0" smtClean="0">
              <a:solidFill>
                <a:schemeClr val="tx1"/>
              </a:solidFill>
            </a:rPr>
            <a:t>.</a:t>
          </a:r>
          <a:endParaRPr lang="es-EC" sz="1200" b="1" dirty="0">
            <a:solidFill>
              <a:schemeClr val="tx1"/>
            </a:solidFill>
          </a:endParaRPr>
        </a:p>
      </dgm:t>
    </dgm:pt>
    <dgm:pt modelId="{A695432A-FA8F-4F3A-8752-ECA00F3F2CB5}" type="parTrans" cxnId="{238F6CC3-614E-423D-B98E-D857EA107C7F}">
      <dgm:prSet/>
      <dgm:spPr/>
      <dgm:t>
        <a:bodyPr/>
        <a:lstStyle/>
        <a:p>
          <a:endParaRPr lang="es-EC"/>
        </a:p>
      </dgm:t>
    </dgm:pt>
    <dgm:pt modelId="{37617729-3F0F-4BB9-9575-AD8B29ED1B5C}" type="sibTrans" cxnId="{238F6CC3-614E-423D-B98E-D857EA107C7F}">
      <dgm:prSet/>
      <dgm:spPr/>
      <dgm:t>
        <a:bodyPr/>
        <a:lstStyle/>
        <a:p>
          <a:endParaRPr lang="es-EC"/>
        </a:p>
      </dgm:t>
    </dgm:pt>
    <dgm:pt modelId="{207AEEEA-8B67-45C3-A52B-4DEB56178F81}">
      <dgm:prSet custT="1"/>
      <dgm:spPr>
        <a:gradFill flip="none" rotWithShape="0">
          <a:gsLst>
            <a:gs pos="0">
              <a:srgbClr val="7030A0">
                <a:tint val="66000"/>
                <a:satMod val="160000"/>
              </a:srgbClr>
            </a:gs>
            <a:gs pos="50000">
              <a:srgbClr val="7030A0">
                <a:tint val="44500"/>
                <a:satMod val="160000"/>
              </a:srgbClr>
            </a:gs>
            <a:gs pos="100000">
              <a:srgbClr val="7030A0">
                <a:tint val="23500"/>
                <a:satMod val="160000"/>
              </a:srgbClr>
            </a:gs>
          </a:gsLst>
          <a:lin ang="10800000" scaled="1"/>
          <a:tileRect/>
        </a:gradFill>
        <a:ln>
          <a:solidFill>
            <a:srgbClr val="7030A0"/>
          </a:solidFill>
        </a:ln>
      </dgm:spPr>
      <dgm:t>
        <a:bodyPr/>
        <a:lstStyle/>
        <a:p>
          <a:r>
            <a:rPr lang="es-EC" sz="1300" b="1" dirty="0" smtClean="0"/>
            <a:t>Cuidar salud y aseo</a:t>
          </a:r>
          <a:endParaRPr lang="es-EC" sz="1300" b="1" dirty="0"/>
        </a:p>
      </dgm:t>
    </dgm:pt>
    <dgm:pt modelId="{BC4B4259-7BC9-4ED6-BC00-601EAA2F0CB1}" type="parTrans" cxnId="{B2CBD057-8D70-4467-8BAF-4601DB6BF827}">
      <dgm:prSet/>
      <dgm:spPr/>
      <dgm:t>
        <a:bodyPr/>
        <a:lstStyle/>
        <a:p>
          <a:endParaRPr lang="es-EC"/>
        </a:p>
      </dgm:t>
    </dgm:pt>
    <dgm:pt modelId="{D9C3B48E-95EC-4AFD-9011-05FE7BBF6D26}" type="sibTrans" cxnId="{B2CBD057-8D70-4467-8BAF-4601DB6BF827}">
      <dgm:prSet/>
      <dgm:spPr/>
      <dgm:t>
        <a:bodyPr/>
        <a:lstStyle/>
        <a:p>
          <a:endParaRPr lang="es-EC"/>
        </a:p>
      </dgm:t>
    </dgm:pt>
    <dgm:pt modelId="{68AAB1CD-1538-4EDB-83B5-41A05F1CD907}">
      <dgm:prSet custT="1"/>
      <dgm:spPr>
        <a:gradFill flip="none" rotWithShape="0">
          <a:gsLst>
            <a:gs pos="0">
              <a:srgbClr val="7030A0">
                <a:tint val="66000"/>
                <a:satMod val="160000"/>
              </a:srgbClr>
            </a:gs>
            <a:gs pos="50000">
              <a:srgbClr val="7030A0">
                <a:tint val="44500"/>
                <a:satMod val="160000"/>
              </a:srgbClr>
            </a:gs>
            <a:gs pos="100000">
              <a:srgbClr val="7030A0">
                <a:tint val="23500"/>
                <a:satMod val="160000"/>
              </a:srgbClr>
            </a:gs>
          </a:gsLst>
          <a:lin ang="10800000" scaled="1"/>
          <a:tileRect/>
        </a:gradFill>
        <a:ln>
          <a:solidFill>
            <a:srgbClr val="7030A0"/>
          </a:solidFill>
        </a:ln>
      </dgm:spPr>
      <dgm:t>
        <a:bodyPr/>
        <a:lstStyle/>
        <a:p>
          <a:r>
            <a:rPr lang="es-EC" sz="1300" b="1" dirty="0" smtClean="0"/>
            <a:t>Presentar aspiraciones y sugerencias</a:t>
          </a:r>
          <a:endParaRPr lang="es-EC" sz="1300" b="1" dirty="0"/>
        </a:p>
      </dgm:t>
    </dgm:pt>
    <dgm:pt modelId="{63466AAD-9151-4DF9-ABC7-409147AF39A6}" type="parTrans" cxnId="{CCB53908-B46D-4DD2-80C7-E85A0280511A}">
      <dgm:prSet/>
      <dgm:spPr/>
      <dgm:t>
        <a:bodyPr/>
        <a:lstStyle/>
        <a:p>
          <a:endParaRPr lang="es-EC"/>
        </a:p>
      </dgm:t>
    </dgm:pt>
    <dgm:pt modelId="{71F4C525-35F5-4476-AEDE-E01C7641CF75}" type="sibTrans" cxnId="{CCB53908-B46D-4DD2-80C7-E85A0280511A}">
      <dgm:prSet/>
      <dgm:spPr/>
      <dgm:t>
        <a:bodyPr/>
        <a:lstStyle/>
        <a:p>
          <a:endParaRPr lang="es-EC"/>
        </a:p>
      </dgm:t>
    </dgm:pt>
    <dgm:pt modelId="{CEE9460B-BDBE-41D9-9732-988A12B90AD7}">
      <dgm:prSet custT="1"/>
      <dgm:spPr>
        <a:gradFill flip="none" rotWithShape="0">
          <a:gsLst>
            <a:gs pos="0">
              <a:srgbClr val="7030A0">
                <a:tint val="66000"/>
                <a:satMod val="160000"/>
              </a:srgbClr>
            </a:gs>
            <a:gs pos="50000">
              <a:srgbClr val="7030A0">
                <a:tint val="44500"/>
                <a:satMod val="160000"/>
              </a:srgbClr>
            </a:gs>
            <a:gs pos="100000">
              <a:srgbClr val="7030A0">
                <a:tint val="23500"/>
                <a:satMod val="160000"/>
              </a:srgbClr>
            </a:gs>
          </a:gsLst>
          <a:lin ang="10800000" scaled="1"/>
          <a:tileRect/>
        </a:gradFill>
        <a:ln>
          <a:solidFill>
            <a:srgbClr val="7030A0"/>
          </a:solidFill>
        </a:ln>
      </dgm:spPr>
      <dgm:t>
        <a:bodyPr/>
        <a:lstStyle/>
        <a:p>
          <a:r>
            <a:rPr lang="es-EC" sz="1300" b="1" dirty="0" smtClean="0"/>
            <a:t>Respeto y consideración</a:t>
          </a:r>
          <a:endParaRPr lang="es-EC" sz="1300" b="1" dirty="0"/>
        </a:p>
      </dgm:t>
    </dgm:pt>
    <dgm:pt modelId="{08E3E139-9D18-4A5D-BE00-25DA62F21F46}" type="parTrans" cxnId="{4359A3CA-2307-436F-A5FD-2056F060E54F}">
      <dgm:prSet/>
      <dgm:spPr/>
      <dgm:t>
        <a:bodyPr/>
        <a:lstStyle/>
        <a:p>
          <a:endParaRPr lang="es-EC"/>
        </a:p>
      </dgm:t>
    </dgm:pt>
    <dgm:pt modelId="{BD2D920B-BFA2-4A8F-A75F-10E2D1F98001}" type="sibTrans" cxnId="{4359A3CA-2307-436F-A5FD-2056F060E54F}">
      <dgm:prSet/>
      <dgm:spPr/>
      <dgm:t>
        <a:bodyPr/>
        <a:lstStyle/>
        <a:p>
          <a:endParaRPr lang="es-EC"/>
        </a:p>
      </dgm:t>
    </dgm:pt>
    <dgm:pt modelId="{FE7B16A7-9797-41DB-812C-4C2BBEB67094}">
      <dgm:prSet custT="1"/>
      <dgm:spPr>
        <a:gradFill flip="none" rotWithShape="0">
          <a:gsLst>
            <a:gs pos="0">
              <a:srgbClr val="7030A0">
                <a:tint val="66000"/>
                <a:satMod val="160000"/>
              </a:srgbClr>
            </a:gs>
            <a:gs pos="50000">
              <a:srgbClr val="7030A0">
                <a:tint val="44500"/>
                <a:satMod val="160000"/>
              </a:srgbClr>
            </a:gs>
            <a:gs pos="100000">
              <a:srgbClr val="7030A0">
                <a:tint val="23500"/>
                <a:satMod val="160000"/>
              </a:srgbClr>
            </a:gs>
          </a:gsLst>
          <a:lin ang="10800000" scaled="1"/>
          <a:tileRect/>
        </a:gradFill>
        <a:ln>
          <a:solidFill>
            <a:srgbClr val="7030A0"/>
          </a:solidFill>
        </a:ln>
      </dgm:spPr>
      <dgm:t>
        <a:bodyPr/>
        <a:lstStyle/>
        <a:p>
          <a:endParaRPr lang="es-EC" sz="1200" dirty="0"/>
        </a:p>
      </dgm:t>
    </dgm:pt>
    <dgm:pt modelId="{811AECCB-7330-47D0-B314-AE10B704C446}" type="parTrans" cxnId="{97F9E7AD-91C8-4CEB-B66F-D1A821BE87DE}">
      <dgm:prSet/>
      <dgm:spPr/>
      <dgm:t>
        <a:bodyPr/>
        <a:lstStyle/>
        <a:p>
          <a:endParaRPr lang="es-EC"/>
        </a:p>
      </dgm:t>
    </dgm:pt>
    <dgm:pt modelId="{988C4EC1-B5C0-4158-856F-B4A22CECEB7E}" type="sibTrans" cxnId="{97F9E7AD-91C8-4CEB-B66F-D1A821BE87DE}">
      <dgm:prSet/>
      <dgm:spPr/>
      <dgm:t>
        <a:bodyPr/>
        <a:lstStyle/>
        <a:p>
          <a:endParaRPr lang="es-EC"/>
        </a:p>
      </dgm:t>
    </dgm:pt>
    <dgm:pt modelId="{42897AB6-C035-4AF6-970D-D92576C19C91}">
      <dgm:prSet custT="1"/>
      <dgm:spPr>
        <a:gradFill flip="none" rotWithShape="0">
          <a:gsLst>
            <a:gs pos="0">
              <a:srgbClr val="7030A0">
                <a:tint val="66000"/>
                <a:satMod val="160000"/>
              </a:srgbClr>
            </a:gs>
            <a:gs pos="50000">
              <a:srgbClr val="7030A0">
                <a:tint val="44500"/>
                <a:satMod val="160000"/>
              </a:srgbClr>
            </a:gs>
            <a:gs pos="100000">
              <a:srgbClr val="7030A0">
                <a:tint val="23500"/>
                <a:satMod val="160000"/>
              </a:srgbClr>
            </a:gs>
          </a:gsLst>
          <a:lin ang="10800000" scaled="1"/>
          <a:tileRect/>
        </a:gradFill>
        <a:ln>
          <a:solidFill>
            <a:srgbClr val="7030A0"/>
          </a:solidFill>
        </a:ln>
      </dgm:spPr>
      <dgm:t>
        <a:bodyPr/>
        <a:lstStyle/>
        <a:p>
          <a:r>
            <a:rPr lang="es-EC" sz="1300" b="1" dirty="0" smtClean="0"/>
            <a:t>Democráticos y responsables</a:t>
          </a:r>
          <a:endParaRPr lang="es-EC" sz="1300" b="1" dirty="0"/>
        </a:p>
      </dgm:t>
    </dgm:pt>
    <dgm:pt modelId="{B8C198DE-0536-4FC0-9105-93157C38CBA0}" type="parTrans" cxnId="{5D7A257C-9D62-4C13-A306-F245CE13223D}">
      <dgm:prSet/>
      <dgm:spPr/>
      <dgm:t>
        <a:bodyPr/>
        <a:lstStyle/>
        <a:p>
          <a:endParaRPr lang="es-EC"/>
        </a:p>
      </dgm:t>
    </dgm:pt>
    <dgm:pt modelId="{1667D5E2-A307-4FB0-A171-D2EC1C201A58}" type="sibTrans" cxnId="{5D7A257C-9D62-4C13-A306-F245CE13223D}">
      <dgm:prSet/>
      <dgm:spPr/>
      <dgm:t>
        <a:bodyPr/>
        <a:lstStyle/>
        <a:p>
          <a:endParaRPr lang="es-EC"/>
        </a:p>
      </dgm:t>
    </dgm:pt>
    <dgm:pt modelId="{ACBF7BAC-781B-4F06-9FD0-EAE986D832D1}">
      <dgm:prSet custT="1"/>
      <dgm:spPr>
        <a:gradFill flip="none" rotWithShape="0">
          <a:gsLst>
            <a:gs pos="0">
              <a:srgbClr val="7030A0">
                <a:tint val="66000"/>
                <a:satMod val="160000"/>
              </a:srgbClr>
            </a:gs>
            <a:gs pos="50000">
              <a:srgbClr val="7030A0">
                <a:tint val="44500"/>
                <a:satMod val="160000"/>
              </a:srgbClr>
            </a:gs>
            <a:gs pos="100000">
              <a:srgbClr val="7030A0">
                <a:tint val="23500"/>
                <a:satMod val="160000"/>
              </a:srgbClr>
            </a:gs>
          </a:gsLst>
          <a:lin ang="10800000" scaled="1"/>
          <a:tileRect/>
        </a:gradFill>
        <a:ln>
          <a:solidFill>
            <a:srgbClr val="7030A0"/>
          </a:solidFill>
        </a:ln>
      </dgm:spPr>
      <dgm:t>
        <a:bodyPr/>
        <a:lstStyle/>
        <a:p>
          <a:r>
            <a:rPr lang="es-EC" sz="1300" b="1" dirty="0" smtClean="0"/>
            <a:t>Fomentar equidad de género, cultura y etnia</a:t>
          </a:r>
          <a:endParaRPr lang="es-EC" sz="1300" b="1" dirty="0"/>
        </a:p>
      </dgm:t>
    </dgm:pt>
    <dgm:pt modelId="{29B2DF98-C1C6-4A1C-8FB5-5E67A3B7546D}" type="parTrans" cxnId="{F57C3AEC-901B-47FE-B429-6593C820D986}">
      <dgm:prSet/>
      <dgm:spPr/>
      <dgm:t>
        <a:bodyPr/>
        <a:lstStyle/>
        <a:p>
          <a:endParaRPr lang="es-EC"/>
        </a:p>
      </dgm:t>
    </dgm:pt>
    <dgm:pt modelId="{BDD79811-8691-41A9-A87B-60DA43481BAF}" type="sibTrans" cxnId="{F57C3AEC-901B-47FE-B429-6593C820D986}">
      <dgm:prSet/>
      <dgm:spPr/>
      <dgm:t>
        <a:bodyPr/>
        <a:lstStyle/>
        <a:p>
          <a:endParaRPr lang="es-EC"/>
        </a:p>
      </dgm:t>
    </dgm:pt>
    <dgm:pt modelId="{740916D9-E209-4430-BF87-0A376307F867}">
      <dgm:prSet custT="1"/>
      <dgm:spPr>
        <a:gradFill flip="none" rotWithShape="0">
          <a:gsLst>
            <a:gs pos="0">
              <a:srgbClr val="7030A0">
                <a:tint val="66000"/>
                <a:satMod val="160000"/>
              </a:srgbClr>
            </a:gs>
            <a:gs pos="50000">
              <a:srgbClr val="7030A0">
                <a:tint val="44500"/>
                <a:satMod val="160000"/>
              </a:srgbClr>
            </a:gs>
            <a:gs pos="100000">
              <a:srgbClr val="7030A0">
                <a:tint val="23500"/>
                <a:satMod val="160000"/>
              </a:srgbClr>
            </a:gs>
          </a:gsLst>
          <a:lin ang="10800000" scaled="1"/>
          <a:tileRect/>
        </a:gradFill>
        <a:ln>
          <a:solidFill>
            <a:srgbClr val="7030A0"/>
          </a:solidFill>
        </a:ln>
      </dgm:spPr>
      <dgm:t>
        <a:bodyPr/>
        <a:lstStyle/>
        <a:p>
          <a:r>
            <a:rPr lang="es-EC" sz="1300" b="1" dirty="0" smtClean="0"/>
            <a:t>Recibir informes de rendimiento académico</a:t>
          </a:r>
          <a:endParaRPr lang="es-EC" sz="1300" b="1" dirty="0"/>
        </a:p>
      </dgm:t>
    </dgm:pt>
    <dgm:pt modelId="{45BD7C98-0033-40DE-8E3B-4A1D72E93A29}" type="parTrans" cxnId="{09C672D2-F09E-45C7-87C5-E9E693313676}">
      <dgm:prSet/>
      <dgm:spPr/>
      <dgm:t>
        <a:bodyPr/>
        <a:lstStyle/>
        <a:p>
          <a:endParaRPr lang="es-EC"/>
        </a:p>
      </dgm:t>
    </dgm:pt>
    <dgm:pt modelId="{139067B7-84CE-4951-B64C-CF06D0F895D8}" type="sibTrans" cxnId="{09C672D2-F09E-45C7-87C5-E9E693313676}">
      <dgm:prSet/>
      <dgm:spPr/>
      <dgm:t>
        <a:bodyPr/>
        <a:lstStyle/>
        <a:p>
          <a:endParaRPr lang="es-EC"/>
        </a:p>
      </dgm:t>
    </dgm:pt>
    <dgm:pt modelId="{2C86D06E-1C11-4405-84BD-3D31D7F2B7E6}">
      <dgm:prSet custT="1"/>
      <dgm:spPr>
        <a:gradFill flip="none" rotWithShape="0">
          <a:gsLst>
            <a:gs pos="0">
              <a:srgbClr val="7030A0">
                <a:tint val="66000"/>
                <a:satMod val="160000"/>
              </a:srgbClr>
            </a:gs>
            <a:gs pos="50000">
              <a:srgbClr val="7030A0">
                <a:tint val="44500"/>
                <a:satMod val="160000"/>
              </a:srgbClr>
            </a:gs>
            <a:gs pos="100000">
              <a:srgbClr val="7030A0">
                <a:tint val="23500"/>
                <a:satMod val="160000"/>
              </a:srgbClr>
            </a:gs>
          </a:gsLst>
          <a:lin ang="10800000" scaled="1"/>
          <a:tileRect/>
        </a:gradFill>
        <a:ln>
          <a:solidFill>
            <a:srgbClr val="7030A0"/>
          </a:solidFill>
        </a:ln>
      </dgm:spPr>
      <dgm:t>
        <a:bodyPr/>
        <a:lstStyle/>
        <a:p>
          <a:r>
            <a:rPr lang="es-EC" sz="1300" b="1" dirty="0" smtClean="0"/>
            <a:t>Ser parte de Coordinación de P.F</a:t>
          </a:r>
          <a:endParaRPr lang="es-EC" sz="1300" b="1" dirty="0"/>
        </a:p>
      </dgm:t>
    </dgm:pt>
    <dgm:pt modelId="{2F49FB45-0D71-4591-AC49-CA61CAE6CA0E}" type="parTrans" cxnId="{71807720-E47E-4E1B-8719-32F0B4E9556E}">
      <dgm:prSet/>
      <dgm:spPr/>
      <dgm:t>
        <a:bodyPr/>
        <a:lstStyle/>
        <a:p>
          <a:endParaRPr lang="es-EC"/>
        </a:p>
      </dgm:t>
    </dgm:pt>
    <dgm:pt modelId="{EC387721-72D0-4D9B-961D-585299E98BC3}" type="sibTrans" cxnId="{71807720-E47E-4E1B-8719-32F0B4E9556E}">
      <dgm:prSet/>
      <dgm:spPr/>
      <dgm:t>
        <a:bodyPr/>
        <a:lstStyle/>
        <a:p>
          <a:endParaRPr lang="es-EC"/>
        </a:p>
      </dgm:t>
    </dgm:pt>
    <dgm:pt modelId="{DABD1339-80CC-4ED7-8F64-B57578470222}">
      <dgm:prSet custT="1"/>
      <dgm:spPr>
        <a:gradFill flip="none" rotWithShape="0">
          <a:gsLst>
            <a:gs pos="0">
              <a:srgbClr val="7030A0">
                <a:tint val="66000"/>
                <a:satMod val="160000"/>
              </a:srgbClr>
            </a:gs>
            <a:gs pos="50000">
              <a:srgbClr val="7030A0">
                <a:tint val="44500"/>
                <a:satMod val="160000"/>
              </a:srgbClr>
            </a:gs>
            <a:gs pos="100000">
              <a:srgbClr val="7030A0">
                <a:tint val="23500"/>
                <a:satMod val="160000"/>
              </a:srgbClr>
            </a:gs>
          </a:gsLst>
          <a:lin ang="10800000" scaled="1"/>
          <a:tileRect/>
        </a:gradFill>
        <a:ln>
          <a:solidFill>
            <a:srgbClr val="7030A0"/>
          </a:solidFill>
        </a:ln>
      </dgm:spPr>
      <dgm:t>
        <a:bodyPr/>
        <a:lstStyle/>
        <a:p>
          <a:r>
            <a:rPr lang="es-EC" sz="1300" b="1" dirty="0" smtClean="0"/>
            <a:t>Desempeñar cargos y comisiones</a:t>
          </a:r>
          <a:endParaRPr lang="es-EC" sz="1300" b="1" dirty="0"/>
        </a:p>
      </dgm:t>
    </dgm:pt>
    <dgm:pt modelId="{C301FCE1-F42F-4920-BA66-4007CB003DA8}" type="parTrans" cxnId="{62AA0177-BEF7-416E-AD50-9A66D39DDFE3}">
      <dgm:prSet/>
      <dgm:spPr/>
      <dgm:t>
        <a:bodyPr/>
        <a:lstStyle/>
        <a:p>
          <a:endParaRPr lang="es-EC"/>
        </a:p>
      </dgm:t>
    </dgm:pt>
    <dgm:pt modelId="{5E18F4FD-CFCF-4383-9257-41F3089AF07B}" type="sibTrans" cxnId="{62AA0177-BEF7-416E-AD50-9A66D39DDFE3}">
      <dgm:prSet/>
      <dgm:spPr/>
      <dgm:t>
        <a:bodyPr/>
        <a:lstStyle/>
        <a:p>
          <a:endParaRPr lang="es-EC"/>
        </a:p>
      </dgm:t>
    </dgm:pt>
    <dgm:pt modelId="{87CFDF83-AF40-4E78-9DCC-D42BADB1632C}">
      <dgm:prSet custT="1"/>
      <dgm:spPr>
        <a:gradFill flip="none" rotWithShape="0">
          <a:gsLst>
            <a:gs pos="0">
              <a:srgbClr val="7030A0">
                <a:tint val="66000"/>
                <a:satMod val="160000"/>
              </a:srgbClr>
            </a:gs>
            <a:gs pos="50000">
              <a:srgbClr val="7030A0">
                <a:tint val="44500"/>
                <a:satMod val="160000"/>
              </a:srgbClr>
            </a:gs>
            <a:gs pos="100000">
              <a:srgbClr val="7030A0">
                <a:tint val="23500"/>
                <a:satMod val="160000"/>
              </a:srgbClr>
            </a:gs>
          </a:gsLst>
          <a:lin ang="10800000" scaled="1"/>
          <a:tileRect/>
        </a:gradFill>
        <a:ln>
          <a:solidFill>
            <a:srgbClr val="7030A0"/>
          </a:solidFill>
        </a:ln>
      </dgm:spPr>
      <dgm:t>
        <a:bodyPr/>
        <a:lstStyle/>
        <a:p>
          <a:r>
            <a:rPr lang="es-EC" sz="1300" b="1" dirty="0" smtClean="0"/>
            <a:t>Entre otros</a:t>
          </a:r>
          <a:r>
            <a:rPr lang="es-EC" sz="1200" dirty="0" smtClean="0"/>
            <a:t>.</a:t>
          </a:r>
          <a:endParaRPr lang="es-EC" sz="1200" dirty="0"/>
        </a:p>
      </dgm:t>
    </dgm:pt>
    <dgm:pt modelId="{7B79A88A-B47E-49B2-B7C3-1C05CD28BAB9}" type="parTrans" cxnId="{FC580D2C-DB5E-43C5-8A78-063A7717D4F9}">
      <dgm:prSet/>
      <dgm:spPr/>
      <dgm:t>
        <a:bodyPr/>
        <a:lstStyle/>
        <a:p>
          <a:endParaRPr lang="es-EC"/>
        </a:p>
      </dgm:t>
    </dgm:pt>
    <dgm:pt modelId="{8103DE78-D354-40C4-99F6-E4C5B757C860}" type="sibTrans" cxnId="{FC580D2C-DB5E-43C5-8A78-063A7717D4F9}">
      <dgm:prSet/>
      <dgm:spPr/>
      <dgm:t>
        <a:bodyPr/>
        <a:lstStyle/>
        <a:p>
          <a:endParaRPr lang="es-EC"/>
        </a:p>
      </dgm:t>
    </dgm:pt>
    <dgm:pt modelId="{6FE9F657-28AF-4704-A4C3-30A779557871}">
      <dgm:prSet phldrT="[Texto]" custT="1"/>
      <dgm:spPr>
        <a:gradFill flip="none" rotWithShape="0">
          <a:gsLst>
            <a:gs pos="0">
              <a:schemeClr val="accent5">
                <a:tint val="66000"/>
                <a:satMod val="160000"/>
              </a:schemeClr>
            </a:gs>
            <a:gs pos="50000">
              <a:schemeClr val="accent5">
                <a:tint val="44500"/>
                <a:satMod val="160000"/>
              </a:schemeClr>
            </a:gs>
            <a:gs pos="100000">
              <a:schemeClr val="accent5">
                <a:tint val="23500"/>
                <a:satMod val="160000"/>
              </a:schemeClr>
            </a:gs>
          </a:gsLst>
          <a:path path="circle">
            <a:fillToRect l="100000" b="100000"/>
          </a:path>
          <a:tileRect t="-100000" r="-100000"/>
        </a:gradFill>
        <a:ln>
          <a:solidFill>
            <a:srgbClr val="00B050"/>
          </a:solidFill>
        </a:ln>
      </dgm:spPr>
      <dgm:t>
        <a:bodyPr/>
        <a:lstStyle/>
        <a:p>
          <a:r>
            <a:rPr lang="es-EC" sz="1300" b="1" dirty="0" smtClean="0"/>
            <a:t>Motivar para la aplicación del Manual de convivencia, fomentar práctica de valores, entre otros.</a:t>
          </a:r>
          <a:endParaRPr lang="es-EC" sz="1300" b="1" dirty="0"/>
        </a:p>
      </dgm:t>
    </dgm:pt>
    <dgm:pt modelId="{87262912-F86D-4877-B67A-920F545E9A91}" type="sibTrans" cxnId="{DDC2879E-D550-42F7-81F5-E7273CA626F1}">
      <dgm:prSet/>
      <dgm:spPr/>
      <dgm:t>
        <a:bodyPr/>
        <a:lstStyle/>
        <a:p>
          <a:endParaRPr lang="es-EC"/>
        </a:p>
      </dgm:t>
    </dgm:pt>
    <dgm:pt modelId="{4876163F-2134-48AB-8D7F-DB080D92E0B5}" type="parTrans" cxnId="{DDC2879E-D550-42F7-81F5-E7273CA626F1}">
      <dgm:prSet/>
      <dgm:spPr/>
      <dgm:t>
        <a:bodyPr/>
        <a:lstStyle/>
        <a:p>
          <a:endParaRPr lang="es-EC"/>
        </a:p>
      </dgm:t>
    </dgm:pt>
    <dgm:pt modelId="{BF47C2C6-C995-4A46-A127-3CB44FC5C0C6}">
      <dgm:prSet phldrT="[Texto]" custT="1"/>
      <dgm:spPr>
        <a:gradFill flip="none" rotWithShape="0">
          <a:gsLst>
            <a:gs pos="0">
              <a:schemeClr val="accent5">
                <a:tint val="66000"/>
                <a:satMod val="160000"/>
              </a:schemeClr>
            </a:gs>
            <a:gs pos="50000">
              <a:schemeClr val="accent5">
                <a:tint val="44500"/>
                <a:satMod val="160000"/>
              </a:schemeClr>
            </a:gs>
            <a:gs pos="100000">
              <a:schemeClr val="accent5">
                <a:tint val="23500"/>
                <a:satMod val="160000"/>
              </a:schemeClr>
            </a:gs>
          </a:gsLst>
          <a:path path="circle">
            <a:fillToRect l="100000" b="100000"/>
          </a:path>
          <a:tileRect t="-100000" r="-100000"/>
        </a:gradFill>
        <a:ln>
          <a:solidFill>
            <a:srgbClr val="00B050"/>
          </a:solidFill>
        </a:ln>
      </dgm:spPr>
      <dgm:t>
        <a:bodyPr/>
        <a:lstStyle/>
        <a:p>
          <a:r>
            <a:rPr lang="es-EC" sz="1300" b="1" dirty="0" smtClean="0"/>
            <a:t>Valores éticos, morales franciscanos</a:t>
          </a:r>
          <a:endParaRPr lang="es-EC" sz="1300" b="1" dirty="0"/>
        </a:p>
      </dgm:t>
    </dgm:pt>
    <dgm:pt modelId="{EF6FDB3C-EE3B-44FC-ACB6-183731AB8F6E}" type="sibTrans" cxnId="{0D3318E4-FD5C-4D3E-AB0D-D5B8D2F551B3}">
      <dgm:prSet/>
      <dgm:spPr/>
      <dgm:t>
        <a:bodyPr/>
        <a:lstStyle/>
        <a:p>
          <a:endParaRPr lang="es-EC"/>
        </a:p>
      </dgm:t>
    </dgm:pt>
    <dgm:pt modelId="{1F43FAF0-929B-4C60-9018-BF9A7268BCCE}" type="parTrans" cxnId="{0D3318E4-FD5C-4D3E-AB0D-D5B8D2F551B3}">
      <dgm:prSet/>
      <dgm:spPr/>
      <dgm:t>
        <a:bodyPr/>
        <a:lstStyle/>
        <a:p>
          <a:endParaRPr lang="es-EC"/>
        </a:p>
      </dgm:t>
    </dgm:pt>
    <dgm:pt modelId="{6620B75C-59B6-42B8-AEAC-E0C1A6A5A2F6}">
      <dgm:prSet phldrT="[Texto]" custT="1"/>
      <dgm:spPr>
        <a:gradFill flip="none" rotWithShape="0">
          <a:gsLst>
            <a:gs pos="0">
              <a:schemeClr val="accent5">
                <a:tint val="66000"/>
                <a:satMod val="160000"/>
              </a:schemeClr>
            </a:gs>
            <a:gs pos="50000">
              <a:schemeClr val="accent5">
                <a:tint val="44500"/>
                <a:satMod val="160000"/>
              </a:schemeClr>
            </a:gs>
            <a:gs pos="100000">
              <a:schemeClr val="accent5">
                <a:tint val="23500"/>
                <a:satMod val="160000"/>
              </a:schemeClr>
            </a:gs>
          </a:gsLst>
          <a:path path="circle">
            <a:fillToRect l="100000" b="100000"/>
          </a:path>
          <a:tileRect t="-100000" r="-100000"/>
        </a:gradFill>
        <a:ln>
          <a:solidFill>
            <a:srgbClr val="00B050"/>
          </a:solidFill>
        </a:ln>
      </dgm:spPr>
      <dgm:t>
        <a:bodyPr/>
        <a:lstStyle/>
        <a:p>
          <a:r>
            <a:rPr lang="es-EC" sz="1300" b="1" dirty="0" smtClean="0"/>
            <a:t>Clima de trabajo eficiente, armónico, cálido, afectivo</a:t>
          </a:r>
          <a:endParaRPr lang="es-EC" sz="1300" b="1" dirty="0"/>
        </a:p>
      </dgm:t>
    </dgm:pt>
    <dgm:pt modelId="{98165105-8EFF-45E6-969B-E38A73031AE6}" type="sibTrans" cxnId="{382F82C0-236C-49F2-9791-A6BB76F02F3E}">
      <dgm:prSet/>
      <dgm:spPr/>
      <dgm:t>
        <a:bodyPr/>
        <a:lstStyle/>
        <a:p>
          <a:endParaRPr lang="es-EC"/>
        </a:p>
      </dgm:t>
    </dgm:pt>
    <dgm:pt modelId="{5A27116D-A7DB-4151-AF1B-C1049FCA86B5}" type="parTrans" cxnId="{382F82C0-236C-49F2-9791-A6BB76F02F3E}">
      <dgm:prSet/>
      <dgm:spPr/>
      <dgm:t>
        <a:bodyPr/>
        <a:lstStyle/>
        <a:p>
          <a:endParaRPr lang="es-EC"/>
        </a:p>
      </dgm:t>
    </dgm:pt>
    <dgm:pt modelId="{98DE6966-02E2-419C-B869-575E0674D7E6}" type="pres">
      <dgm:prSet presAssocID="{949FF8E7-097D-4DF8-A425-4AA208EF9E0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E8FE896-5DE8-405B-8282-FF16E5870590}" type="pres">
      <dgm:prSet presAssocID="{949FF8E7-097D-4DF8-A425-4AA208EF9E01}" presName="tSp" presStyleCnt="0"/>
      <dgm:spPr/>
      <dgm:t>
        <a:bodyPr/>
        <a:lstStyle/>
        <a:p>
          <a:endParaRPr lang="es-EC"/>
        </a:p>
      </dgm:t>
    </dgm:pt>
    <dgm:pt modelId="{6DC47785-42DE-4C91-99C8-EE2F739634A3}" type="pres">
      <dgm:prSet presAssocID="{949FF8E7-097D-4DF8-A425-4AA208EF9E01}" presName="bSp" presStyleCnt="0"/>
      <dgm:spPr/>
      <dgm:t>
        <a:bodyPr/>
        <a:lstStyle/>
        <a:p>
          <a:endParaRPr lang="es-EC"/>
        </a:p>
      </dgm:t>
    </dgm:pt>
    <dgm:pt modelId="{4F49D2C8-3F54-491D-BF96-7123D3EBC783}" type="pres">
      <dgm:prSet presAssocID="{949FF8E7-097D-4DF8-A425-4AA208EF9E01}" presName="process" presStyleCnt="0"/>
      <dgm:spPr/>
      <dgm:t>
        <a:bodyPr/>
        <a:lstStyle/>
        <a:p>
          <a:endParaRPr lang="es-EC"/>
        </a:p>
      </dgm:t>
    </dgm:pt>
    <dgm:pt modelId="{BAB078AE-A1A7-40CA-8B1C-C92E8E8EEAA1}" type="pres">
      <dgm:prSet presAssocID="{EE524D17-B432-48DB-A7F1-5C957E12F34F}" presName="composite1" presStyleCnt="0"/>
      <dgm:spPr/>
      <dgm:t>
        <a:bodyPr/>
        <a:lstStyle/>
        <a:p>
          <a:endParaRPr lang="es-EC"/>
        </a:p>
      </dgm:t>
    </dgm:pt>
    <dgm:pt modelId="{9CDF9AE7-AA0D-4D40-9C53-51603624F708}" type="pres">
      <dgm:prSet presAssocID="{EE524D17-B432-48DB-A7F1-5C957E12F34F}" presName="dummyNode1" presStyleLbl="node1" presStyleIdx="0" presStyleCnt="4"/>
      <dgm:spPr/>
      <dgm:t>
        <a:bodyPr/>
        <a:lstStyle/>
        <a:p>
          <a:endParaRPr lang="es-EC"/>
        </a:p>
      </dgm:t>
    </dgm:pt>
    <dgm:pt modelId="{48FD3792-B3EE-4C8C-ABFF-5E2E9D18E4FB}" type="pres">
      <dgm:prSet presAssocID="{EE524D17-B432-48DB-A7F1-5C957E12F34F}" presName="childNode1" presStyleLbl="bgAcc1" presStyleIdx="0" presStyleCnt="4" custScaleX="104916" custScaleY="315574" custLinFactNeighborX="-432" custLinFactNeighborY="769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37A176A-F589-4493-9D5A-2E18F5CD0615}" type="pres">
      <dgm:prSet presAssocID="{EE524D17-B432-48DB-A7F1-5C957E12F34F}" presName="childNode1tx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36C1E5C-94A5-41B9-8C76-85C992F4D7E1}" type="pres">
      <dgm:prSet presAssocID="{EE524D17-B432-48DB-A7F1-5C957E12F34F}" presName="parentNode1" presStyleLbl="node1" presStyleIdx="0" presStyleCnt="4" custLinFactY="100000" custLinFactNeighborX="-18429" custLinFactNeighborY="199838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F0E6E9C-051A-481F-B632-56C4B2AB0D9D}" type="pres">
      <dgm:prSet presAssocID="{EE524D17-B432-48DB-A7F1-5C957E12F34F}" presName="connSite1" presStyleCnt="0"/>
      <dgm:spPr/>
      <dgm:t>
        <a:bodyPr/>
        <a:lstStyle/>
        <a:p>
          <a:endParaRPr lang="es-EC"/>
        </a:p>
      </dgm:t>
    </dgm:pt>
    <dgm:pt modelId="{AA4EEDAC-E1BB-4A69-B807-D0F3DBCF28A2}" type="pres">
      <dgm:prSet presAssocID="{85ACDE9A-7DB3-47A9-B0A2-3C87C0E53D86}" presName="Name9" presStyleLbl="sibTrans2D1" presStyleIdx="0" presStyleCnt="3" custAng="1402889" custScaleX="103787" custLinFactNeighborX="8319" custLinFactNeighborY="5857"/>
      <dgm:spPr/>
      <dgm:t>
        <a:bodyPr/>
        <a:lstStyle/>
        <a:p>
          <a:endParaRPr lang="es-EC"/>
        </a:p>
      </dgm:t>
    </dgm:pt>
    <dgm:pt modelId="{A6FAD14E-9BA5-4D7F-9E98-960C631D851C}" type="pres">
      <dgm:prSet presAssocID="{9C71246A-4E82-4F73-9620-21F795F50DF3}" presName="composite2" presStyleCnt="0"/>
      <dgm:spPr/>
      <dgm:t>
        <a:bodyPr/>
        <a:lstStyle/>
        <a:p>
          <a:endParaRPr lang="es-EC"/>
        </a:p>
      </dgm:t>
    </dgm:pt>
    <dgm:pt modelId="{44FD0CD3-1E40-43F7-AA22-0A0D1FB99DD0}" type="pres">
      <dgm:prSet presAssocID="{9C71246A-4E82-4F73-9620-21F795F50DF3}" presName="dummyNode2" presStyleLbl="node1" presStyleIdx="0" presStyleCnt="4"/>
      <dgm:spPr/>
      <dgm:t>
        <a:bodyPr/>
        <a:lstStyle/>
        <a:p>
          <a:endParaRPr lang="es-EC"/>
        </a:p>
      </dgm:t>
    </dgm:pt>
    <dgm:pt modelId="{CFF73902-0A0E-4EC1-97E3-7DE44514C637}" type="pres">
      <dgm:prSet presAssocID="{9C71246A-4E82-4F73-9620-21F795F50DF3}" presName="childNode2" presStyleLbl="bgAcc1" presStyleIdx="1" presStyleCnt="4" custScaleX="104933" custScaleY="276331" custLinFactNeighborX="-1932" custLinFactNeighborY="-6026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64D19E5-4CC0-4A4F-8112-E4360CB70E11}" type="pres">
      <dgm:prSet presAssocID="{9C71246A-4E82-4F73-9620-21F795F50DF3}" presName="childNode2tx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2B77ED8-6785-471F-B725-D60ABA975E91}" type="pres">
      <dgm:prSet presAssocID="{9C71246A-4E82-4F73-9620-21F795F50DF3}" presName="parentNode2" presStyleLbl="node1" presStyleIdx="1" presStyleCnt="4" custLinFactY="-100000" custLinFactNeighborX="-20451" custLinFactNeighborY="-19335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D6CDFA9-163B-424C-90BC-1B8BAFCB5F51}" type="pres">
      <dgm:prSet presAssocID="{9C71246A-4E82-4F73-9620-21F795F50DF3}" presName="connSite2" presStyleCnt="0"/>
      <dgm:spPr/>
      <dgm:t>
        <a:bodyPr/>
        <a:lstStyle/>
        <a:p>
          <a:endParaRPr lang="es-EC"/>
        </a:p>
      </dgm:t>
    </dgm:pt>
    <dgm:pt modelId="{D6FE0AC5-8145-4FB6-881C-649591A2656D}" type="pres">
      <dgm:prSet presAssocID="{E6A816B3-8DEC-4306-8B3C-7DF4B652F4F8}" presName="Name18" presStyleLbl="sibTrans2D1" presStyleIdx="1" presStyleCnt="3" custAng="20026279" custLinFactNeighborX="12336" custLinFactNeighborY="-12982"/>
      <dgm:spPr/>
      <dgm:t>
        <a:bodyPr/>
        <a:lstStyle/>
        <a:p>
          <a:endParaRPr lang="es-EC"/>
        </a:p>
      </dgm:t>
    </dgm:pt>
    <dgm:pt modelId="{A0DEB181-59DE-420E-A06E-8EF2C1606A7E}" type="pres">
      <dgm:prSet presAssocID="{A3928E6F-6FFB-4197-8EE6-2C7BA4496E81}" presName="composite1" presStyleCnt="0"/>
      <dgm:spPr/>
      <dgm:t>
        <a:bodyPr/>
        <a:lstStyle/>
        <a:p>
          <a:endParaRPr lang="es-EC"/>
        </a:p>
      </dgm:t>
    </dgm:pt>
    <dgm:pt modelId="{DF2E85FB-5136-4492-88BA-74949A0D9D93}" type="pres">
      <dgm:prSet presAssocID="{A3928E6F-6FFB-4197-8EE6-2C7BA4496E81}" presName="dummyNode1" presStyleLbl="node1" presStyleIdx="1" presStyleCnt="4"/>
      <dgm:spPr/>
      <dgm:t>
        <a:bodyPr/>
        <a:lstStyle/>
        <a:p>
          <a:endParaRPr lang="es-EC"/>
        </a:p>
      </dgm:t>
    </dgm:pt>
    <dgm:pt modelId="{D8E3E948-37EB-47E8-AE53-92C4E5CB00A3}" type="pres">
      <dgm:prSet presAssocID="{A3928E6F-6FFB-4197-8EE6-2C7BA4496E81}" presName="childNode1" presStyleLbl="bgAcc1" presStyleIdx="2" presStyleCnt="4" custScaleX="100987" custScaleY="29299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4AB7AA4-D89B-4119-8C86-3EE0D42D3FB7}" type="pres">
      <dgm:prSet presAssocID="{A3928E6F-6FFB-4197-8EE6-2C7BA4496E81}" presName="childNode1tx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A5D7D2D-5378-4BD6-87C3-1744A6533CC3}" type="pres">
      <dgm:prSet presAssocID="{A3928E6F-6FFB-4197-8EE6-2C7BA4496E81}" presName="parentNode1" presStyleLbl="node1" presStyleIdx="2" presStyleCnt="4" custLinFactY="100000" custLinFactNeighborX="-16048" custLinFactNeighborY="16818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6395E7B-2372-4F54-9D1C-E99A83943A51}" type="pres">
      <dgm:prSet presAssocID="{A3928E6F-6FFB-4197-8EE6-2C7BA4496E81}" presName="connSite1" presStyleCnt="0"/>
      <dgm:spPr/>
      <dgm:t>
        <a:bodyPr/>
        <a:lstStyle/>
        <a:p>
          <a:endParaRPr lang="es-EC"/>
        </a:p>
      </dgm:t>
    </dgm:pt>
    <dgm:pt modelId="{D0216E21-CD0A-44AC-AE5B-C41EED41DD5C}" type="pres">
      <dgm:prSet presAssocID="{4517014F-30A3-4F2B-BE13-1D9C13FA6331}" presName="Name9" presStyleLbl="sibTrans2D1" presStyleIdx="2" presStyleCnt="3" custAng="803189" custLinFactNeighborX="13740" custLinFactNeighborY="9051"/>
      <dgm:spPr/>
      <dgm:t>
        <a:bodyPr/>
        <a:lstStyle/>
        <a:p>
          <a:endParaRPr lang="es-EC"/>
        </a:p>
      </dgm:t>
    </dgm:pt>
    <dgm:pt modelId="{BD4AF293-E4FA-4168-A9CF-C2A0B6CFE1C4}" type="pres">
      <dgm:prSet presAssocID="{2891B65D-DB21-41BD-B793-85AAC6146E31}" presName="composite2" presStyleCnt="0"/>
      <dgm:spPr/>
      <dgm:t>
        <a:bodyPr/>
        <a:lstStyle/>
        <a:p>
          <a:endParaRPr lang="es-EC"/>
        </a:p>
      </dgm:t>
    </dgm:pt>
    <dgm:pt modelId="{41A086E0-08F6-4171-9555-20A71F527119}" type="pres">
      <dgm:prSet presAssocID="{2891B65D-DB21-41BD-B793-85AAC6146E31}" presName="dummyNode2" presStyleLbl="node1" presStyleIdx="2" presStyleCnt="4"/>
      <dgm:spPr/>
      <dgm:t>
        <a:bodyPr/>
        <a:lstStyle/>
        <a:p>
          <a:endParaRPr lang="es-EC"/>
        </a:p>
      </dgm:t>
    </dgm:pt>
    <dgm:pt modelId="{52AE41B7-E11F-4FAB-9A0C-2940DD52CC0D}" type="pres">
      <dgm:prSet presAssocID="{2891B65D-DB21-41BD-B793-85AAC6146E31}" presName="childNode2" presStyleLbl="bgAcc1" presStyleIdx="3" presStyleCnt="4" custScaleX="109107" custScaleY="21813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320EFCD-D83E-41DC-BA51-5D66DAA50E70}" type="pres">
      <dgm:prSet presAssocID="{2891B65D-DB21-41BD-B793-85AAC6146E31}" presName="childNode2tx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8F8DE06-FC1B-45F3-8EE3-FE26F6148BB4}" type="pres">
      <dgm:prSet presAssocID="{2891B65D-DB21-41BD-B793-85AAC6146E31}" presName="parentNode2" presStyleLbl="node1" presStyleIdx="3" presStyleCnt="4" custLinFactY="-11499" custLinFactNeighborX="-173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976DB05-4E2A-4A72-A1CD-17491ED9C197}" type="pres">
      <dgm:prSet presAssocID="{2891B65D-DB21-41BD-B793-85AAC6146E31}" presName="connSite2" presStyleCnt="0"/>
      <dgm:spPr/>
      <dgm:t>
        <a:bodyPr/>
        <a:lstStyle/>
        <a:p>
          <a:endParaRPr lang="es-EC"/>
        </a:p>
      </dgm:t>
    </dgm:pt>
  </dgm:ptLst>
  <dgm:cxnLst>
    <dgm:cxn modelId="{9453DDD4-234E-46D9-AAF0-9F20660FCED4}" type="presOf" srcId="{9634A163-9DE2-47AE-9521-E2C836DDC018}" destId="{CFF73902-0A0E-4EC1-97E3-7DE44514C637}" srcOrd="0" destOrd="0" presId="urn:microsoft.com/office/officeart/2005/8/layout/hProcess4"/>
    <dgm:cxn modelId="{0797BE19-58E4-4E05-9D9E-4480E8F3658B}" type="presOf" srcId="{312839F5-701A-4768-8193-32DA9949F005}" destId="{864D19E5-4CC0-4A4F-8112-E4360CB70E11}" srcOrd="1" destOrd="3" presId="urn:microsoft.com/office/officeart/2005/8/layout/hProcess4"/>
    <dgm:cxn modelId="{62AA0177-BEF7-416E-AD50-9A66D39DDFE3}" srcId="{A3928E6F-6FFB-4197-8EE6-2C7BA4496E81}" destId="{DABD1339-80CC-4ED7-8F64-B57578470222}" srcOrd="7" destOrd="0" parTransId="{C301FCE1-F42F-4920-BA66-4007CB003DA8}" sibTransId="{5E18F4FD-CFCF-4383-9257-41F3089AF07B}"/>
    <dgm:cxn modelId="{1D02D263-5BB2-4A0B-A0AE-6B380C464B53}" type="presOf" srcId="{9C71246A-4E82-4F73-9620-21F795F50DF3}" destId="{92B77ED8-6785-471F-B725-D60ABA975E91}" srcOrd="0" destOrd="0" presId="urn:microsoft.com/office/officeart/2005/8/layout/hProcess4"/>
    <dgm:cxn modelId="{4359A3CA-2307-436F-A5FD-2056F060E54F}" srcId="{A3928E6F-6FFB-4197-8EE6-2C7BA4496E81}" destId="{CEE9460B-BDBE-41D9-9732-988A12B90AD7}" srcOrd="2" destOrd="0" parTransId="{08E3E139-9D18-4A5D-BE00-25DA62F21F46}" sibTransId="{BD2D920B-BFA2-4A8F-A75F-10E2D1F98001}"/>
    <dgm:cxn modelId="{13B7E466-42D3-4D79-A7F0-CEDE18D16110}" srcId="{9C71246A-4E82-4F73-9620-21F795F50DF3}" destId="{5CA37A16-49AD-4ED3-9B61-6EE825167919}" srcOrd="4" destOrd="0" parTransId="{9781D9F3-2F6C-4009-9D08-0EC1A331BD69}" sibTransId="{5E542121-C0F5-4CE5-891B-731FB62F0DEA}"/>
    <dgm:cxn modelId="{97F9E7AD-91C8-4CEB-B66F-D1A821BE87DE}" srcId="{A3928E6F-6FFB-4197-8EE6-2C7BA4496E81}" destId="{FE7B16A7-9797-41DB-812C-4C2BBEB67094}" srcOrd="9" destOrd="0" parTransId="{811AECCB-7330-47D0-B314-AE10B704C446}" sibTransId="{988C4EC1-B5C0-4158-856F-B4A22CECEB7E}"/>
    <dgm:cxn modelId="{06A5A86D-9CEF-4493-AB3F-BB83C407FD73}" type="presOf" srcId="{CEE9460B-BDBE-41D9-9732-988A12B90AD7}" destId="{D8E3E948-37EB-47E8-AE53-92C4E5CB00A3}" srcOrd="0" destOrd="2" presId="urn:microsoft.com/office/officeart/2005/8/layout/hProcess4"/>
    <dgm:cxn modelId="{C4F53253-66E7-49E2-8B0B-68EB692E5E03}" srcId="{EE524D17-B432-48DB-A7F1-5C957E12F34F}" destId="{8C94E2FB-538D-499C-9E16-037376644EB1}" srcOrd="2" destOrd="0" parTransId="{6D1AE64D-A312-4A85-8C7A-C7A9542B2369}" sibTransId="{94B042DF-54BD-4AF9-8159-949556F79DB0}"/>
    <dgm:cxn modelId="{4CBD9112-42AC-48B9-873A-ADB06F80D772}" type="presOf" srcId="{740916D9-E209-4430-BF87-0A376307F867}" destId="{D8E3E948-37EB-47E8-AE53-92C4E5CB00A3}" srcOrd="0" destOrd="5" presId="urn:microsoft.com/office/officeart/2005/8/layout/hProcess4"/>
    <dgm:cxn modelId="{3EEB8661-F7F1-425C-93AA-3F7671015163}" type="presOf" srcId="{BF47C2C6-C995-4A46-A127-3CB44FC5C0C6}" destId="{B320EFCD-D83E-41DC-BA51-5D66DAA50E70}" srcOrd="1" destOrd="1" presId="urn:microsoft.com/office/officeart/2005/8/layout/hProcess4"/>
    <dgm:cxn modelId="{4CD83AC0-561C-4C55-B02F-096A298696B2}" type="presOf" srcId="{207AEEEA-8B67-45C3-A52B-4DEB56178F81}" destId="{14AB7AA4-D89B-4119-8C86-3EE0D42D3FB7}" srcOrd="1" destOrd="0" presId="urn:microsoft.com/office/officeart/2005/8/layout/hProcess4"/>
    <dgm:cxn modelId="{030B9B0B-B54D-4654-9ACF-CA2BB753CD6D}" srcId="{949FF8E7-097D-4DF8-A425-4AA208EF9E01}" destId="{A3928E6F-6FFB-4197-8EE6-2C7BA4496E81}" srcOrd="2" destOrd="0" parTransId="{16537955-4A0F-41C3-BC5A-EEF59A7DACEA}" sibTransId="{4517014F-30A3-4F2B-BE13-1D9C13FA6331}"/>
    <dgm:cxn modelId="{382F82C0-236C-49F2-9791-A6BB76F02F3E}" srcId="{2891B65D-DB21-41BD-B793-85AAC6146E31}" destId="{6620B75C-59B6-42B8-AEAC-E0C1A6A5A2F6}" srcOrd="0" destOrd="0" parTransId="{5A27116D-A7DB-4151-AF1B-C1049FCA86B5}" sibTransId="{98165105-8EFF-45E6-969B-E38A73031AE6}"/>
    <dgm:cxn modelId="{371E93A3-776C-4722-8FE6-BCE8CDBF68FD}" type="presOf" srcId="{CEE9460B-BDBE-41D9-9732-988A12B90AD7}" destId="{14AB7AA4-D89B-4119-8C86-3EE0D42D3FB7}" srcOrd="1" destOrd="2" presId="urn:microsoft.com/office/officeart/2005/8/layout/hProcess4"/>
    <dgm:cxn modelId="{2861FDCB-9D91-41E2-A505-4429BFA2C6AD}" type="presOf" srcId="{740916D9-E209-4430-BF87-0A376307F867}" destId="{14AB7AA4-D89B-4119-8C86-3EE0D42D3FB7}" srcOrd="1" destOrd="5" presId="urn:microsoft.com/office/officeart/2005/8/layout/hProcess4"/>
    <dgm:cxn modelId="{375C58C3-EE46-4ACA-ACC7-857908BCCC6D}" type="presOf" srcId="{DABD1339-80CC-4ED7-8F64-B57578470222}" destId="{D8E3E948-37EB-47E8-AE53-92C4E5CB00A3}" srcOrd="0" destOrd="7" presId="urn:microsoft.com/office/officeart/2005/8/layout/hProcess4"/>
    <dgm:cxn modelId="{C3C32019-DA6E-4EE0-8796-2E101FA5DAF4}" type="presOf" srcId="{68AAB1CD-1538-4EDB-83B5-41A05F1CD907}" destId="{14AB7AA4-D89B-4119-8C86-3EE0D42D3FB7}" srcOrd="1" destOrd="1" presId="urn:microsoft.com/office/officeart/2005/8/layout/hProcess4"/>
    <dgm:cxn modelId="{25D99238-FBE9-44E2-BA56-BC4CF79D3E8F}" type="presOf" srcId="{DABD1339-80CC-4ED7-8F64-B57578470222}" destId="{14AB7AA4-D89B-4119-8C86-3EE0D42D3FB7}" srcOrd="1" destOrd="7" presId="urn:microsoft.com/office/officeart/2005/8/layout/hProcess4"/>
    <dgm:cxn modelId="{0ED0F012-E1DC-4DD8-811D-26E35EFBF6C9}" type="presOf" srcId="{EE524D17-B432-48DB-A7F1-5C957E12F34F}" destId="{936C1E5C-94A5-41B9-8C76-85C992F4D7E1}" srcOrd="0" destOrd="0" presId="urn:microsoft.com/office/officeart/2005/8/layout/hProcess4"/>
    <dgm:cxn modelId="{2F566FE9-4C50-4680-B9D3-EF05AD82EA7C}" srcId="{EE524D17-B432-48DB-A7F1-5C957E12F34F}" destId="{39AF2044-4536-41B0-A72D-01B3153E29AE}" srcOrd="0" destOrd="0" parTransId="{C1ACFF2B-B938-4CB4-841B-0EBD7F1F18D3}" sibTransId="{D910D2FB-675A-4C66-828A-7777A2722924}"/>
    <dgm:cxn modelId="{E9252465-221D-47E2-A5A1-674862CE5757}" srcId="{9C71246A-4E82-4F73-9620-21F795F50DF3}" destId="{14B8D2E5-651A-4068-8E59-480522165B9B}" srcOrd="2" destOrd="0" parTransId="{1CC166BC-2FF2-46C4-B5A8-EB5F216CF288}" sibTransId="{8B59797C-61C6-45F8-BE94-65670C3F83E5}"/>
    <dgm:cxn modelId="{0DAAC45D-983A-464C-B709-4CF417AB1BEC}" type="presOf" srcId="{8C94E2FB-538D-499C-9E16-037376644EB1}" destId="{48FD3792-B3EE-4C8C-ABFF-5E2E9D18E4FB}" srcOrd="0" destOrd="2" presId="urn:microsoft.com/office/officeart/2005/8/layout/hProcess4"/>
    <dgm:cxn modelId="{AFF729A4-8FBB-46F3-B669-26D4F2AA1785}" srcId="{EE524D17-B432-48DB-A7F1-5C957E12F34F}" destId="{F51567EC-76F1-45F1-8BAB-531757B4F0F3}" srcOrd="1" destOrd="0" parTransId="{670FF7C7-D7DA-442F-BBDC-444F198FEDEF}" sibTransId="{4861BA7D-5333-413A-B837-CCEAD2383687}"/>
    <dgm:cxn modelId="{9D9B6BDB-DC97-4CBF-B32C-9BF2BD65F5CE}" type="presOf" srcId="{39AF2044-4536-41B0-A72D-01B3153E29AE}" destId="{48FD3792-B3EE-4C8C-ABFF-5E2E9D18E4FB}" srcOrd="0" destOrd="0" presId="urn:microsoft.com/office/officeart/2005/8/layout/hProcess4"/>
    <dgm:cxn modelId="{AFB69EF3-8550-48EA-81B0-A87BC2BE881B}" type="presOf" srcId="{FE7B16A7-9797-41DB-812C-4C2BBEB67094}" destId="{D8E3E948-37EB-47E8-AE53-92C4E5CB00A3}" srcOrd="0" destOrd="9" presId="urn:microsoft.com/office/officeart/2005/8/layout/hProcess4"/>
    <dgm:cxn modelId="{F57C3AEC-901B-47FE-B429-6593C820D986}" srcId="{A3928E6F-6FFB-4197-8EE6-2C7BA4496E81}" destId="{ACBF7BAC-781B-4F06-9FD0-EAE986D832D1}" srcOrd="4" destOrd="0" parTransId="{29B2DF98-C1C6-4A1C-8FB5-5E67A3B7546D}" sibTransId="{BDD79811-8691-41A9-A87B-60DA43481BAF}"/>
    <dgm:cxn modelId="{E2833CE4-0DE2-4EB4-88A3-57C6B7E801F9}" type="presOf" srcId="{4517014F-30A3-4F2B-BE13-1D9C13FA6331}" destId="{D0216E21-CD0A-44AC-AE5B-C41EED41DD5C}" srcOrd="0" destOrd="0" presId="urn:microsoft.com/office/officeart/2005/8/layout/hProcess4"/>
    <dgm:cxn modelId="{3208A039-F280-4FE1-8B6B-6C11BB4E2013}" type="presOf" srcId="{BC1DBB49-5AFA-4C9E-AEEF-4DD1E7698449}" destId="{CFF73902-0A0E-4EC1-97E3-7DE44514C637}" srcOrd="0" destOrd="1" presId="urn:microsoft.com/office/officeart/2005/8/layout/hProcess4"/>
    <dgm:cxn modelId="{83373E27-4900-4021-BAFC-E629252B18CC}" srcId="{949FF8E7-097D-4DF8-A425-4AA208EF9E01}" destId="{9C71246A-4E82-4F73-9620-21F795F50DF3}" srcOrd="1" destOrd="0" parTransId="{48FD7468-5598-4385-8936-1ACCE1B013D1}" sibTransId="{E6A816B3-8DEC-4306-8B3C-7DF4B652F4F8}"/>
    <dgm:cxn modelId="{E8D19656-C770-4CAB-A30A-B8A09BFDC789}" srcId="{949FF8E7-097D-4DF8-A425-4AA208EF9E01}" destId="{EE524D17-B432-48DB-A7F1-5C957E12F34F}" srcOrd="0" destOrd="0" parTransId="{5AA086AF-6120-436E-97B0-2F36A93DC032}" sibTransId="{85ACDE9A-7DB3-47A9-B0A2-3C87C0E53D86}"/>
    <dgm:cxn modelId="{3D8C1A52-1E06-4F4F-9B61-A64447AD9BE9}" type="presOf" srcId="{87CFDF83-AF40-4E78-9DCC-D42BADB1632C}" destId="{D8E3E948-37EB-47E8-AE53-92C4E5CB00A3}" srcOrd="0" destOrd="8" presId="urn:microsoft.com/office/officeart/2005/8/layout/hProcess4"/>
    <dgm:cxn modelId="{2CCBEDF7-DA01-46C6-B1E3-5605B46E2372}" type="presOf" srcId="{312839F5-701A-4768-8193-32DA9949F005}" destId="{CFF73902-0A0E-4EC1-97E3-7DE44514C637}" srcOrd="0" destOrd="3" presId="urn:microsoft.com/office/officeart/2005/8/layout/hProcess4"/>
    <dgm:cxn modelId="{F6C927D9-7142-40C1-8B1F-5098EECBF27C}" type="presOf" srcId="{2891B65D-DB21-41BD-B793-85AAC6146E31}" destId="{48F8DE06-FC1B-45F3-8EE3-FE26F6148BB4}" srcOrd="0" destOrd="0" presId="urn:microsoft.com/office/officeart/2005/8/layout/hProcess4"/>
    <dgm:cxn modelId="{70D312C0-D83B-4C33-968C-C9333D09B899}" type="presOf" srcId="{FE7B16A7-9797-41DB-812C-4C2BBEB67094}" destId="{14AB7AA4-D89B-4119-8C86-3EE0D42D3FB7}" srcOrd="1" destOrd="9" presId="urn:microsoft.com/office/officeart/2005/8/layout/hProcess4"/>
    <dgm:cxn modelId="{C8A2A110-83C8-4881-9A7C-8983F2C5AB3D}" type="presOf" srcId="{BC1DBB49-5AFA-4C9E-AEEF-4DD1E7698449}" destId="{864D19E5-4CC0-4A4F-8112-E4360CB70E11}" srcOrd="1" destOrd="1" presId="urn:microsoft.com/office/officeart/2005/8/layout/hProcess4"/>
    <dgm:cxn modelId="{FFA74425-4E92-4D30-AB09-6CC725468B42}" type="presOf" srcId="{9634A163-9DE2-47AE-9521-E2C836DDC018}" destId="{864D19E5-4CC0-4A4F-8112-E4360CB70E11}" srcOrd="1" destOrd="0" presId="urn:microsoft.com/office/officeart/2005/8/layout/hProcess4"/>
    <dgm:cxn modelId="{7C6D3980-4455-44E0-A754-FD8C053B707E}" type="presOf" srcId="{949FF8E7-097D-4DF8-A425-4AA208EF9E01}" destId="{98DE6966-02E2-419C-B869-575E0674D7E6}" srcOrd="0" destOrd="0" presId="urn:microsoft.com/office/officeart/2005/8/layout/hProcess4"/>
    <dgm:cxn modelId="{45E148D2-D518-4929-9F77-893AA59EB591}" type="presOf" srcId="{85ACDE9A-7DB3-47A9-B0A2-3C87C0E53D86}" destId="{AA4EEDAC-E1BB-4A69-B807-D0F3DBCF28A2}" srcOrd="0" destOrd="0" presId="urn:microsoft.com/office/officeart/2005/8/layout/hProcess4"/>
    <dgm:cxn modelId="{30CE18BC-4D8A-4DAE-AF08-08667784C3FC}" type="presOf" srcId="{2C86D06E-1C11-4405-84BD-3D31D7F2B7E6}" destId="{14AB7AA4-D89B-4119-8C86-3EE0D42D3FB7}" srcOrd="1" destOrd="6" presId="urn:microsoft.com/office/officeart/2005/8/layout/hProcess4"/>
    <dgm:cxn modelId="{8EC81C7B-E566-4A06-81DE-BB304B779456}" type="presOf" srcId="{2C86D06E-1C11-4405-84BD-3D31D7F2B7E6}" destId="{D8E3E948-37EB-47E8-AE53-92C4E5CB00A3}" srcOrd="0" destOrd="6" presId="urn:microsoft.com/office/officeart/2005/8/layout/hProcess4"/>
    <dgm:cxn modelId="{B2CBD057-8D70-4467-8BAF-4601DB6BF827}" srcId="{A3928E6F-6FFB-4197-8EE6-2C7BA4496E81}" destId="{207AEEEA-8B67-45C3-A52B-4DEB56178F81}" srcOrd="0" destOrd="0" parTransId="{BC4B4259-7BC9-4ED6-BC00-601EAA2F0CB1}" sibTransId="{D9C3B48E-95EC-4AFD-9011-05FE7BBF6D26}"/>
    <dgm:cxn modelId="{5D7A257C-9D62-4C13-A306-F245CE13223D}" srcId="{A3928E6F-6FFB-4197-8EE6-2C7BA4496E81}" destId="{42897AB6-C035-4AF6-970D-D92576C19C91}" srcOrd="3" destOrd="0" parTransId="{B8C198DE-0536-4FC0-9105-93157C38CBA0}" sibTransId="{1667D5E2-A307-4FB0-A171-D2EC1C201A58}"/>
    <dgm:cxn modelId="{7E89FCBC-3800-4F9D-8194-430DD37AE290}" type="presOf" srcId="{5CA37A16-49AD-4ED3-9B61-6EE825167919}" destId="{864D19E5-4CC0-4A4F-8112-E4360CB70E11}" srcOrd="1" destOrd="4" presId="urn:microsoft.com/office/officeart/2005/8/layout/hProcess4"/>
    <dgm:cxn modelId="{FA17D37E-D06A-464F-8A0C-F8C2ECB3DC94}" type="presOf" srcId="{39AF2044-4536-41B0-A72D-01B3153E29AE}" destId="{E37A176A-F589-4493-9D5A-2E18F5CD0615}" srcOrd="1" destOrd="0" presId="urn:microsoft.com/office/officeart/2005/8/layout/hProcess4"/>
    <dgm:cxn modelId="{99C41BD5-D369-43F8-96DD-11E930CD2F2C}" type="presOf" srcId="{5CA37A16-49AD-4ED3-9B61-6EE825167919}" destId="{CFF73902-0A0E-4EC1-97E3-7DE44514C637}" srcOrd="0" destOrd="4" presId="urn:microsoft.com/office/officeart/2005/8/layout/hProcess4"/>
    <dgm:cxn modelId="{C39B407B-9A75-4748-B804-E9C7E13B5676}" type="presOf" srcId="{F51567EC-76F1-45F1-8BAB-531757B4F0F3}" destId="{48FD3792-B3EE-4C8C-ABFF-5E2E9D18E4FB}" srcOrd="0" destOrd="1" presId="urn:microsoft.com/office/officeart/2005/8/layout/hProcess4"/>
    <dgm:cxn modelId="{70FC5083-3EBE-4091-81B8-BADEDB91576D}" type="presOf" srcId="{87CFDF83-AF40-4E78-9DCC-D42BADB1632C}" destId="{14AB7AA4-D89B-4119-8C86-3EE0D42D3FB7}" srcOrd="1" destOrd="8" presId="urn:microsoft.com/office/officeart/2005/8/layout/hProcess4"/>
    <dgm:cxn modelId="{04705709-5A43-494A-B5FA-042387CB20AE}" type="presOf" srcId="{6FE9F657-28AF-4704-A4C3-30A779557871}" destId="{B320EFCD-D83E-41DC-BA51-5D66DAA50E70}" srcOrd="1" destOrd="2" presId="urn:microsoft.com/office/officeart/2005/8/layout/hProcess4"/>
    <dgm:cxn modelId="{D0027DD5-3688-429B-9327-5C10C16D8BE7}" type="presOf" srcId="{14B8D2E5-651A-4068-8E59-480522165B9B}" destId="{CFF73902-0A0E-4EC1-97E3-7DE44514C637}" srcOrd="0" destOrd="2" presId="urn:microsoft.com/office/officeart/2005/8/layout/hProcess4"/>
    <dgm:cxn modelId="{A038FA58-8D93-431B-AED2-B8C226CBE34E}" type="presOf" srcId="{14B8D2E5-651A-4068-8E59-480522165B9B}" destId="{864D19E5-4CC0-4A4F-8112-E4360CB70E11}" srcOrd="1" destOrd="2" presId="urn:microsoft.com/office/officeart/2005/8/layout/hProcess4"/>
    <dgm:cxn modelId="{5E07668F-CAED-44B3-8278-ED1D5D1FBC7C}" type="presOf" srcId="{E6A816B3-8DEC-4306-8B3C-7DF4B652F4F8}" destId="{D6FE0AC5-8145-4FB6-881C-649591A2656D}" srcOrd="0" destOrd="0" presId="urn:microsoft.com/office/officeart/2005/8/layout/hProcess4"/>
    <dgm:cxn modelId="{348A5672-3EA1-4F6C-BAE3-EC492AB9C0F9}" type="presOf" srcId="{6620B75C-59B6-42B8-AEAC-E0C1A6A5A2F6}" destId="{B320EFCD-D83E-41DC-BA51-5D66DAA50E70}" srcOrd="1" destOrd="0" presId="urn:microsoft.com/office/officeart/2005/8/layout/hProcess4"/>
    <dgm:cxn modelId="{D1FF8E90-1E37-42E0-B896-88FFF4F95546}" srcId="{9C71246A-4E82-4F73-9620-21F795F50DF3}" destId="{9634A163-9DE2-47AE-9521-E2C836DDC018}" srcOrd="0" destOrd="0" parTransId="{ADDED1C7-21AE-40B6-8D03-7E2F0D3BABF4}" sibTransId="{96E521F6-B4F4-4D73-9494-F8CAEF3FC76E}"/>
    <dgm:cxn modelId="{5D0FE043-7722-4949-B06A-7214508F08FC}" type="presOf" srcId="{42897AB6-C035-4AF6-970D-D92576C19C91}" destId="{14AB7AA4-D89B-4119-8C86-3EE0D42D3FB7}" srcOrd="1" destOrd="3" presId="urn:microsoft.com/office/officeart/2005/8/layout/hProcess4"/>
    <dgm:cxn modelId="{71E68FA8-60E4-414D-974C-A7616E11022C}" type="presOf" srcId="{ACBF7BAC-781B-4F06-9FD0-EAE986D832D1}" destId="{14AB7AA4-D89B-4119-8C86-3EE0D42D3FB7}" srcOrd="1" destOrd="4" presId="urn:microsoft.com/office/officeart/2005/8/layout/hProcess4"/>
    <dgm:cxn modelId="{434C73F2-4AEF-47FE-A00D-D501725A6545}" type="presOf" srcId="{207AEEEA-8B67-45C3-A52B-4DEB56178F81}" destId="{D8E3E948-37EB-47E8-AE53-92C4E5CB00A3}" srcOrd="0" destOrd="0" presId="urn:microsoft.com/office/officeart/2005/8/layout/hProcess4"/>
    <dgm:cxn modelId="{710AC5E4-386F-4D4C-8D6B-D487C31432A2}" srcId="{9C71246A-4E82-4F73-9620-21F795F50DF3}" destId="{BC1DBB49-5AFA-4C9E-AEEF-4DD1E7698449}" srcOrd="1" destOrd="0" parTransId="{A78AA3F5-1747-44DF-8F9A-72181DDD10B0}" sibTransId="{14DB593A-54F0-402D-9A6B-5E7F21B42D3A}"/>
    <dgm:cxn modelId="{CCB53908-B46D-4DD2-80C7-E85A0280511A}" srcId="{A3928E6F-6FFB-4197-8EE6-2C7BA4496E81}" destId="{68AAB1CD-1538-4EDB-83B5-41A05F1CD907}" srcOrd="1" destOrd="0" parTransId="{63466AAD-9151-4DF9-ABC7-409147AF39A6}" sibTransId="{71F4C525-35F5-4476-AEDE-E01C7641CF75}"/>
    <dgm:cxn modelId="{09C672D2-F09E-45C7-87C5-E9E693313676}" srcId="{A3928E6F-6FFB-4197-8EE6-2C7BA4496E81}" destId="{740916D9-E209-4430-BF87-0A376307F867}" srcOrd="5" destOrd="0" parTransId="{45BD7C98-0033-40DE-8E3B-4A1D72E93A29}" sibTransId="{139067B7-84CE-4951-B64C-CF06D0F895D8}"/>
    <dgm:cxn modelId="{71807720-E47E-4E1B-8719-32F0B4E9556E}" srcId="{A3928E6F-6FFB-4197-8EE6-2C7BA4496E81}" destId="{2C86D06E-1C11-4405-84BD-3D31D7F2B7E6}" srcOrd="6" destOrd="0" parTransId="{2F49FB45-0D71-4591-AC49-CA61CAE6CA0E}" sibTransId="{EC387721-72D0-4D9B-961D-585299E98BC3}"/>
    <dgm:cxn modelId="{D952D6AC-19AB-40BE-BFF2-3C5199258AD1}" type="presOf" srcId="{ACBF7BAC-781B-4F06-9FD0-EAE986D832D1}" destId="{D8E3E948-37EB-47E8-AE53-92C4E5CB00A3}" srcOrd="0" destOrd="4" presId="urn:microsoft.com/office/officeart/2005/8/layout/hProcess4"/>
    <dgm:cxn modelId="{DDC2879E-D550-42F7-81F5-E7273CA626F1}" srcId="{2891B65D-DB21-41BD-B793-85AAC6146E31}" destId="{6FE9F657-28AF-4704-A4C3-30A779557871}" srcOrd="2" destOrd="0" parTransId="{4876163F-2134-48AB-8D7F-DB080D92E0B5}" sibTransId="{87262912-F86D-4877-B67A-920F545E9A91}"/>
    <dgm:cxn modelId="{703A1A2E-5F26-45C8-B6A5-D282CC1CFE0F}" type="presOf" srcId="{6FE9F657-28AF-4704-A4C3-30A779557871}" destId="{52AE41B7-E11F-4FAB-9A0C-2940DD52CC0D}" srcOrd="0" destOrd="2" presId="urn:microsoft.com/office/officeart/2005/8/layout/hProcess4"/>
    <dgm:cxn modelId="{A32255FC-B801-4B42-A184-A2B0BAA51691}" type="presOf" srcId="{A3928E6F-6FFB-4197-8EE6-2C7BA4496E81}" destId="{8A5D7D2D-5378-4BD6-87C3-1744A6533CC3}" srcOrd="0" destOrd="0" presId="urn:microsoft.com/office/officeart/2005/8/layout/hProcess4"/>
    <dgm:cxn modelId="{0661308B-57C9-4407-BC1B-F67F05DCE938}" type="presOf" srcId="{42897AB6-C035-4AF6-970D-D92576C19C91}" destId="{D8E3E948-37EB-47E8-AE53-92C4E5CB00A3}" srcOrd="0" destOrd="3" presId="urn:microsoft.com/office/officeart/2005/8/layout/hProcess4"/>
    <dgm:cxn modelId="{6751CE38-0702-4AEC-9AB4-EDB13F0DFF02}" type="presOf" srcId="{8C94E2FB-538D-499C-9E16-037376644EB1}" destId="{E37A176A-F589-4493-9D5A-2E18F5CD0615}" srcOrd="1" destOrd="2" presId="urn:microsoft.com/office/officeart/2005/8/layout/hProcess4"/>
    <dgm:cxn modelId="{C7CFCFE4-8D6C-4C1F-BD28-F24F193A7258}" srcId="{949FF8E7-097D-4DF8-A425-4AA208EF9E01}" destId="{2891B65D-DB21-41BD-B793-85AAC6146E31}" srcOrd="3" destOrd="0" parTransId="{DABEE506-DC6A-4EB1-9246-5B69FD5CBFDE}" sibTransId="{8BEC9480-4C21-4C87-95FB-0E0A134699DA}"/>
    <dgm:cxn modelId="{0D3318E4-FD5C-4D3E-AB0D-D5B8D2F551B3}" srcId="{2891B65D-DB21-41BD-B793-85AAC6146E31}" destId="{BF47C2C6-C995-4A46-A127-3CB44FC5C0C6}" srcOrd="1" destOrd="0" parTransId="{1F43FAF0-929B-4C60-9018-BF9A7268BCCE}" sibTransId="{EF6FDB3C-EE3B-44FC-ACB6-183731AB8F6E}"/>
    <dgm:cxn modelId="{238F6CC3-614E-423D-B98E-D857EA107C7F}" srcId="{9C71246A-4E82-4F73-9620-21F795F50DF3}" destId="{312839F5-701A-4768-8193-32DA9949F005}" srcOrd="3" destOrd="0" parTransId="{A695432A-FA8F-4F3A-8752-ECA00F3F2CB5}" sibTransId="{37617729-3F0F-4BB9-9575-AD8B29ED1B5C}"/>
    <dgm:cxn modelId="{FC580D2C-DB5E-43C5-8A78-063A7717D4F9}" srcId="{A3928E6F-6FFB-4197-8EE6-2C7BA4496E81}" destId="{87CFDF83-AF40-4E78-9DCC-D42BADB1632C}" srcOrd="8" destOrd="0" parTransId="{7B79A88A-B47E-49B2-B7C3-1C05CD28BAB9}" sibTransId="{8103DE78-D354-40C4-99F6-E4C5B757C860}"/>
    <dgm:cxn modelId="{02E21FF7-5CD9-4CFF-A8B5-D97405A09982}" type="presOf" srcId="{F51567EC-76F1-45F1-8BAB-531757B4F0F3}" destId="{E37A176A-F589-4493-9D5A-2E18F5CD0615}" srcOrd="1" destOrd="1" presId="urn:microsoft.com/office/officeart/2005/8/layout/hProcess4"/>
    <dgm:cxn modelId="{516BD44B-16C0-41C3-8BF1-1805F0664073}" type="presOf" srcId="{68AAB1CD-1538-4EDB-83B5-41A05F1CD907}" destId="{D8E3E948-37EB-47E8-AE53-92C4E5CB00A3}" srcOrd="0" destOrd="1" presId="urn:microsoft.com/office/officeart/2005/8/layout/hProcess4"/>
    <dgm:cxn modelId="{E2A7CE22-D5A5-47DC-97A4-8EDEAF1BF326}" type="presOf" srcId="{6620B75C-59B6-42B8-AEAC-E0C1A6A5A2F6}" destId="{52AE41B7-E11F-4FAB-9A0C-2940DD52CC0D}" srcOrd="0" destOrd="0" presId="urn:microsoft.com/office/officeart/2005/8/layout/hProcess4"/>
    <dgm:cxn modelId="{E4B7BD9F-53F8-45E2-AB81-4AB6EB5DC91D}" type="presOf" srcId="{BF47C2C6-C995-4A46-A127-3CB44FC5C0C6}" destId="{52AE41B7-E11F-4FAB-9A0C-2940DD52CC0D}" srcOrd="0" destOrd="1" presId="urn:microsoft.com/office/officeart/2005/8/layout/hProcess4"/>
    <dgm:cxn modelId="{61F8C2A8-B9B4-4789-9496-06B011776A35}" type="presParOf" srcId="{98DE6966-02E2-419C-B869-575E0674D7E6}" destId="{6E8FE896-5DE8-405B-8282-FF16E5870590}" srcOrd="0" destOrd="0" presId="urn:microsoft.com/office/officeart/2005/8/layout/hProcess4"/>
    <dgm:cxn modelId="{0B782C7C-74F2-42E6-A5E8-65B7541F4286}" type="presParOf" srcId="{98DE6966-02E2-419C-B869-575E0674D7E6}" destId="{6DC47785-42DE-4C91-99C8-EE2F739634A3}" srcOrd="1" destOrd="0" presId="urn:microsoft.com/office/officeart/2005/8/layout/hProcess4"/>
    <dgm:cxn modelId="{D14227D9-76E3-49CC-BA9F-2C775CE0EBA5}" type="presParOf" srcId="{98DE6966-02E2-419C-B869-575E0674D7E6}" destId="{4F49D2C8-3F54-491D-BF96-7123D3EBC783}" srcOrd="2" destOrd="0" presId="urn:microsoft.com/office/officeart/2005/8/layout/hProcess4"/>
    <dgm:cxn modelId="{98726BA6-6C71-4752-872F-5D7344C9819D}" type="presParOf" srcId="{4F49D2C8-3F54-491D-BF96-7123D3EBC783}" destId="{BAB078AE-A1A7-40CA-8B1C-C92E8E8EEAA1}" srcOrd="0" destOrd="0" presId="urn:microsoft.com/office/officeart/2005/8/layout/hProcess4"/>
    <dgm:cxn modelId="{F0F9D233-7893-4AAD-B75D-F049B9A01385}" type="presParOf" srcId="{BAB078AE-A1A7-40CA-8B1C-C92E8E8EEAA1}" destId="{9CDF9AE7-AA0D-4D40-9C53-51603624F708}" srcOrd="0" destOrd="0" presId="urn:microsoft.com/office/officeart/2005/8/layout/hProcess4"/>
    <dgm:cxn modelId="{E431C61A-2155-416D-B670-7D00DF2C8FAE}" type="presParOf" srcId="{BAB078AE-A1A7-40CA-8B1C-C92E8E8EEAA1}" destId="{48FD3792-B3EE-4C8C-ABFF-5E2E9D18E4FB}" srcOrd="1" destOrd="0" presId="urn:microsoft.com/office/officeart/2005/8/layout/hProcess4"/>
    <dgm:cxn modelId="{705CFAC6-B177-4121-9EDA-141631274B49}" type="presParOf" srcId="{BAB078AE-A1A7-40CA-8B1C-C92E8E8EEAA1}" destId="{E37A176A-F589-4493-9D5A-2E18F5CD0615}" srcOrd="2" destOrd="0" presId="urn:microsoft.com/office/officeart/2005/8/layout/hProcess4"/>
    <dgm:cxn modelId="{FBA6DA18-39CD-4572-B30F-4F238B1D861E}" type="presParOf" srcId="{BAB078AE-A1A7-40CA-8B1C-C92E8E8EEAA1}" destId="{936C1E5C-94A5-41B9-8C76-85C992F4D7E1}" srcOrd="3" destOrd="0" presId="urn:microsoft.com/office/officeart/2005/8/layout/hProcess4"/>
    <dgm:cxn modelId="{8A384657-F5C1-46DD-BA10-F8821957A663}" type="presParOf" srcId="{BAB078AE-A1A7-40CA-8B1C-C92E8E8EEAA1}" destId="{0F0E6E9C-051A-481F-B632-56C4B2AB0D9D}" srcOrd="4" destOrd="0" presId="urn:microsoft.com/office/officeart/2005/8/layout/hProcess4"/>
    <dgm:cxn modelId="{4ABA2685-2D4D-448B-BEF0-BD18373A7E9F}" type="presParOf" srcId="{4F49D2C8-3F54-491D-BF96-7123D3EBC783}" destId="{AA4EEDAC-E1BB-4A69-B807-D0F3DBCF28A2}" srcOrd="1" destOrd="0" presId="urn:microsoft.com/office/officeart/2005/8/layout/hProcess4"/>
    <dgm:cxn modelId="{249AC53F-7E0B-4390-A299-983DD3DBA8F6}" type="presParOf" srcId="{4F49D2C8-3F54-491D-BF96-7123D3EBC783}" destId="{A6FAD14E-9BA5-4D7F-9E98-960C631D851C}" srcOrd="2" destOrd="0" presId="urn:microsoft.com/office/officeart/2005/8/layout/hProcess4"/>
    <dgm:cxn modelId="{4CE61180-B04C-4646-9D8E-3E703239BA81}" type="presParOf" srcId="{A6FAD14E-9BA5-4D7F-9E98-960C631D851C}" destId="{44FD0CD3-1E40-43F7-AA22-0A0D1FB99DD0}" srcOrd="0" destOrd="0" presId="urn:microsoft.com/office/officeart/2005/8/layout/hProcess4"/>
    <dgm:cxn modelId="{E1DC5FBD-C006-423F-894A-7D8AC96A6C96}" type="presParOf" srcId="{A6FAD14E-9BA5-4D7F-9E98-960C631D851C}" destId="{CFF73902-0A0E-4EC1-97E3-7DE44514C637}" srcOrd="1" destOrd="0" presId="urn:microsoft.com/office/officeart/2005/8/layout/hProcess4"/>
    <dgm:cxn modelId="{F38AD4F6-58F2-4C04-AD5A-06960C91848F}" type="presParOf" srcId="{A6FAD14E-9BA5-4D7F-9E98-960C631D851C}" destId="{864D19E5-4CC0-4A4F-8112-E4360CB70E11}" srcOrd="2" destOrd="0" presId="urn:microsoft.com/office/officeart/2005/8/layout/hProcess4"/>
    <dgm:cxn modelId="{1A412225-0BDA-462C-AC6F-6F7971E0693C}" type="presParOf" srcId="{A6FAD14E-9BA5-4D7F-9E98-960C631D851C}" destId="{92B77ED8-6785-471F-B725-D60ABA975E91}" srcOrd="3" destOrd="0" presId="urn:microsoft.com/office/officeart/2005/8/layout/hProcess4"/>
    <dgm:cxn modelId="{43A68175-788E-4445-BB76-66DAB8C7DC4F}" type="presParOf" srcId="{A6FAD14E-9BA5-4D7F-9E98-960C631D851C}" destId="{DD6CDFA9-163B-424C-90BC-1B8BAFCB5F51}" srcOrd="4" destOrd="0" presId="urn:microsoft.com/office/officeart/2005/8/layout/hProcess4"/>
    <dgm:cxn modelId="{65B8D376-C878-4508-AC53-A7D1ED586C69}" type="presParOf" srcId="{4F49D2C8-3F54-491D-BF96-7123D3EBC783}" destId="{D6FE0AC5-8145-4FB6-881C-649591A2656D}" srcOrd="3" destOrd="0" presId="urn:microsoft.com/office/officeart/2005/8/layout/hProcess4"/>
    <dgm:cxn modelId="{F997459A-6799-42F0-8DE0-E849358922D9}" type="presParOf" srcId="{4F49D2C8-3F54-491D-BF96-7123D3EBC783}" destId="{A0DEB181-59DE-420E-A06E-8EF2C1606A7E}" srcOrd="4" destOrd="0" presId="urn:microsoft.com/office/officeart/2005/8/layout/hProcess4"/>
    <dgm:cxn modelId="{F5DA7496-9071-493F-A601-6847D0A0E191}" type="presParOf" srcId="{A0DEB181-59DE-420E-A06E-8EF2C1606A7E}" destId="{DF2E85FB-5136-4492-88BA-74949A0D9D93}" srcOrd="0" destOrd="0" presId="urn:microsoft.com/office/officeart/2005/8/layout/hProcess4"/>
    <dgm:cxn modelId="{30E1106C-3A82-4BB2-8E3F-934E4EB20C3E}" type="presParOf" srcId="{A0DEB181-59DE-420E-A06E-8EF2C1606A7E}" destId="{D8E3E948-37EB-47E8-AE53-92C4E5CB00A3}" srcOrd="1" destOrd="0" presId="urn:microsoft.com/office/officeart/2005/8/layout/hProcess4"/>
    <dgm:cxn modelId="{93E3ECFD-FAD9-42FE-AE1B-25E46369BCBD}" type="presParOf" srcId="{A0DEB181-59DE-420E-A06E-8EF2C1606A7E}" destId="{14AB7AA4-D89B-4119-8C86-3EE0D42D3FB7}" srcOrd="2" destOrd="0" presId="urn:microsoft.com/office/officeart/2005/8/layout/hProcess4"/>
    <dgm:cxn modelId="{91366E67-C93B-4324-B73D-95EE79B267AD}" type="presParOf" srcId="{A0DEB181-59DE-420E-A06E-8EF2C1606A7E}" destId="{8A5D7D2D-5378-4BD6-87C3-1744A6533CC3}" srcOrd="3" destOrd="0" presId="urn:microsoft.com/office/officeart/2005/8/layout/hProcess4"/>
    <dgm:cxn modelId="{901315D7-42D9-4D1D-8801-B69EFC1460FD}" type="presParOf" srcId="{A0DEB181-59DE-420E-A06E-8EF2C1606A7E}" destId="{76395E7B-2372-4F54-9D1C-E99A83943A51}" srcOrd="4" destOrd="0" presId="urn:microsoft.com/office/officeart/2005/8/layout/hProcess4"/>
    <dgm:cxn modelId="{EB0D5D4C-1564-4FB7-B7C7-BA5C8663394C}" type="presParOf" srcId="{4F49D2C8-3F54-491D-BF96-7123D3EBC783}" destId="{D0216E21-CD0A-44AC-AE5B-C41EED41DD5C}" srcOrd="5" destOrd="0" presId="urn:microsoft.com/office/officeart/2005/8/layout/hProcess4"/>
    <dgm:cxn modelId="{44D7E90A-0CE4-41B3-A21A-0CFEBB44086D}" type="presParOf" srcId="{4F49D2C8-3F54-491D-BF96-7123D3EBC783}" destId="{BD4AF293-E4FA-4168-A9CF-C2A0B6CFE1C4}" srcOrd="6" destOrd="0" presId="urn:microsoft.com/office/officeart/2005/8/layout/hProcess4"/>
    <dgm:cxn modelId="{EE164C73-4034-4C79-8273-F3A3C0A0A89F}" type="presParOf" srcId="{BD4AF293-E4FA-4168-A9CF-C2A0B6CFE1C4}" destId="{41A086E0-08F6-4171-9555-20A71F527119}" srcOrd="0" destOrd="0" presId="urn:microsoft.com/office/officeart/2005/8/layout/hProcess4"/>
    <dgm:cxn modelId="{5469C73D-BD7F-4BEF-A5E0-0D503947D1E4}" type="presParOf" srcId="{BD4AF293-E4FA-4168-A9CF-C2A0B6CFE1C4}" destId="{52AE41B7-E11F-4FAB-9A0C-2940DD52CC0D}" srcOrd="1" destOrd="0" presId="urn:microsoft.com/office/officeart/2005/8/layout/hProcess4"/>
    <dgm:cxn modelId="{A2561118-0C73-482F-B9B4-0F22FCF846B7}" type="presParOf" srcId="{BD4AF293-E4FA-4168-A9CF-C2A0B6CFE1C4}" destId="{B320EFCD-D83E-41DC-BA51-5D66DAA50E70}" srcOrd="2" destOrd="0" presId="urn:microsoft.com/office/officeart/2005/8/layout/hProcess4"/>
    <dgm:cxn modelId="{2560841D-D751-4695-9FB4-C84B6ED73A48}" type="presParOf" srcId="{BD4AF293-E4FA-4168-A9CF-C2A0B6CFE1C4}" destId="{48F8DE06-FC1B-45F3-8EE3-FE26F6148BB4}" srcOrd="3" destOrd="0" presId="urn:microsoft.com/office/officeart/2005/8/layout/hProcess4"/>
    <dgm:cxn modelId="{7E59C256-AF42-483B-9A09-C382DA667889}" type="presParOf" srcId="{BD4AF293-E4FA-4168-A9CF-C2A0B6CFE1C4}" destId="{4976DB05-4E2A-4A72-A1CD-17491ED9C197}" srcOrd="4" destOrd="0" presId="urn:microsoft.com/office/officeart/2005/8/layout/hProcess4"/>
  </dgm:cxnLst>
  <dgm:bg>
    <a:gradFill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6E059AE-E18E-47EA-AB38-1C620548F486}" type="doc">
      <dgm:prSet loTypeId="urn:microsoft.com/office/officeart/2005/8/layout/chevron2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FD3F258D-A497-44B5-9ED9-4C14F550699A}">
      <dgm:prSet phldrT="[Texto]" custT="1"/>
      <dgm:spPr>
        <a:gradFill flip="none" rotWithShape="0">
          <a:gsLst>
            <a:gs pos="0">
              <a:schemeClr val="accent4">
                <a:hueOff val="0"/>
                <a:satOff val="0"/>
                <a:shade val="30000"/>
                <a:satMod val="115000"/>
                <a:lumMod val="52000"/>
                <a:alpha val="59000"/>
              </a:schemeClr>
            </a:gs>
            <a:gs pos="50000">
              <a:schemeClr val="accent4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4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es-EC" sz="1400" b="1" dirty="0" smtClean="0"/>
            <a:t>Docentes</a:t>
          </a:r>
          <a:endParaRPr lang="es-EC" sz="1400" dirty="0"/>
        </a:p>
      </dgm:t>
    </dgm:pt>
    <dgm:pt modelId="{75901075-6BA7-46EB-B67F-AFDC2F3E8054}" type="parTrans" cxnId="{6015CBAF-2A36-4697-9771-9203DDA18238}">
      <dgm:prSet/>
      <dgm:spPr/>
      <dgm:t>
        <a:bodyPr/>
        <a:lstStyle/>
        <a:p>
          <a:endParaRPr lang="es-EC"/>
        </a:p>
      </dgm:t>
    </dgm:pt>
    <dgm:pt modelId="{536315D2-B030-4D47-97DE-002A327D227B}" type="sibTrans" cxnId="{6015CBAF-2A36-4697-9771-9203DDA18238}">
      <dgm:prSet/>
      <dgm:spPr/>
      <dgm:t>
        <a:bodyPr/>
        <a:lstStyle/>
        <a:p>
          <a:endParaRPr lang="es-EC"/>
        </a:p>
      </dgm:t>
    </dgm:pt>
    <dgm:pt modelId="{8A4207F7-4A2F-4564-A307-3935353B8CD0}">
      <dgm:prSet phldrT="[Texto]" custT="1"/>
      <dgm:spPr>
        <a:noFill/>
        <a:ln>
          <a:noFill/>
        </a:ln>
      </dgm:spPr>
      <dgm:t>
        <a:bodyPr/>
        <a:lstStyle/>
        <a:p>
          <a:r>
            <a:rPr lang="es-EC" sz="1400" b="1" dirty="0" smtClean="0">
              <a:solidFill>
                <a:schemeClr val="bg1"/>
              </a:solidFill>
            </a:rPr>
            <a:t>Vivir valores humanos y cristianos, cultura de fe, </a:t>
          </a:r>
          <a:endParaRPr lang="es-EC" sz="1400" b="1" dirty="0">
            <a:solidFill>
              <a:schemeClr val="bg1"/>
            </a:solidFill>
          </a:endParaRPr>
        </a:p>
      </dgm:t>
    </dgm:pt>
    <dgm:pt modelId="{0E50D65A-A019-4AE8-9A71-6F011824C02B}" type="parTrans" cxnId="{A9F33F75-9A97-4DF6-A2D1-A37F05CD8FD6}">
      <dgm:prSet/>
      <dgm:spPr/>
      <dgm:t>
        <a:bodyPr/>
        <a:lstStyle/>
        <a:p>
          <a:endParaRPr lang="es-EC"/>
        </a:p>
      </dgm:t>
    </dgm:pt>
    <dgm:pt modelId="{10003FAA-67A7-4A7B-9B92-F6C9A55B97AF}" type="sibTrans" cxnId="{A9F33F75-9A97-4DF6-A2D1-A37F05CD8FD6}">
      <dgm:prSet/>
      <dgm:spPr/>
      <dgm:t>
        <a:bodyPr/>
        <a:lstStyle/>
        <a:p>
          <a:endParaRPr lang="es-EC"/>
        </a:p>
      </dgm:t>
    </dgm:pt>
    <dgm:pt modelId="{A2D449D3-DB6E-4A26-BE08-6346ED81DCEF}">
      <dgm:prSet phldrT="[Texto]" custT="1"/>
      <dgm:spPr>
        <a:noFill/>
        <a:ln>
          <a:noFill/>
        </a:ln>
      </dgm:spPr>
      <dgm:t>
        <a:bodyPr/>
        <a:lstStyle/>
        <a:p>
          <a:r>
            <a:rPr lang="es-EC" sz="1400" b="1" dirty="0" smtClean="0">
              <a:solidFill>
                <a:schemeClr val="bg1"/>
              </a:solidFill>
            </a:rPr>
            <a:t>Vida cristiana basada en la espiritualidad de María Francisca de las Llagas</a:t>
          </a:r>
          <a:endParaRPr lang="es-EC" sz="1400" b="1" dirty="0">
            <a:solidFill>
              <a:schemeClr val="bg1"/>
            </a:solidFill>
          </a:endParaRPr>
        </a:p>
      </dgm:t>
    </dgm:pt>
    <dgm:pt modelId="{38AC5412-5AF4-4AC0-A2E6-EE799C9CC839}" type="parTrans" cxnId="{45517203-F0FF-4E15-BFD6-2D9E56F8830F}">
      <dgm:prSet/>
      <dgm:spPr/>
      <dgm:t>
        <a:bodyPr/>
        <a:lstStyle/>
        <a:p>
          <a:endParaRPr lang="es-EC"/>
        </a:p>
      </dgm:t>
    </dgm:pt>
    <dgm:pt modelId="{E2B114A3-AFEA-44C3-BD2B-99C0378DFA8D}" type="sibTrans" cxnId="{45517203-F0FF-4E15-BFD6-2D9E56F8830F}">
      <dgm:prSet/>
      <dgm:spPr/>
      <dgm:t>
        <a:bodyPr/>
        <a:lstStyle/>
        <a:p>
          <a:endParaRPr lang="es-EC"/>
        </a:p>
      </dgm:t>
    </dgm:pt>
    <dgm:pt modelId="{E55A2219-9EA2-4629-B8CF-58C999FE5C83}">
      <dgm:prSet phldrT="[Texto]" custT="1"/>
      <dgm:spPr>
        <a:gradFill flip="none" rotWithShape="0">
          <a:gsLst>
            <a:gs pos="0">
              <a:schemeClr val="accent4">
                <a:hueOff val="1030158"/>
                <a:satOff val="11228"/>
                <a:lumOff val="-2353"/>
                <a:shade val="30000"/>
                <a:satMod val="115000"/>
                <a:alpha val="83000"/>
              </a:schemeClr>
            </a:gs>
            <a:gs pos="50000">
              <a:schemeClr val="accent4">
                <a:hueOff val="1030158"/>
                <a:satOff val="11228"/>
                <a:lumOff val="-2353"/>
                <a:shade val="67500"/>
                <a:satMod val="115000"/>
              </a:schemeClr>
            </a:gs>
            <a:gs pos="100000">
              <a:schemeClr val="accent4">
                <a:hueOff val="1030158"/>
                <a:satOff val="11228"/>
                <a:lumOff val="-2353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es-EC" sz="1400" b="1" dirty="0" smtClean="0"/>
            <a:t>Estudiante</a:t>
          </a:r>
          <a:r>
            <a:rPr lang="es-EC" sz="1400" dirty="0" smtClean="0"/>
            <a:t>s</a:t>
          </a:r>
          <a:endParaRPr lang="es-EC" sz="1400" dirty="0"/>
        </a:p>
      </dgm:t>
    </dgm:pt>
    <dgm:pt modelId="{E323ECBD-AB6D-41EA-83D4-D1CAB7B71602}" type="parTrans" cxnId="{026E9F76-CF7B-4D26-9B63-E7583450DFDB}">
      <dgm:prSet/>
      <dgm:spPr/>
      <dgm:t>
        <a:bodyPr/>
        <a:lstStyle/>
        <a:p>
          <a:endParaRPr lang="es-EC"/>
        </a:p>
      </dgm:t>
    </dgm:pt>
    <dgm:pt modelId="{1F2D9564-6D34-4F4E-858D-E7AD67F7588D}" type="sibTrans" cxnId="{026E9F76-CF7B-4D26-9B63-E7583450DFDB}">
      <dgm:prSet/>
      <dgm:spPr/>
      <dgm:t>
        <a:bodyPr/>
        <a:lstStyle/>
        <a:p>
          <a:endParaRPr lang="es-EC"/>
        </a:p>
      </dgm:t>
    </dgm:pt>
    <dgm:pt modelId="{6AD7167D-7833-4E2F-B4FB-A97B6EB1E97D}">
      <dgm:prSet phldrT="[Texto]" custT="1"/>
      <dgm:spPr>
        <a:noFill/>
        <a:ln>
          <a:noFill/>
        </a:ln>
      </dgm:spPr>
      <dgm:t>
        <a:bodyPr/>
        <a:lstStyle/>
        <a:p>
          <a:r>
            <a:rPr lang="es-EC" sz="1400" b="1" dirty="0" smtClean="0">
              <a:solidFill>
                <a:schemeClr val="bg1"/>
              </a:solidFill>
            </a:rPr>
            <a:t>Cumplir compromisos como estudiantes de la Unidad Educativa</a:t>
          </a:r>
          <a:endParaRPr lang="es-EC" sz="1400" b="1" dirty="0">
            <a:solidFill>
              <a:schemeClr val="bg1"/>
            </a:solidFill>
          </a:endParaRPr>
        </a:p>
      </dgm:t>
    </dgm:pt>
    <dgm:pt modelId="{593C81B4-528B-4A0B-A410-D69F2B5F8D49}" type="parTrans" cxnId="{C66243D7-0F6A-45C9-8B64-BD8154F8485B}">
      <dgm:prSet/>
      <dgm:spPr/>
      <dgm:t>
        <a:bodyPr/>
        <a:lstStyle/>
        <a:p>
          <a:endParaRPr lang="es-EC"/>
        </a:p>
      </dgm:t>
    </dgm:pt>
    <dgm:pt modelId="{5C1039B0-34CD-4ADD-AD6A-1327459B2195}" type="sibTrans" cxnId="{C66243D7-0F6A-45C9-8B64-BD8154F8485B}">
      <dgm:prSet/>
      <dgm:spPr/>
      <dgm:t>
        <a:bodyPr/>
        <a:lstStyle/>
        <a:p>
          <a:endParaRPr lang="es-EC"/>
        </a:p>
      </dgm:t>
    </dgm:pt>
    <dgm:pt modelId="{0FFADEAB-5DC9-4B06-8FAF-1FD1DB9FC081}">
      <dgm:prSet phldrT="[Texto]" custT="1"/>
      <dgm:spPr>
        <a:gradFill flip="none" rotWithShape="0">
          <a:gsLst>
            <a:gs pos="0">
              <a:schemeClr val="accent4">
                <a:hueOff val="3090473"/>
                <a:satOff val="33685"/>
                <a:lumOff val="-7059"/>
                <a:shade val="30000"/>
                <a:satMod val="115000"/>
                <a:alpha val="87000"/>
              </a:schemeClr>
            </a:gs>
            <a:gs pos="50000">
              <a:schemeClr val="accent4">
                <a:hueOff val="3090473"/>
                <a:satOff val="33685"/>
                <a:lumOff val="-7059"/>
                <a:shade val="67500"/>
                <a:satMod val="115000"/>
              </a:schemeClr>
            </a:gs>
            <a:gs pos="100000">
              <a:schemeClr val="accent4">
                <a:hueOff val="3090473"/>
                <a:satOff val="33685"/>
                <a:lumOff val="-7059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es-EC" sz="1400" b="1" dirty="0" smtClean="0"/>
            <a:t>Directivos</a:t>
          </a:r>
          <a:r>
            <a:rPr lang="es-EC" sz="1400" dirty="0" smtClean="0"/>
            <a:t> </a:t>
          </a:r>
          <a:endParaRPr lang="es-EC" sz="1400" dirty="0"/>
        </a:p>
      </dgm:t>
    </dgm:pt>
    <dgm:pt modelId="{41070F27-183A-418B-A24B-4722C218AEF0}" type="parTrans" cxnId="{A668553A-435D-4ED7-9EDE-F578E799AAB4}">
      <dgm:prSet/>
      <dgm:spPr/>
      <dgm:t>
        <a:bodyPr/>
        <a:lstStyle/>
        <a:p>
          <a:endParaRPr lang="es-EC"/>
        </a:p>
      </dgm:t>
    </dgm:pt>
    <dgm:pt modelId="{B54AE185-4741-4904-89D9-E87B8FB59D14}" type="sibTrans" cxnId="{A668553A-435D-4ED7-9EDE-F578E799AAB4}">
      <dgm:prSet/>
      <dgm:spPr/>
      <dgm:t>
        <a:bodyPr/>
        <a:lstStyle/>
        <a:p>
          <a:endParaRPr lang="es-EC"/>
        </a:p>
      </dgm:t>
    </dgm:pt>
    <dgm:pt modelId="{5BFE4810-8BCA-42D1-8A38-AD17ADD123BD}">
      <dgm:prSet phldrT="[Texto]" custT="1"/>
      <dgm:spPr>
        <a:noFill/>
        <a:ln>
          <a:noFill/>
        </a:ln>
      </dgm:spPr>
      <dgm:t>
        <a:bodyPr/>
        <a:lstStyle/>
        <a:p>
          <a:r>
            <a:rPr lang="es-EC" sz="1400" b="1" dirty="0" smtClean="0">
              <a:solidFill>
                <a:schemeClr val="bg1"/>
              </a:solidFill>
            </a:rPr>
            <a:t>Realizar visitas periódicas a las aulas</a:t>
          </a:r>
          <a:endParaRPr lang="es-EC" sz="1400" b="1" dirty="0">
            <a:solidFill>
              <a:schemeClr val="bg1"/>
            </a:solidFill>
          </a:endParaRPr>
        </a:p>
      </dgm:t>
    </dgm:pt>
    <dgm:pt modelId="{58E8C7F4-289E-4E25-ACE8-0C91C950D442}" type="parTrans" cxnId="{4567D47C-F7B1-4343-91DC-83B2002718E0}">
      <dgm:prSet/>
      <dgm:spPr/>
      <dgm:t>
        <a:bodyPr/>
        <a:lstStyle/>
        <a:p>
          <a:endParaRPr lang="es-EC"/>
        </a:p>
      </dgm:t>
    </dgm:pt>
    <dgm:pt modelId="{36AE2239-2128-4AA0-B363-37B42A8AC2BF}" type="sibTrans" cxnId="{4567D47C-F7B1-4343-91DC-83B2002718E0}">
      <dgm:prSet/>
      <dgm:spPr/>
      <dgm:t>
        <a:bodyPr/>
        <a:lstStyle/>
        <a:p>
          <a:endParaRPr lang="es-EC"/>
        </a:p>
      </dgm:t>
    </dgm:pt>
    <dgm:pt modelId="{309FF2F3-7DFB-4558-AD88-34323A6E7DB9}">
      <dgm:prSet phldrT="[Texto]" custT="1"/>
      <dgm:spPr>
        <a:noFill/>
        <a:ln>
          <a:noFill/>
        </a:ln>
      </dgm:spPr>
      <dgm:t>
        <a:bodyPr/>
        <a:lstStyle/>
        <a:p>
          <a:r>
            <a:rPr lang="es-EC" sz="1400" b="1" dirty="0" smtClean="0">
              <a:solidFill>
                <a:schemeClr val="bg1"/>
              </a:solidFill>
            </a:rPr>
            <a:t>Velar la integridad física</a:t>
          </a:r>
          <a:endParaRPr lang="es-EC" sz="1400" b="1" dirty="0">
            <a:solidFill>
              <a:schemeClr val="bg1"/>
            </a:solidFill>
          </a:endParaRPr>
        </a:p>
      </dgm:t>
    </dgm:pt>
    <dgm:pt modelId="{DB936F85-3058-491E-94EB-C7CC72C9E775}" type="parTrans" cxnId="{F0D7ECAB-2EDB-48AF-8EE3-DA741ED9FF24}">
      <dgm:prSet/>
      <dgm:spPr/>
      <dgm:t>
        <a:bodyPr/>
        <a:lstStyle/>
        <a:p>
          <a:endParaRPr lang="es-EC"/>
        </a:p>
      </dgm:t>
    </dgm:pt>
    <dgm:pt modelId="{A08EA154-D48D-475A-A51E-72ADEA045363}" type="sibTrans" cxnId="{F0D7ECAB-2EDB-48AF-8EE3-DA741ED9FF24}">
      <dgm:prSet/>
      <dgm:spPr/>
      <dgm:t>
        <a:bodyPr/>
        <a:lstStyle/>
        <a:p>
          <a:endParaRPr lang="es-EC"/>
        </a:p>
      </dgm:t>
    </dgm:pt>
    <dgm:pt modelId="{90C72C6F-C946-41B8-AFE4-201D4730DC04}">
      <dgm:prSet custT="1"/>
      <dgm:spPr>
        <a:gradFill flip="none" rotWithShape="0">
          <a:gsLst>
            <a:gs pos="0">
              <a:schemeClr val="accent4">
                <a:hueOff val="2060315"/>
                <a:satOff val="22457"/>
                <a:lumOff val="-4706"/>
                <a:shade val="30000"/>
                <a:satMod val="115000"/>
                <a:alpha val="90000"/>
              </a:schemeClr>
            </a:gs>
            <a:gs pos="50000">
              <a:schemeClr val="accent4">
                <a:hueOff val="2060315"/>
                <a:satOff val="22457"/>
                <a:lumOff val="-4706"/>
                <a:shade val="67500"/>
                <a:satMod val="115000"/>
              </a:schemeClr>
            </a:gs>
            <a:gs pos="100000">
              <a:schemeClr val="accent4">
                <a:hueOff val="2060315"/>
                <a:satOff val="22457"/>
                <a:lumOff val="-4706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es-EC" sz="1400" b="1" dirty="0" smtClean="0"/>
            <a:t>Padres de familia</a:t>
          </a:r>
          <a:endParaRPr lang="es-EC" sz="1400" b="1" dirty="0"/>
        </a:p>
      </dgm:t>
    </dgm:pt>
    <dgm:pt modelId="{19C2C088-10BD-4371-B36A-F580C5BEEFD3}" type="parTrans" cxnId="{43469F0D-84A4-45D2-A11B-178C96AE64B9}">
      <dgm:prSet/>
      <dgm:spPr/>
      <dgm:t>
        <a:bodyPr/>
        <a:lstStyle/>
        <a:p>
          <a:endParaRPr lang="es-EC"/>
        </a:p>
      </dgm:t>
    </dgm:pt>
    <dgm:pt modelId="{4E5811BD-ED21-49A3-A525-F8097E2C85F7}" type="sibTrans" cxnId="{43469F0D-84A4-45D2-A11B-178C96AE64B9}">
      <dgm:prSet/>
      <dgm:spPr/>
      <dgm:t>
        <a:bodyPr/>
        <a:lstStyle/>
        <a:p>
          <a:endParaRPr lang="es-EC"/>
        </a:p>
      </dgm:t>
    </dgm:pt>
    <dgm:pt modelId="{7D623C88-7AC8-465B-8A32-52F92F45CE48}">
      <dgm:prSet phldrT="[Texto]" custT="1"/>
      <dgm:spPr>
        <a:noFill/>
        <a:ln>
          <a:noFill/>
        </a:ln>
      </dgm:spPr>
      <dgm:t>
        <a:bodyPr/>
        <a:lstStyle/>
        <a:p>
          <a:r>
            <a:rPr lang="es-EC" sz="1400" b="1" dirty="0" smtClean="0">
              <a:solidFill>
                <a:schemeClr val="bg1"/>
              </a:solidFill>
            </a:rPr>
            <a:t>Crear personas responsables, justas y verdaderas</a:t>
          </a:r>
          <a:endParaRPr lang="es-EC" sz="1400" b="1" dirty="0">
            <a:solidFill>
              <a:schemeClr val="bg1"/>
            </a:solidFill>
          </a:endParaRPr>
        </a:p>
      </dgm:t>
    </dgm:pt>
    <dgm:pt modelId="{A88944B8-98CB-4628-895C-37E85D3F9DB2}" type="parTrans" cxnId="{F011E91F-6252-468E-BF9D-62146689B278}">
      <dgm:prSet/>
      <dgm:spPr/>
      <dgm:t>
        <a:bodyPr/>
        <a:lstStyle/>
        <a:p>
          <a:endParaRPr lang="es-EC"/>
        </a:p>
      </dgm:t>
    </dgm:pt>
    <dgm:pt modelId="{B0B58030-F6F4-4095-A466-4704AEB59B86}" type="sibTrans" cxnId="{F011E91F-6252-468E-BF9D-62146689B278}">
      <dgm:prSet/>
      <dgm:spPr/>
      <dgm:t>
        <a:bodyPr/>
        <a:lstStyle/>
        <a:p>
          <a:endParaRPr lang="es-EC"/>
        </a:p>
      </dgm:t>
    </dgm:pt>
    <dgm:pt modelId="{8D5BA6DF-00BA-48D4-B565-614CABEB5632}">
      <dgm:prSet phldrT="[Texto]" custT="1"/>
      <dgm:spPr>
        <a:noFill/>
        <a:ln>
          <a:noFill/>
        </a:ln>
      </dgm:spPr>
      <dgm:t>
        <a:bodyPr/>
        <a:lstStyle/>
        <a:p>
          <a:r>
            <a:rPr lang="es-EC" sz="1400" b="1" dirty="0" smtClean="0">
              <a:solidFill>
                <a:schemeClr val="bg1"/>
              </a:solidFill>
            </a:rPr>
            <a:t>Acción apostólica y carismática utilización de uniformes, cuidado de instalaciones y equipos, cumplir con los turnos de entrada y salida de los estudiantes</a:t>
          </a:r>
          <a:endParaRPr lang="es-EC" sz="1400" b="1" dirty="0">
            <a:solidFill>
              <a:schemeClr val="bg1"/>
            </a:solidFill>
          </a:endParaRPr>
        </a:p>
      </dgm:t>
    </dgm:pt>
    <dgm:pt modelId="{2A959178-57C0-4219-A7DC-40CC5586FF3F}" type="parTrans" cxnId="{5D06AE1F-5DF4-4382-8E34-77ABD0977CB0}">
      <dgm:prSet/>
      <dgm:spPr/>
      <dgm:t>
        <a:bodyPr/>
        <a:lstStyle/>
        <a:p>
          <a:endParaRPr lang="es-EC"/>
        </a:p>
      </dgm:t>
    </dgm:pt>
    <dgm:pt modelId="{51E13339-82B9-4405-87BF-AB7B49F8C41D}" type="sibTrans" cxnId="{5D06AE1F-5DF4-4382-8E34-77ABD0977CB0}">
      <dgm:prSet/>
      <dgm:spPr/>
      <dgm:t>
        <a:bodyPr/>
        <a:lstStyle/>
        <a:p>
          <a:endParaRPr lang="es-EC"/>
        </a:p>
      </dgm:t>
    </dgm:pt>
    <dgm:pt modelId="{156F3BFC-7FC6-4B36-B494-E784A3E45300}">
      <dgm:prSet phldrT="[Texto]" custT="1"/>
      <dgm:spPr>
        <a:noFill/>
        <a:ln>
          <a:noFill/>
        </a:ln>
      </dgm:spPr>
      <dgm:t>
        <a:bodyPr/>
        <a:lstStyle/>
        <a:p>
          <a:endParaRPr lang="es-EC" sz="1200" dirty="0"/>
        </a:p>
      </dgm:t>
    </dgm:pt>
    <dgm:pt modelId="{E36E7F0D-C286-493C-9F41-23F8459CE6E1}" type="parTrans" cxnId="{1FA6B6BA-707E-4709-8DEA-6C2195EB1D74}">
      <dgm:prSet/>
      <dgm:spPr/>
      <dgm:t>
        <a:bodyPr/>
        <a:lstStyle/>
        <a:p>
          <a:endParaRPr lang="es-EC"/>
        </a:p>
      </dgm:t>
    </dgm:pt>
    <dgm:pt modelId="{2DF34D9F-64A5-4A67-B0B8-CF37F3BA5930}" type="sibTrans" cxnId="{1FA6B6BA-707E-4709-8DEA-6C2195EB1D74}">
      <dgm:prSet/>
      <dgm:spPr/>
      <dgm:t>
        <a:bodyPr/>
        <a:lstStyle/>
        <a:p>
          <a:endParaRPr lang="es-EC"/>
        </a:p>
      </dgm:t>
    </dgm:pt>
    <dgm:pt modelId="{5D7947D1-FF70-4115-8B73-3624CF9CCCF0}">
      <dgm:prSet phldrT="[Texto]" custT="1"/>
      <dgm:spPr>
        <a:noFill/>
        <a:ln>
          <a:noFill/>
        </a:ln>
      </dgm:spPr>
      <dgm:t>
        <a:bodyPr/>
        <a:lstStyle/>
        <a:p>
          <a:r>
            <a:rPr lang="es-EC" sz="1400" b="1" dirty="0" smtClean="0">
              <a:solidFill>
                <a:schemeClr val="bg1"/>
              </a:solidFill>
            </a:rPr>
            <a:t>Agentes activos de la formación moral, cristiana, </a:t>
          </a:r>
          <a:endParaRPr lang="es-EC" sz="1400" b="1" dirty="0">
            <a:solidFill>
              <a:schemeClr val="bg1"/>
            </a:solidFill>
          </a:endParaRPr>
        </a:p>
      </dgm:t>
    </dgm:pt>
    <dgm:pt modelId="{F7289FC2-5787-4DA7-8905-DCC0391C02FB}" type="parTrans" cxnId="{D6FB60F3-8F1D-424F-9B6C-974A88711DB6}">
      <dgm:prSet/>
      <dgm:spPr/>
      <dgm:t>
        <a:bodyPr/>
        <a:lstStyle/>
        <a:p>
          <a:endParaRPr lang="es-EC"/>
        </a:p>
      </dgm:t>
    </dgm:pt>
    <dgm:pt modelId="{340B38A7-9FD0-45AD-A9D5-79D7FDC3A359}" type="sibTrans" cxnId="{D6FB60F3-8F1D-424F-9B6C-974A88711DB6}">
      <dgm:prSet/>
      <dgm:spPr/>
      <dgm:t>
        <a:bodyPr/>
        <a:lstStyle/>
        <a:p>
          <a:endParaRPr lang="es-EC"/>
        </a:p>
      </dgm:t>
    </dgm:pt>
    <dgm:pt modelId="{EF739B24-88C6-4846-ACD7-3BA4FE0E2392}">
      <dgm:prSet phldrT="[Texto]" custT="1"/>
      <dgm:spPr>
        <a:noFill/>
        <a:ln>
          <a:noFill/>
        </a:ln>
      </dgm:spPr>
      <dgm:t>
        <a:bodyPr/>
        <a:lstStyle/>
        <a:p>
          <a:r>
            <a:rPr lang="es-EC" sz="1400" b="1" dirty="0" smtClean="0">
              <a:solidFill>
                <a:schemeClr val="bg1"/>
              </a:solidFill>
            </a:rPr>
            <a:t>Permanecer en el aula</a:t>
          </a:r>
          <a:endParaRPr lang="es-EC" sz="1400" b="1" dirty="0">
            <a:solidFill>
              <a:schemeClr val="bg1"/>
            </a:solidFill>
          </a:endParaRPr>
        </a:p>
      </dgm:t>
    </dgm:pt>
    <dgm:pt modelId="{2223AE17-6608-4673-8E96-58FF21DE5D05}" type="parTrans" cxnId="{B0169029-AF44-4C47-9EF0-E427DB68148E}">
      <dgm:prSet/>
      <dgm:spPr/>
      <dgm:t>
        <a:bodyPr/>
        <a:lstStyle/>
        <a:p>
          <a:endParaRPr lang="es-EC"/>
        </a:p>
      </dgm:t>
    </dgm:pt>
    <dgm:pt modelId="{4BBF3F85-4F1C-4972-B310-F5E295787F1F}" type="sibTrans" cxnId="{B0169029-AF44-4C47-9EF0-E427DB68148E}">
      <dgm:prSet/>
      <dgm:spPr/>
      <dgm:t>
        <a:bodyPr/>
        <a:lstStyle/>
        <a:p>
          <a:endParaRPr lang="es-EC"/>
        </a:p>
      </dgm:t>
    </dgm:pt>
    <dgm:pt modelId="{2B0188B7-D723-4D42-87C1-4F74A5B0469D}">
      <dgm:prSet phldrT="[Texto]" custT="1"/>
      <dgm:spPr>
        <a:noFill/>
        <a:ln>
          <a:noFill/>
        </a:ln>
      </dgm:spPr>
      <dgm:t>
        <a:bodyPr/>
        <a:lstStyle/>
        <a:p>
          <a:r>
            <a:rPr lang="es-EC" sz="1400" b="1" dirty="0" smtClean="0">
              <a:solidFill>
                <a:schemeClr val="bg1"/>
              </a:solidFill>
            </a:rPr>
            <a:t>Vocabulario y expresiones correctos</a:t>
          </a:r>
          <a:endParaRPr lang="es-EC" sz="1400" b="1" dirty="0">
            <a:solidFill>
              <a:schemeClr val="bg1"/>
            </a:solidFill>
          </a:endParaRPr>
        </a:p>
      </dgm:t>
    </dgm:pt>
    <dgm:pt modelId="{EF3C842E-6289-4483-A407-0C3EC36D8381}" type="parTrans" cxnId="{D0CAE40A-76C2-416D-87BB-6B82CF384CA4}">
      <dgm:prSet/>
      <dgm:spPr/>
      <dgm:t>
        <a:bodyPr/>
        <a:lstStyle/>
        <a:p>
          <a:endParaRPr lang="es-EC"/>
        </a:p>
      </dgm:t>
    </dgm:pt>
    <dgm:pt modelId="{CC14F0E0-A763-4E8D-8FF7-A7C2245E08E6}" type="sibTrans" cxnId="{D0CAE40A-76C2-416D-87BB-6B82CF384CA4}">
      <dgm:prSet/>
      <dgm:spPr/>
      <dgm:t>
        <a:bodyPr/>
        <a:lstStyle/>
        <a:p>
          <a:endParaRPr lang="es-EC"/>
        </a:p>
      </dgm:t>
    </dgm:pt>
    <dgm:pt modelId="{FD1108CE-A805-4E50-B1C9-49F2F6154A74}">
      <dgm:prSet phldrT="[Texto]" custT="1"/>
      <dgm:spPr>
        <a:noFill/>
        <a:ln>
          <a:noFill/>
        </a:ln>
      </dgm:spPr>
      <dgm:t>
        <a:bodyPr/>
        <a:lstStyle/>
        <a:p>
          <a:endParaRPr lang="es-EC" sz="1200" dirty="0"/>
        </a:p>
      </dgm:t>
    </dgm:pt>
    <dgm:pt modelId="{B9517D39-A106-4E45-9611-C3D47CAC494F}" type="parTrans" cxnId="{4C375C0C-33C4-4175-9944-AC381C649C52}">
      <dgm:prSet/>
      <dgm:spPr/>
      <dgm:t>
        <a:bodyPr/>
        <a:lstStyle/>
        <a:p>
          <a:endParaRPr lang="es-EC"/>
        </a:p>
      </dgm:t>
    </dgm:pt>
    <dgm:pt modelId="{3DAC2023-7217-4A45-980F-3F9761A2302C}" type="sibTrans" cxnId="{4C375C0C-33C4-4175-9944-AC381C649C52}">
      <dgm:prSet/>
      <dgm:spPr/>
      <dgm:t>
        <a:bodyPr/>
        <a:lstStyle/>
        <a:p>
          <a:endParaRPr lang="es-EC"/>
        </a:p>
      </dgm:t>
    </dgm:pt>
    <dgm:pt modelId="{ED5553C3-81E7-4735-8CC7-2115153EB9D6}">
      <dgm:prSet phldrT="[Texto]" custT="1"/>
      <dgm:spPr>
        <a:noFill/>
        <a:ln>
          <a:noFill/>
        </a:ln>
      </dgm:spPr>
      <dgm:t>
        <a:bodyPr/>
        <a:lstStyle/>
        <a:p>
          <a:r>
            <a:rPr lang="es-EC" sz="1400" b="1" dirty="0" smtClean="0">
              <a:solidFill>
                <a:schemeClr val="bg1"/>
              </a:solidFill>
            </a:rPr>
            <a:t>Asistencia puntual , entre otros</a:t>
          </a:r>
          <a:r>
            <a:rPr lang="es-EC" sz="1400" b="1" dirty="0" smtClean="0"/>
            <a:t>.</a:t>
          </a:r>
          <a:endParaRPr lang="es-EC" sz="1400" b="1" dirty="0"/>
        </a:p>
      </dgm:t>
    </dgm:pt>
    <dgm:pt modelId="{7E281489-8017-4EB4-8882-30C7F3E22653}" type="parTrans" cxnId="{39239B05-CF2B-4BBA-9108-3C5EF60F2C5C}">
      <dgm:prSet/>
      <dgm:spPr/>
      <dgm:t>
        <a:bodyPr/>
        <a:lstStyle/>
        <a:p>
          <a:endParaRPr lang="es-EC"/>
        </a:p>
      </dgm:t>
    </dgm:pt>
    <dgm:pt modelId="{B05E87E7-E90A-493D-A2F2-1A0C668D93AD}" type="sibTrans" cxnId="{39239B05-CF2B-4BBA-9108-3C5EF60F2C5C}">
      <dgm:prSet/>
      <dgm:spPr/>
      <dgm:t>
        <a:bodyPr/>
        <a:lstStyle/>
        <a:p>
          <a:endParaRPr lang="es-EC"/>
        </a:p>
      </dgm:t>
    </dgm:pt>
    <dgm:pt modelId="{C12762BB-ACBD-4905-A49D-90AF43310EE9}">
      <dgm:prSet phldrT="[Texto]" custT="1"/>
      <dgm:spPr>
        <a:noFill/>
        <a:ln>
          <a:noFill/>
        </a:ln>
      </dgm:spPr>
      <dgm:t>
        <a:bodyPr/>
        <a:lstStyle/>
        <a:p>
          <a:endParaRPr lang="es-EC" sz="1200" dirty="0"/>
        </a:p>
      </dgm:t>
    </dgm:pt>
    <dgm:pt modelId="{05297F3B-E881-4876-8F41-3A278BA0AE76}" type="parTrans" cxnId="{CE1EFB6C-4392-430C-9833-107D66322A93}">
      <dgm:prSet/>
      <dgm:spPr/>
      <dgm:t>
        <a:bodyPr/>
        <a:lstStyle/>
        <a:p>
          <a:endParaRPr lang="es-EC"/>
        </a:p>
      </dgm:t>
    </dgm:pt>
    <dgm:pt modelId="{0A57490B-C90E-4511-A8B6-F5BE2AE0F016}" type="sibTrans" cxnId="{CE1EFB6C-4392-430C-9833-107D66322A93}">
      <dgm:prSet/>
      <dgm:spPr/>
      <dgm:t>
        <a:bodyPr/>
        <a:lstStyle/>
        <a:p>
          <a:endParaRPr lang="es-EC"/>
        </a:p>
      </dgm:t>
    </dgm:pt>
    <dgm:pt modelId="{7E98EEDC-EE0D-4CBB-958F-16B5AA5830A1}">
      <dgm:prSet phldrT="[Texto]" custT="1"/>
      <dgm:spPr>
        <a:noFill/>
        <a:ln>
          <a:noFill/>
        </a:ln>
      </dgm:spPr>
      <dgm:t>
        <a:bodyPr/>
        <a:lstStyle/>
        <a:p>
          <a:endParaRPr lang="es-EC" sz="1200" dirty="0"/>
        </a:p>
      </dgm:t>
    </dgm:pt>
    <dgm:pt modelId="{D89C6AD9-C1CE-4185-B659-BC59B3AB49A9}" type="parTrans" cxnId="{A1C6BE00-BE0F-4B7E-A0E0-6A213604D09C}">
      <dgm:prSet/>
      <dgm:spPr/>
      <dgm:t>
        <a:bodyPr/>
        <a:lstStyle/>
        <a:p>
          <a:endParaRPr lang="es-EC"/>
        </a:p>
      </dgm:t>
    </dgm:pt>
    <dgm:pt modelId="{009AF321-EFE9-4A62-92B2-35505B60F7F4}" type="sibTrans" cxnId="{A1C6BE00-BE0F-4B7E-A0E0-6A213604D09C}">
      <dgm:prSet/>
      <dgm:spPr/>
      <dgm:t>
        <a:bodyPr/>
        <a:lstStyle/>
        <a:p>
          <a:endParaRPr lang="es-EC"/>
        </a:p>
      </dgm:t>
    </dgm:pt>
    <dgm:pt modelId="{C4F24F62-A05F-4926-B80F-331519A76CE9}">
      <dgm:prSet phldrT="[Texto]" custT="1"/>
      <dgm:spPr>
        <a:noFill/>
        <a:ln>
          <a:noFill/>
        </a:ln>
      </dgm:spPr>
      <dgm:t>
        <a:bodyPr/>
        <a:lstStyle/>
        <a:p>
          <a:endParaRPr lang="es-EC" sz="1200" dirty="0"/>
        </a:p>
      </dgm:t>
    </dgm:pt>
    <dgm:pt modelId="{9F85786D-2823-47D0-AEBF-00FB498466D9}" type="parTrans" cxnId="{0AF44463-90E4-4FC2-A080-993385B5D211}">
      <dgm:prSet/>
      <dgm:spPr/>
      <dgm:t>
        <a:bodyPr/>
        <a:lstStyle/>
        <a:p>
          <a:endParaRPr lang="es-EC"/>
        </a:p>
      </dgm:t>
    </dgm:pt>
    <dgm:pt modelId="{68DA0D07-6325-48F8-BE54-A269B72FD97E}" type="sibTrans" cxnId="{0AF44463-90E4-4FC2-A080-993385B5D211}">
      <dgm:prSet/>
      <dgm:spPr/>
      <dgm:t>
        <a:bodyPr/>
        <a:lstStyle/>
        <a:p>
          <a:endParaRPr lang="es-EC"/>
        </a:p>
      </dgm:t>
    </dgm:pt>
    <dgm:pt modelId="{95B78820-39CE-48C6-9B0B-515D2CEEBA90}">
      <dgm:prSet custT="1"/>
      <dgm:spPr>
        <a:noFill/>
        <a:ln>
          <a:noFill/>
        </a:ln>
      </dgm:spPr>
      <dgm:t>
        <a:bodyPr/>
        <a:lstStyle/>
        <a:p>
          <a:r>
            <a:rPr lang="es-EC" sz="1400" b="1" dirty="0" smtClean="0">
              <a:solidFill>
                <a:schemeClr val="bg1"/>
              </a:solidFill>
            </a:rPr>
            <a:t>Matricular personalmente a su representado</a:t>
          </a:r>
          <a:endParaRPr lang="es-EC" sz="1400" b="1" dirty="0">
            <a:solidFill>
              <a:schemeClr val="bg1"/>
            </a:solidFill>
          </a:endParaRPr>
        </a:p>
      </dgm:t>
    </dgm:pt>
    <dgm:pt modelId="{476CE26A-B639-40BE-B084-B3CFE34FB63F}" type="parTrans" cxnId="{6F257547-F6F3-4D08-9177-F5201EA23166}">
      <dgm:prSet/>
      <dgm:spPr/>
      <dgm:t>
        <a:bodyPr/>
        <a:lstStyle/>
        <a:p>
          <a:endParaRPr lang="es-EC"/>
        </a:p>
      </dgm:t>
    </dgm:pt>
    <dgm:pt modelId="{02F0BF4B-617F-463B-98D5-B5DF5B4C66B3}" type="sibTrans" cxnId="{6F257547-F6F3-4D08-9177-F5201EA23166}">
      <dgm:prSet/>
      <dgm:spPr/>
      <dgm:t>
        <a:bodyPr/>
        <a:lstStyle/>
        <a:p>
          <a:endParaRPr lang="es-EC"/>
        </a:p>
      </dgm:t>
    </dgm:pt>
    <dgm:pt modelId="{950B939A-20B2-4120-9745-70FCD0BF4627}">
      <dgm:prSet custT="1"/>
      <dgm:spPr>
        <a:noFill/>
        <a:ln>
          <a:noFill/>
        </a:ln>
      </dgm:spPr>
      <dgm:t>
        <a:bodyPr/>
        <a:lstStyle/>
        <a:p>
          <a:r>
            <a:rPr lang="es-EC" sz="1400" b="1" dirty="0" smtClean="0">
              <a:solidFill>
                <a:schemeClr val="bg1"/>
              </a:solidFill>
            </a:rPr>
            <a:t>Cumplir los compromisos adquiridos con la institución</a:t>
          </a:r>
          <a:endParaRPr lang="es-EC" sz="1400" b="1" dirty="0">
            <a:solidFill>
              <a:schemeClr val="bg1"/>
            </a:solidFill>
          </a:endParaRPr>
        </a:p>
      </dgm:t>
    </dgm:pt>
    <dgm:pt modelId="{E9023084-CDE9-41EA-BE4A-E74024038A1A}" type="parTrans" cxnId="{3E660DAD-76E8-43B9-9B72-F1558B13368D}">
      <dgm:prSet/>
      <dgm:spPr/>
      <dgm:t>
        <a:bodyPr/>
        <a:lstStyle/>
        <a:p>
          <a:endParaRPr lang="es-EC"/>
        </a:p>
      </dgm:t>
    </dgm:pt>
    <dgm:pt modelId="{9B524EB6-4847-413C-B9F3-E9DA5A093E55}" type="sibTrans" cxnId="{3E660DAD-76E8-43B9-9B72-F1558B13368D}">
      <dgm:prSet/>
      <dgm:spPr/>
      <dgm:t>
        <a:bodyPr/>
        <a:lstStyle/>
        <a:p>
          <a:endParaRPr lang="es-EC"/>
        </a:p>
      </dgm:t>
    </dgm:pt>
    <dgm:pt modelId="{4F8AD987-427B-4086-A926-FC7BDA0433B9}">
      <dgm:prSet custT="1"/>
      <dgm:spPr>
        <a:noFill/>
        <a:ln>
          <a:noFill/>
        </a:ln>
      </dgm:spPr>
      <dgm:t>
        <a:bodyPr/>
        <a:lstStyle/>
        <a:p>
          <a:r>
            <a:rPr lang="es-EC" sz="1400" b="1" dirty="0" smtClean="0">
              <a:solidFill>
                <a:schemeClr val="bg1"/>
              </a:solidFill>
            </a:rPr>
            <a:t>Promover una actitud positiva del representado</a:t>
          </a:r>
          <a:endParaRPr lang="es-EC" sz="1400" b="1" dirty="0">
            <a:solidFill>
              <a:schemeClr val="bg1"/>
            </a:solidFill>
          </a:endParaRPr>
        </a:p>
      </dgm:t>
    </dgm:pt>
    <dgm:pt modelId="{901D41E9-B9CB-49B8-A8C3-B39B45A405DA}" type="parTrans" cxnId="{F0243B6E-C9CA-4758-A167-11467676FE8F}">
      <dgm:prSet/>
      <dgm:spPr/>
      <dgm:t>
        <a:bodyPr/>
        <a:lstStyle/>
        <a:p>
          <a:endParaRPr lang="es-EC"/>
        </a:p>
      </dgm:t>
    </dgm:pt>
    <dgm:pt modelId="{72EB1699-E143-41C3-B362-12605E610041}" type="sibTrans" cxnId="{F0243B6E-C9CA-4758-A167-11467676FE8F}">
      <dgm:prSet/>
      <dgm:spPr/>
      <dgm:t>
        <a:bodyPr/>
        <a:lstStyle/>
        <a:p>
          <a:endParaRPr lang="es-EC"/>
        </a:p>
      </dgm:t>
    </dgm:pt>
    <dgm:pt modelId="{958FAEC7-AA1B-49FD-9003-4A2D0B5DD8D7}">
      <dgm:prSet custT="1"/>
      <dgm:spPr>
        <a:noFill/>
        <a:ln>
          <a:noFill/>
        </a:ln>
      </dgm:spPr>
      <dgm:t>
        <a:bodyPr/>
        <a:lstStyle/>
        <a:p>
          <a:r>
            <a:rPr lang="es-EC" sz="1400" b="1" dirty="0" smtClean="0">
              <a:solidFill>
                <a:schemeClr val="bg1"/>
              </a:solidFill>
            </a:rPr>
            <a:t>Firmar el acta de compromiso al inicio del año</a:t>
          </a:r>
          <a:endParaRPr lang="es-EC" sz="1400" b="1" dirty="0">
            <a:solidFill>
              <a:schemeClr val="bg1"/>
            </a:solidFill>
          </a:endParaRPr>
        </a:p>
      </dgm:t>
    </dgm:pt>
    <dgm:pt modelId="{AE71A7CA-A964-4647-9182-3D9D443B8E55}" type="parTrans" cxnId="{29F558BF-2D19-45B9-96B4-5FF5C56F27D9}">
      <dgm:prSet/>
      <dgm:spPr/>
      <dgm:t>
        <a:bodyPr/>
        <a:lstStyle/>
        <a:p>
          <a:endParaRPr lang="es-EC"/>
        </a:p>
      </dgm:t>
    </dgm:pt>
    <dgm:pt modelId="{815E25FB-8B36-4584-8C87-13C77AB379CA}" type="sibTrans" cxnId="{29F558BF-2D19-45B9-96B4-5FF5C56F27D9}">
      <dgm:prSet/>
      <dgm:spPr/>
      <dgm:t>
        <a:bodyPr/>
        <a:lstStyle/>
        <a:p>
          <a:endParaRPr lang="es-EC"/>
        </a:p>
      </dgm:t>
    </dgm:pt>
    <dgm:pt modelId="{89A10B0A-668C-48CE-AF2D-50D795BCC9AD}">
      <dgm:prSet custT="1"/>
      <dgm:spPr>
        <a:noFill/>
        <a:ln>
          <a:noFill/>
        </a:ln>
      </dgm:spPr>
      <dgm:t>
        <a:bodyPr/>
        <a:lstStyle/>
        <a:p>
          <a:r>
            <a:rPr lang="es-EC" sz="1400" b="1" dirty="0" smtClean="0">
              <a:solidFill>
                <a:schemeClr val="bg1"/>
              </a:solidFill>
            </a:rPr>
            <a:t>Justificar la inasistencia personalmente de su representado….entre otros compromisos estipulados por las leyes y reglamentos</a:t>
          </a:r>
          <a:endParaRPr lang="es-EC" sz="1400" b="1" dirty="0">
            <a:solidFill>
              <a:schemeClr val="bg1"/>
            </a:solidFill>
          </a:endParaRPr>
        </a:p>
      </dgm:t>
    </dgm:pt>
    <dgm:pt modelId="{68BF5D56-D825-4D78-A487-B5FDCD9A3F08}" type="parTrans" cxnId="{3CF1B6AB-23B9-4ED0-AE5B-0B736E3EE831}">
      <dgm:prSet/>
      <dgm:spPr/>
      <dgm:t>
        <a:bodyPr/>
        <a:lstStyle/>
        <a:p>
          <a:endParaRPr lang="es-EC"/>
        </a:p>
      </dgm:t>
    </dgm:pt>
    <dgm:pt modelId="{B117EE50-CAD5-4C96-9B87-3497DAC7BDFD}" type="sibTrans" cxnId="{3CF1B6AB-23B9-4ED0-AE5B-0B736E3EE831}">
      <dgm:prSet/>
      <dgm:spPr/>
      <dgm:t>
        <a:bodyPr/>
        <a:lstStyle/>
        <a:p>
          <a:endParaRPr lang="es-EC"/>
        </a:p>
      </dgm:t>
    </dgm:pt>
    <dgm:pt modelId="{7DEC3AF3-73F0-4DA8-9FF1-38AB1731BE1D}" type="pres">
      <dgm:prSet presAssocID="{F6E059AE-E18E-47EA-AB38-1C620548F48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730D896-BB36-449A-AB73-3EDE40734306}" type="pres">
      <dgm:prSet presAssocID="{FD3F258D-A497-44B5-9ED9-4C14F550699A}" presName="composite" presStyleCnt="0"/>
      <dgm:spPr/>
    </dgm:pt>
    <dgm:pt modelId="{7DFD61B4-7685-4E46-990F-6971C9FB6513}" type="pres">
      <dgm:prSet presAssocID="{FD3F258D-A497-44B5-9ED9-4C14F550699A}" presName="parentText" presStyleLbl="alignNode1" presStyleIdx="0" presStyleCnt="4" custAng="16200000" custScaleX="96652" custScaleY="103288" custLinFactNeighborX="44996" custLinFactNeighborY="-2539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685843-92B3-4809-92F4-827859AF8C40}" type="pres">
      <dgm:prSet presAssocID="{FD3F258D-A497-44B5-9ED9-4C14F550699A}" presName="descendantText" presStyleLbl="alignAcc1" presStyleIdx="0" presStyleCnt="4" custScaleX="86865" custScaleY="152524" custLinFactNeighborX="1698" custLinFactNeighborY="837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758E50-FB21-4473-A789-32B53EEDBFC3}" type="pres">
      <dgm:prSet presAssocID="{536315D2-B030-4D47-97DE-002A327D227B}" presName="sp" presStyleCnt="0"/>
      <dgm:spPr/>
    </dgm:pt>
    <dgm:pt modelId="{2338C843-9DAA-46A0-AC8D-E64305878A5E}" type="pres">
      <dgm:prSet presAssocID="{E55A2219-9EA2-4629-B8CF-58C999FE5C83}" presName="composite" presStyleCnt="0"/>
      <dgm:spPr/>
    </dgm:pt>
    <dgm:pt modelId="{27F11418-AEA7-4215-834C-B8C5568A7F77}" type="pres">
      <dgm:prSet presAssocID="{E55A2219-9EA2-4629-B8CF-58C999FE5C83}" presName="parentText" presStyleLbl="alignNode1" presStyleIdx="1" presStyleCnt="4" custAng="16200000" custScaleX="116090" custLinFactNeighborX="41164" custLinFactNeighborY="-2617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8345FC5-5440-499A-A12F-10EB10E3861E}" type="pres">
      <dgm:prSet presAssocID="{E55A2219-9EA2-4629-B8CF-58C999FE5C83}" presName="descendantText" presStyleLbl="alignAcc1" presStyleIdx="1" presStyleCnt="4" custScaleX="89539" custScaleY="135324" custLinFactNeighborX="4932" custLinFactNeighborY="870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63AF901-2C41-4268-AD98-AA3290904F1C}" type="pres">
      <dgm:prSet presAssocID="{1F2D9564-6D34-4F4E-858D-E7AD67F7588D}" presName="sp" presStyleCnt="0"/>
      <dgm:spPr/>
    </dgm:pt>
    <dgm:pt modelId="{480D1859-603A-4F25-9228-C6154CC42FB6}" type="pres">
      <dgm:prSet presAssocID="{90C72C6F-C946-41B8-AFE4-201D4730DC04}" presName="composite" presStyleCnt="0"/>
      <dgm:spPr/>
    </dgm:pt>
    <dgm:pt modelId="{E711531B-250C-4E7D-AF62-4BFA7B49258B}" type="pres">
      <dgm:prSet presAssocID="{90C72C6F-C946-41B8-AFE4-201D4730DC04}" presName="parentText" presStyleLbl="alignNode1" presStyleIdx="2" presStyleCnt="4" custAng="16200000" custLinFactNeighborX="49209" custLinFactNeighborY="-20968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9E3EE1B-4D65-4D5A-A869-BC16C8514007}" type="pres">
      <dgm:prSet presAssocID="{90C72C6F-C946-41B8-AFE4-201D4730DC04}" presName="descendantText" presStyleLbl="alignAcc1" presStyleIdx="2" presStyleCnt="4" custScaleX="85265" custScaleY="136922" custLinFactNeighborX="809" custLinFactNeighborY="1151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4F87C9E-D08F-49EA-89F3-F008F3CFEBEF}" type="pres">
      <dgm:prSet presAssocID="{4E5811BD-ED21-49A3-A525-F8097E2C85F7}" presName="sp" presStyleCnt="0"/>
      <dgm:spPr/>
    </dgm:pt>
    <dgm:pt modelId="{A67C5420-F19C-4A35-A925-8916B6C19374}" type="pres">
      <dgm:prSet presAssocID="{0FFADEAB-5DC9-4B06-8FAF-1FD1DB9FC081}" presName="composite" presStyleCnt="0"/>
      <dgm:spPr/>
    </dgm:pt>
    <dgm:pt modelId="{9EA51D16-1080-4E32-A501-A0A3B11FAE10}" type="pres">
      <dgm:prSet presAssocID="{0FFADEAB-5DC9-4B06-8FAF-1FD1DB9FC081}" presName="parentText" presStyleLbl="alignNode1" presStyleIdx="3" presStyleCnt="4" custAng="16200000" custLinFactNeighborX="40894" custLinFactNeighborY="-393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819B359-F8F4-4EAA-9C84-4C4B5A6DBAF2}" type="pres">
      <dgm:prSet presAssocID="{0FFADEAB-5DC9-4B06-8FAF-1FD1DB9FC081}" presName="descendantText" presStyleLbl="alignAcc1" presStyleIdx="3" presStyleCnt="4" custScaleX="72732" custScaleY="97648" custLinFactNeighborX="-3461" custLinFactNeighborY="2277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668553A-435D-4ED7-9EDE-F578E799AAB4}" srcId="{F6E059AE-E18E-47EA-AB38-1C620548F486}" destId="{0FFADEAB-5DC9-4B06-8FAF-1FD1DB9FC081}" srcOrd="3" destOrd="0" parTransId="{41070F27-183A-418B-A24B-4722C218AEF0}" sibTransId="{B54AE185-4741-4904-89D9-E87B8FB59D14}"/>
    <dgm:cxn modelId="{5F4F1364-2AD3-4817-BFF6-819DD251A828}" type="presOf" srcId="{8D5BA6DF-00BA-48D4-B565-614CABEB5632}" destId="{5C685843-92B3-4809-92F4-827859AF8C40}" srcOrd="0" destOrd="4" presId="urn:microsoft.com/office/officeart/2005/8/layout/chevron2"/>
    <dgm:cxn modelId="{4567D47C-F7B1-4343-91DC-83B2002718E0}" srcId="{0FFADEAB-5DC9-4B06-8FAF-1FD1DB9FC081}" destId="{5BFE4810-8BCA-42D1-8A38-AD17ADD123BD}" srcOrd="0" destOrd="0" parTransId="{58E8C7F4-289E-4E25-ACE8-0C91C950D442}" sibTransId="{36AE2239-2128-4AA0-B363-37B42A8AC2BF}"/>
    <dgm:cxn modelId="{AD63AB5C-1D69-4C8B-97FC-E4C907436893}" type="presOf" srcId="{0FFADEAB-5DC9-4B06-8FAF-1FD1DB9FC081}" destId="{9EA51D16-1080-4E32-A501-A0A3B11FAE10}" srcOrd="0" destOrd="0" presId="urn:microsoft.com/office/officeart/2005/8/layout/chevron2"/>
    <dgm:cxn modelId="{C812A667-FD9C-46B5-B7BD-6C087D351F42}" type="presOf" srcId="{958FAEC7-AA1B-49FD-9003-4A2D0B5DD8D7}" destId="{89E3EE1B-4D65-4D5A-A869-BC16C8514007}" srcOrd="0" destOrd="3" presId="urn:microsoft.com/office/officeart/2005/8/layout/chevron2"/>
    <dgm:cxn modelId="{026E9F76-CF7B-4D26-9B63-E7583450DFDB}" srcId="{F6E059AE-E18E-47EA-AB38-1C620548F486}" destId="{E55A2219-9EA2-4629-B8CF-58C999FE5C83}" srcOrd="1" destOrd="0" parTransId="{E323ECBD-AB6D-41EA-83D4-D1CAB7B71602}" sibTransId="{1F2D9564-6D34-4F4E-858D-E7AD67F7588D}"/>
    <dgm:cxn modelId="{74A7174B-5D28-4767-8D83-4662AFF7F21A}" type="presOf" srcId="{156F3BFC-7FC6-4B36-B494-E784A3E45300}" destId="{5C685843-92B3-4809-92F4-827859AF8C40}" srcOrd="0" destOrd="0" presId="urn:microsoft.com/office/officeart/2005/8/layout/chevron2"/>
    <dgm:cxn modelId="{A40235B0-6E98-4467-8EF5-3E113C6BEB0C}" type="presOf" srcId="{6AD7167D-7833-4E2F-B4FB-A97B6EB1E97D}" destId="{58345FC5-5440-499A-A12F-10EB10E3861E}" srcOrd="0" destOrd="2" presId="urn:microsoft.com/office/officeart/2005/8/layout/chevron2"/>
    <dgm:cxn modelId="{F4EB500F-C4FB-4DAF-95F0-CFA3E5475875}" type="presOf" srcId="{90C72C6F-C946-41B8-AFE4-201D4730DC04}" destId="{E711531B-250C-4E7D-AF62-4BFA7B49258B}" srcOrd="0" destOrd="0" presId="urn:microsoft.com/office/officeart/2005/8/layout/chevron2"/>
    <dgm:cxn modelId="{79EECFAC-FF81-4088-B509-861AA303EBE5}" type="presOf" srcId="{5BFE4810-8BCA-42D1-8A38-AD17ADD123BD}" destId="{3819B359-F8F4-4EAA-9C84-4C4B5A6DBAF2}" srcOrd="0" destOrd="0" presId="urn:microsoft.com/office/officeart/2005/8/layout/chevron2"/>
    <dgm:cxn modelId="{7060A354-2F7A-46C7-B3A0-EB244ECAE85A}" type="presOf" srcId="{C4F24F62-A05F-4926-B80F-331519A76CE9}" destId="{58345FC5-5440-499A-A12F-10EB10E3861E}" srcOrd="0" destOrd="1" presId="urn:microsoft.com/office/officeart/2005/8/layout/chevron2"/>
    <dgm:cxn modelId="{A9F33F75-9A97-4DF6-A2D1-A37F05CD8FD6}" srcId="{FD3F258D-A497-44B5-9ED9-4C14F550699A}" destId="{8A4207F7-4A2F-4564-A307-3935353B8CD0}" srcOrd="1" destOrd="0" parTransId="{0E50D65A-A019-4AE8-9A71-6F011824C02B}" sibTransId="{10003FAA-67A7-4A7B-9B92-F6C9A55B97AF}"/>
    <dgm:cxn modelId="{EF2F1C9C-CBDE-412D-A859-601BBD87460D}" type="presOf" srcId="{2B0188B7-D723-4D42-87C1-4F74A5B0469D}" destId="{58345FC5-5440-499A-A12F-10EB10E3861E}" srcOrd="0" destOrd="5" presId="urn:microsoft.com/office/officeart/2005/8/layout/chevron2"/>
    <dgm:cxn modelId="{4C375C0C-33C4-4175-9944-AC381C649C52}" srcId="{E55A2219-9EA2-4629-B8CF-58C999FE5C83}" destId="{FD1108CE-A805-4E50-B1C9-49F2F6154A74}" srcOrd="8" destOrd="0" parTransId="{B9517D39-A106-4E45-9611-C3D47CAC494F}" sibTransId="{3DAC2023-7217-4A45-980F-3F9761A2302C}"/>
    <dgm:cxn modelId="{1BDC6F49-CD7B-4618-B619-6A4F5F4B9F48}" type="presOf" srcId="{C12762BB-ACBD-4905-A49D-90AF43310EE9}" destId="{58345FC5-5440-499A-A12F-10EB10E3861E}" srcOrd="0" destOrd="0" presId="urn:microsoft.com/office/officeart/2005/8/layout/chevron2"/>
    <dgm:cxn modelId="{D0CAE40A-76C2-416D-87BB-6B82CF384CA4}" srcId="{E55A2219-9EA2-4629-B8CF-58C999FE5C83}" destId="{2B0188B7-D723-4D42-87C1-4F74A5B0469D}" srcOrd="5" destOrd="0" parTransId="{EF3C842E-6289-4483-A407-0C3EC36D8381}" sibTransId="{CC14F0E0-A763-4E8D-8FF7-A7C2245E08E6}"/>
    <dgm:cxn modelId="{5D06AE1F-5DF4-4382-8E34-77ABD0977CB0}" srcId="{FD3F258D-A497-44B5-9ED9-4C14F550699A}" destId="{8D5BA6DF-00BA-48D4-B565-614CABEB5632}" srcOrd="4" destOrd="0" parTransId="{2A959178-57C0-4219-A7DC-40CC5586FF3F}" sibTransId="{51E13339-82B9-4405-87BF-AB7B49F8C41D}"/>
    <dgm:cxn modelId="{39239B05-CF2B-4BBA-9108-3C5EF60F2C5C}" srcId="{E55A2219-9EA2-4629-B8CF-58C999FE5C83}" destId="{ED5553C3-81E7-4735-8CC7-2115153EB9D6}" srcOrd="6" destOrd="0" parTransId="{7E281489-8017-4EB4-8882-30C7F3E22653}" sibTransId="{B05E87E7-E90A-493D-A2F2-1A0C668D93AD}"/>
    <dgm:cxn modelId="{1FA6B6BA-707E-4709-8DEA-6C2195EB1D74}" srcId="{FD3F258D-A497-44B5-9ED9-4C14F550699A}" destId="{156F3BFC-7FC6-4B36-B494-E784A3E45300}" srcOrd="0" destOrd="0" parTransId="{E36E7F0D-C286-493C-9F41-23F8459CE6E1}" sibTransId="{2DF34D9F-64A5-4A67-B0B8-CF37F3BA5930}"/>
    <dgm:cxn modelId="{D6FB60F3-8F1D-424F-9B6C-974A88711DB6}" srcId="{E55A2219-9EA2-4629-B8CF-58C999FE5C83}" destId="{5D7947D1-FF70-4115-8B73-3624CF9CCCF0}" srcOrd="3" destOrd="0" parTransId="{F7289FC2-5787-4DA7-8905-DCC0391C02FB}" sibTransId="{340B38A7-9FD0-45AD-A9D5-79D7FDC3A359}"/>
    <dgm:cxn modelId="{B9A7DE2D-51E0-4BD0-8DB3-8FAE5288130F}" type="presOf" srcId="{FD1108CE-A805-4E50-B1C9-49F2F6154A74}" destId="{58345FC5-5440-499A-A12F-10EB10E3861E}" srcOrd="0" destOrd="8" presId="urn:microsoft.com/office/officeart/2005/8/layout/chevron2"/>
    <dgm:cxn modelId="{CE1EFB6C-4392-430C-9833-107D66322A93}" srcId="{E55A2219-9EA2-4629-B8CF-58C999FE5C83}" destId="{C12762BB-ACBD-4905-A49D-90AF43310EE9}" srcOrd="0" destOrd="0" parTransId="{05297F3B-E881-4876-8F41-3A278BA0AE76}" sibTransId="{0A57490B-C90E-4511-A8B6-F5BE2AE0F016}"/>
    <dgm:cxn modelId="{66913BD1-5917-4D8A-9EB5-8B98A3D736A8}" type="presOf" srcId="{FD3F258D-A497-44B5-9ED9-4C14F550699A}" destId="{7DFD61B4-7685-4E46-990F-6971C9FB6513}" srcOrd="0" destOrd="0" presId="urn:microsoft.com/office/officeart/2005/8/layout/chevron2"/>
    <dgm:cxn modelId="{45517203-F0FF-4E15-BFD6-2D9E56F8830F}" srcId="{FD3F258D-A497-44B5-9ED9-4C14F550699A}" destId="{A2D449D3-DB6E-4A26-BE08-6346ED81DCEF}" srcOrd="2" destOrd="0" parTransId="{38AC5412-5AF4-4AC0-A2E6-EE799C9CC839}" sibTransId="{E2B114A3-AFEA-44C3-BD2B-99C0378DFA8D}"/>
    <dgm:cxn modelId="{538C3BAB-D483-4702-835B-A1C38E123FB1}" type="presOf" srcId="{7D623C88-7AC8-465B-8A32-52F92F45CE48}" destId="{5C685843-92B3-4809-92F4-827859AF8C40}" srcOrd="0" destOrd="3" presId="urn:microsoft.com/office/officeart/2005/8/layout/chevron2"/>
    <dgm:cxn modelId="{43469F0D-84A4-45D2-A11B-178C96AE64B9}" srcId="{F6E059AE-E18E-47EA-AB38-1C620548F486}" destId="{90C72C6F-C946-41B8-AFE4-201D4730DC04}" srcOrd="2" destOrd="0" parTransId="{19C2C088-10BD-4371-B36A-F580C5BEEFD3}" sibTransId="{4E5811BD-ED21-49A3-A525-F8097E2C85F7}"/>
    <dgm:cxn modelId="{3E660DAD-76E8-43B9-9B72-F1558B13368D}" srcId="{90C72C6F-C946-41B8-AFE4-201D4730DC04}" destId="{950B939A-20B2-4120-9745-70FCD0BF4627}" srcOrd="1" destOrd="0" parTransId="{E9023084-CDE9-41EA-BE4A-E74024038A1A}" sibTransId="{9B524EB6-4847-413C-B9F3-E9DA5A093E55}"/>
    <dgm:cxn modelId="{6F257547-F6F3-4D08-9177-F5201EA23166}" srcId="{90C72C6F-C946-41B8-AFE4-201D4730DC04}" destId="{95B78820-39CE-48C6-9B0B-515D2CEEBA90}" srcOrd="0" destOrd="0" parTransId="{476CE26A-B639-40BE-B084-B3CFE34FB63F}" sibTransId="{02F0BF4B-617F-463B-98D5-B5DF5B4C66B3}"/>
    <dgm:cxn modelId="{B0169029-AF44-4C47-9EF0-E427DB68148E}" srcId="{E55A2219-9EA2-4629-B8CF-58C999FE5C83}" destId="{EF739B24-88C6-4846-ACD7-3BA4FE0E2392}" srcOrd="4" destOrd="0" parTransId="{2223AE17-6608-4673-8E96-58FF21DE5D05}" sibTransId="{4BBF3F85-4F1C-4972-B310-F5E295787F1F}"/>
    <dgm:cxn modelId="{0EA4DC83-590D-449C-929E-AD0EDD26F187}" type="presOf" srcId="{8A4207F7-4A2F-4564-A307-3935353B8CD0}" destId="{5C685843-92B3-4809-92F4-827859AF8C40}" srcOrd="0" destOrd="1" presId="urn:microsoft.com/office/officeart/2005/8/layout/chevron2"/>
    <dgm:cxn modelId="{F0243B6E-C9CA-4758-A167-11467676FE8F}" srcId="{90C72C6F-C946-41B8-AFE4-201D4730DC04}" destId="{4F8AD987-427B-4086-A926-FC7BDA0433B9}" srcOrd="2" destOrd="0" parTransId="{901D41E9-B9CB-49B8-A8C3-B39B45A405DA}" sibTransId="{72EB1699-E143-41C3-B362-12605E610041}"/>
    <dgm:cxn modelId="{C66243D7-0F6A-45C9-8B64-BD8154F8485B}" srcId="{E55A2219-9EA2-4629-B8CF-58C999FE5C83}" destId="{6AD7167D-7833-4E2F-B4FB-A97B6EB1E97D}" srcOrd="2" destOrd="0" parTransId="{593C81B4-528B-4A0B-A410-D69F2B5F8D49}" sibTransId="{5C1039B0-34CD-4ADD-AD6A-1327459B2195}"/>
    <dgm:cxn modelId="{F011E91F-6252-468E-BF9D-62146689B278}" srcId="{FD3F258D-A497-44B5-9ED9-4C14F550699A}" destId="{7D623C88-7AC8-465B-8A32-52F92F45CE48}" srcOrd="3" destOrd="0" parTransId="{A88944B8-98CB-4628-895C-37E85D3F9DB2}" sibTransId="{B0B58030-F6F4-4095-A466-4704AEB59B86}"/>
    <dgm:cxn modelId="{3CF1B6AB-23B9-4ED0-AE5B-0B736E3EE831}" srcId="{90C72C6F-C946-41B8-AFE4-201D4730DC04}" destId="{89A10B0A-668C-48CE-AF2D-50D795BCC9AD}" srcOrd="4" destOrd="0" parTransId="{68BF5D56-D825-4D78-A487-B5FDCD9A3F08}" sibTransId="{B117EE50-CAD5-4C96-9B87-3497DAC7BDFD}"/>
    <dgm:cxn modelId="{DE038E09-CDD3-403C-833D-FFE065E62D30}" type="presOf" srcId="{F6E059AE-E18E-47EA-AB38-1C620548F486}" destId="{7DEC3AF3-73F0-4DA8-9FF1-38AB1731BE1D}" srcOrd="0" destOrd="0" presId="urn:microsoft.com/office/officeart/2005/8/layout/chevron2"/>
    <dgm:cxn modelId="{2FF3D7E2-53AF-46C5-812F-BFB4003D3F6A}" type="presOf" srcId="{ED5553C3-81E7-4735-8CC7-2115153EB9D6}" destId="{58345FC5-5440-499A-A12F-10EB10E3861E}" srcOrd="0" destOrd="6" presId="urn:microsoft.com/office/officeart/2005/8/layout/chevron2"/>
    <dgm:cxn modelId="{D62F35A4-E0B6-4A35-8820-1BCCA6AF0065}" type="presOf" srcId="{309FF2F3-7DFB-4558-AD88-34323A6E7DB9}" destId="{3819B359-F8F4-4EAA-9C84-4C4B5A6DBAF2}" srcOrd="0" destOrd="1" presId="urn:microsoft.com/office/officeart/2005/8/layout/chevron2"/>
    <dgm:cxn modelId="{F3000709-F967-40B7-B1A1-4631293606E5}" type="presOf" srcId="{EF739B24-88C6-4846-ACD7-3BA4FE0E2392}" destId="{58345FC5-5440-499A-A12F-10EB10E3861E}" srcOrd="0" destOrd="4" presId="urn:microsoft.com/office/officeart/2005/8/layout/chevron2"/>
    <dgm:cxn modelId="{AC3B8BFE-7E64-4C91-92B6-675D5B0D65FB}" type="presOf" srcId="{89A10B0A-668C-48CE-AF2D-50D795BCC9AD}" destId="{89E3EE1B-4D65-4D5A-A869-BC16C8514007}" srcOrd="0" destOrd="4" presId="urn:microsoft.com/office/officeart/2005/8/layout/chevron2"/>
    <dgm:cxn modelId="{E1D45A65-E451-457F-BF38-967D7406F729}" type="presOf" srcId="{7E98EEDC-EE0D-4CBB-958F-16B5AA5830A1}" destId="{58345FC5-5440-499A-A12F-10EB10E3861E}" srcOrd="0" destOrd="7" presId="urn:microsoft.com/office/officeart/2005/8/layout/chevron2"/>
    <dgm:cxn modelId="{0AF44463-90E4-4FC2-A080-993385B5D211}" srcId="{E55A2219-9EA2-4629-B8CF-58C999FE5C83}" destId="{C4F24F62-A05F-4926-B80F-331519A76CE9}" srcOrd="1" destOrd="0" parTransId="{9F85786D-2823-47D0-AEBF-00FB498466D9}" sibTransId="{68DA0D07-6325-48F8-BE54-A269B72FD97E}"/>
    <dgm:cxn modelId="{CDCB8A6B-7575-4844-95A1-9AD5BCC79CB4}" type="presOf" srcId="{5D7947D1-FF70-4115-8B73-3624CF9CCCF0}" destId="{58345FC5-5440-499A-A12F-10EB10E3861E}" srcOrd="0" destOrd="3" presId="urn:microsoft.com/office/officeart/2005/8/layout/chevron2"/>
    <dgm:cxn modelId="{1B5F1C8D-86C8-495E-9F03-410EE6971895}" type="presOf" srcId="{95B78820-39CE-48C6-9B0B-515D2CEEBA90}" destId="{89E3EE1B-4D65-4D5A-A869-BC16C8514007}" srcOrd="0" destOrd="0" presId="urn:microsoft.com/office/officeart/2005/8/layout/chevron2"/>
    <dgm:cxn modelId="{F0D7ECAB-2EDB-48AF-8EE3-DA741ED9FF24}" srcId="{0FFADEAB-5DC9-4B06-8FAF-1FD1DB9FC081}" destId="{309FF2F3-7DFB-4558-AD88-34323A6E7DB9}" srcOrd="1" destOrd="0" parTransId="{DB936F85-3058-491E-94EB-C7CC72C9E775}" sibTransId="{A08EA154-D48D-475A-A51E-72ADEA045363}"/>
    <dgm:cxn modelId="{29F558BF-2D19-45B9-96B4-5FF5C56F27D9}" srcId="{90C72C6F-C946-41B8-AFE4-201D4730DC04}" destId="{958FAEC7-AA1B-49FD-9003-4A2D0B5DD8D7}" srcOrd="3" destOrd="0" parTransId="{AE71A7CA-A964-4647-9182-3D9D443B8E55}" sibTransId="{815E25FB-8B36-4584-8C87-13C77AB379CA}"/>
    <dgm:cxn modelId="{2340C426-476B-4081-B673-6B747E32A70B}" type="presOf" srcId="{A2D449D3-DB6E-4A26-BE08-6346ED81DCEF}" destId="{5C685843-92B3-4809-92F4-827859AF8C40}" srcOrd="0" destOrd="2" presId="urn:microsoft.com/office/officeart/2005/8/layout/chevron2"/>
    <dgm:cxn modelId="{F940ACAD-D5C5-4B30-AEA5-1F3666E7B095}" type="presOf" srcId="{950B939A-20B2-4120-9745-70FCD0BF4627}" destId="{89E3EE1B-4D65-4D5A-A869-BC16C8514007}" srcOrd="0" destOrd="1" presId="urn:microsoft.com/office/officeart/2005/8/layout/chevron2"/>
    <dgm:cxn modelId="{5A41F722-AF05-422B-939A-520EE199F90E}" type="presOf" srcId="{4F8AD987-427B-4086-A926-FC7BDA0433B9}" destId="{89E3EE1B-4D65-4D5A-A869-BC16C8514007}" srcOrd="0" destOrd="2" presId="urn:microsoft.com/office/officeart/2005/8/layout/chevron2"/>
    <dgm:cxn modelId="{ADD8EB02-BD8F-46CF-A030-6006CA6823B9}" type="presOf" srcId="{E55A2219-9EA2-4629-B8CF-58C999FE5C83}" destId="{27F11418-AEA7-4215-834C-B8C5568A7F77}" srcOrd="0" destOrd="0" presId="urn:microsoft.com/office/officeart/2005/8/layout/chevron2"/>
    <dgm:cxn modelId="{A1C6BE00-BE0F-4B7E-A0E0-6A213604D09C}" srcId="{E55A2219-9EA2-4629-B8CF-58C999FE5C83}" destId="{7E98EEDC-EE0D-4CBB-958F-16B5AA5830A1}" srcOrd="7" destOrd="0" parTransId="{D89C6AD9-C1CE-4185-B659-BC59B3AB49A9}" sibTransId="{009AF321-EFE9-4A62-92B2-35505B60F7F4}"/>
    <dgm:cxn modelId="{6015CBAF-2A36-4697-9771-9203DDA18238}" srcId="{F6E059AE-E18E-47EA-AB38-1C620548F486}" destId="{FD3F258D-A497-44B5-9ED9-4C14F550699A}" srcOrd="0" destOrd="0" parTransId="{75901075-6BA7-46EB-B67F-AFDC2F3E8054}" sibTransId="{536315D2-B030-4D47-97DE-002A327D227B}"/>
    <dgm:cxn modelId="{61F98237-B73D-4080-BB7D-77DAE43199A7}" type="presParOf" srcId="{7DEC3AF3-73F0-4DA8-9FF1-38AB1731BE1D}" destId="{7730D896-BB36-449A-AB73-3EDE40734306}" srcOrd="0" destOrd="0" presId="urn:microsoft.com/office/officeart/2005/8/layout/chevron2"/>
    <dgm:cxn modelId="{99B5795A-E350-4676-8CFF-F24F5C795C7D}" type="presParOf" srcId="{7730D896-BB36-449A-AB73-3EDE40734306}" destId="{7DFD61B4-7685-4E46-990F-6971C9FB6513}" srcOrd="0" destOrd="0" presId="urn:microsoft.com/office/officeart/2005/8/layout/chevron2"/>
    <dgm:cxn modelId="{11172B8D-BEA5-47D1-90E8-651EFE7EE553}" type="presParOf" srcId="{7730D896-BB36-449A-AB73-3EDE40734306}" destId="{5C685843-92B3-4809-92F4-827859AF8C40}" srcOrd="1" destOrd="0" presId="urn:microsoft.com/office/officeart/2005/8/layout/chevron2"/>
    <dgm:cxn modelId="{A2C3A456-68DC-4D71-A431-11AB4208A94B}" type="presParOf" srcId="{7DEC3AF3-73F0-4DA8-9FF1-38AB1731BE1D}" destId="{5C758E50-FB21-4473-A789-32B53EEDBFC3}" srcOrd="1" destOrd="0" presId="urn:microsoft.com/office/officeart/2005/8/layout/chevron2"/>
    <dgm:cxn modelId="{C421BC90-65F0-4917-B3A3-4D73B34524F3}" type="presParOf" srcId="{7DEC3AF3-73F0-4DA8-9FF1-38AB1731BE1D}" destId="{2338C843-9DAA-46A0-AC8D-E64305878A5E}" srcOrd="2" destOrd="0" presId="urn:microsoft.com/office/officeart/2005/8/layout/chevron2"/>
    <dgm:cxn modelId="{228981B9-6E7F-42BC-A08D-DC32D5B05783}" type="presParOf" srcId="{2338C843-9DAA-46A0-AC8D-E64305878A5E}" destId="{27F11418-AEA7-4215-834C-B8C5568A7F77}" srcOrd="0" destOrd="0" presId="urn:microsoft.com/office/officeart/2005/8/layout/chevron2"/>
    <dgm:cxn modelId="{D8CF1382-CC5B-456B-9F5F-88AE2369162E}" type="presParOf" srcId="{2338C843-9DAA-46A0-AC8D-E64305878A5E}" destId="{58345FC5-5440-499A-A12F-10EB10E3861E}" srcOrd="1" destOrd="0" presId="urn:microsoft.com/office/officeart/2005/8/layout/chevron2"/>
    <dgm:cxn modelId="{05D77018-FC8A-4169-92CF-150743230287}" type="presParOf" srcId="{7DEC3AF3-73F0-4DA8-9FF1-38AB1731BE1D}" destId="{563AF901-2C41-4268-AD98-AA3290904F1C}" srcOrd="3" destOrd="0" presId="urn:microsoft.com/office/officeart/2005/8/layout/chevron2"/>
    <dgm:cxn modelId="{E4EE5AFF-F51F-49E5-B872-0A4CE7A0544C}" type="presParOf" srcId="{7DEC3AF3-73F0-4DA8-9FF1-38AB1731BE1D}" destId="{480D1859-603A-4F25-9228-C6154CC42FB6}" srcOrd="4" destOrd="0" presId="urn:microsoft.com/office/officeart/2005/8/layout/chevron2"/>
    <dgm:cxn modelId="{E2557281-F30C-4B44-932E-6ABB7B3D2CB8}" type="presParOf" srcId="{480D1859-603A-4F25-9228-C6154CC42FB6}" destId="{E711531B-250C-4E7D-AF62-4BFA7B49258B}" srcOrd="0" destOrd="0" presId="urn:microsoft.com/office/officeart/2005/8/layout/chevron2"/>
    <dgm:cxn modelId="{19E09543-3107-4539-8E8E-753FB0E72527}" type="presParOf" srcId="{480D1859-603A-4F25-9228-C6154CC42FB6}" destId="{89E3EE1B-4D65-4D5A-A869-BC16C8514007}" srcOrd="1" destOrd="0" presId="urn:microsoft.com/office/officeart/2005/8/layout/chevron2"/>
    <dgm:cxn modelId="{2FD2935A-7C7F-45AB-8366-7F53A803DDE7}" type="presParOf" srcId="{7DEC3AF3-73F0-4DA8-9FF1-38AB1731BE1D}" destId="{14F87C9E-D08F-49EA-89F3-F008F3CFEBEF}" srcOrd="5" destOrd="0" presId="urn:microsoft.com/office/officeart/2005/8/layout/chevron2"/>
    <dgm:cxn modelId="{A4AB5B01-2FBA-4B15-A304-903B0D54CD79}" type="presParOf" srcId="{7DEC3AF3-73F0-4DA8-9FF1-38AB1731BE1D}" destId="{A67C5420-F19C-4A35-A925-8916B6C19374}" srcOrd="6" destOrd="0" presId="urn:microsoft.com/office/officeart/2005/8/layout/chevron2"/>
    <dgm:cxn modelId="{D0CA6DEE-8C78-4244-BCAB-4F4923F288BA}" type="presParOf" srcId="{A67C5420-F19C-4A35-A925-8916B6C19374}" destId="{9EA51D16-1080-4E32-A501-A0A3B11FAE10}" srcOrd="0" destOrd="0" presId="urn:microsoft.com/office/officeart/2005/8/layout/chevron2"/>
    <dgm:cxn modelId="{ADA7FE6E-E22F-4341-AAED-884197BF9CF6}" type="presParOf" srcId="{A67C5420-F19C-4A35-A925-8916B6C19374}" destId="{3819B359-F8F4-4EAA-9C84-4C4B5A6DBAF2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E909E4-08E2-41F1-B39E-58C9D396DF92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DD6AB8D1-2999-42B5-B297-564F1E152832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C" sz="1600" b="1" dirty="0" smtClean="0">
              <a:solidFill>
                <a:schemeClr val="bg1"/>
              </a:solidFill>
              <a:latin typeface="Calibri"/>
              <a:ea typeface="+mn-ea"/>
              <a:cs typeface="+mn-cs"/>
            </a:rPr>
            <a:t>EFICACIA Y CALIDAD EDUCATIVA</a:t>
          </a:r>
          <a:endParaRPr lang="es-EC" sz="1600" b="1" dirty="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A48C5B4A-92F4-442C-85BA-70D44ADB0378}" type="parTrans" cxnId="{D7A54D6C-1FFC-4379-B467-BA769D1E9195}">
      <dgm:prSet/>
      <dgm:spPr/>
      <dgm:t>
        <a:bodyPr/>
        <a:lstStyle/>
        <a:p>
          <a:endParaRPr lang="es-EC"/>
        </a:p>
      </dgm:t>
    </dgm:pt>
    <dgm:pt modelId="{76F63F8F-C16F-4E9D-A930-E40B4CA8412F}" type="sibTrans" cxnId="{D7A54D6C-1FFC-4379-B467-BA769D1E9195}">
      <dgm:prSet/>
      <dgm:spPr/>
      <dgm:t>
        <a:bodyPr/>
        <a:lstStyle/>
        <a:p>
          <a:endParaRPr lang="es-EC"/>
        </a:p>
      </dgm:t>
    </dgm:pt>
    <dgm:pt modelId="{7F2C8877-F0F5-487A-892E-023B338C3878}">
      <dgm:prSet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s-EC" sz="1500" b="1" dirty="0" smtClean="0">
              <a:solidFill>
                <a:schemeClr val="bg1"/>
              </a:solidFill>
              <a:latin typeface="Calibri"/>
              <a:ea typeface="+mn-ea"/>
              <a:cs typeface="+mn-cs"/>
            </a:rPr>
            <a:t>CARACTERÍSTI CAS ESCUELAS EFICACES</a:t>
          </a:r>
          <a:endParaRPr lang="es-EC" sz="1500" b="1" dirty="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4C2C6F16-67F8-4301-AE7F-3CEE3DCA8528}" type="parTrans" cxnId="{4B23A575-0DFF-44BE-9479-6607C3D20BC1}">
      <dgm:prSet/>
      <dgm:spPr/>
      <dgm:t>
        <a:bodyPr/>
        <a:lstStyle/>
        <a:p>
          <a:endParaRPr lang="es-EC"/>
        </a:p>
      </dgm:t>
    </dgm:pt>
    <dgm:pt modelId="{5A35E8EF-05B3-4D97-B9A2-64E9A3348CF4}" type="sibTrans" cxnId="{4B23A575-0DFF-44BE-9479-6607C3D20BC1}">
      <dgm:prSet/>
      <dgm:spPr/>
      <dgm:t>
        <a:bodyPr/>
        <a:lstStyle/>
        <a:p>
          <a:endParaRPr lang="es-EC"/>
        </a:p>
      </dgm:t>
    </dgm:pt>
    <dgm:pt modelId="{0E89ED0B-1943-42C0-9C5D-767F546A1CB9}">
      <dgm:prSet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s-EC" sz="16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FACTORES DE CALIDAD Y EFICACIA EDUCATIVA</a:t>
          </a:r>
          <a:endParaRPr lang="es-EC" sz="1600" b="1" dirty="0">
            <a:solidFill>
              <a:schemeClr val="tx1"/>
            </a:solidFill>
            <a:latin typeface="Calibri"/>
            <a:ea typeface="+mn-ea"/>
            <a:cs typeface="+mn-cs"/>
          </a:endParaRPr>
        </a:p>
      </dgm:t>
    </dgm:pt>
    <dgm:pt modelId="{96C699EA-750E-460C-9D91-26CE9C423E90}" type="parTrans" cxnId="{AAB859C4-B01B-4EFF-8012-917C046CF6C7}">
      <dgm:prSet/>
      <dgm:spPr/>
      <dgm:t>
        <a:bodyPr/>
        <a:lstStyle/>
        <a:p>
          <a:endParaRPr lang="es-EC"/>
        </a:p>
      </dgm:t>
    </dgm:pt>
    <dgm:pt modelId="{70578DD0-5043-4655-A939-805E775A2352}" type="sibTrans" cxnId="{AAB859C4-B01B-4EFF-8012-917C046CF6C7}">
      <dgm:prSet/>
      <dgm:spPr/>
      <dgm:t>
        <a:bodyPr/>
        <a:lstStyle/>
        <a:p>
          <a:endParaRPr lang="es-EC"/>
        </a:p>
      </dgm:t>
    </dgm:pt>
    <dgm:pt modelId="{593FE2B9-D064-4FE7-A158-8F4F38D85D77}" type="pres">
      <dgm:prSet presAssocID="{C3E909E4-08E2-41F1-B39E-58C9D396DF92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B196F35-1456-4D28-ADB4-A967846E7F26}" type="pres">
      <dgm:prSet presAssocID="{C3E909E4-08E2-41F1-B39E-58C9D396DF92}" presName="cycle" presStyleCnt="0"/>
      <dgm:spPr/>
    </dgm:pt>
    <dgm:pt modelId="{CCCCF86C-1A5A-4C22-A434-7CD7C9B06206}" type="pres">
      <dgm:prSet presAssocID="{C3E909E4-08E2-41F1-B39E-58C9D396DF92}" presName="centerShape" presStyleCnt="0"/>
      <dgm:spPr/>
    </dgm:pt>
    <dgm:pt modelId="{E428AAAF-9BB6-4610-A2E7-8DBD1803FCE3}" type="pres">
      <dgm:prSet presAssocID="{C3E909E4-08E2-41F1-B39E-58C9D396DF92}" presName="connSite" presStyleLbl="node1" presStyleIdx="0" presStyleCnt="4"/>
      <dgm:spPr/>
    </dgm:pt>
    <dgm:pt modelId="{BD773130-3DE3-4AB7-ABC0-2208DCC4333D}" type="pres">
      <dgm:prSet presAssocID="{C3E909E4-08E2-41F1-B39E-58C9D396DF92}" presName="visible" presStyleLbl="node1" presStyleIdx="0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66FF480F-A891-4836-92B1-D3FEFBBCE245}" type="pres">
      <dgm:prSet presAssocID="{A48C5B4A-92F4-442C-85BA-70D44ADB0378}" presName="Name25" presStyleLbl="parChTrans1D1" presStyleIdx="0" presStyleCnt="3"/>
      <dgm:spPr/>
      <dgm:t>
        <a:bodyPr/>
        <a:lstStyle/>
        <a:p>
          <a:endParaRPr lang="es-ES"/>
        </a:p>
      </dgm:t>
    </dgm:pt>
    <dgm:pt modelId="{DDC2DB57-97F5-4A06-9F74-DC51FA3B7A81}" type="pres">
      <dgm:prSet presAssocID="{DD6AB8D1-2999-42B5-B297-564F1E152832}" presName="node" presStyleCnt="0"/>
      <dgm:spPr/>
    </dgm:pt>
    <dgm:pt modelId="{84B1AAFB-0903-4751-9CE4-85DA2835C7ED}" type="pres">
      <dgm:prSet presAssocID="{DD6AB8D1-2999-42B5-B297-564F1E152832}" presName="parentNode" presStyleLbl="node1" presStyleIdx="1" presStyleCnt="4" custScaleX="93596" custScaleY="9207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77BF0BB-4C0B-4366-BA08-9475BFC33442}" type="pres">
      <dgm:prSet presAssocID="{DD6AB8D1-2999-42B5-B297-564F1E152832}" presName="childNode" presStyleLbl="revTx" presStyleIdx="0" presStyleCnt="0">
        <dgm:presLayoutVars>
          <dgm:bulletEnabled val="1"/>
        </dgm:presLayoutVars>
      </dgm:prSet>
      <dgm:spPr/>
    </dgm:pt>
    <dgm:pt modelId="{7C6E3C9A-7855-4F7D-A263-28B4B8348B9C}" type="pres">
      <dgm:prSet presAssocID="{4C2C6F16-67F8-4301-AE7F-3CEE3DCA8528}" presName="Name25" presStyleLbl="parChTrans1D1" presStyleIdx="1" presStyleCnt="3"/>
      <dgm:spPr/>
      <dgm:t>
        <a:bodyPr/>
        <a:lstStyle/>
        <a:p>
          <a:endParaRPr lang="es-ES"/>
        </a:p>
      </dgm:t>
    </dgm:pt>
    <dgm:pt modelId="{1FE06BCE-4072-46A5-9CF4-975D11D1D5DF}" type="pres">
      <dgm:prSet presAssocID="{7F2C8877-F0F5-487A-892E-023B338C3878}" presName="node" presStyleCnt="0"/>
      <dgm:spPr/>
    </dgm:pt>
    <dgm:pt modelId="{C0CAC108-ACD6-42A9-A056-EB5EE0B098FE}" type="pres">
      <dgm:prSet presAssocID="{7F2C8877-F0F5-487A-892E-023B338C3878}" presName="parentNode" presStyleLbl="node1" presStyleIdx="2" presStyleCnt="4" custLinFactNeighborX="-1301" custLinFactNeighborY="32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357E688-91B4-4902-AA16-BAEB17D6403E}" type="pres">
      <dgm:prSet presAssocID="{7F2C8877-F0F5-487A-892E-023B338C3878}" presName="childNode" presStyleLbl="revTx" presStyleIdx="0" presStyleCnt="0">
        <dgm:presLayoutVars>
          <dgm:bulletEnabled val="1"/>
        </dgm:presLayoutVars>
      </dgm:prSet>
      <dgm:spPr/>
    </dgm:pt>
    <dgm:pt modelId="{C99D36F8-3F85-4EAF-969E-0039CC791B26}" type="pres">
      <dgm:prSet presAssocID="{96C699EA-750E-460C-9D91-26CE9C423E90}" presName="Name25" presStyleLbl="parChTrans1D1" presStyleIdx="2" presStyleCnt="3"/>
      <dgm:spPr/>
      <dgm:t>
        <a:bodyPr/>
        <a:lstStyle/>
        <a:p>
          <a:endParaRPr lang="es-ES"/>
        </a:p>
      </dgm:t>
    </dgm:pt>
    <dgm:pt modelId="{877E9E5C-B0F2-4949-9D6A-50F42E4FF445}" type="pres">
      <dgm:prSet presAssocID="{0E89ED0B-1943-42C0-9C5D-767F546A1CB9}" presName="node" presStyleCnt="0"/>
      <dgm:spPr/>
    </dgm:pt>
    <dgm:pt modelId="{73A8E68D-C199-4551-989A-4BA9C1E091BD}" type="pres">
      <dgm:prSet presAssocID="{0E89ED0B-1943-42C0-9C5D-767F546A1CB9}" presName="parentNode" presStyleLbl="node1" presStyleIdx="3" presStyleCnt="4" custScaleX="94455" custScaleY="80508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D06A06-5767-4907-B957-5F32A5D894AB}" type="pres">
      <dgm:prSet presAssocID="{0E89ED0B-1943-42C0-9C5D-767F546A1CB9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1065D91E-7F54-4AF4-941A-B0C845C023B0}" type="presOf" srcId="{7F2C8877-F0F5-487A-892E-023B338C3878}" destId="{C0CAC108-ACD6-42A9-A056-EB5EE0B098FE}" srcOrd="0" destOrd="0" presId="urn:microsoft.com/office/officeart/2005/8/layout/radial2"/>
    <dgm:cxn modelId="{D7A54D6C-1FFC-4379-B467-BA769D1E9195}" srcId="{C3E909E4-08E2-41F1-B39E-58C9D396DF92}" destId="{DD6AB8D1-2999-42B5-B297-564F1E152832}" srcOrd="0" destOrd="0" parTransId="{A48C5B4A-92F4-442C-85BA-70D44ADB0378}" sibTransId="{76F63F8F-C16F-4E9D-A930-E40B4CA8412F}"/>
    <dgm:cxn modelId="{4B23A575-0DFF-44BE-9479-6607C3D20BC1}" srcId="{C3E909E4-08E2-41F1-B39E-58C9D396DF92}" destId="{7F2C8877-F0F5-487A-892E-023B338C3878}" srcOrd="1" destOrd="0" parTransId="{4C2C6F16-67F8-4301-AE7F-3CEE3DCA8528}" sibTransId="{5A35E8EF-05B3-4D97-B9A2-64E9A3348CF4}"/>
    <dgm:cxn modelId="{73D07174-75F0-4F99-9D0B-15A4AB0A43A8}" type="presOf" srcId="{96C699EA-750E-460C-9D91-26CE9C423E90}" destId="{C99D36F8-3F85-4EAF-969E-0039CC791B26}" srcOrd="0" destOrd="0" presId="urn:microsoft.com/office/officeart/2005/8/layout/radial2"/>
    <dgm:cxn modelId="{3BDB937D-0F33-459C-9A2A-82D159740B33}" type="presOf" srcId="{4C2C6F16-67F8-4301-AE7F-3CEE3DCA8528}" destId="{7C6E3C9A-7855-4F7D-A263-28B4B8348B9C}" srcOrd="0" destOrd="0" presId="urn:microsoft.com/office/officeart/2005/8/layout/radial2"/>
    <dgm:cxn modelId="{6FF8C969-7601-4305-83C8-BB62E11530FB}" type="presOf" srcId="{C3E909E4-08E2-41F1-B39E-58C9D396DF92}" destId="{593FE2B9-D064-4FE7-A158-8F4F38D85D77}" srcOrd="0" destOrd="0" presId="urn:microsoft.com/office/officeart/2005/8/layout/radial2"/>
    <dgm:cxn modelId="{FF64037D-6BD3-4C2F-9D62-F3309029390D}" type="presOf" srcId="{0E89ED0B-1943-42C0-9C5D-767F546A1CB9}" destId="{73A8E68D-C199-4551-989A-4BA9C1E091BD}" srcOrd="0" destOrd="0" presId="urn:microsoft.com/office/officeart/2005/8/layout/radial2"/>
    <dgm:cxn modelId="{AAB859C4-B01B-4EFF-8012-917C046CF6C7}" srcId="{C3E909E4-08E2-41F1-B39E-58C9D396DF92}" destId="{0E89ED0B-1943-42C0-9C5D-767F546A1CB9}" srcOrd="2" destOrd="0" parTransId="{96C699EA-750E-460C-9D91-26CE9C423E90}" sibTransId="{70578DD0-5043-4655-A939-805E775A2352}"/>
    <dgm:cxn modelId="{C54ECBF9-4E8B-47EB-B9A7-ABE5EA9B2D33}" type="presOf" srcId="{DD6AB8D1-2999-42B5-B297-564F1E152832}" destId="{84B1AAFB-0903-4751-9CE4-85DA2835C7ED}" srcOrd="0" destOrd="0" presId="urn:microsoft.com/office/officeart/2005/8/layout/radial2"/>
    <dgm:cxn modelId="{ADE76DCB-D57A-44AB-890E-F04B659C63B7}" type="presOf" srcId="{A48C5B4A-92F4-442C-85BA-70D44ADB0378}" destId="{66FF480F-A891-4836-92B1-D3FEFBBCE245}" srcOrd="0" destOrd="0" presId="urn:microsoft.com/office/officeart/2005/8/layout/radial2"/>
    <dgm:cxn modelId="{0839BCA8-C116-4A2B-9FF6-EB11A0810A05}" type="presParOf" srcId="{593FE2B9-D064-4FE7-A158-8F4F38D85D77}" destId="{EB196F35-1456-4D28-ADB4-A967846E7F26}" srcOrd="0" destOrd="0" presId="urn:microsoft.com/office/officeart/2005/8/layout/radial2"/>
    <dgm:cxn modelId="{6AA0F8A2-9CF5-4E58-859E-B7E1557A991F}" type="presParOf" srcId="{EB196F35-1456-4D28-ADB4-A967846E7F26}" destId="{CCCCF86C-1A5A-4C22-A434-7CD7C9B06206}" srcOrd="0" destOrd="0" presId="urn:microsoft.com/office/officeart/2005/8/layout/radial2"/>
    <dgm:cxn modelId="{657F3F04-104C-47B7-A2A1-6896C929C824}" type="presParOf" srcId="{CCCCF86C-1A5A-4C22-A434-7CD7C9B06206}" destId="{E428AAAF-9BB6-4610-A2E7-8DBD1803FCE3}" srcOrd="0" destOrd="0" presId="urn:microsoft.com/office/officeart/2005/8/layout/radial2"/>
    <dgm:cxn modelId="{62E39DFD-C1B5-4942-A864-30CE91AE204A}" type="presParOf" srcId="{CCCCF86C-1A5A-4C22-A434-7CD7C9B06206}" destId="{BD773130-3DE3-4AB7-ABC0-2208DCC4333D}" srcOrd="1" destOrd="0" presId="urn:microsoft.com/office/officeart/2005/8/layout/radial2"/>
    <dgm:cxn modelId="{F19CE7A5-D9F1-4908-ACB8-A30AC105FFAF}" type="presParOf" srcId="{EB196F35-1456-4D28-ADB4-A967846E7F26}" destId="{66FF480F-A891-4836-92B1-D3FEFBBCE245}" srcOrd="1" destOrd="0" presId="urn:microsoft.com/office/officeart/2005/8/layout/radial2"/>
    <dgm:cxn modelId="{F57C4C5E-7221-4D50-920C-945EC7027EBA}" type="presParOf" srcId="{EB196F35-1456-4D28-ADB4-A967846E7F26}" destId="{DDC2DB57-97F5-4A06-9F74-DC51FA3B7A81}" srcOrd="2" destOrd="0" presId="urn:microsoft.com/office/officeart/2005/8/layout/radial2"/>
    <dgm:cxn modelId="{76DABFAF-79DC-4E16-93A5-5A69286DD698}" type="presParOf" srcId="{DDC2DB57-97F5-4A06-9F74-DC51FA3B7A81}" destId="{84B1AAFB-0903-4751-9CE4-85DA2835C7ED}" srcOrd="0" destOrd="0" presId="urn:microsoft.com/office/officeart/2005/8/layout/radial2"/>
    <dgm:cxn modelId="{FB819F5D-891C-4A79-8604-E69D823CD063}" type="presParOf" srcId="{DDC2DB57-97F5-4A06-9F74-DC51FA3B7A81}" destId="{F77BF0BB-4C0B-4366-BA08-9475BFC33442}" srcOrd="1" destOrd="0" presId="urn:microsoft.com/office/officeart/2005/8/layout/radial2"/>
    <dgm:cxn modelId="{5B079180-B9EB-4A19-9CE9-E8DC0208D61F}" type="presParOf" srcId="{EB196F35-1456-4D28-ADB4-A967846E7F26}" destId="{7C6E3C9A-7855-4F7D-A263-28B4B8348B9C}" srcOrd="3" destOrd="0" presId="urn:microsoft.com/office/officeart/2005/8/layout/radial2"/>
    <dgm:cxn modelId="{C9D3954A-517C-45C5-BC07-E460EF362278}" type="presParOf" srcId="{EB196F35-1456-4D28-ADB4-A967846E7F26}" destId="{1FE06BCE-4072-46A5-9CF4-975D11D1D5DF}" srcOrd="4" destOrd="0" presId="urn:microsoft.com/office/officeart/2005/8/layout/radial2"/>
    <dgm:cxn modelId="{99CDAB9E-B399-456D-A4E9-99B2B4A2A197}" type="presParOf" srcId="{1FE06BCE-4072-46A5-9CF4-975D11D1D5DF}" destId="{C0CAC108-ACD6-42A9-A056-EB5EE0B098FE}" srcOrd="0" destOrd="0" presId="urn:microsoft.com/office/officeart/2005/8/layout/radial2"/>
    <dgm:cxn modelId="{59CB8047-320F-443D-8539-DC9DFB272980}" type="presParOf" srcId="{1FE06BCE-4072-46A5-9CF4-975D11D1D5DF}" destId="{0357E688-91B4-4902-AA16-BAEB17D6403E}" srcOrd="1" destOrd="0" presId="urn:microsoft.com/office/officeart/2005/8/layout/radial2"/>
    <dgm:cxn modelId="{052368C2-D7EB-4C01-A12E-1DA5B489C694}" type="presParOf" srcId="{EB196F35-1456-4D28-ADB4-A967846E7F26}" destId="{C99D36F8-3F85-4EAF-969E-0039CC791B26}" srcOrd="5" destOrd="0" presId="urn:microsoft.com/office/officeart/2005/8/layout/radial2"/>
    <dgm:cxn modelId="{7762F96E-0B0A-4B39-BAD0-2968CA923645}" type="presParOf" srcId="{EB196F35-1456-4D28-ADB4-A967846E7F26}" destId="{877E9E5C-B0F2-4949-9D6A-50F42E4FF445}" srcOrd="6" destOrd="0" presId="urn:microsoft.com/office/officeart/2005/8/layout/radial2"/>
    <dgm:cxn modelId="{09B9DF16-7FA4-4C30-9EAF-B0D9C36090A1}" type="presParOf" srcId="{877E9E5C-B0F2-4949-9D6A-50F42E4FF445}" destId="{73A8E68D-C199-4551-989A-4BA9C1E091BD}" srcOrd="0" destOrd="0" presId="urn:microsoft.com/office/officeart/2005/8/layout/radial2"/>
    <dgm:cxn modelId="{89ADBA8E-E50F-43E9-9057-E1F04D310379}" type="presParOf" srcId="{877E9E5C-B0F2-4949-9D6A-50F42E4FF445}" destId="{06D06A06-5767-4907-B957-5F32A5D894AB}" srcOrd="1" destOrd="0" presId="urn:microsoft.com/office/officeart/2005/8/layout/radial2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49BB71-9AA6-48AC-B886-6E4B12AAD801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0EEE6709-6D8A-4629-AB9F-3A8D5ED61F6E}">
      <dgm:prSet phldrT="[Texto]" custT="1"/>
      <dgm:spPr>
        <a:solidFill>
          <a:srgbClr val="002060">
            <a:alpha val="64000"/>
          </a:srgbClr>
        </a:solidFill>
        <a:ln>
          <a:solidFill>
            <a:schemeClr val="accent1"/>
          </a:solidFill>
        </a:ln>
      </dgm:spPr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es-EC" sz="16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ORIENTIENTCIÓN Y</a:t>
          </a:r>
        </a:p>
        <a:p>
          <a:r>
            <a:rPr lang="es-EC" sz="16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 CUIDADO</a:t>
          </a:r>
          <a:endParaRPr lang="es-EC" sz="1600" b="1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3D1959C0-C3EB-47D1-A7DE-B4A977EEB85C}" type="parTrans" cxnId="{7F88811A-E842-4705-B190-7C8F00BA2FC2}">
      <dgm:prSet/>
      <dgm:spPr/>
      <dgm:t>
        <a:bodyPr/>
        <a:lstStyle/>
        <a:p>
          <a:endParaRPr lang="es-EC"/>
        </a:p>
      </dgm:t>
    </dgm:pt>
    <dgm:pt modelId="{5AF768E1-F0EC-4E8D-9CA8-9D8AD824EFE3}" type="sibTrans" cxnId="{7F88811A-E842-4705-B190-7C8F00BA2FC2}">
      <dgm:prSet/>
      <dgm:spPr/>
      <dgm:t>
        <a:bodyPr/>
        <a:lstStyle/>
        <a:p>
          <a:endParaRPr lang="es-EC"/>
        </a:p>
      </dgm:t>
    </dgm:pt>
    <dgm:pt modelId="{7DF6CBD2-B0F6-4E96-80F3-0F0208926A3B}">
      <dgm:prSet phldrT="[Texto]" custT="1"/>
      <dgm:spPr>
        <a:solidFill>
          <a:schemeClr val="bg2">
            <a:lumMod val="25000"/>
            <a:alpha val="53000"/>
          </a:schemeClr>
        </a:solidFill>
      </dgm:spPr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es-EC" sz="1800" b="1" cap="none" spc="0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rPr>
            <a:t>FACTORES QUE INTERVIENEN EN LA MADUREZ ESCOLAR</a:t>
          </a:r>
          <a:endParaRPr lang="es-EC" sz="1800" b="1" cap="none" spc="0" dirty="0">
            <a:ln w="17780" cmpd="sng">
              <a:solidFill>
                <a:schemeClr val="accent1">
                  <a:tint val="3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63000"/>
                    <a:sat val="105000"/>
                  </a:schemeClr>
                </a:gs>
                <a:gs pos="90000">
                  <a:schemeClr val="accent1">
                    <a:shade val="50000"/>
                    <a:satMod val="100000"/>
                  </a:schemeClr>
                </a:gs>
              </a:gsLst>
              <a:lin ang="5400000"/>
            </a:gradFill>
            <a:effectLst>
              <a:outerShdw blurRad="55000" dist="50800" dir="5400000" algn="tl">
                <a:srgbClr val="000000">
                  <a:alpha val="33000"/>
                </a:srgbClr>
              </a:outerShdw>
            </a:effectLst>
          </a:endParaRPr>
        </a:p>
      </dgm:t>
    </dgm:pt>
    <dgm:pt modelId="{803108A4-413F-47E6-A80C-00A66CF695A8}" type="parTrans" cxnId="{2BBA77FF-C6A5-44B1-B24B-6F74D2B588FD}">
      <dgm:prSet/>
      <dgm:spPr/>
      <dgm:t>
        <a:bodyPr/>
        <a:lstStyle/>
        <a:p>
          <a:endParaRPr lang="es-EC"/>
        </a:p>
      </dgm:t>
    </dgm:pt>
    <dgm:pt modelId="{0ACF2C25-7B32-4E53-A7F1-A90AFF6AC5A4}" type="sibTrans" cxnId="{2BBA77FF-C6A5-44B1-B24B-6F74D2B588FD}">
      <dgm:prSet/>
      <dgm:spPr/>
      <dgm:t>
        <a:bodyPr/>
        <a:lstStyle/>
        <a:p>
          <a:endParaRPr lang="es-EC"/>
        </a:p>
      </dgm:t>
    </dgm:pt>
    <dgm:pt modelId="{4D42BCD4-5912-479A-81C8-77EFC8B5D135}">
      <dgm:prSet phldrT="[Texto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s-EC" sz="1400" b="1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rPr>
            <a:t>EDAD MENTAL</a:t>
          </a:r>
        </a:p>
        <a:p>
          <a:pPr algn="l"/>
          <a:r>
            <a:rPr lang="es-EC" sz="1400" b="1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rPr>
            <a:t>EDAD CRONOLÓGICA</a:t>
          </a:r>
        </a:p>
        <a:p>
          <a:pPr algn="l"/>
          <a:r>
            <a:rPr lang="es-EC" sz="1400" b="1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rPr>
            <a:t>SEXO</a:t>
          </a:r>
        </a:p>
        <a:p>
          <a:pPr algn="l"/>
          <a:r>
            <a:rPr lang="es-EC" sz="1400" b="1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rPr>
            <a:t>SALUD</a:t>
          </a:r>
        </a:p>
        <a:p>
          <a:pPr algn="l"/>
          <a:r>
            <a:rPr lang="es-EC" sz="1400" b="1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rPr>
            <a:t>ESTIMULACION PSICOSOCIAL</a:t>
          </a:r>
          <a:endParaRPr lang="es-EC" sz="1400" b="1" cap="none" spc="0" dirty="0">
            <a:ln w="18000">
              <a:solidFill>
                <a:schemeClr val="accent2">
                  <a:satMod val="140000"/>
                </a:schemeClr>
              </a:solidFill>
              <a:prstDash val="solid"/>
              <a:miter lim="800000"/>
            </a:ln>
            <a:noFill/>
            <a:effectLst>
              <a:outerShdw blurRad="25500" dist="23000" dir="7020000" algn="tl">
                <a:srgbClr val="000000">
                  <a:alpha val="50000"/>
                </a:srgbClr>
              </a:outerShdw>
            </a:effectLst>
          </a:endParaRPr>
        </a:p>
      </dgm:t>
    </dgm:pt>
    <dgm:pt modelId="{06F201A5-B1A5-4E05-B4E8-15D9D4A6E9D2}" type="parTrans" cxnId="{8B529643-A91A-49BA-B708-208476FAACEA}">
      <dgm:prSet/>
      <dgm:spPr/>
      <dgm:t>
        <a:bodyPr/>
        <a:lstStyle/>
        <a:p>
          <a:endParaRPr lang="es-EC"/>
        </a:p>
      </dgm:t>
    </dgm:pt>
    <dgm:pt modelId="{F19BF65E-C384-40A2-9D84-EA40355D018A}" type="sibTrans" cxnId="{8B529643-A91A-49BA-B708-208476FAACEA}">
      <dgm:prSet/>
      <dgm:spPr/>
      <dgm:t>
        <a:bodyPr/>
        <a:lstStyle/>
        <a:p>
          <a:endParaRPr lang="es-EC"/>
        </a:p>
      </dgm:t>
    </dgm:pt>
    <dgm:pt modelId="{6C1EBE92-4EFB-4AD2-8D4A-FD5D256CF04C}">
      <dgm:prSet phldrT="[Texto]" custT="1"/>
      <dgm:spPr>
        <a:solidFill>
          <a:srgbClr val="00B050">
            <a:alpha val="68000"/>
          </a:srgbClr>
        </a:solidFill>
      </dgm:spPr>
      <dgm:t>
        <a:bodyPr/>
        <a:lstStyle/>
        <a:p>
          <a:r>
            <a:rPr lang="es-EC" sz="1800" b="1" cap="none" spc="0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rPr>
            <a:t>NIÑO INDEPENDIENTE Y </a:t>
          </a:r>
          <a:r>
            <a:rPr lang="es-EC" sz="1800" b="1" cap="none" spc="0" dirty="0" err="1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rPr>
            <a:t>CRíTICO</a:t>
          </a:r>
          <a:endParaRPr lang="es-EC" sz="1800" b="1" cap="none" spc="0" dirty="0">
            <a:ln w="17780" cmpd="sng">
              <a:solidFill>
                <a:schemeClr val="accent1">
                  <a:tint val="3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63000"/>
                    <a:sat val="105000"/>
                  </a:schemeClr>
                </a:gs>
                <a:gs pos="90000">
                  <a:schemeClr val="accent1">
                    <a:shade val="50000"/>
                    <a:satMod val="100000"/>
                  </a:schemeClr>
                </a:gs>
              </a:gsLst>
              <a:lin ang="5400000"/>
            </a:gradFill>
            <a:effectLst>
              <a:outerShdw blurRad="55000" dist="50800" dir="5400000" algn="tl">
                <a:srgbClr val="000000">
                  <a:alpha val="33000"/>
                </a:srgbClr>
              </a:outerShdw>
            </a:effectLst>
          </a:endParaRPr>
        </a:p>
      </dgm:t>
    </dgm:pt>
    <dgm:pt modelId="{C9AE0998-BD60-43B3-A9BC-AEE22A533877}" type="parTrans" cxnId="{57C94C0C-2240-418B-8312-D6B0FB792AF6}">
      <dgm:prSet/>
      <dgm:spPr/>
      <dgm:t>
        <a:bodyPr/>
        <a:lstStyle/>
        <a:p>
          <a:endParaRPr lang="es-EC"/>
        </a:p>
      </dgm:t>
    </dgm:pt>
    <dgm:pt modelId="{5AD2FE3D-12BC-4CD6-BA27-5101AB1E2C30}" type="sibTrans" cxnId="{57C94C0C-2240-418B-8312-D6B0FB792AF6}">
      <dgm:prSet/>
      <dgm:spPr/>
      <dgm:t>
        <a:bodyPr/>
        <a:lstStyle/>
        <a:p>
          <a:endParaRPr lang="es-EC"/>
        </a:p>
      </dgm:t>
    </dgm:pt>
    <dgm:pt modelId="{716AC8C6-8F7A-43B3-B416-C284ADC4E37F}">
      <dgm:prSet phldrT="[Texto]" custT="1"/>
      <dgm:spPr>
        <a:solidFill>
          <a:schemeClr val="accent6">
            <a:lumMod val="60000"/>
            <a:lumOff val="40000"/>
            <a:alpha val="70000"/>
          </a:schemeClr>
        </a:solidFill>
      </dgm:spPr>
      <dgm:t>
        <a:bodyPr/>
        <a:lstStyle/>
        <a:p>
          <a:r>
            <a:rPr lang="es-EC" sz="2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MADUREZ ESCOLAR</a:t>
          </a:r>
          <a:endParaRPr lang="es-EC" sz="20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60E15190-58D6-4B75-AFB7-34C428FDE796}" type="parTrans" cxnId="{21D7B270-A7DB-461E-8CDE-4590BFF224E0}">
      <dgm:prSet/>
      <dgm:spPr/>
      <dgm:t>
        <a:bodyPr/>
        <a:lstStyle/>
        <a:p>
          <a:endParaRPr lang="es-EC"/>
        </a:p>
      </dgm:t>
    </dgm:pt>
    <dgm:pt modelId="{DB9D6E81-26B7-423B-A272-07BB1D07095E}" type="sibTrans" cxnId="{21D7B270-A7DB-461E-8CDE-4590BFF224E0}">
      <dgm:prSet/>
      <dgm:spPr/>
      <dgm:t>
        <a:bodyPr/>
        <a:lstStyle/>
        <a:p>
          <a:endParaRPr lang="es-EC"/>
        </a:p>
      </dgm:t>
    </dgm:pt>
    <dgm:pt modelId="{CB24E751-6843-47D4-B0E9-85B5D81B10EC}" type="pres">
      <dgm:prSet presAssocID="{C949BB71-9AA6-48AC-B886-6E4B12AAD80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F54B68A-F62F-4B79-A4BA-8DF3D0EDB454}" type="pres">
      <dgm:prSet presAssocID="{0EEE6709-6D8A-4629-AB9F-3A8D5ED61F6E}" presName="node" presStyleLbl="node1" presStyleIdx="0" presStyleCnt="5" custLinFactY="2194" custLinFactNeighborX="-44526" custLinFactNeighbor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E51E75E-4E83-49A7-A93A-96FA6540D435}" type="pres">
      <dgm:prSet presAssocID="{5AF768E1-F0EC-4E8D-9CA8-9D8AD824EFE3}" presName="sibTrans" presStyleCnt="0"/>
      <dgm:spPr/>
    </dgm:pt>
    <dgm:pt modelId="{E9311E99-1A94-4774-9A17-FB6FC55C04E1}" type="pres">
      <dgm:prSet presAssocID="{7DF6CBD2-B0F6-4E96-80F3-0F0208926A3B}" presName="node" presStyleLbl="node1" presStyleIdx="1" presStyleCnt="5" custLinFactY="2107" custLinFactNeighborX="-31777" custLinFactNeighborY="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41D52B8-B514-47A9-8772-9DCE54C6CF40}" type="pres">
      <dgm:prSet presAssocID="{0ACF2C25-7B32-4E53-A7F1-A90AFF6AC5A4}" presName="sibTrans" presStyleCnt="0"/>
      <dgm:spPr/>
    </dgm:pt>
    <dgm:pt modelId="{9B3D3C0C-3FFF-4F84-A586-AE0D4AE3A6B3}" type="pres">
      <dgm:prSet presAssocID="{4D42BCD4-5912-479A-81C8-77EFC8B5D135}" presName="node" presStyleLbl="node1" presStyleIdx="2" presStyleCnt="5" custScaleX="99128" custScaleY="99765" custLinFactY="2023" custLinFactNeighborX="77787" custLinFactNeighborY="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1076AFB-5A6D-4FF3-A534-343CE46E24BC}" type="pres">
      <dgm:prSet presAssocID="{F19BF65E-C384-40A2-9D84-EA40355D018A}" presName="sibTrans" presStyleCnt="0"/>
      <dgm:spPr/>
    </dgm:pt>
    <dgm:pt modelId="{56BB5E0D-9401-4279-B8F6-9748EDAAB319}" type="pres">
      <dgm:prSet presAssocID="{6C1EBE92-4EFB-4AD2-8D4A-FD5D256CF04C}" presName="node" presStyleLbl="node1" presStyleIdx="3" presStyleCnt="5" custLinFactX="-58580" custLinFactNeighborX="-100000" custLinFactNeighborY="9991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D4A6D61-2389-4D6B-BE3D-A840720F95C6}" type="pres">
      <dgm:prSet presAssocID="{5AD2FE3D-12BC-4CD6-BA27-5101AB1E2C30}" presName="sibTrans" presStyleCnt="0"/>
      <dgm:spPr/>
    </dgm:pt>
    <dgm:pt modelId="{0378077B-F63E-4CA0-BF99-24DC23057223}" type="pres">
      <dgm:prSet presAssocID="{716AC8C6-8F7A-43B3-B416-C284ADC4E37F}" presName="node" presStyleLbl="node1" presStyleIdx="4" presStyleCnt="5" custLinFactY="-100000" custLinFactNeighborX="-43493" custLinFactNeighborY="-13813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9C95704-6DE8-419D-AA1A-6D77CDEA1936}" type="presOf" srcId="{6C1EBE92-4EFB-4AD2-8D4A-FD5D256CF04C}" destId="{56BB5E0D-9401-4279-B8F6-9748EDAAB319}" srcOrd="0" destOrd="0" presId="urn:microsoft.com/office/officeart/2005/8/layout/default"/>
    <dgm:cxn modelId="{5C0973F6-BC32-4EB0-A16C-66E19F38C6A2}" type="presOf" srcId="{4D42BCD4-5912-479A-81C8-77EFC8B5D135}" destId="{9B3D3C0C-3FFF-4F84-A586-AE0D4AE3A6B3}" srcOrd="0" destOrd="0" presId="urn:microsoft.com/office/officeart/2005/8/layout/default"/>
    <dgm:cxn modelId="{21D7B270-A7DB-461E-8CDE-4590BFF224E0}" srcId="{C949BB71-9AA6-48AC-B886-6E4B12AAD801}" destId="{716AC8C6-8F7A-43B3-B416-C284ADC4E37F}" srcOrd="4" destOrd="0" parTransId="{60E15190-58D6-4B75-AFB7-34C428FDE796}" sibTransId="{DB9D6E81-26B7-423B-A272-07BB1D07095E}"/>
    <dgm:cxn modelId="{57C94C0C-2240-418B-8312-D6B0FB792AF6}" srcId="{C949BB71-9AA6-48AC-B886-6E4B12AAD801}" destId="{6C1EBE92-4EFB-4AD2-8D4A-FD5D256CF04C}" srcOrd="3" destOrd="0" parTransId="{C9AE0998-BD60-43B3-A9BC-AEE22A533877}" sibTransId="{5AD2FE3D-12BC-4CD6-BA27-5101AB1E2C30}"/>
    <dgm:cxn modelId="{8B529643-A91A-49BA-B708-208476FAACEA}" srcId="{C949BB71-9AA6-48AC-B886-6E4B12AAD801}" destId="{4D42BCD4-5912-479A-81C8-77EFC8B5D135}" srcOrd="2" destOrd="0" parTransId="{06F201A5-B1A5-4E05-B4E8-15D9D4A6E9D2}" sibTransId="{F19BF65E-C384-40A2-9D84-EA40355D018A}"/>
    <dgm:cxn modelId="{492C9D88-620E-4117-BAB0-BF14FFC5AA62}" type="presOf" srcId="{716AC8C6-8F7A-43B3-B416-C284ADC4E37F}" destId="{0378077B-F63E-4CA0-BF99-24DC23057223}" srcOrd="0" destOrd="0" presId="urn:microsoft.com/office/officeart/2005/8/layout/default"/>
    <dgm:cxn modelId="{2BE16A3D-3C7A-4328-87BB-944CF9511FEE}" type="presOf" srcId="{C949BB71-9AA6-48AC-B886-6E4B12AAD801}" destId="{CB24E751-6843-47D4-B0E9-85B5D81B10EC}" srcOrd="0" destOrd="0" presId="urn:microsoft.com/office/officeart/2005/8/layout/default"/>
    <dgm:cxn modelId="{E0BE7F3A-48EF-44D7-A32D-E1EA0D1E6833}" type="presOf" srcId="{7DF6CBD2-B0F6-4E96-80F3-0F0208926A3B}" destId="{E9311E99-1A94-4774-9A17-FB6FC55C04E1}" srcOrd="0" destOrd="0" presId="urn:microsoft.com/office/officeart/2005/8/layout/default"/>
    <dgm:cxn modelId="{2650C7EC-8968-4023-8FE2-2D251897F5CA}" type="presOf" srcId="{0EEE6709-6D8A-4629-AB9F-3A8D5ED61F6E}" destId="{0F54B68A-F62F-4B79-A4BA-8DF3D0EDB454}" srcOrd="0" destOrd="0" presId="urn:microsoft.com/office/officeart/2005/8/layout/default"/>
    <dgm:cxn modelId="{7F88811A-E842-4705-B190-7C8F00BA2FC2}" srcId="{C949BB71-9AA6-48AC-B886-6E4B12AAD801}" destId="{0EEE6709-6D8A-4629-AB9F-3A8D5ED61F6E}" srcOrd="0" destOrd="0" parTransId="{3D1959C0-C3EB-47D1-A7DE-B4A977EEB85C}" sibTransId="{5AF768E1-F0EC-4E8D-9CA8-9D8AD824EFE3}"/>
    <dgm:cxn modelId="{2BBA77FF-C6A5-44B1-B24B-6F74D2B588FD}" srcId="{C949BB71-9AA6-48AC-B886-6E4B12AAD801}" destId="{7DF6CBD2-B0F6-4E96-80F3-0F0208926A3B}" srcOrd="1" destOrd="0" parTransId="{803108A4-413F-47E6-A80C-00A66CF695A8}" sibTransId="{0ACF2C25-7B32-4E53-A7F1-A90AFF6AC5A4}"/>
    <dgm:cxn modelId="{4EF47179-D0B5-421B-B56D-4C64B823E4A9}" type="presParOf" srcId="{CB24E751-6843-47D4-B0E9-85B5D81B10EC}" destId="{0F54B68A-F62F-4B79-A4BA-8DF3D0EDB454}" srcOrd="0" destOrd="0" presId="urn:microsoft.com/office/officeart/2005/8/layout/default"/>
    <dgm:cxn modelId="{B787A26F-0F27-4837-BF24-5891C00E0593}" type="presParOf" srcId="{CB24E751-6843-47D4-B0E9-85B5D81B10EC}" destId="{9E51E75E-4E83-49A7-A93A-96FA6540D435}" srcOrd="1" destOrd="0" presId="urn:microsoft.com/office/officeart/2005/8/layout/default"/>
    <dgm:cxn modelId="{AAC6CB78-D979-4FF2-8D24-AFD23131B419}" type="presParOf" srcId="{CB24E751-6843-47D4-B0E9-85B5D81B10EC}" destId="{E9311E99-1A94-4774-9A17-FB6FC55C04E1}" srcOrd="2" destOrd="0" presId="urn:microsoft.com/office/officeart/2005/8/layout/default"/>
    <dgm:cxn modelId="{898D5E9F-2455-450C-98EB-3ED7B82AD53E}" type="presParOf" srcId="{CB24E751-6843-47D4-B0E9-85B5D81B10EC}" destId="{441D52B8-B514-47A9-8772-9DCE54C6CF40}" srcOrd="3" destOrd="0" presId="urn:microsoft.com/office/officeart/2005/8/layout/default"/>
    <dgm:cxn modelId="{FC72080B-87AD-4A76-AC5C-C22D3C054412}" type="presParOf" srcId="{CB24E751-6843-47D4-B0E9-85B5D81B10EC}" destId="{9B3D3C0C-3FFF-4F84-A586-AE0D4AE3A6B3}" srcOrd="4" destOrd="0" presId="urn:microsoft.com/office/officeart/2005/8/layout/default"/>
    <dgm:cxn modelId="{99F94AA2-DD41-416C-B7A0-480EB3E74F53}" type="presParOf" srcId="{CB24E751-6843-47D4-B0E9-85B5D81B10EC}" destId="{A1076AFB-5A6D-4FF3-A534-343CE46E24BC}" srcOrd="5" destOrd="0" presId="urn:microsoft.com/office/officeart/2005/8/layout/default"/>
    <dgm:cxn modelId="{04FBB0B4-184E-4BB4-B087-EF14BF57CA7B}" type="presParOf" srcId="{CB24E751-6843-47D4-B0E9-85B5D81B10EC}" destId="{56BB5E0D-9401-4279-B8F6-9748EDAAB319}" srcOrd="6" destOrd="0" presId="urn:microsoft.com/office/officeart/2005/8/layout/default"/>
    <dgm:cxn modelId="{F0A26449-5653-4994-ABC9-53F2E777E7EB}" type="presParOf" srcId="{CB24E751-6843-47D4-B0E9-85B5D81B10EC}" destId="{6D4A6D61-2389-4D6B-BE3D-A840720F95C6}" srcOrd="7" destOrd="0" presId="urn:microsoft.com/office/officeart/2005/8/layout/default"/>
    <dgm:cxn modelId="{02B1DE62-3D08-430E-B20A-862B34D5BBC5}" type="presParOf" srcId="{CB24E751-6843-47D4-B0E9-85B5D81B10EC}" destId="{0378077B-F63E-4CA0-BF99-24DC23057223}" srcOrd="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4381CF4-641C-407D-8A1C-911DAAB04AB4}" type="doc">
      <dgm:prSet loTypeId="urn:microsoft.com/office/officeart/2005/8/layout/arrow2" loCatId="process" qsTypeId="urn:microsoft.com/office/officeart/2005/8/quickstyle/simple1" qsCatId="simple" csTypeId="urn:microsoft.com/office/officeart/2005/8/colors/colorful2" csCatId="colorful" phldr="1"/>
      <dgm:spPr/>
    </dgm:pt>
    <dgm:pt modelId="{36F3BF6F-3142-4798-8F0C-4ECCBEFE6ECD}">
      <dgm:prSet phldrT="[Texto]" custT="1"/>
      <dgm:spPr/>
      <dgm:t>
        <a:bodyPr/>
        <a:lstStyle/>
        <a:p>
          <a:r>
            <a:rPr lang="es-EC" sz="1400" b="1" dirty="0" smtClean="0"/>
            <a:t>resultado</a:t>
          </a:r>
          <a:endParaRPr lang="es-EC" sz="1400" b="1" dirty="0"/>
        </a:p>
      </dgm:t>
    </dgm:pt>
    <dgm:pt modelId="{F4449FAD-AA67-40DF-BB92-0C9FC135D2E2}" type="parTrans" cxnId="{19DCDE5B-9684-4C04-883D-BD0ECD3A5596}">
      <dgm:prSet/>
      <dgm:spPr/>
      <dgm:t>
        <a:bodyPr/>
        <a:lstStyle/>
        <a:p>
          <a:endParaRPr lang="es-EC"/>
        </a:p>
      </dgm:t>
    </dgm:pt>
    <dgm:pt modelId="{8C6F3D1E-FB0E-4B9A-B0D0-C4FED4EE28ED}" type="sibTrans" cxnId="{19DCDE5B-9684-4C04-883D-BD0ECD3A5596}">
      <dgm:prSet/>
      <dgm:spPr/>
      <dgm:t>
        <a:bodyPr/>
        <a:lstStyle/>
        <a:p>
          <a:endParaRPr lang="es-EC"/>
        </a:p>
      </dgm:t>
    </dgm:pt>
    <dgm:pt modelId="{275A5935-314C-4F7C-AAEC-D2FAD360ED81}">
      <dgm:prSet phldrT="[Texto]" custT="1"/>
      <dgm:spPr/>
      <dgm:t>
        <a:bodyPr/>
        <a:lstStyle/>
        <a:p>
          <a:r>
            <a:rPr lang="es-EC" sz="1400" b="1" dirty="0" smtClean="0"/>
            <a:t>Ámbito</a:t>
          </a:r>
        </a:p>
        <a:p>
          <a:r>
            <a:rPr lang="es-EC" sz="1400" b="1" dirty="0" smtClean="0"/>
            <a:t>educativo</a:t>
          </a:r>
          <a:endParaRPr lang="es-EC" sz="1400" b="1" dirty="0"/>
        </a:p>
      </dgm:t>
    </dgm:pt>
    <dgm:pt modelId="{AF1361A8-5024-459A-B2E0-E46570757597}" type="parTrans" cxnId="{63974B11-2867-47A4-952F-2FDE47597BC9}">
      <dgm:prSet/>
      <dgm:spPr/>
      <dgm:t>
        <a:bodyPr/>
        <a:lstStyle/>
        <a:p>
          <a:endParaRPr lang="es-EC"/>
        </a:p>
      </dgm:t>
    </dgm:pt>
    <dgm:pt modelId="{593AC577-8A47-47A5-A5AF-61E872CEF423}" type="sibTrans" cxnId="{63974B11-2867-47A4-952F-2FDE47597BC9}">
      <dgm:prSet/>
      <dgm:spPr/>
      <dgm:t>
        <a:bodyPr/>
        <a:lstStyle/>
        <a:p>
          <a:endParaRPr lang="es-EC"/>
        </a:p>
      </dgm:t>
    </dgm:pt>
    <dgm:pt modelId="{6E476296-A4F0-43E4-9A15-BAAE127E3BE0}">
      <dgm:prSet phldrT="[Texto]" custT="1"/>
      <dgm:spPr/>
      <dgm:t>
        <a:bodyPr/>
        <a:lstStyle/>
        <a:p>
          <a:r>
            <a:rPr lang="es-EC" sz="1400" b="1" dirty="0" smtClean="0"/>
            <a:t>Rendimiento excelente</a:t>
          </a:r>
          <a:endParaRPr lang="es-EC" sz="1400" b="1" dirty="0"/>
        </a:p>
      </dgm:t>
    </dgm:pt>
    <dgm:pt modelId="{7B2AB12F-C3F5-4126-B720-163EB9B59D6B}" type="parTrans" cxnId="{011AC315-0F07-41AA-9196-1C1C9BAE9C0D}">
      <dgm:prSet/>
      <dgm:spPr/>
      <dgm:t>
        <a:bodyPr/>
        <a:lstStyle/>
        <a:p>
          <a:endParaRPr lang="es-EC"/>
        </a:p>
      </dgm:t>
    </dgm:pt>
    <dgm:pt modelId="{57F28785-80E0-4054-8E42-88BAA7BCAC59}" type="sibTrans" cxnId="{011AC315-0F07-41AA-9196-1C1C9BAE9C0D}">
      <dgm:prSet/>
      <dgm:spPr/>
      <dgm:t>
        <a:bodyPr/>
        <a:lstStyle/>
        <a:p>
          <a:endParaRPr lang="es-EC"/>
        </a:p>
      </dgm:t>
    </dgm:pt>
    <dgm:pt modelId="{2B50ADDA-780A-41B0-BFE6-E1620E4C2CDD}" type="pres">
      <dgm:prSet presAssocID="{14381CF4-641C-407D-8A1C-911DAAB04AB4}" presName="arrowDiagram" presStyleCnt="0">
        <dgm:presLayoutVars>
          <dgm:chMax val="5"/>
          <dgm:dir/>
          <dgm:resizeHandles val="exact"/>
        </dgm:presLayoutVars>
      </dgm:prSet>
      <dgm:spPr/>
    </dgm:pt>
    <dgm:pt modelId="{A46C3A3E-55EE-4074-AFC0-4B9FEEF543D4}" type="pres">
      <dgm:prSet presAssocID="{14381CF4-641C-407D-8A1C-911DAAB04AB4}" presName="arrow" presStyleLbl="bgShp" presStyleIdx="0" presStyleCnt="1"/>
      <dgm:spPr/>
    </dgm:pt>
    <dgm:pt modelId="{3D071BFF-BC7C-429E-A880-0BEEB77DF4A0}" type="pres">
      <dgm:prSet presAssocID="{14381CF4-641C-407D-8A1C-911DAAB04AB4}" presName="arrowDiagram3" presStyleCnt="0"/>
      <dgm:spPr/>
    </dgm:pt>
    <dgm:pt modelId="{49EA76AB-44FC-4ABB-BD6C-3D3E78525AC8}" type="pres">
      <dgm:prSet presAssocID="{36F3BF6F-3142-4798-8F0C-4ECCBEFE6ECD}" presName="bullet3a" presStyleLbl="node1" presStyleIdx="0" presStyleCnt="3"/>
      <dgm:spPr/>
    </dgm:pt>
    <dgm:pt modelId="{CEDAB98F-512D-44EC-9BC3-29ED1D3F9091}" type="pres">
      <dgm:prSet presAssocID="{36F3BF6F-3142-4798-8F0C-4ECCBEFE6ECD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9670B90-D914-47A7-B98F-CD5C09A82A9A}" type="pres">
      <dgm:prSet presAssocID="{275A5935-314C-4F7C-AAEC-D2FAD360ED81}" presName="bullet3b" presStyleLbl="node1" presStyleIdx="1" presStyleCnt="3" custScaleY="115272"/>
      <dgm:spPr/>
      <dgm:t>
        <a:bodyPr/>
        <a:lstStyle/>
        <a:p>
          <a:endParaRPr lang="es-EC"/>
        </a:p>
      </dgm:t>
    </dgm:pt>
    <dgm:pt modelId="{82063C66-7D60-425D-872B-1341DD420AF9}" type="pres">
      <dgm:prSet presAssocID="{275A5935-314C-4F7C-AAEC-D2FAD360ED81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93A9124-A7C4-4346-A274-3B321E81C545}" type="pres">
      <dgm:prSet presAssocID="{6E476296-A4F0-43E4-9A15-BAAE127E3BE0}" presName="bullet3c" presStyleLbl="node1" presStyleIdx="2" presStyleCnt="3" custLinFactX="25297" custLinFactNeighborX="100000" custLinFactNeighborY="-44876"/>
      <dgm:spPr/>
    </dgm:pt>
    <dgm:pt modelId="{672CF788-0073-4CBF-B984-EBEA8F5A2DA3}" type="pres">
      <dgm:prSet presAssocID="{6E476296-A4F0-43E4-9A15-BAAE127E3BE0}" presName="textBox3c" presStyleLbl="revTx" presStyleIdx="2" presStyleCnt="3" custLinFactNeighborX="2482" custLinFactNeighborY="229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3974B11-2867-47A4-952F-2FDE47597BC9}" srcId="{14381CF4-641C-407D-8A1C-911DAAB04AB4}" destId="{275A5935-314C-4F7C-AAEC-D2FAD360ED81}" srcOrd="1" destOrd="0" parTransId="{AF1361A8-5024-459A-B2E0-E46570757597}" sibTransId="{593AC577-8A47-47A5-A5AF-61E872CEF423}"/>
    <dgm:cxn modelId="{011AC315-0F07-41AA-9196-1C1C9BAE9C0D}" srcId="{14381CF4-641C-407D-8A1C-911DAAB04AB4}" destId="{6E476296-A4F0-43E4-9A15-BAAE127E3BE0}" srcOrd="2" destOrd="0" parTransId="{7B2AB12F-C3F5-4126-B720-163EB9B59D6B}" sibTransId="{57F28785-80E0-4054-8E42-88BAA7BCAC59}"/>
    <dgm:cxn modelId="{3A8B5978-000B-4547-836A-62643AF8E69B}" type="presOf" srcId="{275A5935-314C-4F7C-AAEC-D2FAD360ED81}" destId="{82063C66-7D60-425D-872B-1341DD420AF9}" srcOrd="0" destOrd="0" presId="urn:microsoft.com/office/officeart/2005/8/layout/arrow2"/>
    <dgm:cxn modelId="{19DCDE5B-9684-4C04-883D-BD0ECD3A5596}" srcId="{14381CF4-641C-407D-8A1C-911DAAB04AB4}" destId="{36F3BF6F-3142-4798-8F0C-4ECCBEFE6ECD}" srcOrd="0" destOrd="0" parTransId="{F4449FAD-AA67-40DF-BB92-0C9FC135D2E2}" sibTransId="{8C6F3D1E-FB0E-4B9A-B0D0-C4FED4EE28ED}"/>
    <dgm:cxn modelId="{6E166838-A2B4-43BD-9DE6-1C79CE532FBD}" type="presOf" srcId="{14381CF4-641C-407D-8A1C-911DAAB04AB4}" destId="{2B50ADDA-780A-41B0-BFE6-E1620E4C2CDD}" srcOrd="0" destOrd="0" presId="urn:microsoft.com/office/officeart/2005/8/layout/arrow2"/>
    <dgm:cxn modelId="{9F9F8A1B-B431-45D2-92C6-1EC6E4BBB275}" type="presOf" srcId="{36F3BF6F-3142-4798-8F0C-4ECCBEFE6ECD}" destId="{CEDAB98F-512D-44EC-9BC3-29ED1D3F9091}" srcOrd="0" destOrd="0" presId="urn:microsoft.com/office/officeart/2005/8/layout/arrow2"/>
    <dgm:cxn modelId="{381FDF57-42ED-4212-9A5A-F59F2159A0A0}" type="presOf" srcId="{6E476296-A4F0-43E4-9A15-BAAE127E3BE0}" destId="{672CF788-0073-4CBF-B984-EBEA8F5A2DA3}" srcOrd="0" destOrd="0" presId="urn:microsoft.com/office/officeart/2005/8/layout/arrow2"/>
    <dgm:cxn modelId="{F4CA5DC7-A4D2-4583-989C-529B31F556C2}" type="presParOf" srcId="{2B50ADDA-780A-41B0-BFE6-E1620E4C2CDD}" destId="{A46C3A3E-55EE-4074-AFC0-4B9FEEF543D4}" srcOrd="0" destOrd="0" presId="urn:microsoft.com/office/officeart/2005/8/layout/arrow2"/>
    <dgm:cxn modelId="{7282C6CE-B14F-4FE9-B8F1-C08A0FA20352}" type="presParOf" srcId="{2B50ADDA-780A-41B0-BFE6-E1620E4C2CDD}" destId="{3D071BFF-BC7C-429E-A880-0BEEB77DF4A0}" srcOrd="1" destOrd="0" presId="urn:microsoft.com/office/officeart/2005/8/layout/arrow2"/>
    <dgm:cxn modelId="{8884C5B4-B96A-4F2E-9913-E4EE6A52A3D8}" type="presParOf" srcId="{3D071BFF-BC7C-429E-A880-0BEEB77DF4A0}" destId="{49EA76AB-44FC-4ABB-BD6C-3D3E78525AC8}" srcOrd="0" destOrd="0" presId="urn:microsoft.com/office/officeart/2005/8/layout/arrow2"/>
    <dgm:cxn modelId="{D5270CDE-9B7A-4176-9314-DC06F4D7AFEF}" type="presParOf" srcId="{3D071BFF-BC7C-429E-A880-0BEEB77DF4A0}" destId="{CEDAB98F-512D-44EC-9BC3-29ED1D3F9091}" srcOrd="1" destOrd="0" presId="urn:microsoft.com/office/officeart/2005/8/layout/arrow2"/>
    <dgm:cxn modelId="{275A65E2-B94A-4281-8E39-7812052B6A76}" type="presParOf" srcId="{3D071BFF-BC7C-429E-A880-0BEEB77DF4A0}" destId="{69670B90-D914-47A7-B98F-CD5C09A82A9A}" srcOrd="2" destOrd="0" presId="urn:microsoft.com/office/officeart/2005/8/layout/arrow2"/>
    <dgm:cxn modelId="{10C4BC0A-1D1E-44B0-A706-A45862FC5F07}" type="presParOf" srcId="{3D071BFF-BC7C-429E-A880-0BEEB77DF4A0}" destId="{82063C66-7D60-425D-872B-1341DD420AF9}" srcOrd="3" destOrd="0" presId="urn:microsoft.com/office/officeart/2005/8/layout/arrow2"/>
    <dgm:cxn modelId="{3D575F71-3149-48E2-B4AE-145316667640}" type="presParOf" srcId="{3D071BFF-BC7C-429E-A880-0BEEB77DF4A0}" destId="{493A9124-A7C4-4346-A274-3B321E81C545}" srcOrd="4" destOrd="0" presId="urn:microsoft.com/office/officeart/2005/8/layout/arrow2"/>
    <dgm:cxn modelId="{7A5D11C2-8E4E-40D6-82ED-ADDD7AEFF54D}" type="presParOf" srcId="{3D071BFF-BC7C-429E-A880-0BEEB77DF4A0}" destId="{672CF788-0073-4CBF-B984-EBEA8F5A2DA3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2BE263E-0E24-4B86-BB94-685DA29D2BA7}" type="doc">
      <dgm:prSet loTypeId="urn:microsoft.com/office/officeart/2005/8/layout/hierarchy6" loCatId="hierarchy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6937ECC9-B0D9-4C05-ADC9-C109971037EE}">
      <dgm:prSet phldrT="[Texto]" custT="1"/>
      <dgm:spPr/>
      <dgm:t>
        <a:bodyPr/>
        <a:lstStyle/>
        <a:p>
          <a:r>
            <a:rPr lang="es-ES" sz="1400" b="1" dirty="0" smtClean="0"/>
            <a:t>CORRELACIONAL</a:t>
          </a:r>
          <a:endParaRPr lang="es-ES" sz="1400" b="1" dirty="0"/>
        </a:p>
      </dgm:t>
    </dgm:pt>
    <dgm:pt modelId="{A19C20B5-1F22-4A49-A103-3438F56977BA}" type="parTrans" cxnId="{9FC3FE5B-1531-46D1-9610-2DBD678F7E0F}">
      <dgm:prSet/>
      <dgm:spPr/>
      <dgm:t>
        <a:bodyPr/>
        <a:lstStyle/>
        <a:p>
          <a:endParaRPr lang="es-ES"/>
        </a:p>
      </dgm:t>
    </dgm:pt>
    <dgm:pt modelId="{348AF0D6-934A-4B8A-AA41-25B69DD6C647}" type="sibTrans" cxnId="{9FC3FE5B-1531-46D1-9610-2DBD678F7E0F}">
      <dgm:prSet/>
      <dgm:spPr/>
      <dgm:t>
        <a:bodyPr/>
        <a:lstStyle/>
        <a:p>
          <a:endParaRPr lang="es-ES"/>
        </a:p>
      </dgm:t>
    </dgm:pt>
    <dgm:pt modelId="{81F8294E-339F-4CCB-AA84-CD5A7FB6F580}">
      <dgm:prSet phldrT="[Texto]" custT="1"/>
      <dgm:spPr/>
      <dgm:t>
        <a:bodyPr/>
        <a:lstStyle/>
        <a:p>
          <a:r>
            <a:rPr lang="es-ES" sz="1400" b="1" dirty="0" smtClean="0"/>
            <a:t>CLIMA ESCOLAR</a:t>
          </a:r>
          <a:endParaRPr lang="es-ES" sz="1400" b="1" dirty="0"/>
        </a:p>
      </dgm:t>
    </dgm:pt>
    <dgm:pt modelId="{5D019905-9E0C-4236-BEA7-CCB58EADCD9A}" type="parTrans" cxnId="{40B8A0FD-0D49-4A39-8E50-4EAFB1C193B7}">
      <dgm:prSet/>
      <dgm:spPr/>
      <dgm:t>
        <a:bodyPr/>
        <a:lstStyle/>
        <a:p>
          <a:endParaRPr lang="es-ES"/>
        </a:p>
      </dgm:t>
    </dgm:pt>
    <dgm:pt modelId="{BF336BCC-22FE-4A8A-AB55-6F207BA2A7EE}" type="sibTrans" cxnId="{40B8A0FD-0D49-4A39-8E50-4EAFB1C193B7}">
      <dgm:prSet/>
      <dgm:spPr/>
      <dgm:t>
        <a:bodyPr/>
        <a:lstStyle/>
        <a:p>
          <a:endParaRPr lang="es-ES"/>
        </a:p>
      </dgm:t>
    </dgm:pt>
    <dgm:pt modelId="{682AAAE7-9A43-43D3-9C61-DEB9B1874E59}">
      <dgm:prSet phldrT="[Texto]" custT="1"/>
      <dgm:spPr/>
      <dgm:t>
        <a:bodyPr/>
        <a:lstStyle/>
        <a:p>
          <a:r>
            <a:rPr lang="es-ES" sz="1400" b="1" dirty="0" smtClean="0"/>
            <a:t>RENDIMIENTO ACADÉMICO </a:t>
          </a:r>
          <a:endParaRPr lang="es-ES" sz="1400" b="1" dirty="0"/>
        </a:p>
      </dgm:t>
    </dgm:pt>
    <dgm:pt modelId="{D6B5F85A-A41D-4B09-A758-D4FE6559FBD8}" type="parTrans" cxnId="{CC410E83-E10C-41A4-9755-4E9EE180555A}">
      <dgm:prSet/>
      <dgm:spPr/>
      <dgm:t>
        <a:bodyPr/>
        <a:lstStyle/>
        <a:p>
          <a:endParaRPr lang="es-ES"/>
        </a:p>
      </dgm:t>
    </dgm:pt>
    <dgm:pt modelId="{DF3068F1-70B8-4F22-8BDE-829F4A367FB5}" type="sibTrans" cxnId="{CC410E83-E10C-41A4-9755-4E9EE180555A}">
      <dgm:prSet/>
      <dgm:spPr/>
      <dgm:t>
        <a:bodyPr/>
        <a:lstStyle/>
        <a:p>
          <a:endParaRPr lang="es-ES"/>
        </a:p>
      </dgm:t>
    </dgm:pt>
    <dgm:pt modelId="{4118688F-63C6-4CC0-BC40-5A0D31F04F95}">
      <dgm:prSet phldrT="[Texto]" custT="1"/>
      <dgm:spPr/>
      <dgm:t>
        <a:bodyPr/>
        <a:lstStyle/>
        <a:p>
          <a:r>
            <a:rPr lang="es-ES" sz="1400" b="1" dirty="0" smtClean="0"/>
            <a:t>ESTUDIANTES DE 5º, 6º, 7º, GRADO DE E.G.B.M</a:t>
          </a:r>
          <a:endParaRPr lang="es-ES" sz="1400" b="1" dirty="0"/>
        </a:p>
      </dgm:t>
    </dgm:pt>
    <dgm:pt modelId="{AB5F2D89-2474-41A0-BB0F-6F8DBC99FF8B}" type="parTrans" cxnId="{8EC4F03B-AAA6-44FC-AD2C-3D04C736CE30}">
      <dgm:prSet/>
      <dgm:spPr/>
      <dgm:t>
        <a:bodyPr/>
        <a:lstStyle/>
        <a:p>
          <a:endParaRPr lang="es-ES"/>
        </a:p>
      </dgm:t>
    </dgm:pt>
    <dgm:pt modelId="{7BA89C1A-55BD-460E-82C7-053CE05396AC}" type="sibTrans" cxnId="{8EC4F03B-AAA6-44FC-AD2C-3D04C736CE30}">
      <dgm:prSet/>
      <dgm:spPr/>
      <dgm:t>
        <a:bodyPr/>
        <a:lstStyle/>
        <a:p>
          <a:endParaRPr lang="es-ES"/>
        </a:p>
      </dgm:t>
    </dgm:pt>
    <dgm:pt modelId="{87F89A51-0BB3-4D61-9F11-BF78099EA03A}">
      <dgm:prSet phldrT="[Texto]" custT="1"/>
      <dgm:spPr/>
      <dgm:t>
        <a:bodyPr/>
        <a:lstStyle/>
        <a:p>
          <a:r>
            <a:rPr lang="es-ES" sz="1400" b="1" cap="none" spc="0" dirty="0" smtClean="0">
              <a:ln w="18415" cmpd="sng"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TIPO DE INVESTIGACIÓN</a:t>
          </a:r>
          <a:endParaRPr lang="es-ES" sz="1400" b="1" cap="none" spc="0" dirty="0">
            <a:ln w="18415" cmpd="sng">
              <a:prstDash val="solid"/>
            </a:ln>
            <a:solidFill>
              <a:schemeClr val="bg1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AAA28719-C4EF-4DC0-BDC9-F578BCDB069F}" type="parTrans" cxnId="{0AA4DC13-D090-4845-A7DD-EEE1E78EA5EA}">
      <dgm:prSet/>
      <dgm:spPr/>
      <dgm:t>
        <a:bodyPr/>
        <a:lstStyle/>
        <a:p>
          <a:endParaRPr lang="es-ES"/>
        </a:p>
      </dgm:t>
    </dgm:pt>
    <dgm:pt modelId="{881B45ED-7EDC-4225-B905-27619FA64F5E}" type="sibTrans" cxnId="{0AA4DC13-D090-4845-A7DD-EEE1E78EA5EA}">
      <dgm:prSet/>
      <dgm:spPr/>
      <dgm:t>
        <a:bodyPr/>
        <a:lstStyle/>
        <a:p>
          <a:endParaRPr lang="es-ES"/>
        </a:p>
      </dgm:t>
    </dgm:pt>
    <dgm:pt modelId="{1E9F7591-5987-4352-ADB0-5F06F1063253}" type="pres">
      <dgm:prSet presAssocID="{42BE263E-0E24-4B86-BB94-685DA29D2BA7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CEA2632-75B5-49FB-AC7A-B75E679CFFE3}" type="pres">
      <dgm:prSet presAssocID="{42BE263E-0E24-4B86-BB94-685DA29D2BA7}" presName="hierFlow" presStyleCnt="0"/>
      <dgm:spPr/>
    </dgm:pt>
    <dgm:pt modelId="{ECFF7398-4844-4376-9F2D-B2B18A9DA431}" type="pres">
      <dgm:prSet presAssocID="{42BE263E-0E24-4B86-BB94-685DA29D2BA7}" presName="firstBuf" presStyleCnt="0"/>
      <dgm:spPr/>
    </dgm:pt>
    <dgm:pt modelId="{22120708-08EB-4B4C-B6DC-4BBCFE72B40C}" type="pres">
      <dgm:prSet presAssocID="{42BE263E-0E24-4B86-BB94-685DA29D2BA7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569D427-AA5B-44DC-9AF7-767265E80C02}" type="pres">
      <dgm:prSet presAssocID="{6937ECC9-B0D9-4C05-ADC9-C109971037EE}" presName="Name14" presStyleCnt="0"/>
      <dgm:spPr/>
    </dgm:pt>
    <dgm:pt modelId="{BF9DA0BE-E66E-464D-9B05-18AE3DE35E2F}" type="pres">
      <dgm:prSet presAssocID="{6937ECC9-B0D9-4C05-ADC9-C109971037EE}" presName="level1Shape" presStyleLbl="node0" presStyleIdx="0" presStyleCnt="1" custScaleX="226338" custLinFactNeighborX="38859" custLinFactNeighborY="203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5BE8CB7-2D60-4855-8C69-1C346668F4F0}" type="pres">
      <dgm:prSet presAssocID="{6937ECC9-B0D9-4C05-ADC9-C109971037EE}" presName="hierChild2" presStyleCnt="0"/>
      <dgm:spPr/>
    </dgm:pt>
    <dgm:pt modelId="{AB6FEEFD-BDF3-4F59-B721-F22BAC7C38EE}" type="pres">
      <dgm:prSet presAssocID="{5D019905-9E0C-4236-BEA7-CCB58EADCD9A}" presName="Name19" presStyleLbl="parChTrans1D2" presStyleIdx="0" presStyleCnt="2"/>
      <dgm:spPr/>
      <dgm:t>
        <a:bodyPr/>
        <a:lstStyle/>
        <a:p>
          <a:endParaRPr lang="es-EC"/>
        </a:p>
      </dgm:t>
    </dgm:pt>
    <dgm:pt modelId="{1ECD4FAF-B2D7-488A-ABCF-693D3576D676}" type="pres">
      <dgm:prSet presAssocID="{81F8294E-339F-4CCB-AA84-CD5A7FB6F580}" presName="Name21" presStyleCnt="0"/>
      <dgm:spPr/>
    </dgm:pt>
    <dgm:pt modelId="{39C4DD2D-55F6-4992-8A52-2437A81F8F97}" type="pres">
      <dgm:prSet presAssocID="{81F8294E-339F-4CCB-AA84-CD5A7FB6F580}" presName="level2Shape" presStyleLbl="node2" presStyleIdx="0" presStyleCnt="2" custScaleX="160154" custLinFactNeighborX="36933" custLinFactNeighborY="11117"/>
      <dgm:spPr/>
      <dgm:t>
        <a:bodyPr/>
        <a:lstStyle/>
        <a:p>
          <a:endParaRPr lang="es-ES"/>
        </a:p>
      </dgm:t>
    </dgm:pt>
    <dgm:pt modelId="{D2FFAC64-93D5-4B36-9381-70E50097B057}" type="pres">
      <dgm:prSet presAssocID="{81F8294E-339F-4CCB-AA84-CD5A7FB6F580}" presName="hierChild3" presStyleCnt="0"/>
      <dgm:spPr/>
    </dgm:pt>
    <dgm:pt modelId="{8D2EA148-1428-4112-BD38-42051A4ABD11}" type="pres">
      <dgm:prSet presAssocID="{D6B5F85A-A41D-4B09-A758-D4FE6559FBD8}" presName="Name19" presStyleLbl="parChTrans1D2" presStyleIdx="1" presStyleCnt="2"/>
      <dgm:spPr/>
      <dgm:t>
        <a:bodyPr/>
        <a:lstStyle/>
        <a:p>
          <a:endParaRPr lang="es-EC"/>
        </a:p>
      </dgm:t>
    </dgm:pt>
    <dgm:pt modelId="{5BCE53DC-6060-4CA7-B164-7C87DC6FCC58}" type="pres">
      <dgm:prSet presAssocID="{682AAAE7-9A43-43D3-9C61-DEB9B1874E59}" presName="Name21" presStyleCnt="0"/>
      <dgm:spPr/>
    </dgm:pt>
    <dgm:pt modelId="{E69C03C6-5041-4031-87A8-C2CE1A486B27}" type="pres">
      <dgm:prSet presAssocID="{682AAAE7-9A43-43D3-9C61-DEB9B1874E59}" presName="level2Shape" presStyleLbl="node2" presStyleIdx="1" presStyleCnt="2" custScaleX="213039" custLinFactNeighborX="45557" custLinFactNeighborY="11117"/>
      <dgm:spPr/>
      <dgm:t>
        <a:bodyPr/>
        <a:lstStyle/>
        <a:p>
          <a:endParaRPr lang="es-ES"/>
        </a:p>
      </dgm:t>
    </dgm:pt>
    <dgm:pt modelId="{782074E9-0B75-4ABF-85C6-0130D7EF62ED}" type="pres">
      <dgm:prSet presAssocID="{682AAAE7-9A43-43D3-9C61-DEB9B1874E59}" presName="hierChild3" presStyleCnt="0"/>
      <dgm:spPr/>
    </dgm:pt>
    <dgm:pt modelId="{9A198412-98EA-44F2-AAB3-7409AAE16A0D}" type="pres">
      <dgm:prSet presAssocID="{AB5F2D89-2474-41A0-BB0F-6F8DBC99FF8B}" presName="Name19" presStyleLbl="parChTrans1D3" presStyleIdx="0" presStyleCnt="1"/>
      <dgm:spPr/>
      <dgm:t>
        <a:bodyPr/>
        <a:lstStyle/>
        <a:p>
          <a:endParaRPr lang="es-EC"/>
        </a:p>
      </dgm:t>
    </dgm:pt>
    <dgm:pt modelId="{816C8233-8794-4896-9EE4-9238D410F451}" type="pres">
      <dgm:prSet presAssocID="{4118688F-63C6-4CC0-BC40-5A0D31F04F95}" presName="Name21" presStyleCnt="0"/>
      <dgm:spPr/>
    </dgm:pt>
    <dgm:pt modelId="{B1E838C9-5E95-43E3-A7CA-218C26A83430}" type="pres">
      <dgm:prSet presAssocID="{4118688F-63C6-4CC0-BC40-5A0D31F04F95}" presName="level2Shape" presStyleLbl="node3" presStyleIdx="0" presStyleCnt="1" custScaleX="303234" custLinFactNeighborX="-81018" custLinFactNeighborY="33754"/>
      <dgm:spPr/>
      <dgm:t>
        <a:bodyPr/>
        <a:lstStyle/>
        <a:p>
          <a:endParaRPr lang="es-EC"/>
        </a:p>
      </dgm:t>
    </dgm:pt>
    <dgm:pt modelId="{34847B8A-55AD-4867-B7BA-DD010A82A797}" type="pres">
      <dgm:prSet presAssocID="{4118688F-63C6-4CC0-BC40-5A0D31F04F95}" presName="hierChild3" presStyleCnt="0"/>
      <dgm:spPr/>
    </dgm:pt>
    <dgm:pt modelId="{6C987F7F-C7D1-4529-ADEE-A84321EBD012}" type="pres">
      <dgm:prSet presAssocID="{42BE263E-0E24-4B86-BB94-685DA29D2BA7}" presName="bgShapesFlow" presStyleCnt="0"/>
      <dgm:spPr/>
    </dgm:pt>
    <dgm:pt modelId="{4D78DF5E-3697-4E06-9F60-D1E054662D5F}" type="pres">
      <dgm:prSet presAssocID="{87F89A51-0BB3-4D61-9F11-BF78099EA03A}" presName="rectComp" presStyleCnt="0"/>
      <dgm:spPr/>
    </dgm:pt>
    <dgm:pt modelId="{216C5783-560C-438E-A29B-E5546CE00BB3}" type="pres">
      <dgm:prSet presAssocID="{87F89A51-0BB3-4D61-9F11-BF78099EA03A}" presName="bgRect" presStyleLbl="bgShp" presStyleIdx="0" presStyleCnt="1" custScaleX="100000" custScaleY="118695" custLinFactNeighborY="7911"/>
      <dgm:spPr/>
      <dgm:t>
        <a:bodyPr/>
        <a:lstStyle/>
        <a:p>
          <a:endParaRPr lang="es-ES"/>
        </a:p>
      </dgm:t>
    </dgm:pt>
    <dgm:pt modelId="{A01A7000-8D17-4DD8-A614-198372AADFA7}" type="pres">
      <dgm:prSet presAssocID="{87F89A51-0BB3-4D61-9F11-BF78099EA03A}" presName="bgRectTx" presStyleLbl="bgShp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AA4DC13-D090-4845-A7DD-EEE1E78EA5EA}" srcId="{42BE263E-0E24-4B86-BB94-685DA29D2BA7}" destId="{87F89A51-0BB3-4D61-9F11-BF78099EA03A}" srcOrd="1" destOrd="0" parTransId="{AAA28719-C4EF-4DC0-BDC9-F578BCDB069F}" sibTransId="{881B45ED-7EDC-4225-B905-27619FA64F5E}"/>
    <dgm:cxn modelId="{86FF1A07-0959-441D-8739-40BE5CF9C05C}" type="presOf" srcId="{AB5F2D89-2474-41A0-BB0F-6F8DBC99FF8B}" destId="{9A198412-98EA-44F2-AAB3-7409AAE16A0D}" srcOrd="0" destOrd="0" presId="urn:microsoft.com/office/officeart/2005/8/layout/hierarchy6"/>
    <dgm:cxn modelId="{56FFCB35-0717-4A0D-8CD3-5EAE20BA31AD}" type="presOf" srcId="{81F8294E-339F-4CCB-AA84-CD5A7FB6F580}" destId="{39C4DD2D-55F6-4992-8A52-2437A81F8F97}" srcOrd="0" destOrd="0" presId="urn:microsoft.com/office/officeart/2005/8/layout/hierarchy6"/>
    <dgm:cxn modelId="{CC410E83-E10C-41A4-9755-4E9EE180555A}" srcId="{6937ECC9-B0D9-4C05-ADC9-C109971037EE}" destId="{682AAAE7-9A43-43D3-9C61-DEB9B1874E59}" srcOrd="1" destOrd="0" parTransId="{D6B5F85A-A41D-4B09-A758-D4FE6559FBD8}" sibTransId="{DF3068F1-70B8-4F22-8BDE-829F4A367FB5}"/>
    <dgm:cxn modelId="{10350905-973F-4201-9430-C7A7715FCC1E}" type="presOf" srcId="{87F89A51-0BB3-4D61-9F11-BF78099EA03A}" destId="{A01A7000-8D17-4DD8-A614-198372AADFA7}" srcOrd="1" destOrd="0" presId="urn:microsoft.com/office/officeart/2005/8/layout/hierarchy6"/>
    <dgm:cxn modelId="{40B8A0FD-0D49-4A39-8E50-4EAFB1C193B7}" srcId="{6937ECC9-B0D9-4C05-ADC9-C109971037EE}" destId="{81F8294E-339F-4CCB-AA84-CD5A7FB6F580}" srcOrd="0" destOrd="0" parTransId="{5D019905-9E0C-4236-BEA7-CCB58EADCD9A}" sibTransId="{BF336BCC-22FE-4A8A-AB55-6F207BA2A7EE}"/>
    <dgm:cxn modelId="{ECCE3A58-3745-40D4-81A7-E668A9F11641}" type="presOf" srcId="{42BE263E-0E24-4B86-BB94-685DA29D2BA7}" destId="{1E9F7591-5987-4352-ADB0-5F06F1063253}" srcOrd="0" destOrd="0" presId="urn:microsoft.com/office/officeart/2005/8/layout/hierarchy6"/>
    <dgm:cxn modelId="{9FC3FE5B-1531-46D1-9610-2DBD678F7E0F}" srcId="{42BE263E-0E24-4B86-BB94-685DA29D2BA7}" destId="{6937ECC9-B0D9-4C05-ADC9-C109971037EE}" srcOrd="0" destOrd="0" parTransId="{A19C20B5-1F22-4A49-A103-3438F56977BA}" sibTransId="{348AF0D6-934A-4B8A-AA41-25B69DD6C647}"/>
    <dgm:cxn modelId="{04DA5F8B-4735-4752-ACA0-5826B726F508}" type="presOf" srcId="{6937ECC9-B0D9-4C05-ADC9-C109971037EE}" destId="{BF9DA0BE-E66E-464D-9B05-18AE3DE35E2F}" srcOrd="0" destOrd="0" presId="urn:microsoft.com/office/officeart/2005/8/layout/hierarchy6"/>
    <dgm:cxn modelId="{6E4B6931-6C3E-4DA7-926D-AEE231FF29CF}" type="presOf" srcId="{4118688F-63C6-4CC0-BC40-5A0D31F04F95}" destId="{B1E838C9-5E95-43E3-A7CA-218C26A83430}" srcOrd="0" destOrd="0" presId="urn:microsoft.com/office/officeart/2005/8/layout/hierarchy6"/>
    <dgm:cxn modelId="{D5EF8FB8-4A01-4DB3-8272-046C2CEC6BD6}" type="presOf" srcId="{5D019905-9E0C-4236-BEA7-CCB58EADCD9A}" destId="{AB6FEEFD-BDF3-4F59-B721-F22BAC7C38EE}" srcOrd="0" destOrd="0" presId="urn:microsoft.com/office/officeart/2005/8/layout/hierarchy6"/>
    <dgm:cxn modelId="{8EC4F03B-AAA6-44FC-AD2C-3D04C736CE30}" srcId="{682AAAE7-9A43-43D3-9C61-DEB9B1874E59}" destId="{4118688F-63C6-4CC0-BC40-5A0D31F04F95}" srcOrd="0" destOrd="0" parTransId="{AB5F2D89-2474-41A0-BB0F-6F8DBC99FF8B}" sibTransId="{7BA89C1A-55BD-460E-82C7-053CE05396AC}"/>
    <dgm:cxn modelId="{BF7B82D5-BEA0-4BD5-BA48-2B2A1610715D}" type="presOf" srcId="{682AAAE7-9A43-43D3-9C61-DEB9B1874E59}" destId="{E69C03C6-5041-4031-87A8-C2CE1A486B27}" srcOrd="0" destOrd="0" presId="urn:microsoft.com/office/officeart/2005/8/layout/hierarchy6"/>
    <dgm:cxn modelId="{4043B445-5279-4BD3-8452-5CD7C2CCD168}" type="presOf" srcId="{D6B5F85A-A41D-4B09-A758-D4FE6559FBD8}" destId="{8D2EA148-1428-4112-BD38-42051A4ABD11}" srcOrd="0" destOrd="0" presId="urn:microsoft.com/office/officeart/2005/8/layout/hierarchy6"/>
    <dgm:cxn modelId="{610788ED-3C8D-40E2-95DA-34E1A3F19BDB}" type="presOf" srcId="{87F89A51-0BB3-4D61-9F11-BF78099EA03A}" destId="{216C5783-560C-438E-A29B-E5546CE00BB3}" srcOrd="0" destOrd="0" presId="urn:microsoft.com/office/officeart/2005/8/layout/hierarchy6"/>
    <dgm:cxn modelId="{C396FBE3-B0C0-49AF-A13A-491AAE1702B9}" type="presParOf" srcId="{1E9F7591-5987-4352-ADB0-5F06F1063253}" destId="{CCEA2632-75B5-49FB-AC7A-B75E679CFFE3}" srcOrd="0" destOrd="0" presId="urn:microsoft.com/office/officeart/2005/8/layout/hierarchy6"/>
    <dgm:cxn modelId="{0EDAD44B-651C-48F6-A57B-A6195F0E002E}" type="presParOf" srcId="{CCEA2632-75B5-49FB-AC7A-B75E679CFFE3}" destId="{ECFF7398-4844-4376-9F2D-B2B18A9DA431}" srcOrd="0" destOrd="0" presId="urn:microsoft.com/office/officeart/2005/8/layout/hierarchy6"/>
    <dgm:cxn modelId="{3FA39AE3-1500-41D4-AD23-CADF42CF9460}" type="presParOf" srcId="{CCEA2632-75B5-49FB-AC7A-B75E679CFFE3}" destId="{22120708-08EB-4B4C-B6DC-4BBCFE72B40C}" srcOrd="1" destOrd="0" presId="urn:microsoft.com/office/officeart/2005/8/layout/hierarchy6"/>
    <dgm:cxn modelId="{8147117F-4F56-459F-8CB6-5883CE8679CA}" type="presParOf" srcId="{22120708-08EB-4B4C-B6DC-4BBCFE72B40C}" destId="{8569D427-AA5B-44DC-9AF7-767265E80C02}" srcOrd="0" destOrd="0" presId="urn:microsoft.com/office/officeart/2005/8/layout/hierarchy6"/>
    <dgm:cxn modelId="{48B367F3-6349-407B-8920-ED5411038D92}" type="presParOf" srcId="{8569D427-AA5B-44DC-9AF7-767265E80C02}" destId="{BF9DA0BE-E66E-464D-9B05-18AE3DE35E2F}" srcOrd="0" destOrd="0" presId="urn:microsoft.com/office/officeart/2005/8/layout/hierarchy6"/>
    <dgm:cxn modelId="{84A15CE3-E237-4BF7-9C47-3D9A9ED54879}" type="presParOf" srcId="{8569D427-AA5B-44DC-9AF7-767265E80C02}" destId="{45BE8CB7-2D60-4855-8C69-1C346668F4F0}" srcOrd="1" destOrd="0" presId="urn:microsoft.com/office/officeart/2005/8/layout/hierarchy6"/>
    <dgm:cxn modelId="{D573A643-62EB-4A32-8560-E5ACA46CA323}" type="presParOf" srcId="{45BE8CB7-2D60-4855-8C69-1C346668F4F0}" destId="{AB6FEEFD-BDF3-4F59-B721-F22BAC7C38EE}" srcOrd="0" destOrd="0" presId="urn:microsoft.com/office/officeart/2005/8/layout/hierarchy6"/>
    <dgm:cxn modelId="{E367305F-A363-4CFD-8AEB-41232860586E}" type="presParOf" srcId="{45BE8CB7-2D60-4855-8C69-1C346668F4F0}" destId="{1ECD4FAF-B2D7-488A-ABCF-693D3576D676}" srcOrd="1" destOrd="0" presId="urn:microsoft.com/office/officeart/2005/8/layout/hierarchy6"/>
    <dgm:cxn modelId="{927DF70B-B7EC-4ACA-AA3F-F7779EC862C9}" type="presParOf" srcId="{1ECD4FAF-B2D7-488A-ABCF-693D3576D676}" destId="{39C4DD2D-55F6-4992-8A52-2437A81F8F97}" srcOrd="0" destOrd="0" presId="urn:microsoft.com/office/officeart/2005/8/layout/hierarchy6"/>
    <dgm:cxn modelId="{C3F3BB69-3896-4963-B2D2-FC8F9FD68269}" type="presParOf" srcId="{1ECD4FAF-B2D7-488A-ABCF-693D3576D676}" destId="{D2FFAC64-93D5-4B36-9381-70E50097B057}" srcOrd="1" destOrd="0" presId="urn:microsoft.com/office/officeart/2005/8/layout/hierarchy6"/>
    <dgm:cxn modelId="{FB28346B-1F22-4F1C-835E-78B3405D4C58}" type="presParOf" srcId="{45BE8CB7-2D60-4855-8C69-1C346668F4F0}" destId="{8D2EA148-1428-4112-BD38-42051A4ABD11}" srcOrd="2" destOrd="0" presId="urn:microsoft.com/office/officeart/2005/8/layout/hierarchy6"/>
    <dgm:cxn modelId="{2782EB22-59AB-49C3-AB8B-F65023AE5561}" type="presParOf" srcId="{45BE8CB7-2D60-4855-8C69-1C346668F4F0}" destId="{5BCE53DC-6060-4CA7-B164-7C87DC6FCC58}" srcOrd="3" destOrd="0" presId="urn:microsoft.com/office/officeart/2005/8/layout/hierarchy6"/>
    <dgm:cxn modelId="{45BAAF4D-AF34-42DD-BCB4-86D19BBCF4F2}" type="presParOf" srcId="{5BCE53DC-6060-4CA7-B164-7C87DC6FCC58}" destId="{E69C03C6-5041-4031-87A8-C2CE1A486B27}" srcOrd="0" destOrd="0" presId="urn:microsoft.com/office/officeart/2005/8/layout/hierarchy6"/>
    <dgm:cxn modelId="{A1E31537-ED4C-49DC-93B6-499CC7F734A7}" type="presParOf" srcId="{5BCE53DC-6060-4CA7-B164-7C87DC6FCC58}" destId="{782074E9-0B75-4ABF-85C6-0130D7EF62ED}" srcOrd="1" destOrd="0" presId="urn:microsoft.com/office/officeart/2005/8/layout/hierarchy6"/>
    <dgm:cxn modelId="{6F0D2653-78B9-476D-A4C7-336F220F0B01}" type="presParOf" srcId="{782074E9-0B75-4ABF-85C6-0130D7EF62ED}" destId="{9A198412-98EA-44F2-AAB3-7409AAE16A0D}" srcOrd="0" destOrd="0" presId="urn:microsoft.com/office/officeart/2005/8/layout/hierarchy6"/>
    <dgm:cxn modelId="{B8A3BF03-9EC9-47DB-A6D1-3A5D09513E42}" type="presParOf" srcId="{782074E9-0B75-4ABF-85C6-0130D7EF62ED}" destId="{816C8233-8794-4896-9EE4-9238D410F451}" srcOrd="1" destOrd="0" presId="urn:microsoft.com/office/officeart/2005/8/layout/hierarchy6"/>
    <dgm:cxn modelId="{25ED1C0C-19A9-48EA-A6B1-B6E7B78B4026}" type="presParOf" srcId="{816C8233-8794-4896-9EE4-9238D410F451}" destId="{B1E838C9-5E95-43E3-A7CA-218C26A83430}" srcOrd="0" destOrd="0" presId="urn:microsoft.com/office/officeart/2005/8/layout/hierarchy6"/>
    <dgm:cxn modelId="{112A846E-A316-4091-BC94-49778874395A}" type="presParOf" srcId="{816C8233-8794-4896-9EE4-9238D410F451}" destId="{34847B8A-55AD-4867-B7BA-DD010A82A797}" srcOrd="1" destOrd="0" presId="urn:microsoft.com/office/officeart/2005/8/layout/hierarchy6"/>
    <dgm:cxn modelId="{4CB26097-24CB-49AB-94D8-C9056C921658}" type="presParOf" srcId="{1E9F7591-5987-4352-ADB0-5F06F1063253}" destId="{6C987F7F-C7D1-4529-ADEE-A84321EBD012}" srcOrd="1" destOrd="0" presId="urn:microsoft.com/office/officeart/2005/8/layout/hierarchy6"/>
    <dgm:cxn modelId="{6573CC10-6F78-4161-8374-C67F0339BA98}" type="presParOf" srcId="{6C987F7F-C7D1-4529-ADEE-A84321EBD012}" destId="{4D78DF5E-3697-4E06-9F60-D1E054662D5F}" srcOrd="0" destOrd="0" presId="urn:microsoft.com/office/officeart/2005/8/layout/hierarchy6"/>
    <dgm:cxn modelId="{4286AB98-BB4F-4B0D-8AE1-446B2923C000}" type="presParOf" srcId="{4D78DF5E-3697-4E06-9F60-D1E054662D5F}" destId="{216C5783-560C-438E-A29B-E5546CE00BB3}" srcOrd="0" destOrd="0" presId="urn:microsoft.com/office/officeart/2005/8/layout/hierarchy6"/>
    <dgm:cxn modelId="{85F4B038-4945-47E7-9576-3F10F1C88D5B}" type="presParOf" srcId="{4D78DF5E-3697-4E06-9F60-D1E054662D5F}" destId="{A01A7000-8D17-4DD8-A614-198372AADFA7}" srcOrd="1" destOrd="0" presId="urn:microsoft.com/office/officeart/2005/8/layout/hierarchy6"/>
  </dgm:cxnLst>
  <dgm:bg>
    <a:gradFill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2BE263E-0E24-4B86-BB94-685DA29D2BA7}" type="doc">
      <dgm:prSet loTypeId="urn:microsoft.com/office/officeart/2005/8/layout/hierarchy6" loCatId="hierarchy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6937ECC9-B0D9-4C05-ADC9-C109971037EE}">
      <dgm:prSet phldrT="[Texto]" custT="1"/>
      <dgm:spPr/>
      <dgm:t>
        <a:bodyPr/>
        <a:lstStyle/>
        <a:p>
          <a:r>
            <a:rPr lang="es-ES" sz="1400" b="1" dirty="0" smtClean="0"/>
            <a:t>UNIDAD EDUCATIVA «ALVERNIA»</a:t>
          </a:r>
          <a:endParaRPr lang="es-ES" sz="1400" b="1" dirty="0"/>
        </a:p>
      </dgm:t>
    </dgm:pt>
    <dgm:pt modelId="{A19C20B5-1F22-4A49-A103-3438F56977BA}" type="parTrans" cxnId="{9FC3FE5B-1531-46D1-9610-2DBD678F7E0F}">
      <dgm:prSet/>
      <dgm:spPr/>
      <dgm:t>
        <a:bodyPr/>
        <a:lstStyle/>
        <a:p>
          <a:endParaRPr lang="es-ES"/>
        </a:p>
      </dgm:t>
    </dgm:pt>
    <dgm:pt modelId="{348AF0D6-934A-4B8A-AA41-25B69DD6C647}" type="sibTrans" cxnId="{9FC3FE5B-1531-46D1-9610-2DBD678F7E0F}">
      <dgm:prSet/>
      <dgm:spPr/>
      <dgm:t>
        <a:bodyPr/>
        <a:lstStyle/>
        <a:p>
          <a:endParaRPr lang="es-ES"/>
        </a:p>
      </dgm:t>
    </dgm:pt>
    <dgm:pt modelId="{81F8294E-339F-4CCB-AA84-CD5A7FB6F580}">
      <dgm:prSet phldrT="[Texto]" custT="1"/>
      <dgm:spPr/>
      <dgm:t>
        <a:bodyPr/>
        <a:lstStyle/>
        <a:p>
          <a:r>
            <a:rPr lang="es-ES" sz="1400" b="1" dirty="0" smtClean="0"/>
            <a:t>301 ESTUDIANTES DE 5º,6º,7º E.G.B </a:t>
          </a:r>
          <a:endParaRPr lang="es-ES" sz="1400" b="1" dirty="0"/>
        </a:p>
      </dgm:t>
    </dgm:pt>
    <dgm:pt modelId="{5D019905-9E0C-4236-BEA7-CCB58EADCD9A}" type="parTrans" cxnId="{40B8A0FD-0D49-4A39-8E50-4EAFB1C193B7}">
      <dgm:prSet/>
      <dgm:spPr/>
      <dgm:t>
        <a:bodyPr/>
        <a:lstStyle/>
        <a:p>
          <a:endParaRPr lang="es-ES"/>
        </a:p>
      </dgm:t>
    </dgm:pt>
    <dgm:pt modelId="{BF336BCC-22FE-4A8A-AB55-6F207BA2A7EE}" type="sibTrans" cxnId="{40B8A0FD-0D49-4A39-8E50-4EAFB1C193B7}">
      <dgm:prSet/>
      <dgm:spPr/>
      <dgm:t>
        <a:bodyPr/>
        <a:lstStyle/>
        <a:p>
          <a:endParaRPr lang="es-ES"/>
        </a:p>
      </dgm:t>
    </dgm:pt>
    <dgm:pt modelId="{682AAAE7-9A43-43D3-9C61-DEB9B1874E59}">
      <dgm:prSet phldrT="[Texto]" custT="1"/>
      <dgm:spPr>
        <a:gradFill flip="none" rotWithShape="0">
          <a:gsLst>
            <a:gs pos="0">
              <a:schemeClr val="accent3">
                <a:tint val="66000"/>
                <a:satMod val="160000"/>
                <a:lumMod val="46000"/>
              </a:schemeClr>
            </a:gs>
            <a:gs pos="78000">
              <a:schemeClr val="accent2">
                <a:lumMod val="60000"/>
                <a:lumOff val="40000"/>
              </a:schemeClr>
            </a:gs>
            <a:gs pos="100000">
              <a:schemeClr val="accent3">
                <a:lumMod val="75000"/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s-ES" sz="1400" b="1" dirty="0" smtClean="0"/>
            <a:t>MUESTRA ESTRATIFICADA</a:t>
          </a:r>
          <a:endParaRPr lang="es-ES" sz="1400" b="1" dirty="0"/>
        </a:p>
      </dgm:t>
    </dgm:pt>
    <dgm:pt modelId="{D6B5F85A-A41D-4B09-A758-D4FE6559FBD8}" type="parTrans" cxnId="{CC410E83-E10C-41A4-9755-4E9EE180555A}">
      <dgm:prSet/>
      <dgm:spPr/>
      <dgm:t>
        <a:bodyPr/>
        <a:lstStyle/>
        <a:p>
          <a:endParaRPr lang="es-ES"/>
        </a:p>
      </dgm:t>
    </dgm:pt>
    <dgm:pt modelId="{DF3068F1-70B8-4F22-8BDE-829F4A367FB5}" type="sibTrans" cxnId="{CC410E83-E10C-41A4-9755-4E9EE180555A}">
      <dgm:prSet/>
      <dgm:spPr/>
      <dgm:t>
        <a:bodyPr/>
        <a:lstStyle/>
        <a:p>
          <a:endParaRPr lang="es-ES"/>
        </a:p>
      </dgm:t>
    </dgm:pt>
    <dgm:pt modelId="{87F89A51-0BB3-4D61-9F11-BF78099EA03A}">
      <dgm:prSet phldrT="[Texto]" custT="1"/>
      <dgm:spPr/>
      <dgm:t>
        <a:bodyPr/>
        <a:lstStyle/>
        <a:p>
          <a:r>
            <a:rPr lang="es-ES" sz="1400" b="1" cap="none" spc="0" dirty="0" smtClean="0">
              <a:ln w="18415" cmpd="sng"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POBLACIÓN Y MUESTRA</a:t>
          </a:r>
          <a:endParaRPr lang="es-ES" sz="1400" b="1" cap="none" spc="0" dirty="0">
            <a:ln w="18415" cmpd="sng">
              <a:prstDash val="solid"/>
            </a:ln>
            <a:solidFill>
              <a:schemeClr val="bg1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AAA28719-C4EF-4DC0-BDC9-F578BCDB069F}" type="parTrans" cxnId="{0AA4DC13-D090-4845-A7DD-EEE1E78EA5EA}">
      <dgm:prSet/>
      <dgm:spPr/>
      <dgm:t>
        <a:bodyPr/>
        <a:lstStyle/>
        <a:p>
          <a:endParaRPr lang="es-ES"/>
        </a:p>
      </dgm:t>
    </dgm:pt>
    <dgm:pt modelId="{881B45ED-7EDC-4225-B905-27619FA64F5E}" type="sibTrans" cxnId="{0AA4DC13-D090-4845-A7DD-EEE1E78EA5EA}">
      <dgm:prSet/>
      <dgm:spPr/>
      <dgm:t>
        <a:bodyPr/>
        <a:lstStyle/>
        <a:p>
          <a:endParaRPr lang="es-ES"/>
        </a:p>
      </dgm:t>
    </dgm:pt>
    <dgm:pt modelId="{4118688F-63C6-4CC0-BC40-5A0D31F04F95}">
      <dgm:prSet phldrT="[Texto]" custT="1"/>
      <dgm:spPr/>
      <dgm:t>
        <a:bodyPr/>
        <a:lstStyle/>
        <a:p>
          <a:r>
            <a:rPr lang="es-ES" sz="1400" b="1" dirty="0" smtClean="0"/>
            <a:t>193 ESTUDIANTES </a:t>
          </a:r>
          <a:endParaRPr lang="es-ES" sz="1400" b="1" dirty="0"/>
        </a:p>
      </dgm:t>
    </dgm:pt>
    <dgm:pt modelId="{7BA89C1A-55BD-460E-82C7-053CE05396AC}" type="sibTrans" cxnId="{8EC4F03B-AAA6-44FC-AD2C-3D04C736CE30}">
      <dgm:prSet/>
      <dgm:spPr/>
      <dgm:t>
        <a:bodyPr/>
        <a:lstStyle/>
        <a:p>
          <a:endParaRPr lang="es-ES"/>
        </a:p>
      </dgm:t>
    </dgm:pt>
    <dgm:pt modelId="{AB5F2D89-2474-41A0-BB0F-6F8DBC99FF8B}" type="parTrans" cxnId="{8EC4F03B-AAA6-44FC-AD2C-3D04C736CE30}">
      <dgm:prSet/>
      <dgm:spPr/>
      <dgm:t>
        <a:bodyPr/>
        <a:lstStyle/>
        <a:p>
          <a:endParaRPr lang="es-ES"/>
        </a:p>
      </dgm:t>
    </dgm:pt>
    <dgm:pt modelId="{1E9F7591-5987-4352-ADB0-5F06F1063253}" type="pres">
      <dgm:prSet presAssocID="{42BE263E-0E24-4B86-BB94-685DA29D2BA7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CEA2632-75B5-49FB-AC7A-B75E679CFFE3}" type="pres">
      <dgm:prSet presAssocID="{42BE263E-0E24-4B86-BB94-685DA29D2BA7}" presName="hierFlow" presStyleCnt="0"/>
      <dgm:spPr/>
    </dgm:pt>
    <dgm:pt modelId="{ECFF7398-4844-4376-9F2D-B2B18A9DA431}" type="pres">
      <dgm:prSet presAssocID="{42BE263E-0E24-4B86-BB94-685DA29D2BA7}" presName="firstBuf" presStyleCnt="0"/>
      <dgm:spPr/>
    </dgm:pt>
    <dgm:pt modelId="{22120708-08EB-4B4C-B6DC-4BBCFE72B40C}" type="pres">
      <dgm:prSet presAssocID="{42BE263E-0E24-4B86-BB94-685DA29D2BA7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569D427-AA5B-44DC-9AF7-767265E80C02}" type="pres">
      <dgm:prSet presAssocID="{6937ECC9-B0D9-4C05-ADC9-C109971037EE}" presName="Name14" presStyleCnt="0"/>
      <dgm:spPr/>
    </dgm:pt>
    <dgm:pt modelId="{BF9DA0BE-E66E-464D-9B05-18AE3DE35E2F}" type="pres">
      <dgm:prSet presAssocID="{6937ECC9-B0D9-4C05-ADC9-C109971037EE}" presName="level1Shape" presStyleLbl="node0" presStyleIdx="0" presStyleCnt="1" custScaleX="316977" custScaleY="149357" custLinFactNeighborX="38859" custLinFactNeighborY="203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5BE8CB7-2D60-4855-8C69-1C346668F4F0}" type="pres">
      <dgm:prSet presAssocID="{6937ECC9-B0D9-4C05-ADC9-C109971037EE}" presName="hierChild2" presStyleCnt="0"/>
      <dgm:spPr/>
    </dgm:pt>
    <dgm:pt modelId="{AB6FEEFD-BDF3-4F59-B721-F22BAC7C38EE}" type="pres">
      <dgm:prSet presAssocID="{5D019905-9E0C-4236-BEA7-CCB58EADCD9A}" presName="Name19" presStyleLbl="parChTrans1D2" presStyleIdx="0" presStyleCnt="2"/>
      <dgm:spPr/>
      <dgm:t>
        <a:bodyPr/>
        <a:lstStyle/>
        <a:p>
          <a:endParaRPr lang="es-EC"/>
        </a:p>
      </dgm:t>
    </dgm:pt>
    <dgm:pt modelId="{1ECD4FAF-B2D7-488A-ABCF-693D3576D676}" type="pres">
      <dgm:prSet presAssocID="{81F8294E-339F-4CCB-AA84-CD5A7FB6F580}" presName="Name21" presStyleCnt="0"/>
      <dgm:spPr/>
    </dgm:pt>
    <dgm:pt modelId="{39C4DD2D-55F6-4992-8A52-2437A81F8F97}" type="pres">
      <dgm:prSet presAssocID="{81F8294E-339F-4CCB-AA84-CD5A7FB6F580}" presName="level2Shape" presStyleLbl="node2" presStyleIdx="0" presStyleCnt="2" custScaleX="285543" custScaleY="149916" custLinFactNeighborX="-28816" custLinFactNeighborY="31530"/>
      <dgm:spPr/>
      <dgm:t>
        <a:bodyPr/>
        <a:lstStyle/>
        <a:p>
          <a:endParaRPr lang="es-ES"/>
        </a:p>
      </dgm:t>
    </dgm:pt>
    <dgm:pt modelId="{D2FFAC64-93D5-4B36-9381-70E50097B057}" type="pres">
      <dgm:prSet presAssocID="{81F8294E-339F-4CCB-AA84-CD5A7FB6F580}" presName="hierChild3" presStyleCnt="0"/>
      <dgm:spPr/>
    </dgm:pt>
    <dgm:pt modelId="{8D2EA148-1428-4112-BD38-42051A4ABD11}" type="pres">
      <dgm:prSet presAssocID="{D6B5F85A-A41D-4B09-A758-D4FE6559FBD8}" presName="Name19" presStyleLbl="parChTrans1D2" presStyleIdx="1" presStyleCnt="2"/>
      <dgm:spPr/>
      <dgm:t>
        <a:bodyPr/>
        <a:lstStyle/>
        <a:p>
          <a:endParaRPr lang="es-EC"/>
        </a:p>
      </dgm:t>
    </dgm:pt>
    <dgm:pt modelId="{5BCE53DC-6060-4CA7-B164-7C87DC6FCC58}" type="pres">
      <dgm:prSet presAssocID="{682AAAE7-9A43-43D3-9C61-DEB9B1874E59}" presName="Name21" presStyleCnt="0"/>
      <dgm:spPr/>
    </dgm:pt>
    <dgm:pt modelId="{E69C03C6-5041-4031-87A8-C2CE1A486B27}" type="pres">
      <dgm:prSet presAssocID="{682AAAE7-9A43-43D3-9C61-DEB9B1874E59}" presName="level2Shape" presStyleLbl="node2" presStyleIdx="1" presStyleCnt="2" custScaleX="310144" custScaleY="147984" custLinFactNeighborX="44457" custLinFactNeighborY="31529"/>
      <dgm:spPr/>
      <dgm:t>
        <a:bodyPr/>
        <a:lstStyle/>
        <a:p>
          <a:endParaRPr lang="es-ES"/>
        </a:p>
      </dgm:t>
    </dgm:pt>
    <dgm:pt modelId="{782074E9-0B75-4ABF-85C6-0130D7EF62ED}" type="pres">
      <dgm:prSet presAssocID="{682AAAE7-9A43-43D3-9C61-DEB9B1874E59}" presName="hierChild3" presStyleCnt="0"/>
      <dgm:spPr/>
    </dgm:pt>
    <dgm:pt modelId="{9A198412-98EA-44F2-AAB3-7409AAE16A0D}" type="pres">
      <dgm:prSet presAssocID="{AB5F2D89-2474-41A0-BB0F-6F8DBC99FF8B}" presName="Name19" presStyleLbl="parChTrans1D3" presStyleIdx="0" presStyleCnt="1"/>
      <dgm:spPr/>
      <dgm:t>
        <a:bodyPr/>
        <a:lstStyle/>
        <a:p>
          <a:endParaRPr lang="es-EC"/>
        </a:p>
      </dgm:t>
    </dgm:pt>
    <dgm:pt modelId="{816C8233-8794-4896-9EE4-9238D410F451}" type="pres">
      <dgm:prSet presAssocID="{4118688F-63C6-4CC0-BC40-5A0D31F04F95}" presName="Name21" presStyleCnt="0"/>
      <dgm:spPr/>
    </dgm:pt>
    <dgm:pt modelId="{B1E838C9-5E95-43E3-A7CA-218C26A83430}" type="pres">
      <dgm:prSet presAssocID="{4118688F-63C6-4CC0-BC40-5A0D31F04F95}" presName="level2Shape" presStyleLbl="node3" presStyleIdx="0" presStyleCnt="1" custScaleX="303234" custLinFactX="-71079" custLinFactNeighborX="-100000" custLinFactNeighborY="77538"/>
      <dgm:spPr/>
      <dgm:t>
        <a:bodyPr/>
        <a:lstStyle/>
        <a:p>
          <a:endParaRPr lang="es-ES"/>
        </a:p>
      </dgm:t>
    </dgm:pt>
    <dgm:pt modelId="{34847B8A-55AD-4867-B7BA-DD010A82A797}" type="pres">
      <dgm:prSet presAssocID="{4118688F-63C6-4CC0-BC40-5A0D31F04F95}" presName="hierChild3" presStyleCnt="0"/>
      <dgm:spPr/>
    </dgm:pt>
    <dgm:pt modelId="{6C987F7F-C7D1-4529-ADEE-A84321EBD012}" type="pres">
      <dgm:prSet presAssocID="{42BE263E-0E24-4B86-BB94-685DA29D2BA7}" presName="bgShapesFlow" presStyleCnt="0"/>
      <dgm:spPr/>
    </dgm:pt>
    <dgm:pt modelId="{4D78DF5E-3697-4E06-9F60-D1E054662D5F}" type="pres">
      <dgm:prSet presAssocID="{87F89A51-0BB3-4D61-9F11-BF78099EA03A}" presName="rectComp" presStyleCnt="0"/>
      <dgm:spPr/>
    </dgm:pt>
    <dgm:pt modelId="{216C5783-560C-438E-A29B-E5546CE00BB3}" type="pres">
      <dgm:prSet presAssocID="{87F89A51-0BB3-4D61-9F11-BF78099EA03A}" presName="bgRect" presStyleLbl="bgShp" presStyleIdx="0" presStyleCnt="1" custScaleX="100000" custScaleY="118695" custLinFactNeighborY="7911"/>
      <dgm:spPr/>
      <dgm:t>
        <a:bodyPr/>
        <a:lstStyle/>
        <a:p>
          <a:endParaRPr lang="es-ES"/>
        </a:p>
      </dgm:t>
    </dgm:pt>
    <dgm:pt modelId="{A01A7000-8D17-4DD8-A614-198372AADFA7}" type="pres">
      <dgm:prSet presAssocID="{87F89A51-0BB3-4D61-9F11-BF78099EA03A}" presName="bgRectTx" presStyleLbl="bgShp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EC4F03B-AAA6-44FC-AD2C-3D04C736CE30}" srcId="{682AAAE7-9A43-43D3-9C61-DEB9B1874E59}" destId="{4118688F-63C6-4CC0-BC40-5A0D31F04F95}" srcOrd="0" destOrd="0" parTransId="{AB5F2D89-2474-41A0-BB0F-6F8DBC99FF8B}" sibTransId="{7BA89C1A-55BD-460E-82C7-053CE05396AC}"/>
    <dgm:cxn modelId="{94003E96-5B24-448E-BA68-6605E3097D7C}" type="presOf" srcId="{81F8294E-339F-4CCB-AA84-CD5A7FB6F580}" destId="{39C4DD2D-55F6-4992-8A52-2437A81F8F97}" srcOrd="0" destOrd="0" presId="urn:microsoft.com/office/officeart/2005/8/layout/hierarchy6"/>
    <dgm:cxn modelId="{90A59DFF-7382-4142-BF70-E70FA68CA41E}" type="presOf" srcId="{AB5F2D89-2474-41A0-BB0F-6F8DBC99FF8B}" destId="{9A198412-98EA-44F2-AAB3-7409AAE16A0D}" srcOrd="0" destOrd="0" presId="urn:microsoft.com/office/officeart/2005/8/layout/hierarchy6"/>
    <dgm:cxn modelId="{86C4483C-71A9-4E2B-9875-A7B10122B3D2}" type="presOf" srcId="{682AAAE7-9A43-43D3-9C61-DEB9B1874E59}" destId="{E69C03C6-5041-4031-87A8-C2CE1A486B27}" srcOrd="0" destOrd="0" presId="urn:microsoft.com/office/officeart/2005/8/layout/hierarchy6"/>
    <dgm:cxn modelId="{CC410E83-E10C-41A4-9755-4E9EE180555A}" srcId="{6937ECC9-B0D9-4C05-ADC9-C109971037EE}" destId="{682AAAE7-9A43-43D3-9C61-DEB9B1874E59}" srcOrd="1" destOrd="0" parTransId="{D6B5F85A-A41D-4B09-A758-D4FE6559FBD8}" sibTransId="{DF3068F1-70B8-4F22-8BDE-829F4A367FB5}"/>
    <dgm:cxn modelId="{F6AF493B-C060-4D9E-BEF1-03A3A4DF465E}" type="presOf" srcId="{4118688F-63C6-4CC0-BC40-5A0D31F04F95}" destId="{B1E838C9-5E95-43E3-A7CA-218C26A83430}" srcOrd="0" destOrd="0" presId="urn:microsoft.com/office/officeart/2005/8/layout/hierarchy6"/>
    <dgm:cxn modelId="{F4447706-2938-45F3-ABAF-32E5EC0604F1}" type="presOf" srcId="{42BE263E-0E24-4B86-BB94-685DA29D2BA7}" destId="{1E9F7591-5987-4352-ADB0-5F06F1063253}" srcOrd="0" destOrd="0" presId="urn:microsoft.com/office/officeart/2005/8/layout/hierarchy6"/>
    <dgm:cxn modelId="{8FECB9CF-A3D2-4426-BFA5-5374B54CA016}" type="presOf" srcId="{87F89A51-0BB3-4D61-9F11-BF78099EA03A}" destId="{216C5783-560C-438E-A29B-E5546CE00BB3}" srcOrd="0" destOrd="0" presId="urn:microsoft.com/office/officeart/2005/8/layout/hierarchy6"/>
    <dgm:cxn modelId="{91321E63-295A-4AC8-89E9-0810BC1920D2}" type="presOf" srcId="{87F89A51-0BB3-4D61-9F11-BF78099EA03A}" destId="{A01A7000-8D17-4DD8-A614-198372AADFA7}" srcOrd="1" destOrd="0" presId="urn:microsoft.com/office/officeart/2005/8/layout/hierarchy6"/>
    <dgm:cxn modelId="{0AA4DC13-D090-4845-A7DD-EEE1E78EA5EA}" srcId="{42BE263E-0E24-4B86-BB94-685DA29D2BA7}" destId="{87F89A51-0BB3-4D61-9F11-BF78099EA03A}" srcOrd="1" destOrd="0" parTransId="{AAA28719-C4EF-4DC0-BDC9-F578BCDB069F}" sibTransId="{881B45ED-7EDC-4225-B905-27619FA64F5E}"/>
    <dgm:cxn modelId="{E00A62FF-C542-4137-A490-9A839BD85AA0}" type="presOf" srcId="{5D019905-9E0C-4236-BEA7-CCB58EADCD9A}" destId="{AB6FEEFD-BDF3-4F59-B721-F22BAC7C38EE}" srcOrd="0" destOrd="0" presId="urn:microsoft.com/office/officeart/2005/8/layout/hierarchy6"/>
    <dgm:cxn modelId="{40B8A0FD-0D49-4A39-8E50-4EAFB1C193B7}" srcId="{6937ECC9-B0D9-4C05-ADC9-C109971037EE}" destId="{81F8294E-339F-4CCB-AA84-CD5A7FB6F580}" srcOrd="0" destOrd="0" parTransId="{5D019905-9E0C-4236-BEA7-CCB58EADCD9A}" sibTransId="{BF336BCC-22FE-4A8A-AB55-6F207BA2A7EE}"/>
    <dgm:cxn modelId="{9FC3FE5B-1531-46D1-9610-2DBD678F7E0F}" srcId="{42BE263E-0E24-4B86-BB94-685DA29D2BA7}" destId="{6937ECC9-B0D9-4C05-ADC9-C109971037EE}" srcOrd="0" destOrd="0" parTransId="{A19C20B5-1F22-4A49-A103-3438F56977BA}" sibTransId="{348AF0D6-934A-4B8A-AA41-25B69DD6C647}"/>
    <dgm:cxn modelId="{4CEF4D67-0280-48A7-96FC-BF1FFB5B5D38}" type="presOf" srcId="{6937ECC9-B0D9-4C05-ADC9-C109971037EE}" destId="{BF9DA0BE-E66E-464D-9B05-18AE3DE35E2F}" srcOrd="0" destOrd="0" presId="urn:microsoft.com/office/officeart/2005/8/layout/hierarchy6"/>
    <dgm:cxn modelId="{30C3A3E4-4A02-4BE8-BCB0-653F8AABA73F}" type="presOf" srcId="{D6B5F85A-A41D-4B09-A758-D4FE6559FBD8}" destId="{8D2EA148-1428-4112-BD38-42051A4ABD11}" srcOrd="0" destOrd="0" presId="urn:microsoft.com/office/officeart/2005/8/layout/hierarchy6"/>
    <dgm:cxn modelId="{B01E93AC-D772-4C6B-B3A0-777828B9FB4C}" type="presParOf" srcId="{1E9F7591-5987-4352-ADB0-5F06F1063253}" destId="{CCEA2632-75B5-49FB-AC7A-B75E679CFFE3}" srcOrd="0" destOrd="0" presId="urn:microsoft.com/office/officeart/2005/8/layout/hierarchy6"/>
    <dgm:cxn modelId="{76B1BE1F-3AB0-47B7-A194-1244C554C66C}" type="presParOf" srcId="{CCEA2632-75B5-49FB-AC7A-B75E679CFFE3}" destId="{ECFF7398-4844-4376-9F2D-B2B18A9DA431}" srcOrd="0" destOrd="0" presId="urn:microsoft.com/office/officeart/2005/8/layout/hierarchy6"/>
    <dgm:cxn modelId="{0073A2D6-D497-454C-8421-183EE3E1661B}" type="presParOf" srcId="{CCEA2632-75B5-49FB-AC7A-B75E679CFFE3}" destId="{22120708-08EB-4B4C-B6DC-4BBCFE72B40C}" srcOrd="1" destOrd="0" presId="urn:microsoft.com/office/officeart/2005/8/layout/hierarchy6"/>
    <dgm:cxn modelId="{A9662770-B433-416B-97FF-C2AA90A9C812}" type="presParOf" srcId="{22120708-08EB-4B4C-B6DC-4BBCFE72B40C}" destId="{8569D427-AA5B-44DC-9AF7-767265E80C02}" srcOrd="0" destOrd="0" presId="urn:microsoft.com/office/officeart/2005/8/layout/hierarchy6"/>
    <dgm:cxn modelId="{2ACBEDA5-FA5C-42C4-9521-D41C80233E9E}" type="presParOf" srcId="{8569D427-AA5B-44DC-9AF7-767265E80C02}" destId="{BF9DA0BE-E66E-464D-9B05-18AE3DE35E2F}" srcOrd="0" destOrd="0" presId="urn:microsoft.com/office/officeart/2005/8/layout/hierarchy6"/>
    <dgm:cxn modelId="{663D1D80-00A7-4F54-B073-A28F87A09C75}" type="presParOf" srcId="{8569D427-AA5B-44DC-9AF7-767265E80C02}" destId="{45BE8CB7-2D60-4855-8C69-1C346668F4F0}" srcOrd="1" destOrd="0" presId="urn:microsoft.com/office/officeart/2005/8/layout/hierarchy6"/>
    <dgm:cxn modelId="{98260151-34EF-426A-A92D-E4AF715E589A}" type="presParOf" srcId="{45BE8CB7-2D60-4855-8C69-1C346668F4F0}" destId="{AB6FEEFD-BDF3-4F59-B721-F22BAC7C38EE}" srcOrd="0" destOrd="0" presId="urn:microsoft.com/office/officeart/2005/8/layout/hierarchy6"/>
    <dgm:cxn modelId="{FE4230D2-3C88-4340-84ED-EC3E4C66F441}" type="presParOf" srcId="{45BE8CB7-2D60-4855-8C69-1C346668F4F0}" destId="{1ECD4FAF-B2D7-488A-ABCF-693D3576D676}" srcOrd="1" destOrd="0" presId="urn:microsoft.com/office/officeart/2005/8/layout/hierarchy6"/>
    <dgm:cxn modelId="{E707F2FA-754B-41D6-9A52-0DDCD4CEB650}" type="presParOf" srcId="{1ECD4FAF-B2D7-488A-ABCF-693D3576D676}" destId="{39C4DD2D-55F6-4992-8A52-2437A81F8F97}" srcOrd="0" destOrd="0" presId="urn:microsoft.com/office/officeart/2005/8/layout/hierarchy6"/>
    <dgm:cxn modelId="{362E0604-04EE-413B-ABA9-0B326B60BD69}" type="presParOf" srcId="{1ECD4FAF-B2D7-488A-ABCF-693D3576D676}" destId="{D2FFAC64-93D5-4B36-9381-70E50097B057}" srcOrd="1" destOrd="0" presId="urn:microsoft.com/office/officeart/2005/8/layout/hierarchy6"/>
    <dgm:cxn modelId="{5968B042-4009-42E6-A344-53A62D8C528B}" type="presParOf" srcId="{45BE8CB7-2D60-4855-8C69-1C346668F4F0}" destId="{8D2EA148-1428-4112-BD38-42051A4ABD11}" srcOrd="2" destOrd="0" presId="urn:microsoft.com/office/officeart/2005/8/layout/hierarchy6"/>
    <dgm:cxn modelId="{871E462D-B10C-48DC-A472-053BA33EDD05}" type="presParOf" srcId="{45BE8CB7-2D60-4855-8C69-1C346668F4F0}" destId="{5BCE53DC-6060-4CA7-B164-7C87DC6FCC58}" srcOrd="3" destOrd="0" presId="urn:microsoft.com/office/officeart/2005/8/layout/hierarchy6"/>
    <dgm:cxn modelId="{4B03641D-E40B-48E5-A929-D0C77B4B574D}" type="presParOf" srcId="{5BCE53DC-6060-4CA7-B164-7C87DC6FCC58}" destId="{E69C03C6-5041-4031-87A8-C2CE1A486B27}" srcOrd="0" destOrd="0" presId="urn:microsoft.com/office/officeart/2005/8/layout/hierarchy6"/>
    <dgm:cxn modelId="{6A17355A-2A60-4386-85DE-3DBA1B946398}" type="presParOf" srcId="{5BCE53DC-6060-4CA7-B164-7C87DC6FCC58}" destId="{782074E9-0B75-4ABF-85C6-0130D7EF62ED}" srcOrd="1" destOrd="0" presId="urn:microsoft.com/office/officeart/2005/8/layout/hierarchy6"/>
    <dgm:cxn modelId="{9FA07FF9-7EC5-472A-A112-65CD64EA55BD}" type="presParOf" srcId="{782074E9-0B75-4ABF-85C6-0130D7EF62ED}" destId="{9A198412-98EA-44F2-AAB3-7409AAE16A0D}" srcOrd="0" destOrd="0" presId="urn:microsoft.com/office/officeart/2005/8/layout/hierarchy6"/>
    <dgm:cxn modelId="{1BDB9639-E4DA-4E17-A832-0B13D4F99022}" type="presParOf" srcId="{782074E9-0B75-4ABF-85C6-0130D7EF62ED}" destId="{816C8233-8794-4896-9EE4-9238D410F451}" srcOrd="1" destOrd="0" presId="urn:microsoft.com/office/officeart/2005/8/layout/hierarchy6"/>
    <dgm:cxn modelId="{1EB35693-B9DE-4020-883F-2FCDE965A417}" type="presParOf" srcId="{816C8233-8794-4896-9EE4-9238D410F451}" destId="{B1E838C9-5E95-43E3-A7CA-218C26A83430}" srcOrd="0" destOrd="0" presId="urn:microsoft.com/office/officeart/2005/8/layout/hierarchy6"/>
    <dgm:cxn modelId="{0F449C6B-A3E8-42C4-9ECD-BEED7F1278C5}" type="presParOf" srcId="{816C8233-8794-4896-9EE4-9238D410F451}" destId="{34847B8A-55AD-4867-B7BA-DD010A82A797}" srcOrd="1" destOrd="0" presId="urn:microsoft.com/office/officeart/2005/8/layout/hierarchy6"/>
    <dgm:cxn modelId="{5AF5D2C2-AC88-4FFA-BF0D-A84BEDF83C86}" type="presParOf" srcId="{1E9F7591-5987-4352-ADB0-5F06F1063253}" destId="{6C987F7F-C7D1-4529-ADEE-A84321EBD012}" srcOrd="1" destOrd="0" presId="urn:microsoft.com/office/officeart/2005/8/layout/hierarchy6"/>
    <dgm:cxn modelId="{A7273F98-6075-4991-ADE5-A4D54C2711E6}" type="presParOf" srcId="{6C987F7F-C7D1-4529-ADEE-A84321EBD012}" destId="{4D78DF5E-3697-4E06-9F60-D1E054662D5F}" srcOrd="0" destOrd="0" presId="urn:microsoft.com/office/officeart/2005/8/layout/hierarchy6"/>
    <dgm:cxn modelId="{7EC4A4F9-8600-4A79-93CD-FE949D181591}" type="presParOf" srcId="{4D78DF5E-3697-4E06-9F60-D1E054662D5F}" destId="{216C5783-560C-438E-A29B-E5546CE00BB3}" srcOrd="0" destOrd="0" presId="urn:microsoft.com/office/officeart/2005/8/layout/hierarchy6"/>
    <dgm:cxn modelId="{6D800EE4-ED3C-4373-921A-3FF400BBE3A2}" type="presParOf" srcId="{4D78DF5E-3697-4E06-9F60-D1E054662D5F}" destId="{A01A7000-8D17-4DD8-A614-198372AADFA7}" srcOrd="1" destOrd="0" presId="urn:microsoft.com/office/officeart/2005/8/layout/hierarchy6"/>
  </dgm:cxnLst>
  <dgm:bg>
    <a:gradFill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1020C1B-CE58-4AB1-BFDC-DF774173770F}" type="doc">
      <dgm:prSet loTypeId="urn:microsoft.com/office/officeart/2008/layout/Titled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0BB2BFF6-9A96-4AB5-807F-9D46A4FCA202}">
      <dgm:prSet phldrT="[Texto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es-EC" sz="1200" b="1" dirty="0" smtClean="0"/>
            <a:t>Escala CES aplicados a los estudiantes</a:t>
          </a:r>
          <a:endParaRPr lang="es-EC" sz="1200" b="1" dirty="0"/>
        </a:p>
      </dgm:t>
    </dgm:pt>
    <dgm:pt modelId="{B5888A8A-E8B4-4F12-BD47-150867A53BFE}" type="parTrans" cxnId="{3B0F7CD7-1442-47E2-8D1F-F2C79C8FC971}">
      <dgm:prSet/>
      <dgm:spPr/>
      <dgm:t>
        <a:bodyPr/>
        <a:lstStyle/>
        <a:p>
          <a:endParaRPr lang="es-EC"/>
        </a:p>
      </dgm:t>
    </dgm:pt>
    <dgm:pt modelId="{EB21C157-D58D-45F5-A6B4-A64410996671}" type="sibTrans" cxnId="{3B0F7CD7-1442-47E2-8D1F-F2C79C8FC971}">
      <dgm:prSet/>
      <dgm:spPr/>
      <dgm:t>
        <a:bodyPr/>
        <a:lstStyle/>
        <a:p>
          <a:endParaRPr lang="es-EC"/>
        </a:p>
      </dgm:t>
    </dgm:pt>
    <dgm:pt modelId="{0415D95C-4DD2-444D-82EB-54AFF8D50810}">
      <dgm:prSet phldrT="[Texto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sz="1200" dirty="0"/>
        </a:p>
      </dgm:t>
    </dgm:pt>
    <dgm:pt modelId="{CC5BC6CC-E259-43A3-873E-90610F901FCC}" type="parTrans" cxnId="{B05678AB-A0E0-4502-85CC-D7F62B039132}">
      <dgm:prSet/>
      <dgm:spPr/>
      <dgm:t>
        <a:bodyPr/>
        <a:lstStyle/>
        <a:p>
          <a:endParaRPr lang="es-EC"/>
        </a:p>
      </dgm:t>
    </dgm:pt>
    <dgm:pt modelId="{E6706F9D-681D-4CA9-80E7-623400F9CE8B}" type="sibTrans" cxnId="{B05678AB-A0E0-4502-85CC-D7F62B039132}">
      <dgm:prSet/>
      <dgm:spPr/>
      <dgm:t>
        <a:bodyPr/>
        <a:lstStyle/>
        <a:p>
          <a:endParaRPr lang="es-EC"/>
        </a:p>
      </dgm:t>
    </dgm:pt>
    <dgm:pt modelId="{A5E4F0A0-1242-44B6-ADA6-476E94F6860D}">
      <dgm:prSet phldrT="[Texto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10800000" scaled="1"/>
          <a:tileRect/>
        </a:gradFill>
      </dgm:spPr>
      <dgm:t>
        <a:bodyPr/>
        <a:lstStyle/>
        <a:p>
          <a:r>
            <a:rPr lang="es-EC" sz="1200" b="1" dirty="0" smtClean="0"/>
            <a:t>Escala CES aplicada a las profesoras</a:t>
          </a:r>
          <a:endParaRPr lang="es-EC" sz="1200" b="1" dirty="0"/>
        </a:p>
      </dgm:t>
    </dgm:pt>
    <dgm:pt modelId="{26CFC3C8-5672-45D2-A4CF-629C0E97D575}" type="parTrans" cxnId="{7E9E51B2-61C6-4A16-AD28-B900DB1711E5}">
      <dgm:prSet/>
      <dgm:spPr/>
      <dgm:t>
        <a:bodyPr/>
        <a:lstStyle/>
        <a:p>
          <a:endParaRPr lang="es-EC"/>
        </a:p>
      </dgm:t>
    </dgm:pt>
    <dgm:pt modelId="{70725995-91C8-4567-A5A7-5747514BDB91}" type="sibTrans" cxnId="{7E9E51B2-61C6-4A16-AD28-B900DB1711E5}">
      <dgm:prSet/>
      <dgm:spPr/>
      <dgm:t>
        <a:bodyPr/>
        <a:lstStyle/>
        <a:p>
          <a:endParaRPr lang="es-EC"/>
        </a:p>
      </dgm:t>
    </dgm:pt>
    <dgm:pt modelId="{1400DD21-2445-4E59-B919-CE039AEA0787}">
      <dgm:prSet phldrT="[Texto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 sz="1200" dirty="0"/>
        </a:p>
      </dgm:t>
    </dgm:pt>
    <dgm:pt modelId="{66B37119-38B1-44CB-870C-D92483E34745}" type="parTrans" cxnId="{535B47C0-5759-4198-B6F8-46F595A7D682}">
      <dgm:prSet/>
      <dgm:spPr/>
      <dgm:t>
        <a:bodyPr/>
        <a:lstStyle/>
        <a:p>
          <a:endParaRPr lang="es-EC"/>
        </a:p>
      </dgm:t>
    </dgm:pt>
    <dgm:pt modelId="{AF3A29F6-C59D-4DF3-977B-6F9034908197}" type="sibTrans" cxnId="{535B47C0-5759-4198-B6F8-46F595A7D682}">
      <dgm:prSet/>
      <dgm:spPr/>
      <dgm:t>
        <a:bodyPr/>
        <a:lstStyle/>
        <a:p>
          <a:endParaRPr lang="es-EC"/>
        </a:p>
      </dgm:t>
    </dgm:pt>
    <dgm:pt modelId="{EF14DABA-D857-436C-BF13-9EAC137ACE8E}">
      <dgm:prSet phldrT="[Texto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s-EC" sz="1200" b="1" dirty="0" smtClean="0"/>
            <a:t>Cuestionario aplicado a profesoras de quinto, sexto, séptimo</a:t>
          </a:r>
          <a:endParaRPr lang="es-EC" sz="1200" b="1" dirty="0"/>
        </a:p>
      </dgm:t>
    </dgm:pt>
    <dgm:pt modelId="{83B781A0-53DC-4F76-8C6C-E3BB6BA583D0}" type="parTrans" cxnId="{BD55A3A2-B650-4DAA-ACCC-1B01C1C6E1F9}">
      <dgm:prSet/>
      <dgm:spPr/>
      <dgm:t>
        <a:bodyPr/>
        <a:lstStyle/>
        <a:p>
          <a:endParaRPr lang="es-EC"/>
        </a:p>
      </dgm:t>
    </dgm:pt>
    <dgm:pt modelId="{563134CD-2F15-4CB4-92E8-B12B673BEB7A}" type="sibTrans" cxnId="{BD55A3A2-B650-4DAA-ACCC-1B01C1C6E1F9}">
      <dgm:prSet/>
      <dgm:spPr/>
      <dgm:t>
        <a:bodyPr/>
        <a:lstStyle/>
        <a:p>
          <a:endParaRPr lang="es-EC"/>
        </a:p>
      </dgm:t>
    </dgm:pt>
    <dgm:pt modelId="{5A4CD442-6FDD-4134-AE91-DAE7E0821FD0}" type="pres">
      <dgm:prSet presAssocID="{41020C1B-CE58-4AB1-BFDC-DF774173770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315C659A-C201-4950-B57F-CBE4EF28C8ED}" type="pres">
      <dgm:prSet presAssocID="{0BB2BFF6-9A96-4AB5-807F-9D46A4FCA202}" presName="composite" presStyleCnt="0"/>
      <dgm:spPr/>
    </dgm:pt>
    <dgm:pt modelId="{824C5458-F001-4B85-B537-7F60CCFD1404}" type="pres">
      <dgm:prSet presAssocID="{0BB2BFF6-9A96-4AB5-807F-9D46A4FCA202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7FFB311-B9F2-4C95-9EFE-9F99E9BDD775}" type="pres">
      <dgm:prSet presAssocID="{0BB2BFF6-9A96-4AB5-807F-9D46A4FCA202}" presName="Image" presStyleLbl="bgImgPlace1" presStyleIdx="0" presStyleCnt="3" custAng="10800000" custScaleY="125644"/>
      <dgm:spPr>
        <a:blipFill>
          <a:blip xmlns:r="http://schemas.openxmlformats.org/officeDocument/2006/relationships" r:embed="rId3"/>
          <a:stretch>
            <a:fillRect/>
          </a:stretch>
        </a:blipFill>
      </dgm:spPr>
    </dgm:pt>
    <dgm:pt modelId="{0FF1C18C-CC6C-4D45-9DC1-38BF45A6DF22}" type="pres">
      <dgm:prSet presAssocID="{0BB2BFF6-9A96-4AB5-807F-9D46A4FCA202}" presName="ChildText" presStyleLbl="fgAcc1" presStyleIdx="0" presStyleCnt="2" custScaleX="83450" custScaleY="99735" custLinFactX="-100000" custLinFactNeighborX="-153596" custLinFactNeighborY="9300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91C38F3-103E-4BEA-9561-2CDDE4D99539}" type="pres">
      <dgm:prSet presAssocID="{EB21C157-D58D-45F5-A6B4-A64410996671}" presName="sibTrans" presStyleCnt="0"/>
      <dgm:spPr/>
    </dgm:pt>
    <dgm:pt modelId="{50B16B5F-D42B-4D46-8AD1-CF27EB04AC76}" type="pres">
      <dgm:prSet presAssocID="{A5E4F0A0-1242-44B6-ADA6-476E94F6860D}" presName="composite" presStyleCnt="0"/>
      <dgm:spPr/>
    </dgm:pt>
    <dgm:pt modelId="{4D0570D4-B27D-4F13-821A-FA63B85A998A}" type="pres">
      <dgm:prSet presAssocID="{A5E4F0A0-1242-44B6-ADA6-476E94F6860D}" presName="ParentText" presStyleLbl="node1" presStyleIdx="1" presStyleCnt="3" custScaleX="93558" custLinFactNeighborX="7598" custLinFactNeighborY="-695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F312B86-3F29-4F70-885A-65EB82477AA6}" type="pres">
      <dgm:prSet presAssocID="{A5E4F0A0-1242-44B6-ADA6-476E94F6860D}" presName="Image" presStyleLbl="bgImgPlace1" presStyleIdx="1" presStyleCnt="3" custAng="10800000" custScaleX="93558" custScaleY="116993" custLinFactNeighborX="7598" custLinFactNeighborY="948"/>
      <dgm:spPr>
        <a:blipFill>
          <a:blip xmlns:r="http://schemas.openxmlformats.org/officeDocument/2006/relationships" r:embed="rId4"/>
          <a:stretch>
            <a:fillRect/>
          </a:stretch>
        </a:blipFill>
      </dgm:spPr>
    </dgm:pt>
    <dgm:pt modelId="{E67C5A2F-979D-4597-AA97-3E32FA03167F}" type="pres">
      <dgm:prSet presAssocID="{A5E4F0A0-1242-44B6-ADA6-476E94F6860D}" presName="ChildText" presStyleLbl="fgAcc1" presStyleIdx="1" presStyleCnt="2" custScaleX="78858" custScaleY="94287" custLinFactNeighborX="6064" custLinFactNeighborY="8192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6DF19F4-3F3F-40B2-8632-2F80AD20252C}" type="pres">
      <dgm:prSet presAssocID="{70725995-91C8-4567-A5A7-5747514BDB91}" presName="sibTrans" presStyleCnt="0"/>
      <dgm:spPr/>
    </dgm:pt>
    <dgm:pt modelId="{85809764-DEA3-4365-870B-AB78C8D9DE78}" type="pres">
      <dgm:prSet presAssocID="{EF14DABA-D857-436C-BF13-9EAC137ACE8E}" presName="composite" presStyleCnt="0"/>
      <dgm:spPr/>
    </dgm:pt>
    <dgm:pt modelId="{D5577395-EC7E-4D4B-A5DC-A70ECA31E62A}" type="pres">
      <dgm:prSet presAssocID="{EF14DABA-D857-436C-BF13-9EAC137ACE8E}" presName="ParentText" presStyleLbl="node1" presStyleIdx="2" presStyleCnt="3" custScaleX="88315" custScaleY="154174" custLinFactNeighborX="-2133" custLinFactNeighborY="-3827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70061AB-D142-4A26-9E2D-3D1E12B12C53}" type="pres">
      <dgm:prSet presAssocID="{EF14DABA-D857-436C-BF13-9EAC137ACE8E}" presName="Image" presStyleLbl="bgImgPlace1" presStyleIdx="2" presStyleCnt="3" custAng="10800000" custScaleX="91337" custScaleY="113404" custLinFactNeighborX="-1291" custLinFactNeighborY="-386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</dgm:spPr>
    </dgm:pt>
    <dgm:pt modelId="{D5B1AC08-5B30-41F6-9ED0-C583E6BDD4D2}" type="pres">
      <dgm:prSet presAssocID="{EF14DABA-D857-436C-BF13-9EAC137ACE8E}" presName="ChildText" presStyleLbl="fgAcc1" presStyleIdx="1" presStyleCnt="2" custScaleX="120298" custScaleY="114627" custLinFactNeighborX="22327" custLinFactNeighborY="3170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507FB7B-7724-4806-BDEA-029E92D4885E}" type="presOf" srcId="{0415D95C-4DD2-444D-82EB-54AFF8D50810}" destId="{0FF1C18C-CC6C-4D45-9DC1-38BF45A6DF22}" srcOrd="0" destOrd="0" presId="urn:microsoft.com/office/officeart/2008/layout/TitledPictureBlocks"/>
    <dgm:cxn modelId="{535B47C0-5759-4198-B6F8-46F595A7D682}" srcId="{A5E4F0A0-1242-44B6-ADA6-476E94F6860D}" destId="{1400DD21-2445-4E59-B919-CE039AEA0787}" srcOrd="0" destOrd="0" parTransId="{66B37119-38B1-44CB-870C-D92483E34745}" sibTransId="{AF3A29F6-C59D-4DF3-977B-6F9034908197}"/>
    <dgm:cxn modelId="{90870626-7FD3-4511-B8E9-94426AF46A02}" type="presOf" srcId="{A5E4F0A0-1242-44B6-ADA6-476E94F6860D}" destId="{4D0570D4-B27D-4F13-821A-FA63B85A998A}" srcOrd="0" destOrd="0" presId="urn:microsoft.com/office/officeart/2008/layout/TitledPictureBlocks"/>
    <dgm:cxn modelId="{140D4B3C-5C2B-404E-BD2D-4B6D7C39B7C2}" type="presOf" srcId="{1400DD21-2445-4E59-B919-CE039AEA0787}" destId="{E67C5A2F-979D-4597-AA97-3E32FA03167F}" srcOrd="0" destOrd="0" presId="urn:microsoft.com/office/officeart/2008/layout/TitledPictureBlocks"/>
    <dgm:cxn modelId="{3AB64BD1-650A-458A-A714-7FA7E122E5A5}" type="presOf" srcId="{EF14DABA-D857-436C-BF13-9EAC137ACE8E}" destId="{D5577395-EC7E-4D4B-A5DC-A70ECA31E62A}" srcOrd="0" destOrd="0" presId="urn:microsoft.com/office/officeart/2008/layout/TitledPictureBlocks"/>
    <dgm:cxn modelId="{1FB1F93F-9933-4B08-B9DB-C0006079DEC5}" type="presOf" srcId="{0BB2BFF6-9A96-4AB5-807F-9D46A4FCA202}" destId="{824C5458-F001-4B85-B537-7F60CCFD1404}" srcOrd="0" destOrd="0" presId="urn:microsoft.com/office/officeart/2008/layout/TitledPictureBlocks"/>
    <dgm:cxn modelId="{7E9E51B2-61C6-4A16-AD28-B900DB1711E5}" srcId="{41020C1B-CE58-4AB1-BFDC-DF774173770F}" destId="{A5E4F0A0-1242-44B6-ADA6-476E94F6860D}" srcOrd="1" destOrd="0" parTransId="{26CFC3C8-5672-45D2-A4CF-629C0E97D575}" sibTransId="{70725995-91C8-4567-A5A7-5747514BDB91}"/>
    <dgm:cxn modelId="{3B0F7CD7-1442-47E2-8D1F-F2C79C8FC971}" srcId="{41020C1B-CE58-4AB1-BFDC-DF774173770F}" destId="{0BB2BFF6-9A96-4AB5-807F-9D46A4FCA202}" srcOrd="0" destOrd="0" parTransId="{B5888A8A-E8B4-4F12-BD47-150867A53BFE}" sibTransId="{EB21C157-D58D-45F5-A6B4-A64410996671}"/>
    <dgm:cxn modelId="{F00AD083-6F7B-40EE-BA5D-7CF8AAF61BA0}" type="presOf" srcId="{41020C1B-CE58-4AB1-BFDC-DF774173770F}" destId="{5A4CD442-6FDD-4134-AE91-DAE7E0821FD0}" srcOrd="0" destOrd="0" presId="urn:microsoft.com/office/officeart/2008/layout/TitledPictureBlocks"/>
    <dgm:cxn modelId="{B05678AB-A0E0-4502-85CC-D7F62B039132}" srcId="{0BB2BFF6-9A96-4AB5-807F-9D46A4FCA202}" destId="{0415D95C-4DD2-444D-82EB-54AFF8D50810}" srcOrd="0" destOrd="0" parTransId="{CC5BC6CC-E259-43A3-873E-90610F901FCC}" sibTransId="{E6706F9D-681D-4CA9-80E7-623400F9CE8B}"/>
    <dgm:cxn modelId="{BD55A3A2-B650-4DAA-ACCC-1B01C1C6E1F9}" srcId="{41020C1B-CE58-4AB1-BFDC-DF774173770F}" destId="{EF14DABA-D857-436C-BF13-9EAC137ACE8E}" srcOrd="2" destOrd="0" parTransId="{83B781A0-53DC-4F76-8C6C-E3BB6BA583D0}" sibTransId="{563134CD-2F15-4CB4-92E8-B12B673BEB7A}"/>
    <dgm:cxn modelId="{05C067A8-93DA-49EE-B77F-9315D33A638F}" type="presParOf" srcId="{5A4CD442-6FDD-4134-AE91-DAE7E0821FD0}" destId="{315C659A-C201-4950-B57F-CBE4EF28C8ED}" srcOrd="0" destOrd="0" presId="urn:microsoft.com/office/officeart/2008/layout/TitledPictureBlocks"/>
    <dgm:cxn modelId="{FCC2B305-75C0-4360-BA97-EBDB8B528351}" type="presParOf" srcId="{315C659A-C201-4950-B57F-CBE4EF28C8ED}" destId="{824C5458-F001-4B85-B537-7F60CCFD1404}" srcOrd="0" destOrd="0" presId="urn:microsoft.com/office/officeart/2008/layout/TitledPictureBlocks"/>
    <dgm:cxn modelId="{430AFF5E-2A41-48FE-AB8C-F3BD42D8FBEF}" type="presParOf" srcId="{315C659A-C201-4950-B57F-CBE4EF28C8ED}" destId="{87FFB311-B9F2-4C95-9EFE-9F99E9BDD775}" srcOrd="1" destOrd="0" presId="urn:microsoft.com/office/officeart/2008/layout/TitledPictureBlocks"/>
    <dgm:cxn modelId="{5011C9AF-E9F6-450F-A1EA-E026322CCFFC}" type="presParOf" srcId="{315C659A-C201-4950-B57F-CBE4EF28C8ED}" destId="{0FF1C18C-CC6C-4D45-9DC1-38BF45A6DF22}" srcOrd="2" destOrd="0" presId="urn:microsoft.com/office/officeart/2008/layout/TitledPictureBlocks"/>
    <dgm:cxn modelId="{8281D32A-0403-40CA-B6FF-24B1E939143D}" type="presParOf" srcId="{5A4CD442-6FDD-4134-AE91-DAE7E0821FD0}" destId="{491C38F3-103E-4BEA-9561-2CDDE4D99539}" srcOrd="1" destOrd="0" presId="urn:microsoft.com/office/officeart/2008/layout/TitledPictureBlocks"/>
    <dgm:cxn modelId="{D442E36D-C02F-4C42-98C5-177B1084631E}" type="presParOf" srcId="{5A4CD442-6FDD-4134-AE91-DAE7E0821FD0}" destId="{50B16B5F-D42B-4D46-8AD1-CF27EB04AC76}" srcOrd="2" destOrd="0" presId="urn:microsoft.com/office/officeart/2008/layout/TitledPictureBlocks"/>
    <dgm:cxn modelId="{E575954E-C7AD-4F2A-B7DA-BB3898631166}" type="presParOf" srcId="{50B16B5F-D42B-4D46-8AD1-CF27EB04AC76}" destId="{4D0570D4-B27D-4F13-821A-FA63B85A998A}" srcOrd="0" destOrd="0" presId="urn:microsoft.com/office/officeart/2008/layout/TitledPictureBlocks"/>
    <dgm:cxn modelId="{C0536A8E-E6C3-4E92-8747-745A3BFE2FC8}" type="presParOf" srcId="{50B16B5F-D42B-4D46-8AD1-CF27EB04AC76}" destId="{AF312B86-3F29-4F70-885A-65EB82477AA6}" srcOrd="1" destOrd="0" presId="urn:microsoft.com/office/officeart/2008/layout/TitledPictureBlocks"/>
    <dgm:cxn modelId="{1E5ADA39-B9A9-4FDC-89E6-72CC4A47DA6E}" type="presParOf" srcId="{50B16B5F-D42B-4D46-8AD1-CF27EB04AC76}" destId="{E67C5A2F-979D-4597-AA97-3E32FA03167F}" srcOrd="2" destOrd="0" presId="urn:microsoft.com/office/officeart/2008/layout/TitledPictureBlocks"/>
    <dgm:cxn modelId="{6A21C482-C81C-4861-B704-C5CAE4D4885F}" type="presParOf" srcId="{5A4CD442-6FDD-4134-AE91-DAE7E0821FD0}" destId="{D6DF19F4-3F3F-40B2-8632-2F80AD20252C}" srcOrd="3" destOrd="0" presId="urn:microsoft.com/office/officeart/2008/layout/TitledPictureBlocks"/>
    <dgm:cxn modelId="{5D1B6B69-9035-41FE-A8F3-843E343745C7}" type="presParOf" srcId="{5A4CD442-6FDD-4134-AE91-DAE7E0821FD0}" destId="{85809764-DEA3-4365-870B-AB78C8D9DE78}" srcOrd="4" destOrd="0" presId="urn:microsoft.com/office/officeart/2008/layout/TitledPictureBlocks"/>
    <dgm:cxn modelId="{88251ACA-08C8-40AB-8082-B109A674C7C1}" type="presParOf" srcId="{85809764-DEA3-4365-870B-AB78C8D9DE78}" destId="{D5577395-EC7E-4D4B-A5DC-A70ECA31E62A}" srcOrd="0" destOrd="0" presId="urn:microsoft.com/office/officeart/2008/layout/TitledPictureBlocks"/>
    <dgm:cxn modelId="{8B041DA1-31CE-4E4F-A779-E4F0B13C4954}" type="presParOf" srcId="{85809764-DEA3-4365-870B-AB78C8D9DE78}" destId="{270061AB-D142-4A26-9E2D-3D1E12B12C53}" srcOrd="1" destOrd="0" presId="urn:microsoft.com/office/officeart/2008/layout/TitledPictureBlocks"/>
    <dgm:cxn modelId="{2394213F-982E-4E2B-82C9-4311BC29BD30}" type="presParOf" srcId="{85809764-DEA3-4365-870B-AB78C8D9DE78}" destId="{D5B1AC08-5B30-41F6-9ED0-C583E6BDD4D2}" srcOrd="2" destOrd="0" presId="urn:microsoft.com/office/officeart/2008/layout/TitledPictureBlocks"/>
  </dgm:cxnLst>
  <dgm:bg>
    <a:gradFill flip="none" rotWithShape="1">
      <a:gsLst>
        <a:gs pos="0">
          <a:schemeClr val="accent1">
            <a:shade val="30000"/>
            <a:satMod val="115000"/>
          </a:schemeClr>
        </a:gs>
        <a:gs pos="49000">
          <a:schemeClr val="accent1">
            <a:shade val="67500"/>
            <a:satMod val="115000"/>
            <a:lumMod val="18000"/>
            <a:lumOff val="82000"/>
            <a:alpha val="82000"/>
          </a:schemeClr>
        </a:gs>
        <a:gs pos="100000">
          <a:schemeClr val="accent1">
            <a:shade val="100000"/>
            <a:satMod val="115000"/>
          </a:schemeClr>
        </a:gs>
      </a:gsLst>
      <a:lin ang="0" scaled="1"/>
      <a:tileRect/>
    </a:gra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DA21D5D-0268-4222-82D3-6C4BD4457771}" type="doc">
      <dgm:prSet loTypeId="urn:microsoft.com/office/officeart/2008/layout/RadialCluster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E10C18EA-20FB-467A-9304-55C53C13C3E7}">
      <dgm:prSet phldrT="[Texto]" custT="1"/>
      <dgm:spPr>
        <a:blipFill dpi="0" rotWithShape="0">
          <a:blip xmlns:r="http://schemas.openxmlformats.org/officeDocument/2006/relationships" r:embed="rId1">
            <a:alphaModFix amt="56000"/>
          </a:blip>
          <a:srcRect/>
          <a:stretch>
            <a:fillRect/>
          </a:stretch>
        </a:blipFill>
      </dgm:spPr>
      <dgm:t>
        <a:bodyPr/>
        <a:lstStyle/>
        <a:p>
          <a:r>
            <a:rPr lang="es-EC" sz="1200" b="1" dirty="0" smtClean="0">
              <a:solidFill>
                <a:schemeClr val="tx1"/>
              </a:solidFill>
            </a:rPr>
            <a:t>ESCUELA EFICAZ</a:t>
          </a:r>
          <a:endParaRPr lang="es-EC" sz="1200" b="1" dirty="0">
            <a:solidFill>
              <a:schemeClr val="tx1"/>
            </a:solidFill>
          </a:endParaRPr>
        </a:p>
      </dgm:t>
    </dgm:pt>
    <dgm:pt modelId="{5B6E41AC-837B-43A7-8678-6C5658AAA0F8}" type="parTrans" cxnId="{B98EA25C-FEE4-4DF3-92A8-E99A14D9061A}">
      <dgm:prSet/>
      <dgm:spPr/>
      <dgm:t>
        <a:bodyPr/>
        <a:lstStyle/>
        <a:p>
          <a:endParaRPr lang="es-EC"/>
        </a:p>
      </dgm:t>
    </dgm:pt>
    <dgm:pt modelId="{B9D975B0-380F-4450-B8BC-297A22A8C0D7}" type="sibTrans" cxnId="{B98EA25C-FEE4-4DF3-92A8-E99A14D9061A}">
      <dgm:prSet/>
      <dgm:spPr/>
      <dgm:t>
        <a:bodyPr/>
        <a:lstStyle/>
        <a:p>
          <a:endParaRPr lang="es-EC"/>
        </a:p>
      </dgm:t>
    </dgm:pt>
    <dgm:pt modelId="{304F70FD-3BF3-4CA9-AEB3-1771BABA9169}">
      <dgm:prSet phldrT="[Texto]" custT="1"/>
      <dgm:spPr/>
      <dgm:t>
        <a:bodyPr/>
        <a:lstStyle/>
        <a:p>
          <a:r>
            <a:rPr lang="es-EC" sz="1200" b="1" dirty="0" smtClean="0"/>
            <a:t>DIRECTOR HUMANISTA</a:t>
          </a:r>
          <a:endParaRPr lang="es-EC" sz="1200" b="1" dirty="0"/>
        </a:p>
      </dgm:t>
    </dgm:pt>
    <dgm:pt modelId="{778A71C3-5F78-4FA9-A37F-17B0D3B55662}" type="parTrans" cxnId="{D905B4A0-088F-447E-9224-1D7818FAC5D4}">
      <dgm:prSet/>
      <dgm:spPr/>
      <dgm:t>
        <a:bodyPr/>
        <a:lstStyle/>
        <a:p>
          <a:endParaRPr lang="es-EC"/>
        </a:p>
      </dgm:t>
    </dgm:pt>
    <dgm:pt modelId="{A17B30B3-D8A6-4E6F-A162-DEFA1D9F2853}" type="sibTrans" cxnId="{D905B4A0-088F-447E-9224-1D7818FAC5D4}">
      <dgm:prSet/>
      <dgm:spPr/>
      <dgm:t>
        <a:bodyPr/>
        <a:lstStyle/>
        <a:p>
          <a:endParaRPr lang="es-EC"/>
        </a:p>
      </dgm:t>
    </dgm:pt>
    <dgm:pt modelId="{454AB708-DF30-45A9-8FF6-8983521BAEAC}">
      <dgm:prSet phldrT="[Texto]" custT="1"/>
      <dgm:spPr/>
      <dgm:t>
        <a:bodyPr/>
        <a:lstStyle/>
        <a:p>
          <a:r>
            <a:rPr lang="es-EC" sz="1200" b="1" dirty="0" smtClean="0"/>
            <a:t>METODOLOGÍA ADECUADA</a:t>
          </a:r>
          <a:endParaRPr lang="es-EC" sz="1200" b="1" dirty="0"/>
        </a:p>
      </dgm:t>
    </dgm:pt>
    <dgm:pt modelId="{96E33CDC-B2DC-45AE-B0B0-A5D1DDB048CF}" type="parTrans" cxnId="{60A5288F-DFF3-4EFF-914C-1FB450DCEE80}">
      <dgm:prSet/>
      <dgm:spPr/>
      <dgm:t>
        <a:bodyPr/>
        <a:lstStyle/>
        <a:p>
          <a:endParaRPr lang="es-EC"/>
        </a:p>
      </dgm:t>
    </dgm:pt>
    <dgm:pt modelId="{2786C6CB-D5CF-4074-A8A5-903A32261A0C}" type="sibTrans" cxnId="{60A5288F-DFF3-4EFF-914C-1FB450DCEE80}">
      <dgm:prSet/>
      <dgm:spPr/>
      <dgm:t>
        <a:bodyPr/>
        <a:lstStyle/>
        <a:p>
          <a:endParaRPr lang="es-EC"/>
        </a:p>
      </dgm:t>
    </dgm:pt>
    <dgm:pt modelId="{B2502917-6EBD-4765-9FFF-BCC2A113BD4B}">
      <dgm:prSet phldrT="[Texto]" custT="1"/>
      <dgm:spPr/>
      <dgm:t>
        <a:bodyPr/>
        <a:lstStyle/>
        <a:p>
          <a:r>
            <a:rPr lang="es-EC" sz="1200" b="1" dirty="0" smtClean="0"/>
            <a:t>SENTIDO DE COMUNIDAD</a:t>
          </a:r>
          <a:endParaRPr lang="es-EC" sz="1200" b="1" dirty="0"/>
        </a:p>
      </dgm:t>
    </dgm:pt>
    <dgm:pt modelId="{DD9D3B2B-3785-42FE-9A1A-1194903B82E9}" type="parTrans" cxnId="{21FC723A-ECA0-4A50-A392-4241426169A9}">
      <dgm:prSet/>
      <dgm:spPr/>
      <dgm:t>
        <a:bodyPr/>
        <a:lstStyle/>
        <a:p>
          <a:endParaRPr lang="es-EC"/>
        </a:p>
      </dgm:t>
    </dgm:pt>
    <dgm:pt modelId="{47B93101-F48F-4240-8245-2BB97AE58030}" type="sibTrans" cxnId="{21FC723A-ECA0-4A50-A392-4241426169A9}">
      <dgm:prSet/>
      <dgm:spPr/>
      <dgm:t>
        <a:bodyPr/>
        <a:lstStyle/>
        <a:p>
          <a:endParaRPr lang="es-EC"/>
        </a:p>
      </dgm:t>
    </dgm:pt>
    <dgm:pt modelId="{E6B5058D-1150-4A57-9B48-155C87ADBEAF}">
      <dgm:prSet custT="1"/>
      <dgm:spPr/>
      <dgm:t>
        <a:bodyPr/>
        <a:lstStyle/>
        <a:p>
          <a:r>
            <a:rPr lang="es-EC" sz="1200" b="1" dirty="0" smtClean="0"/>
            <a:t>CENTRO EDUCATIVO AGRADABLE PARA LOS NIÑOS</a:t>
          </a:r>
          <a:endParaRPr lang="es-EC" sz="1200" b="1" dirty="0"/>
        </a:p>
      </dgm:t>
    </dgm:pt>
    <dgm:pt modelId="{39B15F73-830B-4C7B-A4E5-0C2C6907F5F2}" type="parTrans" cxnId="{AB186629-CD01-4ED9-987A-AE0C166BF540}">
      <dgm:prSet/>
      <dgm:spPr/>
      <dgm:t>
        <a:bodyPr/>
        <a:lstStyle/>
        <a:p>
          <a:endParaRPr lang="es-EC"/>
        </a:p>
      </dgm:t>
    </dgm:pt>
    <dgm:pt modelId="{0A77156A-5272-40E2-922E-0C8252E7F76F}" type="sibTrans" cxnId="{AB186629-CD01-4ED9-987A-AE0C166BF540}">
      <dgm:prSet/>
      <dgm:spPr/>
      <dgm:t>
        <a:bodyPr/>
        <a:lstStyle/>
        <a:p>
          <a:endParaRPr lang="es-EC"/>
        </a:p>
      </dgm:t>
    </dgm:pt>
    <dgm:pt modelId="{E66F4A66-43DA-4A28-98FF-471969851EBF}">
      <dgm:prSet custT="1"/>
      <dgm:spPr/>
      <dgm:t>
        <a:bodyPr/>
        <a:lstStyle/>
        <a:p>
          <a:r>
            <a:rPr lang="es-EC" sz="1200" dirty="0" smtClean="0"/>
            <a:t>CIMENTA UNA CULTURA ESPECIAL</a:t>
          </a:r>
          <a:endParaRPr lang="es-EC" sz="1200" dirty="0"/>
        </a:p>
      </dgm:t>
    </dgm:pt>
    <dgm:pt modelId="{D9A43D3A-C429-4A22-AC61-988BDAFB64E0}" type="parTrans" cxnId="{4563BEDB-C2D5-47E6-8EEA-4CBE5B8F89D0}">
      <dgm:prSet/>
      <dgm:spPr/>
      <dgm:t>
        <a:bodyPr/>
        <a:lstStyle/>
        <a:p>
          <a:endParaRPr lang="es-EC"/>
        </a:p>
      </dgm:t>
    </dgm:pt>
    <dgm:pt modelId="{9FC9FB1B-F435-4CFF-813F-C32A075DE3BB}" type="sibTrans" cxnId="{4563BEDB-C2D5-47E6-8EEA-4CBE5B8F89D0}">
      <dgm:prSet/>
      <dgm:spPr/>
      <dgm:t>
        <a:bodyPr/>
        <a:lstStyle/>
        <a:p>
          <a:endParaRPr lang="es-EC"/>
        </a:p>
      </dgm:t>
    </dgm:pt>
    <dgm:pt modelId="{B24F9783-949C-44EE-9A5F-B328450E2E51}" type="pres">
      <dgm:prSet presAssocID="{FDA21D5D-0268-4222-82D3-6C4BD445777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83385A18-FD5A-4A28-8238-91210F9C874F}" type="pres">
      <dgm:prSet presAssocID="{E10C18EA-20FB-467A-9304-55C53C13C3E7}" presName="singleCycle" presStyleCnt="0"/>
      <dgm:spPr/>
    </dgm:pt>
    <dgm:pt modelId="{1DEF57AD-3EB9-40BC-9F98-9CF2B2F403BC}" type="pres">
      <dgm:prSet presAssocID="{E10C18EA-20FB-467A-9304-55C53C13C3E7}" presName="singleCenter" presStyleLbl="node1" presStyleIdx="0" presStyleCnt="6" custLinFactNeighborX="1360" custLinFactNeighborY="-608">
        <dgm:presLayoutVars>
          <dgm:chMax val="7"/>
          <dgm:chPref val="7"/>
        </dgm:presLayoutVars>
      </dgm:prSet>
      <dgm:spPr/>
      <dgm:t>
        <a:bodyPr/>
        <a:lstStyle/>
        <a:p>
          <a:endParaRPr lang="es-ES"/>
        </a:p>
      </dgm:t>
    </dgm:pt>
    <dgm:pt modelId="{518F1E64-9286-4EE4-B912-9FF852389EDC}" type="pres">
      <dgm:prSet presAssocID="{D9A43D3A-C429-4A22-AC61-988BDAFB64E0}" presName="Name56" presStyleLbl="parChTrans1D2" presStyleIdx="0" presStyleCnt="5"/>
      <dgm:spPr/>
      <dgm:t>
        <a:bodyPr/>
        <a:lstStyle/>
        <a:p>
          <a:endParaRPr lang="es-ES"/>
        </a:p>
      </dgm:t>
    </dgm:pt>
    <dgm:pt modelId="{46F13ABF-92F5-43EA-8C8C-92E652C85D53}" type="pres">
      <dgm:prSet presAssocID="{E66F4A66-43DA-4A28-98FF-471969851EBF}" presName="text0" presStyleLbl="node1" presStyleIdx="1" presStyleCnt="6" custScaleX="98205" custScaleY="10317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427ACCF-1429-46F2-B19C-EA1E79D987F6}" type="pres">
      <dgm:prSet presAssocID="{39B15F73-830B-4C7B-A4E5-0C2C6907F5F2}" presName="Name56" presStyleLbl="parChTrans1D2" presStyleIdx="1" presStyleCnt="5"/>
      <dgm:spPr/>
      <dgm:t>
        <a:bodyPr/>
        <a:lstStyle/>
        <a:p>
          <a:endParaRPr lang="es-ES"/>
        </a:p>
      </dgm:t>
    </dgm:pt>
    <dgm:pt modelId="{308C8A79-3E26-4AFF-BCC1-B1A0EDB81EAE}" type="pres">
      <dgm:prSet presAssocID="{E6B5058D-1150-4A57-9B48-155C87ADBEAF}" presName="text0" presStyleLbl="node1" presStyleIdx="2" presStyleCnt="6" custScaleX="108283" custScaleY="10693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F89D551-3968-441B-A190-C3A5C48FCA9F}" type="pres">
      <dgm:prSet presAssocID="{778A71C3-5F78-4FA9-A37F-17B0D3B55662}" presName="Name56" presStyleLbl="parChTrans1D2" presStyleIdx="2" presStyleCnt="5"/>
      <dgm:spPr/>
      <dgm:t>
        <a:bodyPr/>
        <a:lstStyle/>
        <a:p>
          <a:endParaRPr lang="es-ES"/>
        </a:p>
      </dgm:t>
    </dgm:pt>
    <dgm:pt modelId="{029288D3-DA17-4656-860C-42E4DA4D98A5}" type="pres">
      <dgm:prSet presAssocID="{304F70FD-3BF3-4CA9-AEB3-1771BABA9169}" presName="text0" presStyleLbl="node1" presStyleIdx="3" presStyleCnt="6" custScaleX="101415" custScaleY="10828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8483B9F-0C79-4E53-8E23-83E67C8ECCDA}" type="pres">
      <dgm:prSet presAssocID="{96E33CDC-B2DC-45AE-B0B0-A5D1DDB048CF}" presName="Name56" presStyleLbl="parChTrans1D2" presStyleIdx="3" presStyleCnt="5"/>
      <dgm:spPr/>
      <dgm:t>
        <a:bodyPr/>
        <a:lstStyle/>
        <a:p>
          <a:endParaRPr lang="es-ES"/>
        </a:p>
      </dgm:t>
    </dgm:pt>
    <dgm:pt modelId="{03C7C22C-40E5-4C6F-8903-686B071CDD2F}" type="pres">
      <dgm:prSet presAssocID="{454AB708-DF30-45A9-8FF6-8983521BAEAC}" presName="text0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0AC751-5E1F-4AE1-ADB2-CE7480E491DB}" type="pres">
      <dgm:prSet presAssocID="{DD9D3B2B-3785-42FE-9A1A-1194903B82E9}" presName="Name56" presStyleLbl="parChTrans1D2" presStyleIdx="4" presStyleCnt="5"/>
      <dgm:spPr/>
      <dgm:t>
        <a:bodyPr/>
        <a:lstStyle/>
        <a:p>
          <a:endParaRPr lang="es-ES"/>
        </a:p>
      </dgm:t>
    </dgm:pt>
    <dgm:pt modelId="{3B5207B8-C937-4045-96A1-5357CEEAF78E}" type="pres">
      <dgm:prSet presAssocID="{B2502917-6EBD-4765-9FFF-BCC2A113BD4B}" presName="text0" presStyleLbl="node1" presStyleIdx="5" presStyleCnt="6" custScaleX="108976" custScaleY="10851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D074807-546E-4191-ABA6-0F711D40A7ED}" type="presOf" srcId="{778A71C3-5F78-4FA9-A37F-17B0D3B55662}" destId="{0F89D551-3968-441B-A190-C3A5C48FCA9F}" srcOrd="0" destOrd="0" presId="urn:microsoft.com/office/officeart/2008/layout/RadialCluster"/>
    <dgm:cxn modelId="{AB186629-CD01-4ED9-987A-AE0C166BF540}" srcId="{E10C18EA-20FB-467A-9304-55C53C13C3E7}" destId="{E6B5058D-1150-4A57-9B48-155C87ADBEAF}" srcOrd="1" destOrd="0" parTransId="{39B15F73-830B-4C7B-A4E5-0C2C6907F5F2}" sibTransId="{0A77156A-5272-40E2-922E-0C8252E7F76F}"/>
    <dgm:cxn modelId="{4563BEDB-C2D5-47E6-8EEA-4CBE5B8F89D0}" srcId="{E10C18EA-20FB-467A-9304-55C53C13C3E7}" destId="{E66F4A66-43DA-4A28-98FF-471969851EBF}" srcOrd="0" destOrd="0" parTransId="{D9A43D3A-C429-4A22-AC61-988BDAFB64E0}" sibTransId="{9FC9FB1B-F435-4CFF-813F-C32A075DE3BB}"/>
    <dgm:cxn modelId="{4B92C21C-0923-4866-AA04-5BB427BB272C}" type="presOf" srcId="{E6B5058D-1150-4A57-9B48-155C87ADBEAF}" destId="{308C8A79-3E26-4AFF-BCC1-B1A0EDB81EAE}" srcOrd="0" destOrd="0" presId="urn:microsoft.com/office/officeart/2008/layout/RadialCluster"/>
    <dgm:cxn modelId="{37C1D8B3-F0CA-405D-B2FF-07C497A45065}" type="presOf" srcId="{DD9D3B2B-3785-42FE-9A1A-1194903B82E9}" destId="{3A0AC751-5E1F-4AE1-ADB2-CE7480E491DB}" srcOrd="0" destOrd="0" presId="urn:microsoft.com/office/officeart/2008/layout/RadialCluster"/>
    <dgm:cxn modelId="{5D1579FF-D502-440F-BDAF-D5C89CB20CD6}" type="presOf" srcId="{454AB708-DF30-45A9-8FF6-8983521BAEAC}" destId="{03C7C22C-40E5-4C6F-8903-686B071CDD2F}" srcOrd="0" destOrd="0" presId="urn:microsoft.com/office/officeart/2008/layout/RadialCluster"/>
    <dgm:cxn modelId="{728EB494-A11F-4B29-8682-0E48BDF2D269}" type="presOf" srcId="{E66F4A66-43DA-4A28-98FF-471969851EBF}" destId="{46F13ABF-92F5-43EA-8C8C-92E652C85D53}" srcOrd="0" destOrd="0" presId="urn:microsoft.com/office/officeart/2008/layout/RadialCluster"/>
    <dgm:cxn modelId="{44252083-4F6C-40DE-9BC5-E0FDAD90199F}" type="presOf" srcId="{E10C18EA-20FB-467A-9304-55C53C13C3E7}" destId="{1DEF57AD-3EB9-40BC-9F98-9CF2B2F403BC}" srcOrd="0" destOrd="0" presId="urn:microsoft.com/office/officeart/2008/layout/RadialCluster"/>
    <dgm:cxn modelId="{D905B4A0-088F-447E-9224-1D7818FAC5D4}" srcId="{E10C18EA-20FB-467A-9304-55C53C13C3E7}" destId="{304F70FD-3BF3-4CA9-AEB3-1771BABA9169}" srcOrd="2" destOrd="0" parTransId="{778A71C3-5F78-4FA9-A37F-17B0D3B55662}" sibTransId="{A17B30B3-D8A6-4E6F-A162-DEFA1D9F2853}"/>
    <dgm:cxn modelId="{CBD13A6F-D5D9-4D06-913E-B78CAE390EC2}" type="presOf" srcId="{FDA21D5D-0268-4222-82D3-6C4BD4457771}" destId="{B24F9783-949C-44EE-9A5F-B328450E2E51}" srcOrd="0" destOrd="0" presId="urn:microsoft.com/office/officeart/2008/layout/RadialCluster"/>
    <dgm:cxn modelId="{0E81D3C7-3672-414E-8892-8ADEC2895545}" type="presOf" srcId="{D9A43D3A-C429-4A22-AC61-988BDAFB64E0}" destId="{518F1E64-9286-4EE4-B912-9FF852389EDC}" srcOrd="0" destOrd="0" presId="urn:microsoft.com/office/officeart/2008/layout/RadialCluster"/>
    <dgm:cxn modelId="{9A9F7BC0-FB1A-48E6-BA1E-0F2F85F515A3}" type="presOf" srcId="{39B15F73-830B-4C7B-A4E5-0C2C6907F5F2}" destId="{A427ACCF-1429-46F2-B19C-EA1E79D987F6}" srcOrd="0" destOrd="0" presId="urn:microsoft.com/office/officeart/2008/layout/RadialCluster"/>
    <dgm:cxn modelId="{B98EA25C-FEE4-4DF3-92A8-E99A14D9061A}" srcId="{FDA21D5D-0268-4222-82D3-6C4BD4457771}" destId="{E10C18EA-20FB-467A-9304-55C53C13C3E7}" srcOrd="0" destOrd="0" parTransId="{5B6E41AC-837B-43A7-8678-6C5658AAA0F8}" sibTransId="{B9D975B0-380F-4450-B8BC-297A22A8C0D7}"/>
    <dgm:cxn modelId="{60A5288F-DFF3-4EFF-914C-1FB450DCEE80}" srcId="{E10C18EA-20FB-467A-9304-55C53C13C3E7}" destId="{454AB708-DF30-45A9-8FF6-8983521BAEAC}" srcOrd="3" destOrd="0" parTransId="{96E33CDC-B2DC-45AE-B0B0-A5D1DDB048CF}" sibTransId="{2786C6CB-D5CF-4074-A8A5-903A32261A0C}"/>
    <dgm:cxn modelId="{63B97B53-52BD-40C0-8FEA-670437FEF243}" type="presOf" srcId="{304F70FD-3BF3-4CA9-AEB3-1771BABA9169}" destId="{029288D3-DA17-4656-860C-42E4DA4D98A5}" srcOrd="0" destOrd="0" presId="urn:microsoft.com/office/officeart/2008/layout/RadialCluster"/>
    <dgm:cxn modelId="{9298BF73-759E-499B-8F2A-0DDBFEA2FE32}" type="presOf" srcId="{B2502917-6EBD-4765-9FFF-BCC2A113BD4B}" destId="{3B5207B8-C937-4045-96A1-5357CEEAF78E}" srcOrd="0" destOrd="0" presId="urn:microsoft.com/office/officeart/2008/layout/RadialCluster"/>
    <dgm:cxn modelId="{6EC9AA22-98FA-4013-8401-0BF2756878C4}" type="presOf" srcId="{96E33CDC-B2DC-45AE-B0B0-A5D1DDB048CF}" destId="{68483B9F-0C79-4E53-8E23-83E67C8ECCDA}" srcOrd="0" destOrd="0" presId="urn:microsoft.com/office/officeart/2008/layout/RadialCluster"/>
    <dgm:cxn modelId="{21FC723A-ECA0-4A50-A392-4241426169A9}" srcId="{E10C18EA-20FB-467A-9304-55C53C13C3E7}" destId="{B2502917-6EBD-4765-9FFF-BCC2A113BD4B}" srcOrd="4" destOrd="0" parTransId="{DD9D3B2B-3785-42FE-9A1A-1194903B82E9}" sibTransId="{47B93101-F48F-4240-8245-2BB97AE58030}"/>
    <dgm:cxn modelId="{F6E50402-2B11-4C66-ABBF-B717D6BE7C1D}" type="presParOf" srcId="{B24F9783-949C-44EE-9A5F-B328450E2E51}" destId="{83385A18-FD5A-4A28-8238-91210F9C874F}" srcOrd="0" destOrd="0" presId="urn:microsoft.com/office/officeart/2008/layout/RadialCluster"/>
    <dgm:cxn modelId="{B1B1A70D-7E99-4B9F-8B0B-A93ACC47E420}" type="presParOf" srcId="{83385A18-FD5A-4A28-8238-91210F9C874F}" destId="{1DEF57AD-3EB9-40BC-9F98-9CF2B2F403BC}" srcOrd="0" destOrd="0" presId="urn:microsoft.com/office/officeart/2008/layout/RadialCluster"/>
    <dgm:cxn modelId="{94794C54-DCE5-4173-88E5-7E26D2D90411}" type="presParOf" srcId="{83385A18-FD5A-4A28-8238-91210F9C874F}" destId="{518F1E64-9286-4EE4-B912-9FF852389EDC}" srcOrd="1" destOrd="0" presId="urn:microsoft.com/office/officeart/2008/layout/RadialCluster"/>
    <dgm:cxn modelId="{57804AD0-472A-4CB0-94E4-657AB845E9A9}" type="presParOf" srcId="{83385A18-FD5A-4A28-8238-91210F9C874F}" destId="{46F13ABF-92F5-43EA-8C8C-92E652C85D53}" srcOrd="2" destOrd="0" presId="urn:microsoft.com/office/officeart/2008/layout/RadialCluster"/>
    <dgm:cxn modelId="{0966FDC5-4BA9-43D7-9034-7EBEFBC43BF1}" type="presParOf" srcId="{83385A18-FD5A-4A28-8238-91210F9C874F}" destId="{A427ACCF-1429-46F2-B19C-EA1E79D987F6}" srcOrd="3" destOrd="0" presId="urn:microsoft.com/office/officeart/2008/layout/RadialCluster"/>
    <dgm:cxn modelId="{D430326A-6034-4692-BBE8-409DEF44A707}" type="presParOf" srcId="{83385A18-FD5A-4A28-8238-91210F9C874F}" destId="{308C8A79-3E26-4AFF-BCC1-B1A0EDB81EAE}" srcOrd="4" destOrd="0" presId="urn:microsoft.com/office/officeart/2008/layout/RadialCluster"/>
    <dgm:cxn modelId="{67C9C615-7CCF-4140-BA33-8F4B83E17917}" type="presParOf" srcId="{83385A18-FD5A-4A28-8238-91210F9C874F}" destId="{0F89D551-3968-441B-A190-C3A5C48FCA9F}" srcOrd="5" destOrd="0" presId="urn:microsoft.com/office/officeart/2008/layout/RadialCluster"/>
    <dgm:cxn modelId="{D28C2F71-06F5-4F21-86A0-372E7E20FFBF}" type="presParOf" srcId="{83385A18-FD5A-4A28-8238-91210F9C874F}" destId="{029288D3-DA17-4656-860C-42E4DA4D98A5}" srcOrd="6" destOrd="0" presId="urn:microsoft.com/office/officeart/2008/layout/RadialCluster"/>
    <dgm:cxn modelId="{E16AF6E2-824B-4F5C-A221-3303176F57F2}" type="presParOf" srcId="{83385A18-FD5A-4A28-8238-91210F9C874F}" destId="{68483B9F-0C79-4E53-8E23-83E67C8ECCDA}" srcOrd="7" destOrd="0" presId="urn:microsoft.com/office/officeart/2008/layout/RadialCluster"/>
    <dgm:cxn modelId="{2055E10A-C818-4607-85AD-F9EE90E7A80F}" type="presParOf" srcId="{83385A18-FD5A-4A28-8238-91210F9C874F}" destId="{03C7C22C-40E5-4C6F-8903-686B071CDD2F}" srcOrd="8" destOrd="0" presId="urn:microsoft.com/office/officeart/2008/layout/RadialCluster"/>
    <dgm:cxn modelId="{18C437B5-42C7-4CDE-8111-5303946A2A5D}" type="presParOf" srcId="{83385A18-FD5A-4A28-8238-91210F9C874F}" destId="{3A0AC751-5E1F-4AE1-ADB2-CE7480E491DB}" srcOrd="9" destOrd="0" presId="urn:microsoft.com/office/officeart/2008/layout/RadialCluster"/>
    <dgm:cxn modelId="{880507AF-C176-4ABB-BE52-A132500E3F1E}" type="presParOf" srcId="{83385A18-FD5A-4A28-8238-91210F9C874F}" destId="{3B5207B8-C937-4045-96A1-5357CEEAF78E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8CBECC0-EE1B-475D-A530-6E4A0ACCEF35}" type="doc">
      <dgm:prSet loTypeId="urn:microsoft.com/office/officeart/2005/8/layout/radial6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511F46A5-C17C-4286-97B6-15D69B9A4FF4}">
      <dgm:prSet phldrT="[Texto]" custT="1"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es-EC" sz="2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CARACTERÍSTICAS DE LAS ESCUELAS EFICACES</a:t>
          </a:r>
          <a:endParaRPr lang="es-EC" sz="20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AD61ADCE-90B5-4BF8-976F-AD25DC774F4F}" type="parTrans" cxnId="{07463BE3-7FE4-4842-88A2-E68BE4386A95}">
      <dgm:prSet/>
      <dgm:spPr/>
      <dgm:t>
        <a:bodyPr/>
        <a:lstStyle/>
        <a:p>
          <a:endParaRPr lang="es-EC"/>
        </a:p>
      </dgm:t>
    </dgm:pt>
    <dgm:pt modelId="{D7A71A27-A4E4-49D7-8EDD-06F51F3B60AE}" type="sibTrans" cxnId="{07463BE3-7FE4-4842-88A2-E68BE4386A95}">
      <dgm:prSet/>
      <dgm:spPr/>
      <dgm:t>
        <a:bodyPr/>
        <a:lstStyle/>
        <a:p>
          <a:endParaRPr lang="es-EC"/>
        </a:p>
      </dgm:t>
    </dgm:pt>
    <dgm:pt modelId="{659FC534-4C88-4491-817C-F0A2AC33BCB1}">
      <dgm:prSet phldrT="[Texto]" custT="1"/>
      <dgm:spPr>
        <a:gradFill flip="none" rotWithShape="1">
          <a:gsLst>
            <a:gs pos="0">
              <a:srgbClr val="00B0F0">
                <a:shade val="30000"/>
                <a:satMod val="115000"/>
                <a:alpha val="10000"/>
                <a:lumMod val="100000"/>
              </a:srgbClr>
            </a:gs>
            <a:gs pos="50000">
              <a:srgbClr val="00B0F0">
                <a:shade val="67500"/>
                <a:satMod val="115000"/>
              </a:srgbClr>
            </a:gs>
            <a:gs pos="100000">
              <a:srgbClr val="00B0F0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es-EC" sz="1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Participación y ayuda de los padres, colaboración, compromiso</a:t>
          </a:r>
          <a:endParaRPr lang="es-EC" sz="1200" b="1" dirty="0">
            <a:solidFill>
              <a:schemeClr val="tx1"/>
            </a:solidFill>
          </a:endParaRPr>
        </a:p>
      </dgm:t>
    </dgm:pt>
    <dgm:pt modelId="{0EAEFF3C-14A4-4B8F-8DAB-0A6AF907E545}" type="parTrans" cxnId="{24B9C3F2-EF34-4C66-89C1-E93891825C9B}">
      <dgm:prSet/>
      <dgm:spPr/>
      <dgm:t>
        <a:bodyPr/>
        <a:lstStyle/>
        <a:p>
          <a:endParaRPr lang="es-EC"/>
        </a:p>
      </dgm:t>
    </dgm:pt>
    <dgm:pt modelId="{070EE481-887B-43B8-9DC3-0A2182EF6BB2}" type="sibTrans" cxnId="{24B9C3F2-EF34-4C66-89C1-E93891825C9B}">
      <dgm:prSet/>
      <dgm:spPr/>
      <dgm:t>
        <a:bodyPr/>
        <a:lstStyle/>
        <a:p>
          <a:endParaRPr lang="es-EC"/>
        </a:p>
      </dgm:t>
    </dgm:pt>
    <dgm:pt modelId="{2B951E03-BCBD-4A34-9D9B-397929FA544B}">
      <dgm:prSet phldrT="[Texto]" custT="1"/>
      <dgm:spPr>
        <a:gradFill flip="none" rotWithShape="0">
          <a:gsLst>
            <a:gs pos="0">
              <a:schemeClr val="accent1">
                <a:tint val="66000"/>
                <a:satMod val="160000"/>
                <a:alpha val="38000"/>
                <a:lumMod val="0"/>
              </a:schemeClr>
            </a:gs>
            <a:gs pos="50000">
              <a:schemeClr val="accent1">
                <a:lumMod val="75000"/>
                <a:tint val="44500"/>
                <a:satMod val="160000"/>
              </a:schemeClr>
            </a:gs>
            <a:gs pos="100000">
              <a:schemeClr val="accent1">
                <a:lumMod val="75000"/>
                <a:tint val="23500"/>
                <a:satMod val="16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es-EC" sz="11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Currículo planeado</a:t>
          </a:r>
          <a:endParaRPr lang="es-EC" sz="1100" b="1" dirty="0">
            <a:solidFill>
              <a:schemeClr val="tx1"/>
            </a:solidFill>
          </a:endParaRPr>
        </a:p>
      </dgm:t>
    </dgm:pt>
    <dgm:pt modelId="{81AFFC5B-3BB7-453F-8E1E-7860890B83D3}" type="parTrans" cxnId="{7B4A7B2B-E90D-4FB0-8C5E-A9E5193080A0}">
      <dgm:prSet/>
      <dgm:spPr/>
      <dgm:t>
        <a:bodyPr/>
        <a:lstStyle/>
        <a:p>
          <a:endParaRPr lang="es-EC"/>
        </a:p>
      </dgm:t>
    </dgm:pt>
    <dgm:pt modelId="{D01B515D-B345-4214-831B-4624D9E9C213}" type="sibTrans" cxnId="{7B4A7B2B-E90D-4FB0-8C5E-A9E5193080A0}">
      <dgm:prSet/>
      <dgm:spPr/>
      <dgm:t>
        <a:bodyPr/>
        <a:lstStyle/>
        <a:p>
          <a:endParaRPr lang="es-EC"/>
        </a:p>
      </dgm:t>
    </dgm:pt>
    <dgm:pt modelId="{F125EF23-7E06-416D-BF1E-6DC941FF7473}">
      <dgm:prSet custT="1"/>
      <dgm:spPr>
        <a:gradFill flip="none" rotWithShape="0">
          <a:gsLst>
            <a:gs pos="0">
              <a:schemeClr val="accent5">
                <a:tint val="66000"/>
                <a:satMod val="160000"/>
                <a:alpha val="55000"/>
                <a:lumMod val="4000"/>
              </a:schemeClr>
            </a:gs>
            <a:gs pos="50000">
              <a:schemeClr val="accent5">
                <a:lumMod val="75000"/>
                <a:tint val="44500"/>
                <a:satMod val="160000"/>
              </a:schemeClr>
            </a:gs>
            <a:gs pos="100000">
              <a:schemeClr val="accent5">
                <a:lumMod val="75000"/>
                <a:tint val="23500"/>
                <a:satMod val="160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es-EC" sz="105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Busca estrategias en necesidades pedagógicas</a:t>
          </a:r>
          <a:endParaRPr lang="es-EC" sz="1000" b="1" dirty="0"/>
        </a:p>
      </dgm:t>
    </dgm:pt>
    <dgm:pt modelId="{EB1BA5E0-EE0A-46F2-8066-70044261FDFE}" type="parTrans" cxnId="{E4C8A91C-57A5-4758-8681-9CAB3C93E3C7}">
      <dgm:prSet/>
      <dgm:spPr/>
      <dgm:t>
        <a:bodyPr/>
        <a:lstStyle/>
        <a:p>
          <a:endParaRPr lang="es-EC"/>
        </a:p>
      </dgm:t>
    </dgm:pt>
    <dgm:pt modelId="{81B0AF8D-281C-408A-87B1-ECCF1072EC41}" type="sibTrans" cxnId="{E4C8A91C-57A5-4758-8681-9CAB3C93E3C7}">
      <dgm:prSet/>
      <dgm:spPr/>
      <dgm:t>
        <a:bodyPr/>
        <a:lstStyle/>
        <a:p>
          <a:endParaRPr lang="es-EC"/>
        </a:p>
      </dgm:t>
    </dgm:pt>
    <dgm:pt modelId="{42A8E398-ADDE-4FCD-9D77-6CDA64BDF57B}">
      <dgm:prSet custT="1"/>
      <dgm:spPr>
        <a:gradFill flip="none" rotWithShape="0">
          <a:gsLst>
            <a:gs pos="0">
              <a:schemeClr val="accent2">
                <a:hueOff val="1079972"/>
                <a:satOff val="29150"/>
                <a:shade val="30000"/>
                <a:satMod val="115000"/>
                <a:lumMod val="30000"/>
                <a:lumOff val="70000"/>
                <a:alpha val="0"/>
              </a:schemeClr>
            </a:gs>
            <a:gs pos="50000">
              <a:schemeClr val="accent2">
                <a:hueOff val="1079972"/>
                <a:satOff val="29150"/>
                <a:lumOff val="3059"/>
                <a:shade val="67500"/>
                <a:satMod val="115000"/>
              </a:schemeClr>
            </a:gs>
            <a:gs pos="100000">
              <a:schemeClr val="accent2">
                <a:hueOff val="1079972"/>
                <a:satOff val="29150"/>
                <a:lumOff val="3059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es-EC" sz="11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Búsqueda  y reconocimiento de los valores propios de la escuela</a:t>
          </a:r>
          <a:endParaRPr lang="es-EC" sz="11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922E2620-FBEA-4125-BBED-7A8EBD2E2AC6}" type="parTrans" cxnId="{65D17347-CF6D-4E33-9F7C-26796D735CB3}">
      <dgm:prSet/>
      <dgm:spPr/>
      <dgm:t>
        <a:bodyPr/>
        <a:lstStyle/>
        <a:p>
          <a:endParaRPr lang="es-EC"/>
        </a:p>
      </dgm:t>
    </dgm:pt>
    <dgm:pt modelId="{24AC47F3-63C2-450C-B326-FA76AE181013}" type="sibTrans" cxnId="{65D17347-CF6D-4E33-9F7C-26796D735CB3}">
      <dgm:prSet/>
      <dgm:spPr/>
      <dgm:t>
        <a:bodyPr/>
        <a:lstStyle/>
        <a:p>
          <a:endParaRPr lang="es-EC"/>
        </a:p>
      </dgm:t>
    </dgm:pt>
    <dgm:pt modelId="{550B7E6E-4E06-476E-B255-D5A48CDA6443}">
      <dgm:prSet custT="1"/>
      <dgm:spPr>
        <a:gradFill flip="none" rotWithShape="0">
          <a:gsLst>
            <a:gs pos="0">
              <a:srgbClr val="00B050">
                <a:tint val="66000"/>
                <a:satMod val="160000"/>
              </a:srgbClr>
            </a:gs>
            <a:gs pos="90000">
              <a:srgbClr val="00B050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es-EC" sz="11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Empleo de tiempo dedicado al aprendizaje</a:t>
          </a:r>
          <a:endParaRPr lang="es-EC" sz="11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E864F6C-4B04-42A6-80C0-FE3EF88320ED}" type="parTrans" cxnId="{F94ADB40-A711-4504-A7FF-C04CCBA0777E}">
      <dgm:prSet/>
      <dgm:spPr/>
      <dgm:t>
        <a:bodyPr/>
        <a:lstStyle/>
        <a:p>
          <a:endParaRPr lang="es-EC"/>
        </a:p>
      </dgm:t>
    </dgm:pt>
    <dgm:pt modelId="{0D85EEE6-30DC-4149-B2C6-B4821440E8B5}" type="sibTrans" cxnId="{F94ADB40-A711-4504-A7FF-C04CCBA0777E}">
      <dgm:prSet/>
      <dgm:spPr/>
      <dgm:t>
        <a:bodyPr/>
        <a:lstStyle/>
        <a:p>
          <a:endParaRPr lang="es-EC"/>
        </a:p>
      </dgm:t>
    </dgm:pt>
    <dgm:pt modelId="{8B58E95B-B002-4D84-BCD3-D665A71D9808}">
      <dgm:prSet custT="1"/>
      <dgm:spPr>
        <a:gradFill flip="none" rotWithShape="0">
          <a:gsLst>
            <a:gs pos="5000">
              <a:srgbClr val="7030A0">
                <a:tint val="44500"/>
                <a:satMod val="160000"/>
                <a:alpha val="82000"/>
              </a:srgbClr>
            </a:gs>
            <a:gs pos="100000">
              <a:srgbClr val="7030A0">
                <a:tint val="23500"/>
                <a:satMod val="160000"/>
              </a:srgbClr>
            </a:gs>
          </a:gsLst>
          <a:lin ang="13500000" scaled="1"/>
          <a:tileRect/>
        </a:gradFill>
      </dgm:spPr>
      <dgm:t>
        <a:bodyPr/>
        <a:lstStyle/>
        <a:p>
          <a:r>
            <a:rPr lang="es-EC" sz="11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Evaluación y seguimiento en avances del aprendizaje</a:t>
          </a:r>
          <a:endParaRPr lang="es-EC" sz="11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28BD799-9CC2-4AD5-88AB-8AFC31B31350}" type="parTrans" cxnId="{BA72E9B4-85E0-4630-A40E-6E6364F690A4}">
      <dgm:prSet/>
      <dgm:spPr/>
      <dgm:t>
        <a:bodyPr/>
        <a:lstStyle/>
        <a:p>
          <a:endParaRPr lang="es-EC"/>
        </a:p>
      </dgm:t>
    </dgm:pt>
    <dgm:pt modelId="{DD8003B3-4E56-4521-9A7A-3C8A4D098F20}" type="sibTrans" cxnId="{BA72E9B4-85E0-4630-A40E-6E6364F690A4}">
      <dgm:prSet/>
      <dgm:spPr/>
      <dgm:t>
        <a:bodyPr/>
        <a:lstStyle/>
        <a:p>
          <a:endParaRPr lang="es-EC"/>
        </a:p>
      </dgm:t>
    </dgm:pt>
    <dgm:pt modelId="{C7E461A0-3239-47C0-BC96-491B717ECD25}">
      <dgm:prSet custT="1"/>
      <dgm:spPr>
        <a:gradFill flip="none" rotWithShape="0">
          <a:gsLst>
            <a:gs pos="0">
              <a:srgbClr val="FFC000">
                <a:shade val="30000"/>
                <a:satMod val="115000"/>
                <a:alpha val="0"/>
              </a:srgbClr>
            </a:gs>
            <a:gs pos="64000">
              <a:srgbClr val="FFC000">
                <a:shade val="67500"/>
                <a:satMod val="115000"/>
              </a:srgbClr>
            </a:gs>
            <a:gs pos="100000">
              <a:srgbClr val="FFC000">
                <a:shade val="100000"/>
                <a:satMod val="115000"/>
              </a:srgbClr>
            </a:gs>
          </a:gsLst>
          <a:lin ang="10800000" scaled="1"/>
          <a:tileRect/>
        </a:gradFill>
      </dgm:spPr>
      <dgm:t>
        <a:bodyPr/>
        <a:lstStyle/>
        <a:p>
          <a:r>
            <a:rPr lang="es-EC" sz="11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Reconocimiento derechos y responsabilidades de los alumnos</a:t>
          </a:r>
          <a:endParaRPr lang="es-EC" sz="11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3244D92-0AC0-4567-9FAD-B3FD7B237742}" type="parTrans" cxnId="{21C7B498-6020-4870-9DB8-D397E16A47CD}">
      <dgm:prSet/>
      <dgm:spPr/>
      <dgm:t>
        <a:bodyPr/>
        <a:lstStyle/>
        <a:p>
          <a:endParaRPr lang="es-EC"/>
        </a:p>
      </dgm:t>
    </dgm:pt>
    <dgm:pt modelId="{F31A1FA5-63FC-491F-8E08-723FE9E35B19}" type="sibTrans" cxnId="{21C7B498-6020-4870-9DB8-D397E16A47CD}">
      <dgm:prSet/>
      <dgm:spPr/>
      <dgm:t>
        <a:bodyPr/>
        <a:lstStyle/>
        <a:p>
          <a:endParaRPr lang="es-EC"/>
        </a:p>
      </dgm:t>
    </dgm:pt>
    <dgm:pt modelId="{1F6EFBFD-5C6A-43CF-A26A-1E3A5D22A6D2}">
      <dgm:prSet custT="1"/>
      <dgm:spPr>
        <a:gradFill flip="none" rotWithShape="0">
          <a:gsLst>
            <a:gs pos="0">
              <a:schemeClr val="accent3">
                <a:lumMod val="40000"/>
                <a:lumOff val="60000"/>
                <a:shade val="30000"/>
                <a:satMod val="115000"/>
              </a:schemeClr>
            </a:gs>
            <a:gs pos="50000">
              <a:schemeClr val="accent3">
                <a:lumMod val="40000"/>
                <a:lumOff val="60000"/>
                <a:shade val="67500"/>
                <a:satMod val="115000"/>
                <a:alpha val="58000"/>
              </a:schemeClr>
            </a:gs>
            <a:gs pos="100000">
              <a:schemeClr val="accent3">
                <a:lumMod val="40000"/>
                <a:lumOff val="60000"/>
                <a:shade val="100000"/>
                <a:satMod val="115000"/>
              </a:schemeClr>
            </a:gs>
          </a:gsLst>
          <a:lin ang="8100000" scaled="1"/>
          <a:tileRect/>
        </a:gradFill>
      </dgm:spPr>
      <dgm:t>
        <a:bodyPr/>
        <a:lstStyle/>
        <a:p>
          <a:r>
            <a:rPr lang="es-EC" sz="11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Estabilidad laboral</a:t>
          </a:r>
          <a:endParaRPr lang="es-EC" sz="11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AA46B88-AB6B-411A-8F68-9330DEF00681}" type="parTrans" cxnId="{F230C194-FDC7-4969-9387-19512EEBA0DC}">
      <dgm:prSet/>
      <dgm:spPr/>
      <dgm:t>
        <a:bodyPr/>
        <a:lstStyle/>
        <a:p>
          <a:endParaRPr lang="es-EC"/>
        </a:p>
      </dgm:t>
    </dgm:pt>
    <dgm:pt modelId="{C561EB82-371C-4743-93B4-3AFD20FFE92A}" type="sibTrans" cxnId="{F230C194-FDC7-4969-9387-19512EEBA0DC}">
      <dgm:prSet/>
      <dgm:spPr/>
      <dgm:t>
        <a:bodyPr/>
        <a:lstStyle/>
        <a:p>
          <a:endParaRPr lang="es-EC"/>
        </a:p>
      </dgm:t>
    </dgm:pt>
    <dgm:pt modelId="{9F1834E8-534C-48CD-B272-803B14622486}">
      <dgm:prSet custT="1"/>
      <dgm:spPr>
        <a:gradFill flip="none" rotWithShape="0">
          <a:gsLst>
            <a:gs pos="0">
              <a:srgbClr val="DF95CC">
                <a:tint val="66000"/>
                <a:satMod val="160000"/>
              </a:srgbClr>
            </a:gs>
            <a:gs pos="50000">
              <a:srgbClr val="DF95CC">
                <a:tint val="44500"/>
                <a:satMod val="160000"/>
                <a:alpha val="59000"/>
              </a:srgbClr>
            </a:gs>
            <a:gs pos="100000">
              <a:srgbClr val="DF95CC">
                <a:tint val="23500"/>
                <a:satMod val="160000"/>
              </a:srgbClr>
            </a:gs>
          </a:gsLst>
          <a:lin ang="8100000" scaled="1"/>
          <a:tileRect/>
        </a:gradFill>
      </dgm:spPr>
      <dgm:t>
        <a:bodyPr/>
        <a:lstStyle/>
        <a:p>
          <a:r>
            <a:rPr lang="es-EC" sz="11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Planificación, colaboración, coparticipación en toma de decisiones </a:t>
          </a:r>
          <a:endParaRPr lang="es-EC" sz="11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F6EC721-3A2D-458A-830B-1A1B68805AA3}" type="parTrans" cxnId="{CE4F5628-12B3-4C1C-85B3-60E8282BE7ED}">
      <dgm:prSet/>
      <dgm:spPr/>
      <dgm:t>
        <a:bodyPr/>
        <a:lstStyle/>
        <a:p>
          <a:endParaRPr lang="es-EC"/>
        </a:p>
      </dgm:t>
    </dgm:pt>
    <dgm:pt modelId="{B63349F6-C05B-4138-A60D-5AF48707898E}" type="sibTrans" cxnId="{CE4F5628-12B3-4C1C-85B3-60E8282BE7ED}">
      <dgm:prSet/>
      <dgm:spPr/>
      <dgm:t>
        <a:bodyPr/>
        <a:lstStyle/>
        <a:p>
          <a:endParaRPr lang="es-EC"/>
        </a:p>
      </dgm:t>
    </dgm:pt>
    <dgm:pt modelId="{1FC9A1DF-57E2-4FB9-A522-8F153DCC5448}">
      <dgm:prSet custT="1"/>
      <dgm:spPr>
        <a:gradFill flip="none" rotWithShape="0">
          <a:gsLst>
            <a:gs pos="0">
              <a:schemeClr val="accent2">
                <a:hueOff val="0"/>
                <a:satOff val="0"/>
                <a:lumOff val="0"/>
                <a:tint val="66000"/>
                <a:satMod val="160000"/>
              </a:schemeClr>
            </a:gs>
            <a:gs pos="59000">
              <a:schemeClr val="accent2">
                <a:hueOff val="0"/>
                <a:satOff val="0"/>
                <a:lumOff val="0"/>
                <a:tint val="44500"/>
                <a:satMod val="160000"/>
              </a:schemeClr>
            </a:gs>
            <a:gs pos="93000">
              <a:schemeClr val="accent2">
                <a:hueOff val="0"/>
                <a:satOff val="0"/>
                <a:lumOff val="0"/>
                <a:tint val="23500"/>
                <a:satMod val="160000"/>
                <a:alpha val="39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es-EC" sz="11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Dirección positiva, Liderazgo profesional, destacado</a:t>
          </a:r>
          <a:endParaRPr lang="es-EC" sz="11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F4DE905-7EEF-4355-B54F-C0F34789D484}" type="parTrans" cxnId="{FA7A8E7C-689E-4B88-9AFF-143EC01861EC}">
      <dgm:prSet/>
      <dgm:spPr/>
      <dgm:t>
        <a:bodyPr/>
        <a:lstStyle/>
        <a:p>
          <a:endParaRPr lang="es-EC"/>
        </a:p>
      </dgm:t>
    </dgm:pt>
    <dgm:pt modelId="{0A900F14-799F-4218-B508-318046F54CC9}" type="sibTrans" cxnId="{FA7A8E7C-689E-4B88-9AFF-143EC01861EC}">
      <dgm:prSet/>
      <dgm:spPr/>
      <dgm:t>
        <a:bodyPr/>
        <a:lstStyle/>
        <a:p>
          <a:endParaRPr lang="es-EC"/>
        </a:p>
      </dgm:t>
    </dgm:pt>
    <dgm:pt modelId="{E9663B8E-EAFD-4032-B9FF-3AE5DEFDDA41}" type="pres">
      <dgm:prSet presAssocID="{28CBECC0-EE1B-475D-A530-6E4A0ACCEF3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20023D5-1793-4214-BC74-6591E1E806EA}" type="pres">
      <dgm:prSet presAssocID="{511F46A5-C17C-4286-97B6-15D69B9A4FF4}" presName="centerShape" presStyleLbl="node0" presStyleIdx="0" presStyleCnt="1" custScaleX="211333" custScaleY="216935" custLinFactNeighborX="935" custLinFactNeighborY="0"/>
      <dgm:spPr/>
      <dgm:t>
        <a:bodyPr/>
        <a:lstStyle/>
        <a:p>
          <a:endParaRPr lang="es-EC"/>
        </a:p>
      </dgm:t>
    </dgm:pt>
    <dgm:pt modelId="{0FBD5E2B-5809-4071-A6EB-B19507679929}" type="pres">
      <dgm:prSet presAssocID="{1FC9A1DF-57E2-4FB9-A522-8F153DCC5448}" presName="node" presStyleLbl="node1" presStyleIdx="0" presStyleCnt="10" custScaleX="138754" custScaleY="13667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988AAFA-5B98-4535-B09E-539248A1EE45}" type="pres">
      <dgm:prSet presAssocID="{1FC9A1DF-57E2-4FB9-A522-8F153DCC5448}" presName="dummy" presStyleCnt="0"/>
      <dgm:spPr/>
    </dgm:pt>
    <dgm:pt modelId="{0062F1EC-09B8-43B2-96D5-6FF2CD09EADF}" type="pres">
      <dgm:prSet presAssocID="{0A900F14-799F-4218-B508-318046F54CC9}" presName="sibTrans" presStyleLbl="sibTrans2D1" presStyleIdx="0" presStyleCnt="10"/>
      <dgm:spPr/>
      <dgm:t>
        <a:bodyPr/>
        <a:lstStyle/>
        <a:p>
          <a:endParaRPr lang="es-EC"/>
        </a:p>
      </dgm:t>
    </dgm:pt>
    <dgm:pt modelId="{ABDBBD2F-80BB-4604-8199-F8624389D9AC}" type="pres">
      <dgm:prSet presAssocID="{9F1834E8-534C-48CD-B272-803B14622486}" presName="node" presStyleLbl="node1" presStyleIdx="1" presStyleCnt="10" custScaleX="143593" custScaleY="14475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E7AB514-398F-4C55-AAB9-B3938E602FEB}" type="pres">
      <dgm:prSet presAssocID="{9F1834E8-534C-48CD-B272-803B14622486}" presName="dummy" presStyleCnt="0"/>
      <dgm:spPr/>
    </dgm:pt>
    <dgm:pt modelId="{685F117B-B2D8-4987-BFE2-07F4949B68AE}" type="pres">
      <dgm:prSet presAssocID="{B63349F6-C05B-4138-A60D-5AF48707898E}" presName="sibTrans" presStyleLbl="sibTrans2D1" presStyleIdx="1" presStyleCnt="10"/>
      <dgm:spPr/>
      <dgm:t>
        <a:bodyPr/>
        <a:lstStyle/>
        <a:p>
          <a:endParaRPr lang="es-EC"/>
        </a:p>
      </dgm:t>
    </dgm:pt>
    <dgm:pt modelId="{FE54B333-C7F8-4B72-8341-3982EFB377E8}" type="pres">
      <dgm:prSet presAssocID="{1F6EFBFD-5C6A-43CF-A26A-1E3A5D22A6D2}" presName="node" presStyleLbl="node1" presStyleIdx="2" presStyleCnt="10" custScaleX="137558" custScaleY="137879" custRadScaleRad="100636" custRadScaleInc="-1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E634331-A573-4D0D-A95A-347E295D336B}" type="pres">
      <dgm:prSet presAssocID="{1F6EFBFD-5C6A-43CF-A26A-1E3A5D22A6D2}" presName="dummy" presStyleCnt="0"/>
      <dgm:spPr/>
    </dgm:pt>
    <dgm:pt modelId="{DB723C10-70DF-47E7-9CA0-5F3E97A01E13}" type="pres">
      <dgm:prSet presAssocID="{C561EB82-371C-4743-93B4-3AFD20FFE92A}" presName="sibTrans" presStyleLbl="sibTrans2D1" presStyleIdx="2" presStyleCnt="10"/>
      <dgm:spPr/>
      <dgm:t>
        <a:bodyPr/>
        <a:lstStyle/>
        <a:p>
          <a:endParaRPr lang="es-EC"/>
        </a:p>
      </dgm:t>
    </dgm:pt>
    <dgm:pt modelId="{5160C0A2-5631-4FF5-A147-44F1E6F8617F}" type="pres">
      <dgm:prSet presAssocID="{C7E461A0-3239-47C0-BC96-491B717ECD25}" presName="node" presStyleLbl="node1" presStyleIdx="3" presStyleCnt="10" custScaleX="156546" custScaleY="145610" custRadScaleRad="96475" custRadScaleInc="-296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086A879-9D44-450C-9A63-A9A46B7A3DAF}" type="pres">
      <dgm:prSet presAssocID="{C7E461A0-3239-47C0-BC96-491B717ECD25}" presName="dummy" presStyleCnt="0"/>
      <dgm:spPr/>
    </dgm:pt>
    <dgm:pt modelId="{5D21172A-701F-46A3-BFB6-26FC148FFEC5}" type="pres">
      <dgm:prSet presAssocID="{F31A1FA5-63FC-491F-8E08-723FE9E35B19}" presName="sibTrans" presStyleLbl="sibTrans2D1" presStyleIdx="3" presStyleCnt="10"/>
      <dgm:spPr/>
      <dgm:t>
        <a:bodyPr/>
        <a:lstStyle/>
        <a:p>
          <a:endParaRPr lang="es-EC"/>
        </a:p>
      </dgm:t>
    </dgm:pt>
    <dgm:pt modelId="{E949CB89-87E7-44C4-98D9-FC9426B146C9}" type="pres">
      <dgm:prSet presAssocID="{8B58E95B-B002-4D84-BCD3-D665A71D9808}" presName="node" presStyleLbl="node1" presStyleIdx="4" presStyleCnt="10" custScaleX="155623" custScaleY="15448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AE20D35-8998-4486-B450-27BC74C8E0A4}" type="pres">
      <dgm:prSet presAssocID="{8B58E95B-B002-4D84-BCD3-D665A71D9808}" presName="dummy" presStyleCnt="0"/>
      <dgm:spPr/>
    </dgm:pt>
    <dgm:pt modelId="{F818DD5D-0394-4AFF-9C18-B7AEFED2DAF5}" type="pres">
      <dgm:prSet presAssocID="{DD8003B3-4E56-4521-9A7A-3C8A4D098F20}" presName="sibTrans" presStyleLbl="sibTrans2D1" presStyleIdx="4" presStyleCnt="10"/>
      <dgm:spPr/>
      <dgm:t>
        <a:bodyPr/>
        <a:lstStyle/>
        <a:p>
          <a:endParaRPr lang="es-EC"/>
        </a:p>
      </dgm:t>
    </dgm:pt>
    <dgm:pt modelId="{C808A07B-FA97-4140-B4CF-723F9EBB5601}" type="pres">
      <dgm:prSet presAssocID="{550B7E6E-4E06-476E-B255-D5A48CDA6443}" presName="node" presStyleLbl="node1" presStyleIdx="5" presStyleCnt="10" custScaleX="143436" custScaleY="127218" custRadScaleRad="99495" custRadScaleInc="-912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438FF03-96A9-480C-9E77-2A3E8934FA1B}" type="pres">
      <dgm:prSet presAssocID="{550B7E6E-4E06-476E-B255-D5A48CDA6443}" presName="dummy" presStyleCnt="0"/>
      <dgm:spPr/>
    </dgm:pt>
    <dgm:pt modelId="{7FA90922-C39A-46E5-9B56-A07300069B57}" type="pres">
      <dgm:prSet presAssocID="{0D85EEE6-30DC-4149-B2C6-B4821440E8B5}" presName="sibTrans" presStyleLbl="sibTrans2D1" presStyleIdx="5" presStyleCnt="10"/>
      <dgm:spPr/>
      <dgm:t>
        <a:bodyPr/>
        <a:lstStyle/>
        <a:p>
          <a:endParaRPr lang="es-EC"/>
        </a:p>
      </dgm:t>
    </dgm:pt>
    <dgm:pt modelId="{95CAE55A-DD6D-4C1B-BBAB-ABBC40B21949}" type="pres">
      <dgm:prSet presAssocID="{42A8E398-ADDE-4FCD-9D77-6CDA64BDF57B}" presName="node" presStyleLbl="node1" presStyleIdx="6" presStyleCnt="10" custScaleX="159132" custScaleY="14820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90C056A-18BF-4E8D-8C0D-CB3F7E81580B}" type="pres">
      <dgm:prSet presAssocID="{42A8E398-ADDE-4FCD-9D77-6CDA64BDF57B}" presName="dummy" presStyleCnt="0"/>
      <dgm:spPr/>
    </dgm:pt>
    <dgm:pt modelId="{F9BFA1C8-97CA-4500-A76F-4E296B32E19F}" type="pres">
      <dgm:prSet presAssocID="{24AC47F3-63C2-450C-B326-FA76AE181013}" presName="sibTrans" presStyleLbl="sibTrans2D1" presStyleIdx="6" presStyleCnt="10"/>
      <dgm:spPr/>
      <dgm:t>
        <a:bodyPr/>
        <a:lstStyle/>
        <a:p>
          <a:endParaRPr lang="es-EC"/>
        </a:p>
      </dgm:t>
    </dgm:pt>
    <dgm:pt modelId="{D0B02238-6139-4557-98F4-6888A634BDD9}" type="pres">
      <dgm:prSet presAssocID="{659FC534-4C88-4491-817C-F0A2AC33BCB1}" presName="node" presStyleLbl="node1" presStyleIdx="7" presStyleCnt="10" custScaleX="167688" custScaleY="144992" custRadScaleRad="99993" custRadScaleInc="105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0EB6520-38FF-4959-B64D-98B8AB0697C4}" type="pres">
      <dgm:prSet presAssocID="{659FC534-4C88-4491-817C-F0A2AC33BCB1}" presName="dummy" presStyleCnt="0"/>
      <dgm:spPr/>
    </dgm:pt>
    <dgm:pt modelId="{300760A7-2C34-4A9E-BB0F-FC83BBC3F976}" type="pres">
      <dgm:prSet presAssocID="{070EE481-887B-43B8-9DC3-0A2182EF6BB2}" presName="sibTrans" presStyleLbl="sibTrans2D1" presStyleIdx="7" presStyleCnt="10"/>
      <dgm:spPr/>
      <dgm:t>
        <a:bodyPr/>
        <a:lstStyle/>
        <a:p>
          <a:endParaRPr lang="es-EC"/>
        </a:p>
      </dgm:t>
    </dgm:pt>
    <dgm:pt modelId="{D7B58EC7-1801-41CD-9309-57BE08A03B10}" type="pres">
      <dgm:prSet presAssocID="{2B951E03-BCBD-4A34-9D9B-397929FA544B}" presName="node" presStyleLbl="node1" presStyleIdx="8" presStyleCnt="10" custScaleX="121284" custScaleY="114852" custRadScaleRad="100373" custRadScaleInc="416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F285629-3F47-4626-9C77-8C145E0D4E12}" type="pres">
      <dgm:prSet presAssocID="{2B951E03-BCBD-4A34-9D9B-397929FA544B}" presName="dummy" presStyleCnt="0"/>
      <dgm:spPr/>
    </dgm:pt>
    <dgm:pt modelId="{F89C9761-3E59-4154-B18D-78A591A9FE45}" type="pres">
      <dgm:prSet presAssocID="{D01B515D-B345-4214-831B-4624D9E9C213}" presName="sibTrans" presStyleLbl="sibTrans2D1" presStyleIdx="8" presStyleCnt="10"/>
      <dgm:spPr/>
      <dgm:t>
        <a:bodyPr/>
        <a:lstStyle/>
        <a:p>
          <a:endParaRPr lang="es-EC"/>
        </a:p>
      </dgm:t>
    </dgm:pt>
    <dgm:pt modelId="{117A871A-71DF-478D-B26B-4E71FB9C263A}" type="pres">
      <dgm:prSet presAssocID="{F125EF23-7E06-416D-BF1E-6DC941FF7473}" presName="node" presStyleLbl="node1" presStyleIdx="9" presStyleCnt="10" custScaleX="152301" custScaleY="14646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C120A58-80AC-4708-9D56-4541547A0BC5}" type="pres">
      <dgm:prSet presAssocID="{F125EF23-7E06-416D-BF1E-6DC941FF7473}" presName="dummy" presStyleCnt="0"/>
      <dgm:spPr/>
    </dgm:pt>
    <dgm:pt modelId="{42FA05D2-5841-4DF8-8B9B-C60EEBAEB09A}" type="pres">
      <dgm:prSet presAssocID="{81B0AF8D-281C-408A-87B1-ECCF1072EC41}" presName="sibTrans" presStyleLbl="sibTrans2D1" presStyleIdx="9" presStyleCnt="10"/>
      <dgm:spPr/>
      <dgm:t>
        <a:bodyPr/>
        <a:lstStyle/>
        <a:p>
          <a:endParaRPr lang="es-EC"/>
        </a:p>
      </dgm:t>
    </dgm:pt>
  </dgm:ptLst>
  <dgm:cxnLst>
    <dgm:cxn modelId="{1DF69886-C63C-402B-9F72-1CB8750E8E75}" type="presOf" srcId="{42A8E398-ADDE-4FCD-9D77-6CDA64BDF57B}" destId="{95CAE55A-DD6D-4C1B-BBAB-ABBC40B21949}" srcOrd="0" destOrd="0" presId="urn:microsoft.com/office/officeart/2005/8/layout/radial6"/>
    <dgm:cxn modelId="{F94ADB40-A711-4504-A7FF-C04CCBA0777E}" srcId="{511F46A5-C17C-4286-97B6-15D69B9A4FF4}" destId="{550B7E6E-4E06-476E-B255-D5A48CDA6443}" srcOrd="5" destOrd="0" parTransId="{AE864F6C-4B04-42A6-80C0-FE3EF88320ED}" sibTransId="{0D85EEE6-30DC-4149-B2C6-B4821440E8B5}"/>
    <dgm:cxn modelId="{FA7A8E7C-689E-4B88-9AFF-143EC01861EC}" srcId="{511F46A5-C17C-4286-97B6-15D69B9A4FF4}" destId="{1FC9A1DF-57E2-4FB9-A522-8F153DCC5448}" srcOrd="0" destOrd="0" parTransId="{CF4DE905-7EEF-4355-B54F-C0F34789D484}" sibTransId="{0A900F14-799F-4218-B508-318046F54CC9}"/>
    <dgm:cxn modelId="{CB9CC44D-ABCE-4B3C-AD46-1E657DA203C5}" type="presOf" srcId="{DD8003B3-4E56-4521-9A7A-3C8A4D098F20}" destId="{F818DD5D-0394-4AFF-9C18-B7AEFED2DAF5}" srcOrd="0" destOrd="0" presId="urn:microsoft.com/office/officeart/2005/8/layout/radial6"/>
    <dgm:cxn modelId="{9B521900-5B03-4AEE-9BFA-6FE77696A391}" type="presOf" srcId="{28CBECC0-EE1B-475D-A530-6E4A0ACCEF35}" destId="{E9663B8E-EAFD-4032-B9FF-3AE5DEFDDA41}" srcOrd="0" destOrd="0" presId="urn:microsoft.com/office/officeart/2005/8/layout/radial6"/>
    <dgm:cxn modelId="{9D1ABF0F-6B59-41C9-AF64-CB321F3C4786}" type="presOf" srcId="{0A900F14-799F-4218-B508-318046F54CC9}" destId="{0062F1EC-09B8-43B2-96D5-6FF2CD09EADF}" srcOrd="0" destOrd="0" presId="urn:microsoft.com/office/officeart/2005/8/layout/radial6"/>
    <dgm:cxn modelId="{CE4F5628-12B3-4C1C-85B3-60E8282BE7ED}" srcId="{511F46A5-C17C-4286-97B6-15D69B9A4FF4}" destId="{9F1834E8-534C-48CD-B272-803B14622486}" srcOrd="1" destOrd="0" parTransId="{BF6EC721-3A2D-458A-830B-1A1B68805AA3}" sibTransId="{B63349F6-C05B-4138-A60D-5AF48707898E}"/>
    <dgm:cxn modelId="{BA72E9B4-85E0-4630-A40E-6E6364F690A4}" srcId="{511F46A5-C17C-4286-97B6-15D69B9A4FF4}" destId="{8B58E95B-B002-4D84-BCD3-D665A71D9808}" srcOrd="4" destOrd="0" parTransId="{B28BD799-9CC2-4AD5-88AB-8AFC31B31350}" sibTransId="{DD8003B3-4E56-4521-9A7A-3C8A4D098F20}"/>
    <dgm:cxn modelId="{E4C8A91C-57A5-4758-8681-9CAB3C93E3C7}" srcId="{511F46A5-C17C-4286-97B6-15D69B9A4FF4}" destId="{F125EF23-7E06-416D-BF1E-6DC941FF7473}" srcOrd="9" destOrd="0" parTransId="{EB1BA5E0-EE0A-46F2-8066-70044261FDFE}" sibTransId="{81B0AF8D-281C-408A-87B1-ECCF1072EC41}"/>
    <dgm:cxn modelId="{21C29240-5A92-440E-8529-D11E8C39E08D}" type="presOf" srcId="{D01B515D-B345-4214-831B-4624D9E9C213}" destId="{F89C9761-3E59-4154-B18D-78A591A9FE45}" srcOrd="0" destOrd="0" presId="urn:microsoft.com/office/officeart/2005/8/layout/radial6"/>
    <dgm:cxn modelId="{5B3545DE-2F68-47EF-A967-068D85E28693}" type="presOf" srcId="{8B58E95B-B002-4D84-BCD3-D665A71D9808}" destId="{E949CB89-87E7-44C4-98D9-FC9426B146C9}" srcOrd="0" destOrd="0" presId="urn:microsoft.com/office/officeart/2005/8/layout/radial6"/>
    <dgm:cxn modelId="{21C7B498-6020-4870-9DB8-D397E16A47CD}" srcId="{511F46A5-C17C-4286-97B6-15D69B9A4FF4}" destId="{C7E461A0-3239-47C0-BC96-491B717ECD25}" srcOrd="3" destOrd="0" parTransId="{C3244D92-0AC0-4567-9FAD-B3FD7B237742}" sibTransId="{F31A1FA5-63FC-491F-8E08-723FE9E35B19}"/>
    <dgm:cxn modelId="{D5CBDFD1-92C0-412A-BFEA-C80DE8DAB0EE}" type="presOf" srcId="{F125EF23-7E06-416D-BF1E-6DC941FF7473}" destId="{117A871A-71DF-478D-B26B-4E71FB9C263A}" srcOrd="0" destOrd="0" presId="urn:microsoft.com/office/officeart/2005/8/layout/radial6"/>
    <dgm:cxn modelId="{07463BE3-7FE4-4842-88A2-E68BE4386A95}" srcId="{28CBECC0-EE1B-475D-A530-6E4A0ACCEF35}" destId="{511F46A5-C17C-4286-97B6-15D69B9A4FF4}" srcOrd="0" destOrd="0" parTransId="{AD61ADCE-90B5-4BF8-976F-AD25DC774F4F}" sibTransId="{D7A71A27-A4E4-49D7-8EDD-06F51F3B60AE}"/>
    <dgm:cxn modelId="{17E8B32F-E082-41A8-86A9-351FC0EB5AD4}" type="presOf" srcId="{9F1834E8-534C-48CD-B272-803B14622486}" destId="{ABDBBD2F-80BB-4604-8199-F8624389D9AC}" srcOrd="0" destOrd="0" presId="urn:microsoft.com/office/officeart/2005/8/layout/radial6"/>
    <dgm:cxn modelId="{A142CBAB-BCF5-45A5-8FC9-5CA808CE0D0C}" type="presOf" srcId="{659FC534-4C88-4491-817C-F0A2AC33BCB1}" destId="{D0B02238-6139-4557-98F4-6888A634BDD9}" srcOrd="0" destOrd="0" presId="urn:microsoft.com/office/officeart/2005/8/layout/radial6"/>
    <dgm:cxn modelId="{68AA7B4B-75D0-4B71-BBEC-7E0279FAD2C4}" type="presOf" srcId="{0D85EEE6-30DC-4149-B2C6-B4821440E8B5}" destId="{7FA90922-C39A-46E5-9B56-A07300069B57}" srcOrd="0" destOrd="0" presId="urn:microsoft.com/office/officeart/2005/8/layout/radial6"/>
    <dgm:cxn modelId="{F230C194-FDC7-4969-9387-19512EEBA0DC}" srcId="{511F46A5-C17C-4286-97B6-15D69B9A4FF4}" destId="{1F6EFBFD-5C6A-43CF-A26A-1E3A5D22A6D2}" srcOrd="2" destOrd="0" parTransId="{BAA46B88-AB6B-411A-8F68-9330DEF00681}" sibTransId="{C561EB82-371C-4743-93B4-3AFD20FFE92A}"/>
    <dgm:cxn modelId="{EF874926-E897-4F23-A757-4BE07560E8DB}" type="presOf" srcId="{070EE481-887B-43B8-9DC3-0A2182EF6BB2}" destId="{300760A7-2C34-4A9E-BB0F-FC83BBC3F976}" srcOrd="0" destOrd="0" presId="urn:microsoft.com/office/officeart/2005/8/layout/radial6"/>
    <dgm:cxn modelId="{4B72951B-C208-46E4-8E57-0C1C5FBDF197}" type="presOf" srcId="{24AC47F3-63C2-450C-B326-FA76AE181013}" destId="{F9BFA1C8-97CA-4500-A76F-4E296B32E19F}" srcOrd="0" destOrd="0" presId="urn:microsoft.com/office/officeart/2005/8/layout/radial6"/>
    <dgm:cxn modelId="{7B4A7B2B-E90D-4FB0-8C5E-A9E5193080A0}" srcId="{511F46A5-C17C-4286-97B6-15D69B9A4FF4}" destId="{2B951E03-BCBD-4A34-9D9B-397929FA544B}" srcOrd="8" destOrd="0" parTransId="{81AFFC5B-3BB7-453F-8E1E-7860890B83D3}" sibTransId="{D01B515D-B345-4214-831B-4624D9E9C213}"/>
    <dgm:cxn modelId="{24B9C3F2-EF34-4C66-89C1-E93891825C9B}" srcId="{511F46A5-C17C-4286-97B6-15D69B9A4FF4}" destId="{659FC534-4C88-4491-817C-F0A2AC33BCB1}" srcOrd="7" destOrd="0" parTransId="{0EAEFF3C-14A4-4B8F-8DAB-0A6AF907E545}" sibTransId="{070EE481-887B-43B8-9DC3-0A2182EF6BB2}"/>
    <dgm:cxn modelId="{91DB8830-3A35-4E96-88C4-DC2B44394C70}" type="presOf" srcId="{550B7E6E-4E06-476E-B255-D5A48CDA6443}" destId="{C808A07B-FA97-4140-B4CF-723F9EBB5601}" srcOrd="0" destOrd="0" presId="urn:microsoft.com/office/officeart/2005/8/layout/radial6"/>
    <dgm:cxn modelId="{D5FBA43B-7934-40EA-AD4F-0D498F9D1AFF}" type="presOf" srcId="{2B951E03-BCBD-4A34-9D9B-397929FA544B}" destId="{D7B58EC7-1801-41CD-9309-57BE08A03B10}" srcOrd="0" destOrd="0" presId="urn:microsoft.com/office/officeart/2005/8/layout/radial6"/>
    <dgm:cxn modelId="{C468C9FA-63E8-4D08-99DA-2912849BE207}" type="presOf" srcId="{C561EB82-371C-4743-93B4-3AFD20FFE92A}" destId="{DB723C10-70DF-47E7-9CA0-5F3E97A01E13}" srcOrd="0" destOrd="0" presId="urn:microsoft.com/office/officeart/2005/8/layout/radial6"/>
    <dgm:cxn modelId="{0898C7A3-CC88-46F8-8ECE-DF4EBCE6DBED}" type="presOf" srcId="{1FC9A1DF-57E2-4FB9-A522-8F153DCC5448}" destId="{0FBD5E2B-5809-4071-A6EB-B19507679929}" srcOrd="0" destOrd="0" presId="urn:microsoft.com/office/officeart/2005/8/layout/radial6"/>
    <dgm:cxn modelId="{CDC52AB6-9046-4578-9DD5-B9C96F4C10B7}" type="presOf" srcId="{F31A1FA5-63FC-491F-8E08-723FE9E35B19}" destId="{5D21172A-701F-46A3-BFB6-26FC148FFEC5}" srcOrd="0" destOrd="0" presId="urn:microsoft.com/office/officeart/2005/8/layout/radial6"/>
    <dgm:cxn modelId="{0F8A50E8-14AC-4029-95A5-0E877290FCE9}" type="presOf" srcId="{511F46A5-C17C-4286-97B6-15D69B9A4FF4}" destId="{C20023D5-1793-4214-BC74-6591E1E806EA}" srcOrd="0" destOrd="0" presId="urn:microsoft.com/office/officeart/2005/8/layout/radial6"/>
    <dgm:cxn modelId="{B95D7351-B9FC-4351-AA5E-977C110019F9}" type="presOf" srcId="{81B0AF8D-281C-408A-87B1-ECCF1072EC41}" destId="{42FA05D2-5841-4DF8-8B9B-C60EEBAEB09A}" srcOrd="0" destOrd="0" presId="urn:microsoft.com/office/officeart/2005/8/layout/radial6"/>
    <dgm:cxn modelId="{F69C3365-66B2-4961-92B8-01D5904C9D83}" type="presOf" srcId="{1F6EFBFD-5C6A-43CF-A26A-1E3A5D22A6D2}" destId="{FE54B333-C7F8-4B72-8341-3982EFB377E8}" srcOrd="0" destOrd="0" presId="urn:microsoft.com/office/officeart/2005/8/layout/radial6"/>
    <dgm:cxn modelId="{5E13BB05-99AF-4122-ABEC-6F42FECB1D91}" type="presOf" srcId="{B63349F6-C05B-4138-A60D-5AF48707898E}" destId="{685F117B-B2D8-4987-BFE2-07F4949B68AE}" srcOrd="0" destOrd="0" presId="urn:microsoft.com/office/officeart/2005/8/layout/radial6"/>
    <dgm:cxn modelId="{4A0918FF-9174-4A5A-B915-EBF6112B8503}" type="presOf" srcId="{C7E461A0-3239-47C0-BC96-491B717ECD25}" destId="{5160C0A2-5631-4FF5-A147-44F1E6F8617F}" srcOrd="0" destOrd="0" presId="urn:microsoft.com/office/officeart/2005/8/layout/radial6"/>
    <dgm:cxn modelId="{65D17347-CF6D-4E33-9F7C-26796D735CB3}" srcId="{511F46A5-C17C-4286-97B6-15D69B9A4FF4}" destId="{42A8E398-ADDE-4FCD-9D77-6CDA64BDF57B}" srcOrd="6" destOrd="0" parTransId="{922E2620-FBEA-4125-BBED-7A8EBD2E2AC6}" sibTransId="{24AC47F3-63C2-450C-B326-FA76AE181013}"/>
    <dgm:cxn modelId="{90D107AF-384D-4ABE-BDCE-DB9DB7D06D0D}" type="presParOf" srcId="{E9663B8E-EAFD-4032-B9FF-3AE5DEFDDA41}" destId="{C20023D5-1793-4214-BC74-6591E1E806EA}" srcOrd="0" destOrd="0" presId="urn:microsoft.com/office/officeart/2005/8/layout/radial6"/>
    <dgm:cxn modelId="{5A473961-44D1-45BB-875E-3B83A600C1A5}" type="presParOf" srcId="{E9663B8E-EAFD-4032-B9FF-3AE5DEFDDA41}" destId="{0FBD5E2B-5809-4071-A6EB-B19507679929}" srcOrd="1" destOrd="0" presId="urn:microsoft.com/office/officeart/2005/8/layout/radial6"/>
    <dgm:cxn modelId="{A74931E4-E136-45B1-9B3F-AECB86A2EA8C}" type="presParOf" srcId="{E9663B8E-EAFD-4032-B9FF-3AE5DEFDDA41}" destId="{9988AAFA-5B98-4535-B09E-539248A1EE45}" srcOrd="2" destOrd="0" presId="urn:microsoft.com/office/officeart/2005/8/layout/radial6"/>
    <dgm:cxn modelId="{6E721D2C-9979-4172-91E9-C57CF085F9AE}" type="presParOf" srcId="{E9663B8E-EAFD-4032-B9FF-3AE5DEFDDA41}" destId="{0062F1EC-09B8-43B2-96D5-6FF2CD09EADF}" srcOrd="3" destOrd="0" presId="urn:microsoft.com/office/officeart/2005/8/layout/radial6"/>
    <dgm:cxn modelId="{9A3D73CA-5ACA-4C9D-942A-D7B94E72589B}" type="presParOf" srcId="{E9663B8E-EAFD-4032-B9FF-3AE5DEFDDA41}" destId="{ABDBBD2F-80BB-4604-8199-F8624389D9AC}" srcOrd="4" destOrd="0" presId="urn:microsoft.com/office/officeart/2005/8/layout/radial6"/>
    <dgm:cxn modelId="{3F75619A-133A-47B5-A3F4-5B6D716EC3B7}" type="presParOf" srcId="{E9663B8E-EAFD-4032-B9FF-3AE5DEFDDA41}" destId="{0E7AB514-398F-4C55-AAB9-B3938E602FEB}" srcOrd="5" destOrd="0" presId="urn:microsoft.com/office/officeart/2005/8/layout/radial6"/>
    <dgm:cxn modelId="{17A87574-665D-4715-9AAC-0B248BEBC7EB}" type="presParOf" srcId="{E9663B8E-EAFD-4032-B9FF-3AE5DEFDDA41}" destId="{685F117B-B2D8-4987-BFE2-07F4949B68AE}" srcOrd="6" destOrd="0" presId="urn:microsoft.com/office/officeart/2005/8/layout/radial6"/>
    <dgm:cxn modelId="{C0A62442-E537-47D1-B30B-40FA150A3DB3}" type="presParOf" srcId="{E9663B8E-EAFD-4032-B9FF-3AE5DEFDDA41}" destId="{FE54B333-C7F8-4B72-8341-3982EFB377E8}" srcOrd="7" destOrd="0" presId="urn:microsoft.com/office/officeart/2005/8/layout/radial6"/>
    <dgm:cxn modelId="{49098A08-0DEB-44AD-B67F-F2783CDC5775}" type="presParOf" srcId="{E9663B8E-EAFD-4032-B9FF-3AE5DEFDDA41}" destId="{7E634331-A573-4D0D-A95A-347E295D336B}" srcOrd="8" destOrd="0" presId="urn:microsoft.com/office/officeart/2005/8/layout/radial6"/>
    <dgm:cxn modelId="{395FE65C-CF59-4D76-BD82-C1FC010FD7B9}" type="presParOf" srcId="{E9663B8E-EAFD-4032-B9FF-3AE5DEFDDA41}" destId="{DB723C10-70DF-47E7-9CA0-5F3E97A01E13}" srcOrd="9" destOrd="0" presId="urn:microsoft.com/office/officeart/2005/8/layout/radial6"/>
    <dgm:cxn modelId="{417B6028-AE14-4C25-9D53-D6687A16493F}" type="presParOf" srcId="{E9663B8E-EAFD-4032-B9FF-3AE5DEFDDA41}" destId="{5160C0A2-5631-4FF5-A147-44F1E6F8617F}" srcOrd="10" destOrd="0" presId="urn:microsoft.com/office/officeart/2005/8/layout/radial6"/>
    <dgm:cxn modelId="{216DCE9A-6D26-4570-B962-9483700F697C}" type="presParOf" srcId="{E9663B8E-EAFD-4032-B9FF-3AE5DEFDDA41}" destId="{7086A879-9D44-450C-9A63-A9A46B7A3DAF}" srcOrd="11" destOrd="0" presId="urn:microsoft.com/office/officeart/2005/8/layout/radial6"/>
    <dgm:cxn modelId="{E67EC86D-BB6D-411A-AA1A-C0E7BD32305B}" type="presParOf" srcId="{E9663B8E-EAFD-4032-B9FF-3AE5DEFDDA41}" destId="{5D21172A-701F-46A3-BFB6-26FC148FFEC5}" srcOrd="12" destOrd="0" presId="urn:microsoft.com/office/officeart/2005/8/layout/radial6"/>
    <dgm:cxn modelId="{1E377AFF-4A86-41D3-AD4E-C74E37046BDB}" type="presParOf" srcId="{E9663B8E-EAFD-4032-B9FF-3AE5DEFDDA41}" destId="{E949CB89-87E7-44C4-98D9-FC9426B146C9}" srcOrd="13" destOrd="0" presId="urn:microsoft.com/office/officeart/2005/8/layout/radial6"/>
    <dgm:cxn modelId="{81ACCE94-CD37-49AC-9A10-7B2A496EBAFE}" type="presParOf" srcId="{E9663B8E-EAFD-4032-B9FF-3AE5DEFDDA41}" destId="{EAE20D35-8998-4486-B450-27BC74C8E0A4}" srcOrd="14" destOrd="0" presId="urn:microsoft.com/office/officeart/2005/8/layout/radial6"/>
    <dgm:cxn modelId="{03033DFE-FAE4-4920-9D52-51310DD75DBB}" type="presParOf" srcId="{E9663B8E-EAFD-4032-B9FF-3AE5DEFDDA41}" destId="{F818DD5D-0394-4AFF-9C18-B7AEFED2DAF5}" srcOrd="15" destOrd="0" presId="urn:microsoft.com/office/officeart/2005/8/layout/radial6"/>
    <dgm:cxn modelId="{D22606BE-83E4-4234-86FE-BC334CD5967E}" type="presParOf" srcId="{E9663B8E-EAFD-4032-B9FF-3AE5DEFDDA41}" destId="{C808A07B-FA97-4140-B4CF-723F9EBB5601}" srcOrd="16" destOrd="0" presId="urn:microsoft.com/office/officeart/2005/8/layout/radial6"/>
    <dgm:cxn modelId="{DFF9FF32-8429-4795-A23F-F834C653F52A}" type="presParOf" srcId="{E9663B8E-EAFD-4032-B9FF-3AE5DEFDDA41}" destId="{5438FF03-96A9-480C-9E77-2A3E8934FA1B}" srcOrd="17" destOrd="0" presId="urn:microsoft.com/office/officeart/2005/8/layout/radial6"/>
    <dgm:cxn modelId="{0A40F949-B78C-48A8-AF29-8937E4B5CDCC}" type="presParOf" srcId="{E9663B8E-EAFD-4032-B9FF-3AE5DEFDDA41}" destId="{7FA90922-C39A-46E5-9B56-A07300069B57}" srcOrd="18" destOrd="0" presId="urn:microsoft.com/office/officeart/2005/8/layout/radial6"/>
    <dgm:cxn modelId="{B3F95C42-542D-4670-AED0-8220270E3D4C}" type="presParOf" srcId="{E9663B8E-EAFD-4032-B9FF-3AE5DEFDDA41}" destId="{95CAE55A-DD6D-4C1B-BBAB-ABBC40B21949}" srcOrd="19" destOrd="0" presId="urn:microsoft.com/office/officeart/2005/8/layout/radial6"/>
    <dgm:cxn modelId="{98B62B63-ACFB-4671-9713-3D9A8D3D00F3}" type="presParOf" srcId="{E9663B8E-EAFD-4032-B9FF-3AE5DEFDDA41}" destId="{D90C056A-18BF-4E8D-8C0D-CB3F7E81580B}" srcOrd="20" destOrd="0" presId="urn:microsoft.com/office/officeart/2005/8/layout/radial6"/>
    <dgm:cxn modelId="{A8560922-C312-4E33-992E-9D8D3364B919}" type="presParOf" srcId="{E9663B8E-EAFD-4032-B9FF-3AE5DEFDDA41}" destId="{F9BFA1C8-97CA-4500-A76F-4E296B32E19F}" srcOrd="21" destOrd="0" presId="urn:microsoft.com/office/officeart/2005/8/layout/radial6"/>
    <dgm:cxn modelId="{8811CE3A-9701-4F11-832E-84A24CDF3300}" type="presParOf" srcId="{E9663B8E-EAFD-4032-B9FF-3AE5DEFDDA41}" destId="{D0B02238-6139-4557-98F4-6888A634BDD9}" srcOrd="22" destOrd="0" presId="urn:microsoft.com/office/officeart/2005/8/layout/radial6"/>
    <dgm:cxn modelId="{D881D4B6-0E6D-46A6-9096-6F304F1E7B03}" type="presParOf" srcId="{E9663B8E-EAFD-4032-B9FF-3AE5DEFDDA41}" destId="{10EB6520-38FF-4959-B64D-98B8AB0697C4}" srcOrd="23" destOrd="0" presId="urn:microsoft.com/office/officeart/2005/8/layout/radial6"/>
    <dgm:cxn modelId="{F774D8B9-A879-4E56-9047-FA4EC6840103}" type="presParOf" srcId="{E9663B8E-EAFD-4032-B9FF-3AE5DEFDDA41}" destId="{300760A7-2C34-4A9E-BB0F-FC83BBC3F976}" srcOrd="24" destOrd="0" presId="urn:microsoft.com/office/officeart/2005/8/layout/radial6"/>
    <dgm:cxn modelId="{A2C20678-8DD9-456E-8780-40851875D5C5}" type="presParOf" srcId="{E9663B8E-EAFD-4032-B9FF-3AE5DEFDDA41}" destId="{D7B58EC7-1801-41CD-9309-57BE08A03B10}" srcOrd="25" destOrd="0" presId="urn:microsoft.com/office/officeart/2005/8/layout/radial6"/>
    <dgm:cxn modelId="{78D332D6-C982-417B-B273-2C3C5205246C}" type="presParOf" srcId="{E9663B8E-EAFD-4032-B9FF-3AE5DEFDDA41}" destId="{EF285629-3F47-4626-9C77-8C145E0D4E12}" srcOrd="26" destOrd="0" presId="urn:microsoft.com/office/officeart/2005/8/layout/radial6"/>
    <dgm:cxn modelId="{377586CF-DC55-4C39-B5BE-22345909207D}" type="presParOf" srcId="{E9663B8E-EAFD-4032-B9FF-3AE5DEFDDA41}" destId="{F89C9761-3E59-4154-B18D-78A591A9FE45}" srcOrd="27" destOrd="0" presId="urn:microsoft.com/office/officeart/2005/8/layout/radial6"/>
    <dgm:cxn modelId="{09C0E1F1-5942-439A-B0ED-1D91777C0861}" type="presParOf" srcId="{E9663B8E-EAFD-4032-B9FF-3AE5DEFDDA41}" destId="{117A871A-71DF-478D-B26B-4E71FB9C263A}" srcOrd="28" destOrd="0" presId="urn:microsoft.com/office/officeart/2005/8/layout/radial6"/>
    <dgm:cxn modelId="{039EBD11-6B90-496D-93E2-C8398D785526}" type="presParOf" srcId="{E9663B8E-EAFD-4032-B9FF-3AE5DEFDDA41}" destId="{FC120A58-80AC-4708-9D56-4541547A0BC5}" srcOrd="29" destOrd="0" presId="urn:microsoft.com/office/officeart/2005/8/layout/radial6"/>
    <dgm:cxn modelId="{6DFBCC73-3B35-48B6-AC5F-60DA2B594905}" type="presParOf" srcId="{E9663B8E-EAFD-4032-B9FF-3AE5DEFDDA41}" destId="{42FA05D2-5841-4DF8-8B9B-C60EEBAEB09A}" srcOrd="30" destOrd="0" presId="urn:microsoft.com/office/officeart/2005/8/layout/radial6"/>
  </dgm:cxnLst>
  <dgm:bg>
    <a:blipFill>
      <a:blip xmlns:r="http://schemas.openxmlformats.org/officeDocument/2006/relationships" r:embed="rId1">
        <a:lum bright="10000"/>
      </a:blip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439EA3-A4BC-4A2A-8526-E362F70284C3}">
      <dsp:nvSpPr>
        <dsp:cNvPr id="0" name=""/>
        <dsp:cNvSpPr/>
      </dsp:nvSpPr>
      <dsp:spPr>
        <a:xfrm>
          <a:off x="127180" y="181643"/>
          <a:ext cx="3450075" cy="3450075"/>
        </a:xfrm>
        <a:prstGeom prst="ellipse">
          <a:avLst/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bg1"/>
              </a:solidFill>
            </a:rPr>
            <a:t>GENERALES</a:t>
          </a:r>
        </a:p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solidFill>
                <a:schemeClr val="bg1"/>
              </a:solidFill>
              <a:latin typeface="Arial Black" pitchFamily="34" charset="0"/>
              <a:cs typeface="Arial" charset="0"/>
            </a:rPr>
            <a:t>Analizar la incidencia del Clima Social Escolar en el aula, para elevar el rendimiento académico dentro de la institución</a:t>
          </a:r>
          <a:endParaRPr lang="es-EC" sz="1400" kern="1200" dirty="0" smtClean="0">
            <a:solidFill>
              <a:schemeClr val="bg1"/>
            </a:solidFill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 dirty="0"/>
        </a:p>
      </dsp:txBody>
      <dsp:txXfrm>
        <a:off x="608947" y="588481"/>
        <a:ext cx="1989232" cy="2636399"/>
      </dsp:txXfrm>
    </dsp:sp>
    <dsp:sp modelId="{A0084187-1352-4C6D-A4AB-E93716D52758}">
      <dsp:nvSpPr>
        <dsp:cNvPr id="0" name=""/>
        <dsp:cNvSpPr/>
      </dsp:nvSpPr>
      <dsp:spPr>
        <a:xfrm>
          <a:off x="2587931" y="191062"/>
          <a:ext cx="3501377" cy="3450075"/>
        </a:xfrm>
        <a:prstGeom prst="ellipse">
          <a:avLst/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bg1"/>
              </a:solidFill>
            </a:rPr>
            <a:t>ESPECÍFICOS</a:t>
          </a:r>
        </a:p>
        <a:p>
          <a:pPr lvl="0" algn="l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bg1"/>
              </a:solidFill>
              <a:latin typeface="Arial Black" pitchFamily="34" charset="0"/>
              <a:cs typeface="Arial" pitchFamily="34" charset="0"/>
            </a:rPr>
            <a:t>Fortalecer las  actuaciones colectivas e individuales de estudiantes</a:t>
          </a:r>
          <a:r>
            <a:rPr lang="es-EC" sz="1400" b="1" kern="1200" dirty="0" smtClean="0">
              <a:solidFill>
                <a:prstClr val="black"/>
              </a:solidFill>
              <a:latin typeface="Arial Black" pitchFamily="34" charset="0"/>
              <a:cs typeface="Arial" pitchFamily="34" charset="0"/>
            </a:rPr>
            <a:t>.</a:t>
          </a:r>
          <a:endParaRPr lang="es-EC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b="1" kern="1200" dirty="0"/>
        </a:p>
      </dsp:txBody>
      <dsp:txXfrm>
        <a:off x="3581566" y="597900"/>
        <a:ext cx="2018812" cy="263639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CB5F28-F2C6-425E-8100-29F1BA2286E2}">
      <dsp:nvSpPr>
        <dsp:cNvPr id="0" name=""/>
        <dsp:cNvSpPr/>
      </dsp:nvSpPr>
      <dsp:spPr>
        <a:xfrm>
          <a:off x="3513891" y="2263726"/>
          <a:ext cx="1330462" cy="1330462"/>
        </a:xfrm>
        <a:prstGeom prst="ellipse">
          <a:avLst/>
        </a:prstGeom>
        <a:gradFill flip="none" rotWithShape="0">
          <a:gsLst>
            <a:gs pos="0">
              <a:schemeClr val="accent3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3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latin typeface="Calibri"/>
              <a:ea typeface="+mn-ea"/>
              <a:cs typeface="+mn-cs"/>
            </a:rPr>
            <a:t>FACTORES DE CALIDAD Y EFICACIA EDUCATIVA</a:t>
          </a:r>
          <a:endParaRPr lang="es-EC" sz="1400" kern="1200" dirty="0"/>
        </a:p>
      </dsp:txBody>
      <dsp:txXfrm>
        <a:off x="3708733" y="2458568"/>
        <a:ext cx="940778" cy="940778"/>
      </dsp:txXfrm>
    </dsp:sp>
    <dsp:sp modelId="{658D6FCB-005F-4962-966B-72E726EE4673}">
      <dsp:nvSpPr>
        <dsp:cNvPr id="0" name=""/>
        <dsp:cNvSpPr/>
      </dsp:nvSpPr>
      <dsp:spPr>
        <a:xfrm rot="16200000">
          <a:off x="3714019" y="1784297"/>
          <a:ext cx="930206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930206" y="1432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4155867" y="1775368"/>
        <a:ext cx="46510" cy="46510"/>
      </dsp:txXfrm>
    </dsp:sp>
    <dsp:sp modelId="{4ABC12C7-B393-4216-A287-3CE2D3227EBB}">
      <dsp:nvSpPr>
        <dsp:cNvPr id="0" name=""/>
        <dsp:cNvSpPr/>
      </dsp:nvSpPr>
      <dsp:spPr>
        <a:xfrm>
          <a:off x="3513891" y="3057"/>
          <a:ext cx="1330462" cy="1330462"/>
        </a:xfrm>
        <a:prstGeom prst="ellipse">
          <a:avLst/>
        </a:prstGeom>
        <a:gradFill flip="none" rotWithShape="0">
          <a:gsLst>
            <a:gs pos="0">
              <a:schemeClr val="accent4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4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4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81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Arial" pitchFamily="34" charset="0"/>
              <a:cs typeface="Arial" pitchFamily="34" charset="0"/>
            </a:rPr>
            <a:t>Clima escolar y de aula</a:t>
          </a:r>
          <a:endParaRPr lang="es-EC" sz="1200" kern="1200" dirty="0"/>
        </a:p>
      </dsp:txBody>
      <dsp:txXfrm>
        <a:off x="3708733" y="197899"/>
        <a:ext cx="940778" cy="940778"/>
      </dsp:txXfrm>
    </dsp:sp>
    <dsp:sp modelId="{F79E3DDA-D918-4593-9393-F1E44152F38A}">
      <dsp:nvSpPr>
        <dsp:cNvPr id="0" name=""/>
        <dsp:cNvSpPr/>
      </dsp:nvSpPr>
      <dsp:spPr>
        <a:xfrm rot="18900000">
          <a:off x="4513287" y="2115364"/>
          <a:ext cx="930206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930206" y="1432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4955135" y="2106435"/>
        <a:ext cx="46510" cy="46510"/>
      </dsp:txXfrm>
    </dsp:sp>
    <dsp:sp modelId="{D10F32E4-51BE-42C4-9FCC-211BC68C4390}">
      <dsp:nvSpPr>
        <dsp:cNvPr id="0" name=""/>
        <dsp:cNvSpPr/>
      </dsp:nvSpPr>
      <dsp:spPr>
        <a:xfrm>
          <a:off x="5112425" y="665192"/>
          <a:ext cx="1330462" cy="1330462"/>
        </a:xfrm>
        <a:prstGeom prst="ellipse">
          <a:avLst/>
        </a:prstGeom>
        <a:gradFill flip="none" rotWithShape="0">
          <a:gsLst>
            <a:gs pos="0">
              <a:schemeClr val="accent4">
                <a:hueOff val="441496"/>
                <a:satOff val="4812"/>
                <a:lumOff val="-1008"/>
                <a:shade val="30000"/>
                <a:satMod val="115000"/>
              </a:schemeClr>
            </a:gs>
            <a:gs pos="50000">
              <a:schemeClr val="accent4">
                <a:hueOff val="441496"/>
                <a:satOff val="4812"/>
                <a:lumOff val="-1008"/>
                <a:shade val="67500"/>
                <a:satMod val="115000"/>
              </a:schemeClr>
            </a:gs>
            <a:gs pos="100000">
              <a:schemeClr val="accent4">
                <a:hueOff val="441496"/>
                <a:satOff val="4812"/>
                <a:lumOff val="-1008"/>
                <a:shade val="100000"/>
                <a:satMod val="115000"/>
              </a:schemeClr>
            </a:gs>
          </a:gsLst>
          <a:lin ang="81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smtClean="0">
              <a:latin typeface="Arial" pitchFamily="34" charset="0"/>
              <a:cs typeface="Arial" pitchFamily="34" charset="0"/>
            </a:rPr>
            <a:t>Sentido de comunidad</a:t>
          </a:r>
          <a:endParaRPr lang="es-EC" sz="1200" kern="1200" dirty="0">
            <a:latin typeface="Arial" pitchFamily="34" charset="0"/>
            <a:cs typeface="Arial" pitchFamily="34" charset="0"/>
          </a:endParaRPr>
        </a:p>
      </dsp:txBody>
      <dsp:txXfrm>
        <a:off x="5307267" y="860034"/>
        <a:ext cx="940778" cy="940778"/>
      </dsp:txXfrm>
    </dsp:sp>
    <dsp:sp modelId="{A0430711-5A86-4406-AE5D-363FEB230F72}">
      <dsp:nvSpPr>
        <dsp:cNvPr id="0" name=""/>
        <dsp:cNvSpPr/>
      </dsp:nvSpPr>
      <dsp:spPr>
        <a:xfrm>
          <a:off x="4844354" y="2914631"/>
          <a:ext cx="930206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930206" y="1432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5286202" y="2905702"/>
        <a:ext cx="46510" cy="46510"/>
      </dsp:txXfrm>
    </dsp:sp>
    <dsp:sp modelId="{6E962171-BB2F-482C-BD0E-DC917222496D}">
      <dsp:nvSpPr>
        <dsp:cNvPr id="0" name=""/>
        <dsp:cNvSpPr/>
      </dsp:nvSpPr>
      <dsp:spPr>
        <a:xfrm>
          <a:off x="5774560" y="2263726"/>
          <a:ext cx="1330462" cy="1330462"/>
        </a:xfrm>
        <a:prstGeom prst="ellipse">
          <a:avLst/>
        </a:prstGeom>
        <a:gradFill flip="none" rotWithShape="0">
          <a:gsLst>
            <a:gs pos="0">
              <a:schemeClr val="accent4">
                <a:hueOff val="882992"/>
                <a:satOff val="9624"/>
                <a:lumOff val="-2017"/>
                <a:shade val="30000"/>
                <a:satMod val="115000"/>
              </a:schemeClr>
            </a:gs>
            <a:gs pos="50000">
              <a:schemeClr val="accent4">
                <a:hueOff val="882992"/>
                <a:satOff val="9624"/>
                <a:lumOff val="-2017"/>
                <a:shade val="67500"/>
                <a:satMod val="115000"/>
              </a:schemeClr>
            </a:gs>
            <a:gs pos="100000">
              <a:schemeClr val="accent4">
                <a:hueOff val="882992"/>
                <a:satOff val="9624"/>
                <a:lumOff val="-2017"/>
                <a:shade val="100000"/>
                <a:satMod val="115000"/>
              </a:schemeClr>
            </a:gs>
          </a:gsLst>
          <a:lin ang="108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Arial" pitchFamily="34" charset="0"/>
              <a:cs typeface="Arial" pitchFamily="34" charset="0"/>
            </a:rPr>
            <a:t>Altas expectativas</a:t>
          </a:r>
          <a:endParaRPr lang="es-EC" sz="1200" kern="1200" dirty="0"/>
        </a:p>
      </dsp:txBody>
      <dsp:txXfrm>
        <a:off x="5969402" y="2458568"/>
        <a:ext cx="940778" cy="940778"/>
      </dsp:txXfrm>
    </dsp:sp>
    <dsp:sp modelId="{880DE8FD-0C6B-4F6D-852B-CBF91009812D}">
      <dsp:nvSpPr>
        <dsp:cNvPr id="0" name=""/>
        <dsp:cNvSpPr/>
      </dsp:nvSpPr>
      <dsp:spPr>
        <a:xfrm rot="2700000">
          <a:off x="4513287" y="3713899"/>
          <a:ext cx="930206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930206" y="1432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4955135" y="3704970"/>
        <a:ext cx="46510" cy="46510"/>
      </dsp:txXfrm>
    </dsp:sp>
    <dsp:sp modelId="{914DAC59-B9D7-4E03-A41D-7A234C729808}">
      <dsp:nvSpPr>
        <dsp:cNvPr id="0" name=""/>
        <dsp:cNvSpPr/>
      </dsp:nvSpPr>
      <dsp:spPr>
        <a:xfrm>
          <a:off x="5112425" y="3862260"/>
          <a:ext cx="1330462" cy="1330462"/>
        </a:xfrm>
        <a:prstGeom prst="ellipse">
          <a:avLst/>
        </a:prstGeom>
        <a:gradFill flip="none" rotWithShape="0">
          <a:gsLst>
            <a:gs pos="0">
              <a:schemeClr val="accent4">
                <a:hueOff val="1324488"/>
                <a:satOff val="14436"/>
                <a:lumOff val="-3025"/>
                <a:shade val="30000"/>
                <a:satMod val="115000"/>
              </a:schemeClr>
            </a:gs>
            <a:gs pos="50000">
              <a:schemeClr val="accent4">
                <a:hueOff val="1324488"/>
                <a:satOff val="14436"/>
                <a:lumOff val="-3025"/>
                <a:shade val="67500"/>
                <a:satMod val="115000"/>
              </a:schemeClr>
            </a:gs>
            <a:gs pos="100000">
              <a:schemeClr val="accent4">
                <a:hueOff val="1324488"/>
                <a:satOff val="14436"/>
                <a:lumOff val="-3025"/>
                <a:shade val="100000"/>
                <a:satMod val="115000"/>
              </a:schemeClr>
            </a:gs>
          </a:gsLst>
          <a:lin ang="162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Arial" pitchFamily="34" charset="0"/>
              <a:cs typeface="Arial" pitchFamily="34" charset="0"/>
            </a:rPr>
            <a:t>Desarrollo personal docente</a:t>
          </a:r>
        </a:p>
      </dsp:txBody>
      <dsp:txXfrm>
        <a:off x="5307267" y="4057102"/>
        <a:ext cx="940778" cy="940778"/>
      </dsp:txXfrm>
    </dsp:sp>
    <dsp:sp modelId="{57C29016-3EB3-4BBA-A7A1-24BE81DF540D}">
      <dsp:nvSpPr>
        <dsp:cNvPr id="0" name=""/>
        <dsp:cNvSpPr/>
      </dsp:nvSpPr>
      <dsp:spPr>
        <a:xfrm rot="5400000">
          <a:off x="3714019" y="4044966"/>
          <a:ext cx="930206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930206" y="1432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4155867" y="4036037"/>
        <a:ext cx="46510" cy="46510"/>
      </dsp:txXfrm>
    </dsp:sp>
    <dsp:sp modelId="{C9C6649C-21F5-40D2-A58D-CBBB51C3C5A4}">
      <dsp:nvSpPr>
        <dsp:cNvPr id="0" name=""/>
        <dsp:cNvSpPr/>
      </dsp:nvSpPr>
      <dsp:spPr>
        <a:xfrm>
          <a:off x="3513891" y="4524395"/>
          <a:ext cx="1330462" cy="1330462"/>
        </a:xfrm>
        <a:prstGeom prst="ellipse">
          <a:avLst/>
        </a:prstGeom>
        <a:gradFill flip="none" rotWithShape="0">
          <a:gsLst>
            <a:gs pos="0">
              <a:schemeClr val="accent4">
                <a:hueOff val="1765985"/>
                <a:satOff val="19249"/>
                <a:lumOff val="-4034"/>
                <a:shade val="30000"/>
                <a:satMod val="115000"/>
              </a:schemeClr>
            </a:gs>
            <a:gs pos="50000">
              <a:schemeClr val="accent4">
                <a:hueOff val="1765985"/>
                <a:satOff val="19249"/>
                <a:lumOff val="-4034"/>
                <a:shade val="67500"/>
                <a:satMod val="115000"/>
              </a:schemeClr>
            </a:gs>
            <a:gs pos="100000">
              <a:schemeClr val="accent4">
                <a:hueOff val="1765985"/>
                <a:satOff val="19249"/>
                <a:lumOff val="-4034"/>
                <a:shade val="100000"/>
                <a:satMod val="115000"/>
              </a:schemeClr>
            </a:gs>
          </a:gsLst>
          <a:lin ang="162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Arial" pitchFamily="34" charset="0"/>
              <a:cs typeface="Arial" pitchFamily="34" charset="0"/>
            </a:rPr>
            <a:t>Participación de la comunidad escolar</a:t>
          </a:r>
          <a:endParaRPr lang="es-EC" sz="1200" kern="1200" dirty="0"/>
        </a:p>
      </dsp:txBody>
      <dsp:txXfrm>
        <a:off x="3708733" y="4719237"/>
        <a:ext cx="940778" cy="940778"/>
      </dsp:txXfrm>
    </dsp:sp>
    <dsp:sp modelId="{432D8E37-4973-4575-965D-A35648F62F41}">
      <dsp:nvSpPr>
        <dsp:cNvPr id="0" name=""/>
        <dsp:cNvSpPr/>
      </dsp:nvSpPr>
      <dsp:spPr>
        <a:xfrm rot="8100000">
          <a:off x="2914752" y="3713899"/>
          <a:ext cx="930206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930206" y="1432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 rot="10800000">
        <a:off x="3356600" y="3704970"/>
        <a:ext cx="46510" cy="46510"/>
      </dsp:txXfrm>
    </dsp:sp>
    <dsp:sp modelId="{5089369B-2C4D-4CBD-AF20-4A8835A41045}">
      <dsp:nvSpPr>
        <dsp:cNvPr id="0" name=""/>
        <dsp:cNvSpPr/>
      </dsp:nvSpPr>
      <dsp:spPr>
        <a:xfrm>
          <a:off x="1915357" y="3862260"/>
          <a:ext cx="1330462" cy="1330462"/>
        </a:xfrm>
        <a:prstGeom prst="ellipse">
          <a:avLst/>
        </a:prstGeom>
        <a:gradFill flip="none" rotWithShape="0">
          <a:gsLst>
            <a:gs pos="0">
              <a:schemeClr val="accent4">
                <a:hueOff val="2207481"/>
                <a:satOff val="24061"/>
                <a:lumOff val="-5042"/>
                <a:shade val="30000"/>
                <a:satMod val="115000"/>
              </a:schemeClr>
            </a:gs>
            <a:gs pos="50000">
              <a:schemeClr val="accent4">
                <a:hueOff val="2207481"/>
                <a:satOff val="24061"/>
                <a:lumOff val="-5042"/>
                <a:shade val="67500"/>
                <a:satMod val="115000"/>
              </a:schemeClr>
            </a:gs>
            <a:gs pos="100000">
              <a:schemeClr val="accent4">
                <a:hueOff val="2207481"/>
                <a:satOff val="24061"/>
                <a:lumOff val="-5042"/>
                <a:shade val="100000"/>
                <a:satMod val="115000"/>
              </a:schemeClr>
            </a:gs>
          </a:gsLst>
          <a:lin ang="189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Arial" pitchFamily="34" charset="0"/>
              <a:cs typeface="Arial" pitchFamily="34" charset="0"/>
            </a:rPr>
            <a:t>Gestión de tiempo</a:t>
          </a:r>
          <a:endParaRPr lang="es-EC" sz="1200" kern="1200" dirty="0">
            <a:latin typeface="Arial" pitchFamily="34" charset="0"/>
            <a:cs typeface="Arial" pitchFamily="34" charset="0"/>
          </a:endParaRPr>
        </a:p>
      </dsp:txBody>
      <dsp:txXfrm>
        <a:off x="2110199" y="4057102"/>
        <a:ext cx="940778" cy="940778"/>
      </dsp:txXfrm>
    </dsp:sp>
    <dsp:sp modelId="{D9172036-39C0-4BF4-9E2F-2D4EA793E66F}">
      <dsp:nvSpPr>
        <dsp:cNvPr id="0" name=""/>
        <dsp:cNvSpPr/>
      </dsp:nvSpPr>
      <dsp:spPr>
        <a:xfrm rot="10800000">
          <a:off x="2583685" y="2914631"/>
          <a:ext cx="930206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930206" y="1432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 rot="10800000">
        <a:off x="3025533" y="2905702"/>
        <a:ext cx="46510" cy="46510"/>
      </dsp:txXfrm>
    </dsp:sp>
    <dsp:sp modelId="{CD85F437-83D0-41A3-A54A-43E93B055F44}">
      <dsp:nvSpPr>
        <dsp:cNvPr id="0" name=""/>
        <dsp:cNvSpPr/>
      </dsp:nvSpPr>
      <dsp:spPr>
        <a:xfrm>
          <a:off x="1253222" y="2263726"/>
          <a:ext cx="1330462" cy="1330462"/>
        </a:xfrm>
        <a:prstGeom prst="ellipse">
          <a:avLst/>
        </a:prstGeom>
        <a:gradFill flip="none" rotWithShape="0">
          <a:gsLst>
            <a:gs pos="0">
              <a:schemeClr val="accent4">
                <a:hueOff val="2648977"/>
                <a:satOff val="28873"/>
                <a:lumOff val="-6051"/>
                <a:shade val="30000"/>
                <a:satMod val="115000"/>
              </a:schemeClr>
            </a:gs>
            <a:gs pos="50000">
              <a:schemeClr val="accent4">
                <a:hueOff val="2648977"/>
                <a:satOff val="28873"/>
                <a:lumOff val="-6051"/>
                <a:shade val="67500"/>
                <a:satMod val="115000"/>
              </a:schemeClr>
            </a:gs>
            <a:gs pos="100000">
              <a:schemeClr val="accent4">
                <a:hueOff val="2648977"/>
                <a:satOff val="28873"/>
                <a:lumOff val="-6051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Arial" pitchFamily="34" charset="0"/>
              <a:cs typeface="Arial" pitchFamily="34" charset="0"/>
            </a:rPr>
            <a:t>Currículo de calidad</a:t>
          </a:r>
          <a:endParaRPr lang="es-EC" sz="1200" kern="1200" dirty="0"/>
        </a:p>
      </dsp:txBody>
      <dsp:txXfrm>
        <a:off x="1448064" y="2458568"/>
        <a:ext cx="940778" cy="940778"/>
      </dsp:txXfrm>
    </dsp:sp>
    <dsp:sp modelId="{CAAD76E1-0A86-4865-8B9D-3A7198FFD94E}">
      <dsp:nvSpPr>
        <dsp:cNvPr id="0" name=""/>
        <dsp:cNvSpPr/>
      </dsp:nvSpPr>
      <dsp:spPr>
        <a:xfrm rot="13500000">
          <a:off x="2914752" y="2115364"/>
          <a:ext cx="930206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930206" y="1432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 rot="10800000">
        <a:off x="3356600" y="2106435"/>
        <a:ext cx="46510" cy="46510"/>
      </dsp:txXfrm>
    </dsp:sp>
    <dsp:sp modelId="{A47D4ED1-94C3-4CBA-974D-DF07359208D1}">
      <dsp:nvSpPr>
        <dsp:cNvPr id="0" name=""/>
        <dsp:cNvSpPr/>
      </dsp:nvSpPr>
      <dsp:spPr>
        <a:xfrm>
          <a:off x="1915357" y="665192"/>
          <a:ext cx="1330462" cy="1330462"/>
        </a:xfrm>
        <a:prstGeom prst="ellipse">
          <a:avLst/>
        </a:prstGeom>
        <a:gradFill flip="none" rotWithShape="0">
          <a:gsLst>
            <a:gs pos="0">
              <a:schemeClr val="accent4">
                <a:hueOff val="3090473"/>
                <a:satOff val="33685"/>
                <a:lumOff val="-7059"/>
                <a:shade val="30000"/>
                <a:satMod val="115000"/>
              </a:schemeClr>
            </a:gs>
            <a:gs pos="50000">
              <a:schemeClr val="accent4">
                <a:hueOff val="3090473"/>
                <a:satOff val="33685"/>
                <a:lumOff val="-7059"/>
                <a:shade val="67500"/>
                <a:satMod val="115000"/>
              </a:schemeClr>
            </a:gs>
            <a:gs pos="100000">
              <a:schemeClr val="accent4">
                <a:hueOff val="3090473"/>
                <a:satOff val="33685"/>
                <a:lumOff val="-7059"/>
                <a:shade val="100000"/>
                <a:satMod val="115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smtClean="0">
              <a:latin typeface="Arial" pitchFamily="34" charset="0"/>
              <a:cs typeface="Arial" pitchFamily="34" charset="0"/>
            </a:rPr>
            <a:t>Dirección escolar</a:t>
          </a:r>
          <a:endParaRPr lang="es-EC" sz="1200" kern="1200" dirty="0">
            <a:latin typeface="Arial" pitchFamily="34" charset="0"/>
            <a:cs typeface="Arial" pitchFamily="34" charset="0"/>
          </a:endParaRPr>
        </a:p>
      </dsp:txBody>
      <dsp:txXfrm>
        <a:off x="2110199" y="860034"/>
        <a:ext cx="940778" cy="94077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FD3792-B3EE-4C8C-ABFF-5E2E9D18E4FB}">
      <dsp:nvSpPr>
        <dsp:cNvPr id="0" name=""/>
        <dsp:cNvSpPr/>
      </dsp:nvSpPr>
      <dsp:spPr>
        <a:xfrm>
          <a:off x="0" y="641764"/>
          <a:ext cx="1805590" cy="447942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2">
                <a:lumMod val="75000"/>
                <a:tint val="66000"/>
                <a:satMod val="160000"/>
              </a:schemeClr>
            </a:gs>
            <a:gs pos="50000">
              <a:schemeClr val="accent2">
                <a:lumMod val="75000"/>
                <a:tint val="44500"/>
                <a:satMod val="160000"/>
              </a:schemeClr>
            </a:gs>
            <a:gs pos="100000">
              <a:schemeClr val="accent2">
                <a:lumMod val="75000"/>
                <a:tint val="23500"/>
                <a:satMod val="160000"/>
              </a:schemeClr>
            </a:gs>
          </a:gsLst>
          <a:lin ang="0" scaled="1"/>
          <a:tileRect/>
        </a:gra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b="1" kern="1200" dirty="0" smtClean="0">
              <a:solidFill>
                <a:schemeClr val="tx1"/>
              </a:solidFill>
            </a:rPr>
            <a:t>Respeto mutuo, participación democrática, ejemplo impecable, fortalecimiento educativo, práctica de valores, calidad y eficiencia de servicios educativos </a:t>
          </a:r>
          <a:endParaRPr lang="es-EC" sz="1300" b="1" kern="1200" dirty="0">
            <a:solidFill>
              <a:schemeClr val="tx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b="1" kern="1200" dirty="0" smtClean="0">
              <a:solidFill>
                <a:schemeClr val="tx1"/>
              </a:solidFill>
            </a:rPr>
            <a:t>Ambiente armónico, innovación, investigación científica, evaluaciones, respeto a la diversidad, prevención de embarazos, prevención consumo de drogas</a:t>
          </a:r>
          <a:endParaRPr lang="es-EC" sz="1300" b="1" kern="1200" dirty="0">
            <a:solidFill>
              <a:schemeClr val="tx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300" kern="1200" dirty="0"/>
        </a:p>
      </dsp:txBody>
      <dsp:txXfrm>
        <a:off x="52884" y="694648"/>
        <a:ext cx="1699822" cy="3413782"/>
      </dsp:txXfrm>
    </dsp:sp>
    <dsp:sp modelId="{AA4EEDAC-E1BB-4A69-B807-D0F3DBCF28A2}">
      <dsp:nvSpPr>
        <dsp:cNvPr id="0" name=""/>
        <dsp:cNvSpPr/>
      </dsp:nvSpPr>
      <dsp:spPr>
        <a:xfrm rot="1402889">
          <a:off x="-527635" y="2147696"/>
          <a:ext cx="3808322" cy="3669364"/>
        </a:xfrm>
        <a:prstGeom prst="leftCircularArrow">
          <a:avLst>
            <a:gd name="adj1" fmla="val 1270"/>
            <a:gd name="adj2" fmla="val 149700"/>
            <a:gd name="adj3" fmla="val 20206061"/>
            <a:gd name="adj4" fmla="val 5705340"/>
            <a:gd name="adj5" fmla="val 148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6C1E5C-94A5-41B9-8C76-85C992F4D7E1}">
      <dsp:nvSpPr>
        <dsp:cNvPr id="0" name=""/>
        <dsp:cNvSpPr/>
      </dsp:nvSpPr>
      <dsp:spPr>
        <a:xfrm>
          <a:off x="148126" y="4936278"/>
          <a:ext cx="1529766" cy="60833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Docentes</a:t>
          </a:r>
          <a:r>
            <a:rPr lang="es-EC" sz="1200" kern="1200" dirty="0" smtClean="0"/>
            <a:t> </a:t>
          </a:r>
          <a:endParaRPr lang="es-EC" sz="1200" kern="1200" dirty="0"/>
        </a:p>
      </dsp:txBody>
      <dsp:txXfrm>
        <a:off x="165944" y="4954096"/>
        <a:ext cx="1494130" cy="572701"/>
      </dsp:txXfrm>
    </dsp:sp>
    <dsp:sp modelId="{CFF73902-0A0E-4EC1-97E3-7DE44514C637}">
      <dsp:nvSpPr>
        <dsp:cNvPr id="0" name=""/>
        <dsp:cNvSpPr/>
      </dsp:nvSpPr>
      <dsp:spPr>
        <a:xfrm>
          <a:off x="2148529" y="0"/>
          <a:ext cx="1805883" cy="392239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B0F0">
                <a:tint val="66000"/>
                <a:satMod val="160000"/>
              </a:srgbClr>
            </a:gs>
            <a:gs pos="50000">
              <a:srgbClr val="00B0F0">
                <a:tint val="44500"/>
                <a:satMod val="160000"/>
              </a:srgbClr>
            </a:gs>
            <a:gs pos="100000">
              <a:srgbClr val="00B0F0">
                <a:tint val="23500"/>
                <a:satMod val="160000"/>
              </a:srgbClr>
            </a:gs>
          </a:gsLst>
          <a:lin ang="0" scaled="1"/>
          <a:tileRect/>
        </a:gradFill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/>
            <a:t>  </a:t>
          </a:r>
          <a:r>
            <a:rPr lang="es-EC" sz="1300" b="1" kern="1200" dirty="0" smtClean="0">
              <a:solidFill>
                <a:schemeClr val="tx1"/>
              </a:solidFill>
            </a:rPr>
            <a:t>Democráticos, evitar drogas, ser respetados, confidencialidad, consideración, respeto, discriminación, atención oportuna, estímulos, reconocimientos</a:t>
          </a:r>
          <a:endParaRPr lang="es-EC" sz="1300" b="1" kern="1200" dirty="0">
            <a:solidFill>
              <a:schemeClr val="tx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b="1" kern="1200" dirty="0" smtClean="0">
              <a:solidFill>
                <a:schemeClr val="tx1"/>
              </a:solidFill>
            </a:rPr>
            <a:t>Capacitación deportiva</a:t>
          </a:r>
          <a:endParaRPr lang="es-EC" sz="1300" b="1" kern="1200" dirty="0">
            <a:solidFill>
              <a:schemeClr val="tx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b="1" kern="1200" dirty="0" smtClean="0">
              <a:solidFill>
                <a:schemeClr val="tx1"/>
              </a:solidFill>
            </a:rPr>
            <a:t>Utilización correcta de los servicios</a:t>
          </a:r>
          <a:endParaRPr lang="es-EC" sz="1300" b="1" kern="1200" dirty="0">
            <a:solidFill>
              <a:schemeClr val="tx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b="1" kern="1200" dirty="0" smtClean="0">
              <a:solidFill>
                <a:schemeClr val="tx1"/>
              </a:solidFill>
            </a:rPr>
            <a:t>Respeto de diferencias</a:t>
          </a:r>
          <a:r>
            <a:rPr lang="es-EC" sz="1200" b="1" kern="1200" dirty="0" smtClean="0">
              <a:solidFill>
                <a:schemeClr val="tx1"/>
              </a:solidFill>
            </a:rPr>
            <a:t>.</a:t>
          </a:r>
          <a:endParaRPr lang="es-EC" sz="1200" b="1" kern="120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200" kern="1200" dirty="0"/>
        </a:p>
      </dsp:txBody>
      <dsp:txXfrm>
        <a:off x="2201422" y="893405"/>
        <a:ext cx="1700097" cy="2976093"/>
      </dsp:txXfrm>
    </dsp:sp>
    <dsp:sp modelId="{D6FE0AC5-8145-4FB6-881C-649591A2656D}">
      <dsp:nvSpPr>
        <dsp:cNvPr id="0" name=""/>
        <dsp:cNvSpPr/>
      </dsp:nvSpPr>
      <dsp:spPr>
        <a:xfrm rot="20026279">
          <a:off x="2376773" y="-542422"/>
          <a:ext cx="3137487" cy="3137487"/>
        </a:xfrm>
        <a:prstGeom prst="circularArrow">
          <a:avLst>
            <a:gd name="adj1" fmla="val 1486"/>
            <a:gd name="adj2" fmla="val 175927"/>
            <a:gd name="adj3" fmla="val 519908"/>
            <a:gd name="adj4" fmla="val 15046857"/>
            <a:gd name="adj5" fmla="val 1733"/>
          </a:avLst>
        </a:prstGeom>
        <a:solidFill>
          <a:schemeClr val="accent5">
            <a:hueOff val="3517239"/>
            <a:satOff val="-28349"/>
            <a:lumOff val="804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B77ED8-6785-471F-B725-D60ABA975E91}">
      <dsp:nvSpPr>
        <dsp:cNvPr id="0" name=""/>
        <dsp:cNvSpPr/>
      </dsp:nvSpPr>
      <dsp:spPr>
        <a:xfrm>
          <a:off x="2293816" y="0"/>
          <a:ext cx="1529766" cy="60833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5">
                <a:hueOff val="2344826"/>
                <a:satOff val="-18899"/>
                <a:lumOff val="5360"/>
                <a:shade val="30000"/>
                <a:satMod val="115000"/>
              </a:schemeClr>
            </a:gs>
            <a:gs pos="50000">
              <a:schemeClr val="accent5">
                <a:hueOff val="2344826"/>
                <a:satOff val="-18899"/>
                <a:lumOff val="5360"/>
                <a:shade val="67500"/>
                <a:satMod val="115000"/>
              </a:schemeClr>
            </a:gs>
            <a:gs pos="100000">
              <a:schemeClr val="accent5">
                <a:hueOff val="2344826"/>
                <a:satOff val="-18899"/>
                <a:lumOff val="5360"/>
                <a:shade val="100000"/>
                <a:satMod val="115000"/>
              </a:schemeClr>
            </a:gs>
          </a:gsLst>
          <a:lin ang="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Estudiantes </a:t>
          </a:r>
          <a:r>
            <a:rPr lang="es-EC" sz="1200" kern="1200" dirty="0" smtClean="0"/>
            <a:t> </a:t>
          </a:r>
          <a:endParaRPr lang="es-EC" sz="1200" kern="1200" dirty="0"/>
        </a:p>
      </dsp:txBody>
      <dsp:txXfrm>
        <a:off x="2311634" y="17818"/>
        <a:ext cx="1494130" cy="572701"/>
      </dsp:txXfrm>
    </dsp:sp>
    <dsp:sp modelId="{D8E3E948-37EB-47E8-AE53-92C4E5CB00A3}">
      <dsp:nvSpPr>
        <dsp:cNvPr id="0" name=""/>
        <dsp:cNvSpPr/>
      </dsp:nvSpPr>
      <dsp:spPr>
        <a:xfrm>
          <a:off x="4358400" y="692871"/>
          <a:ext cx="1737972" cy="4158873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7030A0">
                <a:tint val="66000"/>
                <a:satMod val="160000"/>
              </a:srgbClr>
            </a:gs>
            <a:gs pos="50000">
              <a:srgbClr val="7030A0">
                <a:tint val="44500"/>
                <a:satMod val="160000"/>
              </a:srgbClr>
            </a:gs>
            <a:gs pos="100000">
              <a:srgbClr val="7030A0">
                <a:tint val="23500"/>
                <a:satMod val="160000"/>
              </a:srgbClr>
            </a:gs>
          </a:gsLst>
          <a:lin ang="10800000" scaled="1"/>
          <a:tileRect/>
        </a:grad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b="1" kern="1200" dirty="0" smtClean="0"/>
            <a:t>Cuidar salud y aseo</a:t>
          </a:r>
          <a:endParaRPr lang="es-EC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b="1" kern="1200" dirty="0" smtClean="0"/>
            <a:t>Presentar aspiraciones y sugerencias</a:t>
          </a:r>
          <a:endParaRPr lang="es-EC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b="1" kern="1200" dirty="0" smtClean="0"/>
            <a:t>Respeto y consideración</a:t>
          </a:r>
          <a:endParaRPr lang="es-EC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b="1" kern="1200" dirty="0" smtClean="0"/>
            <a:t>Democráticos y responsables</a:t>
          </a:r>
          <a:endParaRPr lang="es-EC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b="1" kern="1200" dirty="0" smtClean="0"/>
            <a:t>Fomentar equidad de género, cultura y etnia</a:t>
          </a:r>
          <a:endParaRPr lang="es-EC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b="1" kern="1200" dirty="0" smtClean="0"/>
            <a:t>Recibir informes de rendimiento académico</a:t>
          </a:r>
          <a:endParaRPr lang="es-EC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b="1" kern="1200" dirty="0" smtClean="0"/>
            <a:t>Ser parte de Coordinación de P.F</a:t>
          </a:r>
          <a:endParaRPr lang="es-EC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b="1" kern="1200" dirty="0" smtClean="0"/>
            <a:t>Desempeñar cargos y comisiones</a:t>
          </a:r>
          <a:endParaRPr lang="es-EC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b="1" kern="1200" dirty="0" smtClean="0"/>
            <a:t>Entre otros</a:t>
          </a:r>
          <a:r>
            <a:rPr lang="es-EC" sz="1200" kern="1200" dirty="0" smtClean="0"/>
            <a:t>.</a:t>
          </a:r>
          <a:endParaRPr lang="es-EC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200" kern="1200" dirty="0"/>
        </a:p>
      </dsp:txBody>
      <dsp:txXfrm>
        <a:off x="4409303" y="743774"/>
        <a:ext cx="1636166" cy="3165879"/>
      </dsp:txXfrm>
    </dsp:sp>
    <dsp:sp modelId="{D0216E21-CD0A-44AC-AE5B-C41EED41DD5C}">
      <dsp:nvSpPr>
        <dsp:cNvPr id="0" name=""/>
        <dsp:cNvSpPr/>
      </dsp:nvSpPr>
      <dsp:spPr>
        <a:xfrm rot="803189">
          <a:off x="4662289" y="2916297"/>
          <a:ext cx="2884048" cy="2884048"/>
        </a:xfrm>
        <a:prstGeom prst="leftCircularArrow">
          <a:avLst>
            <a:gd name="adj1" fmla="val 1616"/>
            <a:gd name="adj2" fmla="val 191952"/>
            <a:gd name="adj3" fmla="val 21047206"/>
            <a:gd name="adj4" fmla="val 6504232"/>
            <a:gd name="adj5" fmla="val 1886"/>
          </a:avLst>
        </a:prstGeom>
        <a:solidFill>
          <a:schemeClr val="accent5">
            <a:hueOff val="7034478"/>
            <a:satOff val="-56698"/>
            <a:lumOff val="1607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D7D2D-5378-4BD6-87C3-1744A6533CC3}">
      <dsp:nvSpPr>
        <dsp:cNvPr id="0" name=""/>
        <dsp:cNvSpPr/>
      </dsp:nvSpPr>
      <dsp:spPr>
        <a:xfrm>
          <a:off x="4503838" y="4809305"/>
          <a:ext cx="1529766" cy="60833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5">
                <a:hueOff val="4689652"/>
                <a:satOff val="-37799"/>
                <a:lumOff val="10719"/>
                <a:shade val="30000"/>
                <a:satMod val="115000"/>
              </a:schemeClr>
            </a:gs>
            <a:gs pos="50000">
              <a:schemeClr val="accent5">
                <a:hueOff val="4689652"/>
                <a:satOff val="-37799"/>
                <a:lumOff val="10719"/>
                <a:shade val="67500"/>
                <a:satMod val="115000"/>
              </a:schemeClr>
            </a:gs>
            <a:gs pos="100000">
              <a:schemeClr val="accent5">
                <a:hueOff val="4689652"/>
                <a:satOff val="-37799"/>
                <a:lumOff val="10719"/>
                <a:shade val="100000"/>
                <a:satMod val="115000"/>
              </a:schemeClr>
            </a:gs>
          </a:gsLst>
          <a:path path="circle">
            <a:fillToRect l="100000" b="100000"/>
          </a:path>
          <a:tileRect t="-100000" r="-10000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Padres de Familia </a:t>
          </a:r>
          <a:endParaRPr lang="es-EC" sz="1400" b="1" kern="1200" dirty="0"/>
        </a:p>
      </dsp:txBody>
      <dsp:txXfrm>
        <a:off x="4521656" y="4827123"/>
        <a:ext cx="1494130" cy="572701"/>
      </dsp:txXfrm>
    </dsp:sp>
    <dsp:sp modelId="{52AE41B7-E11F-4FAB-9A0C-2940DD52CC0D}">
      <dsp:nvSpPr>
        <dsp:cNvPr id="0" name=""/>
        <dsp:cNvSpPr/>
      </dsp:nvSpPr>
      <dsp:spPr>
        <a:xfrm>
          <a:off x="6501067" y="1224137"/>
          <a:ext cx="1877717" cy="309634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5">
                <a:tint val="66000"/>
                <a:satMod val="160000"/>
              </a:schemeClr>
            </a:gs>
            <a:gs pos="50000">
              <a:schemeClr val="accent5">
                <a:tint val="44500"/>
                <a:satMod val="160000"/>
              </a:schemeClr>
            </a:gs>
            <a:gs pos="100000">
              <a:schemeClr val="accent5">
                <a:tint val="23500"/>
                <a:satMod val="160000"/>
              </a:schemeClr>
            </a:gs>
          </a:gsLst>
          <a:path path="circle">
            <a:fillToRect l="100000" b="100000"/>
          </a:path>
          <a:tileRect t="-100000" r="-100000"/>
        </a:gra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b="1" kern="1200" dirty="0" smtClean="0"/>
            <a:t>Clima de trabajo eficiente, armónico, cálido, afectivo</a:t>
          </a:r>
          <a:endParaRPr lang="es-EC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b="1" kern="1200" dirty="0" smtClean="0"/>
            <a:t>Valores éticos, morales franciscanos</a:t>
          </a:r>
          <a:endParaRPr lang="es-EC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b="1" kern="1200" dirty="0" smtClean="0"/>
            <a:t>Motivar para la aplicación del Manual de convivencia, fomentar práctica de valores, entre otros.</a:t>
          </a:r>
          <a:endParaRPr lang="es-EC" sz="1300" b="1" kern="1200" dirty="0"/>
        </a:p>
      </dsp:txBody>
      <dsp:txXfrm>
        <a:off x="6556063" y="1942635"/>
        <a:ext cx="1767725" cy="2322847"/>
      </dsp:txXfrm>
    </dsp:sp>
    <dsp:sp modelId="{48F8DE06-FC1B-45F3-8EE3-FE26F6148BB4}">
      <dsp:nvSpPr>
        <dsp:cNvPr id="0" name=""/>
        <dsp:cNvSpPr/>
      </dsp:nvSpPr>
      <dsp:spPr>
        <a:xfrm>
          <a:off x="6696750" y="1080121"/>
          <a:ext cx="1529766" cy="60833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5">
                <a:hueOff val="7034478"/>
                <a:satOff val="-56698"/>
                <a:lumOff val="16079"/>
                <a:shade val="30000"/>
                <a:satMod val="115000"/>
              </a:schemeClr>
            </a:gs>
            <a:gs pos="50000">
              <a:schemeClr val="accent5">
                <a:hueOff val="7034478"/>
                <a:satOff val="-56698"/>
                <a:lumOff val="16079"/>
                <a:shade val="67500"/>
                <a:satMod val="115000"/>
              </a:schemeClr>
            </a:gs>
            <a:gs pos="100000">
              <a:schemeClr val="accent5">
                <a:hueOff val="7034478"/>
                <a:satOff val="-56698"/>
                <a:lumOff val="16079"/>
                <a:shade val="100000"/>
                <a:satMod val="115000"/>
              </a:schemeClr>
            </a:gs>
          </a:gsLst>
          <a:lin ang="108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Directivos</a:t>
          </a:r>
          <a:r>
            <a:rPr lang="es-EC" sz="1400" kern="1200" dirty="0" smtClean="0"/>
            <a:t> </a:t>
          </a:r>
          <a:endParaRPr lang="es-EC" sz="1400" kern="1200" dirty="0"/>
        </a:p>
      </dsp:txBody>
      <dsp:txXfrm>
        <a:off x="6714568" y="1097939"/>
        <a:ext cx="1494130" cy="57270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FD61B4-7685-4E46-990F-6971C9FB6513}">
      <dsp:nvSpPr>
        <dsp:cNvPr id="0" name=""/>
        <dsp:cNvSpPr/>
      </dsp:nvSpPr>
      <dsp:spPr>
        <a:xfrm>
          <a:off x="288032" y="144017"/>
          <a:ext cx="1320909" cy="837080"/>
        </a:xfrm>
        <a:prstGeom prst="chevron">
          <a:avLst/>
        </a:prstGeom>
        <a:gradFill flip="none" rotWithShape="0">
          <a:gsLst>
            <a:gs pos="0">
              <a:schemeClr val="accent4">
                <a:hueOff val="0"/>
                <a:satOff val="0"/>
                <a:shade val="30000"/>
                <a:satMod val="115000"/>
                <a:lumMod val="52000"/>
                <a:alpha val="59000"/>
              </a:schemeClr>
            </a:gs>
            <a:gs pos="50000">
              <a:schemeClr val="accent4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4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Docentes</a:t>
          </a:r>
          <a:endParaRPr lang="es-EC" sz="1400" kern="1200" dirty="0"/>
        </a:p>
      </dsp:txBody>
      <dsp:txXfrm rot="-5400000">
        <a:off x="529947" y="320642"/>
        <a:ext cx="837080" cy="483829"/>
      </dsp:txXfrm>
    </dsp:sp>
    <dsp:sp modelId="{5C685843-92B3-4809-92F4-827859AF8C40}">
      <dsp:nvSpPr>
        <dsp:cNvPr id="0" name=""/>
        <dsp:cNvSpPr/>
      </dsp:nvSpPr>
      <dsp:spPr>
        <a:xfrm rot="5400000">
          <a:off x="3752652" y="-2118931"/>
          <a:ext cx="1269109" cy="5705053"/>
        </a:xfrm>
        <a:prstGeom prst="round2Same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2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b="1" kern="1200" dirty="0" smtClean="0">
              <a:solidFill>
                <a:schemeClr val="bg1"/>
              </a:solidFill>
            </a:rPr>
            <a:t>Vivir valores humanos y cristianos, cultura de fe, </a:t>
          </a:r>
          <a:endParaRPr lang="es-EC" sz="1400" b="1" kern="1200" dirty="0">
            <a:solidFill>
              <a:schemeClr val="bg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b="1" kern="1200" dirty="0" smtClean="0">
              <a:solidFill>
                <a:schemeClr val="bg1"/>
              </a:solidFill>
            </a:rPr>
            <a:t>Vida cristiana basada en la espiritualidad de María Francisca de las Llagas</a:t>
          </a:r>
          <a:endParaRPr lang="es-EC" sz="1400" b="1" kern="1200" dirty="0">
            <a:solidFill>
              <a:schemeClr val="bg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b="1" kern="1200" dirty="0" smtClean="0">
              <a:solidFill>
                <a:schemeClr val="bg1"/>
              </a:solidFill>
            </a:rPr>
            <a:t>Crear personas responsables, justas y verdaderas</a:t>
          </a:r>
          <a:endParaRPr lang="es-EC" sz="1400" b="1" kern="1200" dirty="0">
            <a:solidFill>
              <a:schemeClr val="bg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b="1" kern="1200" dirty="0" smtClean="0">
              <a:solidFill>
                <a:schemeClr val="bg1"/>
              </a:solidFill>
            </a:rPr>
            <a:t>Acción apostólica y carismática utilización de uniformes, cuidado de instalaciones y equipos, cumplir con los turnos de entrada y salida de los estudiantes</a:t>
          </a:r>
          <a:endParaRPr lang="es-EC" sz="1400" b="1" kern="1200" dirty="0">
            <a:solidFill>
              <a:schemeClr val="bg1"/>
            </a:solidFill>
          </a:endParaRPr>
        </a:p>
      </dsp:txBody>
      <dsp:txXfrm rot="-5400000">
        <a:off x="1534681" y="160993"/>
        <a:ext cx="5643100" cy="1145203"/>
      </dsp:txXfrm>
    </dsp:sp>
    <dsp:sp modelId="{27F11418-AEA7-4215-834C-B8C5568A7F77}">
      <dsp:nvSpPr>
        <dsp:cNvPr id="0" name=""/>
        <dsp:cNvSpPr/>
      </dsp:nvSpPr>
      <dsp:spPr>
        <a:xfrm>
          <a:off x="360042" y="1368151"/>
          <a:ext cx="1278860" cy="1005428"/>
        </a:xfrm>
        <a:prstGeom prst="chevron">
          <a:avLst/>
        </a:prstGeom>
        <a:gradFill flip="none" rotWithShape="0">
          <a:gsLst>
            <a:gs pos="0">
              <a:schemeClr val="accent4">
                <a:hueOff val="1030158"/>
                <a:satOff val="11228"/>
                <a:lumOff val="-2353"/>
                <a:shade val="30000"/>
                <a:satMod val="115000"/>
                <a:alpha val="83000"/>
              </a:schemeClr>
            </a:gs>
            <a:gs pos="50000">
              <a:schemeClr val="accent4">
                <a:hueOff val="1030158"/>
                <a:satOff val="11228"/>
                <a:lumOff val="-2353"/>
                <a:shade val="67500"/>
                <a:satMod val="115000"/>
              </a:schemeClr>
            </a:gs>
            <a:gs pos="100000">
              <a:schemeClr val="accent4">
                <a:hueOff val="1030158"/>
                <a:satOff val="11228"/>
                <a:lumOff val="-2353"/>
                <a:shade val="100000"/>
                <a:satMod val="115000"/>
              </a:schemeClr>
            </a:gs>
          </a:gsLst>
          <a:lin ang="0" scaled="1"/>
          <a:tileRect/>
        </a:gradFill>
        <a:ln w="25400" cap="flat" cmpd="sng" algn="ctr">
          <a:solidFill>
            <a:schemeClr val="accent4">
              <a:hueOff val="1030158"/>
              <a:satOff val="11228"/>
              <a:lumOff val="-23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Estudiante</a:t>
          </a:r>
          <a:r>
            <a:rPr lang="es-EC" sz="1400" kern="1200" dirty="0" smtClean="0"/>
            <a:t>s</a:t>
          </a:r>
          <a:endParaRPr lang="es-EC" sz="1400" kern="1200" dirty="0"/>
        </a:p>
      </dsp:txBody>
      <dsp:txXfrm rot="-5400000">
        <a:off x="496758" y="1734149"/>
        <a:ext cx="1005428" cy="273432"/>
      </dsp:txXfrm>
    </dsp:sp>
    <dsp:sp modelId="{58345FC5-5440-499A-A12F-10EB10E3861E}">
      <dsp:nvSpPr>
        <dsp:cNvPr id="0" name=""/>
        <dsp:cNvSpPr/>
      </dsp:nvSpPr>
      <dsp:spPr>
        <a:xfrm rot="5400000">
          <a:off x="4000631" y="-942604"/>
          <a:ext cx="1125993" cy="5994423"/>
        </a:xfrm>
        <a:prstGeom prst="round2Same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2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b="1" kern="1200" dirty="0" smtClean="0">
              <a:solidFill>
                <a:schemeClr val="bg1"/>
              </a:solidFill>
            </a:rPr>
            <a:t>Cumplir compromisos como estudiantes de la Unidad Educativa</a:t>
          </a:r>
          <a:endParaRPr lang="es-EC" sz="1400" b="1" kern="1200" dirty="0">
            <a:solidFill>
              <a:schemeClr val="bg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b="1" kern="1200" dirty="0" smtClean="0">
              <a:solidFill>
                <a:schemeClr val="bg1"/>
              </a:solidFill>
            </a:rPr>
            <a:t>Agentes activos de la formación moral, cristiana, </a:t>
          </a:r>
          <a:endParaRPr lang="es-EC" sz="1400" b="1" kern="1200" dirty="0">
            <a:solidFill>
              <a:schemeClr val="bg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b="1" kern="1200" dirty="0" smtClean="0">
              <a:solidFill>
                <a:schemeClr val="bg1"/>
              </a:solidFill>
            </a:rPr>
            <a:t>Permanecer en el aula</a:t>
          </a:r>
          <a:endParaRPr lang="es-EC" sz="1400" b="1" kern="1200" dirty="0">
            <a:solidFill>
              <a:schemeClr val="bg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b="1" kern="1200" dirty="0" smtClean="0">
              <a:solidFill>
                <a:schemeClr val="bg1"/>
              </a:solidFill>
            </a:rPr>
            <a:t>Vocabulario y expresiones correctos</a:t>
          </a:r>
          <a:endParaRPr lang="es-EC" sz="1400" b="1" kern="1200" dirty="0">
            <a:solidFill>
              <a:schemeClr val="bg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b="1" kern="1200" dirty="0" smtClean="0">
              <a:solidFill>
                <a:schemeClr val="bg1"/>
              </a:solidFill>
            </a:rPr>
            <a:t>Asistencia puntual , entre otros</a:t>
          </a:r>
          <a:r>
            <a:rPr lang="es-EC" sz="1400" b="1" kern="1200" dirty="0" smtClean="0"/>
            <a:t>.</a:t>
          </a:r>
          <a:endParaRPr lang="es-EC" sz="14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200" kern="1200" dirty="0"/>
        </a:p>
      </dsp:txBody>
      <dsp:txXfrm rot="-5400000">
        <a:off x="1566416" y="1546577"/>
        <a:ext cx="5939457" cy="1016061"/>
      </dsp:txXfrm>
    </dsp:sp>
    <dsp:sp modelId="{E711531B-250C-4E7D-AF62-4BFA7B49258B}">
      <dsp:nvSpPr>
        <dsp:cNvPr id="0" name=""/>
        <dsp:cNvSpPr/>
      </dsp:nvSpPr>
      <dsp:spPr>
        <a:xfrm>
          <a:off x="360042" y="2808311"/>
          <a:ext cx="1278860" cy="866076"/>
        </a:xfrm>
        <a:prstGeom prst="chevron">
          <a:avLst/>
        </a:prstGeom>
        <a:gradFill flip="none" rotWithShape="0">
          <a:gsLst>
            <a:gs pos="0">
              <a:schemeClr val="accent4">
                <a:hueOff val="2060315"/>
                <a:satOff val="22457"/>
                <a:lumOff val="-4706"/>
                <a:shade val="30000"/>
                <a:satMod val="115000"/>
                <a:alpha val="90000"/>
              </a:schemeClr>
            </a:gs>
            <a:gs pos="50000">
              <a:schemeClr val="accent4">
                <a:hueOff val="2060315"/>
                <a:satOff val="22457"/>
                <a:lumOff val="-4706"/>
                <a:shade val="67500"/>
                <a:satMod val="115000"/>
              </a:schemeClr>
            </a:gs>
            <a:gs pos="100000">
              <a:schemeClr val="accent4">
                <a:hueOff val="2060315"/>
                <a:satOff val="22457"/>
                <a:lumOff val="-4706"/>
                <a:shade val="100000"/>
                <a:satMod val="115000"/>
              </a:schemeClr>
            </a:gs>
          </a:gsLst>
          <a:lin ang="0" scaled="1"/>
          <a:tileRect/>
        </a:gradFill>
        <a:ln w="25400" cap="flat" cmpd="sng" algn="ctr">
          <a:solidFill>
            <a:schemeClr val="accent4">
              <a:hueOff val="2060315"/>
              <a:satOff val="22457"/>
              <a:lumOff val="-47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Padres de familia</a:t>
          </a:r>
          <a:endParaRPr lang="es-EC" sz="1400" b="1" kern="1200" dirty="0"/>
        </a:p>
      </dsp:txBody>
      <dsp:txXfrm rot="-5400000">
        <a:off x="566434" y="3034957"/>
        <a:ext cx="866076" cy="412784"/>
      </dsp:txXfrm>
    </dsp:sp>
    <dsp:sp modelId="{89E3EE1B-4D65-4D5A-A869-BC16C8514007}">
      <dsp:nvSpPr>
        <dsp:cNvPr id="0" name=""/>
        <dsp:cNvSpPr/>
      </dsp:nvSpPr>
      <dsp:spPr>
        <a:xfrm rot="5400000">
          <a:off x="3712208" y="633475"/>
          <a:ext cx="1139289" cy="5496821"/>
        </a:xfrm>
        <a:prstGeom prst="round2Same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b="1" kern="1200" dirty="0" smtClean="0">
              <a:solidFill>
                <a:schemeClr val="bg1"/>
              </a:solidFill>
            </a:rPr>
            <a:t>Matricular personalmente a su representado</a:t>
          </a:r>
          <a:endParaRPr lang="es-EC" sz="1400" b="1" kern="1200" dirty="0">
            <a:solidFill>
              <a:schemeClr val="bg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b="1" kern="1200" dirty="0" smtClean="0">
              <a:solidFill>
                <a:schemeClr val="bg1"/>
              </a:solidFill>
            </a:rPr>
            <a:t>Cumplir los compromisos adquiridos con la institución</a:t>
          </a:r>
          <a:endParaRPr lang="es-EC" sz="1400" b="1" kern="1200" dirty="0">
            <a:solidFill>
              <a:schemeClr val="bg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b="1" kern="1200" dirty="0" smtClean="0">
              <a:solidFill>
                <a:schemeClr val="bg1"/>
              </a:solidFill>
            </a:rPr>
            <a:t>Promover una actitud positiva del representado</a:t>
          </a:r>
          <a:endParaRPr lang="es-EC" sz="1400" b="1" kern="1200" dirty="0">
            <a:solidFill>
              <a:schemeClr val="bg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b="1" kern="1200" dirty="0" smtClean="0">
              <a:solidFill>
                <a:schemeClr val="bg1"/>
              </a:solidFill>
            </a:rPr>
            <a:t>Firmar el acta de compromiso al inicio del año</a:t>
          </a:r>
          <a:endParaRPr lang="es-EC" sz="1400" b="1" kern="1200" dirty="0">
            <a:solidFill>
              <a:schemeClr val="bg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b="1" kern="1200" dirty="0" smtClean="0">
              <a:solidFill>
                <a:schemeClr val="bg1"/>
              </a:solidFill>
            </a:rPr>
            <a:t>Justificar la inasistencia personalmente de su representado….entre otros compromisos estipulados por las leyes y reglamentos</a:t>
          </a:r>
          <a:endParaRPr lang="es-EC" sz="1400" b="1" kern="1200" dirty="0">
            <a:solidFill>
              <a:schemeClr val="bg1"/>
            </a:solidFill>
          </a:endParaRPr>
        </a:p>
      </dsp:txBody>
      <dsp:txXfrm rot="-5400000">
        <a:off x="1533442" y="2867857"/>
        <a:ext cx="5441205" cy="1028057"/>
      </dsp:txXfrm>
    </dsp:sp>
    <dsp:sp modelId="{9EA51D16-1080-4E32-A501-A0A3B11FAE10}">
      <dsp:nvSpPr>
        <dsp:cNvPr id="0" name=""/>
        <dsp:cNvSpPr/>
      </dsp:nvSpPr>
      <dsp:spPr>
        <a:xfrm>
          <a:off x="288028" y="4176462"/>
          <a:ext cx="1278860" cy="866076"/>
        </a:xfrm>
        <a:prstGeom prst="chevron">
          <a:avLst/>
        </a:prstGeom>
        <a:gradFill flip="none" rotWithShape="0">
          <a:gsLst>
            <a:gs pos="0">
              <a:schemeClr val="accent4">
                <a:hueOff val="3090473"/>
                <a:satOff val="33685"/>
                <a:lumOff val="-7059"/>
                <a:shade val="30000"/>
                <a:satMod val="115000"/>
                <a:alpha val="87000"/>
              </a:schemeClr>
            </a:gs>
            <a:gs pos="50000">
              <a:schemeClr val="accent4">
                <a:hueOff val="3090473"/>
                <a:satOff val="33685"/>
                <a:lumOff val="-7059"/>
                <a:shade val="67500"/>
                <a:satMod val="115000"/>
              </a:schemeClr>
            </a:gs>
            <a:gs pos="100000">
              <a:schemeClr val="accent4">
                <a:hueOff val="3090473"/>
                <a:satOff val="33685"/>
                <a:lumOff val="-7059"/>
                <a:shade val="100000"/>
                <a:satMod val="115000"/>
              </a:schemeClr>
            </a:gs>
          </a:gsLst>
          <a:lin ang="0" scaled="1"/>
          <a:tileRect/>
        </a:gradFill>
        <a:ln w="25400" cap="flat" cmpd="sng" algn="ctr">
          <a:solidFill>
            <a:schemeClr val="accent4">
              <a:hueOff val="3090473"/>
              <a:satOff val="33685"/>
              <a:lumOff val="-7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Directivos</a:t>
          </a:r>
          <a:r>
            <a:rPr lang="es-EC" sz="1400" kern="1200" dirty="0" smtClean="0"/>
            <a:t> </a:t>
          </a:r>
          <a:endParaRPr lang="es-EC" sz="1400" kern="1200" dirty="0"/>
        </a:p>
      </dsp:txBody>
      <dsp:txXfrm rot="-5400000">
        <a:off x="494420" y="4403108"/>
        <a:ext cx="866076" cy="412784"/>
      </dsp:txXfrm>
    </dsp:sp>
    <dsp:sp modelId="{3819B359-F8F4-4EAA-9C84-4C4B5A6DBAF2}">
      <dsp:nvSpPr>
        <dsp:cNvPr id="0" name=""/>
        <dsp:cNvSpPr/>
      </dsp:nvSpPr>
      <dsp:spPr>
        <a:xfrm rot="5400000">
          <a:off x="3159322" y="2626063"/>
          <a:ext cx="812501" cy="3999641"/>
        </a:xfrm>
        <a:prstGeom prst="round2Same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b="1" kern="1200" dirty="0" smtClean="0">
              <a:solidFill>
                <a:schemeClr val="bg1"/>
              </a:solidFill>
            </a:rPr>
            <a:t>Realizar visitas periódicas a las aulas</a:t>
          </a:r>
          <a:endParaRPr lang="es-EC" sz="1400" b="1" kern="1200" dirty="0">
            <a:solidFill>
              <a:schemeClr val="bg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b="1" kern="1200" dirty="0" smtClean="0">
              <a:solidFill>
                <a:schemeClr val="bg1"/>
              </a:solidFill>
            </a:rPr>
            <a:t>Velar la integridad física</a:t>
          </a:r>
          <a:endParaRPr lang="es-EC" sz="1400" b="1" kern="1200" dirty="0">
            <a:solidFill>
              <a:schemeClr val="bg1"/>
            </a:solidFill>
          </a:endParaRPr>
        </a:p>
      </dsp:txBody>
      <dsp:txXfrm rot="-5400000">
        <a:off x="1565753" y="4259296"/>
        <a:ext cx="3959978" cy="7331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9D36F8-3F85-4EAF-969E-0039CC791B26}">
      <dsp:nvSpPr>
        <dsp:cNvPr id="0" name=""/>
        <dsp:cNvSpPr/>
      </dsp:nvSpPr>
      <dsp:spPr>
        <a:xfrm rot="2554656">
          <a:off x="2763280" y="4672914"/>
          <a:ext cx="1115811" cy="61787"/>
        </a:xfrm>
        <a:custGeom>
          <a:avLst/>
          <a:gdLst/>
          <a:ahLst/>
          <a:cxnLst/>
          <a:rect l="0" t="0" r="0" b="0"/>
          <a:pathLst>
            <a:path>
              <a:moveTo>
                <a:pt x="0" y="30893"/>
              </a:moveTo>
              <a:lnTo>
                <a:pt x="1115811" y="3089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6E3C9A-7855-4F7D-A263-28B4B8348B9C}">
      <dsp:nvSpPr>
        <dsp:cNvPr id="0" name=""/>
        <dsp:cNvSpPr/>
      </dsp:nvSpPr>
      <dsp:spPr>
        <a:xfrm rot="6725">
          <a:off x="2910364" y="3289417"/>
          <a:ext cx="1069005" cy="61787"/>
        </a:xfrm>
        <a:custGeom>
          <a:avLst/>
          <a:gdLst/>
          <a:ahLst/>
          <a:cxnLst/>
          <a:rect l="0" t="0" r="0" b="0"/>
          <a:pathLst>
            <a:path>
              <a:moveTo>
                <a:pt x="0" y="30893"/>
              </a:moveTo>
              <a:lnTo>
                <a:pt x="1069005" y="3089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FF480F-A891-4836-92B1-D3FEFBBCE245}">
      <dsp:nvSpPr>
        <dsp:cNvPr id="0" name=""/>
        <dsp:cNvSpPr/>
      </dsp:nvSpPr>
      <dsp:spPr>
        <a:xfrm rot="19046715">
          <a:off x="2770173" y="1917815"/>
          <a:ext cx="1064614" cy="61787"/>
        </a:xfrm>
        <a:custGeom>
          <a:avLst/>
          <a:gdLst/>
          <a:ahLst/>
          <a:cxnLst/>
          <a:rect l="0" t="0" r="0" b="0"/>
          <a:pathLst>
            <a:path>
              <a:moveTo>
                <a:pt x="0" y="30893"/>
              </a:moveTo>
              <a:lnTo>
                <a:pt x="1064614" y="3089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773130-3DE3-4AB7-ABC0-2208DCC4333D}">
      <dsp:nvSpPr>
        <dsp:cNvPr id="0" name=""/>
        <dsp:cNvSpPr/>
      </dsp:nvSpPr>
      <dsp:spPr>
        <a:xfrm>
          <a:off x="242873" y="1748004"/>
          <a:ext cx="3138225" cy="313822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B1AAFB-0903-4751-9CE4-85DA2835C7ED}">
      <dsp:nvSpPr>
        <dsp:cNvPr id="0" name=""/>
        <dsp:cNvSpPr/>
      </dsp:nvSpPr>
      <dsp:spPr>
        <a:xfrm>
          <a:off x="3457627" y="130423"/>
          <a:ext cx="1762352" cy="173369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solidFill>
                <a:schemeClr val="bg1"/>
              </a:solidFill>
              <a:latin typeface="Calibri"/>
              <a:ea typeface="+mn-ea"/>
              <a:cs typeface="+mn-cs"/>
            </a:rPr>
            <a:t>EFICACIA Y CALIDAD EDUCATIVA</a:t>
          </a:r>
          <a:endParaRPr lang="es-EC" sz="1600" b="1" kern="1200" dirty="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3715717" y="384317"/>
        <a:ext cx="1246172" cy="1225906"/>
      </dsp:txXfrm>
    </dsp:sp>
    <dsp:sp modelId="{C0CAC108-ACD6-42A9-A056-EB5EE0B098FE}">
      <dsp:nvSpPr>
        <dsp:cNvPr id="0" name=""/>
        <dsp:cNvSpPr/>
      </dsp:nvSpPr>
      <dsp:spPr>
        <a:xfrm>
          <a:off x="3979367" y="2381731"/>
          <a:ext cx="1882935" cy="188293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b="1" kern="1200" dirty="0" smtClean="0">
              <a:solidFill>
                <a:schemeClr val="bg1"/>
              </a:solidFill>
              <a:latin typeface="Calibri"/>
              <a:ea typeface="+mn-ea"/>
              <a:cs typeface="+mn-cs"/>
            </a:rPr>
            <a:t>CARACTERÍSTI CAS ESCUELAS EFICACES</a:t>
          </a:r>
          <a:endParaRPr lang="es-EC" sz="1500" b="1" kern="1200" dirty="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4255116" y="2657480"/>
        <a:ext cx="1331437" cy="1331437"/>
      </dsp:txXfrm>
    </dsp:sp>
    <dsp:sp modelId="{73A8E68D-C199-4551-989A-4BA9C1E091BD}">
      <dsp:nvSpPr>
        <dsp:cNvPr id="0" name=""/>
        <dsp:cNvSpPr/>
      </dsp:nvSpPr>
      <dsp:spPr>
        <a:xfrm>
          <a:off x="3447518" y="4879007"/>
          <a:ext cx="1778526" cy="1515913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FACTORES DE CALIDAD Y EFICACIA EDUCATIVA</a:t>
          </a:r>
          <a:endParaRPr lang="es-EC" sz="1600" b="1" kern="1200" dirty="0">
            <a:solidFill>
              <a:schemeClr val="tx1"/>
            </a:solidFill>
            <a:latin typeface="Calibri"/>
            <a:ea typeface="+mn-ea"/>
            <a:cs typeface="+mn-cs"/>
          </a:endParaRPr>
        </a:p>
      </dsp:txBody>
      <dsp:txXfrm>
        <a:off x="3707977" y="5101007"/>
        <a:ext cx="1257608" cy="10719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54B68A-F62F-4B79-A4BA-8DF3D0EDB454}">
      <dsp:nvSpPr>
        <dsp:cNvPr id="0" name=""/>
        <dsp:cNvSpPr/>
      </dsp:nvSpPr>
      <dsp:spPr>
        <a:xfrm>
          <a:off x="248508" y="1568033"/>
          <a:ext cx="2554701" cy="1532821"/>
        </a:xfrm>
        <a:prstGeom prst="rect">
          <a:avLst/>
        </a:prstGeom>
        <a:solidFill>
          <a:srgbClr val="002060">
            <a:alpha val="64000"/>
          </a:srgb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ORIENTIENTCIÓN Y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 CUIDADO</a:t>
          </a:r>
          <a:endParaRPr lang="es-EC" sz="1600" b="1" kern="1200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sp:txBody>
      <dsp:txXfrm>
        <a:off x="248508" y="1568033"/>
        <a:ext cx="2554701" cy="1532821"/>
      </dsp:txXfrm>
    </dsp:sp>
    <dsp:sp modelId="{E9311E99-1A94-4774-9A17-FB6FC55C04E1}">
      <dsp:nvSpPr>
        <dsp:cNvPr id="0" name=""/>
        <dsp:cNvSpPr/>
      </dsp:nvSpPr>
      <dsp:spPr>
        <a:xfrm>
          <a:off x="3384379" y="1566699"/>
          <a:ext cx="2554701" cy="1532821"/>
        </a:xfrm>
        <a:prstGeom prst="rect">
          <a:avLst/>
        </a:prstGeom>
        <a:solidFill>
          <a:schemeClr val="bg2">
            <a:lumMod val="25000"/>
            <a:alpha val="53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cap="none" spc="0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rPr>
            <a:t>FACTORES QUE INTERVIENEN EN LA MADUREZ ESCOLAR</a:t>
          </a:r>
          <a:endParaRPr lang="es-EC" sz="1800" b="1" kern="1200" cap="none" spc="0" dirty="0">
            <a:ln w="17780" cmpd="sng">
              <a:solidFill>
                <a:schemeClr val="accent1">
                  <a:tint val="3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63000"/>
                    <a:sat val="105000"/>
                  </a:schemeClr>
                </a:gs>
                <a:gs pos="90000">
                  <a:schemeClr val="accent1">
                    <a:shade val="50000"/>
                    <a:satMod val="100000"/>
                  </a:schemeClr>
                </a:gs>
              </a:gsLst>
              <a:lin ang="5400000"/>
            </a:gradFill>
            <a:effectLst>
              <a:outerShdw blurRad="55000" dist="50800" dir="5400000" algn="tl">
                <a:srgbClr val="000000">
                  <a:alpha val="33000"/>
                </a:srgbClr>
              </a:outerShdw>
            </a:effectLst>
          </a:endParaRPr>
        </a:p>
      </dsp:txBody>
      <dsp:txXfrm>
        <a:off x="3384379" y="1566699"/>
        <a:ext cx="2554701" cy="1532821"/>
      </dsp:txXfrm>
    </dsp:sp>
    <dsp:sp modelId="{9B3D3C0C-3FFF-4F84-A586-AE0D4AE3A6B3}">
      <dsp:nvSpPr>
        <dsp:cNvPr id="0" name=""/>
        <dsp:cNvSpPr/>
      </dsp:nvSpPr>
      <dsp:spPr>
        <a:xfrm>
          <a:off x="3384379" y="3355504"/>
          <a:ext cx="2532424" cy="1529218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rPr>
            <a:t>EDAD MENTAL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rPr>
            <a:t>EDAD CRONOLÓGICA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rPr>
            <a:t>SEXO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rPr>
            <a:t>SALUD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rPr>
            <a:t>ESTIMULACION PSICOSOCIAL</a:t>
          </a:r>
          <a:endParaRPr lang="es-EC" sz="1400" b="1" kern="1200" cap="none" spc="0" dirty="0">
            <a:ln w="18000">
              <a:solidFill>
                <a:schemeClr val="accent2">
                  <a:satMod val="140000"/>
                </a:schemeClr>
              </a:solidFill>
              <a:prstDash val="solid"/>
              <a:miter lim="800000"/>
            </a:ln>
            <a:noFill/>
            <a:effectLst>
              <a:outerShdw blurRad="25500" dist="23000" dir="7020000" algn="tl">
                <a:srgbClr val="000000">
                  <a:alpha val="50000"/>
                </a:srgbClr>
              </a:outerShdw>
            </a:effectLst>
          </a:endParaRPr>
        </a:p>
      </dsp:txBody>
      <dsp:txXfrm>
        <a:off x="3384379" y="3355504"/>
        <a:ext cx="2532424" cy="1529218"/>
      </dsp:txXfrm>
    </dsp:sp>
    <dsp:sp modelId="{56BB5E0D-9401-4279-B8F6-9748EDAAB319}">
      <dsp:nvSpPr>
        <dsp:cNvPr id="0" name=""/>
        <dsp:cNvSpPr/>
      </dsp:nvSpPr>
      <dsp:spPr>
        <a:xfrm>
          <a:off x="133802" y="3321376"/>
          <a:ext cx="2554701" cy="1532821"/>
        </a:xfrm>
        <a:prstGeom prst="rect">
          <a:avLst/>
        </a:prstGeom>
        <a:solidFill>
          <a:srgbClr val="00B050">
            <a:alpha val="68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cap="none" spc="0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rPr>
            <a:t>NIÑO INDEPENDIENTE Y </a:t>
          </a:r>
          <a:r>
            <a:rPr lang="es-EC" sz="1800" b="1" kern="1200" cap="none" spc="0" dirty="0" err="1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rPr>
            <a:t>CRíTICO</a:t>
          </a:r>
          <a:endParaRPr lang="es-EC" sz="1800" b="1" kern="1200" cap="none" spc="0" dirty="0">
            <a:ln w="17780" cmpd="sng">
              <a:solidFill>
                <a:schemeClr val="accent1">
                  <a:tint val="3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63000"/>
                    <a:sat val="105000"/>
                  </a:schemeClr>
                </a:gs>
                <a:gs pos="90000">
                  <a:schemeClr val="accent1">
                    <a:shade val="50000"/>
                    <a:satMod val="100000"/>
                  </a:schemeClr>
                </a:gs>
              </a:gsLst>
              <a:lin ang="5400000"/>
            </a:gradFill>
            <a:effectLst>
              <a:outerShdw blurRad="55000" dist="50800" dir="5400000" algn="tl">
                <a:srgbClr val="000000">
                  <a:alpha val="33000"/>
                </a:srgbClr>
              </a:outerShdw>
            </a:effectLst>
          </a:endParaRPr>
        </a:p>
      </dsp:txBody>
      <dsp:txXfrm>
        <a:off x="133802" y="3321376"/>
        <a:ext cx="2554701" cy="1532821"/>
      </dsp:txXfrm>
    </dsp:sp>
    <dsp:sp modelId="{0378077B-F63E-4CA0-BF99-24DC23057223}">
      <dsp:nvSpPr>
        <dsp:cNvPr id="0" name=""/>
        <dsp:cNvSpPr/>
      </dsp:nvSpPr>
      <dsp:spPr>
        <a:xfrm>
          <a:off x="1679984" y="0"/>
          <a:ext cx="2554701" cy="1532821"/>
        </a:xfrm>
        <a:prstGeom prst="rect">
          <a:avLst/>
        </a:prstGeom>
        <a:solidFill>
          <a:schemeClr val="accent6">
            <a:lumMod val="60000"/>
            <a:lumOff val="40000"/>
            <a:alpha val="7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MADUREZ ESCOLAR</a:t>
          </a:r>
          <a:endParaRPr lang="es-EC" sz="2000" b="1" kern="1200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sp:txBody>
      <dsp:txXfrm>
        <a:off x="1679984" y="0"/>
        <a:ext cx="2554701" cy="153282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6C3A3E-55EE-4074-AFC0-4B9FEEF543D4}">
      <dsp:nvSpPr>
        <dsp:cNvPr id="0" name=""/>
        <dsp:cNvSpPr/>
      </dsp:nvSpPr>
      <dsp:spPr>
        <a:xfrm>
          <a:off x="84454" y="0"/>
          <a:ext cx="5025548" cy="3140967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EA76AB-44FC-4ABB-BD6C-3D3E78525AC8}">
      <dsp:nvSpPr>
        <dsp:cNvPr id="0" name=""/>
        <dsp:cNvSpPr/>
      </dsp:nvSpPr>
      <dsp:spPr>
        <a:xfrm>
          <a:off x="722698" y="2167896"/>
          <a:ext cx="130664" cy="13066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DAB98F-512D-44EC-9BC3-29ED1D3F9091}">
      <dsp:nvSpPr>
        <dsp:cNvPr id="0" name=""/>
        <dsp:cNvSpPr/>
      </dsp:nvSpPr>
      <dsp:spPr>
        <a:xfrm>
          <a:off x="788030" y="2233228"/>
          <a:ext cx="1170952" cy="9077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236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resultado</a:t>
          </a:r>
          <a:endParaRPr lang="es-EC" sz="1400" b="1" kern="1200" dirty="0"/>
        </a:p>
      </dsp:txBody>
      <dsp:txXfrm>
        <a:off x="788030" y="2233228"/>
        <a:ext cx="1170952" cy="907739"/>
      </dsp:txXfrm>
    </dsp:sp>
    <dsp:sp modelId="{69670B90-D914-47A7-B98F-CD5C09A82A9A}">
      <dsp:nvSpPr>
        <dsp:cNvPr id="0" name=""/>
        <dsp:cNvSpPr/>
      </dsp:nvSpPr>
      <dsp:spPr>
        <a:xfrm>
          <a:off x="1876062" y="1296144"/>
          <a:ext cx="236200" cy="272273"/>
        </a:xfrm>
        <a:prstGeom prst="ellipse">
          <a:avLst/>
        </a:prstGeom>
        <a:solidFill>
          <a:schemeClr val="accent2">
            <a:hueOff val="899977"/>
            <a:satOff val="24292"/>
            <a:lumOff val="255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063C66-7D60-425D-872B-1341DD420AF9}">
      <dsp:nvSpPr>
        <dsp:cNvPr id="0" name=""/>
        <dsp:cNvSpPr/>
      </dsp:nvSpPr>
      <dsp:spPr>
        <a:xfrm>
          <a:off x="1994162" y="1432281"/>
          <a:ext cx="1206131" cy="17086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158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Ámbito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educativo</a:t>
          </a:r>
          <a:endParaRPr lang="es-EC" sz="1400" b="1" kern="1200" dirty="0"/>
        </a:p>
      </dsp:txBody>
      <dsp:txXfrm>
        <a:off x="1994162" y="1432281"/>
        <a:ext cx="1206131" cy="1708686"/>
      </dsp:txXfrm>
    </dsp:sp>
    <dsp:sp modelId="{493A9124-A7C4-4346-A274-3B321E81C545}">
      <dsp:nvSpPr>
        <dsp:cNvPr id="0" name=""/>
        <dsp:cNvSpPr/>
      </dsp:nvSpPr>
      <dsp:spPr>
        <a:xfrm>
          <a:off x="3672409" y="648072"/>
          <a:ext cx="326660" cy="326660"/>
        </a:xfrm>
        <a:prstGeom prst="ellipse">
          <a:avLst/>
        </a:prstGeom>
        <a:solidFill>
          <a:schemeClr val="accent2">
            <a:hueOff val="1799954"/>
            <a:satOff val="48584"/>
            <a:lumOff val="509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2CF788-0073-4CBF-B984-EBEA8F5A2DA3}">
      <dsp:nvSpPr>
        <dsp:cNvPr id="0" name=""/>
        <dsp:cNvSpPr/>
      </dsp:nvSpPr>
      <dsp:spPr>
        <a:xfrm>
          <a:off x="3456380" y="957995"/>
          <a:ext cx="1206131" cy="21829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3091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Rendimiento excelente</a:t>
          </a:r>
          <a:endParaRPr lang="es-EC" sz="1400" b="1" kern="1200" dirty="0"/>
        </a:p>
      </dsp:txBody>
      <dsp:txXfrm>
        <a:off x="3456380" y="957995"/>
        <a:ext cx="1206131" cy="21829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6C5783-560C-438E-A29B-E5546CE00BB3}">
      <dsp:nvSpPr>
        <dsp:cNvPr id="0" name=""/>
        <dsp:cNvSpPr/>
      </dsp:nvSpPr>
      <dsp:spPr>
        <a:xfrm>
          <a:off x="0" y="135018"/>
          <a:ext cx="6768752" cy="9744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3">
                <a:tint val="40000"/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3">
                <a:tint val="4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3">
                <a:tint val="40000"/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cap="none" spc="0" dirty="0" smtClean="0">
              <a:ln w="18415" cmpd="sng"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TIPO DE INVESTIGACIÓN</a:t>
          </a:r>
          <a:endParaRPr lang="es-ES" sz="1400" b="1" kern="1200" cap="none" spc="0" dirty="0">
            <a:ln w="18415" cmpd="sng">
              <a:prstDash val="solid"/>
            </a:ln>
            <a:solidFill>
              <a:schemeClr val="bg1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0" y="135018"/>
        <a:ext cx="2030625" cy="974456"/>
      </dsp:txXfrm>
    </dsp:sp>
    <dsp:sp modelId="{BF9DA0BE-E66E-464D-9B05-18AE3DE35E2F}">
      <dsp:nvSpPr>
        <dsp:cNvPr id="0" name=""/>
        <dsp:cNvSpPr/>
      </dsp:nvSpPr>
      <dsp:spPr>
        <a:xfrm>
          <a:off x="3338017" y="152400"/>
          <a:ext cx="2322724" cy="6841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CORRELACIONAL</a:t>
          </a:r>
          <a:endParaRPr lang="es-ES" sz="1400" b="1" kern="1200" dirty="0"/>
        </a:p>
      </dsp:txBody>
      <dsp:txXfrm>
        <a:off x="3358055" y="172438"/>
        <a:ext cx="2282648" cy="644070"/>
      </dsp:txXfrm>
    </dsp:sp>
    <dsp:sp modelId="{AB6FEEFD-BDF3-4F59-B721-F22BAC7C38EE}">
      <dsp:nvSpPr>
        <dsp:cNvPr id="0" name=""/>
        <dsp:cNvSpPr/>
      </dsp:nvSpPr>
      <dsp:spPr>
        <a:xfrm>
          <a:off x="3232558" y="836547"/>
          <a:ext cx="1266821" cy="335799"/>
        </a:xfrm>
        <a:custGeom>
          <a:avLst/>
          <a:gdLst/>
          <a:ahLst/>
          <a:cxnLst/>
          <a:rect l="0" t="0" r="0" b="0"/>
          <a:pathLst>
            <a:path>
              <a:moveTo>
                <a:pt x="1266821" y="0"/>
              </a:moveTo>
              <a:lnTo>
                <a:pt x="1266821" y="167899"/>
              </a:lnTo>
              <a:lnTo>
                <a:pt x="0" y="167899"/>
              </a:lnTo>
              <a:lnTo>
                <a:pt x="0" y="33579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C4DD2D-55F6-4992-8A52-2437A81F8F97}">
      <dsp:nvSpPr>
        <dsp:cNvPr id="0" name=""/>
        <dsp:cNvSpPr/>
      </dsp:nvSpPr>
      <dsp:spPr>
        <a:xfrm>
          <a:off x="2410792" y="1172346"/>
          <a:ext cx="1643531" cy="6841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4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CLIMA ESCOLAR</a:t>
          </a:r>
          <a:endParaRPr lang="es-ES" sz="1400" b="1" kern="1200" dirty="0"/>
        </a:p>
      </dsp:txBody>
      <dsp:txXfrm>
        <a:off x="2430830" y="1192384"/>
        <a:ext cx="1603455" cy="644070"/>
      </dsp:txXfrm>
    </dsp:sp>
    <dsp:sp modelId="{8D2EA148-1428-4112-BD38-42051A4ABD11}">
      <dsp:nvSpPr>
        <dsp:cNvPr id="0" name=""/>
        <dsp:cNvSpPr/>
      </dsp:nvSpPr>
      <dsp:spPr>
        <a:xfrm>
          <a:off x="4499380" y="836547"/>
          <a:ext cx="1044434" cy="3357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899"/>
              </a:lnTo>
              <a:lnTo>
                <a:pt x="1044434" y="167899"/>
              </a:lnTo>
              <a:lnTo>
                <a:pt x="1044434" y="33579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9C03C6-5041-4031-87A8-C2CE1A486B27}">
      <dsp:nvSpPr>
        <dsp:cNvPr id="0" name=""/>
        <dsp:cNvSpPr/>
      </dsp:nvSpPr>
      <dsp:spPr>
        <a:xfrm>
          <a:off x="4450691" y="1172346"/>
          <a:ext cx="2186247" cy="6841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4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RENDIMIENTO ACADÉMICO </a:t>
          </a:r>
          <a:endParaRPr lang="es-ES" sz="1400" b="1" kern="1200" dirty="0"/>
        </a:p>
      </dsp:txBody>
      <dsp:txXfrm>
        <a:off x="4470729" y="1192384"/>
        <a:ext cx="2146171" cy="644070"/>
      </dsp:txXfrm>
    </dsp:sp>
    <dsp:sp modelId="{9A198412-98EA-44F2-AAB3-7409AAE16A0D}">
      <dsp:nvSpPr>
        <dsp:cNvPr id="0" name=""/>
        <dsp:cNvSpPr/>
      </dsp:nvSpPr>
      <dsp:spPr>
        <a:xfrm>
          <a:off x="4244877" y="1856493"/>
          <a:ext cx="1298937" cy="267672"/>
        </a:xfrm>
        <a:custGeom>
          <a:avLst/>
          <a:gdLst/>
          <a:ahLst/>
          <a:cxnLst/>
          <a:rect l="0" t="0" r="0" b="0"/>
          <a:pathLst>
            <a:path>
              <a:moveTo>
                <a:pt x="1298937" y="0"/>
              </a:moveTo>
              <a:lnTo>
                <a:pt x="1298937" y="133836"/>
              </a:lnTo>
              <a:lnTo>
                <a:pt x="0" y="133836"/>
              </a:lnTo>
              <a:lnTo>
                <a:pt x="0" y="26767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E838C9-5E95-43E3-A7CA-218C26A83430}">
      <dsp:nvSpPr>
        <dsp:cNvPr id="0" name=""/>
        <dsp:cNvSpPr/>
      </dsp:nvSpPr>
      <dsp:spPr>
        <a:xfrm>
          <a:off x="2688954" y="2124165"/>
          <a:ext cx="3111846" cy="6841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ESTUDIANTES DE 5º, 6º, 7º, GRADO DE E.G.B.M</a:t>
          </a:r>
          <a:endParaRPr lang="es-ES" sz="1400" b="1" kern="1200" dirty="0"/>
        </a:p>
      </dsp:txBody>
      <dsp:txXfrm>
        <a:off x="2708992" y="2144203"/>
        <a:ext cx="3071770" cy="64407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6C5783-560C-438E-A29B-E5546CE00BB3}">
      <dsp:nvSpPr>
        <dsp:cNvPr id="0" name=""/>
        <dsp:cNvSpPr/>
      </dsp:nvSpPr>
      <dsp:spPr>
        <a:xfrm>
          <a:off x="0" y="303473"/>
          <a:ext cx="6489457" cy="6694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4">
                <a:tint val="40000"/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4">
                <a:tint val="4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4">
                <a:tint val="4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4">
                <a:tint val="40000"/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cap="none" spc="0" dirty="0" smtClean="0">
              <a:ln w="18415" cmpd="sng"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POBLACIÓN Y MUESTRA</a:t>
          </a:r>
          <a:endParaRPr lang="es-ES" sz="1400" b="1" kern="1200" cap="none" spc="0" dirty="0">
            <a:ln w="18415" cmpd="sng">
              <a:prstDash val="solid"/>
            </a:ln>
            <a:solidFill>
              <a:schemeClr val="bg1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0" y="303473"/>
        <a:ext cx="1946837" cy="669469"/>
      </dsp:txXfrm>
    </dsp:sp>
    <dsp:sp modelId="{BF9DA0BE-E66E-464D-9B05-18AE3DE35E2F}">
      <dsp:nvSpPr>
        <dsp:cNvPr id="0" name=""/>
        <dsp:cNvSpPr/>
      </dsp:nvSpPr>
      <dsp:spPr>
        <a:xfrm>
          <a:off x="3309827" y="315415"/>
          <a:ext cx="2234787" cy="7020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3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UNIDAD EDUCATIVA «ALVERNIA»</a:t>
          </a:r>
          <a:endParaRPr lang="es-ES" sz="1400" b="1" kern="1200" dirty="0"/>
        </a:p>
      </dsp:txBody>
      <dsp:txXfrm>
        <a:off x="3330388" y="335976"/>
        <a:ext cx="2193665" cy="660887"/>
      </dsp:txXfrm>
    </dsp:sp>
    <dsp:sp modelId="{AB6FEEFD-BDF3-4F59-B721-F22BAC7C38EE}">
      <dsp:nvSpPr>
        <dsp:cNvPr id="0" name=""/>
        <dsp:cNvSpPr/>
      </dsp:nvSpPr>
      <dsp:spPr>
        <a:xfrm>
          <a:off x="2751030" y="1017425"/>
          <a:ext cx="1676191" cy="326645"/>
        </a:xfrm>
        <a:custGeom>
          <a:avLst/>
          <a:gdLst/>
          <a:ahLst/>
          <a:cxnLst/>
          <a:rect l="0" t="0" r="0" b="0"/>
          <a:pathLst>
            <a:path>
              <a:moveTo>
                <a:pt x="1676191" y="0"/>
              </a:moveTo>
              <a:lnTo>
                <a:pt x="1676191" y="163322"/>
              </a:lnTo>
              <a:lnTo>
                <a:pt x="0" y="163322"/>
              </a:lnTo>
              <a:lnTo>
                <a:pt x="0" y="32664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C4DD2D-55F6-4992-8A52-2437A81F8F97}">
      <dsp:nvSpPr>
        <dsp:cNvPr id="0" name=""/>
        <dsp:cNvSpPr/>
      </dsp:nvSpPr>
      <dsp:spPr>
        <a:xfrm>
          <a:off x="1744446" y="1344070"/>
          <a:ext cx="2013167" cy="7046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301 ESTUDIANTES DE 5º,6º,7º E.G.B </a:t>
          </a:r>
          <a:endParaRPr lang="es-ES" sz="1400" b="1" kern="1200" dirty="0"/>
        </a:p>
      </dsp:txBody>
      <dsp:txXfrm>
        <a:off x="1765084" y="1364708"/>
        <a:ext cx="1971891" cy="663360"/>
      </dsp:txXfrm>
    </dsp:sp>
    <dsp:sp modelId="{8D2EA148-1428-4112-BD38-42051A4ABD11}">
      <dsp:nvSpPr>
        <dsp:cNvPr id="0" name=""/>
        <dsp:cNvSpPr/>
      </dsp:nvSpPr>
      <dsp:spPr>
        <a:xfrm>
          <a:off x="4427221" y="1017425"/>
          <a:ext cx="968930" cy="3266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320"/>
              </a:lnTo>
              <a:lnTo>
                <a:pt x="968930" y="163320"/>
              </a:lnTo>
              <a:lnTo>
                <a:pt x="968930" y="32664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9C03C6-5041-4031-87A8-C2CE1A486B27}">
      <dsp:nvSpPr>
        <dsp:cNvPr id="0" name=""/>
        <dsp:cNvSpPr/>
      </dsp:nvSpPr>
      <dsp:spPr>
        <a:xfrm>
          <a:off x="4302845" y="1344066"/>
          <a:ext cx="2186612" cy="69555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3">
                <a:tint val="66000"/>
                <a:satMod val="160000"/>
                <a:lumMod val="46000"/>
              </a:schemeClr>
            </a:gs>
            <a:gs pos="78000">
              <a:schemeClr val="accent2">
                <a:lumMod val="60000"/>
                <a:lumOff val="40000"/>
              </a:schemeClr>
            </a:gs>
            <a:gs pos="100000">
              <a:schemeClr val="accent3">
                <a:lumMod val="75000"/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MUESTRA ESTRATIFICADA</a:t>
          </a:r>
          <a:endParaRPr lang="es-ES" sz="1400" b="1" kern="1200" dirty="0"/>
        </a:p>
      </dsp:txBody>
      <dsp:txXfrm>
        <a:off x="4323217" y="1364438"/>
        <a:ext cx="2145868" cy="654811"/>
      </dsp:txXfrm>
    </dsp:sp>
    <dsp:sp modelId="{9A198412-98EA-44F2-AAB3-7409AAE16A0D}">
      <dsp:nvSpPr>
        <dsp:cNvPr id="0" name=""/>
        <dsp:cNvSpPr/>
      </dsp:nvSpPr>
      <dsp:spPr>
        <a:xfrm>
          <a:off x="4059431" y="2039621"/>
          <a:ext cx="1336720" cy="298669"/>
        </a:xfrm>
        <a:custGeom>
          <a:avLst/>
          <a:gdLst/>
          <a:ahLst/>
          <a:cxnLst/>
          <a:rect l="0" t="0" r="0" b="0"/>
          <a:pathLst>
            <a:path>
              <a:moveTo>
                <a:pt x="1336720" y="0"/>
              </a:moveTo>
              <a:lnTo>
                <a:pt x="1336720" y="149334"/>
              </a:lnTo>
              <a:lnTo>
                <a:pt x="0" y="149334"/>
              </a:lnTo>
              <a:lnTo>
                <a:pt x="0" y="29866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E838C9-5E95-43E3-A7CA-218C26A83430}">
      <dsp:nvSpPr>
        <dsp:cNvPr id="0" name=""/>
        <dsp:cNvSpPr/>
      </dsp:nvSpPr>
      <dsp:spPr>
        <a:xfrm>
          <a:off x="2990483" y="2338291"/>
          <a:ext cx="2137895" cy="4700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6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193 ESTUDIANTES </a:t>
          </a:r>
          <a:endParaRPr lang="es-ES" sz="1400" b="1" kern="1200" dirty="0"/>
        </a:p>
      </dsp:txBody>
      <dsp:txXfrm>
        <a:off x="3004249" y="2352057"/>
        <a:ext cx="2110363" cy="44248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FFB311-B9F2-4C95-9EFE-9F99E9BDD775}">
      <dsp:nvSpPr>
        <dsp:cNvPr id="0" name=""/>
        <dsp:cNvSpPr/>
      </dsp:nvSpPr>
      <dsp:spPr>
        <a:xfrm rot="10800000">
          <a:off x="1136599" y="148448"/>
          <a:ext cx="2235399" cy="2379747"/>
        </a:xfrm>
        <a:prstGeom prst="rect">
          <a:avLst/>
        </a:prstGeom>
        <a:blipFill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F1C18C-CC6C-4D45-9DC1-38BF45A6DF22}">
      <dsp:nvSpPr>
        <dsp:cNvPr id="0" name=""/>
        <dsp:cNvSpPr/>
      </dsp:nvSpPr>
      <dsp:spPr>
        <a:xfrm>
          <a:off x="473938" y="1683862"/>
          <a:ext cx="884564" cy="110032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 dirty="0"/>
        </a:p>
      </dsp:txBody>
      <dsp:txXfrm>
        <a:off x="499846" y="1709770"/>
        <a:ext cx="832748" cy="1048504"/>
      </dsp:txXfrm>
    </dsp:sp>
    <dsp:sp modelId="{824C5458-F001-4B85-B537-7F60CCFD1404}">
      <dsp:nvSpPr>
        <dsp:cNvPr id="0" name=""/>
        <dsp:cNvSpPr/>
      </dsp:nvSpPr>
      <dsp:spPr>
        <a:xfrm>
          <a:off x="1136599" y="30149"/>
          <a:ext cx="2235399" cy="326146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dirty="0" smtClean="0"/>
            <a:t>Escala CES aplicados a los estudiantes</a:t>
          </a:r>
          <a:endParaRPr lang="es-EC" sz="1200" b="1" kern="1200" dirty="0"/>
        </a:p>
      </dsp:txBody>
      <dsp:txXfrm>
        <a:off x="1136599" y="30149"/>
        <a:ext cx="2235399" cy="326146"/>
      </dsp:txXfrm>
    </dsp:sp>
    <dsp:sp modelId="{AF312B86-3F29-4F70-885A-65EB82477AA6}">
      <dsp:nvSpPr>
        <dsp:cNvPr id="0" name=""/>
        <dsp:cNvSpPr/>
      </dsp:nvSpPr>
      <dsp:spPr>
        <a:xfrm rot="10800000">
          <a:off x="4572509" y="289293"/>
          <a:ext cx="2091394" cy="2215894"/>
        </a:xfrm>
        <a:prstGeom prst="rect">
          <a:avLst/>
        </a:prstGeom>
        <a:blipFill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7C5A2F-979D-4597-AA97-3E32FA03167F}">
      <dsp:nvSpPr>
        <dsp:cNvPr id="0" name=""/>
        <dsp:cNvSpPr/>
      </dsp:nvSpPr>
      <dsp:spPr>
        <a:xfrm>
          <a:off x="6444717" y="1632605"/>
          <a:ext cx="835889" cy="104021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 dirty="0"/>
        </a:p>
      </dsp:txBody>
      <dsp:txXfrm>
        <a:off x="6469199" y="1657087"/>
        <a:ext cx="786925" cy="991251"/>
      </dsp:txXfrm>
    </dsp:sp>
    <dsp:sp modelId="{4D0570D4-B27D-4F13-821A-FA63B85A998A}">
      <dsp:nvSpPr>
        <dsp:cNvPr id="0" name=""/>
        <dsp:cNvSpPr/>
      </dsp:nvSpPr>
      <dsp:spPr>
        <a:xfrm>
          <a:off x="4572509" y="48429"/>
          <a:ext cx="2091394" cy="326146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108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dirty="0" smtClean="0"/>
            <a:t>Escala CES aplicada a las profesoras</a:t>
          </a:r>
          <a:endParaRPr lang="es-EC" sz="1200" b="1" kern="1200" dirty="0"/>
        </a:p>
      </dsp:txBody>
      <dsp:txXfrm>
        <a:off x="4572509" y="48429"/>
        <a:ext cx="2091394" cy="326146"/>
      </dsp:txXfrm>
    </dsp:sp>
    <dsp:sp modelId="{270061AB-D142-4A26-9E2D-3D1E12B12C53}">
      <dsp:nvSpPr>
        <dsp:cNvPr id="0" name=""/>
        <dsp:cNvSpPr/>
      </dsp:nvSpPr>
      <dsp:spPr>
        <a:xfrm rot="10800000">
          <a:off x="2643369" y="3077301"/>
          <a:ext cx="2041746" cy="214791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577395-EC7E-4D4B-A5DC-A70ECA31E62A}">
      <dsp:nvSpPr>
        <dsp:cNvPr id="0" name=""/>
        <dsp:cNvSpPr/>
      </dsp:nvSpPr>
      <dsp:spPr>
        <a:xfrm>
          <a:off x="2658324" y="2703138"/>
          <a:ext cx="1974192" cy="502832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dirty="0" smtClean="0"/>
            <a:t>Cuestionario aplicado a profesoras de quinto, sexto, séptimo</a:t>
          </a:r>
          <a:endParaRPr lang="es-EC" sz="1200" b="1" kern="1200" dirty="0"/>
        </a:p>
      </dsp:txBody>
      <dsp:txXfrm>
        <a:off x="2658324" y="2703138"/>
        <a:ext cx="1974192" cy="50283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EF57AD-3EB9-40BC-9F98-9CF2B2F403BC}">
      <dsp:nvSpPr>
        <dsp:cNvPr id="0" name=""/>
        <dsp:cNvSpPr/>
      </dsp:nvSpPr>
      <dsp:spPr>
        <a:xfrm>
          <a:off x="3672408" y="1730827"/>
          <a:ext cx="1357788" cy="1357788"/>
        </a:xfrm>
        <a:prstGeom prst="roundRect">
          <a:avLst/>
        </a:prstGeom>
        <a:blipFill dpi="0" rotWithShape="0">
          <a:blip xmlns:r="http://schemas.openxmlformats.org/officeDocument/2006/relationships" r:embed="rId1">
            <a:alphaModFix amt="56000"/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dirty="0" smtClean="0">
              <a:solidFill>
                <a:schemeClr val="tx1"/>
              </a:solidFill>
            </a:rPr>
            <a:t>ESCUELA EFICAZ</a:t>
          </a:r>
          <a:endParaRPr lang="es-EC" sz="1200" b="1" kern="1200" dirty="0">
            <a:solidFill>
              <a:schemeClr val="tx1"/>
            </a:solidFill>
          </a:endParaRPr>
        </a:p>
      </dsp:txBody>
      <dsp:txXfrm>
        <a:off x="3738690" y="1797109"/>
        <a:ext cx="1225224" cy="1225224"/>
      </dsp:txXfrm>
    </dsp:sp>
    <dsp:sp modelId="{518F1E64-9286-4EE4-B912-9FF852389EDC}">
      <dsp:nvSpPr>
        <dsp:cNvPr id="0" name=""/>
        <dsp:cNvSpPr/>
      </dsp:nvSpPr>
      <dsp:spPr>
        <a:xfrm rot="16105366">
          <a:off x="3957797" y="1366193"/>
          <a:ext cx="72954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29543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F13ABF-92F5-43EA-8C8C-92E652C85D53}">
      <dsp:nvSpPr>
        <dsp:cNvPr id="0" name=""/>
        <dsp:cNvSpPr/>
      </dsp:nvSpPr>
      <dsp:spPr>
        <a:xfrm>
          <a:off x="3852913" y="63003"/>
          <a:ext cx="893388" cy="938556"/>
        </a:xfrm>
        <a:prstGeom prst="roundRect">
          <a:avLst/>
        </a:prstGeom>
        <a:solidFill>
          <a:schemeClr val="accent5">
            <a:hueOff val="1406896"/>
            <a:satOff val="-11340"/>
            <a:lumOff val="321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CIMENTA UNA CULTURA ESPECIAL</a:t>
          </a:r>
          <a:endParaRPr lang="es-EC" sz="1200" kern="1200" dirty="0"/>
        </a:p>
      </dsp:txBody>
      <dsp:txXfrm>
        <a:off x="3896525" y="106615"/>
        <a:ext cx="806164" cy="851332"/>
      </dsp:txXfrm>
    </dsp:sp>
    <dsp:sp modelId="{A427ACCF-1429-46F2-B19C-EA1E79D987F6}">
      <dsp:nvSpPr>
        <dsp:cNvPr id="0" name=""/>
        <dsp:cNvSpPr/>
      </dsp:nvSpPr>
      <dsp:spPr>
        <a:xfrm rot="20531193">
          <a:off x="5015483" y="2097684"/>
          <a:ext cx="61383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13835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8C8A79-3E26-4AFF-BCC1-B1A0EDB81EAE}">
      <dsp:nvSpPr>
        <dsp:cNvPr id="0" name=""/>
        <dsp:cNvSpPr/>
      </dsp:nvSpPr>
      <dsp:spPr>
        <a:xfrm>
          <a:off x="5614603" y="1359148"/>
          <a:ext cx="985070" cy="972761"/>
        </a:xfrm>
        <a:prstGeom prst="roundRect">
          <a:avLst/>
        </a:prstGeom>
        <a:solidFill>
          <a:schemeClr val="accent5">
            <a:hueOff val="2813791"/>
            <a:satOff val="-22679"/>
            <a:lumOff val="643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dirty="0" smtClean="0"/>
            <a:t>CENTRO EDUCATIVO AGRADABLE PARA LOS NIÑOS</a:t>
          </a:r>
          <a:endParaRPr lang="es-EC" sz="1200" b="1" kern="1200" dirty="0"/>
        </a:p>
      </dsp:txBody>
      <dsp:txXfrm>
        <a:off x="5662089" y="1406634"/>
        <a:ext cx="890098" cy="877789"/>
      </dsp:txXfrm>
    </dsp:sp>
    <dsp:sp modelId="{0F89D551-3968-441B-A190-C3A5C48FCA9F}">
      <dsp:nvSpPr>
        <dsp:cNvPr id="0" name=""/>
        <dsp:cNvSpPr/>
      </dsp:nvSpPr>
      <dsp:spPr>
        <a:xfrm rot="3340811">
          <a:off x="4711970" y="3283238"/>
          <a:ext cx="47129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71296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9288D3-DA17-4656-860C-42E4DA4D98A5}">
      <dsp:nvSpPr>
        <dsp:cNvPr id="0" name=""/>
        <dsp:cNvSpPr/>
      </dsp:nvSpPr>
      <dsp:spPr>
        <a:xfrm>
          <a:off x="4955428" y="3477860"/>
          <a:ext cx="922590" cy="985097"/>
        </a:xfrm>
        <a:prstGeom prst="roundRect">
          <a:avLst/>
        </a:prstGeom>
        <a:solidFill>
          <a:schemeClr val="accent5">
            <a:hueOff val="4220687"/>
            <a:satOff val="-34019"/>
            <a:lumOff val="96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dirty="0" smtClean="0"/>
            <a:t>DIRECTOR HUMANISTA</a:t>
          </a:r>
          <a:endParaRPr lang="es-EC" sz="1200" b="1" kern="1200" dirty="0"/>
        </a:p>
      </dsp:txBody>
      <dsp:txXfrm>
        <a:off x="5000465" y="3522897"/>
        <a:ext cx="832516" cy="895023"/>
      </dsp:txXfrm>
    </dsp:sp>
    <dsp:sp modelId="{68483B9F-0C79-4E53-8E23-83E67C8ECCDA}">
      <dsp:nvSpPr>
        <dsp:cNvPr id="0" name=""/>
        <dsp:cNvSpPr/>
      </dsp:nvSpPr>
      <dsp:spPr>
        <a:xfrm rot="7609788">
          <a:off x="3416312" y="3302083"/>
          <a:ext cx="53338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33388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C7C22C-40E5-4C6F-8903-686B071CDD2F}">
      <dsp:nvSpPr>
        <dsp:cNvPr id="0" name=""/>
        <dsp:cNvSpPr/>
      </dsp:nvSpPr>
      <dsp:spPr>
        <a:xfrm>
          <a:off x="2727633" y="3515550"/>
          <a:ext cx="909718" cy="909718"/>
        </a:xfrm>
        <a:prstGeom prst="roundRect">
          <a:avLst/>
        </a:prstGeom>
        <a:solidFill>
          <a:schemeClr val="accent5">
            <a:hueOff val="5627583"/>
            <a:satOff val="-45358"/>
            <a:lumOff val="128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dirty="0" smtClean="0"/>
            <a:t>METODOLOGÍA ADECUADA</a:t>
          </a:r>
          <a:endParaRPr lang="es-EC" sz="1200" b="1" kern="1200" dirty="0"/>
        </a:p>
      </dsp:txBody>
      <dsp:txXfrm>
        <a:off x="2772042" y="3559959"/>
        <a:ext cx="820900" cy="820900"/>
      </dsp:txXfrm>
    </dsp:sp>
    <dsp:sp modelId="{3A0AC751-5E1F-4AE1-ADB2-CE7480E491DB}">
      <dsp:nvSpPr>
        <dsp:cNvPr id="0" name=""/>
        <dsp:cNvSpPr/>
      </dsp:nvSpPr>
      <dsp:spPr>
        <a:xfrm rot="11812842">
          <a:off x="2972350" y="2099828"/>
          <a:ext cx="71547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15472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5207B8-C937-4045-96A1-5357CEEAF78E}">
      <dsp:nvSpPr>
        <dsp:cNvPr id="0" name=""/>
        <dsp:cNvSpPr/>
      </dsp:nvSpPr>
      <dsp:spPr>
        <a:xfrm>
          <a:off x="1996389" y="1351934"/>
          <a:ext cx="991374" cy="987189"/>
        </a:xfrm>
        <a:prstGeom prst="roundRect">
          <a:avLst/>
        </a:prstGeom>
        <a:solidFill>
          <a:schemeClr val="accent5">
            <a:hueOff val="7034478"/>
            <a:satOff val="-56698"/>
            <a:lumOff val="160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dirty="0" smtClean="0"/>
            <a:t>SENTIDO DE COMUNIDAD</a:t>
          </a:r>
          <a:endParaRPr lang="es-EC" sz="1200" b="1" kern="1200" dirty="0"/>
        </a:p>
      </dsp:txBody>
      <dsp:txXfrm>
        <a:off x="2044580" y="1400125"/>
        <a:ext cx="894992" cy="89080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FA05D2-5841-4DF8-8B9B-C60EEBAEB09A}">
      <dsp:nvSpPr>
        <dsp:cNvPr id="0" name=""/>
        <dsp:cNvSpPr/>
      </dsp:nvSpPr>
      <dsp:spPr>
        <a:xfrm>
          <a:off x="1636843" y="489632"/>
          <a:ext cx="5211614" cy="5211614"/>
        </a:xfrm>
        <a:prstGeom prst="blockArc">
          <a:avLst>
            <a:gd name="adj1" fmla="val 14040000"/>
            <a:gd name="adj2" fmla="val 16200000"/>
            <a:gd name="adj3" fmla="val 2758"/>
          </a:avLst>
        </a:prstGeom>
        <a:solidFill>
          <a:schemeClr val="accent2">
            <a:hueOff val="1799954"/>
            <a:satOff val="48584"/>
            <a:lumOff val="509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9C9761-3E59-4154-B18D-78A591A9FE45}">
      <dsp:nvSpPr>
        <dsp:cNvPr id="0" name=""/>
        <dsp:cNvSpPr/>
      </dsp:nvSpPr>
      <dsp:spPr>
        <a:xfrm>
          <a:off x="1623469" y="499284"/>
          <a:ext cx="5211614" cy="5211614"/>
        </a:xfrm>
        <a:prstGeom prst="blockArc">
          <a:avLst>
            <a:gd name="adj1" fmla="val 11927887"/>
            <a:gd name="adj2" fmla="val 14062063"/>
            <a:gd name="adj3" fmla="val 2758"/>
          </a:avLst>
        </a:prstGeom>
        <a:solidFill>
          <a:schemeClr val="accent2">
            <a:hueOff val="1599959"/>
            <a:satOff val="43186"/>
            <a:lumOff val="453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0760A7-2C34-4A9E-BB0F-FC83BBC3F976}">
      <dsp:nvSpPr>
        <dsp:cNvPr id="0" name=""/>
        <dsp:cNvSpPr/>
      </dsp:nvSpPr>
      <dsp:spPr>
        <a:xfrm>
          <a:off x="1631933" y="473990"/>
          <a:ext cx="5211614" cy="5211614"/>
        </a:xfrm>
        <a:prstGeom prst="blockArc">
          <a:avLst>
            <a:gd name="adj1" fmla="val 9705693"/>
            <a:gd name="adj2" fmla="val 11892206"/>
            <a:gd name="adj3" fmla="val 2758"/>
          </a:avLst>
        </a:prstGeom>
        <a:solidFill>
          <a:schemeClr val="accent2">
            <a:hueOff val="1399964"/>
            <a:satOff val="37788"/>
            <a:lumOff val="396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BFA1C8-97CA-4500-A76F-4E296B32E19F}">
      <dsp:nvSpPr>
        <dsp:cNvPr id="0" name=""/>
        <dsp:cNvSpPr/>
      </dsp:nvSpPr>
      <dsp:spPr>
        <a:xfrm>
          <a:off x="1637090" y="489812"/>
          <a:ext cx="5211614" cy="5211614"/>
        </a:xfrm>
        <a:prstGeom prst="blockArc">
          <a:avLst>
            <a:gd name="adj1" fmla="val 7560408"/>
            <a:gd name="adj2" fmla="val 9727954"/>
            <a:gd name="adj3" fmla="val 2758"/>
          </a:avLst>
        </a:prstGeom>
        <a:solidFill>
          <a:schemeClr val="accent2">
            <a:hueOff val="1199969"/>
            <a:satOff val="32389"/>
            <a:lumOff val="339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A90922-C39A-46E5-9B56-A07300069B57}">
      <dsp:nvSpPr>
        <dsp:cNvPr id="0" name=""/>
        <dsp:cNvSpPr/>
      </dsp:nvSpPr>
      <dsp:spPr>
        <a:xfrm>
          <a:off x="1619363" y="477044"/>
          <a:ext cx="5211614" cy="5211614"/>
        </a:xfrm>
        <a:prstGeom prst="blockArc">
          <a:avLst>
            <a:gd name="adj1" fmla="val 5311257"/>
            <a:gd name="adj2" fmla="val 7531184"/>
            <a:gd name="adj3" fmla="val 2758"/>
          </a:avLst>
        </a:prstGeom>
        <a:solidFill>
          <a:schemeClr val="accent2">
            <a:hueOff val="999974"/>
            <a:satOff val="26991"/>
            <a:lumOff val="283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18DD5D-0394-4AFF-9C18-B7AEFED2DAF5}">
      <dsp:nvSpPr>
        <dsp:cNvPr id="0" name=""/>
        <dsp:cNvSpPr/>
      </dsp:nvSpPr>
      <dsp:spPr>
        <a:xfrm>
          <a:off x="1655271" y="476368"/>
          <a:ext cx="5211614" cy="5211614"/>
        </a:xfrm>
        <a:prstGeom prst="blockArc">
          <a:avLst>
            <a:gd name="adj1" fmla="val 3270373"/>
            <a:gd name="adj2" fmla="val 5359300"/>
            <a:gd name="adj3" fmla="val 2758"/>
          </a:avLst>
        </a:prstGeom>
        <a:solidFill>
          <a:schemeClr val="accent2">
            <a:hueOff val="799980"/>
            <a:satOff val="21593"/>
            <a:lumOff val="226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21172A-701F-46A3-BFB6-26FC148FFEC5}">
      <dsp:nvSpPr>
        <dsp:cNvPr id="0" name=""/>
        <dsp:cNvSpPr/>
      </dsp:nvSpPr>
      <dsp:spPr>
        <a:xfrm>
          <a:off x="1515116" y="583767"/>
          <a:ext cx="5211614" cy="5211614"/>
        </a:xfrm>
        <a:prstGeom prst="blockArc">
          <a:avLst>
            <a:gd name="adj1" fmla="val 889253"/>
            <a:gd name="adj2" fmla="val 3034122"/>
            <a:gd name="adj3" fmla="val 2758"/>
          </a:avLst>
        </a:prstGeom>
        <a:solidFill>
          <a:schemeClr val="accent2">
            <a:hueOff val="599985"/>
            <a:satOff val="16195"/>
            <a:lumOff val="170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723C10-70DF-47E7-9CA0-5F3E97A01E13}">
      <dsp:nvSpPr>
        <dsp:cNvPr id="0" name=""/>
        <dsp:cNvSpPr/>
      </dsp:nvSpPr>
      <dsp:spPr>
        <a:xfrm>
          <a:off x="1603120" y="312879"/>
          <a:ext cx="5211614" cy="5211614"/>
        </a:xfrm>
        <a:prstGeom prst="blockArc">
          <a:avLst>
            <a:gd name="adj1" fmla="val 20758904"/>
            <a:gd name="adj2" fmla="val 1270463"/>
            <a:gd name="adj3" fmla="val 2758"/>
          </a:avLst>
        </a:prstGeom>
        <a:solidFill>
          <a:schemeClr val="accent2">
            <a:hueOff val="399990"/>
            <a:satOff val="10796"/>
            <a:lumOff val="113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5F117B-B2D8-4987-BFE2-07F4949B68AE}">
      <dsp:nvSpPr>
        <dsp:cNvPr id="0" name=""/>
        <dsp:cNvSpPr/>
      </dsp:nvSpPr>
      <dsp:spPr>
        <a:xfrm>
          <a:off x="1659396" y="505832"/>
          <a:ext cx="5211614" cy="5211614"/>
        </a:xfrm>
        <a:prstGeom prst="blockArc">
          <a:avLst>
            <a:gd name="adj1" fmla="val 18322855"/>
            <a:gd name="adj2" fmla="val 20489966"/>
            <a:gd name="adj3" fmla="val 2758"/>
          </a:avLst>
        </a:prstGeom>
        <a:solidFill>
          <a:schemeClr val="accent2">
            <a:hueOff val="199995"/>
            <a:satOff val="5398"/>
            <a:lumOff val="56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62F1EC-09B8-43B2-96D5-6FF2CD09EADF}">
      <dsp:nvSpPr>
        <dsp:cNvPr id="0" name=""/>
        <dsp:cNvSpPr/>
      </dsp:nvSpPr>
      <dsp:spPr>
        <a:xfrm>
          <a:off x="1636843" y="489632"/>
          <a:ext cx="5211614" cy="5211614"/>
        </a:xfrm>
        <a:prstGeom prst="blockArc">
          <a:avLst>
            <a:gd name="adj1" fmla="val 16200000"/>
            <a:gd name="adj2" fmla="val 18360000"/>
            <a:gd name="adj3" fmla="val 2758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0023D5-1793-4214-BC74-6591E1E806EA}">
      <dsp:nvSpPr>
        <dsp:cNvPr id="0" name=""/>
        <dsp:cNvSpPr/>
      </dsp:nvSpPr>
      <dsp:spPr>
        <a:xfrm>
          <a:off x="2783677" y="1548461"/>
          <a:ext cx="3014060" cy="3093956"/>
        </a:xfrm>
        <a:prstGeom prst="ellipse">
          <a:avLst/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CARACTERÍSTICAS DE LAS ESCUELAS EFICACES</a:t>
          </a:r>
          <a:endParaRPr lang="es-EC" sz="20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3225076" y="2001560"/>
        <a:ext cx="2131262" cy="2187758"/>
      </dsp:txXfrm>
    </dsp:sp>
    <dsp:sp modelId="{0FBD5E2B-5809-4071-A6EB-B19507679929}">
      <dsp:nvSpPr>
        <dsp:cNvPr id="0" name=""/>
        <dsp:cNvSpPr/>
      </dsp:nvSpPr>
      <dsp:spPr>
        <a:xfrm>
          <a:off x="3550026" y="-156678"/>
          <a:ext cx="1385249" cy="1364504"/>
        </a:xfrm>
        <a:prstGeom prst="ellipse">
          <a:avLst/>
        </a:prstGeom>
        <a:gradFill flip="none" rotWithShape="0">
          <a:gsLst>
            <a:gs pos="0">
              <a:schemeClr val="accent2">
                <a:hueOff val="0"/>
                <a:satOff val="0"/>
                <a:lumOff val="0"/>
                <a:tint val="66000"/>
                <a:satMod val="160000"/>
              </a:schemeClr>
            </a:gs>
            <a:gs pos="59000">
              <a:schemeClr val="accent2">
                <a:hueOff val="0"/>
                <a:satOff val="0"/>
                <a:lumOff val="0"/>
                <a:tint val="44500"/>
                <a:satMod val="160000"/>
              </a:schemeClr>
            </a:gs>
            <a:gs pos="93000">
              <a:schemeClr val="accent2">
                <a:hueOff val="0"/>
                <a:satOff val="0"/>
                <a:lumOff val="0"/>
                <a:tint val="23500"/>
                <a:satMod val="160000"/>
                <a:alpha val="39000"/>
              </a:schemeClr>
            </a:gs>
          </a:gsLst>
          <a:lin ang="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Dirección positiva, Liderazgo profesional, destacado</a:t>
          </a:r>
          <a:endParaRPr lang="es-EC" sz="11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3752891" y="43149"/>
        <a:ext cx="979519" cy="964850"/>
      </dsp:txXfrm>
    </dsp:sp>
    <dsp:sp modelId="{ABDBBD2F-80BB-4604-8199-F8624389D9AC}">
      <dsp:nvSpPr>
        <dsp:cNvPr id="0" name=""/>
        <dsp:cNvSpPr/>
      </dsp:nvSpPr>
      <dsp:spPr>
        <a:xfrm>
          <a:off x="5036400" y="293813"/>
          <a:ext cx="1433560" cy="1445120"/>
        </a:xfrm>
        <a:prstGeom prst="ellipse">
          <a:avLst/>
        </a:prstGeom>
        <a:gradFill flip="none" rotWithShape="0">
          <a:gsLst>
            <a:gs pos="0">
              <a:srgbClr val="DF95CC">
                <a:tint val="66000"/>
                <a:satMod val="160000"/>
              </a:srgbClr>
            </a:gs>
            <a:gs pos="50000">
              <a:srgbClr val="DF95CC">
                <a:tint val="44500"/>
                <a:satMod val="160000"/>
                <a:alpha val="59000"/>
              </a:srgbClr>
            </a:gs>
            <a:gs pos="100000">
              <a:srgbClr val="DF95CC">
                <a:tint val="23500"/>
                <a:satMod val="160000"/>
              </a:srgbClr>
            </a:gs>
          </a:gsLst>
          <a:lin ang="81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Planificación, colaboración, coparticipación en toma de decisiones </a:t>
          </a:r>
          <a:endParaRPr lang="es-EC" sz="11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5246340" y="505446"/>
        <a:ext cx="1013680" cy="1021854"/>
      </dsp:txXfrm>
    </dsp:sp>
    <dsp:sp modelId="{FE54B333-C7F8-4B72-8341-3982EFB377E8}">
      <dsp:nvSpPr>
        <dsp:cNvPr id="0" name=""/>
        <dsp:cNvSpPr/>
      </dsp:nvSpPr>
      <dsp:spPr>
        <a:xfrm>
          <a:off x="6015605" y="1607927"/>
          <a:ext cx="1373309" cy="1376514"/>
        </a:xfrm>
        <a:prstGeom prst="ellipse">
          <a:avLst/>
        </a:prstGeom>
        <a:gradFill flip="none" rotWithShape="0">
          <a:gsLst>
            <a:gs pos="0">
              <a:schemeClr val="accent3">
                <a:lumMod val="40000"/>
                <a:lumOff val="60000"/>
                <a:shade val="30000"/>
                <a:satMod val="115000"/>
              </a:schemeClr>
            </a:gs>
            <a:gs pos="50000">
              <a:schemeClr val="accent3">
                <a:lumMod val="40000"/>
                <a:lumOff val="60000"/>
                <a:shade val="67500"/>
                <a:satMod val="115000"/>
                <a:alpha val="58000"/>
              </a:schemeClr>
            </a:gs>
            <a:gs pos="100000">
              <a:schemeClr val="accent3">
                <a:lumMod val="40000"/>
                <a:lumOff val="60000"/>
                <a:shade val="100000"/>
                <a:satMod val="115000"/>
              </a:schemeClr>
            </a:gs>
          </a:gsLst>
          <a:lin ang="81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Estabilidad laboral</a:t>
          </a:r>
          <a:endParaRPr lang="es-EC" sz="11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6216721" y="1809513"/>
        <a:ext cx="971077" cy="973342"/>
      </dsp:txXfrm>
    </dsp:sp>
    <dsp:sp modelId="{5160C0A2-5631-4FF5-A147-44F1E6F8617F}">
      <dsp:nvSpPr>
        <dsp:cNvPr id="0" name=""/>
        <dsp:cNvSpPr/>
      </dsp:nvSpPr>
      <dsp:spPr>
        <a:xfrm>
          <a:off x="5823852" y="3120093"/>
          <a:ext cx="1562876" cy="1453696"/>
        </a:xfrm>
        <a:prstGeom prst="ellipse">
          <a:avLst/>
        </a:prstGeom>
        <a:gradFill flip="none" rotWithShape="0">
          <a:gsLst>
            <a:gs pos="0">
              <a:srgbClr val="FFC000">
                <a:shade val="30000"/>
                <a:satMod val="115000"/>
                <a:alpha val="0"/>
              </a:srgbClr>
            </a:gs>
            <a:gs pos="64000">
              <a:srgbClr val="FFC000">
                <a:shade val="67500"/>
                <a:satMod val="115000"/>
              </a:srgbClr>
            </a:gs>
            <a:gs pos="100000">
              <a:srgbClr val="FFC000">
                <a:shade val="100000"/>
                <a:satMod val="115000"/>
              </a:srgbClr>
            </a:gs>
          </a:gsLst>
          <a:lin ang="108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Reconocimiento derechos y responsabilidades de los alumnos</a:t>
          </a:r>
          <a:endParaRPr lang="es-EC" sz="11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6052730" y="3332982"/>
        <a:ext cx="1105120" cy="1027918"/>
      </dsp:txXfrm>
    </dsp:sp>
    <dsp:sp modelId="{E949CB89-87E7-44C4-98D9-FC9426B146C9}">
      <dsp:nvSpPr>
        <dsp:cNvPr id="0" name=""/>
        <dsp:cNvSpPr/>
      </dsp:nvSpPr>
      <dsp:spPr>
        <a:xfrm>
          <a:off x="4976349" y="4403350"/>
          <a:ext cx="1553661" cy="1542310"/>
        </a:xfrm>
        <a:prstGeom prst="ellipse">
          <a:avLst/>
        </a:prstGeom>
        <a:gradFill flip="none" rotWithShape="0">
          <a:gsLst>
            <a:gs pos="5000">
              <a:srgbClr val="7030A0">
                <a:tint val="44500"/>
                <a:satMod val="160000"/>
                <a:alpha val="82000"/>
              </a:srgbClr>
            </a:gs>
            <a:gs pos="100000">
              <a:srgbClr val="7030A0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Evaluación y seguimiento en avances del aprendizaje</a:t>
          </a:r>
          <a:endParaRPr lang="es-EC" sz="11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5203877" y="4629216"/>
        <a:ext cx="1098605" cy="1090578"/>
      </dsp:txXfrm>
    </dsp:sp>
    <dsp:sp modelId="{C808A07B-FA97-4140-B4CF-723F9EBB5601}">
      <dsp:nvSpPr>
        <dsp:cNvPr id="0" name=""/>
        <dsp:cNvSpPr/>
      </dsp:nvSpPr>
      <dsp:spPr>
        <a:xfrm>
          <a:off x="3575506" y="5016821"/>
          <a:ext cx="1431992" cy="1270080"/>
        </a:xfrm>
        <a:prstGeom prst="ellipse">
          <a:avLst/>
        </a:prstGeom>
        <a:gradFill flip="none" rotWithShape="0">
          <a:gsLst>
            <a:gs pos="0">
              <a:srgbClr val="00B050">
                <a:tint val="66000"/>
                <a:satMod val="160000"/>
              </a:srgbClr>
            </a:gs>
            <a:gs pos="90000">
              <a:srgbClr val="00B050">
                <a:tint val="23500"/>
                <a:satMod val="160000"/>
              </a:srgbClr>
            </a:gs>
          </a:gsLst>
          <a:lin ang="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Empleo de tiempo dedicado al aprendizaje</a:t>
          </a:r>
          <a:endParaRPr lang="es-EC" sz="11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3785216" y="5202820"/>
        <a:ext cx="1012572" cy="898082"/>
      </dsp:txXfrm>
    </dsp:sp>
    <dsp:sp modelId="{95CAE55A-DD6D-4C1B-BBAB-ABBC40B21949}">
      <dsp:nvSpPr>
        <dsp:cNvPr id="0" name=""/>
        <dsp:cNvSpPr/>
      </dsp:nvSpPr>
      <dsp:spPr>
        <a:xfrm>
          <a:off x="1937774" y="4434693"/>
          <a:ext cx="1588693" cy="1479623"/>
        </a:xfrm>
        <a:prstGeom prst="ellipse">
          <a:avLst/>
        </a:prstGeom>
        <a:gradFill flip="none" rotWithShape="0">
          <a:gsLst>
            <a:gs pos="0">
              <a:schemeClr val="accent2">
                <a:hueOff val="1079972"/>
                <a:satOff val="29150"/>
                <a:shade val="30000"/>
                <a:satMod val="115000"/>
                <a:lumMod val="30000"/>
                <a:lumOff val="70000"/>
                <a:alpha val="0"/>
              </a:schemeClr>
            </a:gs>
            <a:gs pos="50000">
              <a:schemeClr val="accent2">
                <a:hueOff val="1079972"/>
                <a:satOff val="29150"/>
                <a:lumOff val="3059"/>
                <a:shade val="67500"/>
                <a:satMod val="115000"/>
              </a:schemeClr>
            </a:gs>
            <a:gs pos="100000">
              <a:schemeClr val="accent2">
                <a:hueOff val="1079972"/>
                <a:satOff val="29150"/>
                <a:lumOff val="3059"/>
                <a:shade val="100000"/>
                <a:satMod val="115000"/>
              </a:schemeClr>
            </a:gs>
          </a:gsLst>
          <a:lin ang="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Búsqueda  y reconocimiento de los valores propios de la escuela</a:t>
          </a:r>
          <a:endParaRPr lang="es-EC" sz="11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2170433" y="4651379"/>
        <a:ext cx="1123375" cy="1046251"/>
      </dsp:txXfrm>
    </dsp:sp>
    <dsp:sp modelId="{D0B02238-6139-4557-98F4-6888A634BDD9}">
      <dsp:nvSpPr>
        <dsp:cNvPr id="0" name=""/>
        <dsp:cNvSpPr/>
      </dsp:nvSpPr>
      <dsp:spPr>
        <a:xfrm>
          <a:off x="959922" y="3160330"/>
          <a:ext cx="1674112" cy="1447526"/>
        </a:xfrm>
        <a:prstGeom prst="ellipse">
          <a:avLst/>
        </a:prstGeom>
        <a:gradFill flip="none" rotWithShape="1">
          <a:gsLst>
            <a:gs pos="0">
              <a:srgbClr val="00B0F0">
                <a:shade val="30000"/>
                <a:satMod val="115000"/>
                <a:alpha val="10000"/>
                <a:lumMod val="100000"/>
              </a:srgbClr>
            </a:gs>
            <a:gs pos="50000">
              <a:srgbClr val="00B0F0">
                <a:shade val="67500"/>
                <a:satMod val="115000"/>
              </a:srgbClr>
            </a:gs>
            <a:gs pos="100000">
              <a:srgbClr val="00B0F0">
                <a:shade val="100000"/>
                <a:satMod val="115000"/>
              </a:srgbClr>
            </a:gs>
          </a:gsLst>
          <a:lin ang="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Participación y ayuda de los padres, colaboración, compromiso</a:t>
          </a:r>
          <a:endParaRPr lang="es-EC" sz="1200" b="1" kern="1200" dirty="0">
            <a:solidFill>
              <a:schemeClr val="tx1"/>
            </a:solidFill>
          </a:endParaRPr>
        </a:p>
      </dsp:txBody>
      <dsp:txXfrm>
        <a:off x="1205090" y="3372315"/>
        <a:ext cx="1183776" cy="1023556"/>
      </dsp:txXfrm>
    </dsp:sp>
    <dsp:sp modelId="{D7B58EC7-1801-41CD-9309-57BE08A03B10}">
      <dsp:nvSpPr>
        <dsp:cNvPr id="0" name=""/>
        <dsp:cNvSpPr/>
      </dsp:nvSpPr>
      <dsp:spPr>
        <a:xfrm>
          <a:off x="1191068" y="1703679"/>
          <a:ext cx="1210838" cy="1146624"/>
        </a:xfrm>
        <a:prstGeom prst="ellipse">
          <a:avLst/>
        </a:prstGeom>
        <a:gradFill flip="none" rotWithShape="0">
          <a:gsLst>
            <a:gs pos="0">
              <a:schemeClr val="accent1">
                <a:tint val="66000"/>
                <a:satMod val="160000"/>
                <a:alpha val="38000"/>
                <a:lumMod val="0"/>
              </a:schemeClr>
            </a:gs>
            <a:gs pos="50000">
              <a:schemeClr val="accent1">
                <a:lumMod val="75000"/>
                <a:tint val="44500"/>
                <a:satMod val="160000"/>
              </a:schemeClr>
            </a:gs>
            <a:gs pos="100000">
              <a:schemeClr val="accent1">
                <a:lumMod val="75000"/>
                <a:tint val="23500"/>
                <a:satMod val="160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Currículo planeado</a:t>
          </a:r>
          <a:endParaRPr lang="es-EC" sz="1100" b="1" kern="1200" dirty="0">
            <a:solidFill>
              <a:schemeClr val="tx1"/>
            </a:solidFill>
          </a:endParaRPr>
        </a:p>
      </dsp:txBody>
      <dsp:txXfrm>
        <a:off x="1368391" y="1871598"/>
        <a:ext cx="856192" cy="810786"/>
      </dsp:txXfrm>
    </dsp:sp>
    <dsp:sp modelId="{117A871A-71DF-478D-B26B-4E71FB9C263A}">
      <dsp:nvSpPr>
        <dsp:cNvPr id="0" name=""/>
        <dsp:cNvSpPr/>
      </dsp:nvSpPr>
      <dsp:spPr>
        <a:xfrm>
          <a:off x="1971873" y="285242"/>
          <a:ext cx="1520496" cy="1462262"/>
        </a:xfrm>
        <a:prstGeom prst="ellipse">
          <a:avLst/>
        </a:prstGeom>
        <a:gradFill flip="none" rotWithShape="0">
          <a:gsLst>
            <a:gs pos="0">
              <a:schemeClr val="accent5">
                <a:tint val="66000"/>
                <a:satMod val="160000"/>
                <a:alpha val="55000"/>
                <a:lumMod val="4000"/>
              </a:schemeClr>
            </a:gs>
            <a:gs pos="50000">
              <a:schemeClr val="accent5">
                <a:lumMod val="75000"/>
                <a:tint val="44500"/>
                <a:satMod val="160000"/>
              </a:schemeClr>
            </a:gs>
            <a:gs pos="100000">
              <a:schemeClr val="accent5">
                <a:lumMod val="75000"/>
                <a:tint val="23500"/>
                <a:satMod val="160000"/>
              </a:schemeClr>
            </a:gs>
          </a:gsLst>
          <a:lin ang="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Busca estrategias en necesidades pedagógicas</a:t>
          </a:r>
          <a:endParaRPr lang="es-EC" sz="1000" b="1" kern="1200" dirty="0"/>
        </a:p>
      </dsp:txBody>
      <dsp:txXfrm>
        <a:off x="2194544" y="499385"/>
        <a:ext cx="1075154" cy="10339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5C8988E-019A-4393-9481-018012120710}" type="datetimeFigureOut">
              <a:rPr lang="es-EC"/>
              <a:pPr>
                <a:defRPr/>
              </a:pPr>
              <a:t>13/09/2014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C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EC" noProof="0" smtClean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D4A43C3-E736-4B47-B467-5F602D9BCE40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370350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onector recto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28 Título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5" name="15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EF54D-2379-4CC8-8147-B1496F583299}" type="datetimeFigureOut">
              <a:rPr lang="es-EC"/>
              <a:pPr>
                <a:defRPr/>
              </a:pPr>
              <a:t>13/09/2014</a:t>
            </a:fld>
            <a:endParaRPr lang="es-EC"/>
          </a:p>
        </p:txBody>
      </p:sp>
      <p:sp>
        <p:nvSpPr>
          <p:cNvPr id="6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1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91FFF-8920-4011-8CEE-806D843F57BC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94730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10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76383-ADEE-4A56-9C92-2EAD2A98C008}" type="datetimeFigureOut">
              <a:rPr lang="es-EC"/>
              <a:pPr>
                <a:defRPr/>
              </a:pPr>
              <a:t>13/09/2014</a:t>
            </a:fld>
            <a:endParaRPr lang="es-EC"/>
          </a:p>
        </p:txBody>
      </p:sp>
      <p:sp>
        <p:nvSpPr>
          <p:cNvPr id="5" name="2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A6E4C-9EB3-46C6-8078-AA51ED4668E4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23808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E1F31-8F73-48F2-9573-83858ED7FCF3}" type="datetimeFigureOut">
              <a:rPr lang="es-EC"/>
              <a:pPr>
                <a:defRPr/>
              </a:pPr>
              <a:t>13/09/2014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2422-7114-4062-BA79-609D1C9B26F6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22147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27" name="2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57548-647A-497D-A728-A78FB0F72CBF}" type="datetimeFigureOut">
              <a:rPr lang="es-EC"/>
              <a:pPr>
                <a:defRPr/>
              </a:pPr>
              <a:t>13/09/2014</a:t>
            </a:fld>
            <a:endParaRPr lang="es-EC"/>
          </a:p>
        </p:txBody>
      </p:sp>
      <p:sp>
        <p:nvSpPr>
          <p:cNvPr id="5" name="1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1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5AD9A-DAE2-4560-8E72-D952D78B48D4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52281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onector recto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18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C2C2B-D86C-4285-BFBD-5A2AD71C2DE8}" type="datetimeFigureOut">
              <a:rPr lang="es-EC"/>
              <a:pPr>
                <a:defRPr/>
              </a:pPr>
              <a:t>13/09/2014</a:t>
            </a:fld>
            <a:endParaRPr lang="es-EC"/>
          </a:p>
        </p:txBody>
      </p:sp>
      <p:sp>
        <p:nvSpPr>
          <p:cNvPr id="7" name="1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9" name="1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9F21C-F71A-4BE7-9B2C-27D3E5B033E1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354493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10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24AC7-7FFC-4D81-A5E5-0BAD59E33AF9}" type="datetimeFigureOut">
              <a:rPr lang="es-EC"/>
              <a:pPr>
                <a:defRPr/>
              </a:pPr>
              <a:t>13/09/2014</a:t>
            </a:fld>
            <a:endParaRPr lang="es-EC"/>
          </a:p>
        </p:txBody>
      </p:sp>
      <p:sp>
        <p:nvSpPr>
          <p:cNvPr id="6" name="2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8ACF3-54F9-44C7-BFE1-1D0C1009BD02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424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28 Título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24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28" name="27 Marcador de contenido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8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3D3E6-D83E-49F1-84CF-4A1F5562377A}" type="datetimeFigureOut">
              <a:rPr lang="es-EC"/>
              <a:pPr>
                <a:defRPr/>
              </a:pPr>
              <a:t>13/09/2014</a:t>
            </a:fld>
            <a:endParaRPr lang="es-EC"/>
          </a:p>
        </p:txBody>
      </p:sp>
      <p:sp>
        <p:nvSpPr>
          <p:cNvPr id="9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10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8F00D-4F7F-435B-855E-CD4DE239B4DA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27650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10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650E4-8EBC-4041-BD4D-08B71AE022A2}" type="datetimeFigureOut">
              <a:rPr lang="es-EC"/>
              <a:pPr>
                <a:defRPr/>
              </a:pPr>
              <a:t>13/09/2014</a:t>
            </a:fld>
            <a:endParaRPr lang="es-EC"/>
          </a:p>
        </p:txBody>
      </p:sp>
      <p:sp>
        <p:nvSpPr>
          <p:cNvPr id="4" name="2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A41E9-5678-45CC-A682-E4A05388758D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95015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B8DA3-FAA0-4DD2-BAA2-3CB3DB13549D}" type="datetimeFigureOut">
              <a:rPr lang="es-EC"/>
              <a:pPr>
                <a:defRPr/>
              </a:pPr>
              <a:t>13/09/2014</a:t>
            </a:fld>
            <a:endParaRPr lang="es-EC"/>
          </a:p>
        </p:txBody>
      </p:sp>
      <p:sp>
        <p:nvSpPr>
          <p:cNvPr id="3" name="2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4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81325-AA0B-4DA9-878E-07BFD042591E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96991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onector recto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11 Título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807D7-CA71-4CAA-9CA9-F4612B6C478C}" type="datetimeFigureOut">
              <a:rPr lang="es-EC"/>
              <a:pPr>
                <a:defRPr/>
              </a:pPr>
              <a:t>13/09/2014</a:t>
            </a:fld>
            <a:endParaRPr lang="es-EC"/>
          </a:p>
        </p:txBody>
      </p:sp>
      <p:sp>
        <p:nvSpPr>
          <p:cNvPr id="7" name="2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B2104-65F4-4345-B590-97EC0F6A69C3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29668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Marcador de posición de imagen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17" name="16 Título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3301B-9CC5-444E-A10A-7C3E28492BAD}" type="datetimeFigureOut">
              <a:rPr lang="es-EC"/>
              <a:pPr>
                <a:defRPr/>
              </a:pPr>
              <a:t>13/09/2014</a:t>
            </a:fld>
            <a:endParaRPr lang="es-EC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79501-FD7E-46BB-AFCC-31D040F0ECF7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80960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9" name="7 Marcador de texto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11" name="10 Marcador de fecha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5893AB-60D9-4B32-8860-D2A9E8DFA9F5}" type="datetimeFigureOut">
              <a:rPr lang="es-EC"/>
              <a:pPr>
                <a:defRPr/>
              </a:pPr>
              <a:t>13/09/2014</a:t>
            </a:fld>
            <a:endParaRPr lang="es-EC"/>
          </a:p>
        </p:txBody>
      </p:sp>
      <p:sp>
        <p:nvSpPr>
          <p:cNvPr id="28" name="27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B4FD2BD-FD57-49BE-9154-6A27EA0CB237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  <p:sp>
        <p:nvSpPr>
          <p:cNvPr id="10" name="9 Marcador de título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0" r:id="rId4"/>
    <p:sldLayoutId id="2147484066" r:id="rId5"/>
    <p:sldLayoutId id="2147484061" r:id="rId6"/>
    <p:sldLayoutId id="2147484067" r:id="rId7"/>
    <p:sldLayoutId id="2147484068" r:id="rId8"/>
    <p:sldLayoutId id="2147484069" r:id="rId9"/>
    <p:sldLayoutId id="2147484062" r:id="rId10"/>
    <p:sldLayoutId id="214748407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9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slide" Target="slide3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diagramLayout" Target="../diagrams/layout8.xml"/><Relationship Id="rId7" Type="http://schemas.openxmlformats.org/officeDocument/2006/relationships/image" Target="../media/image41.JP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9.xml"/><Relationship Id="rId7" Type="http://schemas.openxmlformats.org/officeDocument/2006/relationships/slide" Target="slide7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11.xml"/><Relationship Id="rId7" Type="http://schemas.openxmlformats.org/officeDocument/2006/relationships/slide" Target="slide26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Relationship Id="rId9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2.xml"/><Relationship Id="rId7" Type="http://schemas.openxmlformats.org/officeDocument/2006/relationships/slide" Target="slide28.xml"/><Relationship Id="rId12" Type="http://schemas.openxmlformats.org/officeDocument/2006/relationships/image" Target="../media/image13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openxmlformats.org/officeDocument/2006/relationships/image" Target="../media/image12.JPG"/><Relationship Id="rId5" Type="http://schemas.openxmlformats.org/officeDocument/2006/relationships/diagramColors" Target="../diagrams/colors2.xml"/><Relationship Id="rId10" Type="http://schemas.openxmlformats.org/officeDocument/2006/relationships/slide" Target="slide30.xml"/><Relationship Id="rId4" Type="http://schemas.openxmlformats.org/officeDocument/2006/relationships/diagramQuickStyle" Target="../diagrams/quickStyle2.xml"/><Relationship Id="rId9" Type="http://schemas.openxmlformats.org/officeDocument/2006/relationships/slide" Target="slide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63" y="476250"/>
            <a:ext cx="2706687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3138" y="1311275"/>
            <a:ext cx="10963276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471141" y="2344027"/>
            <a:ext cx="8496944" cy="26832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s-ES" sz="2000" b="1" dirty="0" smtClean="0">
                <a:ln/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TEMA: </a:t>
            </a:r>
            <a:endParaRPr lang="es-ES" sz="2000" b="1" dirty="0">
              <a:ln/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s-EC" b="1" dirty="0">
                <a:latin typeface="Arial"/>
                <a:ea typeface="Calibri"/>
                <a:cs typeface="Arial"/>
              </a:rPr>
              <a:t>EL CLIMA  ESCOLAR EN EL AULA Y SU RELACIÓN  CON  EL RENDIMIENTO ACADÉMICO DE LOS EDUCANDOS DEL QUINTO, SEXTO Y SÉPTIMO GRADO DE EDUCACIÓN GENERAL BÁSICA DE LA UNIDAD EDUCATIVA  ‘’ALVERNIA” DE LA CIUDAD DE QUITO EN EL AÑO LECTIVO 2013 - 2014.</a:t>
            </a:r>
            <a:endParaRPr lang="es-EC" dirty="0">
              <a:latin typeface="Arial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es-EC" b="1" dirty="0">
              <a:ln/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Rectángulo 3"/>
          <p:cNvSpPr/>
          <p:nvPr/>
        </p:nvSpPr>
        <p:spPr>
          <a:xfrm>
            <a:off x="722812" y="5169714"/>
            <a:ext cx="7993602" cy="1211614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s-ES" b="1" kern="0" dirty="0">
                <a:ln/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ELABORADO POR:</a:t>
            </a:r>
            <a:r>
              <a:rPr lang="es-EC" b="1" kern="0" dirty="0">
                <a:ln/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WILSON RODRIGO PAREDES MANCHENO</a:t>
            </a:r>
            <a:endParaRPr lang="es-ES" b="1" kern="0" dirty="0">
              <a:ln/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marL="71755" marR="71755"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C" b="1" kern="0" dirty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</a:t>
            </a:r>
            <a:r>
              <a:rPr lang="es-EC" sz="1000" b="1" kern="0" dirty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DIRECTORA				 CODIRECTORA</a:t>
            </a:r>
            <a:endParaRPr lang="es-EC" sz="1000" b="1" kern="0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marR="71755"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C" sz="1000" b="1" kern="0" dirty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</a:t>
            </a:r>
            <a:r>
              <a:rPr lang="es-EC" sz="1000" b="1" kern="0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Dra. NARCIZA </a:t>
            </a:r>
            <a:r>
              <a:rPr lang="es-EC" sz="1000" b="1" kern="0" dirty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ARGÜELLO		                      </a:t>
            </a:r>
            <a:r>
              <a:rPr lang="es-EC" sz="1000" b="1" kern="0" dirty="0" err="1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MSc</a:t>
            </a:r>
            <a:r>
              <a:rPr lang="es-EC" sz="1000" b="1" kern="0" dirty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VERÓNICA TEJADA</a:t>
            </a:r>
            <a:endParaRPr lang="es-ES" sz="1000" b="1" kern="0" dirty="0">
              <a:ln/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es-EC" sz="1000" b="1" kern="0" dirty="0">
              <a:ln/>
              <a:solidFill>
                <a:srgbClr val="865331"/>
              </a:solidFill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31750"/>
            <a:ext cx="3635375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3" name="2 Elipse"/>
          <p:cNvSpPr/>
          <p:nvPr/>
        </p:nvSpPr>
        <p:spPr>
          <a:xfrm>
            <a:off x="3162300" y="990600"/>
            <a:ext cx="3311525" cy="85407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softRound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 COMUNICACIÓN</a:t>
            </a:r>
          </a:p>
        </p:txBody>
      </p:sp>
      <p:sp>
        <p:nvSpPr>
          <p:cNvPr id="4" name="3 Elipse"/>
          <p:cNvSpPr/>
          <p:nvPr/>
        </p:nvSpPr>
        <p:spPr>
          <a:xfrm rot="20698619">
            <a:off x="5554212" y="692693"/>
            <a:ext cx="1690687" cy="57467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perspective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b="1" dirty="0">
                <a:ln/>
                <a:solidFill>
                  <a:schemeClr val="accent3"/>
                </a:solidFill>
              </a:rPr>
              <a:t>MENSAJE</a:t>
            </a:r>
          </a:p>
        </p:txBody>
      </p:sp>
      <p:sp>
        <p:nvSpPr>
          <p:cNvPr id="5" name="4 Elipse"/>
          <p:cNvSpPr/>
          <p:nvPr/>
        </p:nvSpPr>
        <p:spPr>
          <a:xfrm>
            <a:off x="6792516" y="990600"/>
            <a:ext cx="2277268" cy="10334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COMUNICACIÓN EXELENTE</a:t>
            </a:r>
          </a:p>
        </p:txBody>
      </p:sp>
      <p:sp>
        <p:nvSpPr>
          <p:cNvPr id="6" name="5 Elipse"/>
          <p:cNvSpPr/>
          <p:nvPr/>
        </p:nvSpPr>
        <p:spPr>
          <a:xfrm rot="1186436">
            <a:off x="5443080" y="1708302"/>
            <a:ext cx="1883179" cy="6117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perspectiveLef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b="1" dirty="0">
                <a:ln/>
                <a:solidFill>
                  <a:schemeClr val="accent3"/>
                </a:solidFill>
              </a:rPr>
              <a:t>RESPUESTA</a:t>
            </a:r>
          </a:p>
        </p:txBody>
      </p:sp>
      <p:sp>
        <p:nvSpPr>
          <p:cNvPr id="7" name="6 Rectángulo redondeado"/>
          <p:cNvSpPr/>
          <p:nvPr/>
        </p:nvSpPr>
        <p:spPr>
          <a:xfrm>
            <a:off x="268957" y="4531519"/>
            <a:ext cx="2314575" cy="5667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BUENAS RELACIONES INTERDEPENDIENTES</a:t>
            </a:r>
          </a:p>
        </p:txBody>
      </p:sp>
      <p:sp>
        <p:nvSpPr>
          <p:cNvPr id="8" name="7 Rectángulo redondeado"/>
          <p:cNvSpPr/>
          <p:nvPr/>
        </p:nvSpPr>
        <p:spPr>
          <a:xfrm>
            <a:off x="107950" y="303213"/>
            <a:ext cx="2231802" cy="3603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b="1" dirty="0">
                <a:ln/>
                <a:solidFill>
                  <a:schemeClr val="accent3"/>
                </a:solidFill>
              </a:rPr>
              <a:t>COMUNICACIÓN EN LA ESCUELA</a:t>
            </a:r>
          </a:p>
        </p:txBody>
      </p:sp>
      <p:sp>
        <p:nvSpPr>
          <p:cNvPr id="9" name="8 Rectángulo redondeado"/>
          <p:cNvSpPr/>
          <p:nvPr/>
        </p:nvSpPr>
        <p:spPr>
          <a:xfrm>
            <a:off x="241300" y="3635375"/>
            <a:ext cx="2025650" cy="3603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1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CULTURA MOTIVADORA</a:t>
            </a:r>
          </a:p>
        </p:txBody>
      </p:sp>
      <p:sp>
        <p:nvSpPr>
          <p:cNvPr id="10" name="9 Rectángulo redondeado"/>
          <p:cNvSpPr/>
          <p:nvPr/>
        </p:nvSpPr>
        <p:spPr>
          <a:xfrm rot="16200000">
            <a:off x="-465137" y="1763713"/>
            <a:ext cx="2068512" cy="5889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16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SELECCIÓN DE BUEN PERSONAL</a:t>
            </a:r>
          </a:p>
        </p:txBody>
      </p:sp>
      <p:sp>
        <p:nvSpPr>
          <p:cNvPr id="11" name="10 Rectángulo redondeado"/>
          <p:cNvSpPr/>
          <p:nvPr/>
        </p:nvSpPr>
        <p:spPr>
          <a:xfrm>
            <a:off x="3468688" y="2970213"/>
            <a:ext cx="2465387" cy="3603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1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PROBLEMAS DE COMUNICACIÓN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859213" y="3563938"/>
            <a:ext cx="1368425" cy="8636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3" name="12 Rectángulo"/>
          <p:cNvSpPr/>
          <p:nvPr/>
        </p:nvSpPr>
        <p:spPr>
          <a:xfrm>
            <a:off x="4067175" y="4554538"/>
            <a:ext cx="1370013" cy="8636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4" name="13 Rectángulo"/>
          <p:cNvSpPr/>
          <p:nvPr/>
        </p:nvSpPr>
        <p:spPr>
          <a:xfrm>
            <a:off x="4564063" y="5643563"/>
            <a:ext cx="1370012" cy="865187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5" name="14 Llamada ovalada"/>
          <p:cNvSpPr/>
          <p:nvPr/>
        </p:nvSpPr>
        <p:spPr>
          <a:xfrm>
            <a:off x="5281160" y="3717032"/>
            <a:ext cx="1437139" cy="438150"/>
          </a:xfrm>
          <a:prstGeom prst="wedgeEllipseCallo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BARRERAS FÍSICAS</a:t>
            </a:r>
          </a:p>
        </p:txBody>
      </p:sp>
      <p:sp>
        <p:nvSpPr>
          <p:cNvPr id="16" name="15 Elipse"/>
          <p:cNvSpPr/>
          <p:nvPr/>
        </p:nvSpPr>
        <p:spPr>
          <a:xfrm>
            <a:off x="5500423" y="4821501"/>
            <a:ext cx="1768492" cy="44291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BARRERAS SEMÁNTICAS</a:t>
            </a:r>
          </a:p>
        </p:txBody>
      </p:sp>
      <p:sp>
        <p:nvSpPr>
          <p:cNvPr id="17" name="16 Flecha derecha"/>
          <p:cNvSpPr/>
          <p:nvPr/>
        </p:nvSpPr>
        <p:spPr>
          <a:xfrm>
            <a:off x="5508625" y="4938713"/>
            <a:ext cx="268288" cy="146050"/>
          </a:xfrm>
          <a:prstGeom prst="rightArrow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9" name="18 Elipse"/>
          <p:cNvSpPr/>
          <p:nvPr/>
        </p:nvSpPr>
        <p:spPr>
          <a:xfrm>
            <a:off x="6057313" y="5805488"/>
            <a:ext cx="1873837" cy="54133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BARRERAS PSICOLÓGICAS</a:t>
            </a:r>
          </a:p>
        </p:txBody>
      </p:sp>
      <p:sp>
        <p:nvSpPr>
          <p:cNvPr id="20" name="19 Flecha derecha"/>
          <p:cNvSpPr/>
          <p:nvPr/>
        </p:nvSpPr>
        <p:spPr>
          <a:xfrm>
            <a:off x="6026150" y="5984875"/>
            <a:ext cx="252413" cy="180975"/>
          </a:xfrm>
          <a:prstGeom prst="rightArrow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1" name="20 Rectángulo redondeado"/>
          <p:cNvSpPr/>
          <p:nvPr/>
        </p:nvSpPr>
        <p:spPr>
          <a:xfrm>
            <a:off x="7032625" y="3028950"/>
            <a:ext cx="1860550" cy="2386013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2" name="21 Elipse"/>
          <p:cNvSpPr/>
          <p:nvPr/>
        </p:nvSpPr>
        <p:spPr>
          <a:xfrm>
            <a:off x="6718300" y="2204864"/>
            <a:ext cx="2425700" cy="7653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MOTIVACIÓN ESCOLAR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22225"/>
            <a:ext cx="9151938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411760" y="1124744"/>
            <a:ext cx="4680520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CAPÍTULO III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885950" y="3195638"/>
            <a:ext cx="5329238" cy="1420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sz="36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METODOLOGÍA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711579" y="116632"/>
            <a:ext cx="7785602" cy="769441"/>
          </a:xfrm>
          <a:prstGeom prst="rect">
            <a:avLst/>
          </a:prstGeom>
          <a:gradFill flip="none" rotWithShape="1">
            <a:gsLst>
              <a:gs pos="0">
                <a:srgbClr val="DF95CC">
                  <a:tint val="66000"/>
                  <a:satMod val="160000"/>
                </a:srgbClr>
              </a:gs>
              <a:gs pos="50000">
                <a:srgbClr val="DF95CC">
                  <a:tint val="44500"/>
                  <a:satMod val="160000"/>
                </a:srgbClr>
              </a:gs>
              <a:gs pos="100000">
                <a:srgbClr val="DF95CC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6076B4"/>
              </a:buClr>
              <a:buSzPct val="70000"/>
              <a:defRPr/>
            </a:pPr>
            <a:r>
              <a:rPr lang="es-EC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 pitchFamily="34" charset="0"/>
                <a:cs typeface="Arial" pitchFamily="34" charset="0"/>
              </a:rPr>
              <a:t>MODALIDAD DE LA INVESTIGACIÓN</a:t>
            </a:r>
          </a:p>
          <a:p>
            <a:pPr algn="ctr">
              <a:spcBef>
                <a:spcPct val="20000"/>
              </a:spcBef>
              <a:buClr>
                <a:srgbClr val="6076B4"/>
              </a:buClr>
              <a:buSzPct val="70000"/>
              <a:defRPr/>
            </a:pPr>
            <a:endParaRPr lang="es-EC" sz="10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965319485"/>
              </p:ext>
            </p:extLst>
          </p:nvPr>
        </p:nvGraphicFramePr>
        <p:xfrm>
          <a:off x="323528" y="886073"/>
          <a:ext cx="6768752" cy="2808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3669313295"/>
              </p:ext>
            </p:extLst>
          </p:nvPr>
        </p:nvGraphicFramePr>
        <p:xfrm>
          <a:off x="2019747" y="3789040"/>
          <a:ext cx="6489458" cy="2808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457200"/>
            <a:ext cx="8280920" cy="811560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EC" sz="3000" b="1" dirty="0" smtClean="0">
                <a:solidFill>
                  <a:schemeClr val="bg1"/>
                </a:solidFill>
              </a:rPr>
              <a:t>Instrumentos utilizados en la investigación</a:t>
            </a:r>
            <a:endParaRPr lang="es-EC" sz="3000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2 Diagrama"/>
          <p:cNvGraphicFramePr/>
          <p:nvPr/>
        </p:nvGraphicFramePr>
        <p:xfrm>
          <a:off x="467544" y="1340768"/>
          <a:ext cx="8352928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40253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686800" cy="84137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s-EC" sz="2800" dirty="0" smtClean="0"/>
              <a:t/>
            </a:r>
            <a:br>
              <a:rPr lang="es-EC" sz="2800" dirty="0" smtClean="0"/>
            </a:br>
            <a:r>
              <a:rPr lang="es-EC" sz="2800" dirty="0"/>
              <a:t/>
            </a:r>
            <a:br>
              <a:rPr lang="es-EC" sz="2800" dirty="0"/>
            </a:br>
            <a:r>
              <a:rPr lang="es-EC" sz="2800" dirty="0" smtClean="0"/>
              <a:t/>
            </a:r>
            <a:br>
              <a:rPr lang="es-EC" sz="2800" dirty="0" smtClean="0"/>
            </a:br>
            <a:r>
              <a:rPr lang="es-EC" sz="2800" dirty="0"/>
              <a:t/>
            </a:r>
            <a:br>
              <a:rPr lang="es-EC" sz="2800" dirty="0"/>
            </a:br>
            <a:r>
              <a:rPr lang="es-EC" sz="2800" dirty="0" smtClean="0"/>
              <a:t/>
            </a:r>
            <a:br>
              <a:rPr lang="es-EC" sz="2800" dirty="0" smtClean="0"/>
            </a:br>
            <a:r>
              <a:rPr lang="es-EC" sz="2800" dirty="0"/>
              <a:t/>
            </a:r>
            <a:br>
              <a:rPr lang="es-EC" sz="2800" dirty="0"/>
            </a:br>
            <a:r>
              <a:rPr lang="es-EC" sz="2800" dirty="0" smtClean="0"/>
              <a:t/>
            </a:r>
            <a:br>
              <a:rPr lang="es-EC" sz="2800" dirty="0" smtClean="0"/>
            </a:br>
            <a:r>
              <a:rPr lang="es-EC" sz="2800" dirty="0"/>
              <a:t/>
            </a:r>
            <a:br>
              <a:rPr lang="es-EC" sz="2800" dirty="0"/>
            </a:br>
            <a:r>
              <a:rPr lang="es-EC" sz="2800" dirty="0" smtClean="0"/>
              <a:t/>
            </a:r>
            <a:br>
              <a:rPr lang="es-EC" sz="2800" dirty="0" smtClean="0"/>
            </a:br>
            <a:r>
              <a:rPr lang="es-EC" sz="2800" dirty="0"/>
              <a:t/>
            </a:r>
            <a:br>
              <a:rPr lang="es-EC" sz="2800" dirty="0"/>
            </a:br>
            <a:r>
              <a:rPr lang="es-EC" sz="2800" dirty="0" smtClean="0"/>
              <a:t/>
            </a:r>
            <a:br>
              <a:rPr lang="es-EC" sz="2800" dirty="0" smtClean="0"/>
            </a:br>
            <a:endParaRPr lang="es-EC" sz="2800" dirty="0"/>
          </a:p>
        </p:txBody>
      </p:sp>
      <p:sp>
        <p:nvSpPr>
          <p:cNvPr id="3" name="2 Rectángulo"/>
          <p:cNvSpPr/>
          <p:nvPr/>
        </p:nvSpPr>
        <p:spPr>
          <a:xfrm>
            <a:off x="683568" y="2736503"/>
            <a:ext cx="7920880" cy="2123658"/>
          </a:xfrm>
          <a:prstGeom prst="rect">
            <a:avLst/>
          </a:prstGeom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C" sz="44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Franklin Gothic Medium"/>
                <a:ea typeface="+mj-ea"/>
                <a:cs typeface="+mj-cs"/>
              </a:rPr>
              <a:t>Análisis e interpretación de resultados de la investigación</a:t>
            </a:r>
            <a:endParaRPr lang="es-EC" sz="4400" b="1" cap="all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Rectángulo redondeado"/>
          <p:cNvSpPr/>
          <p:nvPr/>
        </p:nvSpPr>
        <p:spPr>
          <a:xfrm>
            <a:off x="339725" y="260350"/>
            <a:ext cx="8569325" cy="6121400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s-ES" sz="1200" b="1" kern="0" dirty="0">
              <a:latin typeface="Arial"/>
              <a:ea typeface="Times New Roman"/>
              <a:cs typeface="Times New Roman"/>
            </a:endParaRPr>
          </a:p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s-ES" sz="1400" b="1" kern="0" dirty="0">
                <a:latin typeface="Arial"/>
                <a:ea typeface="Times New Roman"/>
                <a:cs typeface="Times New Roman"/>
              </a:rPr>
              <a:t>Grados  de Educación Básica en estudio de la Unidad Educativa “Alvernia”</a:t>
            </a: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s-ES" sz="1200" b="1" kern="0" dirty="0">
              <a:latin typeface="Arial"/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s-ES" sz="1200" b="1" kern="0" dirty="0">
              <a:latin typeface="Arial"/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s-ES" sz="1200" b="1" kern="0" dirty="0">
              <a:latin typeface="Arial"/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s-ES" sz="1200" b="1" kern="0" dirty="0">
              <a:latin typeface="Arial"/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s-ES" sz="1200" b="1" kern="0" dirty="0">
              <a:latin typeface="Arial"/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s-ES" sz="1200" b="1" kern="0" dirty="0">
              <a:latin typeface="Arial"/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s-ES" sz="1200" b="1" kern="0" dirty="0">
              <a:latin typeface="Arial"/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s-EC" sz="1200" b="1" kern="0" dirty="0">
              <a:latin typeface="Arial"/>
              <a:ea typeface="Times New Roman"/>
              <a:cs typeface="Times New Roman"/>
            </a:endParaRPr>
          </a:p>
          <a:p>
            <a:pPr algn="ctr">
              <a:defRPr/>
            </a:pPr>
            <a:endParaRPr lang="es-EC" dirty="0"/>
          </a:p>
        </p:txBody>
      </p:sp>
      <p:sp>
        <p:nvSpPr>
          <p:cNvPr id="20" name="19 Rectángulo redondeado"/>
          <p:cNvSpPr/>
          <p:nvPr/>
        </p:nvSpPr>
        <p:spPr>
          <a:xfrm>
            <a:off x="1463675" y="404813"/>
            <a:ext cx="6321425" cy="979487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s-ES" sz="1200" b="1" kern="0" dirty="0">
              <a:solidFill>
                <a:prstClr val="white"/>
              </a:solidFill>
              <a:latin typeface="Arial"/>
              <a:ea typeface="Times New Roman"/>
              <a:cs typeface="Times New Roman"/>
            </a:endParaRPr>
          </a:p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s-ES" sz="1400" b="1" kern="0" dirty="0">
                <a:solidFill>
                  <a:prstClr val="white"/>
                </a:solidFill>
                <a:latin typeface="Arial"/>
                <a:ea typeface="Times New Roman"/>
                <a:cs typeface="Times New Roman"/>
              </a:rPr>
              <a:t>Aspecto Sociodemográfico de la muestra (población) en estudio</a:t>
            </a:r>
            <a:endParaRPr lang="es-EC" sz="1400" b="1" kern="0" dirty="0">
              <a:solidFill>
                <a:prstClr val="white"/>
              </a:solidFill>
              <a:latin typeface="Arial"/>
              <a:ea typeface="Times New Roman"/>
              <a:cs typeface="Times New Roman"/>
            </a:endParaRPr>
          </a:p>
          <a:p>
            <a:pPr algn="ctr">
              <a:lnSpc>
                <a:spcPct val="150000"/>
              </a:lnSpc>
              <a:spcAft>
                <a:spcPts val="1000"/>
              </a:spcAft>
              <a:tabLst>
                <a:tab pos="90170" algn="l"/>
              </a:tabLst>
              <a:defRPr/>
            </a:pPr>
            <a:r>
              <a:rPr lang="es-EC" sz="1200" dirty="0">
                <a:solidFill>
                  <a:prstClr val="white"/>
                </a:solidFill>
                <a:latin typeface="Arial"/>
                <a:ea typeface="Calibri"/>
                <a:cs typeface="Arial"/>
              </a:rPr>
              <a:t>     El aspecto Sociodemográfico se refiere al estudio estadístico  de las características sociales de la población que nos ayudará a entender de la  mejor manera.</a:t>
            </a:r>
            <a:endParaRPr lang="es-EC" sz="1200" dirty="0">
              <a:solidFill>
                <a:prstClr val="white"/>
              </a:solidFill>
              <a:latin typeface="Arial"/>
              <a:ea typeface="Calibri"/>
              <a:cs typeface="Times New Roman"/>
            </a:endParaRPr>
          </a:p>
          <a:p>
            <a:pPr algn="ctr">
              <a:defRPr/>
            </a:pPr>
            <a:endParaRPr lang="es-EC" dirty="0"/>
          </a:p>
        </p:txBody>
      </p:sp>
      <p:sp>
        <p:nvSpPr>
          <p:cNvPr id="21" name="20 Rectángulo redondeado"/>
          <p:cNvSpPr/>
          <p:nvPr/>
        </p:nvSpPr>
        <p:spPr>
          <a:xfrm>
            <a:off x="971600" y="2222500"/>
            <a:ext cx="3529012" cy="21971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 dirty="0"/>
          </a:p>
        </p:txBody>
      </p:sp>
      <p:graphicFrame>
        <p:nvGraphicFramePr>
          <p:cNvPr id="22" name="2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02033"/>
              </p:ext>
            </p:extLst>
          </p:nvPr>
        </p:nvGraphicFramePr>
        <p:xfrm>
          <a:off x="1112887" y="2283553"/>
          <a:ext cx="3246438" cy="2016224"/>
        </p:xfrm>
        <a:graphic>
          <a:graphicData uri="http://schemas.openxmlformats.org/drawingml/2006/table">
            <a:tbl>
              <a:tblPr firstRow="1" firstCol="1" bandRow="1"/>
              <a:tblGrid>
                <a:gridCol w="879980"/>
                <a:gridCol w="1104347"/>
                <a:gridCol w="1262111"/>
              </a:tblGrid>
              <a:tr h="227998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AÑO DE EDUCACIÓN BÁSICA</a:t>
                      </a:r>
                      <a:endParaRPr lang="es-EC" sz="12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35" marR="44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283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OPCIÓN</a:t>
                      </a:r>
                      <a:endParaRPr lang="es-EC" sz="12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35" marR="44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FRECUENCIA</a:t>
                      </a:r>
                      <a:endParaRPr lang="es-EC" sz="12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35" marR="44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PORCENTAJE</a:t>
                      </a:r>
                      <a:endParaRPr lang="es-EC" sz="12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35" marR="44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6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QUINTO G.E.B</a:t>
                      </a:r>
                      <a:endParaRPr lang="es-EC" sz="12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35" marR="44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61</a:t>
                      </a:r>
                      <a:endParaRPr lang="es-EC" sz="12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35" marR="44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32</a:t>
                      </a:r>
                      <a:endParaRPr lang="es-EC" sz="12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35" marR="44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4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SEXTO G.E.B</a:t>
                      </a:r>
                      <a:endParaRPr lang="es-EC" sz="120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35" marR="44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58</a:t>
                      </a:r>
                      <a:endParaRPr lang="es-EC" sz="12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35" marR="44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30</a:t>
                      </a:r>
                      <a:endParaRPr lang="es-EC" sz="12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35" marR="44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4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SÉPTIMO G.E.B</a:t>
                      </a:r>
                      <a:endParaRPr lang="es-EC" sz="120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35" marR="44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74</a:t>
                      </a:r>
                      <a:endParaRPr lang="es-EC" sz="12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35" marR="44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38</a:t>
                      </a:r>
                      <a:endParaRPr lang="es-EC" sz="12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35" marR="44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3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TOTAL</a:t>
                      </a:r>
                      <a:endParaRPr lang="es-EC" sz="12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35" marR="44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193</a:t>
                      </a:r>
                      <a:endParaRPr lang="es-EC" sz="12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35" marR="44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100</a:t>
                      </a:r>
                      <a:endParaRPr lang="es-EC" sz="12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35" marR="44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3" name="22 Rectángulo redondeado"/>
          <p:cNvSpPr/>
          <p:nvPr/>
        </p:nvSpPr>
        <p:spPr>
          <a:xfrm>
            <a:off x="5148064" y="2266950"/>
            <a:ext cx="3194050" cy="1873250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 dirty="0"/>
          </a:p>
        </p:txBody>
      </p:sp>
      <p:sp>
        <p:nvSpPr>
          <p:cNvPr id="24" name="23 Rectángulo redondeado"/>
          <p:cNvSpPr/>
          <p:nvPr/>
        </p:nvSpPr>
        <p:spPr>
          <a:xfrm>
            <a:off x="827088" y="4508500"/>
            <a:ext cx="7632700" cy="1584325"/>
          </a:xfrm>
          <a:prstGeom prst="roundRect">
            <a:avLst/>
          </a:prstGeom>
          <a:gradFill flip="none" rotWithShape="1">
            <a:gsLst>
              <a:gs pos="2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252095" algn="just">
              <a:lnSpc>
                <a:spcPct val="150000"/>
              </a:lnSpc>
              <a:spcAft>
                <a:spcPts val="1000"/>
              </a:spcAft>
              <a:tabLst>
                <a:tab pos="90170" algn="l"/>
              </a:tabLst>
              <a:defRPr/>
            </a:pPr>
            <a:endParaRPr lang="es-EC" sz="1400" dirty="0">
              <a:latin typeface="Arial"/>
              <a:ea typeface="Calibri"/>
              <a:cs typeface="Arial"/>
            </a:endParaRPr>
          </a:p>
          <a:p>
            <a:pPr indent="252095" algn="just">
              <a:lnSpc>
                <a:spcPct val="150000"/>
              </a:lnSpc>
              <a:spcAft>
                <a:spcPts val="1000"/>
              </a:spcAft>
              <a:tabLst>
                <a:tab pos="90170" algn="l"/>
              </a:tabLst>
              <a:defRPr/>
            </a:pPr>
            <a:r>
              <a:rPr lang="es-EC" sz="1400" b="1" dirty="0">
                <a:latin typeface="Arial"/>
                <a:ea typeface="Calibri"/>
                <a:cs typeface="Arial"/>
              </a:rPr>
              <a:t>Para la presente investigación se tomó la muestra estratificada de los quintos grados que suman 61 estudiantes,  los cuales  representan  el </a:t>
            </a:r>
            <a:r>
              <a:rPr lang="es-EC" sz="1400" b="1" dirty="0" smtClean="0">
                <a:latin typeface="Arial"/>
                <a:ea typeface="Calibri"/>
                <a:cs typeface="Arial"/>
              </a:rPr>
              <a:t>32%. </a:t>
            </a:r>
            <a:r>
              <a:rPr lang="es-EC" sz="1400" b="1" dirty="0">
                <a:latin typeface="Arial"/>
                <a:ea typeface="Calibri"/>
                <a:cs typeface="Arial"/>
              </a:rPr>
              <a:t>De los sextos grados: </a:t>
            </a:r>
            <a:r>
              <a:rPr lang="es-EC" sz="1400" b="1" dirty="0" smtClean="0">
                <a:latin typeface="Arial"/>
                <a:ea typeface="Calibri"/>
                <a:cs typeface="Arial"/>
              </a:rPr>
              <a:t>58  </a:t>
            </a:r>
            <a:r>
              <a:rPr lang="es-EC" sz="1400" b="1" dirty="0">
                <a:latin typeface="Arial"/>
                <a:ea typeface="Calibri"/>
                <a:cs typeface="Arial"/>
              </a:rPr>
              <a:t>que representan el </a:t>
            </a:r>
            <a:r>
              <a:rPr lang="es-EC" sz="1400" b="1" dirty="0" smtClean="0">
                <a:latin typeface="Arial"/>
                <a:ea typeface="Calibri"/>
                <a:cs typeface="Arial"/>
              </a:rPr>
              <a:t>30%. </a:t>
            </a:r>
            <a:r>
              <a:rPr lang="es-EC" sz="1400" b="1" dirty="0">
                <a:latin typeface="Arial"/>
                <a:ea typeface="Calibri"/>
                <a:cs typeface="Arial"/>
              </a:rPr>
              <a:t>De los séptimos grados </a:t>
            </a:r>
            <a:r>
              <a:rPr lang="es-EC" sz="1400" b="1" dirty="0" smtClean="0">
                <a:latin typeface="Arial"/>
                <a:ea typeface="Calibri"/>
                <a:cs typeface="Arial"/>
              </a:rPr>
              <a:t>74  </a:t>
            </a:r>
            <a:r>
              <a:rPr lang="es-EC" sz="1400" b="1" dirty="0">
                <a:latin typeface="Arial"/>
                <a:ea typeface="Calibri"/>
                <a:cs typeface="Arial"/>
              </a:rPr>
              <a:t>representan el </a:t>
            </a:r>
            <a:r>
              <a:rPr lang="es-EC" sz="1400" b="1" dirty="0" smtClean="0">
                <a:latin typeface="Arial"/>
                <a:ea typeface="Calibri"/>
                <a:cs typeface="Arial"/>
              </a:rPr>
              <a:t>38%., </a:t>
            </a:r>
            <a:r>
              <a:rPr lang="es-EC" sz="1400" b="1" dirty="0">
                <a:latin typeface="Arial"/>
                <a:ea typeface="Calibri"/>
                <a:cs typeface="Arial"/>
              </a:rPr>
              <a:t>sumadas las muestras de los nueve grados nos dan </a:t>
            </a:r>
            <a:r>
              <a:rPr lang="es-EC" sz="1400" b="1" dirty="0" smtClean="0">
                <a:latin typeface="Arial"/>
                <a:ea typeface="Calibri"/>
                <a:cs typeface="Arial"/>
              </a:rPr>
              <a:t>193 </a:t>
            </a:r>
            <a:r>
              <a:rPr lang="es-EC" sz="1400" b="1" dirty="0">
                <a:latin typeface="Arial"/>
                <a:ea typeface="Calibri"/>
                <a:cs typeface="Arial"/>
              </a:rPr>
              <a:t>educandos.</a:t>
            </a:r>
          </a:p>
          <a:p>
            <a:pPr indent="252095" algn="just">
              <a:lnSpc>
                <a:spcPct val="150000"/>
              </a:lnSpc>
              <a:spcAft>
                <a:spcPts val="1000"/>
              </a:spcAft>
              <a:tabLst>
                <a:tab pos="90170" algn="l"/>
              </a:tabLst>
              <a:defRPr/>
            </a:pPr>
            <a:endParaRPr lang="es-EC" sz="1400" dirty="0">
              <a:latin typeface="Arial"/>
              <a:ea typeface="Calibri"/>
              <a:cs typeface="Times New Roman"/>
            </a:endParaRPr>
          </a:p>
        </p:txBody>
      </p:sp>
      <p:graphicFrame>
        <p:nvGraphicFramePr>
          <p:cNvPr id="10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9059831"/>
              </p:ext>
            </p:extLst>
          </p:nvPr>
        </p:nvGraphicFramePr>
        <p:xfrm>
          <a:off x="5220072" y="2492896"/>
          <a:ext cx="2952328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1260475" y="1195388"/>
            <a:ext cx="6264275" cy="1727200"/>
          </a:xfrm>
          <a:prstGeom prst="roundRect">
            <a:avLst/>
          </a:prstGeom>
          <a:gradFill flip="none" rotWithShape="1">
            <a:gsLst>
              <a:gs pos="8000">
                <a:schemeClr val="accent5">
                  <a:lumMod val="40000"/>
                  <a:lumOff val="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s-EC" sz="1200" dirty="0">
                <a:latin typeface="Arial"/>
                <a:ea typeface="Calibri"/>
                <a:cs typeface="Times New Roman"/>
              </a:rPr>
              <a:t>       </a:t>
            </a:r>
            <a:endParaRPr lang="es-EC" sz="1200" dirty="0">
              <a:latin typeface="Arial"/>
              <a:cs typeface="Times New Roman"/>
            </a:endParaRPr>
          </a:p>
          <a:p>
            <a:pPr algn="ctr">
              <a:defRPr/>
            </a:pPr>
            <a:endParaRPr lang="es-EC" sz="1200" dirty="0">
              <a:latin typeface="Arial"/>
              <a:cs typeface="Times New Roman"/>
            </a:endParaRPr>
          </a:p>
          <a:p>
            <a:pPr algn="ctr">
              <a:defRPr/>
            </a:pPr>
            <a:endParaRPr lang="es-EC" sz="1200" dirty="0">
              <a:latin typeface="Arial"/>
              <a:cs typeface="Times New Roman"/>
            </a:endParaRPr>
          </a:p>
          <a:p>
            <a:pPr algn="ctr">
              <a:defRPr/>
            </a:pPr>
            <a:endParaRPr lang="es-EC" sz="1200" dirty="0">
              <a:latin typeface="Arial"/>
              <a:cs typeface="Times New Roman"/>
            </a:endParaRPr>
          </a:p>
          <a:p>
            <a:pPr algn="ctr">
              <a:defRPr/>
            </a:pPr>
            <a:endParaRPr lang="es-EC" sz="1200" dirty="0">
              <a:latin typeface="Arial"/>
              <a:cs typeface="Times New Roman"/>
            </a:endParaRPr>
          </a:p>
          <a:p>
            <a:pPr algn="ctr">
              <a:defRPr/>
            </a:pPr>
            <a:endParaRPr lang="es-EC" sz="1200" dirty="0"/>
          </a:p>
        </p:txBody>
      </p:sp>
      <p:sp>
        <p:nvSpPr>
          <p:cNvPr id="4" name="3 Rectángulo redondeado"/>
          <p:cNvSpPr/>
          <p:nvPr/>
        </p:nvSpPr>
        <p:spPr>
          <a:xfrm>
            <a:off x="1209675" y="3789363"/>
            <a:ext cx="6446838" cy="2549525"/>
          </a:xfrm>
          <a:prstGeom prst="roundRect">
            <a:avLst/>
          </a:prstGeom>
          <a:gradFill flip="none" rotWithShape="1">
            <a:gsLst>
              <a:gs pos="8000">
                <a:schemeClr val="accent5">
                  <a:lumMod val="40000"/>
                  <a:lumOff val="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 sz="1200" dirty="0"/>
          </a:p>
        </p:txBody>
      </p:sp>
      <p:graphicFrame>
        <p:nvGraphicFramePr>
          <p:cNvPr id="5" name="9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1284925"/>
              </p:ext>
            </p:extLst>
          </p:nvPr>
        </p:nvGraphicFramePr>
        <p:xfrm>
          <a:off x="1366901" y="1604823"/>
          <a:ext cx="2715261" cy="1124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5 Rectángulo redondeado"/>
          <p:cNvSpPr/>
          <p:nvPr/>
        </p:nvSpPr>
        <p:spPr>
          <a:xfrm>
            <a:off x="4208463" y="1412875"/>
            <a:ext cx="1223962" cy="1208088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sp>
        <p:nvSpPr>
          <p:cNvPr id="7" name="6 Rectángulo redondeado"/>
          <p:cNvSpPr/>
          <p:nvPr/>
        </p:nvSpPr>
        <p:spPr>
          <a:xfrm>
            <a:off x="5980113" y="1412875"/>
            <a:ext cx="1255712" cy="1208088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sp>
        <p:nvSpPr>
          <p:cNvPr id="8" name="7 Rectángulo redondeado"/>
          <p:cNvSpPr/>
          <p:nvPr/>
        </p:nvSpPr>
        <p:spPr>
          <a:xfrm>
            <a:off x="4225925" y="2600325"/>
            <a:ext cx="1223963" cy="215900"/>
          </a:xfrm>
          <a:prstGeom prst="roundRect">
            <a:avLst>
              <a:gd name="adj" fmla="val 50000"/>
            </a:avLst>
          </a:prstGeom>
          <a:gradFill>
            <a:gsLst>
              <a:gs pos="8000">
                <a:srgbClr val="00B050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sz="1600" b="1" dirty="0"/>
              <a:t>Niñas </a:t>
            </a:r>
            <a:r>
              <a:rPr lang="es-EC" sz="1600" b="1" dirty="0" smtClean="0"/>
              <a:t>78%</a:t>
            </a:r>
            <a:endParaRPr lang="es-EC" sz="1600" b="1" dirty="0"/>
          </a:p>
        </p:txBody>
      </p:sp>
      <p:sp>
        <p:nvSpPr>
          <p:cNvPr id="9" name="8 Rectángulo redondeado"/>
          <p:cNvSpPr/>
          <p:nvPr/>
        </p:nvSpPr>
        <p:spPr>
          <a:xfrm>
            <a:off x="6046788" y="2598738"/>
            <a:ext cx="1223962" cy="215900"/>
          </a:xfrm>
          <a:prstGeom prst="roundRect">
            <a:avLst>
              <a:gd name="adj" fmla="val 50000"/>
            </a:avLst>
          </a:prstGeom>
          <a:gradFill>
            <a:gsLst>
              <a:gs pos="8000">
                <a:srgbClr val="00B050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sz="1600" b="1" dirty="0"/>
              <a:t>Niños </a:t>
            </a:r>
            <a:r>
              <a:rPr lang="es-EC" sz="1600" b="1" dirty="0" smtClean="0"/>
              <a:t>22%</a:t>
            </a:r>
            <a:endParaRPr lang="es-EC" sz="1600" b="1" dirty="0"/>
          </a:p>
        </p:txBody>
      </p:sp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721333"/>
              </p:ext>
            </p:extLst>
          </p:nvPr>
        </p:nvGraphicFramePr>
        <p:xfrm>
          <a:off x="1476375" y="4278328"/>
          <a:ext cx="3490914" cy="1979875"/>
        </p:xfrm>
        <a:graphic>
          <a:graphicData uri="http://schemas.openxmlformats.org/drawingml/2006/table">
            <a:tbl>
              <a:tblPr firstRow="1" firstCol="1" bandRow="1"/>
              <a:tblGrid>
                <a:gridCol w="725085"/>
                <a:gridCol w="1191044"/>
                <a:gridCol w="1153665"/>
                <a:gridCol w="168810"/>
                <a:gridCol w="252310"/>
              </a:tblGrid>
              <a:tr h="26232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Opción</a:t>
                      </a:r>
                      <a:endParaRPr lang="es-EC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42" marR="444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Frecuencia</a:t>
                      </a:r>
                      <a:endParaRPr lang="es-EC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42" marR="444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P</a:t>
                      </a:r>
                      <a:r>
                        <a:rPr lang="es-EC" sz="1400" b="1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orcentaje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42" marR="444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EC" sz="1000">
                        <a:effectLst/>
                        <a:latin typeface="Calibri"/>
                      </a:endParaRPr>
                    </a:p>
                  </a:txBody>
                  <a:tcPr marL="44442" marR="444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EC" sz="1000">
                        <a:effectLst/>
                        <a:latin typeface="Calibri"/>
                      </a:endParaRPr>
                    </a:p>
                  </a:txBody>
                  <a:tcPr marL="44442" marR="4444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935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8-9 años</a:t>
                      </a:r>
                      <a:endParaRPr lang="es-EC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42" marR="444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58</a:t>
                      </a:r>
                      <a:endParaRPr lang="es-EC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42" marR="444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30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42" marR="444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EC" sz="1000">
                        <a:effectLst/>
                        <a:latin typeface="Calibri"/>
                      </a:endParaRPr>
                    </a:p>
                  </a:txBody>
                  <a:tcPr marL="44442" marR="444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EC" sz="1000">
                        <a:effectLst/>
                        <a:latin typeface="Calibri"/>
                      </a:endParaRPr>
                    </a:p>
                  </a:txBody>
                  <a:tcPr marL="44442" marR="4444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935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10-11 años</a:t>
                      </a:r>
                      <a:endParaRPr lang="es-EC" sz="14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42" marR="444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119</a:t>
                      </a:r>
                      <a:endParaRPr lang="es-EC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42" marR="444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62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42" marR="444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EC" sz="1000" dirty="0">
                        <a:effectLst/>
                        <a:latin typeface="Calibri"/>
                      </a:endParaRPr>
                    </a:p>
                  </a:txBody>
                  <a:tcPr marL="44442" marR="444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EC" sz="1000" dirty="0">
                        <a:effectLst/>
                        <a:latin typeface="Calibri"/>
                      </a:endParaRPr>
                    </a:p>
                  </a:txBody>
                  <a:tcPr marL="44442" marR="4444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2716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12-13 años</a:t>
                      </a:r>
                      <a:endParaRPr lang="es-EC" sz="14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42" marR="444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16</a:t>
                      </a:r>
                      <a:endParaRPr lang="es-EC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42" marR="444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8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42" marR="444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EC" sz="1000">
                        <a:effectLst/>
                        <a:latin typeface="Calibri"/>
                      </a:endParaRPr>
                    </a:p>
                  </a:txBody>
                  <a:tcPr marL="44442" marR="444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EC" sz="1000">
                        <a:effectLst/>
                        <a:latin typeface="Calibri"/>
                      </a:endParaRPr>
                    </a:p>
                  </a:txBody>
                  <a:tcPr marL="44442" marR="4444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0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Total</a:t>
                      </a:r>
                      <a:endParaRPr lang="es-EC" sz="14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42" marR="444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193</a:t>
                      </a:r>
                      <a:endParaRPr lang="es-EC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42" marR="444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100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42" marR="444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EC" sz="1000" dirty="0">
                        <a:effectLst/>
                        <a:latin typeface="Calibri"/>
                      </a:endParaRPr>
                    </a:p>
                  </a:txBody>
                  <a:tcPr marL="44442" marR="444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EC" sz="1000" dirty="0">
                        <a:effectLst/>
                        <a:latin typeface="Calibri"/>
                      </a:endParaRPr>
                    </a:p>
                  </a:txBody>
                  <a:tcPr marL="44442" marR="4444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4621" name="Rectangle 1"/>
          <p:cNvSpPr>
            <a:spLocks noChangeArrowheads="1"/>
          </p:cNvSpPr>
          <p:nvPr/>
        </p:nvSpPr>
        <p:spPr bwMode="auto">
          <a:xfrm>
            <a:off x="1763713" y="3203575"/>
            <a:ext cx="5472112" cy="116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52352" bIns="0" anchor="ctr">
            <a:spAutoFit/>
          </a:bodyPr>
          <a:lstStyle/>
          <a:p>
            <a:pPr eaLnBrk="0" hangingPunct="0"/>
            <a:endParaRPr lang="es-ES" sz="1200" b="1">
              <a:latin typeface="Arial" charset="0"/>
              <a:cs typeface="Times New Roman" pitchFamily="18" charset="0"/>
            </a:endParaRPr>
          </a:p>
          <a:p>
            <a:pPr eaLnBrk="0" hangingPunct="0"/>
            <a:endParaRPr lang="es-ES" sz="1200" b="1">
              <a:latin typeface="Arial" charset="0"/>
              <a:cs typeface="Times New Roman" pitchFamily="18" charset="0"/>
            </a:endParaRPr>
          </a:p>
          <a:p>
            <a:pPr eaLnBrk="0" hangingPunct="0"/>
            <a:endParaRPr lang="es-ES" sz="1200" b="1">
              <a:latin typeface="Arial" charset="0"/>
              <a:cs typeface="Times New Roman" pitchFamily="18" charset="0"/>
            </a:endParaRPr>
          </a:p>
          <a:p>
            <a:pPr algn="ctr" eaLnBrk="0" hangingPunct="0"/>
            <a:r>
              <a:rPr lang="es-ES" sz="1200" b="1">
                <a:latin typeface="Arial" charset="0"/>
                <a:cs typeface="Times New Roman" pitchFamily="18" charset="0"/>
              </a:rPr>
              <a:t>Edad de los estudiantes ni</a:t>
            </a:r>
            <a:r>
              <a:rPr lang="es-ES" sz="1200" b="1">
                <a:cs typeface="Times New Roman" pitchFamily="18" charset="0"/>
              </a:rPr>
              <a:t>ñ</a:t>
            </a:r>
            <a:r>
              <a:rPr lang="es-ES" sz="1200" b="1">
                <a:latin typeface="Arial" charset="0"/>
                <a:cs typeface="Times New Roman" pitchFamily="18" charset="0"/>
              </a:rPr>
              <a:t>as/ni</a:t>
            </a:r>
            <a:r>
              <a:rPr lang="es-ES" sz="1200" b="1">
                <a:cs typeface="Times New Roman" pitchFamily="18" charset="0"/>
              </a:rPr>
              <a:t>ñ</a:t>
            </a:r>
            <a:r>
              <a:rPr lang="es-ES" sz="1200" b="1">
                <a:latin typeface="Arial" charset="0"/>
                <a:cs typeface="Times New Roman" pitchFamily="18" charset="0"/>
              </a:rPr>
              <a:t>os</a:t>
            </a:r>
          </a:p>
          <a:p>
            <a:pPr eaLnBrk="0" hangingPunct="0"/>
            <a:endParaRPr lang="es-ES"/>
          </a:p>
        </p:txBody>
      </p:sp>
      <p:sp>
        <p:nvSpPr>
          <p:cNvPr id="12" name="11 Rectángulo redondeado"/>
          <p:cNvSpPr/>
          <p:nvPr/>
        </p:nvSpPr>
        <p:spPr>
          <a:xfrm>
            <a:off x="5076825" y="4581525"/>
            <a:ext cx="2447925" cy="15843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 sz="1200" dirty="0"/>
          </a:p>
        </p:txBody>
      </p:sp>
      <p:graphicFrame>
        <p:nvGraphicFramePr>
          <p:cNvPr id="13" name="7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2332946"/>
              </p:ext>
            </p:extLst>
          </p:nvPr>
        </p:nvGraphicFramePr>
        <p:xfrm>
          <a:off x="5220072" y="4797152"/>
          <a:ext cx="2160240" cy="1152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323850" y="1857375"/>
          <a:ext cx="8496302" cy="2303463"/>
        </p:xfrm>
        <a:graphic>
          <a:graphicData uri="http://schemas.openxmlformats.org/drawingml/2006/table">
            <a:tbl>
              <a:tblPr firstRow="1" firstCol="1" bandRow="1"/>
              <a:tblGrid>
                <a:gridCol w="459369"/>
                <a:gridCol w="535931"/>
                <a:gridCol w="306108"/>
                <a:gridCol w="382946"/>
                <a:gridCol w="612493"/>
                <a:gridCol w="765616"/>
                <a:gridCol w="615114"/>
                <a:gridCol w="992679"/>
                <a:gridCol w="918739"/>
                <a:gridCol w="918739"/>
                <a:gridCol w="689054"/>
                <a:gridCol w="1299514"/>
              </a:tblGrid>
              <a:tr h="315544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PARALELO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CLIMA ESCOLAR PORCENTAJE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PROMEDIO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83988">
                <a:tc>
                  <a:txBody>
                    <a:bodyPr/>
                    <a:lstStyle/>
                    <a:p>
                      <a:pPr algn="l"/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Calibri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IM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AF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AY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TA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CM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OR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CL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CN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IN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ACADÉMICO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679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</a:t>
                      </a:r>
                      <a:endParaRPr lang="es-EC" sz="1400" b="1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46,1</a:t>
                      </a:r>
                      <a:endParaRPr lang="es-EC" sz="140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67,8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69,6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55,7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73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47,82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65,7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43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69,1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8,3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679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B</a:t>
                      </a:r>
                      <a:endParaRPr lang="es-EC" sz="1400" b="1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50,5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55,8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72,6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57,34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62,1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47,89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72,6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36,3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57,9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8,3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679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C</a:t>
                      </a:r>
                      <a:endParaRPr lang="es-EC" sz="1400" b="1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57,4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71,1</a:t>
                      </a:r>
                      <a:endParaRPr lang="es-EC" sz="140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77,4</a:t>
                      </a:r>
                      <a:endParaRPr lang="es-EC" sz="140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65,3</a:t>
                      </a:r>
                      <a:endParaRPr lang="es-EC" sz="140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61,6</a:t>
                      </a:r>
                      <a:endParaRPr lang="es-EC" sz="140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53,68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67,9</a:t>
                      </a:r>
                      <a:endParaRPr lang="es-EC" sz="140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44,7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71,1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8,5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468313" y="404813"/>
            <a:ext cx="8207375" cy="1223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200000"/>
              </a:lnSpc>
              <a:spcAft>
                <a:spcPts val="0"/>
              </a:spcAft>
              <a:defRPr/>
            </a:pPr>
            <a:r>
              <a:rPr lang="es-EC" b="1" dirty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RESUMEN DE LA RELACIÓN DEL CLIMA ESCOLAR CON EL RENDIMIENTO ACADÉMICO</a:t>
            </a:r>
            <a:endParaRPr lang="es-EC" dirty="0">
              <a:latin typeface="Arial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es-EC" sz="2000" b="1" dirty="0">
                <a:solidFill>
                  <a:schemeClr val="tx1"/>
                </a:solidFill>
                <a:latin typeface="Arial"/>
                <a:ea typeface="Calibri"/>
                <a:cs typeface="Times New Roman"/>
              </a:rPr>
              <a:t>Relación del rendimiento con el clima escolar – Quinto grado </a:t>
            </a:r>
            <a:endParaRPr lang="es-EC" sz="2000" dirty="0">
              <a:solidFill>
                <a:schemeClr val="tx1"/>
              </a:solidFill>
              <a:latin typeface="Arial"/>
              <a:ea typeface="Calibri"/>
              <a:cs typeface="Times New Roman"/>
            </a:endParaRPr>
          </a:p>
          <a:p>
            <a:pPr algn="ctr">
              <a:defRPr/>
            </a:pPr>
            <a:endParaRPr lang="es-EC" dirty="0"/>
          </a:p>
        </p:txBody>
      </p:sp>
      <p:sp>
        <p:nvSpPr>
          <p:cNvPr id="8" name="7 Rectángulo"/>
          <p:cNvSpPr/>
          <p:nvPr/>
        </p:nvSpPr>
        <p:spPr>
          <a:xfrm>
            <a:off x="323528" y="4437112"/>
            <a:ext cx="8496944" cy="2088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lvl="0" indent="-342900" algn="just">
              <a:lnSpc>
                <a:spcPct val="150000"/>
              </a:lnSpc>
              <a:spcAft>
                <a:spcPts val="1200"/>
              </a:spcAft>
              <a:buFont typeface="Wingdings"/>
              <a:buChar char=""/>
            </a:pPr>
            <a:r>
              <a:rPr lang="es-EC" b="1" dirty="0">
                <a:solidFill>
                  <a:schemeClr val="accent5">
                    <a:lumMod val="75000"/>
                  </a:schemeClr>
                </a:solidFill>
                <a:latin typeface="Arial"/>
                <a:ea typeface="Times New Roman"/>
                <a:cs typeface="Arial"/>
              </a:rPr>
              <a:t>En los tres paralelos existe un buen ambiente de aula, pero  en  lo referente a la  subescala de Organización y Control   se observa que el porcentaje es muy bajo, y tiene una incidencia directa con el    rendimiento académico,  lo cual es preocupante</a:t>
            </a:r>
            <a:r>
              <a:rPr lang="es-EC" b="1" dirty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.</a:t>
            </a:r>
            <a:endParaRPr lang="es-EC" b="1" dirty="0">
              <a:latin typeface="Arial"/>
              <a:ea typeface="Calibri"/>
              <a:cs typeface="Times New Roman"/>
            </a:endParaRPr>
          </a:p>
          <a:p>
            <a:pPr marL="285750" indent="-285750" algn="just">
              <a:buFont typeface="Wingdings" pitchFamily="2" charset="2"/>
              <a:buChar char="Ø"/>
              <a:defRPr/>
            </a:pPr>
            <a:endParaRPr lang="es-EC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just">
              <a:defRPr/>
            </a:pPr>
            <a:r>
              <a:rPr lang="es-EC" dirty="0"/>
              <a:t> </a:t>
            </a: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41313" y="549275"/>
            <a:ext cx="8496300" cy="719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200000"/>
              </a:lnSpc>
              <a:spcAft>
                <a:spcPts val="1000"/>
              </a:spcAft>
              <a:tabLst>
                <a:tab pos="90170" algn="l"/>
              </a:tabLst>
              <a:defRPr/>
            </a:pPr>
            <a:endParaRPr lang="es-EC" b="1" dirty="0">
              <a:solidFill>
                <a:srgbClr val="000000"/>
              </a:solidFill>
              <a:latin typeface="Arial"/>
              <a:ea typeface="Times New Roman"/>
              <a:cs typeface="Arial"/>
            </a:endParaRPr>
          </a:p>
          <a:p>
            <a:pPr algn="ctr">
              <a:lnSpc>
                <a:spcPct val="200000"/>
              </a:lnSpc>
              <a:spcAft>
                <a:spcPts val="1000"/>
              </a:spcAft>
              <a:tabLst>
                <a:tab pos="90170" algn="l"/>
              </a:tabLst>
              <a:defRPr/>
            </a:pPr>
            <a:endParaRPr lang="es-EC" b="1" dirty="0">
              <a:solidFill>
                <a:srgbClr val="000000"/>
              </a:solidFill>
              <a:latin typeface="Arial"/>
              <a:ea typeface="Times New Roman"/>
              <a:cs typeface="Arial"/>
            </a:endParaRPr>
          </a:p>
          <a:p>
            <a:pPr algn="ctr">
              <a:defRPr/>
            </a:pPr>
            <a:endParaRPr lang="es-EC" dirty="0"/>
          </a:p>
        </p:txBody>
      </p:sp>
      <p:sp>
        <p:nvSpPr>
          <p:cNvPr id="3" name="2 Rectángulo"/>
          <p:cNvSpPr/>
          <p:nvPr/>
        </p:nvSpPr>
        <p:spPr>
          <a:xfrm>
            <a:off x="323850" y="1773238"/>
            <a:ext cx="8496300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733231"/>
              </p:ext>
            </p:extLst>
          </p:nvPr>
        </p:nvGraphicFramePr>
        <p:xfrm>
          <a:off x="107380" y="1789758"/>
          <a:ext cx="8785223" cy="2376093"/>
        </p:xfrm>
        <a:graphic>
          <a:graphicData uri="http://schemas.openxmlformats.org/drawingml/2006/table">
            <a:tbl>
              <a:tblPr firstRow="1" firstCol="1" bandRow="1"/>
              <a:tblGrid>
                <a:gridCol w="471281"/>
                <a:gridCol w="797018"/>
                <a:gridCol w="774283"/>
                <a:gridCol w="823062"/>
                <a:gridCol w="748238"/>
                <a:gridCol w="823062"/>
                <a:gridCol w="897887"/>
                <a:gridCol w="748238"/>
                <a:gridCol w="748238"/>
                <a:gridCol w="748238"/>
                <a:gridCol w="1205678"/>
              </a:tblGrid>
              <a:tr h="355786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PARALELO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CLIMA ESCOLAR   PORCENTAJE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PROMEDIO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56183">
                <a:tc>
                  <a:txBody>
                    <a:bodyPr/>
                    <a:lstStyle/>
                    <a:p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Calibri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IM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AF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AY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TA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CM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OR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CL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CN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IN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ACADÉMICO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547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68,9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81,1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78,9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63,7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81,1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52,6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83,7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54,7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60,5</a:t>
                      </a:r>
                      <a:endParaRPr lang="es-EC" sz="140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8,5</a:t>
                      </a:r>
                      <a:endParaRPr lang="es-EC" sz="140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547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B</a:t>
                      </a:r>
                      <a:endParaRPr lang="es-EC" sz="140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47,5</a:t>
                      </a:r>
                      <a:endParaRPr lang="es-EC" sz="140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60,8</a:t>
                      </a:r>
                      <a:endParaRPr lang="es-EC" sz="140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73,8</a:t>
                      </a:r>
                      <a:endParaRPr lang="es-EC" sz="140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55,8</a:t>
                      </a:r>
                      <a:endParaRPr lang="es-EC" sz="140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73,3</a:t>
                      </a:r>
                      <a:endParaRPr lang="es-EC" sz="140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43,3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66,7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21,2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67,5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8,6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547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C</a:t>
                      </a:r>
                      <a:endParaRPr lang="es-EC" sz="140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52,1</a:t>
                      </a:r>
                      <a:endParaRPr lang="es-EC" sz="140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58,4</a:t>
                      </a:r>
                      <a:endParaRPr lang="es-EC" sz="140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76,3</a:t>
                      </a:r>
                      <a:endParaRPr lang="es-EC" sz="140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42,6</a:t>
                      </a:r>
                      <a:endParaRPr lang="es-EC" sz="140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75,8</a:t>
                      </a:r>
                      <a:endParaRPr lang="es-EC" sz="140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32,1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67,4</a:t>
                      </a:r>
                      <a:endParaRPr lang="es-EC" sz="140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46,3</a:t>
                      </a:r>
                      <a:endParaRPr lang="es-EC" sz="140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57,3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8,9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197024" y="4365104"/>
            <a:ext cx="8623126" cy="20882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just">
              <a:buFont typeface="Wingdings" pitchFamily="2" charset="2"/>
              <a:buChar char="Ø"/>
              <a:defRPr/>
            </a:pPr>
            <a:endParaRPr lang="es-EC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96850" y="333375"/>
            <a:ext cx="8767763" cy="1295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Aft>
                <a:spcPts val="1000"/>
              </a:spcAft>
              <a:tabLst>
                <a:tab pos="90170" algn="l"/>
              </a:tabLst>
              <a:defRPr/>
            </a:pPr>
            <a:r>
              <a:rPr lang="es-EC" b="1" dirty="0">
                <a:solidFill>
                  <a:schemeClr val="tx1"/>
                </a:solidFill>
                <a:latin typeface="Arial"/>
                <a:ea typeface="Times New Roman"/>
                <a:cs typeface="Arial"/>
              </a:rPr>
              <a:t>RESUMEN DE LA RELACIÓN DEL CLIMA ESCOLAR CON EL RENDIMIENTO ACADÉMICO</a:t>
            </a:r>
            <a:endParaRPr lang="es-EC" b="1" dirty="0">
              <a:solidFill>
                <a:schemeClr val="tx1"/>
              </a:solidFill>
              <a:latin typeface="Arial"/>
              <a:ea typeface="Calibri"/>
              <a:cs typeface="Times New Roman"/>
            </a:endParaRPr>
          </a:p>
          <a:p>
            <a:pPr algn="ctr">
              <a:lnSpc>
                <a:spcPct val="150000"/>
              </a:lnSpc>
              <a:spcAft>
                <a:spcPts val="1000"/>
              </a:spcAft>
              <a:defRPr/>
            </a:pPr>
            <a:r>
              <a:rPr lang="es-EC" b="1" dirty="0">
                <a:solidFill>
                  <a:schemeClr val="tx1"/>
                </a:solidFill>
                <a:latin typeface="Arial"/>
                <a:ea typeface="Calibri"/>
                <a:cs typeface="Times New Roman"/>
              </a:rPr>
              <a:t>Relación del rendimiento con el clima escolar – Sexto grado</a:t>
            </a:r>
            <a:endParaRPr lang="es-EC" dirty="0">
              <a:solidFill>
                <a:schemeClr val="tx1"/>
              </a:solidFill>
              <a:latin typeface="Arial"/>
              <a:ea typeface="Calibri"/>
              <a:cs typeface="Times New Roman"/>
            </a:endParaRPr>
          </a:p>
          <a:p>
            <a:pPr algn="ctr">
              <a:defRPr/>
            </a:pPr>
            <a:endParaRPr lang="es-EC" dirty="0"/>
          </a:p>
        </p:txBody>
      </p:sp>
      <p:sp>
        <p:nvSpPr>
          <p:cNvPr id="7" name="6 Rectángulo"/>
          <p:cNvSpPr/>
          <p:nvPr/>
        </p:nvSpPr>
        <p:spPr>
          <a:xfrm>
            <a:off x="300410" y="4365104"/>
            <a:ext cx="8496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/>
              <a:buChar char=""/>
            </a:pPr>
            <a:r>
              <a:rPr lang="es-EC" sz="1600" b="1" dirty="0">
                <a:solidFill>
                  <a:schemeClr val="accent3">
                    <a:lumMod val="50000"/>
                  </a:schemeClr>
                </a:solidFill>
                <a:latin typeface="Arial"/>
                <a:ea typeface="Times New Roman"/>
                <a:cs typeface="Arial"/>
              </a:rPr>
              <a:t>En </a:t>
            </a:r>
            <a:r>
              <a:rPr lang="es-EC" sz="16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ea typeface="Times New Roman"/>
                <a:cs typeface="Arial"/>
              </a:rPr>
              <a:t>estos grados </a:t>
            </a:r>
            <a:r>
              <a:rPr lang="es-EC" sz="1600" b="1" dirty="0">
                <a:solidFill>
                  <a:schemeClr val="accent3">
                    <a:lumMod val="50000"/>
                  </a:schemeClr>
                </a:solidFill>
                <a:latin typeface="Arial"/>
                <a:ea typeface="Times New Roman"/>
                <a:cs typeface="Arial"/>
              </a:rPr>
              <a:t>la Organización y el Control tienen un porcentaje bajo, que influye significativamente en el Rendimiento Académico.</a:t>
            </a:r>
            <a:endParaRPr lang="es-EC" sz="1600" b="1" dirty="0">
              <a:solidFill>
                <a:schemeClr val="accent3">
                  <a:lumMod val="50000"/>
                </a:schemeClr>
              </a:solidFill>
              <a:latin typeface="Arial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Wingdings"/>
              <a:buChar char=""/>
            </a:pPr>
            <a:r>
              <a:rPr lang="es-EC" sz="1600" b="1" dirty="0">
                <a:solidFill>
                  <a:schemeClr val="accent3">
                    <a:lumMod val="50000"/>
                  </a:schemeClr>
                </a:solidFill>
                <a:latin typeface="Arial"/>
                <a:ea typeface="Times New Roman"/>
                <a:cs typeface="Arial"/>
              </a:rPr>
              <a:t>Estas subescalas se  pueden manejar de acuerdo a las iniciativas, creatividad, profesionalismo de los maestros, los mismos que ponen mucho interés por sobresalir con su grupo, pese a la influencia de factores externos. </a:t>
            </a:r>
            <a:endParaRPr lang="es-EC" sz="1600" b="1" dirty="0">
              <a:solidFill>
                <a:schemeClr val="accent3">
                  <a:lumMod val="50000"/>
                </a:schemeClr>
              </a:solidFill>
              <a:effectLst/>
              <a:latin typeface="Arial"/>
              <a:ea typeface="Calibri"/>
              <a:cs typeface="Times New Roman"/>
            </a:endParaRPr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95288" y="404813"/>
            <a:ext cx="8569325" cy="17287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200000"/>
              </a:lnSpc>
              <a:spcAft>
                <a:spcPts val="0"/>
              </a:spcAft>
              <a:tabLst>
                <a:tab pos="254000" algn="l"/>
              </a:tabLst>
              <a:defRPr/>
            </a:pPr>
            <a:r>
              <a:rPr lang="es-EC" b="1" dirty="0">
                <a:solidFill>
                  <a:schemeClr val="tx1"/>
                </a:solidFill>
                <a:latin typeface="Arial"/>
                <a:ea typeface="Times New Roman"/>
                <a:cs typeface="Arial"/>
              </a:rPr>
              <a:t>RESUMEN DE LA RELACIÓN DEL CLIMA ESCOLAR CON EL RENDIMIENTO ACADÉMICO</a:t>
            </a:r>
            <a:endParaRPr lang="es-EC" dirty="0">
              <a:solidFill>
                <a:schemeClr val="tx1"/>
              </a:solidFill>
              <a:latin typeface="Arial"/>
              <a:ea typeface="Calibri"/>
              <a:cs typeface="Times New Roman"/>
            </a:endParaRPr>
          </a:p>
          <a:p>
            <a:pPr algn="ctr">
              <a:lnSpc>
                <a:spcPct val="150000"/>
              </a:lnSpc>
              <a:spcAft>
                <a:spcPts val="1000"/>
              </a:spcAft>
              <a:defRPr/>
            </a:pPr>
            <a:r>
              <a:rPr lang="es-EC" b="1" dirty="0">
                <a:solidFill>
                  <a:schemeClr val="tx1"/>
                </a:solidFill>
                <a:latin typeface="Arial"/>
                <a:ea typeface="Calibri"/>
                <a:cs typeface="Times New Roman"/>
              </a:rPr>
              <a:t>Relación del rendimiento con el clima escolar – Séptimo grado</a:t>
            </a:r>
            <a:endParaRPr lang="es-EC" dirty="0">
              <a:solidFill>
                <a:schemeClr val="tx1"/>
              </a:solidFill>
              <a:latin typeface="Arial"/>
              <a:ea typeface="Calibri"/>
              <a:cs typeface="Times New Roman"/>
            </a:endParaRPr>
          </a:p>
          <a:p>
            <a:pPr algn="ctr">
              <a:defRPr/>
            </a:pPr>
            <a:endParaRPr lang="es-EC" dirty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046581"/>
              </p:ext>
            </p:extLst>
          </p:nvPr>
        </p:nvGraphicFramePr>
        <p:xfrm>
          <a:off x="468313" y="2420938"/>
          <a:ext cx="8496299" cy="1766888"/>
        </p:xfrm>
        <a:graphic>
          <a:graphicData uri="http://schemas.openxmlformats.org/drawingml/2006/table">
            <a:tbl>
              <a:tblPr firstRow="1" firstCol="1" bandRow="1"/>
              <a:tblGrid>
                <a:gridCol w="864031"/>
                <a:gridCol w="319086"/>
                <a:gridCol w="328937"/>
                <a:gridCol w="648023"/>
                <a:gridCol w="720025"/>
                <a:gridCol w="720025"/>
                <a:gridCol w="648023"/>
                <a:gridCol w="792028"/>
                <a:gridCol w="648023"/>
                <a:gridCol w="864031"/>
                <a:gridCol w="720025"/>
                <a:gridCol w="1224042"/>
              </a:tblGrid>
              <a:tr h="210353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PARALELO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marL="4648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CLIMA ESCOLAR PORCENTAJE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PROMEDIO</a:t>
                      </a: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20624">
                <a:tc>
                  <a:txBody>
                    <a:bodyPr/>
                    <a:lstStyle/>
                    <a:p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Calibri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IM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AF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AY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TA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CM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OR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CL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CN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IN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Calibri"/>
                          <a:cs typeface="Arial"/>
                        </a:rPr>
                        <a:t>ACADÉMICO</a:t>
                      </a:r>
                      <a:endParaRPr kumimoji="0" lang="es-EC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6923C"/>
                        </a:solidFill>
                        <a:effectLst/>
                        <a:uLnTx/>
                        <a:uFillTx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indent="109664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86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48,8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67,2</a:t>
                      </a:r>
                      <a:endParaRPr lang="es-EC" sz="140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74,4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60,8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63,6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52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62,6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41,2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68,8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8,54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86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B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51,3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57,4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71,8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59,1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58,3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53,5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54,8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41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56,5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8,51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86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C</a:t>
                      </a:r>
                      <a:endParaRPr lang="es-EC" sz="140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99,1</a:t>
                      </a:r>
                      <a:endParaRPr lang="es-EC" sz="140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85</a:t>
                      </a:r>
                      <a:endParaRPr lang="es-EC" sz="140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77,5</a:t>
                      </a:r>
                      <a:endParaRPr lang="es-EC" sz="140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60</a:t>
                      </a:r>
                      <a:endParaRPr lang="es-EC" sz="140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82,1</a:t>
                      </a:r>
                      <a:endParaRPr lang="es-EC" sz="140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80</a:t>
                      </a:r>
                      <a:endParaRPr lang="es-EC" sz="140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70</a:t>
                      </a:r>
                      <a:endParaRPr lang="es-EC" sz="140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30,4</a:t>
                      </a:r>
                      <a:endParaRPr lang="es-EC" sz="140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69,2</a:t>
                      </a:r>
                      <a:endParaRPr lang="es-EC" sz="140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8,6</a:t>
                      </a:r>
                      <a:endParaRPr lang="es-EC" sz="1400" dirty="0">
                        <a:solidFill>
                          <a:srgbClr val="76923C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3 Rectángulo"/>
          <p:cNvSpPr/>
          <p:nvPr/>
        </p:nvSpPr>
        <p:spPr>
          <a:xfrm>
            <a:off x="503486" y="4797152"/>
            <a:ext cx="8352928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Wingdings"/>
              <a:buChar char=""/>
            </a:pPr>
            <a:r>
              <a:rPr lang="es-EC" b="1" dirty="0">
                <a:solidFill>
                  <a:schemeClr val="accent2">
                    <a:lumMod val="75000"/>
                  </a:schemeClr>
                </a:solidFill>
                <a:latin typeface="Arial"/>
                <a:ea typeface="Times New Roman"/>
                <a:cs typeface="Arial"/>
              </a:rPr>
              <a:t>En los tres paralelos de séptimo grados se evidencia que el clima escolar es positivo, la Organización y el Control son subescalas que tienen porcentajes bajos que influyen directamente en el rendimiento escolar</a:t>
            </a:r>
            <a:r>
              <a:rPr lang="es-EC" dirty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.</a:t>
            </a:r>
            <a:endParaRPr lang="es-EC" dirty="0">
              <a:latin typeface="Arial"/>
              <a:ea typeface="Calibri"/>
              <a:cs typeface="Times New Roman"/>
            </a:endParaRPr>
          </a:p>
          <a:p>
            <a:pPr>
              <a:lnSpc>
                <a:spcPct val="200000"/>
              </a:lnSpc>
              <a:spcAft>
                <a:spcPts val="0"/>
              </a:spcAft>
              <a:tabLst>
                <a:tab pos="254000" algn="l"/>
              </a:tabLst>
            </a:pPr>
            <a:r>
              <a:rPr lang="es-EC" sz="1200" b="1" dirty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 </a:t>
            </a:r>
            <a:endParaRPr lang="es-EC" dirty="0">
              <a:latin typeface="Arial"/>
              <a:ea typeface="Calibri"/>
              <a:cs typeface="Times New Roman"/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  <a:defRPr/>
            </a:pPr>
            <a:endParaRPr lang="es-EC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3851920" y="3861048"/>
            <a:ext cx="5184576" cy="864096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C" sz="4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Capítulo I</a:t>
            </a:r>
            <a:br>
              <a:rPr lang="es-EC" sz="4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s-EC" sz="4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s-EC" sz="4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s-EC" sz="4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EL PROBLEMA</a:t>
            </a:r>
            <a:endParaRPr lang="es-EC" sz="40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0"/>
            <a:ext cx="8686800" cy="841248"/>
          </a:xfrm>
        </p:spPr>
        <p:txBody>
          <a:bodyPr/>
          <a:lstStyle/>
          <a:p>
            <a:pPr algn="ctr">
              <a:defRPr/>
            </a:pPr>
            <a:r>
              <a:rPr lang="es-EC" sz="3800" b="1" dirty="0" smtClean="0">
                <a:solidFill>
                  <a:schemeClr val="bg1"/>
                </a:solidFill>
              </a:rPr>
              <a:t>Comprobación de hipótesis</a:t>
            </a:r>
            <a:endParaRPr lang="es-EC" sz="3800" b="1" dirty="0">
              <a:solidFill>
                <a:schemeClr val="bg1"/>
              </a:solidFill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3815035" y="2492896"/>
            <a:ext cx="5328965" cy="36008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EC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Realizado el análisis de datos se ha comprobado </a:t>
            </a:r>
            <a:r>
              <a:rPr lang="es-EC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que la </a:t>
            </a:r>
            <a:r>
              <a:rPr lang="es-EC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hipótesis planteada </a:t>
            </a:r>
            <a:r>
              <a:rPr lang="es-EC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 verdadera,  </a:t>
            </a:r>
            <a:r>
              <a:rPr lang="es-EC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Clima Social Escolar en el aula , s</a:t>
            </a:r>
            <a:r>
              <a:rPr lang="es-EC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es-EC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tiene relación con el Rendimiento </a:t>
            </a:r>
            <a:r>
              <a:rPr lang="es-EC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Académico </a:t>
            </a:r>
            <a:r>
              <a:rPr lang="es-EC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los estudiantes de quinto, sexto y séptimo grado de </a:t>
            </a:r>
            <a:r>
              <a:rPr lang="es-EC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Educación </a:t>
            </a:r>
            <a:r>
              <a:rPr lang="es-EC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Básica de la Unidad Educativa  </a:t>
            </a:r>
            <a:r>
              <a:rPr lang="es-EC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«Alvernia</a:t>
            </a:r>
            <a:r>
              <a:rPr lang="es-EC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es-EC" sz="2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Estrella de 6 puntas"/>
          <p:cNvSpPr/>
          <p:nvPr/>
        </p:nvSpPr>
        <p:spPr>
          <a:xfrm>
            <a:off x="2555875" y="1125538"/>
            <a:ext cx="3816350" cy="3887787"/>
          </a:xfrm>
          <a:prstGeom prst="star6">
            <a:avLst>
              <a:gd name="adj" fmla="val 25820"/>
              <a:gd name="hf" fmla="val 115470"/>
            </a:avLst>
          </a:prstGeom>
          <a:blipFill>
            <a:blip r:embed="rId2"/>
            <a:stretch>
              <a:fillRect/>
            </a:stretch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dirty="0"/>
              <a:t>CONCLUSIONES</a:t>
            </a:r>
          </a:p>
        </p:txBody>
      </p:sp>
      <p:sp>
        <p:nvSpPr>
          <p:cNvPr id="3" name="2 Corazón"/>
          <p:cNvSpPr/>
          <p:nvPr/>
        </p:nvSpPr>
        <p:spPr>
          <a:xfrm>
            <a:off x="6238875" y="1357313"/>
            <a:ext cx="1582738" cy="1295400"/>
          </a:xfrm>
          <a:prstGeom prst="hear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4 Elipse"/>
          <p:cNvSpPr/>
          <p:nvPr/>
        </p:nvSpPr>
        <p:spPr>
          <a:xfrm>
            <a:off x="6300788" y="3729038"/>
            <a:ext cx="1295400" cy="122396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" name="9 Rectángulo redondeado"/>
          <p:cNvSpPr/>
          <p:nvPr/>
        </p:nvSpPr>
        <p:spPr>
          <a:xfrm>
            <a:off x="3344863" y="112713"/>
            <a:ext cx="2016125" cy="1368425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1" name="10 Rectángulo redondeado"/>
          <p:cNvSpPr/>
          <p:nvPr/>
        </p:nvSpPr>
        <p:spPr>
          <a:xfrm>
            <a:off x="3417888" y="4868863"/>
            <a:ext cx="1871662" cy="1368425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2" name="11 Elipse"/>
          <p:cNvSpPr/>
          <p:nvPr/>
        </p:nvSpPr>
        <p:spPr>
          <a:xfrm>
            <a:off x="1239838" y="3560763"/>
            <a:ext cx="1296987" cy="1223962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3" name="12 Rectángulo redondeado"/>
          <p:cNvSpPr/>
          <p:nvPr/>
        </p:nvSpPr>
        <p:spPr>
          <a:xfrm>
            <a:off x="869950" y="1125538"/>
            <a:ext cx="1871663" cy="1223962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4" name="13 Rectángulo redondeado"/>
          <p:cNvSpPr/>
          <p:nvPr/>
        </p:nvSpPr>
        <p:spPr>
          <a:xfrm>
            <a:off x="3455281" y="1337508"/>
            <a:ext cx="1728192" cy="288032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200" b="1" dirty="0">
                <a:solidFill>
                  <a:schemeClr val="tx1"/>
                </a:solidFill>
              </a:rPr>
              <a:t>Interés y participación</a:t>
            </a:r>
          </a:p>
        </p:txBody>
      </p:sp>
      <p:sp>
        <p:nvSpPr>
          <p:cNvPr id="15" name="14 Rectángulo redondeado"/>
          <p:cNvSpPr/>
          <p:nvPr/>
        </p:nvSpPr>
        <p:spPr>
          <a:xfrm>
            <a:off x="6140450" y="2652713"/>
            <a:ext cx="2016125" cy="287337"/>
          </a:xfrm>
          <a:prstGeom prst="roundRect">
            <a:avLst>
              <a:gd name="adj" fmla="val 40292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2">
                  <a:lumMod val="60000"/>
                  <a:lumOff val="40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200000"/>
              </a:lnSpc>
              <a:defRPr/>
            </a:pPr>
            <a:r>
              <a:rPr lang="es-ES" sz="1200" b="1" dirty="0">
                <a:solidFill>
                  <a:schemeClr val="tx1"/>
                </a:solidFill>
              </a:rPr>
              <a:t>Crítico, Solidario, Afectivo</a:t>
            </a:r>
          </a:p>
          <a:p>
            <a:pPr algn="ctr">
              <a:defRPr/>
            </a:pPr>
            <a:endParaRPr lang="es-ES" sz="1200" dirty="0"/>
          </a:p>
        </p:txBody>
      </p:sp>
      <p:sp>
        <p:nvSpPr>
          <p:cNvPr id="16" name="15 Rectángulo redondeado"/>
          <p:cNvSpPr/>
          <p:nvPr/>
        </p:nvSpPr>
        <p:spPr>
          <a:xfrm>
            <a:off x="6074194" y="4952931"/>
            <a:ext cx="1748140" cy="229922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200" b="1" dirty="0">
                <a:solidFill>
                  <a:schemeClr val="tx1"/>
                </a:solidFill>
              </a:rPr>
              <a:t>Falta motivación visual</a:t>
            </a:r>
          </a:p>
        </p:txBody>
      </p:sp>
      <p:sp>
        <p:nvSpPr>
          <p:cNvPr id="17" name="16 Rectángulo redondeado"/>
          <p:cNvSpPr/>
          <p:nvPr/>
        </p:nvSpPr>
        <p:spPr>
          <a:xfrm>
            <a:off x="3581400" y="6200775"/>
            <a:ext cx="1509713" cy="215900"/>
          </a:xfrm>
          <a:prstGeom prst="round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300" b="1" dirty="0">
                <a:solidFill>
                  <a:schemeClr val="tx1"/>
                </a:solidFill>
              </a:rPr>
              <a:t>Respetuoso</a:t>
            </a:r>
          </a:p>
        </p:txBody>
      </p:sp>
      <p:sp>
        <p:nvSpPr>
          <p:cNvPr id="18" name="17 Rectángulo redondeado"/>
          <p:cNvSpPr/>
          <p:nvPr/>
        </p:nvSpPr>
        <p:spPr>
          <a:xfrm>
            <a:off x="1187450" y="4802188"/>
            <a:ext cx="1368425" cy="314325"/>
          </a:xfrm>
          <a:prstGeom prst="round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300" b="1" dirty="0">
                <a:solidFill>
                  <a:schemeClr val="tx1"/>
                </a:solidFill>
              </a:rPr>
              <a:t>Competitivo </a:t>
            </a:r>
          </a:p>
        </p:txBody>
      </p:sp>
      <p:sp>
        <p:nvSpPr>
          <p:cNvPr id="19" name="18 Rectángulo redondeado"/>
          <p:cNvSpPr/>
          <p:nvPr/>
        </p:nvSpPr>
        <p:spPr>
          <a:xfrm>
            <a:off x="1136650" y="2400300"/>
            <a:ext cx="1338263" cy="377825"/>
          </a:xfrm>
          <a:prstGeom prst="round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300" b="1" dirty="0">
                <a:solidFill>
                  <a:schemeClr val="tx1"/>
                </a:solidFill>
              </a:rPr>
              <a:t>Comprensivo</a:t>
            </a:r>
            <a:r>
              <a:rPr lang="es-ES" sz="1300" dirty="0"/>
              <a:t> 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Flecha abajo"/>
          <p:cNvSpPr/>
          <p:nvPr/>
        </p:nvSpPr>
        <p:spPr>
          <a:xfrm rot="20228249">
            <a:off x="2795528" y="818069"/>
            <a:ext cx="1558600" cy="1549326"/>
          </a:xfrm>
          <a:prstGeom prst="downArrow">
            <a:avLst>
              <a:gd name="adj1" fmla="val 48587"/>
              <a:gd name="adj2" fmla="val 81767"/>
            </a:avLst>
          </a:prstGeom>
          <a:gradFill>
            <a:gsLst>
              <a:gs pos="3000">
                <a:srgbClr val="00B0F0">
                  <a:shade val="30000"/>
                  <a:satMod val="115000"/>
                  <a:lumMod val="92000"/>
                  <a:alpha val="68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sz="1300" b="1" dirty="0">
                <a:solidFill>
                  <a:schemeClr val="bg1"/>
                </a:solidFill>
                <a:latin typeface="Gloucester MT Extra Condensed" pitchFamily="18" charset="0"/>
              </a:rPr>
              <a:t>Aprobar Código Convivencia</a:t>
            </a:r>
          </a:p>
        </p:txBody>
      </p:sp>
      <p:sp>
        <p:nvSpPr>
          <p:cNvPr id="4" name="3 Estrella de 7 puntas"/>
          <p:cNvSpPr/>
          <p:nvPr/>
        </p:nvSpPr>
        <p:spPr>
          <a:xfrm>
            <a:off x="2411413" y="1700213"/>
            <a:ext cx="4192587" cy="3168650"/>
          </a:xfrm>
          <a:prstGeom prst="star7">
            <a:avLst>
              <a:gd name="adj" fmla="val 27736"/>
              <a:gd name="hf" fmla="val 102572"/>
              <a:gd name="vf" fmla="val 105210"/>
            </a:avLst>
          </a:prstGeom>
          <a:blipFill>
            <a:blip r:embed="rId2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 sz="1600" b="1" dirty="0"/>
          </a:p>
        </p:txBody>
      </p:sp>
      <p:sp>
        <p:nvSpPr>
          <p:cNvPr id="12" name="11 Flecha abajo"/>
          <p:cNvSpPr/>
          <p:nvPr/>
        </p:nvSpPr>
        <p:spPr>
          <a:xfrm rot="16951746">
            <a:off x="1558132" y="2150269"/>
            <a:ext cx="1535112" cy="1549400"/>
          </a:xfrm>
          <a:prstGeom prst="downArrow">
            <a:avLst>
              <a:gd name="adj1" fmla="val 50501"/>
              <a:gd name="adj2" fmla="val 82501"/>
            </a:avLst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13" name="12 Flecha abajo"/>
          <p:cNvSpPr/>
          <p:nvPr/>
        </p:nvSpPr>
        <p:spPr>
          <a:xfrm rot="14115961">
            <a:off x="1831181" y="3758407"/>
            <a:ext cx="1535113" cy="1549400"/>
          </a:xfrm>
          <a:prstGeom prst="downArrow">
            <a:avLst>
              <a:gd name="adj1" fmla="val 50501"/>
              <a:gd name="adj2" fmla="val 83209"/>
            </a:avLst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 dirty="0"/>
          </a:p>
        </p:txBody>
      </p:sp>
      <p:sp>
        <p:nvSpPr>
          <p:cNvPr id="14" name="13 Flecha abajo"/>
          <p:cNvSpPr/>
          <p:nvPr/>
        </p:nvSpPr>
        <p:spPr>
          <a:xfrm rot="4438318">
            <a:off x="5869782" y="2021681"/>
            <a:ext cx="1612900" cy="1598613"/>
          </a:xfrm>
          <a:prstGeom prst="downArrow">
            <a:avLst>
              <a:gd name="adj1" fmla="val 50501"/>
              <a:gd name="adj2" fmla="val 86173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 sz="1300" dirty="0">
              <a:latin typeface="Gloucester MT Extra Condensed" pitchFamily="18" charset="0"/>
            </a:endParaRPr>
          </a:p>
          <a:p>
            <a:pPr algn="ctr">
              <a:defRPr/>
            </a:pPr>
            <a:endParaRPr lang="es-EC" sz="1300" dirty="0">
              <a:latin typeface="Gloucester MT Extra Condensed" pitchFamily="18" charset="0"/>
            </a:endParaRPr>
          </a:p>
          <a:p>
            <a:pPr algn="ctr">
              <a:defRPr/>
            </a:pPr>
            <a:r>
              <a:rPr lang="es-EC" sz="1400" b="1" dirty="0">
                <a:latin typeface="Gloucester MT Extra Condensed" pitchFamily="18" charset="0"/>
              </a:rPr>
              <a:t>Organizar y coordinar programacione</a:t>
            </a:r>
            <a:r>
              <a:rPr lang="es-EC" sz="1300" b="1" dirty="0">
                <a:latin typeface="Gloucester MT Extra Condensed" pitchFamily="18" charset="0"/>
              </a:rPr>
              <a:t>s</a:t>
            </a:r>
          </a:p>
        </p:txBody>
      </p:sp>
      <p:sp>
        <p:nvSpPr>
          <p:cNvPr id="15" name="14 Flecha abajo"/>
          <p:cNvSpPr/>
          <p:nvPr/>
        </p:nvSpPr>
        <p:spPr>
          <a:xfrm rot="7640405">
            <a:off x="5491957" y="3742531"/>
            <a:ext cx="1544638" cy="1628775"/>
          </a:xfrm>
          <a:prstGeom prst="downArrow">
            <a:avLst>
              <a:gd name="adj1" fmla="val 50501"/>
              <a:gd name="adj2" fmla="val 75086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 sz="1400" dirty="0">
              <a:latin typeface="Gloucester MT Extra Condensed" pitchFamily="18" charset="0"/>
            </a:endParaRPr>
          </a:p>
          <a:p>
            <a:pPr algn="ctr">
              <a:defRPr/>
            </a:pPr>
            <a:r>
              <a:rPr lang="es-EC" sz="1400" dirty="0">
                <a:latin typeface="Gloucester MT Extra Condensed" pitchFamily="18" charset="0"/>
              </a:rPr>
              <a:t>Diagnóstico para conocer </a:t>
            </a:r>
            <a:r>
              <a:rPr lang="es-EC" sz="1400" b="1" dirty="0">
                <a:latin typeface="Gloucester MT Extra Condensed" pitchFamily="18" charset="0"/>
              </a:rPr>
              <a:t>fortalezas</a:t>
            </a:r>
            <a:r>
              <a:rPr lang="es-EC" sz="1400" dirty="0">
                <a:latin typeface="Gloucester MT Extra Condensed" pitchFamily="18" charset="0"/>
              </a:rPr>
              <a:t> y debilidades</a:t>
            </a:r>
          </a:p>
        </p:txBody>
      </p:sp>
      <p:sp>
        <p:nvSpPr>
          <p:cNvPr id="16" name="15 Flecha abajo"/>
          <p:cNvSpPr/>
          <p:nvPr/>
        </p:nvSpPr>
        <p:spPr>
          <a:xfrm rot="10800000">
            <a:off x="3724275" y="4557713"/>
            <a:ext cx="1533525" cy="1549400"/>
          </a:xfrm>
          <a:prstGeom prst="downArrow">
            <a:avLst>
              <a:gd name="adj1" fmla="val 50501"/>
              <a:gd name="adj2" fmla="val 8255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 sz="1300" dirty="0"/>
          </a:p>
        </p:txBody>
      </p:sp>
      <p:sp>
        <p:nvSpPr>
          <p:cNvPr id="17" name="16 Flecha abajo"/>
          <p:cNvSpPr/>
          <p:nvPr/>
        </p:nvSpPr>
        <p:spPr>
          <a:xfrm rot="2085571">
            <a:off x="4803775" y="790575"/>
            <a:ext cx="1636713" cy="1706563"/>
          </a:xfrm>
          <a:prstGeom prst="downArrow">
            <a:avLst>
              <a:gd name="adj1" fmla="val 48587"/>
              <a:gd name="adj2" fmla="val 81767"/>
            </a:avLst>
          </a:prstGeom>
          <a:solidFill>
            <a:srgbClr val="DF95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 sz="1300" dirty="0">
              <a:latin typeface="Agency FB" pitchFamily="34" charset="0"/>
            </a:endParaRPr>
          </a:p>
        </p:txBody>
      </p:sp>
      <p:sp>
        <p:nvSpPr>
          <p:cNvPr id="20" name="19 Rectángulo redondeado"/>
          <p:cNvSpPr/>
          <p:nvPr/>
        </p:nvSpPr>
        <p:spPr>
          <a:xfrm>
            <a:off x="3986213" y="5297488"/>
            <a:ext cx="1009650" cy="177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sz="1500" dirty="0">
                <a:latin typeface="Gloucester MT Extra Condensed" pitchFamily="18" charset="0"/>
              </a:rPr>
              <a:t>Escuela</a:t>
            </a:r>
            <a:r>
              <a:rPr lang="es-EC" sz="1400" dirty="0">
                <a:latin typeface="Gloucester MT Extra Condensed" pitchFamily="18" charset="0"/>
              </a:rPr>
              <a:t> para padres</a:t>
            </a:r>
          </a:p>
        </p:txBody>
      </p:sp>
      <p:sp>
        <p:nvSpPr>
          <p:cNvPr id="21" name="20 Elipse"/>
          <p:cNvSpPr/>
          <p:nvPr/>
        </p:nvSpPr>
        <p:spPr>
          <a:xfrm rot="19815337">
            <a:off x="1608138" y="4413250"/>
            <a:ext cx="1679575" cy="28892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sz="1500" dirty="0">
                <a:latin typeface="Gloucester MT Extra Condensed" pitchFamily="18" charset="0"/>
              </a:rPr>
              <a:t>Seguimiento </a:t>
            </a:r>
          </a:p>
          <a:p>
            <a:pPr algn="ctr">
              <a:defRPr/>
            </a:pPr>
            <a:r>
              <a:rPr lang="es-EC" sz="1500" dirty="0">
                <a:latin typeface="Gloucester MT Extra Condensed" pitchFamily="18" charset="0"/>
              </a:rPr>
              <a:t>Coordinación pedagógi</a:t>
            </a:r>
            <a:r>
              <a:rPr lang="es-EC" sz="1400" dirty="0">
                <a:latin typeface="Gloucester MT Extra Condensed" pitchFamily="18" charset="0"/>
              </a:rPr>
              <a:t>ca</a:t>
            </a:r>
          </a:p>
        </p:txBody>
      </p:sp>
      <p:sp>
        <p:nvSpPr>
          <p:cNvPr id="22" name="21 Rectángulo redondeado"/>
          <p:cNvSpPr/>
          <p:nvPr/>
        </p:nvSpPr>
        <p:spPr>
          <a:xfrm rot="688994">
            <a:off x="1339850" y="2768600"/>
            <a:ext cx="1643063" cy="3603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sz="1500" dirty="0">
                <a:latin typeface="Gloucester MT Extra Condensed" pitchFamily="18" charset="0"/>
              </a:rPr>
              <a:t>Capacitación personal Docente</a:t>
            </a:r>
          </a:p>
        </p:txBody>
      </p:sp>
      <p:sp>
        <p:nvSpPr>
          <p:cNvPr id="23" name="22 Rectángulo redondeado"/>
          <p:cNvSpPr/>
          <p:nvPr/>
        </p:nvSpPr>
        <p:spPr>
          <a:xfrm>
            <a:off x="3248931" y="3109160"/>
            <a:ext cx="2547205" cy="36004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RECOMENDACIONES </a:t>
            </a:r>
          </a:p>
        </p:txBody>
      </p:sp>
      <p:sp>
        <p:nvSpPr>
          <p:cNvPr id="24" name="23 Rectángulo redondeado"/>
          <p:cNvSpPr/>
          <p:nvPr/>
        </p:nvSpPr>
        <p:spPr>
          <a:xfrm rot="18562924">
            <a:off x="5076032" y="1162844"/>
            <a:ext cx="1195387" cy="6445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sz="1500" b="1" dirty="0">
                <a:latin typeface="Gloucester MT Extra Condensed" pitchFamily="18" charset="0"/>
              </a:rPr>
              <a:t>Disminuir programaciones sociales y culturales</a:t>
            </a:r>
          </a:p>
        </p:txBody>
      </p:sp>
      <p:sp>
        <p:nvSpPr>
          <p:cNvPr id="26" name="25 Arco de bloque"/>
          <p:cNvSpPr/>
          <p:nvPr/>
        </p:nvSpPr>
        <p:spPr>
          <a:xfrm rot="6994399">
            <a:off x="1184274" y="-868362"/>
            <a:ext cx="6769101" cy="8261350"/>
          </a:xfrm>
          <a:prstGeom prst="blockArc">
            <a:avLst>
              <a:gd name="adj1" fmla="val 11752011"/>
              <a:gd name="adj2" fmla="val 19482302"/>
              <a:gd name="adj3" fmla="val 6935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27" name="26 Arco de bloque"/>
          <p:cNvSpPr/>
          <p:nvPr/>
        </p:nvSpPr>
        <p:spPr>
          <a:xfrm rot="17326571">
            <a:off x="1341438" y="-517525"/>
            <a:ext cx="6870700" cy="8261350"/>
          </a:xfrm>
          <a:prstGeom prst="blockArc">
            <a:avLst>
              <a:gd name="adj1" fmla="val 11752011"/>
              <a:gd name="adj2" fmla="val 19482302"/>
              <a:gd name="adj3" fmla="val 6935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28" name="27 Rectángulo redondeado"/>
          <p:cNvSpPr/>
          <p:nvPr/>
        </p:nvSpPr>
        <p:spPr>
          <a:xfrm rot="404859">
            <a:off x="3892550" y="228600"/>
            <a:ext cx="2536825" cy="4095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sz="2400" dirty="0">
                <a:latin typeface="Gloucester MT Extra Condensed" pitchFamily="18" charset="0"/>
              </a:rPr>
              <a:t>Manual de Convivencia</a:t>
            </a:r>
          </a:p>
        </p:txBody>
      </p:sp>
      <p:sp>
        <p:nvSpPr>
          <p:cNvPr id="29" name="28 Rectángulo redondeado"/>
          <p:cNvSpPr/>
          <p:nvPr/>
        </p:nvSpPr>
        <p:spPr>
          <a:xfrm rot="554031">
            <a:off x="2673141" y="6251807"/>
            <a:ext cx="2627322" cy="3280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C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loucester MT Extra Condensed" pitchFamily="18" charset="0"/>
              </a:rPr>
              <a:t>Socialización del Manual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17488" y="1916113"/>
            <a:ext cx="8642350" cy="2017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 dirty="0"/>
          </a:p>
        </p:txBody>
      </p:sp>
      <p:pic>
        <p:nvPicPr>
          <p:cNvPr id="31747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910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987824" y="1907150"/>
            <a:ext cx="5872014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  <a:defRPr/>
            </a:pPr>
            <a:r>
              <a:rPr lang="es-EC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TEMA: MANUAL DE CONVIVENCIA DE LA UNIDAD EDUCATIVA “ALVERNIA” PARA LOS AÑOS LECTIVOS 2014 – 2016.</a:t>
            </a: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39552" y="548680"/>
            <a:ext cx="8208912" cy="56886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s-ES" sz="1600" b="1" kern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Arial"/>
                <a:ea typeface="Times New Roman"/>
                <a:cs typeface="Times New Roman"/>
              </a:rPr>
              <a:t>OBJETIVOS</a:t>
            </a:r>
            <a:endParaRPr lang="es-EC" sz="16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Arial"/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s-ES" sz="1600" b="1" kern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Arial"/>
                <a:ea typeface="Times New Roman"/>
                <a:cs typeface="Times New Roman"/>
              </a:rPr>
              <a:t>Objetivo General</a:t>
            </a:r>
            <a:endParaRPr lang="es-EC" sz="16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Arial"/>
              <a:ea typeface="Times New Roman"/>
              <a:cs typeface="Times New Roman"/>
            </a:endParaRPr>
          </a:p>
          <a:p>
            <a:pPr marL="285750" indent="-285750" algn="just">
              <a:lnSpc>
                <a:spcPct val="150000"/>
              </a:lnSpc>
              <a:spcAft>
                <a:spcPts val="1000"/>
              </a:spcAft>
              <a:buFont typeface="Wingdings" pitchFamily="2" charset="2"/>
              <a:buChar char="Ø"/>
              <a:defRPr/>
            </a:pPr>
            <a:r>
              <a:rPr lang="es-EC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Arial"/>
                <a:ea typeface="Calibri"/>
                <a:cs typeface="Arial"/>
              </a:rPr>
              <a:t>Elaborar un Manual de convivencia,  en forma participativa,  a través del establecimiento de acuerdos y compromisos consensuados, para mejorar las relaciones entre los miembros que conforman la Unidad Educativa “Alvernia”.</a:t>
            </a:r>
            <a:endParaRPr lang="es-EC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Arial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s-ES" sz="1600" b="1" kern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Arial"/>
                <a:ea typeface="Times New Roman"/>
                <a:cs typeface="Times New Roman"/>
              </a:rPr>
              <a:t>Objetivos Específicos</a:t>
            </a:r>
            <a:endParaRPr lang="es-EC" sz="16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Arial"/>
              <a:ea typeface="Times New Roman"/>
              <a:cs typeface="Times New Roman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s-EC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Arial"/>
                <a:ea typeface="Calibri"/>
                <a:cs typeface="Arial"/>
              </a:rPr>
              <a:t>Examinar el Código de Convivencia, a través de mesas de trabajo, para plantear acuerdos y compromisos en el Manual.</a:t>
            </a:r>
            <a:endParaRPr lang="es-EC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Arial"/>
              <a:ea typeface="Calibri"/>
              <a:cs typeface="Times New Roman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Wingdings" pitchFamily="2" charset="2"/>
              <a:buChar char="Ø"/>
              <a:defRPr/>
            </a:pPr>
            <a:r>
              <a:rPr lang="es-EC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Arial"/>
                <a:ea typeface="Calibri"/>
                <a:cs typeface="Arial"/>
              </a:rPr>
              <a:t>Evaluar los resultados  de la aplicación del Manual, mediante la Capacitación del Personal Docente, para constatar el éxito o fracaso del mismo.</a:t>
            </a:r>
            <a:endParaRPr lang="es-EC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Arial"/>
              <a:ea typeface="Calibri"/>
              <a:cs typeface="Times New Roman"/>
            </a:endParaRPr>
          </a:p>
          <a:p>
            <a:pPr algn="ctr">
              <a:defRPr/>
            </a:pPr>
            <a:endParaRPr lang="es-EC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7950" y="468313"/>
            <a:ext cx="8856663" cy="63357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 dirty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2364291"/>
              </p:ext>
            </p:extLst>
          </p:nvPr>
        </p:nvGraphicFramePr>
        <p:xfrm>
          <a:off x="250825" y="787400"/>
          <a:ext cx="8569326" cy="5886450"/>
        </p:xfrm>
        <a:graphic>
          <a:graphicData uri="http://schemas.openxmlformats.org/drawingml/2006/table">
            <a:tbl>
              <a:tblPr firstRow="1" firstCol="1" bandRow="1"/>
              <a:tblGrid>
                <a:gridCol w="2057967"/>
                <a:gridCol w="2170107"/>
                <a:gridCol w="2170107"/>
                <a:gridCol w="2171145"/>
              </a:tblGrid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b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¿QUÉ</a:t>
                      </a:r>
                      <a:r>
                        <a:rPr lang="es-EC" sz="12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?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0930" marR="5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200" b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¿CÓMO</a:t>
                      </a:r>
                      <a:r>
                        <a:rPr lang="es-EC" sz="12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?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0930" marR="5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200" b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¿QUIÉN</a:t>
                      </a:r>
                      <a:r>
                        <a:rPr lang="es-EC" sz="12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?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0930" marR="5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200" b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¿CUANDO</a:t>
                      </a:r>
                      <a:r>
                        <a:rPr lang="es-EC" sz="12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?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0930" marR="5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907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Socialización y difusión del Manual</a:t>
                      </a:r>
                    </a:p>
                  </a:txBody>
                  <a:tcPr marL="50930" marR="5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A través de: convocatorias y charlas</a:t>
                      </a:r>
                    </a:p>
                  </a:txBody>
                  <a:tcPr marL="50930" marR="5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endParaRPr lang="es-EC" sz="1400" dirty="0" smtClean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4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Hna</a:t>
                      </a:r>
                      <a:r>
                        <a:rPr lang="es-EC" sz="14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es-EC" sz="14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Rectora</a:t>
                      </a:r>
                      <a:endParaRPr lang="es-EC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Coordinadora Académica</a:t>
                      </a: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Departamento de Inspección</a:t>
                      </a: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Comisión responsable de la convivencia armónica institucional</a:t>
                      </a: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50930" marR="5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Del 18-08 al 04-09-2014</a:t>
                      </a:r>
                    </a:p>
                  </a:txBody>
                  <a:tcPr marL="50930" marR="5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6794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Acuerdos y compromisos</a:t>
                      </a:r>
                    </a:p>
                  </a:txBody>
                  <a:tcPr marL="50930" marR="5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A través de:</a:t>
                      </a: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Encuestas </a:t>
                      </a: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Observaciones</a:t>
                      </a: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Cambio de actitud</a:t>
                      </a:r>
                    </a:p>
                  </a:txBody>
                  <a:tcPr marL="50930" marR="5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Bimensual </a:t>
                      </a:r>
                    </a:p>
                  </a:txBody>
                  <a:tcPr marL="50930" marR="5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44195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Actividades del plan de socialización del Manual de Convivencia</a:t>
                      </a:r>
                    </a:p>
                  </a:txBody>
                  <a:tcPr marL="50930" marR="5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A través de:   </a:t>
                      </a: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Constatación física</a:t>
                      </a: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Actas firmadas</a:t>
                      </a: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Actas de reuniones</a:t>
                      </a: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Fotografías </a:t>
                      </a: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Informes             </a:t>
                      </a:r>
                    </a:p>
                  </a:txBody>
                  <a:tcPr marL="50930" marR="5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Durante todo el año escolar</a:t>
                      </a:r>
                    </a:p>
                  </a:txBody>
                  <a:tcPr marL="50930" marR="50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67544" y="479375"/>
            <a:ext cx="835292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es-EC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ea typeface="Calibri" pitchFamily="34" charset="0"/>
                <a:cs typeface="Arial" pitchFamily="34" charset="0"/>
              </a:rPr>
              <a:t>Plan de Socializaci</a:t>
            </a:r>
            <a:r>
              <a:rPr lang="es-EC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Franklin Gothic Book"/>
                <a:ea typeface="Calibri" pitchFamily="34" charset="0"/>
                <a:cs typeface="Arial" pitchFamily="34" charset="0"/>
              </a:rPr>
              <a:t>ó</a:t>
            </a:r>
            <a:r>
              <a:rPr lang="es-EC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ea typeface="Calibri" pitchFamily="34" charset="0"/>
                <a:cs typeface="Arial" pitchFamily="34" charset="0"/>
              </a:rPr>
              <a:t>n del Manual de Convivencia en la Unidad Educativa </a:t>
            </a:r>
            <a:r>
              <a:rPr lang="es-EC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Franklin Gothic Book"/>
                <a:ea typeface="Calibri" pitchFamily="34" charset="0"/>
                <a:cs typeface="Arial" pitchFamily="34" charset="0"/>
              </a:rPr>
              <a:t>“</a:t>
            </a:r>
            <a:r>
              <a:rPr lang="es-EC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ea typeface="Calibri" pitchFamily="34" charset="0"/>
                <a:cs typeface="Arial" pitchFamily="34" charset="0"/>
              </a:rPr>
              <a:t>Alvernia</a:t>
            </a:r>
            <a:r>
              <a:rPr lang="es-EC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Franklin Gothic Book"/>
                <a:ea typeface="Calibri" pitchFamily="34" charset="0"/>
                <a:cs typeface="Arial" pitchFamily="34" charset="0"/>
              </a:rPr>
              <a:t>”</a:t>
            </a:r>
            <a:endParaRPr lang="es-EC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cs typeface="Arial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6313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7950" y="188913"/>
            <a:ext cx="8928100" cy="6553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123825" y="908050"/>
          <a:ext cx="8912225" cy="6283326"/>
        </p:xfrm>
        <a:graphic>
          <a:graphicData uri="http://schemas.openxmlformats.org/drawingml/2006/table">
            <a:tbl>
              <a:tblPr firstRow="1" firstCol="1" bandRow="1"/>
              <a:tblGrid>
                <a:gridCol w="923679"/>
                <a:gridCol w="5017319"/>
                <a:gridCol w="2971227"/>
              </a:tblGrid>
              <a:tr h="2743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No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Actividades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Cronograma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743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Maestros: 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743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Elaboración de convocatorias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18-agosto-2014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743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b="1"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Entrega de convocatorias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19 al 29-Agosto- 2014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743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b="1"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Charlas de motivación 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1º-Seeptirmbre-2014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7435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Padres de Familia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743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Elaboración de convocatorias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18-agosto-2014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743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b="1"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Entrega de convocatorias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19 al 29-Agosto- 2014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743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b="1"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Charlas de motivación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1º-Seeptirmbre-2014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7435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Estudiantes 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743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Elaboración de convocatorias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18-agosto-2014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743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b="1"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Entrega de convocatorias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19 al 29-Agosto- 2014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743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b="1"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Charlas de motivación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1º-Septiermbre-2014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74358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Difusión de actividades que promuevan la convivencia armónica 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8281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5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Maestros 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Padres de Familia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02-septiembre-2014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03-Septiembre-2014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743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6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Estudiantes 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04-Septiembre-2014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743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7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Primera reunión para análisis de seguimiento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07-Septiembre-2014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743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>
                          <a:effectLst/>
                          <a:latin typeface="Arial"/>
                          <a:ea typeface="Calibri"/>
                          <a:cs typeface="Times New Roman"/>
                        </a:rPr>
                        <a:t>8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Segunda reunión para análisis de seguimiento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05-Enero-2014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910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9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Evaluación </a:t>
                      </a:r>
                      <a:r>
                        <a:rPr lang="es-ES" sz="12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Aplicación </a:t>
                      </a:r>
                      <a:r>
                        <a:rPr lang="es-E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de encuestas: directivos, docentes, estudiantes y padres de familia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S" sz="12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Al </a:t>
                      </a:r>
                      <a:r>
                        <a:rPr lang="es-E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Finalizar el 1er Quimestre 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6368" marR="36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258888" y="469900"/>
            <a:ext cx="7129462" cy="2762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accent5">
                <a:lumMod val="50000"/>
              </a:schemeClr>
            </a:solidFill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es-ES" sz="1200" b="1" dirty="0">
                <a:latin typeface="Arial" pitchFamily="34" charset="0"/>
                <a:ea typeface="Calibri" pitchFamily="34" charset="0"/>
                <a:cs typeface="Arial" pitchFamily="34" charset="0"/>
              </a:rPr>
              <a:t>Cronograma de Socializaci</a:t>
            </a:r>
            <a:r>
              <a:rPr lang="es-ES" sz="1200" b="1" dirty="0">
                <a:latin typeface="Franklin Gothic Book"/>
                <a:ea typeface="Calibri" pitchFamily="34" charset="0"/>
                <a:cs typeface="Arial" pitchFamily="34" charset="0"/>
              </a:rPr>
              <a:t>ó</a:t>
            </a:r>
            <a:r>
              <a:rPr lang="es-ES" sz="1200" b="1" dirty="0">
                <a:latin typeface="Arial" pitchFamily="34" charset="0"/>
                <a:ea typeface="Calibri" pitchFamily="34" charset="0"/>
                <a:cs typeface="Arial" pitchFamily="34" charset="0"/>
              </a:rPr>
              <a:t>n del Manual de Convivencia de la Unidad Educativa </a:t>
            </a:r>
            <a:r>
              <a:rPr lang="es-ES" sz="1200" b="1" dirty="0">
                <a:latin typeface="Franklin Gothic Book"/>
                <a:ea typeface="Calibri" pitchFamily="34" charset="0"/>
                <a:cs typeface="Arial" pitchFamily="34" charset="0"/>
              </a:rPr>
              <a:t>“</a:t>
            </a:r>
            <a:r>
              <a:rPr lang="es-ES" sz="1200" b="1" dirty="0">
                <a:latin typeface="Arial" pitchFamily="34" charset="0"/>
                <a:ea typeface="Calibri" pitchFamily="34" charset="0"/>
                <a:cs typeface="Arial" pitchFamily="34" charset="0"/>
              </a:rPr>
              <a:t>Alvernia</a:t>
            </a:r>
            <a:r>
              <a:rPr lang="es-ES" sz="1200" dirty="0">
                <a:latin typeface="Franklin Gothic Book"/>
                <a:ea typeface="Calibri" pitchFamily="34" charset="0"/>
                <a:cs typeface="Arial" pitchFamily="34" charset="0"/>
              </a:rPr>
              <a:t>”</a:t>
            </a:r>
            <a:endParaRPr lang="es-ES" dirty="0">
              <a:cs typeface="Arial" pitchFamily="34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-1676400" y="3141663"/>
          <a:ext cx="207962" cy="365152"/>
        </p:xfrm>
        <a:graphic>
          <a:graphicData uri="http://schemas.openxmlformats.org/drawingml/2006/table">
            <a:tbl>
              <a:tblPr/>
              <a:tblGrid>
                <a:gridCol w="207962"/>
              </a:tblGrid>
              <a:tr h="365125">
                <a:tc>
                  <a:txBody>
                    <a:bodyPr/>
                    <a:lstStyle/>
                    <a:p>
                      <a:endParaRPr lang="es-EC" sz="1800" dirty="0"/>
                    </a:p>
                  </a:txBody>
                  <a:tcPr marL="91281" marR="91281" marT="45416" marB="45416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6" name="5 Botón de acción: Hacia delante o Siguiente">
            <a:hlinkClick r:id="rId2" action="ppaction://hlinksldjump" highlightClick="1"/>
          </p:cNvPr>
          <p:cNvSpPr/>
          <p:nvPr/>
        </p:nvSpPr>
        <p:spPr>
          <a:xfrm>
            <a:off x="6948488" y="4562475"/>
            <a:ext cx="261937" cy="90488"/>
          </a:xfrm>
          <a:prstGeom prst="actionButtonForwardNex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sp>
        <p:nvSpPr>
          <p:cNvPr id="7" name="6 Botón de acción: Hacia delante o Siguiente">
            <a:hlinkClick r:id="rId3" action="ppaction://hlinksldjump" highlightClick="1"/>
          </p:cNvPr>
          <p:cNvSpPr/>
          <p:nvPr/>
        </p:nvSpPr>
        <p:spPr>
          <a:xfrm>
            <a:off x="8459788" y="4562475"/>
            <a:ext cx="433387" cy="107950"/>
          </a:xfrm>
          <a:prstGeom prst="actionButtonForwardNex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2159224" y="4725144"/>
            <a:ext cx="6984776" cy="9721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C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GRACIAS POR SU ATENCIÓN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392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s-EC" dirty="0" smtClean="0"/>
              <a:t>EFICACIA Y CALIDAD EDUCATIVA</a:t>
            </a:r>
            <a:endParaRPr lang="es-EC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395536" y="1554163"/>
          <a:ext cx="8596064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Explosión 2"/>
          <p:cNvSpPr/>
          <p:nvPr/>
        </p:nvSpPr>
        <p:spPr>
          <a:xfrm>
            <a:off x="971550" y="1341438"/>
            <a:ext cx="2808288" cy="1727200"/>
          </a:xfrm>
          <a:prstGeom prst="irregularSeal2">
            <a:avLst/>
          </a:prstGeom>
          <a:blipFill dpi="0" rotWithShape="1">
            <a:blip r:embed="rId7">
              <a:alphaModFix amt="83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ESCUELA DE CALIDAD</a:t>
            </a:r>
          </a:p>
        </p:txBody>
      </p:sp>
      <p:sp>
        <p:nvSpPr>
          <p:cNvPr id="7" name="6 Botón de acción: Hacia atrás o Anterior">
            <a:hlinkClick r:id="rId8" action="ppaction://hlinksldjump" highlightClick="1"/>
          </p:cNvPr>
          <p:cNvSpPr/>
          <p:nvPr/>
        </p:nvSpPr>
        <p:spPr>
          <a:xfrm>
            <a:off x="8027988" y="6237288"/>
            <a:ext cx="215900" cy="215900"/>
          </a:xfrm>
          <a:prstGeom prst="actionButtonBackPrevious">
            <a:avLst/>
          </a:prstGeom>
          <a:blipFill>
            <a:blip r:embed="rId9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019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Proceso alternativo"/>
          <p:cNvSpPr/>
          <p:nvPr/>
        </p:nvSpPr>
        <p:spPr bwMode="auto">
          <a:xfrm>
            <a:off x="1042988" y="1412875"/>
            <a:ext cx="1944687" cy="3529013"/>
          </a:xfrm>
          <a:prstGeom prst="flowChartAlternateProcess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5 Rectángulo"/>
          <p:cNvSpPr/>
          <p:nvPr/>
        </p:nvSpPr>
        <p:spPr>
          <a:xfrm>
            <a:off x="3571875" y="2286000"/>
            <a:ext cx="1924050" cy="172085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7" name="6 Diagrama"/>
          <p:cNvGraphicFramePr/>
          <p:nvPr/>
        </p:nvGraphicFramePr>
        <p:xfrm>
          <a:off x="428596" y="357166"/>
          <a:ext cx="8429684" cy="6143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1 Botón de acción: Hacia atrás o Anterior">
            <a:hlinkClick r:id="rId7" action="ppaction://hlinksldjump" highlightClick="1"/>
          </p:cNvPr>
          <p:cNvSpPr/>
          <p:nvPr/>
        </p:nvSpPr>
        <p:spPr>
          <a:xfrm>
            <a:off x="8243888" y="6021388"/>
            <a:ext cx="288925" cy="215900"/>
          </a:xfrm>
          <a:prstGeom prst="actionButtonBackPrevious">
            <a:avLst/>
          </a:prstGeom>
          <a:blipFill>
            <a:blip r:embed="rId8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Elipse"/>
          <p:cNvSpPr/>
          <p:nvPr/>
        </p:nvSpPr>
        <p:spPr>
          <a:xfrm>
            <a:off x="3419475" y="836613"/>
            <a:ext cx="2592388" cy="1584325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b="1" dirty="0">
                <a:solidFill>
                  <a:schemeClr val="bg1"/>
                </a:solidFill>
              </a:rPr>
              <a:t>EL PROBLEMA</a:t>
            </a:r>
          </a:p>
        </p:txBody>
      </p:sp>
      <p:sp>
        <p:nvSpPr>
          <p:cNvPr id="7" name="6 Rectángulo redondeado"/>
          <p:cNvSpPr/>
          <p:nvPr/>
        </p:nvSpPr>
        <p:spPr>
          <a:xfrm>
            <a:off x="827088" y="1171575"/>
            <a:ext cx="1585912" cy="914400"/>
          </a:xfrm>
          <a:prstGeom prst="roundRect">
            <a:avLst>
              <a:gd name="adj" fmla="val 33333"/>
            </a:avLst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sz="1400" b="1" dirty="0"/>
              <a:t>DIFICULTAD PARA HACER TAREAS</a:t>
            </a:r>
          </a:p>
        </p:txBody>
      </p:sp>
      <p:sp>
        <p:nvSpPr>
          <p:cNvPr id="8" name="7 Rectángulo redondeado"/>
          <p:cNvSpPr/>
          <p:nvPr/>
        </p:nvSpPr>
        <p:spPr>
          <a:xfrm>
            <a:off x="7019925" y="1166813"/>
            <a:ext cx="1800225" cy="914400"/>
          </a:xfrm>
          <a:prstGeom prst="roundRect">
            <a:avLst>
              <a:gd name="adj" fmla="val 28704"/>
            </a:avLst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sz="1400" b="1" dirty="0"/>
              <a:t>CONFLICTOS IMPLICAN  PADRES DE FAMILIA</a:t>
            </a:r>
          </a:p>
        </p:txBody>
      </p:sp>
      <p:sp>
        <p:nvSpPr>
          <p:cNvPr id="9" name="8 Rectángulo redondeado"/>
          <p:cNvSpPr/>
          <p:nvPr/>
        </p:nvSpPr>
        <p:spPr>
          <a:xfrm>
            <a:off x="1042988" y="3573463"/>
            <a:ext cx="1565275" cy="914400"/>
          </a:xfrm>
          <a:prstGeom prst="roundRect">
            <a:avLst>
              <a:gd name="adj" fmla="val 20370"/>
            </a:avLst>
          </a:prstGeom>
          <a:gradFill flip="none" rotWithShape="1">
            <a:gsLst>
              <a:gs pos="0">
                <a:srgbClr val="DF95CC">
                  <a:shade val="30000"/>
                  <a:satMod val="115000"/>
                </a:srgbClr>
              </a:gs>
              <a:gs pos="50000">
                <a:srgbClr val="DF95CC">
                  <a:shade val="67500"/>
                  <a:satMod val="115000"/>
                </a:srgbClr>
              </a:gs>
              <a:gs pos="100000">
                <a:srgbClr val="DF95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sz="1400" b="1" dirty="0"/>
              <a:t>ESCASA COMUNICACIÓN</a:t>
            </a:r>
          </a:p>
          <a:p>
            <a:pPr algn="ctr">
              <a:defRPr/>
            </a:pPr>
            <a:endParaRPr lang="es-EC" sz="1200" dirty="0"/>
          </a:p>
        </p:txBody>
      </p:sp>
      <p:sp>
        <p:nvSpPr>
          <p:cNvPr id="10" name="9 Rectángulo redondeado"/>
          <p:cNvSpPr/>
          <p:nvPr/>
        </p:nvSpPr>
        <p:spPr>
          <a:xfrm>
            <a:off x="3059113" y="3573463"/>
            <a:ext cx="1657350" cy="914400"/>
          </a:xfrm>
          <a:prstGeom prst="roundRect">
            <a:avLst>
              <a:gd name="adj" fmla="val 31482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sz="1400" b="1" dirty="0"/>
              <a:t>FALTA </a:t>
            </a:r>
            <a:r>
              <a:rPr lang="es-EC" sz="1400" b="1" dirty="0" smtClean="0"/>
              <a:t>RELACIÓN </a:t>
            </a:r>
            <a:endParaRPr lang="es-EC" sz="1400" dirty="0"/>
          </a:p>
          <a:p>
            <a:pPr algn="ctr">
              <a:defRPr/>
            </a:pPr>
            <a:r>
              <a:rPr lang="es-EC" sz="1400" b="1" dirty="0" smtClean="0"/>
              <a:t>PADRES DE FAMILIA </a:t>
            </a:r>
            <a:r>
              <a:rPr lang="es-EC" sz="1400" b="1" dirty="0"/>
              <a:t>DOCENTES</a:t>
            </a:r>
          </a:p>
        </p:txBody>
      </p:sp>
      <p:sp>
        <p:nvSpPr>
          <p:cNvPr id="11" name="10 Rectángulo redondeado"/>
          <p:cNvSpPr/>
          <p:nvPr/>
        </p:nvSpPr>
        <p:spPr>
          <a:xfrm>
            <a:off x="4932363" y="3570288"/>
            <a:ext cx="1800225" cy="914400"/>
          </a:xfrm>
          <a:prstGeom prst="roundRect">
            <a:avLst>
              <a:gd name="adj" fmla="val 25001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sz="1400" b="1" dirty="0">
                <a:solidFill>
                  <a:schemeClr val="bg1"/>
                </a:solidFill>
              </a:rPr>
              <a:t>ACTITUDES, IMPULSIVAS Y REACTIVAS </a:t>
            </a:r>
          </a:p>
          <a:p>
            <a:pPr algn="ctr">
              <a:defRPr/>
            </a:pPr>
            <a:endParaRPr lang="es-EC" sz="1400" dirty="0"/>
          </a:p>
        </p:txBody>
      </p:sp>
      <p:sp>
        <p:nvSpPr>
          <p:cNvPr id="12" name="11 Rectángulo redondeado"/>
          <p:cNvSpPr/>
          <p:nvPr/>
        </p:nvSpPr>
        <p:spPr>
          <a:xfrm>
            <a:off x="6948488" y="3570288"/>
            <a:ext cx="1655762" cy="914400"/>
          </a:xfrm>
          <a:prstGeom prst="roundRect">
            <a:avLst>
              <a:gd name="adj" fmla="val 26852"/>
            </a:avLst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sz="1400" b="1" dirty="0"/>
              <a:t>AUSENCIA DE NORMAS DISCIPLINARIAS</a:t>
            </a:r>
          </a:p>
          <a:p>
            <a:pPr algn="ctr">
              <a:defRPr/>
            </a:pPr>
            <a:endParaRPr lang="es-EC" sz="1400" dirty="0"/>
          </a:p>
        </p:txBody>
      </p:sp>
      <p:cxnSp>
        <p:nvCxnSpPr>
          <p:cNvPr id="17" name="16 Conector recto"/>
          <p:cNvCxnSpPr>
            <a:stCxn id="5" idx="4"/>
            <a:endCxn id="9" idx="0"/>
          </p:cNvCxnSpPr>
          <p:nvPr/>
        </p:nvCxnSpPr>
        <p:spPr>
          <a:xfrm flipH="1">
            <a:off x="1825625" y="2420938"/>
            <a:ext cx="2890838" cy="1152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>
            <a:stCxn id="5" idx="4"/>
            <a:endCxn id="10" idx="0"/>
          </p:cNvCxnSpPr>
          <p:nvPr/>
        </p:nvCxnSpPr>
        <p:spPr>
          <a:xfrm flipH="1">
            <a:off x="3887788" y="2420938"/>
            <a:ext cx="828675" cy="1152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>
            <a:stCxn id="5" idx="4"/>
            <a:endCxn id="11" idx="0"/>
          </p:cNvCxnSpPr>
          <p:nvPr/>
        </p:nvCxnSpPr>
        <p:spPr>
          <a:xfrm>
            <a:off x="4716463" y="2420938"/>
            <a:ext cx="1116012" cy="1149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"/>
          <p:cNvCxnSpPr>
            <a:stCxn id="5" idx="4"/>
            <a:endCxn id="12" idx="0"/>
          </p:cNvCxnSpPr>
          <p:nvPr/>
        </p:nvCxnSpPr>
        <p:spPr>
          <a:xfrm>
            <a:off x="4716463" y="2420938"/>
            <a:ext cx="3059112" cy="1149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"/>
          <p:cNvCxnSpPr>
            <a:stCxn id="5" idx="2"/>
            <a:endCxn id="7" idx="3"/>
          </p:cNvCxnSpPr>
          <p:nvPr/>
        </p:nvCxnSpPr>
        <p:spPr>
          <a:xfrm flipH="1">
            <a:off x="2413000" y="1628775"/>
            <a:ext cx="10064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"/>
          <p:cNvCxnSpPr>
            <a:stCxn id="5" idx="6"/>
            <a:endCxn id="8" idx="1"/>
          </p:cNvCxnSpPr>
          <p:nvPr/>
        </p:nvCxnSpPr>
        <p:spPr>
          <a:xfrm flipV="1">
            <a:off x="6011863" y="1624013"/>
            <a:ext cx="1008062" cy="4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80 Decisión"/>
          <p:cNvSpPr/>
          <p:nvPr/>
        </p:nvSpPr>
        <p:spPr>
          <a:xfrm>
            <a:off x="3203848" y="4869160"/>
            <a:ext cx="3256700" cy="1368152"/>
          </a:xfrm>
          <a:prstGeom prst="flowChartDecision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72000">
                <a:srgbClr val="C00000">
                  <a:shade val="100000"/>
                  <a:satMod val="115000"/>
                  <a:lumMod val="78000"/>
                  <a:lumOff val="22000"/>
                  <a:alpha val="37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b="1" dirty="0">
                <a:solidFill>
                  <a:schemeClr val="bg1"/>
                </a:solidFill>
              </a:rPr>
              <a:t>BAJO</a:t>
            </a:r>
          </a:p>
          <a:p>
            <a:pPr algn="ctr">
              <a:defRPr/>
            </a:pPr>
            <a:r>
              <a:rPr lang="es-EC" b="1" dirty="0">
                <a:solidFill>
                  <a:schemeClr val="bg1"/>
                </a:solidFill>
              </a:rPr>
              <a:t>RENDIMIENTO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/>
        </p:nvGraphicFramePr>
        <p:xfrm>
          <a:off x="428596" y="500042"/>
          <a:ext cx="8358246" cy="5857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1 Botón de acción: Hacia atrás o Anterior">
            <a:hlinkClick r:id="rId8" action="ppaction://hlinksldjump" highlightClick="1"/>
          </p:cNvPr>
          <p:cNvSpPr/>
          <p:nvPr/>
        </p:nvSpPr>
        <p:spPr>
          <a:xfrm>
            <a:off x="8389938" y="6308725"/>
            <a:ext cx="146050" cy="144463"/>
          </a:xfrm>
          <a:prstGeom prst="actionButtonBackPrevious">
            <a:avLst/>
          </a:prstGeom>
          <a:blipFill>
            <a:blip r:embed="rId9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260648"/>
            <a:ext cx="8686800" cy="841248"/>
          </a:xfrm>
        </p:spPr>
        <p:txBody>
          <a:bodyPr/>
          <a:lstStyle/>
          <a:p>
            <a:pPr>
              <a:defRPr/>
            </a:pPr>
            <a:r>
              <a:rPr lang="es-EC" b="1" dirty="0" smtClean="0">
                <a:solidFill>
                  <a:schemeClr val="bg1"/>
                </a:solidFill>
              </a:rPr>
              <a:t>acuerdos</a:t>
            </a:r>
            <a:endParaRPr lang="es-EC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2 Diagrama"/>
          <p:cNvGraphicFramePr/>
          <p:nvPr/>
        </p:nvGraphicFramePr>
        <p:xfrm>
          <a:off x="467544" y="1124744"/>
          <a:ext cx="8496944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Botón de acción: Hacia atrás o Anterior">
            <a:hlinkClick r:id="rId7" action="ppaction://hlinksldjump" highlightClick="1"/>
          </p:cNvPr>
          <p:cNvSpPr/>
          <p:nvPr/>
        </p:nvSpPr>
        <p:spPr>
          <a:xfrm>
            <a:off x="8172450" y="6453188"/>
            <a:ext cx="287338" cy="144462"/>
          </a:xfrm>
          <a:prstGeom prst="actionButtonBackPrevious">
            <a:avLst/>
          </a:prstGeom>
          <a:blipFill>
            <a:blip r:embed="rId8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C" b="1" dirty="0" smtClean="0">
                <a:solidFill>
                  <a:schemeClr val="bg1"/>
                </a:solidFill>
              </a:rPr>
              <a:t>compromisos</a:t>
            </a:r>
            <a:endParaRPr lang="es-EC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2483467740"/>
              </p:ext>
            </p:extLst>
          </p:nvPr>
        </p:nvGraphicFramePr>
        <p:xfrm>
          <a:off x="971600" y="1340768"/>
          <a:ext cx="756084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4 Botón de acción: Hacia atrás o Anterior">
            <a:hlinkClick r:id="rId8" action="ppaction://hlinksldjump" highlightClick="1"/>
          </p:cNvPr>
          <p:cNvSpPr/>
          <p:nvPr/>
        </p:nvSpPr>
        <p:spPr>
          <a:xfrm>
            <a:off x="827088" y="6237288"/>
            <a:ext cx="288925" cy="215900"/>
          </a:xfrm>
          <a:prstGeom prst="actionButtonBackPrevious">
            <a:avLst/>
          </a:prstGeom>
          <a:blipFill>
            <a:blip r:embed="rId9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s-EC" dirty="0" smtClean="0"/>
              <a:t>OBJETIVOS</a:t>
            </a:r>
            <a:endParaRPr lang="es-EC" dirty="0"/>
          </a:p>
        </p:txBody>
      </p:sp>
      <p:graphicFrame>
        <p:nvGraphicFramePr>
          <p:cNvPr id="3" name="2 Diagrama"/>
          <p:cNvGraphicFramePr/>
          <p:nvPr/>
        </p:nvGraphicFramePr>
        <p:xfrm>
          <a:off x="1547664" y="1628800"/>
          <a:ext cx="6216352" cy="383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Elipse"/>
          <p:cNvSpPr/>
          <p:nvPr/>
        </p:nvSpPr>
        <p:spPr>
          <a:xfrm>
            <a:off x="2268538" y="1412875"/>
            <a:ext cx="6191250" cy="1584325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/>
              <a:t>HIPÓTESIS GENERAL</a:t>
            </a:r>
          </a:p>
        </p:txBody>
      </p:sp>
      <p:sp>
        <p:nvSpPr>
          <p:cNvPr id="3" name="2 Rectángulo redondeado"/>
          <p:cNvSpPr/>
          <p:nvPr/>
        </p:nvSpPr>
        <p:spPr>
          <a:xfrm>
            <a:off x="2051050" y="3090863"/>
            <a:ext cx="7021513" cy="2592387"/>
          </a:xfrm>
          <a:prstGeom prst="roundRect">
            <a:avLst>
              <a:gd name="adj" fmla="val 37996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2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  <a:defRPr/>
            </a:pPr>
            <a:r>
              <a:rPr lang="es-EC" sz="2000" b="1" dirty="0">
                <a:solidFill>
                  <a:schemeClr val="bg1"/>
                </a:solidFill>
                <a:latin typeface="Arial"/>
                <a:ea typeface="Calibri"/>
              </a:rPr>
              <a:t>EL Clima </a:t>
            </a:r>
            <a:r>
              <a:rPr lang="es-EC" sz="2000" b="1" dirty="0" smtClean="0">
                <a:solidFill>
                  <a:schemeClr val="bg1"/>
                </a:solidFill>
                <a:latin typeface="Arial"/>
                <a:ea typeface="Calibri"/>
              </a:rPr>
              <a:t>Escolar </a:t>
            </a:r>
            <a:r>
              <a:rPr lang="es-EC" sz="2000" b="1" dirty="0">
                <a:solidFill>
                  <a:schemeClr val="bg1"/>
                </a:solidFill>
                <a:latin typeface="Arial"/>
                <a:ea typeface="Calibri"/>
              </a:rPr>
              <a:t>en el aula, tiene relación con en el rendimiento académico de los estudiantes  de quinto, sexto, séptimo grado de Educación General Básica de la Unidad Educativa Alvernia</a:t>
            </a:r>
            <a:endParaRPr lang="es-E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idx="1"/>
          </p:nvPr>
        </p:nvSpPr>
        <p:spPr>
          <a:xfrm>
            <a:off x="539750" y="1268413"/>
            <a:ext cx="8458200" cy="1219200"/>
          </a:xfrm>
        </p:spPr>
        <p:txBody>
          <a:bodyPr/>
          <a:lstStyle/>
          <a:p>
            <a:pPr algn="ctr" eaLnBrk="1" hangingPunct="1">
              <a:defRPr/>
            </a:pPr>
            <a:r>
              <a:rPr lang="es-EC" sz="3200" b="1" dirty="0" smtClean="0">
                <a:latin typeface="Arial" pitchFamily="34" charset="0"/>
                <a:cs typeface="Arial" pitchFamily="34" charset="0"/>
              </a:rPr>
              <a:t>CAPÍTULO II</a:t>
            </a:r>
            <a:endParaRPr lang="es-EC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79512" y="3356992"/>
            <a:ext cx="8686800" cy="1184825"/>
          </a:xfrm>
        </p:spPr>
        <p:txBody>
          <a:bodyPr/>
          <a:lstStyle/>
          <a:p>
            <a:pPr algn="ctr" eaLnBrk="1" hangingPunct="1">
              <a:defRPr/>
            </a:pPr>
            <a:r>
              <a:rPr lang="es-EC" dirty="0" smtClean="0">
                <a:latin typeface="Arial Black" pitchFamily="34" charset="0"/>
              </a:rPr>
              <a:t>MARCO TEÓRICO</a:t>
            </a:r>
            <a:endParaRPr lang="es-EC" dirty="0"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500">
              <a:srgbClr val="B0B1D7"/>
            </a:gs>
            <a:gs pos="97000">
              <a:schemeClr val="accent1"/>
            </a:gs>
            <a:gs pos="21000">
              <a:srgbClr val="C4D6EB"/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/>
        </p:nvGraphicFramePr>
        <p:xfrm>
          <a:off x="107504" y="188640"/>
          <a:ext cx="9142371" cy="6525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Elipse"/>
          <p:cNvSpPr/>
          <p:nvPr/>
        </p:nvSpPr>
        <p:spPr>
          <a:xfrm>
            <a:off x="708472" y="2997578"/>
            <a:ext cx="2231293" cy="11151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 ESCUELA ECUATORIANA</a:t>
            </a:r>
          </a:p>
        </p:txBody>
      </p:sp>
      <p:sp>
        <p:nvSpPr>
          <p:cNvPr id="5" name="4 Botón de acción: Hacia delante o Siguiente">
            <a:hlinkClick r:id="rId7" action="ppaction://hlinksldjump" highlightClick="1"/>
          </p:cNvPr>
          <p:cNvSpPr/>
          <p:nvPr/>
        </p:nvSpPr>
        <p:spPr>
          <a:xfrm>
            <a:off x="3581400" y="766763"/>
            <a:ext cx="144463" cy="73025"/>
          </a:xfrm>
          <a:prstGeom prst="actionButtonForwardNext">
            <a:avLst/>
          </a:prstGeom>
          <a:blipFill>
            <a:blip r:embed="rId8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sp>
        <p:nvSpPr>
          <p:cNvPr id="6" name="5 Botón de acción: Hacia delante o Siguiente">
            <a:hlinkClick r:id="rId9" action="ppaction://hlinksldjump" highlightClick="1"/>
          </p:cNvPr>
          <p:cNvSpPr/>
          <p:nvPr/>
        </p:nvSpPr>
        <p:spPr>
          <a:xfrm>
            <a:off x="4067175" y="3249613"/>
            <a:ext cx="142875" cy="71437"/>
          </a:xfrm>
          <a:prstGeom prst="actionButtonForwardNext">
            <a:avLst/>
          </a:prstGeom>
          <a:blipFill>
            <a:blip r:embed="rId8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sp>
        <p:nvSpPr>
          <p:cNvPr id="7" name="6 Botón de acción: Hacia delante o Siguiente">
            <a:hlinkClick r:id="rId10" action="ppaction://hlinksldjump" highlightClick="1"/>
          </p:cNvPr>
          <p:cNvSpPr/>
          <p:nvPr/>
        </p:nvSpPr>
        <p:spPr>
          <a:xfrm>
            <a:off x="3508375" y="5842000"/>
            <a:ext cx="144463" cy="73025"/>
          </a:xfrm>
          <a:prstGeom prst="actionButtonForwardNext">
            <a:avLst/>
          </a:prstGeom>
          <a:blipFill>
            <a:blip r:embed="rId8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sp>
        <p:nvSpPr>
          <p:cNvPr id="8" name="7 Estrella de 7 puntas"/>
          <p:cNvSpPr/>
          <p:nvPr/>
        </p:nvSpPr>
        <p:spPr>
          <a:xfrm>
            <a:off x="6659563" y="1484313"/>
            <a:ext cx="1728787" cy="1512887"/>
          </a:xfrm>
          <a:prstGeom prst="star7">
            <a:avLst>
              <a:gd name="adj" fmla="val 24490"/>
              <a:gd name="hf" fmla="val 102572"/>
              <a:gd name="vf" fmla="val 105210"/>
            </a:avLst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sp>
        <p:nvSpPr>
          <p:cNvPr id="9" name="8 Estrella de 6 puntas"/>
          <p:cNvSpPr/>
          <p:nvPr/>
        </p:nvSpPr>
        <p:spPr>
          <a:xfrm>
            <a:off x="6875463" y="4652963"/>
            <a:ext cx="1584325" cy="1584325"/>
          </a:xfrm>
          <a:prstGeom prst="star6">
            <a:avLst>
              <a:gd name="adj" fmla="val 22989"/>
              <a:gd name="hf" fmla="val 115470"/>
            </a:avLst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2" grpId="1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41248"/>
          </a:xfrm>
        </p:spPr>
        <p:txBody>
          <a:bodyPr/>
          <a:lstStyle/>
          <a:p>
            <a:pPr algn="ctr">
              <a:defRPr/>
            </a:pPr>
            <a:r>
              <a:rPr lang="es-EC" dirty="0" smtClean="0">
                <a:solidFill>
                  <a:srgbClr val="FF0000"/>
                </a:solidFill>
              </a:rPr>
              <a:t>EL CLIMA SOCIAL ESCOLAR</a:t>
            </a: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3" name="2 Cinta perforada"/>
          <p:cNvSpPr/>
          <p:nvPr/>
        </p:nvSpPr>
        <p:spPr>
          <a:xfrm>
            <a:off x="2554288" y="836712"/>
            <a:ext cx="5675312" cy="1656183"/>
          </a:xfrm>
          <a:prstGeom prst="flowChartPunchedTape">
            <a:avLst/>
          </a:prstGeom>
          <a:solidFill>
            <a:schemeClr val="accent3">
              <a:lumMod val="60000"/>
              <a:lumOff val="40000"/>
              <a:alpha val="56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s-EC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Arón y Milisic que el paso por la escuela sea una experiencia emocionalmente positiva, que pueda ser recordada con cariño posteriormente, depende del ambiente que logren crear los profesores y los alumnos en el contexto escolar</a:t>
            </a:r>
            <a:r>
              <a:rPr lang="es-EC" sz="1600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pitchFamily="34" charset="0"/>
              </a:rPr>
              <a:t>.</a:t>
            </a:r>
          </a:p>
        </p:txBody>
      </p:sp>
      <p:sp>
        <p:nvSpPr>
          <p:cNvPr id="4" name="3 Medio marco"/>
          <p:cNvSpPr/>
          <p:nvPr/>
        </p:nvSpPr>
        <p:spPr>
          <a:xfrm>
            <a:off x="953220" y="1725613"/>
            <a:ext cx="1591196" cy="1195387"/>
          </a:xfrm>
          <a:prstGeom prst="halfFrame">
            <a:avLst>
              <a:gd name="adj1" fmla="val 12793"/>
              <a:gd name="adj2" fmla="val 127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Características </a:t>
            </a:r>
          </a:p>
        </p:txBody>
      </p:sp>
      <p:sp>
        <p:nvSpPr>
          <p:cNvPr id="5" name="4 Elipse"/>
          <p:cNvSpPr/>
          <p:nvPr/>
        </p:nvSpPr>
        <p:spPr>
          <a:xfrm>
            <a:off x="395288" y="2951163"/>
            <a:ext cx="2016125" cy="1441450"/>
          </a:xfrm>
          <a:prstGeom prst="ellipse">
            <a:avLst/>
          </a:prstGeom>
          <a:solidFill>
            <a:srgbClr val="0070C0">
              <a:alpha val="80000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 algn="ctr">
              <a:buFont typeface="Wingdings" pitchFamily="2" charset="2"/>
              <a:buChar char="Ø"/>
              <a:defRPr/>
            </a:pPr>
            <a:r>
              <a:rPr lang="es-EC" sz="1400" b="1" dirty="0">
                <a:solidFill>
                  <a:schemeClr val="bg1"/>
                </a:solidFill>
                <a:latin typeface="+mj-lt"/>
                <a:ea typeface="Calibri"/>
              </a:rPr>
              <a:t>Respeto</a:t>
            </a:r>
          </a:p>
          <a:p>
            <a:pPr marL="171450" indent="-171450" algn="ctr">
              <a:buFont typeface="Wingdings" pitchFamily="2" charset="2"/>
              <a:buChar char="Ø"/>
              <a:defRPr/>
            </a:pPr>
            <a:r>
              <a:rPr lang="es-EC" sz="1400" b="1" dirty="0">
                <a:solidFill>
                  <a:schemeClr val="bg1"/>
                </a:solidFill>
                <a:latin typeface="+mj-lt"/>
                <a:ea typeface="Calibri"/>
              </a:rPr>
              <a:t>Confianza</a:t>
            </a:r>
          </a:p>
          <a:p>
            <a:pPr marL="171450" indent="-171450" algn="ctr">
              <a:buFont typeface="Wingdings" pitchFamily="2" charset="2"/>
              <a:buChar char="Ø"/>
              <a:defRPr/>
            </a:pPr>
            <a:r>
              <a:rPr lang="es-EC" sz="1400" b="1" dirty="0">
                <a:solidFill>
                  <a:schemeClr val="bg1"/>
                </a:solidFill>
                <a:latin typeface="+mj-lt"/>
                <a:ea typeface="Calibri"/>
              </a:rPr>
              <a:t>Moral alta</a:t>
            </a:r>
          </a:p>
          <a:p>
            <a:pPr marL="171450" indent="-171450" algn="ctr">
              <a:buFont typeface="Wingdings" pitchFamily="2" charset="2"/>
              <a:buChar char="Ø"/>
              <a:defRPr/>
            </a:pPr>
            <a:r>
              <a:rPr lang="es-EC" sz="1400" b="1" dirty="0">
                <a:solidFill>
                  <a:schemeClr val="bg1"/>
                </a:solidFill>
                <a:latin typeface="+mj-lt"/>
                <a:ea typeface="Calibri"/>
              </a:rPr>
              <a:t>Cohesión</a:t>
            </a:r>
          </a:p>
          <a:p>
            <a:pPr marL="171450" indent="-171450" algn="ctr">
              <a:buFont typeface="Wingdings" pitchFamily="2" charset="2"/>
              <a:buChar char="Ø"/>
              <a:defRPr/>
            </a:pPr>
            <a:r>
              <a:rPr lang="es-EC" sz="1400" b="1" dirty="0">
                <a:solidFill>
                  <a:schemeClr val="bg1"/>
                </a:solidFill>
                <a:latin typeface="+mj-lt"/>
                <a:ea typeface="Calibri"/>
              </a:rPr>
              <a:t>Renovación</a:t>
            </a:r>
          </a:p>
          <a:p>
            <a:pPr marL="171450" indent="-171450" algn="ctr">
              <a:buFont typeface="Wingdings" pitchFamily="2" charset="2"/>
              <a:buChar char="Ø"/>
              <a:defRPr/>
            </a:pPr>
            <a:r>
              <a:rPr lang="es-EC" sz="1400" b="1" dirty="0">
                <a:solidFill>
                  <a:schemeClr val="bg1"/>
                </a:solidFill>
                <a:latin typeface="+mj-lt"/>
                <a:ea typeface="Calibri"/>
              </a:rPr>
              <a:t>Cuidado</a:t>
            </a:r>
            <a:endParaRPr lang="es-EC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6 Flecha derecha"/>
          <p:cNvSpPr/>
          <p:nvPr/>
        </p:nvSpPr>
        <p:spPr>
          <a:xfrm>
            <a:off x="2651125" y="2420938"/>
            <a:ext cx="2554288" cy="2997200"/>
          </a:xfrm>
          <a:prstGeom prst="rightArrow">
            <a:avLst/>
          </a:prstGeom>
          <a:solidFill>
            <a:schemeClr val="accent1">
              <a:alpha val="77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>
              <a:buFont typeface="Wingdings" pitchFamily="2" charset="2"/>
              <a:buChar char="Ø"/>
              <a:defRPr/>
            </a:pPr>
            <a:r>
              <a:rPr lang="es-EC" sz="1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Liderazgo</a:t>
            </a:r>
          </a:p>
          <a:p>
            <a:pPr marL="171450" indent="-171450">
              <a:buFont typeface="Wingdings" pitchFamily="2" charset="2"/>
              <a:buChar char="Ø"/>
              <a:defRPr/>
            </a:pPr>
            <a:r>
              <a:rPr lang="es-EC" sz="1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Corresponsabilidad</a:t>
            </a:r>
          </a:p>
          <a:p>
            <a:pPr marL="171450" indent="-171450">
              <a:buFont typeface="Wingdings" pitchFamily="2" charset="2"/>
              <a:buChar char="Ø"/>
              <a:defRPr/>
            </a:pPr>
            <a:r>
              <a:rPr lang="es-EC" sz="1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Comunicación</a:t>
            </a:r>
          </a:p>
          <a:p>
            <a:pPr marL="171450" indent="-171450">
              <a:buFont typeface="Wingdings" pitchFamily="2" charset="2"/>
              <a:buChar char="Ø"/>
              <a:defRPr/>
            </a:pPr>
            <a:r>
              <a:rPr lang="es-EC" sz="1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Relaciones respetuosas</a:t>
            </a:r>
          </a:p>
          <a:p>
            <a:pPr marL="171450" indent="-171450">
              <a:buFont typeface="Wingdings" pitchFamily="2" charset="2"/>
              <a:buChar char="Ø"/>
              <a:defRPr/>
            </a:pPr>
            <a:r>
              <a:rPr lang="es-EC" sz="1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Relaciones participativas</a:t>
            </a:r>
          </a:p>
        </p:txBody>
      </p:sp>
      <p:sp>
        <p:nvSpPr>
          <p:cNvPr id="8" name="7 Rectángulo redondeado"/>
          <p:cNvSpPr/>
          <p:nvPr/>
        </p:nvSpPr>
        <p:spPr>
          <a:xfrm>
            <a:off x="5266796" y="2976563"/>
            <a:ext cx="771525" cy="1657350"/>
          </a:xfrm>
          <a:prstGeom prst="roundRect">
            <a:avLst/>
          </a:prstGeom>
          <a:solidFill>
            <a:srgbClr val="DF95CC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sz="1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Clima </a:t>
            </a:r>
            <a:r>
              <a:rPr lang="es-EC" sz="1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Escolar </a:t>
            </a:r>
            <a:r>
              <a:rPr lang="es-EC" sz="1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en el Aula</a:t>
            </a:r>
          </a:p>
          <a:p>
            <a:pPr algn="ctr">
              <a:defRPr/>
            </a:pPr>
            <a:endParaRPr lang="es-EC" sz="1200" b="1" dirty="0">
              <a:solidFill>
                <a:srgbClr val="FF0000"/>
              </a:solidFill>
            </a:endParaRPr>
          </a:p>
        </p:txBody>
      </p:sp>
      <p:sp>
        <p:nvSpPr>
          <p:cNvPr id="9" name="8 Explosión 1"/>
          <p:cNvSpPr/>
          <p:nvPr/>
        </p:nvSpPr>
        <p:spPr>
          <a:xfrm>
            <a:off x="2630488" y="4833938"/>
            <a:ext cx="2019300" cy="1376362"/>
          </a:xfrm>
          <a:prstGeom prst="irregularSeal1">
            <a:avLst/>
          </a:prstGeom>
          <a:solidFill>
            <a:srgbClr val="00B05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C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</a:t>
            </a:r>
            <a:r>
              <a:rPr lang="es-EC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poyo y solidaridad</a:t>
            </a:r>
          </a:p>
        </p:txBody>
      </p:sp>
      <p:sp>
        <p:nvSpPr>
          <p:cNvPr id="13" name="12 Explosión 1"/>
          <p:cNvSpPr/>
          <p:nvPr/>
        </p:nvSpPr>
        <p:spPr>
          <a:xfrm>
            <a:off x="179512" y="4494214"/>
            <a:ext cx="2033463" cy="1681162"/>
          </a:xfrm>
          <a:prstGeom prst="irregularSeal1">
            <a:avLst/>
          </a:prstGeom>
          <a:solidFill>
            <a:srgbClr val="00B0F0">
              <a:alpha val="5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sz="1200" dirty="0"/>
              <a:t> </a:t>
            </a:r>
            <a:r>
              <a:rPr lang="es-EC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Respeto por sus diferencias y falencias</a:t>
            </a:r>
          </a:p>
        </p:txBody>
      </p:sp>
      <p:sp>
        <p:nvSpPr>
          <p:cNvPr id="14" name="13 Explosión 1"/>
          <p:cNvSpPr/>
          <p:nvPr/>
        </p:nvSpPr>
        <p:spPr>
          <a:xfrm>
            <a:off x="5299075" y="4591050"/>
            <a:ext cx="1728788" cy="1584325"/>
          </a:xfrm>
          <a:prstGeom prst="irregularSeal1">
            <a:avLst/>
          </a:prstGeom>
          <a:solidFill>
            <a:schemeClr val="accent5">
              <a:hueOff val="0"/>
              <a:satOff val="0"/>
              <a:lumOff val="0"/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Desarrollo de los niños</a:t>
            </a:r>
          </a:p>
        </p:txBody>
      </p:sp>
      <p:sp>
        <p:nvSpPr>
          <p:cNvPr id="10" name="9 Flecha curvada hacia la izquierda"/>
          <p:cNvSpPr/>
          <p:nvPr/>
        </p:nvSpPr>
        <p:spPr>
          <a:xfrm>
            <a:off x="6588125" y="4279900"/>
            <a:ext cx="1873250" cy="1404938"/>
          </a:xfrm>
          <a:prstGeom prst="curvedLeftArrow">
            <a:avLst>
              <a:gd name="adj1" fmla="val 6759"/>
              <a:gd name="adj2" fmla="val 50000"/>
              <a:gd name="adj3" fmla="val 25000"/>
            </a:avLst>
          </a:prstGeom>
          <a:solidFill>
            <a:srgbClr val="7030A0">
              <a:alpha val="8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 algn="ctr">
              <a:buFont typeface="Wingdings" pitchFamily="2" charset="2"/>
              <a:buChar char="Ø"/>
              <a:defRPr/>
            </a:pPr>
            <a:r>
              <a:rPr lang="es-EC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Favorece</a:t>
            </a:r>
          </a:p>
          <a:p>
            <a:pPr algn="ctr">
              <a:defRPr/>
            </a:pPr>
            <a:endParaRPr lang="es-EC" sz="12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s-EC" sz="12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5" name="14 Flecha izquierda"/>
          <p:cNvSpPr/>
          <p:nvPr/>
        </p:nvSpPr>
        <p:spPr>
          <a:xfrm>
            <a:off x="4514850" y="5184775"/>
            <a:ext cx="877094" cy="485775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C" sz="1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Percibe </a:t>
            </a:r>
          </a:p>
        </p:txBody>
      </p:sp>
      <p:sp>
        <p:nvSpPr>
          <p:cNvPr id="18" name="17 Flecha izquierda"/>
          <p:cNvSpPr/>
          <p:nvPr/>
        </p:nvSpPr>
        <p:spPr>
          <a:xfrm>
            <a:off x="1908175" y="5140325"/>
            <a:ext cx="792163" cy="48418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sz="1200" b="1" dirty="0">
                <a:solidFill>
                  <a:schemeClr val="tx1"/>
                </a:solidFill>
              </a:rPr>
              <a:t>Siente</a:t>
            </a:r>
          </a:p>
        </p:txBody>
      </p:sp>
      <p:sp>
        <p:nvSpPr>
          <p:cNvPr id="20" name="19 Elipse"/>
          <p:cNvSpPr/>
          <p:nvPr/>
        </p:nvSpPr>
        <p:spPr>
          <a:xfrm>
            <a:off x="6163469" y="3054350"/>
            <a:ext cx="1273969" cy="1220787"/>
          </a:xfrm>
          <a:prstGeom prst="ellipse">
            <a:avLst/>
          </a:prstGeom>
          <a:solidFill>
            <a:srgbClr val="7030A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Características según Moos</a:t>
            </a:r>
          </a:p>
        </p:txBody>
      </p:sp>
      <p:sp>
        <p:nvSpPr>
          <p:cNvPr id="21" name="20 Elipse"/>
          <p:cNvSpPr/>
          <p:nvPr/>
        </p:nvSpPr>
        <p:spPr>
          <a:xfrm>
            <a:off x="7437438" y="3267075"/>
            <a:ext cx="1706562" cy="1008063"/>
          </a:xfrm>
          <a:prstGeom prst="ellipse">
            <a:avLst/>
          </a:prstGeom>
          <a:solidFill>
            <a:srgbClr val="7030A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s-EC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Dimensiones Subescalas</a:t>
            </a:r>
          </a:p>
        </p:txBody>
      </p:sp>
      <p:sp>
        <p:nvSpPr>
          <p:cNvPr id="23" name="22 Flecha derecha"/>
          <p:cNvSpPr/>
          <p:nvPr/>
        </p:nvSpPr>
        <p:spPr>
          <a:xfrm>
            <a:off x="6081713" y="3606800"/>
            <a:ext cx="358775" cy="198438"/>
          </a:xfrm>
          <a:prstGeom prst="rightArrow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sp>
        <p:nvSpPr>
          <p:cNvPr id="24" name="23 Flecha derecha"/>
          <p:cNvSpPr/>
          <p:nvPr/>
        </p:nvSpPr>
        <p:spPr>
          <a:xfrm>
            <a:off x="7272338" y="3671888"/>
            <a:ext cx="360362" cy="198437"/>
          </a:xfrm>
          <a:prstGeom prst="rightArrow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sp>
        <p:nvSpPr>
          <p:cNvPr id="26" name="25 Conector"/>
          <p:cNvSpPr/>
          <p:nvPr/>
        </p:nvSpPr>
        <p:spPr>
          <a:xfrm>
            <a:off x="5741988" y="4287838"/>
            <a:ext cx="228600" cy="228600"/>
          </a:xfrm>
          <a:prstGeom prst="flowChartConnector">
            <a:avLst/>
          </a:prstGeom>
          <a:solidFill>
            <a:srgbClr val="00B0F0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-27384"/>
            <a:ext cx="8686800" cy="841248"/>
          </a:xfrm>
        </p:spPr>
        <p:txBody>
          <a:bodyPr/>
          <a:lstStyle/>
          <a:p>
            <a:pPr algn="ctr">
              <a:defRPr/>
            </a:pPr>
            <a:r>
              <a:rPr lang="es-EC" dirty="0" err="1" smtClean="0"/>
              <a:t>MadureZ</a:t>
            </a:r>
            <a:r>
              <a:rPr lang="es-EC" dirty="0" smtClean="0"/>
              <a:t> y rendimiento escolar</a:t>
            </a:r>
            <a:endParaRPr lang="es-EC" dirty="0"/>
          </a:p>
        </p:txBody>
      </p:sp>
      <p:graphicFrame>
        <p:nvGraphicFramePr>
          <p:cNvPr id="4" name="3 Diagrama"/>
          <p:cNvGraphicFramePr/>
          <p:nvPr/>
        </p:nvGraphicFramePr>
        <p:xfrm>
          <a:off x="539552" y="1484784"/>
          <a:ext cx="8136904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4 Explosión 1"/>
          <p:cNvSpPr/>
          <p:nvPr/>
        </p:nvSpPr>
        <p:spPr>
          <a:xfrm>
            <a:off x="2555776" y="3832634"/>
            <a:ext cx="2202276" cy="1512069"/>
          </a:xfrm>
          <a:prstGeom prst="irregularSeal1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INFANCIA</a:t>
            </a:r>
          </a:p>
        </p:txBody>
      </p:sp>
      <p:sp>
        <p:nvSpPr>
          <p:cNvPr id="7" name="6 Flecha abajo"/>
          <p:cNvSpPr/>
          <p:nvPr/>
        </p:nvSpPr>
        <p:spPr>
          <a:xfrm>
            <a:off x="1835150" y="4471988"/>
            <a:ext cx="288925" cy="504825"/>
          </a:xfrm>
          <a:prstGeom prst="down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sp>
        <p:nvSpPr>
          <p:cNvPr id="8" name="7 Flecha abajo"/>
          <p:cNvSpPr/>
          <p:nvPr/>
        </p:nvSpPr>
        <p:spPr>
          <a:xfrm>
            <a:off x="5435600" y="4589463"/>
            <a:ext cx="287338" cy="503237"/>
          </a:xfrm>
          <a:prstGeom prst="down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graphicFrame>
        <p:nvGraphicFramePr>
          <p:cNvPr id="6" name="5 Diagrama"/>
          <p:cNvGraphicFramePr/>
          <p:nvPr/>
        </p:nvGraphicFramePr>
        <p:xfrm>
          <a:off x="3707904" y="548680"/>
          <a:ext cx="5194457" cy="3140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2 Explosión 2"/>
          <p:cNvSpPr/>
          <p:nvPr/>
        </p:nvSpPr>
        <p:spPr>
          <a:xfrm>
            <a:off x="-108520" y="1196752"/>
            <a:ext cx="2232248" cy="1656184"/>
          </a:xfrm>
          <a:prstGeom prst="irregularSeal2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C" sz="1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COMUNICACIÓN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6" grpId="0">
        <p:bldAsOne/>
      </p:bldGraphic>
    </p:bld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iajes">
  <a:themeElements>
    <a:clrScheme name="Ejecutivo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Viaj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iajes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>
        <a:blipFill>
          <a:blip xmlns:r="http://schemas.openxmlformats.org/officeDocument/2006/relationships" r:embed="rId3"/>
          <a:tile tx="0" ty="0" sx="100000" sy="100000" flip="none" algn="tl"/>
        </a:blip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jecutivo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3121</TotalTime>
  <Words>1780</Words>
  <Application>Microsoft Office PowerPoint</Application>
  <PresentationFormat>Presentación en pantalla (4:3)</PresentationFormat>
  <Paragraphs>509</Paragraphs>
  <Slides>32</Slides>
  <Notes>0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3" baseType="lpstr">
      <vt:lpstr>Viajes</vt:lpstr>
      <vt:lpstr>Presentación de PowerPoint</vt:lpstr>
      <vt:lpstr>Capítulo I  EL PROBLEMA</vt:lpstr>
      <vt:lpstr>Presentación de PowerPoint</vt:lpstr>
      <vt:lpstr>OBJETIVOS</vt:lpstr>
      <vt:lpstr>Presentación de PowerPoint</vt:lpstr>
      <vt:lpstr>MARCO TEÓRICO</vt:lpstr>
      <vt:lpstr>Presentación de PowerPoint</vt:lpstr>
      <vt:lpstr>EL CLIMA SOCIAL ESCOLAR</vt:lpstr>
      <vt:lpstr>MadureZ y rendimiento escolar</vt:lpstr>
      <vt:lpstr>Presentación de PowerPoint</vt:lpstr>
      <vt:lpstr>Presentación de PowerPoint</vt:lpstr>
      <vt:lpstr>Presentación de PowerPoint</vt:lpstr>
      <vt:lpstr>Instrumentos utilizados en la investigación</vt:lpstr>
      <vt:lpstr>       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Comprobación de hipótesis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EFICACIA Y CALIDAD EDUCATIVA</vt:lpstr>
      <vt:lpstr>Presentación de PowerPoint</vt:lpstr>
      <vt:lpstr>Presentación de PowerPoint</vt:lpstr>
      <vt:lpstr>acuerdos</vt:lpstr>
      <vt:lpstr>compromisos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ULTRABOOK</dc:creator>
  <cp:lastModifiedBy>ULTRABOOK</cp:lastModifiedBy>
  <cp:revision>216</cp:revision>
  <dcterms:created xsi:type="dcterms:W3CDTF">2014-06-20T03:41:03Z</dcterms:created>
  <dcterms:modified xsi:type="dcterms:W3CDTF">2014-09-13T15:24:10Z</dcterms:modified>
</cp:coreProperties>
</file>