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34"/>
  </p:notesMasterIdLst>
  <p:sldIdLst>
    <p:sldId id="258" r:id="rId2"/>
    <p:sldId id="256" r:id="rId3"/>
    <p:sldId id="257" r:id="rId4"/>
    <p:sldId id="259" r:id="rId5"/>
    <p:sldId id="267" r:id="rId6"/>
    <p:sldId id="260" r:id="rId7"/>
    <p:sldId id="261" r:id="rId8"/>
    <p:sldId id="290" r:id="rId9"/>
    <p:sldId id="268" r:id="rId10"/>
    <p:sldId id="269" r:id="rId11"/>
    <p:sldId id="265" r:id="rId12"/>
    <p:sldId id="270" r:id="rId13"/>
    <p:sldId id="271" r:id="rId14"/>
    <p:sldId id="272" r:id="rId15"/>
    <p:sldId id="262" r:id="rId16"/>
    <p:sldId id="273" r:id="rId17"/>
    <p:sldId id="274" r:id="rId18"/>
    <p:sldId id="275" r:id="rId19"/>
    <p:sldId id="263" r:id="rId20"/>
    <p:sldId id="276" r:id="rId21"/>
    <p:sldId id="280" r:id="rId22"/>
    <p:sldId id="284" r:id="rId23"/>
    <p:sldId id="279" r:id="rId24"/>
    <p:sldId id="283" r:id="rId25"/>
    <p:sldId id="282" r:id="rId26"/>
    <p:sldId id="264" r:id="rId27"/>
    <p:sldId id="285" r:id="rId28"/>
    <p:sldId id="287" r:id="rId29"/>
    <p:sldId id="286" r:id="rId30"/>
    <p:sldId id="288" r:id="rId31"/>
    <p:sldId id="289" r:id="rId32"/>
    <p:sldId id="277" r:id="rId3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A1075E-D202-447C-A6EA-DFD2E8A21540}" type="doc">
      <dgm:prSet loTypeId="urn:microsoft.com/office/officeart/2005/8/layout/vList5" loCatId="list" qsTypeId="urn:microsoft.com/office/officeart/2005/8/quickstyle/simple1" qsCatId="simple" csTypeId="urn:microsoft.com/office/officeart/2005/8/colors/accent2_5" csCatId="accent2" phldr="1"/>
      <dgm:spPr/>
      <dgm:t>
        <a:bodyPr/>
        <a:lstStyle/>
        <a:p>
          <a:endParaRPr lang="es-EC"/>
        </a:p>
      </dgm:t>
    </dgm:pt>
    <dgm:pt modelId="{EAFBE266-895E-4821-BC48-D4D795A83C44}">
      <dgm:prSet phldrT="[Texto]"/>
      <dgm:spPr/>
      <dgm:t>
        <a:bodyPr/>
        <a:lstStyle/>
        <a:p>
          <a:r>
            <a:rPr lang="es-EC" dirty="0" smtClean="0"/>
            <a:t>1</a:t>
          </a:r>
          <a:endParaRPr lang="es-EC" dirty="0"/>
        </a:p>
      </dgm:t>
    </dgm:pt>
    <dgm:pt modelId="{2B624712-B151-466B-BB0B-EE066ED721F4}" type="parTrans" cxnId="{AD25DD76-9BB5-4A13-9319-760AE81FD343}">
      <dgm:prSet/>
      <dgm:spPr/>
      <dgm:t>
        <a:bodyPr/>
        <a:lstStyle/>
        <a:p>
          <a:endParaRPr lang="es-EC"/>
        </a:p>
      </dgm:t>
    </dgm:pt>
    <dgm:pt modelId="{E79B9C8C-9143-44FE-B186-667BFE7C7030}" type="sibTrans" cxnId="{AD25DD76-9BB5-4A13-9319-760AE81FD343}">
      <dgm:prSet/>
      <dgm:spPr/>
      <dgm:t>
        <a:bodyPr/>
        <a:lstStyle/>
        <a:p>
          <a:endParaRPr lang="es-EC"/>
        </a:p>
      </dgm:t>
    </dgm:pt>
    <dgm:pt modelId="{18CFDA91-5AFE-4038-B429-1E58310C744B}">
      <dgm:prSet phldrT="[Texto]"/>
      <dgm:spPr/>
      <dgm:t>
        <a:bodyPr/>
        <a:lstStyle/>
        <a:p>
          <a:r>
            <a:rPr lang="es-EC" dirty="0" smtClean="0"/>
            <a:t>Motivación y Contexto</a:t>
          </a:r>
          <a:endParaRPr lang="es-EC" dirty="0"/>
        </a:p>
      </dgm:t>
    </dgm:pt>
    <dgm:pt modelId="{8F55CE79-88BF-4EE1-B3EA-E779BCB94B10}" type="parTrans" cxnId="{247AC224-4E73-4B7B-9AAC-97F083C17330}">
      <dgm:prSet/>
      <dgm:spPr/>
      <dgm:t>
        <a:bodyPr/>
        <a:lstStyle/>
        <a:p>
          <a:endParaRPr lang="es-EC"/>
        </a:p>
      </dgm:t>
    </dgm:pt>
    <dgm:pt modelId="{D38A2BA4-FAFF-4BC4-9554-CAAA25359694}" type="sibTrans" cxnId="{247AC224-4E73-4B7B-9AAC-97F083C17330}">
      <dgm:prSet/>
      <dgm:spPr/>
      <dgm:t>
        <a:bodyPr/>
        <a:lstStyle/>
        <a:p>
          <a:endParaRPr lang="es-EC"/>
        </a:p>
      </dgm:t>
    </dgm:pt>
    <dgm:pt modelId="{2683AA6F-160B-4975-A8FC-354DB4A69F8A}">
      <dgm:prSet phldrT="[Texto]"/>
      <dgm:spPr/>
      <dgm:t>
        <a:bodyPr/>
        <a:lstStyle/>
        <a:p>
          <a:r>
            <a:rPr lang="es-EC" dirty="0" smtClean="0"/>
            <a:t>2</a:t>
          </a:r>
          <a:endParaRPr lang="es-EC" dirty="0"/>
        </a:p>
      </dgm:t>
    </dgm:pt>
    <dgm:pt modelId="{7CDFCE9C-FE67-4FF3-8205-78EA57426AFC}" type="parTrans" cxnId="{4F0D4AE3-E66A-483D-AEA6-6A3376DDE653}">
      <dgm:prSet/>
      <dgm:spPr/>
      <dgm:t>
        <a:bodyPr/>
        <a:lstStyle/>
        <a:p>
          <a:endParaRPr lang="es-EC"/>
        </a:p>
      </dgm:t>
    </dgm:pt>
    <dgm:pt modelId="{24EB5E59-A2E4-4C9F-8FE6-DA98CD42D0D8}" type="sibTrans" cxnId="{4F0D4AE3-E66A-483D-AEA6-6A3376DDE653}">
      <dgm:prSet/>
      <dgm:spPr/>
      <dgm:t>
        <a:bodyPr/>
        <a:lstStyle/>
        <a:p>
          <a:endParaRPr lang="es-EC"/>
        </a:p>
      </dgm:t>
    </dgm:pt>
    <dgm:pt modelId="{C52264F6-16CB-4910-8B30-B05626B2C3E8}">
      <dgm:prSet phldrT="[Texto]"/>
      <dgm:spPr/>
      <dgm:t>
        <a:bodyPr/>
        <a:lstStyle/>
        <a:p>
          <a:r>
            <a:rPr lang="es-EC" dirty="0" smtClean="0"/>
            <a:t>Planteamiento del Problema</a:t>
          </a:r>
          <a:endParaRPr lang="es-EC" dirty="0"/>
        </a:p>
      </dgm:t>
    </dgm:pt>
    <dgm:pt modelId="{A1D27FB9-0BCC-4A35-B8C1-13E213B1B2AF}" type="parTrans" cxnId="{B92A2D19-75E0-4774-88EF-3FB8C526AD79}">
      <dgm:prSet/>
      <dgm:spPr/>
      <dgm:t>
        <a:bodyPr/>
        <a:lstStyle/>
        <a:p>
          <a:endParaRPr lang="es-EC"/>
        </a:p>
      </dgm:t>
    </dgm:pt>
    <dgm:pt modelId="{A4530D19-04B1-46DF-9B80-DA78E8AEDD1C}" type="sibTrans" cxnId="{B92A2D19-75E0-4774-88EF-3FB8C526AD79}">
      <dgm:prSet/>
      <dgm:spPr/>
      <dgm:t>
        <a:bodyPr/>
        <a:lstStyle/>
        <a:p>
          <a:endParaRPr lang="es-EC"/>
        </a:p>
      </dgm:t>
    </dgm:pt>
    <dgm:pt modelId="{4656AC01-C615-4943-A1EB-DB4D273ADD16}">
      <dgm:prSet phldrT="[Texto]"/>
      <dgm:spPr/>
      <dgm:t>
        <a:bodyPr/>
        <a:lstStyle/>
        <a:p>
          <a:r>
            <a:rPr lang="es-EC" dirty="0" smtClean="0"/>
            <a:t>3</a:t>
          </a:r>
          <a:endParaRPr lang="es-EC" dirty="0"/>
        </a:p>
      </dgm:t>
    </dgm:pt>
    <dgm:pt modelId="{9BAEE511-EFD3-433A-A7BC-67D3346A316B}" type="parTrans" cxnId="{DD562A4E-11C6-4299-A27E-6E2CB05BE790}">
      <dgm:prSet/>
      <dgm:spPr/>
      <dgm:t>
        <a:bodyPr/>
        <a:lstStyle/>
        <a:p>
          <a:endParaRPr lang="es-EC"/>
        </a:p>
      </dgm:t>
    </dgm:pt>
    <dgm:pt modelId="{4C185901-2DA7-426A-9430-9D04B44A041A}" type="sibTrans" cxnId="{DD562A4E-11C6-4299-A27E-6E2CB05BE790}">
      <dgm:prSet/>
      <dgm:spPr/>
      <dgm:t>
        <a:bodyPr/>
        <a:lstStyle/>
        <a:p>
          <a:endParaRPr lang="es-EC"/>
        </a:p>
      </dgm:t>
    </dgm:pt>
    <dgm:pt modelId="{70123088-E97E-46E1-8791-C7AA3E8DCA29}">
      <dgm:prSet phldrT="[Texto]"/>
      <dgm:spPr/>
      <dgm:t>
        <a:bodyPr/>
        <a:lstStyle/>
        <a:p>
          <a:r>
            <a:rPr lang="es-EC" dirty="0" smtClean="0"/>
            <a:t>Objetivos</a:t>
          </a:r>
          <a:endParaRPr lang="es-EC" dirty="0"/>
        </a:p>
      </dgm:t>
    </dgm:pt>
    <dgm:pt modelId="{09C6D95B-6E62-4D2D-BAE5-F6303CFFDAFA}" type="parTrans" cxnId="{5970742C-0CEE-40D4-A760-3DC4CE3EDB37}">
      <dgm:prSet/>
      <dgm:spPr/>
      <dgm:t>
        <a:bodyPr/>
        <a:lstStyle/>
        <a:p>
          <a:endParaRPr lang="es-EC"/>
        </a:p>
      </dgm:t>
    </dgm:pt>
    <dgm:pt modelId="{49F79892-3D81-4513-A83B-C61B22BE427C}" type="sibTrans" cxnId="{5970742C-0CEE-40D4-A760-3DC4CE3EDB37}">
      <dgm:prSet/>
      <dgm:spPr/>
      <dgm:t>
        <a:bodyPr/>
        <a:lstStyle/>
        <a:p>
          <a:endParaRPr lang="es-EC"/>
        </a:p>
      </dgm:t>
    </dgm:pt>
    <dgm:pt modelId="{4F8F1D2E-F498-4EF7-BF24-3E9092ABE938}">
      <dgm:prSet phldrT="[Texto]"/>
      <dgm:spPr/>
      <dgm:t>
        <a:bodyPr/>
        <a:lstStyle/>
        <a:p>
          <a:r>
            <a:rPr lang="es-EC" dirty="0" smtClean="0"/>
            <a:t>4</a:t>
          </a:r>
          <a:endParaRPr lang="es-EC" dirty="0"/>
        </a:p>
      </dgm:t>
    </dgm:pt>
    <dgm:pt modelId="{C1B33138-4D51-4E10-B0F5-1F11F3CF6535}" type="parTrans" cxnId="{6F41957F-51ED-4949-96A0-56405063CDD4}">
      <dgm:prSet/>
      <dgm:spPr/>
      <dgm:t>
        <a:bodyPr/>
        <a:lstStyle/>
        <a:p>
          <a:endParaRPr lang="es-EC"/>
        </a:p>
      </dgm:t>
    </dgm:pt>
    <dgm:pt modelId="{0DEBEC83-C2E8-4736-A844-68AC0158C873}" type="sibTrans" cxnId="{6F41957F-51ED-4949-96A0-56405063CDD4}">
      <dgm:prSet/>
      <dgm:spPr/>
      <dgm:t>
        <a:bodyPr/>
        <a:lstStyle/>
        <a:p>
          <a:endParaRPr lang="es-EC"/>
        </a:p>
      </dgm:t>
    </dgm:pt>
    <dgm:pt modelId="{C438D8F4-E0BA-4685-8E6B-232641D2A1F7}">
      <dgm:prSet phldrT="[Texto]"/>
      <dgm:spPr/>
      <dgm:t>
        <a:bodyPr/>
        <a:lstStyle/>
        <a:p>
          <a:r>
            <a:rPr lang="es-EC" smtClean="0"/>
            <a:t>6</a:t>
          </a:r>
          <a:endParaRPr lang="es-EC" dirty="0"/>
        </a:p>
      </dgm:t>
    </dgm:pt>
    <dgm:pt modelId="{3D9C97B7-D101-4871-B058-5B6E6F639181}" type="parTrans" cxnId="{E2E53E01-588D-4EA2-B955-6198B56D854C}">
      <dgm:prSet/>
      <dgm:spPr/>
      <dgm:t>
        <a:bodyPr/>
        <a:lstStyle/>
        <a:p>
          <a:endParaRPr lang="es-EC"/>
        </a:p>
      </dgm:t>
    </dgm:pt>
    <dgm:pt modelId="{B004F363-7525-4B37-A7CE-CC14879A8798}" type="sibTrans" cxnId="{E2E53E01-588D-4EA2-B955-6198B56D854C}">
      <dgm:prSet/>
      <dgm:spPr/>
      <dgm:t>
        <a:bodyPr/>
        <a:lstStyle/>
        <a:p>
          <a:endParaRPr lang="es-EC"/>
        </a:p>
      </dgm:t>
    </dgm:pt>
    <dgm:pt modelId="{79427B07-6ACE-4FB0-8AA9-8E158FF1387F}">
      <dgm:prSet phldrT="[Texto]"/>
      <dgm:spPr/>
      <dgm:t>
        <a:bodyPr/>
        <a:lstStyle/>
        <a:p>
          <a:r>
            <a:rPr lang="es-EC" smtClean="0"/>
            <a:t>8</a:t>
          </a:r>
          <a:endParaRPr lang="es-EC" dirty="0"/>
        </a:p>
      </dgm:t>
    </dgm:pt>
    <dgm:pt modelId="{DA07DF1F-40E8-474A-BB4F-17713FE50AF4}" type="parTrans" cxnId="{6ED7E2F5-8AD3-4D9B-9A09-68D0D48004F0}">
      <dgm:prSet/>
      <dgm:spPr/>
      <dgm:t>
        <a:bodyPr/>
        <a:lstStyle/>
        <a:p>
          <a:endParaRPr lang="es-EC"/>
        </a:p>
      </dgm:t>
    </dgm:pt>
    <dgm:pt modelId="{C2B5612B-BC57-4CD6-A874-79F7F74ED930}" type="sibTrans" cxnId="{6ED7E2F5-8AD3-4D9B-9A09-68D0D48004F0}">
      <dgm:prSet/>
      <dgm:spPr/>
      <dgm:t>
        <a:bodyPr/>
        <a:lstStyle/>
        <a:p>
          <a:endParaRPr lang="es-EC"/>
        </a:p>
      </dgm:t>
    </dgm:pt>
    <dgm:pt modelId="{776934B5-4213-48AE-84C4-6C3475E3E9E4}">
      <dgm:prSet phldrT="[Texto]"/>
      <dgm:spPr/>
      <dgm:t>
        <a:bodyPr/>
        <a:lstStyle/>
        <a:p>
          <a:r>
            <a:rPr lang="es-EC" smtClean="0"/>
            <a:t>Marco </a:t>
          </a:r>
          <a:r>
            <a:rPr lang="es-EC" smtClean="0"/>
            <a:t>Teórico</a:t>
          </a:r>
          <a:endParaRPr lang="es-EC" dirty="0"/>
        </a:p>
      </dgm:t>
    </dgm:pt>
    <dgm:pt modelId="{AC5C2E57-2660-4266-9D89-7A5E76C895F9}" type="parTrans" cxnId="{79D2AD64-9400-427C-BB04-1E880DB784E3}">
      <dgm:prSet/>
      <dgm:spPr/>
      <dgm:t>
        <a:bodyPr/>
        <a:lstStyle/>
        <a:p>
          <a:endParaRPr lang="es-EC"/>
        </a:p>
      </dgm:t>
    </dgm:pt>
    <dgm:pt modelId="{B5169009-EA2B-4181-8E41-EEB1677262D8}" type="sibTrans" cxnId="{79D2AD64-9400-427C-BB04-1E880DB784E3}">
      <dgm:prSet/>
      <dgm:spPr/>
      <dgm:t>
        <a:bodyPr/>
        <a:lstStyle/>
        <a:p>
          <a:endParaRPr lang="es-EC"/>
        </a:p>
      </dgm:t>
    </dgm:pt>
    <dgm:pt modelId="{47BDDD65-D84F-4BF3-B4B5-997A078CFC93}">
      <dgm:prSet phldrT="[Texto]"/>
      <dgm:spPr/>
      <dgm:t>
        <a:bodyPr/>
        <a:lstStyle/>
        <a:p>
          <a:r>
            <a:rPr lang="es-EC" dirty="0" smtClean="0"/>
            <a:t>Implementación de la Metodología</a:t>
          </a:r>
          <a:endParaRPr lang="es-EC" dirty="0"/>
        </a:p>
      </dgm:t>
    </dgm:pt>
    <dgm:pt modelId="{7673390C-A6E3-4503-81E6-486AC0AEE06E}" type="parTrans" cxnId="{69353CA0-CB9C-415A-97A9-BE38078C77EC}">
      <dgm:prSet/>
      <dgm:spPr/>
      <dgm:t>
        <a:bodyPr/>
        <a:lstStyle/>
        <a:p>
          <a:endParaRPr lang="es-EC"/>
        </a:p>
      </dgm:t>
    </dgm:pt>
    <dgm:pt modelId="{5F19FC39-4AB5-4E67-BAB3-C8C6D77DC379}" type="sibTrans" cxnId="{69353CA0-CB9C-415A-97A9-BE38078C77EC}">
      <dgm:prSet/>
      <dgm:spPr/>
      <dgm:t>
        <a:bodyPr/>
        <a:lstStyle/>
        <a:p>
          <a:endParaRPr lang="es-EC"/>
        </a:p>
      </dgm:t>
    </dgm:pt>
    <dgm:pt modelId="{5DE2170F-4A2B-4231-BD02-C7D832BBB042}">
      <dgm:prSet phldrT="[Texto]"/>
      <dgm:spPr/>
      <dgm:t>
        <a:bodyPr/>
        <a:lstStyle/>
        <a:p>
          <a:r>
            <a:rPr lang="es-EC" smtClean="0"/>
            <a:t>7</a:t>
          </a:r>
          <a:endParaRPr lang="es-EC" dirty="0"/>
        </a:p>
      </dgm:t>
    </dgm:pt>
    <dgm:pt modelId="{799396D7-C673-4C87-8405-C7CA55769236}" type="parTrans" cxnId="{667C7082-7402-411D-B894-6E5678751299}">
      <dgm:prSet/>
      <dgm:spPr/>
      <dgm:t>
        <a:bodyPr/>
        <a:lstStyle/>
        <a:p>
          <a:endParaRPr lang="es-EC"/>
        </a:p>
      </dgm:t>
    </dgm:pt>
    <dgm:pt modelId="{20D10F78-0969-44AE-B6B1-0AA68D32BA32}" type="sibTrans" cxnId="{667C7082-7402-411D-B894-6E5678751299}">
      <dgm:prSet/>
      <dgm:spPr/>
      <dgm:t>
        <a:bodyPr/>
        <a:lstStyle/>
        <a:p>
          <a:endParaRPr lang="es-EC"/>
        </a:p>
      </dgm:t>
    </dgm:pt>
    <dgm:pt modelId="{41EA15F5-658A-4EC7-A47A-A4C45B158259}">
      <dgm:prSet phldrT="[Texto]"/>
      <dgm:spPr/>
      <dgm:t>
        <a:bodyPr/>
        <a:lstStyle/>
        <a:p>
          <a:r>
            <a:rPr lang="es-EC" smtClean="0"/>
            <a:t>9</a:t>
          </a:r>
          <a:endParaRPr lang="es-EC" dirty="0"/>
        </a:p>
      </dgm:t>
    </dgm:pt>
    <dgm:pt modelId="{A61E31C3-959B-4C6D-A7CA-33026AFEB1E8}" type="parTrans" cxnId="{007F9426-E6A9-44FB-BDA4-8BFF60F76C1B}">
      <dgm:prSet/>
      <dgm:spPr/>
      <dgm:t>
        <a:bodyPr/>
        <a:lstStyle/>
        <a:p>
          <a:endParaRPr lang="es-EC"/>
        </a:p>
      </dgm:t>
    </dgm:pt>
    <dgm:pt modelId="{38D1597C-A722-406A-ADE6-AEC29BB83303}" type="sibTrans" cxnId="{007F9426-E6A9-44FB-BDA4-8BFF60F76C1B}">
      <dgm:prSet/>
      <dgm:spPr/>
      <dgm:t>
        <a:bodyPr/>
        <a:lstStyle/>
        <a:p>
          <a:endParaRPr lang="es-EC"/>
        </a:p>
      </dgm:t>
    </dgm:pt>
    <dgm:pt modelId="{BD74D0B1-926D-4293-AE11-914C738A491D}">
      <dgm:prSet phldrT="[Texto]"/>
      <dgm:spPr/>
      <dgm:t>
        <a:bodyPr/>
        <a:lstStyle/>
        <a:p>
          <a:r>
            <a:rPr lang="es-EC" dirty="0" smtClean="0"/>
            <a:t>Pruebas</a:t>
          </a:r>
          <a:endParaRPr lang="es-EC" dirty="0"/>
        </a:p>
      </dgm:t>
    </dgm:pt>
    <dgm:pt modelId="{14611510-0C5D-4AD6-820E-0F3702491DAA}" type="parTrans" cxnId="{D8FED4BB-FDB2-4BAD-8AAC-1DF184DF5695}">
      <dgm:prSet/>
      <dgm:spPr/>
      <dgm:t>
        <a:bodyPr/>
        <a:lstStyle/>
        <a:p>
          <a:endParaRPr lang="es-EC"/>
        </a:p>
      </dgm:t>
    </dgm:pt>
    <dgm:pt modelId="{433D23CB-AEF1-4BF4-81BB-C4FCE802DF41}" type="sibTrans" cxnId="{D8FED4BB-FDB2-4BAD-8AAC-1DF184DF5695}">
      <dgm:prSet/>
      <dgm:spPr/>
      <dgm:t>
        <a:bodyPr/>
        <a:lstStyle/>
        <a:p>
          <a:endParaRPr lang="es-EC"/>
        </a:p>
      </dgm:t>
    </dgm:pt>
    <dgm:pt modelId="{AA7F06BF-7D2F-4761-8FD3-7AFD8B522BB7}">
      <dgm:prSet phldrT="[Texto]"/>
      <dgm:spPr/>
      <dgm:t>
        <a:bodyPr/>
        <a:lstStyle/>
        <a:p>
          <a:r>
            <a:rPr lang="es-EC" dirty="0" smtClean="0"/>
            <a:t>Ejecución del Sistema</a:t>
          </a:r>
          <a:endParaRPr lang="es-EC" dirty="0"/>
        </a:p>
      </dgm:t>
    </dgm:pt>
    <dgm:pt modelId="{7599A45F-19AF-49F7-8E0B-DD0B8F008414}" type="parTrans" cxnId="{3F0259FE-544E-4F0A-8104-8AB806BB3B3B}">
      <dgm:prSet/>
      <dgm:spPr/>
      <dgm:t>
        <a:bodyPr/>
        <a:lstStyle/>
        <a:p>
          <a:endParaRPr lang="es-EC"/>
        </a:p>
      </dgm:t>
    </dgm:pt>
    <dgm:pt modelId="{149A18CF-4A6D-4763-A9DB-E42AE17930CD}" type="sibTrans" cxnId="{3F0259FE-544E-4F0A-8104-8AB806BB3B3B}">
      <dgm:prSet/>
      <dgm:spPr/>
      <dgm:t>
        <a:bodyPr/>
        <a:lstStyle/>
        <a:p>
          <a:endParaRPr lang="es-EC"/>
        </a:p>
      </dgm:t>
    </dgm:pt>
    <dgm:pt modelId="{0089813F-400C-42BE-B531-A8CDDBD8986C}">
      <dgm:prSet phldrT="[Texto]"/>
      <dgm:spPr/>
      <dgm:t>
        <a:bodyPr/>
        <a:lstStyle/>
        <a:p>
          <a:r>
            <a:rPr lang="es-EC" dirty="0" smtClean="0"/>
            <a:t>Conclusiones y Recomendaciones</a:t>
          </a:r>
          <a:endParaRPr lang="es-EC" dirty="0"/>
        </a:p>
      </dgm:t>
    </dgm:pt>
    <dgm:pt modelId="{A76288E7-A465-4E96-BD12-3D793D0C6F02}" type="parTrans" cxnId="{1E3B4FF9-E537-4708-8D39-FC490BA002DC}">
      <dgm:prSet/>
      <dgm:spPr/>
      <dgm:t>
        <a:bodyPr/>
        <a:lstStyle/>
        <a:p>
          <a:endParaRPr lang="es-EC"/>
        </a:p>
      </dgm:t>
    </dgm:pt>
    <dgm:pt modelId="{5E1212FE-83BC-450C-9BCE-ADF54FF77EE3}" type="sibTrans" cxnId="{1E3B4FF9-E537-4708-8D39-FC490BA002DC}">
      <dgm:prSet/>
      <dgm:spPr/>
      <dgm:t>
        <a:bodyPr/>
        <a:lstStyle/>
        <a:p>
          <a:endParaRPr lang="es-EC"/>
        </a:p>
      </dgm:t>
    </dgm:pt>
    <dgm:pt modelId="{020F64A9-1CA9-49DD-B74B-5187EBB4A11E}">
      <dgm:prSet phldrT="[Texto]"/>
      <dgm:spPr/>
      <dgm:t>
        <a:bodyPr/>
        <a:lstStyle/>
        <a:p>
          <a:r>
            <a:rPr lang="es-EC" smtClean="0"/>
            <a:t>5</a:t>
          </a:r>
          <a:endParaRPr lang="es-EC" dirty="0"/>
        </a:p>
      </dgm:t>
    </dgm:pt>
    <dgm:pt modelId="{33DAF6F4-4700-486F-AB41-6467D25B1F5C}" type="sibTrans" cxnId="{6A7EF5B0-0F34-425A-80D8-855EA715F272}">
      <dgm:prSet/>
      <dgm:spPr/>
      <dgm:t>
        <a:bodyPr/>
        <a:lstStyle/>
        <a:p>
          <a:endParaRPr lang="es-EC"/>
        </a:p>
      </dgm:t>
    </dgm:pt>
    <dgm:pt modelId="{355BDF66-8240-4C65-9A1D-C40BF8FBB360}" type="parTrans" cxnId="{6A7EF5B0-0F34-425A-80D8-855EA715F272}">
      <dgm:prSet/>
      <dgm:spPr/>
      <dgm:t>
        <a:bodyPr/>
        <a:lstStyle/>
        <a:p>
          <a:endParaRPr lang="es-EC"/>
        </a:p>
      </dgm:t>
    </dgm:pt>
    <dgm:pt modelId="{CEA3DDEE-4F20-4CA8-BE75-73144C92C3F4}">
      <dgm:prSet phldrT="[Texto]"/>
      <dgm:spPr/>
      <dgm:t>
        <a:bodyPr/>
        <a:lstStyle/>
        <a:p>
          <a:r>
            <a:rPr lang="es-EC" smtClean="0"/>
            <a:t>Especificación de Requerimientos</a:t>
          </a:r>
          <a:endParaRPr lang="es-EC" dirty="0"/>
        </a:p>
      </dgm:t>
    </dgm:pt>
    <dgm:pt modelId="{0BF5AEF7-5513-4F65-A6D1-2E902B5A2A41}" type="sibTrans" cxnId="{69B2E103-20A8-485D-A486-B2A00F8477C9}">
      <dgm:prSet/>
      <dgm:spPr/>
      <dgm:t>
        <a:bodyPr/>
        <a:lstStyle/>
        <a:p>
          <a:endParaRPr lang="es-EC"/>
        </a:p>
      </dgm:t>
    </dgm:pt>
    <dgm:pt modelId="{BC638739-0075-4026-82CD-EE2776D6FB11}" type="parTrans" cxnId="{69B2E103-20A8-485D-A486-B2A00F8477C9}">
      <dgm:prSet/>
      <dgm:spPr/>
      <dgm:t>
        <a:bodyPr/>
        <a:lstStyle/>
        <a:p>
          <a:endParaRPr lang="es-EC"/>
        </a:p>
      </dgm:t>
    </dgm:pt>
    <dgm:pt modelId="{78F10D09-0B9D-4D70-A479-BE4378B14210}" type="pres">
      <dgm:prSet presAssocID="{87A1075E-D202-447C-A6EA-DFD2E8A21540}" presName="Name0" presStyleCnt="0">
        <dgm:presLayoutVars>
          <dgm:dir/>
          <dgm:animLvl val="lvl"/>
          <dgm:resizeHandles val="exact"/>
        </dgm:presLayoutVars>
      </dgm:prSet>
      <dgm:spPr/>
      <dgm:t>
        <a:bodyPr/>
        <a:lstStyle/>
        <a:p>
          <a:endParaRPr lang="es-EC"/>
        </a:p>
      </dgm:t>
    </dgm:pt>
    <dgm:pt modelId="{78FC9155-EDCC-45A1-8F1E-91D32E9FA7FD}" type="pres">
      <dgm:prSet presAssocID="{EAFBE266-895E-4821-BC48-D4D795A83C44}" presName="linNode" presStyleCnt="0"/>
      <dgm:spPr/>
    </dgm:pt>
    <dgm:pt modelId="{C918DFB0-7BF7-475A-AC64-8E8132F1ED65}" type="pres">
      <dgm:prSet presAssocID="{EAFBE266-895E-4821-BC48-D4D795A83C44}" presName="parentText" presStyleLbl="node1" presStyleIdx="0" presStyleCnt="9">
        <dgm:presLayoutVars>
          <dgm:chMax val="1"/>
          <dgm:bulletEnabled val="1"/>
        </dgm:presLayoutVars>
      </dgm:prSet>
      <dgm:spPr/>
      <dgm:t>
        <a:bodyPr/>
        <a:lstStyle/>
        <a:p>
          <a:endParaRPr lang="es-EC"/>
        </a:p>
      </dgm:t>
    </dgm:pt>
    <dgm:pt modelId="{067CCB4F-5023-4FB9-A6D1-B0E0C0D1EDF0}" type="pres">
      <dgm:prSet presAssocID="{EAFBE266-895E-4821-BC48-D4D795A83C44}" presName="descendantText" presStyleLbl="alignAccFollowNode1" presStyleIdx="0" presStyleCnt="9">
        <dgm:presLayoutVars>
          <dgm:bulletEnabled val="1"/>
        </dgm:presLayoutVars>
      </dgm:prSet>
      <dgm:spPr/>
      <dgm:t>
        <a:bodyPr/>
        <a:lstStyle/>
        <a:p>
          <a:endParaRPr lang="es-EC"/>
        </a:p>
      </dgm:t>
    </dgm:pt>
    <dgm:pt modelId="{418BED98-C261-4203-9C54-4704C3F4C85A}" type="pres">
      <dgm:prSet presAssocID="{E79B9C8C-9143-44FE-B186-667BFE7C7030}" presName="sp" presStyleCnt="0"/>
      <dgm:spPr/>
    </dgm:pt>
    <dgm:pt modelId="{66170459-2AC4-4B8E-896E-D88511CB9277}" type="pres">
      <dgm:prSet presAssocID="{2683AA6F-160B-4975-A8FC-354DB4A69F8A}" presName="linNode" presStyleCnt="0"/>
      <dgm:spPr/>
    </dgm:pt>
    <dgm:pt modelId="{023AE2AC-734D-4C8A-9C1C-602A59A3F3AC}" type="pres">
      <dgm:prSet presAssocID="{2683AA6F-160B-4975-A8FC-354DB4A69F8A}" presName="parentText" presStyleLbl="node1" presStyleIdx="1" presStyleCnt="9">
        <dgm:presLayoutVars>
          <dgm:chMax val="1"/>
          <dgm:bulletEnabled val="1"/>
        </dgm:presLayoutVars>
      </dgm:prSet>
      <dgm:spPr/>
      <dgm:t>
        <a:bodyPr/>
        <a:lstStyle/>
        <a:p>
          <a:endParaRPr lang="es-EC"/>
        </a:p>
      </dgm:t>
    </dgm:pt>
    <dgm:pt modelId="{5F7A0A93-A0C0-41A5-927B-F9AABAA09F98}" type="pres">
      <dgm:prSet presAssocID="{2683AA6F-160B-4975-A8FC-354DB4A69F8A}" presName="descendantText" presStyleLbl="alignAccFollowNode1" presStyleIdx="1" presStyleCnt="9">
        <dgm:presLayoutVars>
          <dgm:bulletEnabled val="1"/>
        </dgm:presLayoutVars>
      </dgm:prSet>
      <dgm:spPr/>
      <dgm:t>
        <a:bodyPr/>
        <a:lstStyle/>
        <a:p>
          <a:endParaRPr lang="es-EC"/>
        </a:p>
      </dgm:t>
    </dgm:pt>
    <dgm:pt modelId="{583A702E-DA6E-4DCB-BA98-6D69134F42A1}" type="pres">
      <dgm:prSet presAssocID="{24EB5E59-A2E4-4C9F-8FE6-DA98CD42D0D8}" presName="sp" presStyleCnt="0"/>
      <dgm:spPr/>
    </dgm:pt>
    <dgm:pt modelId="{75B0DA66-A39B-4B2F-B6A9-7FDD9B0486B0}" type="pres">
      <dgm:prSet presAssocID="{4656AC01-C615-4943-A1EB-DB4D273ADD16}" presName="linNode" presStyleCnt="0"/>
      <dgm:spPr/>
    </dgm:pt>
    <dgm:pt modelId="{DEC07B4E-3FCD-4BF5-9A37-E3A23223E023}" type="pres">
      <dgm:prSet presAssocID="{4656AC01-C615-4943-A1EB-DB4D273ADD16}" presName="parentText" presStyleLbl="node1" presStyleIdx="2" presStyleCnt="9">
        <dgm:presLayoutVars>
          <dgm:chMax val="1"/>
          <dgm:bulletEnabled val="1"/>
        </dgm:presLayoutVars>
      </dgm:prSet>
      <dgm:spPr/>
      <dgm:t>
        <a:bodyPr/>
        <a:lstStyle/>
        <a:p>
          <a:endParaRPr lang="es-EC"/>
        </a:p>
      </dgm:t>
    </dgm:pt>
    <dgm:pt modelId="{0AC57000-E981-47E4-B549-B92268E15CC0}" type="pres">
      <dgm:prSet presAssocID="{4656AC01-C615-4943-A1EB-DB4D273ADD16}" presName="descendantText" presStyleLbl="alignAccFollowNode1" presStyleIdx="2" presStyleCnt="9">
        <dgm:presLayoutVars>
          <dgm:bulletEnabled val="1"/>
        </dgm:presLayoutVars>
      </dgm:prSet>
      <dgm:spPr/>
      <dgm:t>
        <a:bodyPr/>
        <a:lstStyle/>
        <a:p>
          <a:endParaRPr lang="es-EC"/>
        </a:p>
      </dgm:t>
    </dgm:pt>
    <dgm:pt modelId="{A947F018-0CA5-42AB-81D9-986D7CB54352}" type="pres">
      <dgm:prSet presAssocID="{4C185901-2DA7-426A-9430-9D04B44A041A}" presName="sp" presStyleCnt="0"/>
      <dgm:spPr/>
    </dgm:pt>
    <dgm:pt modelId="{CD9FF476-A4CA-437E-8E39-225D3B8B3B47}" type="pres">
      <dgm:prSet presAssocID="{4F8F1D2E-F498-4EF7-BF24-3E9092ABE938}" presName="linNode" presStyleCnt="0"/>
      <dgm:spPr/>
    </dgm:pt>
    <dgm:pt modelId="{B155E6DF-9CC0-4305-A136-92F057766A33}" type="pres">
      <dgm:prSet presAssocID="{4F8F1D2E-F498-4EF7-BF24-3E9092ABE938}" presName="parentText" presStyleLbl="node1" presStyleIdx="3" presStyleCnt="9">
        <dgm:presLayoutVars>
          <dgm:chMax val="1"/>
          <dgm:bulletEnabled val="1"/>
        </dgm:presLayoutVars>
      </dgm:prSet>
      <dgm:spPr/>
      <dgm:t>
        <a:bodyPr/>
        <a:lstStyle/>
        <a:p>
          <a:endParaRPr lang="es-EC"/>
        </a:p>
      </dgm:t>
    </dgm:pt>
    <dgm:pt modelId="{2B8D50AF-3B99-4BBB-9BEC-0FC97F660296}" type="pres">
      <dgm:prSet presAssocID="{4F8F1D2E-F498-4EF7-BF24-3E9092ABE938}" presName="descendantText" presStyleLbl="alignAccFollowNode1" presStyleIdx="3" presStyleCnt="9">
        <dgm:presLayoutVars>
          <dgm:bulletEnabled val="1"/>
        </dgm:presLayoutVars>
      </dgm:prSet>
      <dgm:spPr/>
      <dgm:t>
        <a:bodyPr/>
        <a:lstStyle/>
        <a:p>
          <a:endParaRPr lang="es-EC"/>
        </a:p>
      </dgm:t>
    </dgm:pt>
    <dgm:pt modelId="{BB0BDE1A-0A62-4FBD-B474-8C4C5D51878A}" type="pres">
      <dgm:prSet presAssocID="{0DEBEC83-C2E8-4736-A844-68AC0158C873}" presName="sp" presStyleCnt="0"/>
      <dgm:spPr/>
    </dgm:pt>
    <dgm:pt modelId="{938E85F3-79F9-4762-BB98-613CAEE8E274}" type="pres">
      <dgm:prSet presAssocID="{020F64A9-1CA9-49DD-B74B-5187EBB4A11E}" presName="linNode" presStyleCnt="0"/>
      <dgm:spPr/>
    </dgm:pt>
    <dgm:pt modelId="{64F250E2-8D4C-4FAC-B8E7-76667B59F731}" type="pres">
      <dgm:prSet presAssocID="{020F64A9-1CA9-49DD-B74B-5187EBB4A11E}" presName="parentText" presStyleLbl="node1" presStyleIdx="4" presStyleCnt="9">
        <dgm:presLayoutVars>
          <dgm:chMax val="1"/>
          <dgm:bulletEnabled val="1"/>
        </dgm:presLayoutVars>
      </dgm:prSet>
      <dgm:spPr/>
      <dgm:t>
        <a:bodyPr/>
        <a:lstStyle/>
        <a:p>
          <a:endParaRPr lang="es-EC"/>
        </a:p>
      </dgm:t>
    </dgm:pt>
    <dgm:pt modelId="{58C98319-50A6-415B-B6C5-13549D7EB95E}" type="pres">
      <dgm:prSet presAssocID="{020F64A9-1CA9-49DD-B74B-5187EBB4A11E}" presName="descendantText" presStyleLbl="alignAccFollowNode1" presStyleIdx="4" presStyleCnt="9">
        <dgm:presLayoutVars>
          <dgm:bulletEnabled val="1"/>
        </dgm:presLayoutVars>
      </dgm:prSet>
      <dgm:spPr/>
      <dgm:t>
        <a:bodyPr/>
        <a:lstStyle/>
        <a:p>
          <a:endParaRPr lang="es-EC"/>
        </a:p>
      </dgm:t>
    </dgm:pt>
    <dgm:pt modelId="{6D155D3C-D459-4B11-A72B-235BBBEB36BB}" type="pres">
      <dgm:prSet presAssocID="{33DAF6F4-4700-486F-AB41-6467D25B1F5C}" presName="sp" presStyleCnt="0"/>
      <dgm:spPr/>
    </dgm:pt>
    <dgm:pt modelId="{72C4315A-9753-49B7-A847-900DB61A29DE}" type="pres">
      <dgm:prSet presAssocID="{C438D8F4-E0BA-4685-8E6B-232641D2A1F7}" presName="linNode" presStyleCnt="0"/>
      <dgm:spPr/>
    </dgm:pt>
    <dgm:pt modelId="{E555C407-E579-467D-838D-3C457078FFFB}" type="pres">
      <dgm:prSet presAssocID="{C438D8F4-E0BA-4685-8E6B-232641D2A1F7}" presName="parentText" presStyleLbl="node1" presStyleIdx="5" presStyleCnt="9">
        <dgm:presLayoutVars>
          <dgm:chMax val="1"/>
          <dgm:bulletEnabled val="1"/>
        </dgm:presLayoutVars>
      </dgm:prSet>
      <dgm:spPr/>
      <dgm:t>
        <a:bodyPr/>
        <a:lstStyle/>
        <a:p>
          <a:endParaRPr lang="es-EC"/>
        </a:p>
      </dgm:t>
    </dgm:pt>
    <dgm:pt modelId="{83A103CC-F981-4300-BA63-10860BAA8BE5}" type="pres">
      <dgm:prSet presAssocID="{C438D8F4-E0BA-4685-8E6B-232641D2A1F7}" presName="descendantText" presStyleLbl="alignAccFollowNode1" presStyleIdx="5" presStyleCnt="9">
        <dgm:presLayoutVars>
          <dgm:bulletEnabled val="1"/>
        </dgm:presLayoutVars>
      </dgm:prSet>
      <dgm:spPr/>
      <dgm:t>
        <a:bodyPr/>
        <a:lstStyle/>
        <a:p>
          <a:endParaRPr lang="es-EC"/>
        </a:p>
      </dgm:t>
    </dgm:pt>
    <dgm:pt modelId="{ED737EBE-8CC9-4552-99F5-130F9BDDE179}" type="pres">
      <dgm:prSet presAssocID="{B004F363-7525-4B37-A7CE-CC14879A8798}" presName="sp" presStyleCnt="0"/>
      <dgm:spPr/>
    </dgm:pt>
    <dgm:pt modelId="{F2777EC8-A9CA-4D3C-A95A-EF3F1215AAB9}" type="pres">
      <dgm:prSet presAssocID="{5DE2170F-4A2B-4231-BD02-C7D832BBB042}" presName="linNode" presStyleCnt="0"/>
      <dgm:spPr/>
    </dgm:pt>
    <dgm:pt modelId="{A9D690FA-2D4A-472A-97AC-0CB369DF6574}" type="pres">
      <dgm:prSet presAssocID="{5DE2170F-4A2B-4231-BD02-C7D832BBB042}" presName="parentText" presStyleLbl="node1" presStyleIdx="6" presStyleCnt="9">
        <dgm:presLayoutVars>
          <dgm:chMax val="1"/>
          <dgm:bulletEnabled val="1"/>
        </dgm:presLayoutVars>
      </dgm:prSet>
      <dgm:spPr/>
      <dgm:t>
        <a:bodyPr/>
        <a:lstStyle/>
        <a:p>
          <a:endParaRPr lang="es-EC"/>
        </a:p>
      </dgm:t>
    </dgm:pt>
    <dgm:pt modelId="{734DF0C3-CF99-4D0E-B16D-A53697429C87}" type="pres">
      <dgm:prSet presAssocID="{5DE2170F-4A2B-4231-BD02-C7D832BBB042}" presName="descendantText" presStyleLbl="alignAccFollowNode1" presStyleIdx="6" presStyleCnt="9">
        <dgm:presLayoutVars>
          <dgm:bulletEnabled val="1"/>
        </dgm:presLayoutVars>
      </dgm:prSet>
      <dgm:spPr/>
      <dgm:t>
        <a:bodyPr/>
        <a:lstStyle/>
        <a:p>
          <a:endParaRPr lang="es-EC"/>
        </a:p>
      </dgm:t>
    </dgm:pt>
    <dgm:pt modelId="{9C63FECC-756A-4D3B-8EBA-7CCE9427EA10}" type="pres">
      <dgm:prSet presAssocID="{20D10F78-0969-44AE-B6B1-0AA68D32BA32}" presName="sp" presStyleCnt="0"/>
      <dgm:spPr/>
    </dgm:pt>
    <dgm:pt modelId="{2F6A049F-825A-4C45-B963-EA220FA8E4C6}" type="pres">
      <dgm:prSet presAssocID="{79427B07-6ACE-4FB0-8AA9-8E158FF1387F}" presName="linNode" presStyleCnt="0"/>
      <dgm:spPr/>
    </dgm:pt>
    <dgm:pt modelId="{1AACB2B0-2110-472E-ACC0-4C0223A97465}" type="pres">
      <dgm:prSet presAssocID="{79427B07-6ACE-4FB0-8AA9-8E158FF1387F}" presName="parentText" presStyleLbl="node1" presStyleIdx="7" presStyleCnt="9">
        <dgm:presLayoutVars>
          <dgm:chMax val="1"/>
          <dgm:bulletEnabled val="1"/>
        </dgm:presLayoutVars>
      </dgm:prSet>
      <dgm:spPr/>
      <dgm:t>
        <a:bodyPr/>
        <a:lstStyle/>
        <a:p>
          <a:endParaRPr lang="es-EC"/>
        </a:p>
      </dgm:t>
    </dgm:pt>
    <dgm:pt modelId="{17B6BE39-83A5-4A59-955E-EAF43A5C8563}" type="pres">
      <dgm:prSet presAssocID="{79427B07-6ACE-4FB0-8AA9-8E158FF1387F}" presName="descendantText" presStyleLbl="alignAccFollowNode1" presStyleIdx="7" presStyleCnt="9">
        <dgm:presLayoutVars>
          <dgm:bulletEnabled val="1"/>
        </dgm:presLayoutVars>
      </dgm:prSet>
      <dgm:spPr/>
      <dgm:t>
        <a:bodyPr/>
        <a:lstStyle/>
        <a:p>
          <a:endParaRPr lang="es-EC"/>
        </a:p>
      </dgm:t>
    </dgm:pt>
    <dgm:pt modelId="{9FF4B827-B29A-48E6-998F-345534F015F1}" type="pres">
      <dgm:prSet presAssocID="{C2B5612B-BC57-4CD6-A874-79F7F74ED930}" presName="sp" presStyleCnt="0"/>
      <dgm:spPr/>
    </dgm:pt>
    <dgm:pt modelId="{E991FCCD-991B-46D3-9FFE-DAD2B4E5C8BF}" type="pres">
      <dgm:prSet presAssocID="{41EA15F5-658A-4EC7-A47A-A4C45B158259}" presName="linNode" presStyleCnt="0"/>
      <dgm:spPr/>
    </dgm:pt>
    <dgm:pt modelId="{81748B5A-44D7-401C-94EC-ABBB031E0B47}" type="pres">
      <dgm:prSet presAssocID="{41EA15F5-658A-4EC7-A47A-A4C45B158259}" presName="parentText" presStyleLbl="node1" presStyleIdx="8" presStyleCnt="9">
        <dgm:presLayoutVars>
          <dgm:chMax val="1"/>
          <dgm:bulletEnabled val="1"/>
        </dgm:presLayoutVars>
      </dgm:prSet>
      <dgm:spPr/>
      <dgm:t>
        <a:bodyPr/>
        <a:lstStyle/>
        <a:p>
          <a:endParaRPr lang="es-EC"/>
        </a:p>
      </dgm:t>
    </dgm:pt>
    <dgm:pt modelId="{945FDBB9-4868-4173-884D-783CE4DC702A}" type="pres">
      <dgm:prSet presAssocID="{41EA15F5-658A-4EC7-A47A-A4C45B158259}" presName="descendantText" presStyleLbl="alignAccFollowNode1" presStyleIdx="8" presStyleCnt="9">
        <dgm:presLayoutVars>
          <dgm:bulletEnabled val="1"/>
        </dgm:presLayoutVars>
      </dgm:prSet>
      <dgm:spPr/>
      <dgm:t>
        <a:bodyPr/>
        <a:lstStyle/>
        <a:p>
          <a:endParaRPr lang="es-EC"/>
        </a:p>
      </dgm:t>
    </dgm:pt>
  </dgm:ptLst>
  <dgm:cxnLst>
    <dgm:cxn modelId="{69B2E103-20A8-485D-A486-B2A00F8477C9}" srcId="{020F64A9-1CA9-49DD-B74B-5187EBB4A11E}" destId="{CEA3DDEE-4F20-4CA8-BE75-73144C92C3F4}" srcOrd="0" destOrd="0" parTransId="{BC638739-0075-4026-82CD-EE2776D6FB11}" sibTransId="{0BF5AEF7-5513-4F65-A6D1-2E902B5A2A41}"/>
    <dgm:cxn modelId="{24B695FE-0D40-4212-946F-EAD2BE92605C}" type="presOf" srcId="{0089813F-400C-42BE-B531-A8CDDBD8986C}" destId="{945FDBB9-4868-4173-884D-783CE4DC702A}" srcOrd="0" destOrd="0" presId="urn:microsoft.com/office/officeart/2005/8/layout/vList5"/>
    <dgm:cxn modelId="{1082CA73-CB7D-4CC3-AFAC-5873C2BA59BB}" type="presOf" srcId="{C438D8F4-E0BA-4685-8E6B-232641D2A1F7}" destId="{E555C407-E579-467D-838D-3C457078FFFB}" srcOrd="0" destOrd="0" presId="urn:microsoft.com/office/officeart/2005/8/layout/vList5"/>
    <dgm:cxn modelId="{007F9426-E6A9-44FB-BDA4-8BFF60F76C1B}" srcId="{87A1075E-D202-447C-A6EA-DFD2E8A21540}" destId="{41EA15F5-658A-4EC7-A47A-A4C45B158259}" srcOrd="8" destOrd="0" parTransId="{A61E31C3-959B-4C6D-A7CA-33026AFEB1E8}" sibTransId="{38D1597C-A722-406A-ADE6-AEC29BB83303}"/>
    <dgm:cxn modelId="{C1D7EA33-33FC-40F6-A33E-69E719BAE76F}" type="presOf" srcId="{47BDDD65-D84F-4BF3-B4B5-997A078CFC93}" destId="{83A103CC-F981-4300-BA63-10860BAA8BE5}" srcOrd="0" destOrd="0" presId="urn:microsoft.com/office/officeart/2005/8/layout/vList5"/>
    <dgm:cxn modelId="{3F0259FE-544E-4F0A-8104-8AB806BB3B3B}" srcId="{79427B07-6ACE-4FB0-8AA9-8E158FF1387F}" destId="{AA7F06BF-7D2F-4761-8FD3-7AFD8B522BB7}" srcOrd="0" destOrd="0" parTransId="{7599A45F-19AF-49F7-8E0B-DD0B8F008414}" sibTransId="{149A18CF-4A6D-4763-A9DB-E42AE17930CD}"/>
    <dgm:cxn modelId="{A88CB643-DDAB-4BC8-A3A9-010E2F4A45F8}" type="presOf" srcId="{AA7F06BF-7D2F-4761-8FD3-7AFD8B522BB7}" destId="{17B6BE39-83A5-4A59-955E-EAF43A5C8563}" srcOrd="0" destOrd="0" presId="urn:microsoft.com/office/officeart/2005/8/layout/vList5"/>
    <dgm:cxn modelId="{D8FED4BB-FDB2-4BAD-8AAC-1DF184DF5695}" srcId="{5DE2170F-4A2B-4231-BD02-C7D832BBB042}" destId="{BD74D0B1-926D-4293-AE11-914C738A491D}" srcOrd="0" destOrd="0" parTransId="{14611510-0C5D-4AD6-820E-0F3702491DAA}" sibTransId="{433D23CB-AEF1-4BF4-81BB-C4FCE802DF41}"/>
    <dgm:cxn modelId="{43C64B06-D57C-46F4-812E-1C8CAF2D209E}" type="presOf" srcId="{18CFDA91-5AFE-4038-B429-1E58310C744B}" destId="{067CCB4F-5023-4FB9-A6D1-B0E0C0D1EDF0}" srcOrd="0" destOrd="0" presId="urn:microsoft.com/office/officeart/2005/8/layout/vList5"/>
    <dgm:cxn modelId="{9BC7CE69-9965-43A8-B18D-33253C943250}" type="presOf" srcId="{2683AA6F-160B-4975-A8FC-354DB4A69F8A}" destId="{023AE2AC-734D-4C8A-9C1C-602A59A3F3AC}" srcOrd="0" destOrd="0" presId="urn:microsoft.com/office/officeart/2005/8/layout/vList5"/>
    <dgm:cxn modelId="{41EFB6D7-6A30-407F-AFB8-AD3545A0B9DF}" type="presOf" srcId="{5DE2170F-4A2B-4231-BD02-C7D832BBB042}" destId="{A9D690FA-2D4A-472A-97AC-0CB369DF6574}" srcOrd="0" destOrd="0" presId="urn:microsoft.com/office/officeart/2005/8/layout/vList5"/>
    <dgm:cxn modelId="{8541C0B6-43F0-4A47-9086-A7484D023207}" type="presOf" srcId="{87A1075E-D202-447C-A6EA-DFD2E8A21540}" destId="{78F10D09-0B9D-4D70-A479-BE4378B14210}" srcOrd="0" destOrd="0" presId="urn:microsoft.com/office/officeart/2005/8/layout/vList5"/>
    <dgm:cxn modelId="{1E3B4FF9-E537-4708-8D39-FC490BA002DC}" srcId="{41EA15F5-658A-4EC7-A47A-A4C45B158259}" destId="{0089813F-400C-42BE-B531-A8CDDBD8986C}" srcOrd="0" destOrd="0" parTransId="{A76288E7-A465-4E96-BD12-3D793D0C6F02}" sibTransId="{5E1212FE-83BC-450C-9BCE-ADF54FF77EE3}"/>
    <dgm:cxn modelId="{418A873F-AE65-444B-8C7B-0AEB1875907B}" type="presOf" srcId="{4F8F1D2E-F498-4EF7-BF24-3E9092ABE938}" destId="{B155E6DF-9CC0-4305-A136-92F057766A33}" srcOrd="0" destOrd="0" presId="urn:microsoft.com/office/officeart/2005/8/layout/vList5"/>
    <dgm:cxn modelId="{B9BE8627-3132-4BCE-8BF8-6FBC9D2CA381}" type="presOf" srcId="{BD74D0B1-926D-4293-AE11-914C738A491D}" destId="{734DF0C3-CF99-4D0E-B16D-A53697429C87}" srcOrd="0" destOrd="0" presId="urn:microsoft.com/office/officeart/2005/8/layout/vList5"/>
    <dgm:cxn modelId="{667C7082-7402-411D-B894-6E5678751299}" srcId="{87A1075E-D202-447C-A6EA-DFD2E8A21540}" destId="{5DE2170F-4A2B-4231-BD02-C7D832BBB042}" srcOrd="6" destOrd="0" parTransId="{799396D7-C673-4C87-8405-C7CA55769236}" sibTransId="{20D10F78-0969-44AE-B6B1-0AA68D32BA32}"/>
    <dgm:cxn modelId="{EDF65A05-A887-4B0F-94C9-EB23DA15C589}" type="presOf" srcId="{79427B07-6ACE-4FB0-8AA9-8E158FF1387F}" destId="{1AACB2B0-2110-472E-ACC0-4C0223A97465}" srcOrd="0" destOrd="0" presId="urn:microsoft.com/office/officeart/2005/8/layout/vList5"/>
    <dgm:cxn modelId="{B92A2D19-75E0-4774-88EF-3FB8C526AD79}" srcId="{2683AA6F-160B-4975-A8FC-354DB4A69F8A}" destId="{C52264F6-16CB-4910-8B30-B05626B2C3E8}" srcOrd="0" destOrd="0" parTransId="{A1D27FB9-0BCC-4A35-B8C1-13E213B1B2AF}" sibTransId="{A4530D19-04B1-46DF-9B80-DA78E8AEDD1C}"/>
    <dgm:cxn modelId="{618987D1-B25B-42E9-81A8-D316CB594C1A}" type="presOf" srcId="{70123088-E97E-46E1-8791-C7AA3E8DCA29}" destId="{0AC57000-E981-47E4-B549-B92268E15CC0}" srcOrd="0" destOrd="0" presId="urn:microsoft.com/office/officeart/2005/8/layout/vList5"/>
    <dgm:cxn modelId="{C8810D96-CF51-44FB-933B-749ECBF471A2}" type="presOf" srcId="{776934B5-4213-48AE-84C4-6C3475E3E9E4}" destId="{2B8D50AF-3B99-4BBB-9BEC-0FC97F660296}" srcOrd="0" destOrd="0" presId="urn:microsoft.com/office/officeart/2005/8/layout/vList5"/>
    <dgm:cxn modelId="{CFD59093-3E41-43E1-B084-BF2F95026C35}" type="presOf" srcId="{020F64A9-1CA9-49DD-B74B-5187EBB4A11E}" destId="{64F250E2-8D4C-4FAC-B8E7-76667B59F731}" srcOrd="0" destOrd="0" presId="urn:microsoft.com/office/officeart/2005/8/layout/vList5"/>
    <dgm:cxn modelId="{E0A0D286-6B83-42EC-AAD7-0C4C4C096FDB}" type="presOf" srcId="{CEA3DDEE-4F20-4CA8-BE75-73144C92C3F4}" destId="{58C98319-50A6-415B-B6C5-13549D7EB95E}" srcOrd="0" destOrd="0" presId="urn:microsoft.com/office/officeart/2005/8/layout/vList5"/>
    <dgm:cxn modelId="{E2E53E01-588D-4EA2-B955-6198B56D854C}" srcId="{87A1075E-D202-447C-A6EA-DFD2E8A21540}" destId="{C438D8F4-E0BA-4685-8E6B-232641D2A1F7}" srcOrd="5" destOrd="0" parTransId="{3D9C97B7-D101-4871-B058-5B6E6F639181}" sibTransId="{B004F363-7525-4B37-A7CE-CC14879A8798}"/>
    <dgm:cxn modelId="{247AC224-4E73-4B7B-9AAC-97F083C17330}" srcId="{EAFBE266-895E-4821-BC48-D4D795A83C44}" destId="{18CFDA91-5AFE-4038-B429-1E58310C744B}" srcOrd="0" destOrd="0" parTransId="{8F55CE79-88BF-4EE1-B3EA-E779BCB94B10}" sibTransId="{D38A2BA4-FAFF-4BC4-9554-CAAA25359694}"/>
    <dgm:cxn modelId="{6A7EF5B0-0F34-425A-80D8-855EA715F272}" srcId="{87A1075E-D202-447C-A6EA-DFD2E8A21540}" destId="{020F64A9-1CA9-49DD-B74B-5187EBB4A11E}" srcOrd="4" destOrd="0" parTransId="{355BDF66-8240-4C65-9A1D-C40BF8FBB360}" sibTransId="{33DAF6F4-4700-486F-AB41-6467D25B1F5C}"/>
    <dgm:cxn modelId="{79D2AD64-9400-427C-BB04-1E880DB784E3}" srcId="{4F8F1D2E-F498-4EF7-BF24-3E9092ABE938}" destId="{776934B5-4213-48AE-84C4-6C3475E3E9E4}" srcOrd="0" destOrd="0" parTransId="{AC5C2E57-2660-4266-9D89-7A5E76C895F9}" sibTransId="{B5169009-EA2B-4181-8E41-EEB1677262D8}"/>
    <dgm:cxn modelId="{F4772640-75A0-42D2-9BA7-63A7D8CD2F3E}" type="presOf" srcId="{EAFBE266-895E-4821-BC48-D4D795A83C44}" destId="{C918DFB0-7BF7-475A-AC64-8E8132F1ED65}" srcOrd="0" destOrd="0" presId="urn:microsoft.com/office/officeart/2005/8/layout/vList5"/>
    <dgm:cxn modelId="{6ED7E2F5-8AD3-4D9B-9A09-68D0D48004F0}" srcId="{87A1075E-D202-447C-A6EA-DFD2E8A21540}" destId="{79427B07-6ACE-4FB0-8AA9-8E158FF1387F}" srcOrd="7" destOrd="0" parTransId="{DA07DF1F-40E8-474A-BB4F-17713FE50AF4}" sibTransId="{C2B5612B-BC57-4CD6-A874-79F7F74ED930}"/>
    <dgm:cxn modelId="{F5D5368B-701F-4B7C-93D2-A562A0CBC35C}" type="presOf" srcId="{41EA15F5-658A-4EC7-A47A-A4C45B158259}" destId="{81748B5A-44D7-401C-94EC-ABBB031E0B47}" srcOrd="0" destOrd="0" presId="urn:microsoft.com/office/officeart/2005/8/layout/vList5"/>
    <dgm:cxn modelId="{53CF6E68-F788-4811-A027-496A6A5692FF}" type="presOf" srcId="{C52264F6-16CB-4910-8B30-B05626B2C3E8}" destId="{5F7A0A93-A0C0-41A5-927B-F9AABAA09F98}" srcOrd="0" destOrd="0" presId="urn:microsoft.com/office/officeart/2005/8/layout/vList5"/>
    <dgm:cxn modelId="{DD562A4E-11C6-4299-A27E-6E2CB05BE790}" srcId="{87A1075E-D202-447C-A6EA-DFD2E8A21540}" destId="{4656AC01-C615-4943-A1EB-DB4D273ADD16}" srcOrd="2" destOrd="0" parTransId="{9BAEE511-EFD3-433A-A7BC-67D3346A316B}" sibTransId="{4C185901-2DA7-426A-9430-9D04B44A041A}"/>
    <dgm:cxn modelId="{6F41957F-51ED-4949-96A0-56405063CDD4}" srcId="{87A1075E-D202-447C-A6EA-DFD2E8A21540}" destId="{4F8F1D2E-F498-4EF7-BF24-3E9092ABE938}" srcOrd="3" destOrd="0" parTransId="{C1B33138-4D51-4E10-B0F5-1F11F3CF6535}" sibTransId="{0DEBEC83-C2E8-4736-A844-68AC0158C873}"/>
    <dgm:cxn modelId="{72EC38FF-3035-4061-BE77-508766D9303F}" type="presOf" srcId="{4656AC01-C615-4943-A1EB-DB4D273ADD16}" destId="{DEC07B4E-3FCD-4BF5-9A37-E3A23223E023}" srcOrd="0" destOrd="0" presId="urn:microsoft.com/office/officeart/2005/8/layout/vList5"/>
    <dgm:cxn modelId="{4F0D4AE3-E66A-483D-AEA6-6A3376DDE653}" srcId="{87A1075E-D202-447C-A6EA-DFD2E8A21540}" destId="{2683AA6F-160B-4975-A8FC-354DB4A69F8A}" srcOrd="1" destOrd="0" parTransId="{7CDFCE9C-FE67-4FF3-8205-78EA57426AFC}" sibTransId="{24EB5E59-A2E4-4C9F-8FE6-DA98CD42D0D8}"/>
    <dgm:cxn modelId="{AD25DD76-9BB5-4A13-9319-760AE81FD343}" srcId="{87A1075E-D202-447C-A6EA-DFD2E8A21540}" destId="{EAFBE266-895E-4821-BC48-D4D795A83C44}" srcOrd="0" destOrd="0" parTransId="{2B624712-B151-466B-BB0B-EE066ED721F4}" sibTransId="{E79B9C8C-9143-44FE-B186-667BFE7C7030}"/>
    <dgm:cxn modelId="{5970742C-0CEE-40D4-A760-3DC4CE3EDB37}" srcId="{4656AC01-C615-4943-A1EB-DB4D273ADD16}" destId="{70123088-E97E-46E1-8791-C7AA3E8DCA29}" srcOrd="0" destOrd="0" parTransId="{09C6D95B-6E62-4D2D-BAE5-F6303CFFDAFA}" sibTransId="{49F79892-3D81-4513-A83B-C61B22BE427C}"/>
    <dgm:cxn modelId="{69353CA0-CB9C-415A-97A9-BE38078C77EC}" srcId="{C438D8F4-E0BA-4685-8E6B-232641D2A1F7}" destId="{47BDDD65-D84F-4BF3-B4B5-997A078CFC93}" srcOrd="0" destOrd="0" parTransId="{7673390C-A6E3-4503-81E6-486AC0AEE06E}" sibTransId="{5F19FC39-4AB5-4E67-BAB3-C8C6D77DC379}"/>
    <dgm:cxn modelId="{42F7420E-EBD8-4565-A39B-61FA3F0C6AC0}" type="presParOf" srcId="{78F10D09-0B9D-4D70-A479-BE4378B14210}" destId="{78FC9155-EDCC-45A1-8F1E-91D32E9FA7FD}" srcOrd="0" destOrd="0" presId="urn:microsoft.com/office/officeart/2005/8/layout/vList5"/>
    <dgm:cxn modelId="{BF3C67A7-BABC-4ACF-B18F-D0F102C41DB3}" type="presParOf" srcId="{78FC9155-EDCC-45A1-8F1E-91D32E9FA7FD}" destId="{C918DFB0-7BF7-475A-AC64-8E8132F1ED65}" srcOrd="0" destOrd="0" presId="urn:microsoft.com/office/officeart/2005/8/layout/vList5"/>
    <dgm:cxn modelId="{CEDA027D-5860-4288-AD2D-38B741B972E6}" type="presParOf" srcId="{78FC9155-EDCC-45A1-8F1E-91D32E9FA7FD}" destId="{067CCB4F-5023-4FB9-A6D1-B0E0C0D1EDF0}" srcOrd="1" destOrd="0" presId="urn:microsoft.com/office/officeart/2005/8/layout/vList5"/>
    <dgm:cxn modelId="{B9062A5A-C591-49FB-BF99-2BF342A6A52D}" type="presParOf" srcId="{78F10D09-0B9D-4D70-A479-BE4378B14210}" destId="{418BED98-C261-4203-9C54-4704C3F4C85A}" srcOrd="1" destOrd="0" presId="urn:microsoft.com/office/officeart/2005/8/layout/vList5"/>
    <dgm:cxn modelId="{BA7A76AD-CD76-4217-AD04-544803E25860}" type="presParOf" srcId="{78F10D09-0B9D-4D70-A479-BE4378B14210}" destId="{66170459-2AC4-4B8E-896E-D88511CB9277}" srcOrd="2" destOrd="0" presId="urn:microsoft.com/office/officeart/2005/8/layout/vList5"/>
    <dgm:cxn modelId="{6FA7A199-7F84-4E8D-A285-88B6138B4C27}" type="presParOf" srcId="{66170459-2AC4-4B8E-896E-D88511CB9277}" destId="{023AE2AC-734D-4C8A-9C1C-602A59A3F3AC}" srcOrd="0" destOrd="0" presId="urn:microsoft.com/office/officeart/2005/8/layout/vList5"/>
    <dgm:cxn modelId="{2CADCBD7-8769-4D5D-82ED-A0C332AA5296}" type="presParOf" srcId="{66170459-2AC4-4B8E-896E-D88511CB9277}" destId="{5F7A0A93-A0C0-41A5-927B-F9AABAA09F98}" srcOrd="1" destOrd="0" presId="urn:microsoft.com/office/officeart/2005/8/layout/vList5"/>
    <dgm:cxn modelId="{CECDD7B9-CB7E-46D8-8D19-982FF344069E}" type="presParOf" srcId="{78F10D09-0B9D-4D70-A479-BE4378B14210}" destId="{583A702E-DA6E-4DCB-BA98-6D69134F42A1}" srcOrd="3" destOrd="0" presId="urn:microsoft.com/office/officeart/2005/8/layout/vList5"/>
    <dgm:cxn modelId="{EBF33DA1-4342-4D2C-9A98-8C5044542B71}" type="presParOf" srcId="{78F10D09-0B9D-4D70-A479-BE4378B14210}" destId="{75B0DA66-A39B-4B2F-B6A9-7FDD9B0486B0}" srcOrd="4" destOrd="0" presId="urn:microsoft.com/office/officeart/2005/8/layout/vList5"/>
    <dgm:cxn modelId="{A678FC7D-920C-4AD3-B2AB-7A6D2C651B29}" type="presParOf" srcId="{75B0DA66-A39B-4B2F-B6A9-7FDD9B0486B0}" destId="{DEC07B4E-3FCD-4BF5-9A37-E3A23223E023}" srcOrd="0" destOrd="0" presId="urn:microsoft.com/office/officeart/2005/8/layout/vList5"/>
    <dgm:cxn modelId="{9EC94DAE-3079-4FD6-88CC-BDBFDF9C134C}" type="presParOf" srcId="{75B0DA66-A39B-4B2F-B6A9-7FDD9B0486B0}" destId="{0AC57000-E981-47E4-B549-B92268E15CC0}" srcOrd="1" destOrd="0" presId="urn:microsoft.com/office/officeart/2005/8/layout/vList5"/>
    <dgm:cxn modelId="{A60B97C0-77A5-4AE0-B4AC-1BF95C324E26}" type="presParOf" srcId="{78F10D09-0B9D-4D70-A479-BE4378B14210}" destId="{A947F018-0CA5-42AB-81D9-986D7CB54352}" srcOrd="5" destOrd="0" presId="urn:microsoft.com/office/officeart/2005/8/layout/vList5"/>
    <dgm:cxn modelId="{FF459E25-8FB8-4D0B-B1C1-8B672D990ABB}" type="presParOf" srcId="{78F10D09-0B9D-4D70-A479-BE4378B14210}" destId="{CD9FF476-A4CA-437E-8E39-225D3B8B3B47}" srcOrd="6" destOrd="0" presId="urn:microsoft.com/office/officeart/2005/8/layout/vList5"/>
    <dgm:cxn modelId="{A1CB04CD-06B7-4DEE-9DB4-B9A9684E05C4}" type="presParOf" srcId="{CD9FF476-A4CA-437E-8E39-225D3B8B3B47}" destId="{B155E6DF-9CC0-4305-A136-92F057766A33}" srcOrd="0" destOrd="0" presId="urn:microsoft.com/office/officeart/2005/8/layout/vList5"/>
    <dgm:cxn modelId="{870E0AB5-8861-4D20-8C94-DCA402C6A598}" type="presParOf" srcId="{CD9FF476-A4CA-437E-8E39-225D3B8B3B47}" destId="{2B8D50AF-3B99-4BBB-9BEC-0FC97F660296}" srcOrd="1" destOrd="0" presId="urn:microsoft.com/office/officeart/2005/8/layout/vList5"/>
    <dgm:cxn modelId="{0E3E2D9C-3CF0-4154-93CC-442B15226B9F}" type="presParOf" srcId="{78F10D09-0B9D-4D70-A479-BE4378B14210}" destId="{BB0BDE1A-0A62-4FBD-B474-8C4C5D51878A}" srcOrd="7" destOrd="0" presId="urn:microsoft.com/office/officeart/2005/8/layout/vList5"/>
    <dgm:cxn modelId="{0B54062B-E26D-41D9-988E-2B4EA9B2A896}" type="presParOf" srcId="{78F10D09-0B9D-4D70-A479-BE4378B14210}" destId="{938E85F3-79F9-4762-BB98-613CAEE8E274}" srcOrd="8" destOrd="0" presId="urn:microsoft.com/office/officeart/2005/8/layout/vList5"/>
    <dgm:cxn modelId="{CF6499C4-DBA9-4C39-BC7D-EBD2DB69BCE4}" type="presParOf" srcId="{938E85F3-79F9-4762-BB98-613CAEE8E274}" destId="{64F250E2-8D4C-4FAC-B8E7-76667B59F731}" srcOrd="0" destOrd="0" presId="urn:microsoft.com/office/officeart/2005/8/layout/vList5"/>
    <dgm:cxn modelId="{AEF8A7E4-7E08-480F-8EC8-E49D8E4D7605}" type="presParOf" srcId="{938E85F3-79F9-4762-BB98-613CAEE8E274}" destId="{58C98319-50A6-415B-B6C5-13549D7EB95E}" srcOrd="1" destOrd="0" presId="urn:microsoft.com/office/officeart/2005/8/layout/vList5"/>
    <dgm:cxn modelId="{43EB0A18-806F-4676-8FBB-23E2907CD9B8}" type="presParOf" srcId="{78F10D09-0B9D-4D70-A479-BE4378B14210}" destId="{6D155D3C-D459-4B11-A72B-235BBBEB36BB}" srcOrd="9" destOrd="0" presId="urn:microsoft.com/office/officeart/2005/8/layout/vList5"/>
    <dgm:cxn modelId="{F10D82B0-E5D5-4874-BDCD-82707709FFD9}" type="presParOf" srcId="{78F10D09-0B9D-4D70-A479-BE4378B14210}" destId="{72C4315A-9753-49B7-A847-900DB61A29DE}" srcOrd="10" destOrd="0" presId="urn:microsoft.com/office/officeart/2005/8/layout/vList5"/>
    <dgm:cxn modelId="{035E8386-7B64-4F72-8DFE-03E417389C8A}" type="presParOf" srcId="{72C4315A-9753-49B7-A847-900DB61A29DE}" destId="{E555C407-E579-467D-838D-3C457078FFFB}" srcOrd="0" destOrd="0" presId="urn:microsoft.com/office/officeart/2005/8/layout/vList5"/>
    <dgm:cxn modelId="{7A84FD71-06C7-424C-B360-5E4D0C28B98F}" type="presParOf" srcId="{72C4315A-9753-49B7-A847-900DB61A29DE}" destId="{83A103CC-F981-4300-BA63-10860BAA8BE5}" srcOrd="1" destOrd="0" presId="urn:microsoft.com/office/officeart/2005/8/layout/vList5"/>
    <dgm:cxn modelId="{4EFC4F2D-B6E6-4F92-9093-6612FC84438D}" type="presParOf" srcId="{78F10D09-0B9D-4D70-A479-BE4378B14210}" destId="{ED737EBE-8CC9-4552-99F5-130F9BDDE179}" srcOrd="11" destOrd="0" presId="urn:microsoft.com/office/officeart/2005/8/layout/vList5"/>
    <dgm:cxn modelId="{6534C5C8-3F5B-4A24-8990-0BC63305199E}" type="presParOf" srcId="{78F10D09-0B9D-4D70-A479-BE4378B14210}" destId="{F2777EC8-A9CA-4D3C-A95A-EF3F1215AAB9}" srcOrd="12" destOrd="0" presId="urn:microsoft.com/office/officeart/2005/8/layout/vList5"/>
    <dgm:cxn modelId="{FC0983D9-F5F6-4038-85E6-7EE2C9E6824D}" type="presParOf" srcId="{F2777EC8-A9CA-4D3C-A95A-EF3F1215AAB9}" destId="{A9D690FA-2D4A-472A-97AC-0CB369DF6574}" srcOrd="0" destOrd="0" presId="urn:microsoft.com/office/officeart/2005/8/layout/vList5"/>
    <dgm:cxn modelId="{22C637AB-8390-44FC-9485-14D9D21ABBEA}" type="presParOf" srcId="{F2777EC8-A9CA-4D3C-A95A-EF3F1215AAB9}" destId="{734DF0C3-CF99-4D0E-B16D-A53697429C87}" srcOrd="1" destOrd="0" presId="urn:microsoft.com/office/officeart/2005/8/layout/vList5"/>
    <dgm:cxn modelId="{02BD1251-09B4-471A-8DE3-5DB10ECED1F0}" type="presParOf" srcId="{78F10D09-0B9D-4D70-A479-BE4378B14210}" destId="{9C63FECC-756A-4D3B-8EBA-7CCE9427EA10}" srcOrd="13" destOrd="0" presId="urn:microsoft.com/office/officeart/2005/8/layout/vList5"/>
    <dgm:cxn modelId="{FB666399-B195-4B32-90C0-DB15739958AF}" type="presParOf" srcId="{78F10D09-0B9D-4D70-A479-BE4378B14210}" destId="{2F6A049F-825A-4C45-B963-EA220FA8E4C6}" srcOrd="14" destOrd="0" presId="urn:microsoft.com/office/officeart/2005/8/layout/vList5"/>
    <dgm:cxn modelId="{9B2B17B9-657D-4C6F-8C56-331A75981E45}" type="presParOf" srcId="{2F6A049F-825A-4C45-B963-EA220FA8E4C6}" destId="{1AACB2B0-2110-472E-ACC0-4C0223A97465}" srcOrd="0" destOrd="0" presId="urn:microsoft.com/office/officeart/2005/8/layout/vList5"/>
    <dgm:cxn modelId="{9D2E7F40-A752-4E8D-805D-7EC1FC4AB0DB}" type="presParOf" srcId="{2F6A049F-825A-4C45-B963-EA220FA8E4C6}" destId="{17B6BE39-83A5-4A59-955E-EAF43A5C8563}" srcOrd="1" destOrd="0" presId="urn:microsoft.com/office/officeart/2005/8/layout/vList5"/>
    <dgm:cxn modelId="{D39008C3-2C97-4EB9-8E7C-4257A6EF7DD8}" type="presParOf" srcId="{78F10D09-0B9D-4D70-A479-BE4378B14210}" destId="{9FF4B827-B29A-48E6-998F-345534F015F1}" srcOrd="15" destOrd="0" presId="urn:microsoft.com/office/officeart/2005/8/layout/vList5"/>
    <dgm:cxn modelId="{42E4B273-1B6E-4300-910D-C314DB2EFC4D}" type="presParOf" srcId="{78F10D09-0B9D-4D70-A479-BE4378B14210}" destId="{E991FCCD-991B-46D3-9FFE-DAD2B4E5C8BF}" srcOrd="16" destOrd="0" presId="urn:microsoft.com/office/officeart/2005/8/layout/vList5"/>
    <dgm:cxn modelId="{FF3CFE4B-3D47-4982-9222-DC5FB3B9340E}" type="presParOf" srcId="{E991FCCD-991B-46D3-9FFE-DAD2B4E5C8BF}" destId="{81748B5A-44D7-401C-94EC-ABBB031E0B47}" srcOrd="0" destOrd="0" presId="urn:microsoft.com/office/officeart/2005/8/layout/vList5"/>
    <dgm:cxn modelId="{D6E20003-31F4-4166-971D-FBA7D88EB9AD}" type="presParOf" srcId="{E991FCCD-991B-46D3-9FFE-DAD2B4E5C8BF}" destId="{945FDBB9-4868-4173-884D-783CE4DC702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7F1841-4C09-4086-B253-6CDDB7A5DBE6}" type="doc">
      <dgm:prSet loTypeId="urn:microsoft.com/office/officeart/2005/8/layout/process1" loCatId="process" qsTypeId="urn:microsoft.com/office/officeart/2005/8/quickstyle/simple2" qsCatId="simple" csTypeId="urn:microsoft.com/office/officeart/2005/8/colors/accent2_2" csCatId="accent2" phldr="1"/>
      <dgm:spPr/>
    </dgm:pt>
    <dgm:pt modelId="{D7B0E788-2DF6-4A24-B2DF-6F4CB6C47C40}">
      <dgm:prSet phldrT="[Texto]"/>
      <dgm:spPr/>
      <dgm:t>
        <a:bodyPr/>
        <a:lstStyle/>
        <a:p>
          <a:r>
            <a:rPr lang="es-EC" dirty="0" smtClean="0"/>
            <a:t>Grupo de pruebas </a:t>
          </a:r>
          <a:endParaRPr lang="es-EC" dirty="0"/>
        </a:p>
      </dgm:t>
    </dgm:pt>
    <dgm:pt modelId="{D614AE30-E16B-405B-8CE5-53BE2A11C8FE}" type="parTrans" cxnId="{0565E3CC-D9BD-4AFE-BEC2-A21EF6CB15B0}">
      <dgm:prSet/>
      <dgm:spPr/>
      <dgm:t>
        <a:bodyPr/>
        <a:lstStyle/>
        <a:p>
          <a:endParaRPr lang="es-EC"/>
        </a:p>
      </dgm:t>
    </dgm:pt>
    <dgm:pt modelId="{5ECB9DA5-BDDE-4E73-A472-5FF2EC41F832}" type="sibTrans" cxnId="{0565E3CC-D9BD-4AFE-BEC2-A21EF6CB15B0}">
      <dgm:prSet/>
      <dgm:spPr/>
      <dgm:t>
        <a:bodyPr/>
        <a:lstStyle/>
        <a:p>
          <a:endParaRPr lang="es-EC"/>
        </a:p>
      </dgm:t>
    </dgm:pt>
    <dgm:pt modelId="{09935CFF-5287-409D-8130-6F4C2BC28152}">
      <dgm:prSet phldrT="[Texto]"/>
      <dgm:spPr/>
      <dgm:t>
        <a:bodyPr/>
        <a:lstStyle/>
        <a:p>
          <a:r>
            <a:rPr lang="es-EC" dirty="0" smtClean="0"/>
            <a:t>Al final de la codificación</a:t>
          </a:r>
          <a:endParaRPr lang="es-EC" dirty="0"/>
        </a:p>
      </dgm:t>
    </dgm:pt>
    <dgm:pt modelId="{EDE0ED42-0722-4BA3-BB8E-8F18C0F83A82}" type="parTrans" cxnId="{49B6769D-A62C-4530-9DA5-860793CE0A63}">
      <dgm:prSet/>
      <dgm:spPr/>
      <dgm:t>
        <a:bodyPr/>
        <a:lstStyle/>
        <a:p>
          <a:endParaRPr lang="es-EC"/>
        </a:p>
      </dgm:t>
    </dgm:pt>
    <dgm:pt modelId="{DCF34206-CB76-4642-A0A5-92DF29E1F565}" type="sibTrans" cxnId="{49B6769D-A62C-4530-9DA5-860793CE0A63}">
      <dgm:prSet/>
      <dgm:spPr/>
      <dgm:t>
        <a:bodyPr/>
        <a:lstStyle/>
        <a:p>
          <a:endParaRPr lang="es-EC"/>
        </a:p>
      </dgm:t>
    </dgm:pt>
    <dgm:pt modelId="{E6B8644A-0E5A-413B-A293-2EB05E36F00E}">
      <dgm:prSet phldrT="[Texto]"/>
      <dgm:spPr/>
      <dgm:t>
        <a:bodyPr/>
        <a:lstStyle/>
        <a:p>
          <a:r>
            <a:rPr lang="es-EC" dirty="0" smtClean="0"/>
            <a:t>Pérdida de eficiencia</a:t>
          </a:r>
          <a:endParaRPr lang="es-EC" dirty="0"/>
        </a:p>
      </dgm:t>
    </dgm:pt>
    <dgm:pt modelId="{9B8D470B-B5B9-45A5-9823-CD4E57EE9C5D}" type="parTrans" cxnId="{2BD66AB6-8996-45CC-A6EC-70D3408591AB}">
      <dgm:prSet/>
      <dgm:spPr/>
      <dgm:t>
        <a:bodyPr/>
        <a:lstStyle/>
        <a:p>
          <a:endParaRPr lang="es-EC"/>
        </a:p>
      </dgm:t>
    </dgm:pt>
    <dgm:pt modelId="{E2450D86-5554-4799-A8E3-44405871F7C4}" type="sibTrans" cxnId="{2BD66AB6-8996-45CC-A6EC-70D3408591AB}">
      <dgm:prSet/>
      <dgm:spPr/>
      <dgm:t>
        <a:bodyPr/>
        <a:lstStyle/>
        <a:p>
          <a:endParaRPr lang="es-EC"/>
        </a:p>
      </dgm:t>
    </dgm:pt>
    <dgm:pt modelId="{8FCD0484-8031-42D0-828E-721BAEFBA34F}">
      <dgm:prSet phldrT="[Texto]"/>
      <dgm:spPr/>
      <dgm:t>
        <a:bodyPr/>
        <a:lstStyle/>
        <a:p>
          <a:r>
            <a:rPr lang="es-EC" dirty="0" smtClean="0"/>
            <a:t>Problemas fase de producción</a:t>
          </a:r>
          <a:endParaRPr lang="es-EC" dirty="0"/>
        </a:p>
      </dgm:t>
    </dgm:pt>
    <dgm:pt modelId="{6B18A93D-7005-4A0F-9EDD-569DE2073236}" type="parTrans" cxnId="{72E1DA1E-0B88-4889-8658-E76BD7B09660}">
      <dgm:prSet/>
      <dgm:spPr/>
      <dgm:t>
        <a:bodyPr/>
        <a:lstStyle/>
        <a:p>
          <a:endParaRPr lang="es-EC"/>
        </a:p>
      </dgm:t>
    </dgm:pt>
    <dgm:pt modelId="{B26B2396-9D2F-4EFF-994C-D3B6C4C38D41}" type="sibTrans" cxnId="{72E1DA1E-0B88-4889-8658-E76BD7B09660}">
      <dgm:prSet/>
      <dgm:spPr/>
      <dgm:t>
        <a:bodyPr/>
        <a:lstStyle/>
        <a:p>
          <a:endParaRPr lang="es-EC"/>
        </a:p>
      </dgm:t>
    </dgm:pt>
    <dgm:pt modelId="{A7D33F19-5F15-4EC3-B0E5-3939DA61063D}" type="pres">
      <dgm:prSet presAssocID="{6D7F1841-4C09-4086-B253-6CDDB7A5DBE6}" presName="Name0" presStyleCnt="0">
        <dgm:presLayoutVars>
          <dgm:dir/>
          <dgm:resizeHandles val="exact"/>
        </dgm:presLayoutVars>
      </dgm:prSet>
      <dgm:spPr/>
    </dgm:pt>
    <dgm:pt modelId="{083E7ADF-759C-4D8B-9C89-6F82AC6487DC}" type="pres">
      <dgm:prSet presAssocID="{D7B0E788-2DF6-4A24-B2DF-6F4CB6C47C40}" presName="node" presStyleLbl="node1" presStyleIdx="0" presStyleCnt="4">
        <dgm:presLayoutVars>
          <dgm:bulletEnabled val="1"/>
        </dgm:presLayoutVars>
      </dgm:prSet>
      <dgm:spPr/>
      <dgm:t>
        <a:bodyPr/>
        <a:lstStyle/>
        <a:p>
          <a:endParaRPr lang="es-EC"/>
        </a:p>
      </dgm:t>
    </dgm:pt>
    <dgm:pt modelId="{B8CDF779-4843-4A4B-8523-03696955F4C4}" type="pres">
      <dgm:prSet presAssocID="{5ECB9DA5-BDDE-4E73-A472-5FF2EC41F832}" presName="sibTrans" presStyleLbl="sibTrans2D1" presStyleIdx="0" presStyleCnt="3"/>
      <dgm:spPr/>
      <dgm:t>
        <a:bodyPr/>
        <a:lstStyle/>
        <a:p>
          <a:endParaRPr lang="es-EC"/>
        </a:p>
      </dgm:t>
    </dgm:pt>
    <dgm:pt modelId="{D16152D2-C93F-4ECC-8F5B-04EA88BBC992}" type="pres">
      <dgm:prSet presAssocID="{5ECB9DA5-BDDE-4E73-A472-5FF2EC41F832}" presName="connectorText" presStyleLbl="sibTrans2D1" presStyleIdx="0" presStyleCnt="3"/>
      <dgm:spPr/>
      <dgm:t>
        <a:bodyPr/>
        <a:lstStyle/>
        <a:p>
          <a:endParaRPr lang="es-EC"/>
        </a:p>
      </dgm:t>
    </dgm:pt>
    <dgm:pt modelId="{8E3E2B09-94B8-4C14-9AED-9CCAA543E93F}" type="pres">
      <dgm:prSet presAssocID="{09935CFF-5287-409D-8130-6F4C2BC28152}" presName="node" presStyleLbl="node1" presStyleIdx="1" presStyleCnt="4">
        <dgm:presLayoutVars>
          <dgm:bulletEnabled val="1"/>
        </dgm:presLayoutVars>
      </dgm:prSet>
      <dgm:spPr/>
      <dgm:t>
        <a:bodyPr/>
        <a:lstStyle/>
        <a:p>
          <a:endParaRPr lang="es-EC"/>
        </a:p>
      </dgm:t>
    </dgm:pt>
    <dgm:pt modelId="{18D4FBEC-3D77-4D4A-8851-B89A2DBD8297}" type="pres">
      <dgm:prSet presAssocID="{DCF34206-CB76-4642-A0A5-92DF29E1F565}" presName="sibTrans" presStyleLbl="sibTrans2D1" presStyleIdx="1" presStyleCnt="3"/>
      <dgm:spPr/>
      <dgm:t>
        <a:bodyPr/>
        <a:lstStyle/>
        <a:p>
          <a:endParaRPr lang="es-EC"/>
        </a:p>
      </dgm:t>
    </dgm:pt>
    <dgm:pt modelId="{628AA4E1-0965-4AC8-B069-FD14ECF4050A}" type="pres">
      <dgm:prSet presAssocID="{DCF34206-CB76-4642-A0A5-92DF29E1F565}" presName="connectorText" presStyleLbl="sibTrans2D1" presStyleIdx="1" presStyleCnt="3"/>
      <dgm:spPr/>
      <dgm:t>
        <a:bodyPr/>
        <a:lstStyle/>
        <a:p>
          <a:endParaRPr lang="es-EC"/>
        </a:p>
      </dgm:t>
    </dgm:pt>
    <dgm:pt modelId="{8EE05E6D-9807-41ED-BFD7-911B92798733}" type="pres">
      <dgm:prSet presAssocID="{E6B8644A-0E5A-413B-A293-2EB05E36F00E}" presName="node" presStyleLbl="node1" presStyleIdx="2" presStyleCnt="4">
        <dgm:presLayoutVars>
          <dgm:bulletEnabled val="1"/>
        </dgm:presLayoutVars>
      </dgm:prSet>
      <dgm:spPr/>
      <dgm:t>
        <a:bodyPr/>
        <a:lstStyle/>
        <a:p>
          <a:endParaRPr lang="es-EC"/>
        </a:p>
      </dgm:t>
    </dgm:pt>
    <dgm:pt modelId="{ABC98811-AA06-49D3-A9CE-7C9136D9000F}" type="pres">
      <dgm:prSet presAssocID="{E2450D86-5554-4799-A8E3-44405871F7C4}" presName="sibTrans" presStyleLbl="sibTrans2D1" presStyleIdx="2" presStyleCnt="3"/>
      <dgm:spPr/>
      <dgm:t>
        <a:bodyPr/>
        <a:lstStyle/>
        <a:p>
          <a:endParaRPr lang="es-EC"/>
        </a:p>
      </dgm:t>
    </dgm:pt>
    <dgm:pt modelId="{A6FDE24B-C597-4E0E-8E42-CE6E6E265700}" type="pres">
      <dgm:prSet presAssocID="{E2450D86-5554-4799-A8E3-44405871F7C4}" presName="connectorText" presStyleLbl="sibTrans2D1" presStyleIdx="2" presStyleCnt="3"/>
      <dgm:spPr/>
      <dgm:t>
        <a:bodyPr/>
        <a:lstStyle/>
        <a:p>
          <a:endParaRPr lang="es-EC"/>
        </a:p>
      </dgm:t>
    </dgm:pt>
    <dgm:pt modelId="{C0AD93F5-7700-4D30-9DC5-343A469D0E64}" type="pres">
      <dgm:prSet presAssocID="{8FCD0484-8031-42D0-828E-721BAEFBA34F}" presName="node" presStyleLbl="node1" presStyleIdx="3" presStyleCnt="4">
        <dgm:presLayoutVars>
          <dgm:bulletEnabled val="1"/>
        </dgm:presLayoutVars>
      </dgm:prSet>
      <dgm:spPr/>
      <dgm:t>
        <a:bodyPr/>
        <a:lstStyle/>
        <a:p>
          <a:endParaRPr lang="es-EC"/>
        </a:p>
      </dgm:t>
    </dgm:pt>
  </dgm:ptLst>
  <dgm:cxnLst>
    <dgm:cxn modelId="{2BD66AB6-8996-45CC-A6EC-70D3408591AB}" srcId="{6D7F1841-4C09-4086-B253-6CDDB7A5DBE6}" destId="{E6B8644A-0E5A-413B-A293-2EB05E36F00E}" srcOrd="2" destOrd="0" parTransId="{9B8D470B-B5B9-45A5-9823-CD4E57EE9C5D}" sibTransId="{E2450D86-5554-4799-A8E3-44405871F7C4}"/>
    <dgm:cxn modelId="{0708E537-554F-40C2-AEB7-2BF46A856390}" type="presOf" srcId="{E2450D86-5554-4799-A8E3-44405871F7C4}" destId="{A6FDE24B-C597-4E0E-8E42-CE6E6E265700}" srcOrd="1" destOrd="0" presId="urn:microsoft.com/office/officeart/2005/8/layout/process1"/>
    <dgm:cxn modelId="{CA610C4A-25C5-4CFC-87A9-1339F17B1075}" type="presOf" srcId="{E2450D86-5554-4799-A8E3-44405871F7C4}" destId="{ABC98811-AA06-49D3-A9CE-7C9136D9000F}" srcOrd="0" destOrd="0" presId="urn:microsoft.com/office/officeart/2005/8/layout/process1"/>
    <dgm:cxn modelId="{2A4A2577-CEE7-4C62-ACC8-69412AF18BBC}" type="presOf" srcId="{D7B0E788-2DF6-4A24-B2DF-6F4CB6C47C40}" destId="{083E7ADF-759C-4D8B-9C89-6F82AC6487DC}" srcOrd="0" destOrd="0" presId="urn:microsoft.com/office/officeart/2005/8/layout/process1"/>
    <dgm:cxn modelId="{AEEDA658-AB2C-4384-B667-E597DEC2C78C}" type="presOf" srcId="{DCF34206-CB76-4642-A0A5-92DF29E1F565}" destId="{628AA4E1-0965-4AC8-B069-FD14ECF4050A}" srcOrd="1" destOrd="0" presId="urn:microsoft.com/office/officeart/2005/8/layout/process1"/>
    <dgm:cxn modelId="{72E1DA1E-0B88-4889-8658-E76BD7B09660}" srcId="{6D7F1841-4C09-4086-B253-6CDDB7A5DBE6}" destId="{8FCD0484-8031-42D0-828E-721BAEFBA34F}" srcOrd="3" destOrd="0" parTransId="{6B18A93D-7005-4A0F-9EDD-569DE2073236}" sibTransId="{B26B2396-9D2F-4EFF-994C-D3B6C4C38D41}"/>
    <dgm:cxn modelId="{783DFC56-FCBC-4182-881A-BCC825924DE4}" type="presOf" srcId="{DCF34206-CB76-4642-A0A5-92DF29E1F565}" destId="{18D4FBEC-3D77-4D4A-8851-B89A2DBD8297}" srcOrd="0" destOrd="0" presId="urn:microsoft.com/office/officeart/2005/8/layout/process1"/>
    <dgm:cxn modelId="{14A7E7F4-2E50-49BB-86E7-56D21B721DA3}" type="presOf" srcId="{6D7F1841-4C09-4086-B253-6CDDB7A5DBE6}" destId="{A7D33F19-5F15-4EC3-B0E5-3939DA61063D}" srcOrd="0" destOrd="0" presId="urn:microsoft.com/office/officeart/2005/8/layout/process1"/>
    <dgm:cxn modelId="{A837CE43-8972-4E5E-8E11-C08548D6CC89}" type="presOf" srcId="{8FCD0484-8031-42D0-828E-721BAEFBA34F}" destId="{C0AD93F5-7700-4D30-9DC5-343A469D0E64}" srcOrd="0" destOrd="0" presId="urn:microsoft.com/office/officeart/2005/8/layout/process1"/>
    <dgm:cxn modelId="{2AE0DCEB-6C0A-4BDB-A911-0E7693E8F73C}" type="presOf" srcId="{09935CFF-5287-409D-8130-6F4C2BC28152}" destId="{8E3E2B09-94B8-4C14-9AED-9CCAA543E93F}" srcOrd="0" destOrd="0" presId="urn:microsoft.com/office/officeart/2005/8/layout/process1"/>
    <dgm:cxn modelId="{11B84F29-F415-4AF6-A9BD-273014D9863A}" type="presOf" srcId="{5ECB9DA5-BDDE-4E73-A472-5FF2EC41F832}" destId="{B8CDF779-4843-4A4B-8523-03696955F4C4}" srcOrd="0" destOrd="0" presId="urn:microsoft.com/office/officeart/2005/8/layout/process1"/>
    <dgm:cxn modelId="{7572BE06-B18E-48ED-B7B3-9077A4115B8A}" type="presOf" srcId="{5ECB9DA5-BDDE-4E73-A472-5FF2EC41F832}" destId="{D16152D2-C93F-4ECC-8F5B-04EA88BBC992}" srcOrd="1" destOrd="0" presId="urn:microsoft.com/office/officeart/2005/8/layout/process1"/>
    <dgm:cxn modelId="{AA75EA6C-A8B3-4486-9E2B-817207026654}" type="presOf" srcId="{E6B8644A-0E5A-413B-A293-2EB05E36F00E}" destId="{8EE05E6D-9807-41ED-BFD7-911B92798733}" srcOrd="0" destOrd="0" presId="urn:microsoft.com/office/officeart/2005/8/layout/process1"/>
    <dgm:cxn modelId="{0565E3CC-D9BD-4AFE-BEC2-A21EF6CB15B0}" srcId="{6D7F1841-4C09-4086-B253-6CDDB7A5DBE6}" destId="{D7B0E788-2DF6-4A24-B2DF-6F4CB6C47C40}" srcOrd="0" destOrd="0" parTransId="{D614AE30-E16B-405B-8CE5-53BE2A11C8FE}" sibTransId="{5ECB9DA5-BDDE-4E73-A472-5FF2EC41F832}"/>
    <dgm:cxn modelId="{49B6769D-A62C-4530-9DA5-860793CE0A63}" srcId="{6D7F1841-4C09-4086-B253-6CDDB7A5DBE6}" destId="{09935CFF-5287-409D-8130-6F4C2BC28152}" srcOrd="1" destOrd="0" parTransId="{EDE0ED42-0722-4BA3-BB8E-8F18C0F83A82}" sibTransId="{DCF34206-CB76-4642-A0A5-92DF29E1F565}"/>
    <dgm:cxn modelId="{81B3A72B-F5C1-4028-8194-4FFC6634DC71}" type="presParOf" srcId="{A7D33F19-5F15-4EC3-B0E5-3939DA61063D}" destId="{083E7ADF-759C-4D8B-9C89-6F82AC6487DC}" srcOrd="0" destOrd="0" presId="urn:microsoft.com/office/officeart/2005/8/layout/process1"/>
    <dgm:cxn modelId="{D3B96CF5-6172-49E2-951A-66FE81A115DF}" type="presParOf" srcId="{A7D33F19-5F15-4EC3-B0E5-3939DA61063D}" destId="{B8CDF779-4843-4A4B-8523-03696955F4C4}" srcOrd="1" destOrd="0" presId="urn:microsoft.com/office/officeart/2005/8/layout/process1"/>
    <dgm:cxn modelId="{1868F9D6-0748-4A24-90C8-8F6501A884D0}" type="presParOf" srcId="{B8CDF779-4843-4A4B-8523-03696955F4C4}" destId="{D16152D2-C93F-4ECC-8F5B-04EA88BBC992}" srcOrd="0" destOrd="0" presId="urn:microsoft.com/office/officeart/2005/8/layout/process1"/>
    <dgm:cxn modelId="{9D493AAA-FC58-476B-AECC-598829505AA2}" type="presParOf" srcId="{A7D33F19-5F15-4EC3-B0E5-3939DA61063D}" destId="{8E3E2B09-94B8-4C14-9AED-9CCAA543E93F}" srcOrd="2" destOrd="0" presId="urn:microsoft.com/office/officeart/2005/8/layout/process1"/>
    <dgm:cxn modelId="{FFBB8747-1195-468B-9443-4F11C4CAD99F}" type="presParOf" srcId="{A7D33F19-5F15-4EC3-B0E5-3939DA61063D}" destId="{18D4FBEC-3D77-4D4A-8851-B89A2DBD8297}" srcOrd="3" destOrd="0" presId="urn:microsoft.com/office/officeart/2005/8/layout/process1"/>
    <dgm:cxn modelId="{5C0D4981-00F2-421B-9F3B-DE027603C858}" type="presParOf" srcId="{18D4FBEC-3D77-4D4A-8851-B89A2DBD8297}" destId="{628AA4E1-0965-4AC8-B069-FD14ECF4050A}" srcOrd="0" destOrd="0" presId="urn:microsoft.com/office/officeart/2005/8/layout/process1"/>
    <dgm:cxn modelId="{1E262331-310C-4016-9AE9-5F4091E0845C}" type="presParOf" srcId="{A7D33F19-5F15-4EC3-B0E5-3939DA61063D}" destId="{8EE05E6D-9807-41ED-BFD7-911B92798733}" srcOrd="4" destOrd="0" presId="urn:microsoft.com/office/officeart/2005/8/layout/process1"/>
    <dgm:cxn modelId="{BD082179-A055-4760-9206-1F018F9DD298}" type="presParOf" srcId="{A7D33F19-5F15-4EC3-B0E5-3939DA61063D}" destId="{ABC98811-AA06-49D3-A9CE-7C9136D9000F}" srcOrd="5" destOrd="0" presId="urn:microsoft.com/office/officeart/2005/8/layout/process1"/>
    <dgm:cxn modelId="{5E7CB3AE-068E-434E-B4E8-D3506628C766}" type="presParOf" srcId="{ABC98811-AA06-49D3-A9CE-7C9136D9000F}" destId="{A6FDE24B-C597-4E0E-8E42-CE6E6E265700}" srcOrd="0" destOrd="0" presId="urn:microsoft.com/office/officeart/2005/8/layout/process1"/>
    <dgm:cxn modelId="{2ADADEA4-8788-4940-8EC4-70F173865BB2}" type="presParOf" srcId="{A7D33F19-5F15-4EC3-B0E5-3939DA61063D}" destId="{C0AD93F5-7700-4D30-9DC5-343A469D0E64}"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64806B-0340-43E5-88C1-59A6A68B8546}" type="doc">
      <dgm:prSet loTypeId="urn:microsoft.com/office/officeart/2005/8/layout/process1" loCatId="process" qsTypeId="urn:microsoft.com/office/officeart/2005/8/quickstyle/simple1" qsCatId="simple" csTypeId="urn:microsoft.com/office/officeart/2005/8/colors/accent2_3" csCatId="accent2" phldr="1"/>
      <dgm:spPr/>
    </dgm:pt>
    <dgm:pt modelId="{8C4180E2-5196-4D0E-A089-907F3A7F57AD}">
      <dgm:prSet phldrT="[Texto]"/>
      <dgm:spPr/>
      <dgm:t>
        <a:bodyPr/>
        <a:lstStyle/>
        <a:p>
          <a:r>
            <a:rPr lang="es-EC" dirty="0" smtClean="0"/>
            <a:t>Validación tardía</a:t>
          </a:r>
          <a:endParaRPr lang="es-EC" dirty="0"/>
        </a:p>
      </dgm:t>
    </dgm:pt>
    <dgm:pt modelId="{4603C41A-06B0-4BC2-8D07-C16C0AC35A27}" type="parTrans" cxnId="{33650A7D-9B24-42AE-9A09-9C165EFFC343}">
      <dgm:prSet/>
      <dgm:spPr/>
      <dgm:t>
        <a:bodyPr/>
        <a:lstStyle/>
        <a:p>
          <a:endParaRPr lang="es-EC"/>
        </a:p>
      </dgm:t>
    </dgm:pt>
    <dgm:pt modelId="{C054E13A-F5FA-4436-9B93-E575CACB2236}" type="sibTrans" cxnId="{33650A7D-9B24-42AE-9A09-9C165EFFC343}">
      <dgm:prSet/>
      <dgm:spPr/>
      <dgm:t>
        <a:bodyPr/>
        <a:lstStyle/>
        <a:p>
          <a:endParaRPr lang="es-EC"/>
        </a:p>
      </dgm:t>
    </dgm:pt>
    <dgm:pt modelId="{23903E8F-85D9-4E2C-8BA8-00340AC9CF30}">
      <dgm:prSet phldrT="[Texto]"/>
      <dgm:spPr/>
      <dgm:t>
        <a:bodyPr/>
        <a:lstStyle/>
        <a:p>
          <a:r>
            <a:rPr lang="es-EC" dirty="0" smtClean="0"/>
            <a:t>Solución inconsistente </a:t>
          </a:r>
          <a:endParaRPr lang="es-EC" dirty="0"/>
        </a:p>
      </dgm:t>
    </dgm:pt>
    <dgm:pt modelId="{6AC4420C-FF46-4154-AB56-6215A69116D9}" type="parTrans" cxnId="{CDAEBE5D-CFD1-4AE7-8DB5-C40D2D5A6557}">
      <dgm:prSet/>
      <dgm:spPr/>
      <dgm:t>
        <a:bodyPr/>
        <a:lstStyle/>
        <a:p>
          <a:endParaRPr lang="es-EC"/>
        </a:p>
      </dgm:t>
    </dgm:pt>
    <dgm:pt modelId="{832105E4-8567-4741-B7EC-E4A21DBA2F61}" type="sibTrans" cxnId="{CDAEBE5D-CFD1-4AE7-8DB5-C40D2D5A6557}">
      <dgm:prSet/>
      <dgm:spPr/>
      <dgm:t>
        <a:bodyPr/>
        <a:lstStyle/>
        <a:p>
          <a:endParaRPr lang="es-EC"/>
        </a:p>
      </dgm:t>
    </dgm:pt>
    <dgm:pt modelId="{C023A3E7-2F73-452E-8F61-DD1064165EDC}">
      <dgm:prSet phldrT="[Texto]"/>
      <dgm:spPr/>
      <dgm:t>
        <a:bodyPr/>
        <a:lstStyle/>
        <a:p>
          <a:r>
            <a:rPr lang="es-EC" dirty="0" err="1" smtClean="0"/>
            <a:t>The</a:t>
          </a:r>
          <a:r>
            <a:rPr lang="es-EC" dirty="0" smtClean="0"/>
            <a:t> Chaos </a:t>
          </a:r>
          <a:r>
            <a:rPr lang="es-EC" dirty="0" err="1" smtClean="0"/>
            <a:t>Report</a:t>
          </a:r>
          <a:endParaRPr lang="es-EC" dirty="0"/>
        </a:p>
      </dgm:t>
    </dgm:pt>
    <dgm:pt modelId="{51A8054F-77CE-4CC2-AB43-30CEAA294F8D}" type="parTrans" cxnId="{77227DE4-1197-45F6-9BB6-A08CEDB2043E}">
      <dgm:prSet/>
      <dgm:spPr/>
      <dgm:t>
        <a:bodyPr/>
        <a:lstStyle/>
        <a:p>
          <a:endParaRPr lang="es-EC"/>
        </a:p>
      </dgm:t>
    </dgm:pt>
    <dgm:pt modelId="{AA50FD02-C178-4770-9ACE-11A65EBFC0C4}" type="sibTrans" cxnId="{77227DE4-1197-45F6-9BB6-A08CEDB2043E}">
      <dgm:prSet/>
      <dgm:spPr/>
      <dgm:t>
        <a:bodyPr/>
        <a:lstStyle/>
        <a:p>
          <a:endParaRPr lang="es-EC"/>
        </a:p>
      </dgm:t>
    </dgm:pt>
    <dgm:pt modelId="{FF9C82CB-54DE-44FE-87BA-32CCF4B701C7}" type="pres">
      <dgm:prSet presAssocID="{5564806B-0340-43E5-88C1-59A6A68B8546}" presName="Name0" presStyleCnt="0">
        <dgm:presLayoutVars>
          <dgm:dir/>
          <dgm:resizeHandles val="exact"/>
        </dgm:presLayoutVars>
      </dgm:prSet>
      <dgm:spPr/>
    </dgm:pt>
    <dgm:pt modelId="{5595F4C4-E59E-4684-8562-C76826619F13}" type="pres">
      <dgm:prSet presAssocID="{8C4180E2-5196-4D0E-A089-907F3A7F57AD}" presName="node" presStyleLbl="node1" presStyleIdx="0" presStyleCnt="3">
        <dgm:presLayoutVars>
          <dgm:bulletEnabled val="1"/>
        </dgm:presLayoutVars>
      </dgm:prSet>
      <dgm:spPr/>
      <dgm:t>
        <a:bodyPr/>
        <a:lstStyle/>
        <a:p>
          <a:endParaRPr lang="es-EC"/>
        </a:p>
      </dgm:t>
    </dgm:pt>
    <dgm:pt modelId="{1E14C151-8B46-4576-9B5D-9E8BB1D5A3EB}" type="pres">
      <dgm:prSet presAssocID="{C054E13A-F5FA-4436-9B93-E575CACB2236}" presName="sibTrans" presStyleLbl="sibTrans2D1" presStyleIdx="0" presStyleCnt="2"/>
      <dgm:spPr/>
      <dgm:t>
        <a:bodyPr/>
        <a:lstStyle/>
        <a:p>
          <a:endParaRPr lang="es-EC"/>
        </a:p>
      </dgm:t>
    </dgm:pt>
    <dgm:pt modelId="{D04C0E6C-DE5F-4079-9C81-897AE31B282E}" type="pres">
      <dgm:prSet presAssocID="{C054E13A-F5FA-4436-9B93-E575CACB2236}" presName="connectorText" presStyleLbl="sibTrans2D1" presStyleIdx="0" presStyleCnt="2"/>
      <dgm:spPr/>
      <dgm:t>
        <a:bodyPr/>
        <a:lstStyle/>
        <a:p>
          <a:endParaRPr lang="es-EC"/>
        </a:p>
      </dgm:t>
    </dgm:pt>
    <dgm:pt modelId="{1B1F36AB-4B20-40C7-BF50-EBAFC247CFC3}" type="pres">
      <dgm:prSet presAssocID="{23903E8F-85D9-4E2C-8BA8-00340AC9CF30}" presName="node" presStyleLbl="node1" presStyleIdx="1" presStyleCnt="3">
        <dgm:presLayoutVars>
          <dgm:bulletEnabled val="1"/>
        </dgm:presLayoutVars>
      </dgm:prSet>
      <dgm:spPr/>
      <dgm:t>
        <a:bodyPr/>
        <a:lstStyle/>
        <a:p>
          <a:endParaRPr lang="es-EC"/>
        </a:p>
      </dgm:t>
    </dgm:pt>
    <dgm:pt modelId="{76C23459-DD4B-47CE-91B2-D5978FD5077E}" type="pres">
      <dgm:prSet presAssocID="{832105E4-8567-4741-B7EC-E4A21DBA2F61}" presName="sibTrans" presStyleLbl="sibTrans2D1" presStyleIdx="1" presStyleCnt="2"/>
      <dgm:spPr/>
      <dgm:t>
        <a:bodyPr/>
        <a:lstStyle/>
        <a:p>
          <a:endParaRPr lang="es-EC"/>
        </a:p>
      </dgm:t>
    </dgm:pt>
    <dgm:pt modelId="{93683013-E815-462F-90F4-CCA200ACC9C8}" type="pres">
      <dgm:prSet presAssocID="{832105E4-8567-4741-B7EC-E4A21DBA2F61}" presName="connectorText" presStyleLbl="sibTrans2D1" presStyleIdx="1" presStyleCnt="2"/>
      <dgm:spPr/>
      <dgm:t>
        <a:bodyPr/>
        <a:lstStyle/>
        <a:p>
          <a:endParaRPr lang="es-EC"/>
        </a:p>
      </dgm:t>
    </dgm:pt>
    <dgm:pt modelId="{E61F9919-666C-4B8F-AB21-0893B0D04089}" type="pres">
      <dgm:prSet presAssocID="{C023A3E7-2F73-452E-8F61-DD1064165EDC}" presName="node" presStyleLbl="node1" presStyleIdx="2" presStyleCnt="3">
        <dgm:presLayoutVars>
          <dgm:bulletEnabled val="1"/>
        </dgm:presLayoutVars>
      </dgm:prSet>
      <dgm:spPr/>
      <dgm:t>
        <a:bodyPr/>
        <a:lstStyle/>
        <a:p>
          <a:endParaRPr lang="es-EC"/>
        </a:p>
      </dgm:t>
    </dgm:pt>
  </dgm:ptLst>
  <dgm:cxnLst>
    <dgm:cxn modelId="{FEAF53D8-A6C9-4F3E-9152-1C3F54B00061}" type="presOf" srcId="{C054E13A-F5FA-4436-9B93-E575CACB2236}" destId="{D04C0E6C-DE5F-4079-9C81-897AE31B282E}" srcOrd="1" destOrd="0" presId="urn:microsoft.com/office/officeart/2005/8/layout/process1"/>
    <dgm:cxn modelId="{45E39A05-6B70-4BAE-ACBE-C24A998A783C}" type="presOf" srcId="{C054E13A-F5FA-4436-9B93-E575CACB2236}" destId="{1E14C151-8B46-4576-9B5D-9E8BB1D5A3EB}" srcOrd="0" destOrd="0" presId="urn:microsoft.com/office/officeart/2005/8/layout/process1"/>
    <dgm:cxn modelId="{05ED4DCC-5114-4E67-B3A2-7A96879FFAC3}" type="presOf" srcId="{8C4180E2-5196-4D0E-A089-907F3A7F57AD}" destId="{5595F4C4-E59E-4684-8562-C76826619F13}" srcOrd="0" destOrd="0" presId="urn:microsoft.com/office/officeart/2005/8/layout/process1"/>
    <dgm:cxn modelId="{04737F8C-0B0F-4128-97A6-42855839F56E}" type="presOf" srcId="{23903E8F-85D9-4E2C-8BA8-00340AC9CF30}" destId="{1B1F36AB-4B20-40C7-BF50-EBAFC247CFC3}" srcOrd="0" destOrd="0" presId="urn:microsoft.com/office/officeart/2005/8/layout/process1"/>
    <dgm:cxn modelId="{33650A7D-9B24-42AE-9A09-9C165EFFC343}" srcId="{5564806B-0340-43E5-88C1-59A6A68B8546}" destId="{8C4180E2-5196-4D0E-A089-907F3A7F57AD}" srcOrd="0" destOrd="0" parTransId="{4603C41A-06B0-4BC2-8D07-C16C0AC35A27}" sibTransId="{C054E13A-F5FA-4436-9B93-E575CACB2236}"/>
    <dgm:cxn modelId="{2ABECF87-2B2A-4C19-83C0-CC78EC9C14D9}" type="presOf" srcId="{5564806B-0340-43E5-88C1-59A6A68B8546}" destId="{FF9C82CB-54DE-44FE-87BA-32CCF4B701C7}" srcOrd="0" destOrd="0" presId="urn:microsoft.com/office/officeart/2005/8/layout/process1"/>
    <dgm:cxn modelId="{CDAEBE5D-CFD1-4AE7-8DB5-C40D2D5A6557}" srcId="{5564806B-0340-43E5-88C1-59A6A68B8546}" destId="{23903E8F-85D9-4E2C-8BA8-00340AC9CF30}" srcOrd="1" destOrd="0" parTransId="{6AC4420C-FF46-4154-AB56-6215A69116D9}" sibTransId="{832105E4-8567-4741-B7EC-E4A21DBA2F61}"/>
    <dgm:cxn modelId="{77227DE4-1197-45F6-9BB6-A08CEDB2043E}" srcId="{5564806B-0340-43E5-88C1-59A6A68B8546}" destId="{C023A3E7-2F73-452E-8F61-DD1064165EDC}" srcOrd="2" destOrd="0" parTransId="{51A8054F-77CE-4CC2-AB43-30CEAA294F8D}" sibTransId="{AA50FD02-C178-4770-9ACE-11A65EBFC0C4}"/>
    <dgm:cxn modelId="{4294F166-74DE-4541-B4FC-9C3671DE4EFC}" type="presOf" srcId="{832105E4-8567-4741-B7EC-E4A21DBA2F61}" destId="{93683013-E815-462F-90F4-CCA200ACC9C8}" srcOrd="1" destOrd="0" presId="urn:microsoft.com/office/officeart/2005/8/layout/process1"/>
    <dgm:cxn modelId="{69DB1A07-744C-4DFA-988C-0F7D6D0624DB}" type="presOf" srcId="{C023A3E7-2F73-452E-8F61-DD1064165EDC}" destId="{E61F9919-666C-4B8F-AB21-0893B0D04089}" srcOrd="0" destOrd="0" presId="urn:microsoft.com/office/officeart/2005/8/layout/process1"/>
    <dgm:cxn modelId="{8C2CF159-728C-4B31-BF42-CFF4E1025085}" type="presOf" srcId="{832105E4-8567-4741-B7EC-E4A21DBA2F61}" destId="{76C23459-DD4B-47CE-91B2-D5978FD5077E}" srcOrd="0" destOrd="0" presId="urn:microsoft.com/office/officeart/2005/8/layout/process1"/>
    <dgm:cxn modelId="{F2FFBA5D-3FAF-4BE4-B2B2-ACDA76A8E09F}" type="presParOf" srcId="{FF9C82CB-54DE-44FE-87BA-32CCF4B701C7}" destId="{5595F4C4-E59E-4684-8562-C76826619F13}" srcOrd="0" destOrd="0" presId="urn:microsoft.com/office/officeart/2005/8/layout/process1"/>
    <dgm:cxn modelId="{AF65097B-9DCA-4F9F-AB98-384F338E8650}" type="presParOf" srcId="{FF9C82CB-54DE-44FE-87BA-32CCF4B701C7}" destId="{1E14C151-8B46-4576-9B5D-9E8BB1D5A3EB}" srcOrd="1" destOrd="0" presId="urn:microsoft.com/office/officeart/2005/8/layout/process1"/>
    <dgm:cxn modelId="{0442543B-ABD1-4A95-AD93-588432A8351A}" type="presParOf" srcId="{1E14C151-8B46-4576-9B5D-9E8BB1D5A3EB}" destId="{D04C0E6C-DE5F-4079-9C81-897AE31B282E}" srcOrd="0" destOrd="0" presId="urn:microsoft.com/office/officeart/2005/8/layout/process1"/>
    <dgm:cxn modelId="{4BB61F2D-ACEA-4BA5-8252-1A4103BC638E}" type="presParOf" srcId="{FF9C82CB-54DE-44FE-87BA-32CCF4B701C7}" destId="{1B1F36AB-4B20-40C7-BF50-EBAFC247CFC3}" srcOrd="2" destOrd="0" presId="urn:microsoft.com/office/officeart/2005/8/layout/process1"/>
    <dgm:cxn modelId="{2EBA8C96-0B0B-4662-ABB9-10797DA27437}" type="presParOf" srcId="{FF9C82CB-54DE-44FE-87BA-32CCF4B701C7}" destId="{76C23459-DD4B-47CE-91B2-D5978FD5077E}" srcOrd="3" destOrd="0" presId="urn:microsoft.com/office/officeart/2005/8/layout/process1"/>
    <dgm:cxn modelId="{BCC8D3A4-58A4-4BD2-A6A5-25295A9BDAC7}" type="presParOf" srcId="{76C23459-DD4B-47CE-91B2-D5978FD5077E}" destId="{93683013-E815-462F-90F4-CCA200ACC9C8}" srcOrd="0" destOrd="0" presId="urn:microsoft.com/office/officeart/2005/8/layout/process1"/>
    <dgm:cxn modelId="{D3D50C69-FD31-405F-BF9A-F0884BC06227}" type="presParOf" srcId="{FF9C82CB-54DE-44FE-87BA-32CCF4B701C7}" destId="{E61F9919-666C-4B8F-AB21-0893B0D0408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46F684-F0DA-43EF-86CD-7675B4704FD0}" type="doc">
      <dgm:prSet loTypeId="urn:microsoft.com/office/officeart/2005/8/layout/vList5" loCatId="list" qsTypeId="urn:microsoft.com/office/officeart/2005/8/quickstyle/simple1" qsCatId="simple" csTypeId="urn:microsoft.com/office/officeart/2005/8/colors/accent2_5" csCatId="accent2" phldr="1"/>
      <dgm:spPr/>
      <dgm:t>
        <a:bodyPr/>
        <a:lstStyle/>
        <a:p>
          <a:endParaRPr lang="es-EC"/>
        </a:p>
      </dgm:t>
    </dgm:pt>
    <dgm:pt modelId="{42A447A5-AA2C-43FD-906F-7ADAACFE99AE}">
      <dgm:prSet phldrT="[Texto]"/>
      <dgm:spPr/>
      <dgm:t>
        <a:bodyPr/>
        <a:lstStyle/>
        <a:p>
          <a:r>
            <a:rPr lang="es-EC" dirty="0" smtClean="0"/>
            <a:t>General</a:t>
          </a:r>
          <a:endParaRPr lang="es-EC" dirty="0"/>
        </a:p>
      </dgm:t>
    </dgm:pt>
    <dgm:pt modelId="{BD87FF99-6DA2-4705-9D29-BE6F6695744F}" type="parTrans" cxnId="{05BAEEC8-E0F9-4EBD-B323-7F8244CA0682}">
      <dgm:prSet/>
      <dgm:spPr/>
      <dgm:t>
        <a:bodyPr/>
        <a:lstStyle/>
        <a:p>
          <a:endParaRPr lang="es-EC"/>
        </a:p>
      </dgm:t>
    </dgm:pt>
    <dgm:pt modelId="{B69FA11B-697E-4B8D-B280-27FE82049716}" type="sibTrans" cxnId="{05BAEEC8-E0F9-4EBD-B323-7F8244CA0682}">
      <dgm:prSet/>
      <dgm:spPr/>
      <dgm:t>
        <a:bodyPr/>
        <a:lstStyle/>
        <a:p>
          <a:endParaRPr lang="es-EC"/>
        </a:p>
      </dgm:t>
    </dgm:pt>
    <dgm:pt modelId="{76F65F74-0651-49C7-B542-4D07716D58B7}">
      <dgm:prSet phldrT="[Texto]" custT="1"/>
      <dgm:spPr/>
      <dgm:t>
        <a:bodyPr/>
        <a:lstStyle/>
        <a:p>
          <a:pPr algn="just"/>
          <a:r>
            <a:rPr lang="es-EC" sz="1600" dirty="0" smtClean="0"/>
            <a:t>Realizar un estudio de la técnica Test </a:t>
          </a:r>
          <a:r>
            <a:rPr lang="es-EC" sz="1600" dirty="0" err="1" smtClean="0"/>
            <a:t>Driven</a:t>
          </a:r>
          <a:r>
            <a:rPr lang="es-EC" sz="1600" dirty="0" smtClean="0"/>
            <a:t> </a:t>
          </a:r>
          <a:r>
            <a:rPr lang="es-EC" sz="1600" dirty="0" err="1" smtClean="0"/>
            <a:t>Development</a:t>
          </a:r>
          <a:r>
            <a:rPr lang="es-EC" sz="1600" dirty="0" smtClean="0"/>
            <a:t> (TDD) utilizando el Framework </a:t>
          </a:r>
          <a:r>
            <a:rPr lang="es-EC" sz="1600" dirty="0" err="1" smtClean="0"/>
            <a:t>JUnit</a:t>
          </a:r>
          <a:r>
            <a:rPr lang="es-EC" sz="1600" dirty="0" smtClean="0"/>
            <a:t> y desarrollo del sistema para la administración de consultorios médicos en base a los lineamientos de la metodología SCRUM.</a:t>
          </a:r>
          <a:endParaRPr lang="es-EC" sz="1600" dirty="0"/>
        </a:p>
      </dgm:t>
    </dgm:pt>
    <dgm:pt modelId="{BEDDBC3B-DE5B-4A87-AA45-3D557FD328A2}" type="parTrans" cxnId="{1DFA8505-8909-460C-964E-CD94423DA765}">
      <dgm:prSet/>
      <dgm:spPr/>
      <dgm:t>
        <a:bodyPr/>
        <a:lstStyle/>
        <a:p>
          <a:endParaRPr lang="es-EC"/>
        </a:p>
      </dgm:t>
    </dgm:pt>
    <dgm:pt modelId="{32A33186-E920-46F2-9ECC-5D0484313416}" type="sibTrans" cxnId="{1DFA8505-8909-460C-964E-CD94423DA765}">
      <dgm:prSet/>
      <dgm:spPr/>
      <dgm:t>
        <a:bodyPr/>
        <a:lstStyle/>
        <a:p>
          <a:endParaRPr lang="es-EC"/>
        </a:p>
      </dgm:t>
    </dgm:pt>
    <dgm:pt modelId="{64D06036-8924-46A0-A749-B4B27CD9F3E9}">
      <dgm:prSet phldrT="[Texto]"/>
      <dgm:spPr/>
      <dgm:t>
        <a:bodyPr/>
        <a:lstStyle/>
        <a:p>
          <a:r>
            <a:rPr lang="es-EC" dirty="0" smtClean="0"/>
            <a:t>Específicos</a:t>
          </a:r>
          <a:endParaRPr lang="es-EC" dirty="0"/>
        </a:p>
      </dgm:t>
    </dgm:pt>
    <dgm:pt modelId="{678E5911-46ED-4F38-BA49-565502952DC2}" type="parTrans" cxnId="{866117CB-0D64-402F-9C44-61FF019261CC}">
      <dgm:prSet/>
      <dgm:spPr/>
      <dgm:t>
        <a:bodyPr/>
        <a:lstStyle/>
        <a:p>
          <a:endParaRPr lang="es-EC"/>
        </a:p>
      </dgm:t>
    </dgm:pt>
    <dgm:pt modelId="{21B3153D-A456-4044-A16A-044DFE511F41}" type="sibTrans" cxnId="{866117CB-0D64-402F-9C44-61FF019261CC}">
      <dgm:prSet/>
      <dgm:spPr/>
      <dgm:t>
        <a:bodyPr/>
        <a:lstStyle/>
        <a:p>
          <a:endParaRPr lang="es-EC"/>
        </a:p>
      </dgm:t>
    </dgm:pt>
    <dgm:pt modelId="{0865E863-D4AE-4B8B-94E0-38F432AB957B}">
      <dgm:prSet phldrT="[Texto]" custT="1"/>
      <dgm:spPr/>
      <dgm:t>
        <a:bodyPr/>
        <a:lstStyle/>
        <a:p>
          <a:pPr algn="just"/>
          <a:r>
            <a:rPr lang="es-ES" sz="1200" dirty="0" smtClean="0"/>
            <a:t>Investigar y analizar el funcionamiento y aplicación de la técnica del desarrollo dirigido por pruebas (TDD), al igual que el Framework </a:t>
          </a:r>
          <a:r>
            <a:rPr lang="es-ES" sz="1200" dirty="0" err="1" smtClean="0"/>
            <a:t>JUnit</a:t>
          </a:r>
          <a:r>
            <a:rPr lang="es-ES" sz="1200" dirty="0" smtClean="0"/>
            <a:t>. </a:t>
          </a:r>
          <a:endParaRPr lang="es-EC" sz="1200" dirty="0"/>
        </a:p>
      </dgm:t>
    </dgm:pt>
    <dgm:pt modelId="{F819A863-8577-4541-822B-970C39E86DFE}" type="parTrans" cxnId="{6D9B4881-70E1-4CD9-9BA6-1B00E50D3E08}">
      <dgm:prSet/>
      <dgm:spPr/>
      <dgm:t>
        <a:bodyPr/>
        <a:lstStyle/>
        <a:p>
          <a:endParaRPr lang="es-EC"/>
        </a:p>
      </dgm:t>
    </dgm:pt>
    <dgm:pt modelId="{AE71CA54-35CE-420D-A1DA-A9FC1C4BBAAD}" type="sibTrans" cxnId="{6D9B4881-70E1-4CD9-9BA6-1B00E50D3E08}">
      <dgm:prSet/>
      <dgm:spPr/>
      <dgm:t>
        <a:bodyPr/>
        <a:lstStyle/>
        <a:p>
          <a:endParaRPr lang="es-EC"/>
        </a:p>
      </dgm:t>
    </dgm:pt>
    <dgm:pt modelId="{EF7567A8-C5BB-496E-8F8B-981FA56FE579}">
      <dgm:prSet custT="1"/>
      <dgm:spPr/>
      <dgm:t>
        <a:bodyPr/>
        <a:lstStyle/>
        <a:p>
          <a:pPr algn="just"/>
          <a:r>
            <a:rPr lang="es-ES" sz="1200" dirty="0" smtClean="0"/>
            <a:t>Implementar la técnica del desarrollo por pruebas (TDD) en el caso práctico del sistema web de administración de consultorios médicos.</a:t>
          </a:r>
          <a:endParaRPr lang="es-EC" sz="1200" dirty="0"/>
        </a:p>
      </dgm:t>
    </dgm:pt>
    <dgm:pt modelId="{CAFA7BD9-AEAB-4CF0-A0E7-D5F940DF93F3}" type="parTrans" cxnId="{4DB2EDF1-0001-4B43-B166-581AD6457CD7}">
      <dgm:prSet/>
      <dgm:spPr/>
      <dgm:t>
        <a:bodyPr/>
        <a:lstStyle/>
        <a:p>
          <a:endParaRPr lang="es-EC"/>
        </a:p>
      </dgm:t>
    </dgm:pt>
    <dgm:pt modelId="{DFB5CF30-14BD-401F-B852-2510211A2993}" type="sibTrans" cxnId="{4DB2EDF1-0001-4B43-B166-581AD6457CD7}">
      <dgm:prSet/>
      <dgm:spPr/>
      <dgm:t>
        <a:bodyPr/>
        <a:lstStyle/>
        <a:p>
          <a:endParaRPr lang="es-EC"/>
        </a:p>
      </dgm:t>
    </dgm:pt>
    <dgm:pt modelId="{C8BEF244-4490-48F2-8A23-AA4898520B2D}">
      <dgm:prSet custT="1"/>
      <dgm:spPr/>
      <dgm:t>
        <a:bodyPr/>
        <a:lstStyle/>
        <a:p>
          <a:pPr algn="just"/>
          <a:r>
            <a:rPr lang="es-ES" sz="1200" dirty="0" smtClean="0"/>
            <a:t>Gestionar el proyecto de desarrollo de software en base a la metodología SCRUM.</a:t>
          </a:r>
          <a:endParaRPr lang="es-EC" sz="1200" dirty="0"/>
        </a:p>
      </dgm:t>
    </dgm:pt>
    <dgm:pt modelId="{CF7E21AB-94EA-4923-8709-BEE9306D35CA}" type="parTrans" cxnId="{C4A7F19A-E304-4592-A155-CDD1D9A8077D}">
      <dgm:prSet/>
      <dgm:spPr/>
      <dgm:t>
        <a:bodyPr/>
        <a:lstStyle/>
        <a:p>
          <a:endParaRPr lang="es-EC"/>
        </a:p>
      </dgm:t>
    </dgm:pt>
    <dgm:pt modelId="{756D06DD-71C6-4918-976A-AF2DB7E9365B}" type="sibTrans" cxnId="{C4A7F19A-E304-4592-A155-CDD1D9A8077D}">
      <dgm:prSet/>
      <dgm:spPr/>
      <dgm:t>
        <a:bodyPr/>
        <a:lstStyle/>
        <a:p>
          <a:endParaRPr lang="es-EC"/>
        </a:p>
      </dgm:t>
    </dgm:pt>
    <dgm:pt modelId="{297E9E95-DFA3-4A1E-A2DF-C227A9354EA2}">
      <dgm:prSet custT="1"/>
      <dgm:spPr/>
      <dgm:t>
        <a:bodyPr/>
        <a:lstStyle/>
        <a:p>
          <a:pPr algn="just"/>
          <a:r>
            <a:rPr lang="es-ES" sz="1200" dirty="0" smtClean="0"/>
            <a:t>Realizar un cuadro comparativo entre las pruebas (unitarias y de integración)  y las pruebas que ofrece </a:t>
          </a:r>
          <a:r>
            <a:rPr lang="es-ES" sz="1200" dirty="0" err="1" smtClean="0"/>
            <a:t>JUnit</a:t>
          </a:r>
          <a:r>
            <a:rPr lang="es-ES" sz="1200" dirty="0" smtClean="0"/>
            <a:t>.</a:t>
          </a:r>
          <a:endParaRPr lang="es-EC" sz="1200" dirty="0"/>
        </a:p>
      </dgm:t>
    </dgm:pt>
    <dgm:pt modelId="{3C5199F2-B083-44EC-8667-D81014072B70}" type="parTrans" cxnId="{6EA056A5-9A1A-4EE9-8E1D-5396F071E8EB}">
      <dgm:prSet/>
      <dgm:spPr/>
      <dgm:t>
        <a:bodyPr/>
        <a:lstStyle/>
        <a:p>
          <a:endParaRPr lang="es-EC"/>
        </a:p>
      </dgm:t>
    </dgm:pt>
    <dgm:pt modelId="{D4586CE6-96F5-427F-A44F-C472B7C232F4}" type="sibTrans" cxnId="{6EA056A5-9A1A-4EE9-8E1D-5396F071E8EB}">
      <dgm:prSet/>
      <dgm:spPr/>
      <dgm:t>
        <a:bodyPr/>
        <a:lstStyle/>
        <a:p>
          <a:endParaRPr lang="es-EC"/>
        </a:p>
      </dgm:t>
    </dgm:pt>
    <dgm:pt modelId="{64C99FC7-C2EA-4414-8C4B-54796111C333}">
      <dgm:prSet custT="1"/>
      <dgm:spPr/>
      <dgm:t>
        <a:bodyPr/>
        <a:lstStyle/>
        <a:p>
          <a:pPr algn="just"/>
          <a:r>
            <a:rPr lang="es-ES" sz="1200" dirty="0" smtClean="0"/>
            <a:t>Establecer conclusiones y recomendaciones de los resultados de las comparaciones.</a:t>
          </a:r>
          <a:endParaRPr lang="es-EC" sz="1200" dirty="0"/>
        </a:p>
      </dgm:t>
    </dgm:pt>
    <dgm:pt modelId="{1CE40656-99BE-4960-BAC2-80D77781BB3F}" type="parTrans" cxnId="{F895274F-5F49-445F-BEC9-DC4D717CF209}">
      <dgm:prSet/>
      <dgm:spPr/>
      <dgm:t>
        <a:bodyPr/>
        <a:lstStyle/>
        <a:p>
          <a:endParaRPr lang="es-EC"/>
        </a:p>
      </dgm:t>
    </dgm:pt>
    <dgm:pt modelId="{3DCC5C70-21B8-4928-99C0-904C2410426E}" type="sibTrans" cxnId="{F895274F-5F49-445F-BEC9-DC4D717CF209}">
      <dgm:prSet/>
      <dgm:spPr/>
      <dgm:t>
        <a:bodyPr/>
        <a:lstStyle/>
        <a:p>
          <a:endParaRPr lang="es-EC"/>
        </a:p>
      </dgm:t>
    </dgm:pt>
    <dgm:pt modelId="{02370AB3-B035-4B1E-B22E-214C420F86AB}" type="pres">
      <dgm:prSet presAssocID="{8C46F684-F0DA-43EF-86CD-7675B4704FD0}" presName="Name0" presStyleCnt="0">
        <dgm:presLayoutVars>
          <dgm:dir/>
          <dgm:animLvl val="lvl"/>
          <dgm:resizeHandles val="exact"/>
        </dgm:presLayoutVars>
      </dgm:prSet>
      <dgm:spPr/>
      <dgm:t>
        <a:bodyPr/>
        <a:lstStyle/>
        <a:p>
          <a:endParaRPr lang="es-EC"/>
        </a:p>
      </dgm:t>
    </dgm:pt>
    <dgm:pt modelId="{B369C2B7-CD64-4D13-BD62-B7AE65B7B18D}" type="pres">
      <dgm:prSet presAssocID="{42A447A5-AA2C-43FD-906F-7ADAACFE99AE}" presName="linNode" presStyleCnt="0"/>
      <dgm:spPr/>
    </dgm:pt>
    <dgm:pt modelId="{1E1DB2E1-5091-4599-8DE7-B7F3FC234386}" type="pres">
      <dgm:prSet presAssocID="{42A447A5-AA2C-43FD-906F-7ADAACFE99AE}" presName="parentText" presStyleLbl="node1" presStyleIdx="0" presStyleCnt="2">
        <dgm:presLayoutVars>
          <dgm:chMax val="1"/>
          <dgm:bulletEnabled val="1"/>
        </dgm:presLayoutVars>
      </dgm:prSet>
      <dgm:spPr/>
      <dgm:t>
        <a:bodyPr/>
        <a:lstStyle/>
        <a:p>
          <a:endParaRPr lang="es-EC"/>
        </a:p>
      </dgm:t>
    </dgm:pt>
    <dgm:pt modelId="{FCF97AED-C065-407A-8C2C-033484D8B283}" type="pres">
      <dgm:prSet presAssocID="{42A447A5-AA2C-43FD-906F-7ADAACFE99AE}" presName="descendantText" presStyleLbl="alignAccFollowNode1" presStyleIdx="0" presStyleCnt="2" custScaleY="117375">
        <dgm:presLayoutVars>
          <dgm:bulletEnabled val="1"/>
        </dgm:presLayoutVars>
      </dgm:prSet>
      <dgm:spPr/>
      <dgm:t>
        <a:bodyPr/>
        <a:lstStyle/>
        <a:p>
          <a:endParaRPr lang="es-EC"/>
        </a:p>
      </dgm:t>
    </dgm:pt>
    <dgm:pt modelId="{728A3E1D-7B90-4C29-BBC9-3A6A87E131EC}" type="pres">
      <dgm:prSet presAssocID="{B69FA11B-697E-4B8D-B280-27FE82049716}" presName="sp" presStyleCnt="0"/>
      <dgm:spPr/>
    </dgm:pt>
    <dgm:pt modelId="{9C86CD78-4654-4584-9CD7-5291B124CF8C}" type="pres">
      <dgm:prSet presAssocID="{64D06036-8924-46A0-A749-B4B27CD9F3E9}" presName="linNode" presStyleCnt="0"/>
      <dgm:spPr/>
    </dgm:pt>
    <dgm:pt modelId="{1E0B36F6-E5B3-4B8A-94E5-C9AA0B3196B0}" type="pres">
      <dgm:prSet presAssocID="{64D06036-8924-46A0-A749-B4B27CD9F3E9}" presName="parentText" presStyleLbl="node1" presStyleIdx="1" presStyleCnt="2">
        <dgm:presLayoutVars>
          <dgm:chMax val="1"/>
          <dgm:bulletEnabled val="1"/>
        </dgm:presLayoutVars>
      </dgm:prSet>
      <dgm:spPr/>
      <dgm:t>
        <a:bodyPr/>
        <a:lstStyle/>
        <a:p>
          <a:endParaRPr lang="es-EC"/>
        </a:p>
      </dgm:t>
    </dgm:pt>
    <dgm:pt modelId="{934E2E81-2C95-45F6-85D8-02E2704A294C}" type="pres">
      <dgm:prSet presAssocID="{64D06036-8924-46A0-A749-B4B27CD9F3E9}" presName="descendantText" presStyleLbl="alignAccFollowNode1" presStyleIdx="1" presStyleCnt="2" custScaleY="137874">
        <dgm:presLayoutVars>
          <dgm:bulletEnabled val="1"/>
        </dgm:presLayoutVars>
      </dgm:prSet>
      <dgm:spPr/>
      <dgm:t>
        <a:bodyPr/>
        <a:lstStyle/>
        <a:p>
          <a:endParaRPr lang="es-EC"/>
        </a:p>
      </dgm:t>
    </dgm:pt>
  </dgm:ptLst>
  <dgm:cxnLst>
    <dgm:cxn modelId="{7179E036-E3C4-4EA7-919C-1B19F6BB9E53}" type="presOf" srcId="{0865E863-D4AE-4B8B-94E0-38F432AB957B}" destId="{934E2E81-2C95-45F6-85D8-02E2704A294C}" srcOrd="0" destOrd="0" presId="urn:microsoft.com/office/officeart/2005/8/layout/vList5"/>
    <dgm:cxn modelId="{D25594B7-B373-41B4-B869-A4F97C1DA13B}" type="presOf" srcId="{EF7567A8-C5BB-496E-8F8B-981FA56FE579}" destId="{934E2E81-2C95-45F6-85D8-02E2704A294C}" srcOrd="0" destOrd="1" presId="urn:microsoft.com/office/officeart/2005/8/layout/vList5"/>
    <dgm:cxn modelId="{6EA056A5-9A1A-4EE9-8E1D-5396F071E8EB}" srcId="{64D06036-8924-46A0-A749-B4B27CD9F3E9}" destId="{297E9E95-DFA3-4A1E-A2DF-C227A9354EA2}" srcOrd="3" destOrd="0" parTransId="{3C5199F2-B083-44EC-8667-D81014072B70}" sibTransId="{D4586CE6-96F5-427F-A44F-C472B7C232F4}"/>
    <dgm:cxn modelId="{5329888F-0D5C-4722-BF4B-2F036F387258}" type="presOf" srcId="{8C46F684-F0DA-43EF-86CD-7675B4704FD0}" destId="{02370AB3-B035-4B1E-B22E-214C420F86AB}" srcOrd="0" destOrd="0" presId="urn:microsoft.com/office/officeart/2005/8/layout/vList5"/>
    <dgm:cxn modelId="{E48340C8-8686-4FB5-8415-D4AE9803437E}" type="presOf" srcId="{42A447A5-AA2C-43FD-906F-7ADAACFE99AE}" destId="{1E1DB2E1-5091-4599-8DE7-B7F3FC234386}" srcOrd="0" destOrd="0" presId="urn:microsoft.com/office/officeart/2005/8/layout/vList5"/>
    <dgm:cxn modelId="{C4A7F19A-E304-4592-A155-CDD1D9A8077D}" srcId="{64D06036-8924-46A0-A749-B4B27CD9F3E9}" destId="{C8BEF244-4490-48F2-8A23-AA4898520B2D}" srcOrd="2" destOrd="0" parTransId="{CF7E21AB-94EA-4923-8709-BEE9306D35CA}" sibTransId="{756D06DD-71C6-4918-976A-AF2DB7E9365B}"/>
    <dgm:cxn modelId="{2ECC8E79-BBA5-4D0E-A060-5F0F4FAF1B7E}" type="presOf" srcId="{76F65F74-0651-49C7-B542-4D07716D58B7}" destId="{FCF97AED-C065-407A-8C2C-033484D8B283}" srcOrd="0" destOrd="0" presId="urn:microsoft.com/office/officeart/2005/8/layout/vList5"/>
    <dgm:cxn modelId="{866117CB-0D64-402F-9C44-61FF019261CC}" srcId="{8C46F684-F0DA-43EF-86CD-7675B4704FD0}" destId="{64D06036-8924-46A0-A749-B4B27CD9F3E9}" srcOrd="1" destOrd="0" parTransId="{678E5911-46ED-4F38-BA49-565502952DC2}" sibTransId="{21B3153D-A456-4044-A16A-044DFE511F41}"/>
    <dgm:cxn modelId="{F895274F-5F49-445F-BEC9-DC4D717CF209}" srcId="{64D06036-8924-46A0-A749-B4B27CD9F3E9}" destId="{64C99FC7-C2EA-4414-8C4B-54796111C333}" srcOrd="4" destOrd="0" parTransId="{1CE40656-99BE-4960-BAC2-80D77781BB3F}" sibTransId="{3DCC5C70-21B8-4928-99C0-904C2410426E}"/>
    <dgm:cxn modelId="{43E63869-C901-44EF-B503-FBEF48837C0B}" type="presOf" srcId="{297E9E95-DFA3-4A1E-A2DF-C227A9354EA2}" destId="{934E2E81-2C95-45F6-85D8-02E2704A294C}" srcOrd="0" destOrd="3" presId="urn:microsoft.com/office/officeart/2005/8/layout/vList5"/>
    <dgm:cxn modelId="{1DFA8505-8909-460C-964E-CD94423DA765}" srcId="{42A447A5-AA2C-43FD-906F-7ADAACFE99AE}" destId="{76F65F74-0651-49C7-B542-4D07716D58B7}" srcOrd="0" destOrd="0" parTransId="{BEDDBC3B-DE5B-4A87-AA45-3D557FD328A2}" sibTransId="{32A33186-E920-46F2-9ECC-5D0484313416}"/>
    <dgm:cxn modelId="{6D9B4881-70E1-4CD9-9BA6-1B00E50D3E08}" srcId="{64D06036-8924-46A0-A749-B4B27CD9F3E9}" destId="{0865E863-D4AE-4B8B-94E0-38F432AB957B}" srcOrd="0" destOrd="0" parTransId="{F819A863-8577-4541-822B-970C39E86DFE}" sibTransId="{AE71CA54-35CE-420D-A1DA-A9FC1C4BBAAD}"/>
    <dgm:cxn modelId="{4DB2EDF1-0001-4B43-B166-581AD6457CD7}" srcId="{64D06036-8924-46A0-A749-B4B27CD9F3E9}" destId="{EF7567A8-C5BB-496E-8F8B-981FA56FE579}" srcOrd="1" destOrd="0" parTransId="{CAFA7BD9-AEAB-4CF0-A0E7-D5F940DF93F3}" sibTransId="{DFB5CF30-14BD-401F-B852-2510211A2993}"/>
    <dgm:cxn modelId="{F71E0005-F2B9-49A9-BF00-E4AD0CD64EA4}" type="presOf" srcId="{64D06036-8924-46A0-A749-B4B27CD9F3E9}" destId="{1E0B36F6-E5B3-4B8A-94E5-C9AA0B3196B0}" srcOrd="0" destOrd="0" presId="urn:microsoft.com/office/officeart/2005/8/layout/vList5"/>
    <dgm:cxn modelId="{ABDC2EBF-3082-4AA0-B8D6-04450A05D632}" type="presOf" srcId="{C8BEF244-4490-48F2-8A23-AA4898520B2D}" destId="{934E2E81-2C95-45F6-85D8-02E2704A294C}" srcOrd="0" destOrd="2" presId="urn:microsoft.com/office/officeart/2005/8/layout/vList5"/>
    <dgm:cxn modelId="{05BAEEC8-E0F9-4EBD-B323-7F8244CA0682}" srcId="{8C46F684-F0DA-43EF-86CD-7675B4704FD0}" destId="{42A447A5-AA2C-43FD-906F-7ADAACFE99AE}" srcOrd="0" destOrd="0" parTransId="{BD87FF99-6DA2-4705-9D29-BE6F6695744F}" sibTransId="{B69FA11B-697E-4B8D-B280-27FE82049716}"/>
    <dgm:cxn modelId="{F9671242-AAF0-44A6-8807-47890AA1F7E0}" type="presOf" srcId="{64C99FC7-C2EA-4414-8C4B-54796111C333}" destId="{934E2E81-2C95-45F6-85D8-02E2704A294C}" srcOrd="0" destOrd="4" presId="urn:microsoft.com/office/officeart/2005/8/layout/vList5"/>
    <dgm:cxn modelId="{7362619C-557C-43BC-A071-28C5FDBE4CB4}" type="presParOf" srcId="{02370AB3-B035-4B1E-B22E-214C420F86AB}" destId="{B369C2B7-CD64-4D13-BD62-B7AE65B7B18D}" srcOrd="0" destOrd="0" presId="urn:microsoft.com/office/officeart/2005/8/layout/vList5"/>
    <dgm:cxn modelId="{2BD6D1A2-CCA9-4A05-8E75-813A0C2CF12C}" type="presParOf" srcId="{B369C2B7-CD64-4D13-BD62-B7AE65B7B18D}" destId="{1E1DB2E1-5091-4599-8DE7-B7F3FC234386}" srcOrd="0" destOrd="0" presId="urn:microsoft.com/office/officeart/2005/8/layout/vList5"/>
    <dgm:cxn modelId="{3AF1B354-7825-4624-BB29-4CD8F5D93841}" type="presParOf" srcId="{B369C2B7-CD64-4D13-BD62-B7AE65B7B18D}" destId="{FCF97AED-C065-407A-8C2C-033484D8B283}" srcOrd="1" destOrd="0" presId="urn:microsoft.com/office/officeart/2005/8/layout/vList5"/>
    <dgm:cxn modelId="{A4A6102B-4080-40A0-8383-5366AD4A2F87}" type="presParOf" srcId="{02370AB3-B035-4B1E-B22E-214C420F86AB}" destId="{728A3E1D-7B90-4C29-BBC9-3A6A87E131EC}" srcOrd="1" destOrd="0" presId="urn:microsoft.com/office/officeart/2005/8/layout/vList5"/>
    <dgm:cxn modelId="{2101D436-B364-4785-84CC-B639E810E8F8}" type="presParOf" srcId="{02370AB3-B035-4B1E-B22E-214C420F86AB}" destId="{9C86CD78-4654-4584-9CD7-5291B124CF8C}" srcOrd="2" destOrd="0" presId="urn:microsoft.com/office/officeart/2005/8/layout/vList5"/>
    <dgm:cxn modelId="{4A09976B-486F-48ED-90F7-EAE1E5A7E63A}" type="presParOf" srcId="{9C86CD78-4654-4584-9CD7-5291B124CF8C}" destId="{1E0B36F6-E5B3-4B8A-94E5-C9AA0B3196B0}" srcOrd="0" destOrd="0" presId="urn:microsoft.com/office/officeart/2005/8/layout/vList5"/>
    <dgm:cxn modelId="{1715F75B-9825-42A9-AFF2-9CE17F201A5D}" type="presParOf" srcId="{9C86CD78-4654-4584-9CD7-5291B124CF8C}" destId="{934E2E81-2C95-45F6-85D8-02E2704A294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DD5A61-E4E6-4E2D-98FA-CDDD6E3F211C}" type="doc">
      <dgm:prSet loTypeId="urn:microsoft.com/office/officeart/2005/8/layout/process1" loCatId="process" qsTypeId="urn:microsoft.com/office/officeart/2005/8/quickstyle/simple1" qsCatId="simple" csTypeId="urn:microsoft.com/office/officeart/2005/8/colors/accent2_3" csCatId="accent2" phldr="1"/>
      <dgm:spPr/>
      <dgm:t>
        <a:bodyPr/>
        <a:lstStyle/>
        <a:p>
          <a:endParaRPr lang="es-EC"/>
        </a:p>
      </dgm:t>
    </dgm:pt>
    <dgm:pt modelId="{30E9843A-C353-4FF0-9D28-872BA6893BF8}">
      <dgm:prSet phldrT="[Texto]"/>
      <dgm:spPr/>
      <dgm:t>
        <a:bodyPr/>
        <a:lstStyle/>
        <a:p>
          <a:r>
            <a:rPr lang="es-EC" b="1" dirty="0" smtClean="0">
              <a:solidFill>
                <a:schemeClr val="tx2">
                  <a:lumMod val="50000"/>
                  <a:lumOff val="50000"/>
                </a:schemeClr>
              </a:solidFill>
            </a:rPr>
            <a:t>LISTA DE NECESIDADES</a:t>
          </a:r>
          <a:endParaRPr lang="es-EC" b="1" dirty="0">
            <a:solidFill>
              <a:schemeClr val="tx2">
                <a:lumMod val="50000"/>
                <a:lumOff val="50000"/>
              </a:schemeClr>
            </a:solidFill>
          </a:endParaRPr>
        </a:p>
      </dgm:t>
    </dgm:pt>
    <dgm:pt modelId="{50D29300-1F58-4DAD-91F2-2791A75A70B9}" type="parTrans" cxnId="{1554A894-D77A-41F4-A34D-5B4FD731C0EE}">
      <dgm:prSet/>
      <dgm:spPr/>
      <dgm:t>
        <a:bodyPr/>
        <a:lstStyle/>
        <a:p>
          <a:endParaRPr lang="es-EC"/>
        </a:p>
      </dgm:t>
    </dgm:pt>
    <dgm:pt modelId="{1573AA5C-B86D-4091-BECB-8F249244E584}" type="sibTrans" cxnId="{1554A894-D77A-41F4-A34D-5B4FD731C0EE}">
      <dgm:prSet/>
      <dgm:spPr/>
      <dgm:t>
        <a:bodyPr/>
        <a:lstStyle/>
        <a:p>
          <a:endParaRPr lang="es-EC"/>
        </a:p>
      </dgm:t>
    </dgm:pt>
    <dgm:pt modelId="{60EF0D50-2B8E-4A79-A974-AEE1DEF573E1}">
      <dgm:prSet phldrT="[Texto]"/>
      <dgm:spPr/>
      <dgm:t>
        <a:bodyPr/>
        <a:lstStyle/>
        <a:p>
          <a:r>
            <a:rPr lang="es-EC" b="1" dirty="0" smtClean="0">
              <a:solidFill>
                <a:schemeClr val="tx2">
                  <a:lumMod val="50000"/>
                  <a:lumOff val="50000"/>
                </a:schemeClr>
              </a:solidFill>
            </a:rPr>
            <a:t>Lista de tareas que se desarrollan en el sprint</a:t>
          </a:r>
          <a:endParaRPr lang="es-EC" b="1" dirty="0">
            <a:solidFill>
              <a:schemeClr val="tx2">
                <a:lumMod val="50000"/>
                <a:lumOff val="50000"/>
              </a:schemeClr>
            </a:solidFill>
          </a:endParaRPr>
        </a:p>
      </dgm:t>
    </dgm:pt>
    <dgm:pt modelId="{EECB4C86-DF11-442C-A25D-A6E0957CD760}" type="parTrans" cxnId="{0B996A38-83A4-47AD-BF2C-9B54C82888CC}">
      <dgm:prSet/>
      <dgm:spPr/>
      <dgm:t>
        <a:bodyPr/>
        <a:lstStyle/>
        <a:p>
          <a:endParaRPr lang="es-EC"/>
        </a:p>
      </dgm:t>
    </dgm:pt>
    <dgm:pt modelId="{B7C9198B-01CA-48D3-AF4D-3512BCE182FF}" type="sibTrans" cxnId="{0B996A38-83A4-47AD-BF2C-9B54C82888CC}">
      <dgm:prSet/>
      <dgm:spPr/>
      <dgm:t>
        <a:bodyPr/>
        <a:lstStyle/>
        <a:p>
          <a:endParaRPr lang="es-EC"/>
        </a:p>
      </dgm:t>
    </dgm:pt>
    <dgm:pt modelId="{15F5E443-4925-47EB-8AFA-4ECD3195AC50}">
      <dgm:prSet phldrT="[Texto]"/>
      <dgm:spPr/>
      <dgm:t>
        <a:bodyPr/>
        <a:lstStyle/>
        <a:p>
          <a:r>
            <a:rPr lang="es-EC" b="1" dirty="0" smtClean="0"/>
            <a:t>Incremento</a:t>
          </a:r>
          <a:endParaRPr lang="es-EC" b="1" dirty="0"/>
        </a:p>
      </dgm:t>
    </dgm:pt>
    <dgm:pt modelId="{D3EE5E5B-527D-44E5-B972-C406E0DC03BB}" type="parTrans" cxnId="{AE42BC50-1CF0-43CB-8B01-032B5FCEA85A}">
      <dgm:prSet/>
      <dgm:spPr/>
      <dgm:t>
        <a:bodyPr/>
        <a:lstStyle/>
        <a:p>
          <a:endParaRPr lang="es-EC"/>
        </a:p>
      </dgm:t>
    </dgm:pt>
    <dgm:pt modelId="{7838C984-698A-4142-977D-195D23C21052}" type="sibTrans" cxnId="{AE42BC50-1CF0-43CB-8B01-032B5FCEA85A}">
      <dgm:prSet/>
      <dgm:spPr/>
      <dgm:t>
        <a:bodyPr/>
        <a:lstStyle/>
        <a:p>
          <a:endParaRPr lang="es-EC"/>
        </a:p>
      </dgm:t>
    </dgm:pt>
    <dgm:pt modelId="{6604889E-E924-4BF4-987D-FDEF48971B44}">
      <dgm:prSet phldrT="[Texto]"/>
      <dgm:spPr/>
      <dgm:t>
        <a:bodyPr/>
        <a:lstStyle/>
        <a:p>
          <a:r>
            <a:rPr lang="es-EC" dirty="0" smtClean="0"/>
            <a:t>Historias de Usuario</a:t>
          </a:r>
          <a:endParaRPr lang="es-EC" dirty="0"/>
        </a:p>
      </dgm:t>
    </dgm:pt>
    <dgm:pt modelId="{0DBA9EEB-9C00-431F-9C02-FBB8A86DF15C}" type="parTrans" cxnId="{ACF7AA1D-50C9-40C6-BB4B-AA5703576B19}">
      <dgm:prSet/>
      <dgm:spPr/>
      <dgm:t>
        <a:bodyPr/>
        <a:lstStyle/>
        <a:p>
          <a:endParaRPr lang="es-EC"/>
        </a:p>
      </dgm:t>
    </dgm:pt>
    <dgm:pt modelId="{99F3A066-19EB-4E50-B01C-78C8D4D5C0DD}" type="sibTrans" cxnId="{ACF7AA1D-50C9-40C6-BB4B-AA5703576B19}">
      <dgm:prSet/>
      <dgm:spPr/>
      <dgm:t>
        <a:bodyPr/>
        <a:lstStyle/>
        <a:p>
          <a:endParaRPr lang="es-EC"/>
        </a:p>
      </dgm:t>
    </dgm:pt>
    <dgm:pt modelId="{21AB0CAE-2D7C-491C-A4B8-18A992A438FE}">
      <dgm:prSet phldrT="[Texto]"/>
      <dgm:spPr/>
      <dgm:t>
        <a:bodyPr/>
        <a:lstStyle/>
        <a:p>
          <a:r>
            <a:rPr lang="es-EC" b="1" dirty="0" smtClean="0"/>
            <a:t>Tabla de tareas.</a:t>
          </a:r>
          <a:endParaRPr lang="es-EC" b="1" dirty="0"/>
        </a:p>
      </dgm:t>
    </dgm:pt>
    <dgm:pt modelId="{D1C8349D-D3B0-43A9-81B4-505D641CC58E}" type="parTrans" cxnId="{F44E2177-0973-4DE4-9010-4F9E1A393C33}">
      <dgm:prSet/>
      <dgm:spPr/>
      <dgm:t>
        <a:bodyPr/>
        <a:lstStyle/>
        <a:p>
          <a:endParaRPr lang="es-EC"/>
        </a:p>
      </dgm:t>
    </dgm:pt>
    <dgm:pt modelId="{9AEF7017-EF6B-457B-A851-DAE71874F2A3}" type="sibTrans" cxnId="{F44E2177-0973-4DE4-9010-4F9E1A393C33}">
      <dgm:prSet/>
      <dgm:spPr/>
      <dgm:t>
        <a:bodyPr/>
        <a:lstStyle/>
        <a:p>
          <a:endParaRPr lang="es-EC"/>
        </a:p>
      </dgm:t>
    </dgm:pt>
    <dgm:pt modelId="{8CA97B5E-5A41-4FA1-BE08-DE43B21ECBE3}" type="pres">
      <dgm:prSet presAssocID="{77DD5A61-E4E6-4E2D-98FA-CDDD6E3F211C}" presName="Name0" presStyleCnt="0">
        <dgm:presLayoutVars>
          <dgm:dir/>
          <dgm:resizeHandles val="exact"/>
        </dgm:presLayoutVars>
      </dgm:prSet>
      <dgm:spPr/>
      <dgm:t>
        <a:bodyPr/>
        <a:lstStyle/>
        <a:p>
          <a:endParaRPr lang="es-EC"/>
        </a:p>
      </dgm:t>
    </dgm:pt>
    <dgm:pt modelId="{E290668C-2ADD-41E2-9121-560D4B7AE459}" type="pres">
      <dgm:prSet presAssocID="{30E9843A-C353-4FF0-9D28-872BA6893BF8}" presName="node" presStyleLbl="node1" presStyleIdx="0" presStyleCnt="3">
        <dgm:presLayoutVars>
          <dgm:bulletEnabled val="1"/>
        </dgm:presLayoutVars>
      </dgm:prSet>
      <dgm:spPr/>
      <dgm:t>
        <a:bodyPr/>
        <a:lstStyle/>
        <a:p>
          <a:endParaRPr lang="es-EC"/>
        </a:p>
      </dgm:t>
    </dgm:pt>
    <dgm:pt modelId="{F45544A5-1913-43B7-A63E-8E8BB9EFB9F8}" type="pres">
      <dgm:prSet presAssocID="{1573AA5C-B86D-4091-BECB-8F249244E584}" presName="sibTrans" presStyleLbl="sibTrans2D1" presStyleIdx="0" presStyleCnt="2"/>
      <dgm:spPr/>
      <dgm:t>
        <a:bodyPr/>
        <a:lstStyle/>
        <a:p>
          <a:endParaRPr lang="es-EC"/>
        </a:p>
      </dgm:t>
    </dgm:pt>
    <dgm:pt modelId="{A90D26D7-153D-4E51-ABC9-6C66AC954BA0}" type="pres">
      <dgm:prSet presAssocID="{1573AA5C-B86D-4091-BECB-8F249244E584}" presName="connectorText" presStyleLbl="sibTrans2D1" presStyleIdx="0" presStyleCnt="2"/>
      <dgm:spPr/>
      <dgm:t>
        <a:bodyPr/>
        <a:lstStyle/>
        <a:p>
          <a:endParaRPr lang="es-EC"/>
        </a:p>
      </dgm:t>
    </dgm:pt>
    <dgm:pt modelId="{C044EBB3-16D2-4EDD-8DD4-E685B0E7B872}" type="pres">
      <dgm:prSet presAssocID="{60EF0D50-2B8E-4A79-A974-AEE1DEF573E1}" presName="node" presStyleLbl="node1" presStyleIdx="1" presStyleCnt="3">
        <dgm:presLayoutVars>
          <dgm:bulletEnabled val="1"/>
        </dgm:presLayoutVars>
      </dgm:prSet>
      <dgm:spPr/>
      <dgm:t>
        <a:bodyPr/>
        <a:lstStyle/>
        <a:p>
          <a:endParaRPr lang="es-EC"/>
        </a:p>
      </dgm:t>
    </dgm:pt>
    <dgm:pt modelId="{F8D4DB25-721B-41F9-B80F-B69762D7B58B}" type="pres">
      <dgm:prSet presAssocID="{B7C9198B-01CA-48D3-AF4D-3512BCE182FF}" presName="sibTrans" presStyleLbl="sibTrans2D1" presStyleIdx="1" presStyleCnt="2"/>
      <dgm:spPr/>
      <dgm:t>
        <a:bodyPr/>
        <a:lstStyle/>
        <a:p>
          <a:endParaRPr lang="es-EC"/>
        </a:p>
      </dgm:t>
    </dgm:pt>
    <dgm:pt modelId="{0191316F-5D21-493B-B7F2-3A2B7340CD88}" type="pres">
      <dgm:prSet presAssocID="{B7C9198B-01CA-48D3-AF4D-3512BCE182FF}" presName="connectorText" presStyleLbl="sibTrans2D1" presStyleIdx="1" presStyleCnt="2"/>
      <dgm:spPr/>
      <dgm:t>
        <a:bodyPr/>
        <a:lstStyle/>
        <a:p>
          <a:endParaRPr lang="es-EC"/>
        </a:p>
      </dgm:t>
    </dgm:pt>
    <dgm:pt modelId="{B1B0D1DC-04C1-48AC-B042-019368D512F5}" type="pres">
      <dgm:prSet presAssocID="{15F5E443-4925-47EB-8AFA-4ECD3195AC50}" presName="node" presStyleLbl="node1" presStyleIdx="2" presStyleCnt="3">
        <dgm:presLayoutVars>
          <dgm:bulletEnabled val="1"/>
        </dgm:presLayoutVars>
      </dgm:prSet>
      <dgm:spPr/>
      <dgm:t>
        <a:bodyPr/>
        <a:lstStyle/>
        <a:p>
          <a:endParaRPr lang="es-EC"/>
        </a:p>
      </dgm:t>
    </dgm:pt>
  </dgm:ptLst>
  <dgm:cxnLst>
    <dgm:cxn modelId="{10B71FE8-7771-44CE-A2C8-1518F6E6CF49}" type="presOf" srcId="{15F5E443-4925-47EB-8AFA-4ECD3195AC50}" destId="{B1B0D1DC-04C1-48AC-B042-019368D512F5}" srcOrd="0" destOrd="0" presId="urn:microsoft.com/office/officeart/2005/8/layout/process1"/>
    <dgm:cxn modelId="{DA908EA3-B47F-43D3-8AE7-3C6CD05ED415}" type="presOf" srcId="{B7C9198B-01CA-48D3-AF4D-3512BCE182FF}" destId="{F8D4DB25-721B-41F9-B80F-B69762D7B58B}" srcOrd="0" destOrd="0" presId="urn:microsoft.com/office/officeart/2005/8/layout/process1"/>
    <dgm:cxn modelId="{A823904C-993A-47BF-B711-C06AC0F358D6}" type="presOf" srcId="{77DD5A61-E4E6-4E2D-98FA-CDDD6E3F211C}" destId="{8CA97B5E-5A41-4FA1-BE08-DE43B21ECBE3}" srcOrd="0" destOrd="0" presId="urn:microsoft.com/office/officeart/2005/8/layout/process1"/>
    <dgm:cxn modelId="{F44E2177-0973-4DE4-9010-4F9E1A393C33}" srcId="{60EF0D50-2B8E-4A79-A974-AEE1DEF573E1}" destId="{21AB0CAE-2D7C-491C-A4B8-18A992A438FE}" srcOrd="0" destOrd="0" parTransId="{D1C8349D-D3B0-43A9-81B4-505D641CC58E}" sibTransId="{9AEF7017-EF6B-457B-A851-DAE71874F2A3}"/>
    <dgm:cxn modelId="{F76A1388-C365-4AAD-BB7F-B1A8CEEE5D2D}" type="presOf" srcId="{1573AA5C-B86D-4091-BECB-8F249244E584}" destId="{A90D26D7-153D-4E51-ABC9-6C66AC954BA0}" srcOrd="1" destOrd="0" presId="urn:microsoft.com/office/officeart/2005/8/layout/process1"/>
    <dgm:cxn modelId="{38B8887B-A4B5-470F-8F99-CC8F01AA0712}" type="presOf" srcId="{60EF0D50-2B8E-4A79-A974-AEE1DEF573E1}" destId="{C044EBB3-16D2-4EDD-8DD4-E685B0E7B872}" srcOrd="0" destOrd="0" presId="urn:microsoft.com/office/officeart/2005/8/layout/process1"/>
    <dgm:cxn modelId="{C777E320-F316-4A5C-B7D4-7D2C1C84FCDD}" type="presOf" srcId="{21AB0CAE-2D7C-491C-A4B8-18A992A438FE}" destId="{C044EBB3-16D2-4EDD-8DD4-E685B0E7B872}" srcOrd="0" destOrd="1" presId="urn:microsoft.com/office/officeart/2005/8/layout/process1"/>
    <dgm:cxn modelId="{2DCD67BD-2ABA-4ABD-BB0D-D5277EA7973B}" type="presOf" srcId="{1573AA5C-B86D-4091-BECB-8F249244E584}" destId="{F45544A5-1913-43B7-A63E-8E8BB9EFB9F8}" srcOrd="0" destOrd="0" presId="urn:microsoft.com/office/officeart/2005/8/layout/process1"/>
    <dgm:cxn modelId="{1554A894-D77A-41F4-A34D-5B4FD731C0EE}" srcId="{77DD5A61-E4E6-4E2D-98FA-CDDD6E3F211C}" destId="{30E9843A-C353-4FF0-9D28-872BA6893BF8}" srcOrd="0" destOrd="0" parTransId="{50D29300-1F58-4DAD-91F2-2791A75A70B9}" sibTransId="{1573AA5C-B86D-4091-BECB-8F249244E584}"/>
    <dgm:cxn modelId="{00E0CD60-9787-4661-B5B2-330C511CED98}" type="presOf" srcId="{B7C9198B-01CA-48D3-AF4D-3512BCE182FF}" destId="{0191316F-5D21-493B-B7F2-3A2B7340CD88}" srcOrd="1" destOrd="0" presId="urn:microsoft.com/office/officeart/2005/8/layout/process1"/>
    <dgm:cxn modelId="{0B996A38-83A4-47AD-BF2C-9B54C82888CC}" srcId="{77DD5A61-E4E6-4E2D-98FA-CDDD6E3F211C}" destId="{60EF0D50-2B8E-4A79-A974-AEE1DEF573E1}" srcOrd="1" destOrd="0" parTransId="{EECB4C86-DF11-442C-A25D-A6E0957CD760}" sibTransId="{B7C9198B-01CA-48D3-AF4D-3512BCE182FF}"/>
    <dgm:cxn modelId="{2089725C-0900-4A92-9EE3-694F06A5495D}" type="presOf" srcId="{6604889E-E924-4BF4-987D-FDEF48971B44}" destId="{E290668C-2ADD-41E2-9121-560D4B7AE459}" srcOrd="0" destOrd="1" presId="urn:microsoft.com/office/officeart/2005/8/layout/process1"/>
    <dgm:cxn modelId="{557E0E96-E4D1-4467-A479-4E7DDB899F79}" type="presOf" srcId="{30E9843A-C353-4FF0-9D28-872BA6893BF8}" destId="{E290668C-2ADD-41E2-9121-560D4B7AE459}" srcOrd="0" destOrd="0" presId="urn:microsoft.com/office/officeart/2005/8/layout/process1"/>
    <dgm:cxn modelId="{ACF7AA1D-50C9-40C6-BB4B-AA5703576B19}" srcId="{30E9843A-C353-4FF0-9D28-872BA6893BF8}" destId="{6604889E-E924-4BF4-987D-FDEF48971B44}" srcOrd="0" destOrd="0" parTransId="{0DBA9EEB-9C00-431F-9C02-FBB8A86DF15C}" sibTransId="{99F3A066-19EB-4E50-B01C-78C8D4D5C0DD}"/>
    <dgm:cxn modelId="{AE42BC50-1CF0-43CB-8B01-032B5FCEA85A}" srcId="{77DD5A61-E4E6-4E2D-98FA-CDDD6E3F211C}" destId="{15F5E443-4925-47EB-8AFA-4ECD3195AC50}" srcOrd="2" destOrd="0" parTransId="{D3EE5E5B-527D-44E5-B972-C406E0DC03BB}" sibTransId="{7838C984-698A-4142-977D-195D23C21052}"/>
    <dgm:cxn modelId="{FF74FF2C-BFEA-4B1F-A7E3-1D3161988D9A}" type="presParOf" srcId="{8CA97B5E-5A41-4FA1-BE08-DE43B21ECBE3}" destId="{E290668C-2ADD-41E2-9121-560D4B7AE459}" srcOrd="0" destOrd="0" presId="urn:microsoft.com/office/officeart/2005/8/layout/process1"/>
    <dgm:cxn modelId="{1ED97584-C033-4722-B64E-B3094AF8A5E3}" type="presParOf" srcId="{8CA97B5E-5A41-4FA1-BE08-DE43B21ECBE3}" destId="{F45544A5-1913-43B7-A63E-8E8BB9EFB9F8}" srcOrd="1" destOrd="0" presId="urn:microsoft.com/office/officeart/2005/8/layout/process1"/>
    <dgm:cxn modelId="{8A19D271-02E9-4CAF-9D14-06619F4AB5EF}" type="presParOf" srcId="{F45544A5-1913-43B7-A63E-8E8BB9EFB9F8}" destId="{A90D26D7-153D-4E51-ABC9-6C66AC954BA0}" srcOrd="0" destOrd="0" presId="urn:microsoft.com/office/officeart/2005/8/layout/process1"/>
    <dgm:cxn modelId="{3C0C78AB-903A-4806-84FE-6E8B94D8B3E0}" type="presParOf" srcId="{8CA97B5E-5A41-4FA1-BE08-DE43B21ECBE3}" destId="{C044EBB3-16D2-4EDD-8DD4-E685B0E7B872}" srcOrd="2" destOrd="0" presId="urn:microsoft.com/office/officeart/2005/8/layout/process1"/>
    <dgm:cxn modelId="{F8F9782E-72FC-4607-BA93-E2CB15E2AF6F}" type="presParOf" srcId="{8CA97B5E-5A41-4FA1-BE08-DE43B21ECBE3}" destId="{F8D4DB25-721B-41F9-B80F-B69762D7B58B}" srcOrd="3" destOrd="0" presId="urn:microsoft.com/office/officeart/2005/8/layout/process1"/>
    <dgm:cxn modelId="{2C0B31CC-D306-4DB2-A692-F81BDA858428}" type="presParOf" srcId="{F8D4DB25-721B-41F9-B80F-B69762D7B58B}" destId="{0191316F-5D21-493B-B7F2-3A2B7340CD88}" srcOrd="0" destOrd="0" presId="urn:microsoft.com/office/officeart/2005/8/layout/process1"/>
    <dgm:cxn modelId="{80CC4FFC-7632-445A-A65D-CA5AC398FD1D}" type="presParOf" srcId="{8CA97B5E-5A41-4FA1-BE08-DE43B21ECBE3}" destId="{B1B0D1DC-04C1-48AC-B042-019368D512F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03BEDB-C54B-4E2B-94B9-1C00AF4D8F61}" type="doc">
      <dgm:prSet loTypeId="urn:microsoft.com/office/officeart/2005/8/layout/process4" loCatId="list" qsTypeId="urn:microsoft.com/office/officeart/2005/8/quickstyle/simple1" qsCatId="simple" csTypeId="urn:microsoft.com/office/officeart/2005/8/colors/accent2_5" csCatId="accent2" phldr="1"/>
      <dgm:spPr/>
      <dgm:t>
        <a:bodyPr/>
        <a:lstStyle/>
        <a:p>
          <a:endParaRPr lang="es-EC"/>
        </a:p>
      </dgm:t>
    </dgm:pt>
    <dgm:pt modelId="{F8360E39-EF00-43D9-8B61-F9C7B7C5DA83}">
      <dgm:prSet phldrT="[Texto]"/>
      <dgm:spPr/>
      <dgm:t>
        <a:bodyPr/>
        <a:lstStyle/>
        <a:p>
          <a:r>
            <a:rPr lang="es-EC" dirty="0" smtClean="0"/>
            <a:t>Java EE</a:t>
          </a:r>
          <a:endParaRPr lang="es-EC" dirty="0"/>
        </a:p>
      </dgm:t>
    </dgm:pt>
    <dgm:pt modelId="{38F592DC-F1E7-4BA8-8968-E1396EF80D9F}" type="parTrans" cxnId="{9B236B81-AAC6-42CA-8386-74F1CF0CA5C1}">
      <dgm:prSet/>
      <dgm:spPr/>
      <dgm:t>
        <a:bodyPr/>
        <a:lstStyle/>
        <a:p>
          <a:endParaRPr lang="es-EC"/>
        </a:p>
      </dgm:t>
    </dgm:pt>
    <dgm:pt modelId="{20D3F547-97A9-4D8A-929E-A4CE2D876ED1}" type="sibTrans" cxnId="{9B236B81-AAC6-42CA-8386-74F1CF0CA5C1}">
      <dgm:prSet/>
      <dgm:spPr/>
      <dgm:t>
        <a:bodyPr/>
        <a:lstStyle/>
        <a:p>
          <a:endParaRPr lang="es-EC"/>
        </a:p>
      </dgm:t>
    </dgm:pt>
    <dgm:pt modelId="{3F001610-9149-4BC6-8834-4E81BF9308BD}">
      <dgm:prSet phldrT="[Texto]"/>
      <dgm:spPr/>
      <dgm:t>
        <a:bodyPr/>
        <a:lstStyle/>
        <a:p>
          <a:r>
            <a:rPr lang="es-EC" dirty="0" err="1" smtClean="0"/>
            <a:t>NetBeans</a:t>
          </a:r>
          <a:r>
            <a:rPr lang="es-EC" dirty="0" smtClean="0"/>
            <a:t> IDE</a:t>
          </a:r>
          <a:endParaRPr lang="es-EC" dirty="0"/>
        </a:p>
      </dgm:t>
    </dgm:pt>
    <dgm:pt modelId="{7D041E72-A862-40E1-8DB4-90CAF157640D}" type="parTrans" cxnId="{554FF412-57E2-4E37-BCCC-0CE19DA2D806}">
      <dgm:prSet/>
      <dgm:spPr/>
      <dgm:t>
        <a:bodyPr/>
        <a:lstStyle/>
        <a:p>
          <a:endParaRPr lang="es-EC"/>
        </a:p>
      </dgm:t>
    </dgm:pt>
    <dgm:pt modelId="{2B11F528-D95C-4BA5-AA1F-767BC4B9B802}" type="sibTrans" cxnId="{554FF412-57E2-4E37-BCCC-0CE19DA2D806}">
      <dgm:prSet/>
      <dgm:spPr/>
      <dgm:t>
        <a:bodyPr/>
        <a:lstStyle/>
        <a:p>
          <a:endParaRPr lang="es-EC"/>
        </a:p>
      </dgm:t>
    </dgm:pt>
    <dgm:pt modelId="{9BD9AED4-181C-455C-9861-7DA602CDBF03}">
      <dgm:prSet phldrT="[Texto]"/>
      <dgm:spPr/>
      <dgm:t>
        <a:bodyPr/>
        <a:lstStyle/>
        <a:p>
          <a:r>
            <a:rPr lang="es-EC" dirty="0" smtClean="0"/>
            <a:t>SOA</a:t>
          </a:r>
          <a:endParaRPr lang="es-EC" dirty="0"/>
        </a:p>
      </dgm:t>
    </dgm:pt>
    <dgm:pt modelId="{E27589E7-5CA8-4A11-8EAA-789C3EBABB45}" type="parTrans" cxnId="{87C3522C-18DF-4211-94C0-60DC68FF0E39}">
      <dgm:prSet/>
      <dgm:spPr/>
      <dgm:t>
        <a:bodyPr/>
        <a:lstStyle/>
        <a:p>
          <a:endParaRPr lang="es-EC"/>
        </a:p>
      </dgm:t>
    </dgm:pt>
    <dgm:pt modelId="{A1E723D8-E6D6-41AA-807A-F0A3AB48A47B}" type="sibTrans" cxnId="{87C3522C-18DF-4211-94C0-60DC68FF0E39}">
      <dgm:prSet/>
      <dgm:spPr/>
      <dgm:t>
        <a:bodyPr/>
        <a:lstStyle/>
        <a:p>
          <a:endParaRPr lang="es-EC"/>
        </a:p>
      </dgm:t>
    </dgm:pt>
    <dgm:pt modelId="{FA62D2FC-9AAD-46DA-8977-0FA6ED777273}">
      <dgm:prSet phldrT="[Texto]"/>
      <dgm:spPr/>
      <dgm:t>
        <a:bodyPr/>
        <a:lstStyle/>
        <a:p>
          <a:r>
            <a:rPr lang="es-EC" dirty="0" smtClean="0"/>
            <a:t>Servicio WEB</a:t>
          </a:r>
          <a:endParaRPr lang="es-EC" dirty="0"/>
        </a:p>
      </dgm:t>
    </dgm:pt>
    <dgm:pt modelId="{131903F2-3550-443C-B2D1-56E5C2F104A7}" type="parTrans" cxnId="{E4CCF264-175A-4F3D-B6E5-413CF76CDADC}">
      <dgm:prSet/>
      <dgm:spPr/>
      <dgm:t>
        <a:bodyPr/>
        <a:lstStyle/>
        <a:p>
          <a:endParaRPr lang="es-EC"/>
        </a:p>
      </dgm:t>
    </dgm:pt>
    <dgm:pt modelId="{D835E53F-1A90-4F62-BCEA-AF4B71618BA3}" type="sibTrans" cxnId="{E4CCF264-175A-4F3D-B6E5-413CF76CDADC}">
      <dgm:prSet/>
      <dgm:spPr/>
      <dgm:t>
        <a:bodyPr/>
        <a:lstStyle/>
        <a:p>
          <a:endParaRPr lang="es-EC"/>
        </a:p>
      </dgm:t>
    </dgm:pt>
    <dgm:pt modelId="{DA0D7425-0A7B-408F-9F99-62BE322F0D64}">
      <dgm:prSet phldrT="[Texto]"/>
      <dgm:spPr/>
      <dgm:t>
        <a:bodyPr/>
        <a:lstStyle/>
        <a:p>
          <a:r>
            <a:rPr lang="es-EC" dirty="0" smtClean="0"/>
            <a:t>Framework </a:t>
          </a:r>
          <a:r>
            <a:rPr lang="es-EC" dirty="0" err="1" smtClean="0"/>
            <a:t>Junit</a:t>
          </a:r>
          <a:endParaRPr lang="es-EC" dirty="0"/>
        </a:p>
      </dgm:t>
    </dgm:pt>
    <dgm:pt modelId="{686F370B-451A-40A3-997E-FCE0F52412E4}" type="parTrans" cxnId="{198DD19B-ED6C-48D4-97B9-F6550072E7F9}">
      <dgm:prSet/>
      <dgm:spPr/>
      <dgm:t>
        <a:bodyPr/>
        <a:lstStyle/>
        <a:p>
          <a:endParaRPr lang="es-EC"/>
        </a:p>
      </dgm:t>
    </dgm:pt>
    <dgm:pt modelId="{A46EFA4E-32FC-4E00-9408-36D7B3A56348}" type="sibTrans" cxnId="{198DD19B-ED6C-48D4-97B9-F6550072E7F9}">
      <dgm:prSet/>
      <dgm:spPr/>
      <dgm:t>
        <a:bodyPr/>
        <a:lstStyle/>
        <a:p>
          <a:endParaRPr lang="es-EC"/>
        </a:p>
      </dgm:t>
    </dgm:pt>
    <dgm:pt modelId="{00FC2E4E-E40F-4603-92D7-883B73839681}">
      <dgm:prSet phldrT="[Texto]"/>
      <dgm:spPr/>
      <dgm:t>
        <a:bodyPr/>
        <a:lstStyle/>
        <a:p>
          <a:r>
            <a:rPr lang="es-EC" dirty="0" err="1" smtClean="0"/>
            <a:t>MySQL</a:t>
          </a:r>
          <a:r>
            <a:rPr lang="es-EC" dirty="0" smtClean="0"/>
            <a:t> V.5</a:t>
          </a:r>
          <a:endParaRPr lang="es-EC" dirty="0"/>
        </a:p>
      </dgm:t>
    </dgm:pt>
    <dgm:pt modelId="{A322373E-8A96-458F-9DA6-810D5F91C823}" type="parTrans" cxnId="{85F23B2D-CAF1-4C94-8A55-E86146141B91}">
      <dgm:prSet/>
      <dgm:spPr/>
      <dgm:t>
        <a:bodyPr/>
        <a:lstStyle/>
        <a:p>
          <a:endParaRPr lang="es-EC"/>
        </a:p>
      </dgm:t>
    </dgm:pt>
    <dgm:pt modelId="{96B07874-CE54-4A0C-A88D-85F31FDF3374}" type="sibTrans" cxnId="{85F23B2D-CAF1-4C94-8A55-E86146141B91}">
      <dgm:prSet/>
      <dgm:spPr/>
      <dgm:t>
        <a:bodyPr/>
        <a:lstStyle/>
        <a:p>
          <a:endParaRPr lang="es-EC"/>
        </a:p>
      </dgm:t>
    </dgm:pt>
    <dgm:pt modelId="{E0F2B22D-CF4F-4AAA-A813-E5CFA644A619}">
      <dgm:prSet phldrT="[Texto]"/>
      <dgm:spPr/>
      <dgm:t>
        <a:bodyPr/>
        <a:lstStyle/>
        <a:p>
          <a:r>
            <a:rPr lang="es-EC" dirty="0" err="1" smtClean="0"/>
            <a:t>PrimeFaces</a:t>
          </a:r>
          <a:r>
            <a:rPr lang="es-EC" dirty="0" smtClean="0"/>
            <a:t> Framework</a:t>
          </a:r>
          <a:endParaRPr lang="es-EC" dirty="0"/>
        </a:p>
      </dgm:t>
    </dgm:pt>
    <dgm:pt modelId="{70AB4552-A8AE-47BA-A325-E4CB7FEC1E27}" type="parTrans" cxnId="{39A02CB8-8C2C-444F-9CCA-0776859FD524}">
      <dgm:prSet/>
      <dgm:spPr/>
      <dgm:t>
        <a:bodyPr/>
        <a:lstStyle/>
        <a:p>
          <a:endParaRPr lang="es-EC"/>
        </a:p>
      </dgm:t>
    </dgm:pt>
    <dgm:pt modelId="{8263C7AB-006D-484D-A25F-44F598CB3930}" type="sibTrans" cxnId="{39A02CB8-8C2C-444F-9CCA-0776859FD524}">
      <dgm:prSet/>
      <dgm:spPr/>
      <dgm:t>
        <a:bodyPr/>
        <a:lstStyle/>
        <a:p>
          <a:endParaRPr lang="es-EC"/>
        </a:p>
      </dgm:t>
    </dgm:pt>
    <dgm:pt modelId="{A1D5B49D-5A78-4364-97EA-8D1CC9FCA2B6}" type="pres">
      <dgm:prSet presAssocID="{5E03BEDB-C54B-4E2B-94B9-1C00AF4D8F61}" presName="Name0" presStyleCnt="0">
        <dgm:presLayoutVars>
          <dgm:dir/>
          <dgm:animLvl val="lvl"/>
          <dgm:resizeHandles val="exact"/>
        </dgm:presLayoutVars>
      </dgm:prSet>
      <dgm:spPr/>
      <dgm:t>
        <a:bodyPr/>
        <a:lstStyle/>
        <a:p>
          <a:endParaRPr lang="es-EC"/>
        </a:p>
      </dgm:t>
    </dgm:pt>
    <dgm:pt modelId="{FE1690B7-B57F-447E-B489-B8D99AAD8D92}" type="pres">
      <dgm:prSet presAssocID="{E0F2B22D-CF4F-4AAA-A813-E5CFA644A619}" presName="boxAndChildren" presStyleCnt="0"/>
      <dgm:spPr/>
    </dgm:pt>
    <dgm:pt modelId="{3C048D80-0BE0-47CC-9AB3-B84F49DB5442}" type="pres">
      <dgm:prSet presAssocID="{E0F2B22D-CF4F-4AAA-A813-E5CFA644A619}" presName="parentTextBox" presStyleLbl="node1" presStyleIdx="0" presStyleCnt="7"/>
      <dgm:spPr/>
      <dgm:t>
        <a:bodyPr/>
        <a:lstStyle/>
        <a:p>
          <a:endParaRPr lang="es-EC"/>
        </a:p>
      </dgm:t>
    </dgm:pt>
    <dgm:pt modelId="{B0B25E78-2877-4456-B898-11DDAB5B4DD5}" type="pres">
      <dgm:prSet presAssocID="{96B07874-CE54-4A0C-A88D-85F31FDF3374}" presName="sp" presStyleCnt="0"/>
      <dgm:spPr/>
    </dgm:pt>
    <dgm:pt modelId="{4C5CEC39-353C-4F6D-8C4C-C407320EA67F}" type="pres">
      <dgm:prSet presAssocID="{00FC2E4E-E40F-4603-92D7-883B73839681}" presName="arrowAndChildren" presStyleCnt="0"/>
      <dgm:spPr/>
    </dgm:pt>
    <dgm:pt modelId="{E7EED5AD-26AD-4D09-833C-0AB98ADBEC0A}" type="pres">
      <dgm:prSet presAssocID="{00FC2E4E-E40F-4603-92D7-883B73839681}" presName="parentTextArrow" presStyleLbl="node1" presStyleIdx="1" presStyleCnt="7"/>
      <dgm:spPr/>
      <dgm:t>
        <a:bodyPr/>
        <a:lstStyle/>
        <a:p>
          <a:endParaRPr lang="es-EC"/>
        </a:p>
      </dgm:t>
    </dgm:pt>
    <dgm:pt modelId="{E766285D-C6E3-4E2C-8C93-67A4500EC2DF}" type="pres">
      <dgm:prSet presAssocID="{A46EFA4E-32FC-4E00-9408-36D7B3A56348}" presName="sp" presStyleCnt="0"/>
      <dgm:spPr/>
    </dgm:pt>
    <dgm:pt modelId="{96D61B40-18BC-45BF-9CEA-D9DEF8FE16F8}" type="pres">
      <dgm:prSet presAssocID="{DA0D7425-0A7B-408F-9F99-62BE322F0D64}" presName="arrowAndChildren" presStyleCnt="0"/>
      <dgm:spPr/>
    </dgm:pt>
    <dgm:pt modelId="{457C9284-AE97-475E-A77B-F0F4042C767D}" type="pres">
      <dgm:prSet presAssocID="{DA0D7425-0A7B-408F-9F99-62BE322F0D64}" presName="parentTextArrow" presStyleLbl="node1" presStyleIdx="2" presStyleCnt="7"/>
      <dgm:spPr/>
      <dgm:t>
        <a:bodyPr/>
        <a:lstStyle/>
        <a:p>
          <a:endParaRPr lang="es-EC"/>
        </a:p>
      </dgm:t>
    </dgm:pt>
    <dgm:pt modelId="{DC1817B3-3DCA-4E86-818D-2189D177949C}" type="pres">
      <dgm:prSet presAssocID="{D835E53F-1A90-4F62-BCEA-AF4B71618BA3}" presName="sp" presStyleCnt="0"/>
      <dgm:spPr/>
    </dgm:pt>
    <dgm:pt modelId="{0CAB113E-36F3-486D-A5F9-39D710F061D9}" type="pres">
      <dgm:prSet presAssocID="{FA62D2FC-9AAD-46DA-8977-0FA6ED777273}" presName="arrowAndChildren" presStyleCnt="0"/>
      <dgm:spPr/>
    </dgm:pt>
    <dgm:pt modelId="{5C0E76B2-D1A4-4E3F-B099-45745E0C2E7C}" type="pres">
      <dgm:prSet presAssocID="{FA62D2FC-9AAD-46DA-8977-0FA6ED777273}" presName="parentTextArrow" presStyleLbl="node1" presStyleIdx="3" presStyleCnt="7"/>
      <dgm:spPr/>
      <dgm:t>
        <a:bodyPr/>
        <a:lstStyle/>
        <a:p>
          <a:endParaRPr lang="es-EC"/>
        </a:p>
      </dgm:t>
    </dgm:pt>
    <dgm:pt modelId="{E221C953-BD27-4113-A618-55D59230B623}" type="pres">
      <dgm:prSet presAssocID="{A1E723D8-E6D6-41AA-807A-F0A3AB48A47B}" presName="sp" presStyleCnt="0"/>
      <dgm:spPr/>
    </dgm:pt>
    <dgm:pt modelId="{F95A9984-9D6B-489B-8BD3-484A45860B15}" type="pres">
      <dgm:prSet presAssocID="{9BD9AED4-181C-455C-9861-7DA602CDBF03}" presName="arrowAndChildren" presStyleCnt="0"/>
      <dgm:spPr/>
    </dgm:pt>
    <dgm:pt modelId="{3A94BA52-4A29-4796-864C-4D78AF745982}" type="pres">
      <dgm:prSet presAssocID="{9BD9AED4-181C-455C-9861-7DA602CDBF03}" presName="parentTextArrow" presStyleLbl="node1" presStyleIdx="4" presStyleCnt="7"/>
      <dgm:spPr/>
      <dgm:t>
        <a:bodyPr/>
        <a:lstStyle/>
        <a:p>
          <a:endParaRPr lang="es-EC"/>
        </a:p>
      </dgm:t>
    </dgm:pt>
    <dgm:pt modelId="{0663CFC3-10F2-4F3C-9BC6-5FE28A56E902}" type="pres">
      <dgm:prSet presAssocID="{2B11F528-D95C-4BA5-AA1F-767BC4B9B802}" presName="sp" presStyleCnt="0"/>
      <dgm:spPr/>
    </dgm:pt>
    <dgm:pt modelId="{920C5361-379B-4987-9379-C89F4178A8D1}" type="pres">
      <dgm:prSet presAssocID="{3F001610-9149-4BC6-8834-4E81BF9308BD}" presName="arrowAndChildren" presStyleCnt="0"/>
      <dgm:spPr/>
    </dgm:pt>
    <dgm:pt modelId="{549F1E74-FC05-4473-A8B4-F12DDF5D2DA7}" type="pres">
      <dgm:prSet presAssocID="{3F001610-9149-4BC6-8834-4E81BF9308BD}" presName="parentTextArrow" presStyleLbl="node1" presStyleIdx="5" presStyleCnt="7"/>
      <dgm:spPr/>
      <dgm:t>
        <a:bodyPr/>
        <a:lstStyle/>
        <a:p>
          <a:endParaRPr lang="es-EC"/>
        </a:p>
      </dgm:t>
    </dgm:pt>
    <dgm:pt modelId="{1B17EC18-80FA-4106-B0A1-7417149217FC}" type="pres">
      <dgm:prSet presAssocID="{20D3F547-97A9-4D8A-929E-A4CE2D876ED1}" presName="sp" presStyleCnt="0"/>
      <dgm:spPr/>
    </dgm:pt>
    <dgm:pt modelId="{34A6092E-2EBA-4844-BB03-AB45E4828F26}" type="pres">
      <dgm:prSet presAssocID="{F8360E39-EF00-43D9-8B61-F9C7B7C5DA83}" presName="arrowAndChildren" presStyleCnt="0"/>
      <dgm:spPr/>
    </dgm:pt>
    <dgm:pt modelId="{4B064D2C-03D4-41D9-8DAF-E1BFD8970533}" type="pres">
      <dgm:prSet presAssocID="{F8360E39-EF00-43D9-8B61-F9C7B7C5DA83}" presName="parentTextArrow" presStyleLbl="node1" presStyleIdx="6" presStyleCnt="7"/>
      <dgm:spPr/>
      <dgm:t>
        <a:bodyPr/>
        <a:lstStyle/>
        <a:p>
          <a:endParaRPr lang="es-EC"/>
        </a:p>
      </dgm:t>
    </dgm:pt>
  </dgm:ptLst>
  <dgm:cxnLst>
    <dgm:cxn modelId="{85F23B2D-CAF1-4C94-8A55-E86146141B91}" srcId="{5E03BEDB-C54B-4E2B-94B9-1C00AF4D8F61}" destId="{00FC2E4E-E40F-4603-92D7-883B73839681}" srcOrd="5" destOrd="0" parTransId="{A322373E-8A96-458F-9DA6-810D5F91C823}" sibTransId="{96B07874-CE54-4A0C-A88D-85F31FDF3374}"/>
    <dgm:cxn modelId="{E1D97DEF-BEDF-4245-92CA-2CC5641520B9}" type="presOf" srcId="{F8360E39-EF00-43D9-8B61-F9C7B7C5DA83}" destId="{4B064D2C-03D4-41D9-8DAF-E1BFD8970533}" srcOrd="0" destOrd="0" presId="urn:microsoft.com/office/officeart/2005/8/layout/process4"/>
    <dgm:cxn modelId="{87C3522C-18DF-4211-94C0-60DC68FF0E39}" srcId="{5E03BEDB-C54B-4E2B-94B9-1C00AF4D8F61}" destId="{9BD9AED4-181C-455C-9861-7DA602CDBF03}" srcOrd="2" destOrd="0" parTransId="{E27589E7-5CA8-4A11-8EAA-789C3EBABB45}" sibTransId="{A1E723D8-E6D6-41AA-807A-F0A3AB48A47B}"/>
    <dgm:cxn modelId="{CF188952-2081-4A01-B0A9-34E50C5E4B3C}" type="presOf" srcId="{DA0D7425-0A7B-408F-9F99-62BE322F0D64}" destId="{457C9284-AE97-475E-A77B-F0F4042C767D}" srcOrd="0" destOrd="0" presId="urn:microsoft.com/office/officeart/2005/8/layout/process4"/>
    <dgm:cxn modelId="{408732AC-98B5-48F5-829D-6E413EFEFDE5}" type="presOf" srcId="{5E03BEDB-C54B-4E2B-94B9-1C00AF4D8F61}" destId="{A1D5B49D-5A78-4364-97EA-8D1CC9FCA2B6}" srcOrd="0" destOrd="0" presId="urn:microsoft.com/office/officeart/2005/8/layout/process4"/>
    <dgm:cxn modelId="{198DD19B-ED6C-48D4-97B9-F6550072E7F9}" srcId="{5E03BEDB-C54B-4E2B-94B9-1C00AF4D8F61}" destId="{DA0D7425-0A7B-408F-9F99-62BE322F0D64}" srcOrd="4" destOrd="0" parTransId="{686F370B-451A-40A3-997E-FCE0F52412E4}" sibTransId="{A46EFA4E-32FC-4E00-9408-36D7B3A56348}"/>
    <dgm:cxn modelId="{9B236B81-AAC6-42CA-8386-74F1CF0CA5C1}" srcId="{5E03BEDB-C54B-4E2B-94B9-1C00AF4D8F61}" destId="{F8360E39-EF00-43D9-8B61-F9C7B7C5DA83}" srcOrd="0" destOrd="0" parTransId="{38F592DC-F1E7-4BA8-8968-E1396EF80D9F}" sibTransId="{20D3F547-97A9-4D8A-929E-A4CE2D876ED1}"/>
    <dgm:cxn modelId="{39A02CB8-8C2C-444F-9CCA-0776859FD524}" srcId="{5E03BEDB-C54B-4E2B-94B9-1C00AF4D8F61}" destId="{E0F2B22D-CF4F-4AAA-A813-E5CFA644A619}" srcOrd="6" destOrd="0" parTransId="{70AB4552-A8AE-47BA-A325-E4CB7FEC1E27}" sibTransId="{8263C7AB-006D-484D-A25F-44F598CB3930}"/>
    <dgm:cxn modelId="{AF99E79C-1160-4833-A040-B45A7B3AD112}" type="presOf" srcId="{9BD9AED4-181C-455C-9861-7DA602CDBF03}" destId="{3A94BA52-4A29-4796-864C-4D78AF745982}" srcOrd="0" destOrd="0" presId="urn:microsoft.com/office/officeart/2005/8/layout/process4"/>
    <dgm:cxn modelId="{554FF412-57E2-4E37-BCCC-0CE19DA2D806}" srcId="{5E03BEDB-C54B-4E2B-94B9-1C00AF4D8F61}" destId="{3F001610-9149-4BC6-8834-4E81BF9308BD}" srcOrd="1" destOrd="0" parTransId="{7D041E72-A862-40E1-8DB4-90CAF157640D}" sibTransId="{2B11F528-D95C-4BA5-AA1F-767BC4B9B802}"/>
    <dgm:cxn modelId="{8D5620E6-37B2-460E-8B0F-812C28026B9B}" type="presOf" srcId="{E0F2B22D-CF4F-4AAA-A813-E5CFA644A619}" destId="{3C048D80-0BE0-47CC-9AB3-B84F49DB5442}" srcOrd="0" destOrd="0" presId="urn:microsoft.com/office/officeart/2005/8/layout/process4"/>
    <dgm:cxn modelId="{E4CCF264-175A-4F3D-B6E5-413CF76CDADC}" srcId="{5E03BEDB-C54B-4E2B-94B9-1C00AF4D8F61}" destId="{FA62D2FC-9AAD-46DA-8977-0FA6ED777273}" srcOrd="3" destOrd="0" parTransId="{131903F2-3550-443C-B2D1-56E5C2F104A7}" sibTransId="{D835E53F-1A90-4F62-BCEA-AF4B71618BA3}"/>
    <dgm:cxn modelId="{E1C08704-5980-4973-B2FE-B21E352492EE}" type="presOf" srcId="{00FC2E4E-E40F-4603-92D7-883B73839681}" destId="{E7EED5AD-26AD-4D09-833C-0AB98ADBEC0A}" srcOrd="0" destOrd="0" presId="urn:microsoft.com/office/officeart/2005/8/layout/process4"/>
    <dgm:cxn modelId="{B38C9BE9-9A55-4AF8-984E-BF35A6C6389C}" type="presOf" srcId="{3F001610-9149-4BC6-8834-4E81BF9308BD}" destId="{549F1E74-FC05-4473-A8B4-F12DDF5D2DA7}" srcOrd="0" destOrd="0" presId="urn:microsoft.com/office/officeart/2005/8/layout/process4"/>
    <dgm:cxn modelId="{74F6FBE6-E6C9-42A4-AA10-E5610B78B7DB}" type="presOf" srcId="{FA62D2FC-9AAD-46DA-8977-0FA6ED777273}" destId="{5C0E76B2-D1A4-4E3F-B099-45745E0C2E7C}" srcOrd="0" destOrd="0" presId="urn:microsoft.com/office/officeart/2005/8/layout/process4"/>
    <dgm:cxn modelId="{8BE2C78D-EEB7-4EAB-81EF-C3EB4F280F69}" type="presParOf" srcId="{A1D5B49D-5A78-4364-97EA-8D1CC9FCA2B6}" destId="{FE1690B7-B57F-447E-B489-B8D99AAD8D92}" srcOrd="0" destOrd="0" presId="urn:microsoft.com/office/officeart/2005/8/layout/process4"/>
    <dgm:cxn modelId="{1B3D85B6-3748-4C7F-A7A7-40F32CFAE860}" type="presParOf" srcId="{FE1690B7-B57F-447E-B489-B8D99AAD8D92}" destId="{3C048D80-0BE0-47CC-9AB3-B84F49DB5442}" srcOrd="0" destOrd="0" presId="urn:microsoft.com/office/officeart/2005/8/layout/process4"/>
    <dgm:cxn modelId="{4593DB03-D67E-43DE-9E0A-0534CEC11658}" type="presParOf" srcId="{A1D5B49D-5A78-4364-97EA-8D1CC9FCA2B6}" destId="{B0B25E78-2877-4456-B898-11DDAB5B4DD5}" srcOrd="1" destOrd="0" presId="urn:microsoft.com/office/officeart/2005/8/layout/process4"/>
    <dgm:cxn modelId="{2E1B0C53-8E4A-4AEB-B35D-AF426C827931}" type="presParOf" srcId="{A1D5B49D-5A78-4364-97EA-8D1CC9FCA2B6}" destId="{4C5CEC39-353C-4F6D-8C4C-C407320EA67F}" srcOrd="2" destOrd="0" presId="urn:microsoft.com/office/officeart/2005/8/layout/process4"/>
    <dgm:cxn modelId="{0EE83A5C-82E5-4372-8975-B3EFD0357671}" type="presParOf" srcId="{4C5CEC39-353C-4F6D-8C4C-C407320EA67F}" destId="{E7EED5AD-26AD-4D09-833C-0AB98ADBEC0A}" srcOrd="0" destOrd="0" presId="urn:microsoft.com/office/officeart/2005/8/layout/process4"/>
    <dgm:cxn modelId="{1990B743-08AF-4C8F-BA58-BE83B40B062A}" type="presParOf" srcId="{A1D5B49D-5A78-4364-97EA-8D1CC9FCA2B6}" destId="{E766285D-C6E3-4E2C-8C93-67A4500EC2DF}" srcOrd="3" destOrd="0" presId="urn:microsoft.com/office/officeart/2005/8/layout/process4"/>
    <dgm:cxn modelId="{EE7E18F1-4DBD-4110-AAD8-63F80FBF93D2}" type="presParOf" srcId="{A1D5B49D-5A78-4364-97EA-8D1CC9FCA2B6}" destId="{96D61B40-18BC-45BF-9CEA-D9DEF8FE16F8}" srcOrd="4" destOrd="0" presId="urn:microsoft.com/office/officeart/2005/8/layout/process4"/>
    <dgm:cxn modelId="{F7BC38F2-615E-4C3F-9646-49ACA34C0DDF}" type="presParOf" srcId="{96D61B40-18BC-45BF-9CEA-D9DEF8FE16F8}" destId="{457C9284-AE97-475E-A77B-F0F4042C767D}" srcOrd="0" destOrd="0" presId="urn:microsoft.com/office/officeart/2005/8/layout/process4"/>
    <dgm:cxn modelId="{D2B3A069-6C34-41F5-B8FB-01A6D2503175}" type="presParOf" srcId="{A1D5B49D-5A78-4364-97EA-8D1CC9FCA2B6}" destId="{DC1817B3-3DCA-4E86-818D-2189D177949C}" srcOrd="5" destOrd="0" presId="urn:microsoft.com/office/officeart/2005/8/layout/process4"/>
    <dgm:cxn modelId="{B8DA6C72-79F1-476F-B147-9C7E63271617}" type="presParOf" srcId="{A1D5B49D-5A78-4364-97EA-8D1CC9FCA2B6}" destId="{0CAB113E-36F3-486D-A5F9-39D710F061D9}" srcOrd="6" destOrd="0" presId="urn:microsoft.com/office/officeart/2005/8/layout/process4"/>
    <dgm:cxn modelId="{511CF0E6-E7D1-48DE-838B-40C848237700}" type="presParOf" srcId="{0CAB113E-36F3-486D-A5F9-39D710F061D9}" destId="{5C0E76B2-D1A4-4E3F-B099-45745E0C2E7C}" srcOrd="0" destOrd="0" presId="urn:microsoft.com/office/officeart/2005/8/layout/process4"/>
    <dgm:cxn modelId="{D4103C4D-2EA2-4EA4-86A3-2DA122E48C0F}" type="presParOf" srcId="{A1D5B49D-5A78-4364-97EA-8D1CC9FCA2B6}" destId="{E221C953-BD27-4113-A618-55D59230B623}" srcOrd="7" destOrd="0" presId="urn:microsoft.com/office/officeart/2005/8/layout/process4"/>
    <dgm:cxn modelId="{1545CBB3-741F-453F-A977-4645D0F593C4}" type="presParOf" srcId="{A1D5B49D-5A78-4364-97EA-8D1CC9FCA2B6}" destId="{F95A9984-9D6B-489B-8BD3-484A45860B15}" srcOrd="8" destOrd="0" presId="urn:microsoft.com/office/officeart/2005/8/layout/process4"/>
    <dgm:cxn modelId="{FBF1A2AC-24A1-478E-806A-ED324C9062E0}" type="presParOf" srcId="{F95A9984-9D6B-489B-8BD3-484A45860B15}" destId="{3A94BA52-4A29-4796-864C-4D78AF745982}" srcOrd="0" destOrd="0" presId="urn:microsoft.com/office/officeart/2005/8/layout/process4"/>
    <dgm:cxn modelId="{950C6B9B-2361-41C4-8460-DD70A6A2A7A9}" type="presParOf" srcId="{A1D5B49D-5A78-4364-97EA-8D1CC9FCA2B6}" destId="{0663CFC3-10F2-4F3C-9BC6-5FE28A56E902}" srcOrd="9" destOrd="0" presId="urn:microsoft.com/office/officeart/2005/8/layout/process4"/>
    <dgm:cxn modelId="{0D0790A4-FE82-4C84-9F63-3D18BBECA661}" type="presParOf" srcId="{A1D5B49D-5A78-4364-97EA-8D1CC9FCA2B6}" destId="{920C5361-379B-4987-9379-C89F4178A8D1}" srcOrd="10" destOrd="0" presId="urn:microsoft.com/office/officeart/2005/8/layout/process4"/>
    <dgm:cxn modelId="{E24EBAB1-71E8-4655-9EAC-38334FDC4B89}" type="presParOf" srcId="{920C5361-379B-4987-9379-C89F4178A8D1}" destId="{549F1E74-FC05-4473-A8B4-F12DDF5D2DA7}" srcOrd="0" destOrd="0" presId="urn:microsoft.com/office/officeart/2005/8/layout/process4"/>
    <dgm:cxn modelId="{8E62AE0A-28E2-44AE-9C2B-1C6D9282CA80}" type="presParOf" srcId="{A1D5B49D-5A78-4364-97EA-8D1CC9FCA2B6}" destId="{1B17EC18-80FA-4106-B0A1-7417149217FC}" srcOrd="11" destOrd="0" presId="urn:microsoft.com/office/officeart/2005/8/layout/process4"/>
    <dgm:cxn modelId="{A39E2908-704E-4DED-B0F2-7D7F8DC0A5E1}" type="presParOf" srcId="{A1D5B49D-5A78-4364-97EA-8D1CC9FCA2B6}" destId="{34A6092E-2EBA-4844-BB03-AB45E4828F26}" srcOrd="12" destOrd="0" presId="urn:microsoft.com/office/officeart/2005/8/layout/process4"/>
    <dgm:cxn modelId="{A50533C3-52AB-4D28-B669-5F0CBC5CB3CE}" type="presParOf" srcId="{34A6092E-2EBA-4844-BB03-AB45E4828F26}" destId="{4B064D2C-03D4-41D9-8DAF-E1BFD897053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AEEDD1D-1F68-4E8C-B3A0-8CD8F9FD68E4}" type="doc">
      <dgm:prSet loTypeId="urn:microsoft.com/office/officeart/2005/8/layout/hierarchy4" loCatId="relationship" qsTypeId="urn:microsoft.com/office/officeart/2005/8/quickstyle/simple1" qsCatId="simple" csTypeId="urn:microsoft.com/office/officeart/2005/8/colors/accent2_3" csCatId="accent2" phldr="1"/>
      <dgm:spPr/>
      <dgm:t>
        <a:bodyPr/>
        <a:lstStyle/>
        <a:p>
          <a:endParaRPr lang="es-EC"/>
        </a:p>
      </dgm:t>
    </dgm:pt>
    <dgm:pt modelId="{C8DBD1F8-5F70-4C60-97E7-1C8F29EF7D9F}">
      <dgm:prSet phldrT="[Texto]" custT="1"/>
      <dgm:spPr/>
      <dgm:t>
        <a:bodyPr/>
        <a:lstStyle/>
        <a:p>
          <a:r>
            <a:rPr lang="es-EC" sz="2400" dirty="0" smtClean="0"/>
            <a:t>Gestión de usuarios al sistema</a:t>
          </a:r>
          <a:endParaRPr lang="es-EC" sz="2400" dirty="0"/>
        </a:p>
      </dgm:t>
    </dgm:pt>
    <dgm:pt modelId="{E705C56F-24EC-4820-9BA9-CCBCC1B3DA33}" type="parTrans" cxnId="{D097C2DF-51F5-471E-9F25-C5663105D838}">
      <dgm:prSet/>
      <dgm:spPr/>
      <dgm:t>
        <a:bodyPr/>
        <a:lstStyle/>
        <a:p>
          <a:endParaRPr lang="es-EC"/>
        </a:p>
      </dgm:t>
    </dgm:pt>
    <dgm:pt modelId="{D63A92A3-FF28-4758-A51C-F6528F213A3A}" type="sibTrans" cxnId="{D097C2DF-51F5-471E-9F25-C5663105D838}">
      <dgm:prSet/>
      <dgm:spPr/>
      <dgm:t>
        <a:bodyPr/>
        <a:lstStyle/>
        <a:p>
          <a:endParaRPr lang="es-EC"/>
        </a:p>
      </dgm:t>
    </dgm:pt>
    <dgm:pt modelId="{33D2202C-8B42-4432-9374-1CBBC4E93445}">
      <dgm:prSet phldrT="[Texto]" custT="1"/>
      <dgm:spPr/>
      <dgm:t>
        <a:bodyPr/>
        <a:lstStyle/>
        <a:p>
          <a:r>
            <a:rPr lang="es-EC" sz="2400" dirty="0" smtClean="0"/>
            <a:t>Reservas médicas</a:t>
          </a:r>
          <a:endParaRPr lang="es-EC" sz="2400" dirty="0"/>
        </a:p>
      </dgm:t>
    </dgm:pt>
    <dgm:pt modelId="{A33F4334-A909-4F11-99E6-B78AE04A7691}" type="parTrans" cxnId="{3E5C9BD5-C5F1-4488-B5C3-A08CB18DFA36}">
      <dgm:prSet/>
      <dgm:spPr/>
      <dgm:t>
        <a:bodyPr/>
        <a:lstStyle/>
        <a:p>
          <a:endParaRPr lang="es-EC"/>
        </a:p>
      </dgm:t>
    </dgm:pt>
    <dgm:pt modelId="{6A255F27-03B9-465A-A3D2-3AF2FE5B7420}" type="sibTrans" cxnId="{3E5C9BD5-C5F1-4488-B5C3-A08CB18DFA36}">
      <dgm:prSet/>
      <dgm:spPr/>
      <dgm:t>
        <a:bodyPr/>
        <a:lstStyle/>
        <a:p>
          <a:endParaRPr lang="es-EC"/>
        </a:p>
      </dgm:t>
    </dgm:pt>
    <dgm:pt modelId="{DA9327BF-BA52-4D09-90A4-7D175F592FC7}">
      <dgm:prSet phldrT="[Texto]" custT="1"/>
      <dgm:spPr/>
      <dgm:t>
        <a:bodyPr/>
        <a:lstStyle/>
        <a:p>
          <a:r>
            <a:rPr lang="es-EC" sz="1600" dirty="0" smtClean="0"/>
            <a:t>Historias clínicas-</a:t>
          </a:r>
          <a:endParaRPr lang="es-EC" sz="1100" dirty="0"/>
        </a:p>
      </dgm:t>
    </dgm:pt>
    <dgm:pt modelId="{54486EAE-C031-4C39-B76F-F72EF818F453}" type="parTrans" cxnId="{715B01AB-AE64-4B13-A83F-44FF6996AFB2}">
      <dgm:prSet/>
      <dgm:spPr/>
      <dgm:t>
        <a:bodyPr/>
        <a:lstStyle/>
        <a:p>
          <a:endParaRPr lang="es-EC"/>
        </a:p>
      </dgm:t>
    </dgm:pt>
    <dgm:pt modelId="{C0E0105A-718D-47B7-A8C2-FBA1CBD15BED}" type="sibTrans" cxnId="{715B01AB-AE64-4B13-A83F-44FF6996AFB2}">
      <dgm:prSet/>
      <dgm:spPr/>
      <dgm:t>
        <a:bodyPr/>
        <a:lstStyle/>
        <a:p>
          <a:endParaRPr lang="es-EC"/>
        </a:p>
      </dgm:t>
    </dgm:pt>
    <dgm:pt modelId="{FE67A7A6-F4C9-4A4F-9568-41D35BB78F64}">
      <dgm:prSet phldrT="[Texto]" custT="1"/>
      <dgm:spPr/>
      <dgm:t>
        <a:bodyPr/>
        <a:lstStyle/>
        <a:p>
          <a:r>
            <a:rPr lang="es-EC" sz="1400" dirty="0" smtClean="0"/>
            <a:t>CIE1, VADEMECUM</a:t>
          </a:r>
          <a:endParaRPr lang="es-EC" sz="1400" dirty="0"/>
        </a:p>
      </dgm:t>
    </dgm:pt>
    <dgm:pt modelId="{9CBE8140-C279-4411-883C-F14D58B75A97}" type="parTrans" cxnId="{A3549D41-5FFD-4FE8-A84A-64B37FAD01A2}">
      <dgm:prSet/>
      <dgm:spPr/>
      <dgm:t>
        <a:bodyPr/>
        <a:lstStyle/>
        <a:p>
          <a:endParaRPr lang="es-EC"/>
        </a:p>
      </dgm:t>
    </dgm:pt>
    <dgm:pt modelId="{EE81726B-680F-43A2-AE6A-1953F947D911}" type="sibTrans" cxnId="{A3549D41-5FFD-4FE8-A84A-64B37FAD01A2}">
      <dgm:prSet/>
      <dgm:spPr/>
      <dgm:t>
        <a:bodyPr/>
        <a:lstStyle/>
        <a:p>
          <a:endParaRPr lang="es-EC"/>
        </a:p>
      </dgm:t>
    </dgm:pt>
    <dgm:pt modelId="{26462485-6B88-415C-B7A7-EC658478D9FD}">
      <dgm:prSet phldrT="[Texto]" custT="1"/>
      <dgm:spPr/>
      <dgm:t>
        <a:bodyPr/>
        <a:lstStyle/>
        <a:p>
          <a:r>
            <a:rPr lang="es-EC" sz="2000" dirty="0" smtClean="0"/>
            <a:t>Diagnósticos y Recetas</a:t>
          </a:r>
          <a:endParaRPr lang="es-EC" sz="2000" dirty="0"/>
        </a:p>
      </dgm:t>
    </dgm:pt>
    <dgm:pt modelId="{4BB3F9F3-BB3D-4D2B-9E5F-1349ED84CF71}" type="parTrans" cxnId="{0A50E0EC-719E-4E47-B78C-8FAA4330BBE1}">
      <dgm:prSet/>
      <dgm:spPr/>
      <dgm:t>
        <a:bodyPr/>
        <a:lstStyle/>
        <a:p>
          <a:endParaRPr lang="es-EC"/>
        </a:p>
      </dgm:t>
    </dgm:pt>
    <dgm:pt modelId="{7C76D53B-5725-4C23-B4B7-0CC5E585FBDC}" type="sibTrans" cxnId="{0A50E0EC-719E-4E47-B78C-8FAA4330BBE1}">
      <dgm:prSet/>
      <dgm:spPr/>
      <dgm:t>
        <a:bodyPr/>
        <a:lstStyle/>
        <a:p>
          <a:endParaRPr lang="es-EC"/>
        </a:p>
      </dgm:t>
    </dgm:pt>
    <dgm:pt modelId="{446F6772-E74C-4A3D-B3F5-66F656F89E73}">
      <dgm:prSet phldrT="[Texto]" custT="1"/>
      <dgm:spPr/>
      <dgm:t>
        <a:bodyPr/>
        <a:lstStyle/>
        <a:p>
          <a:r>
            <a:rPr lang="es-EC" sz="1400" dirty="0" smtClean="0"/>
            <a:t>Curvas de Crecimiento</a:t>
          </a:r>
          <a:endParaRPr lang="es-EC" sz="1400" dirty="0"/>
        </a:p>
      </dgm:t>
    </dgm:pt>
    <dgm:pt modelId="{3FADFF29-F2B7-4FDB-B553-2DB627E7A65E}" type="parTrans" cxnId="{8927981C-27D4-418B-9B1D-3AFD90663EA6}">
      <dgm:prSet/>
      <dgm:spPr/>
      <dgm:t>
        <a:bodyPr/>
        <a:lstStyle/>
        <a:p>
          <a:endParaRPr lang="es-EC"/>
        </a:p>
      </dgm:t>
    </dgm:pt>
    <dgm:pt modelId="{1318BA52-4090-4331-9AB0-B2C8E46E04AE}" type="sibTrans" cxnId="{8927981C-27D4-418B-9B1D-3AFD90663EA6}">
      <dgm:prSet/>
      <dgm:spPr/>
      <dgm:t>
        <a:bodyPr/>
        <a:lstStyle/>
        <a:p>
          <a:endParaRPr lang="es-EC"/>
        </a:p>
      </dgm:t>
    </dgm:pt>
    <dgm:pt modelId="{36AC4DB6-E058-4686-AA07-C6F4908E539F}">
      <dgm:prSet phldrT="[Texto]" custT="1"/>
      <dgm:spPr/>
      <dgm:t>
        <a:bodyPr/>
        <a:lstStyle/>
        <a:p>
          <a:r>
            <a:rPr lang="es-EC" sz="1400" dirty="0" smtClean="0"/>
            <a:t>Información de la clínica</a:t>
          </a:r>
          <a:endParaRPr lang="es-EC" sz="1400" dirty="0"/>
        </a:p>
      </dgm:t>
    </dgm:pt>
    <dgm:pt modelId="{80C3F79A-FBBF-4004-835B-7165F3DFE34B}" type="parTrans" cxnId="{5E5FCE7D-8B0D-4A80-8DB0-60C9A39FB3C8}">
      <dgm:prSet/>
      <dgm:spPr/>
      <dgm:t>
        <a:bodyPr/>
        <a:lstStyle/>
        <a:p>
          <a:endParaRPr lang="es-EC"/>
        </a:p>
      </dgm:t>
    </dgm:pt>
    <dgm:pt modelId="{B4A72D90-9D9B-40C3-8C05-9DAC671FDEC1}" type="sibTrans" cxnId="{5E5FCE7D-8B0D-4A80-8DB0-60C9A39FB3C8}">
      <dgm:prSet/>
      <dgm:spPr/>
      <dgm:t>
        <a:bodyPr/>
        <a:lstStyle/>
        <a:p>
          <a:endParaRPr lang="es-EC"/>
        </a:p>
      </dgm:t>
    </dgm:pt>
    <dgm:pt modelId="{9F4EC18B-358C-4D5A-8F68-63540B29CF07}" type="pres">
      <dgm:prSet presAssocID="{AAEEDD1D-1F68-4E8C-B3A0-8CD8F9FD68E4}" presName="Name0" presStyleCnt="0">
        <dgm:presLayoutVars>
          <dgm:chPref val="1"/>
          <dgm:dir/>
          <dgm:animOne val="branch"/>
          <dgm:animLvl val="lvl"/>
          <dgm:resizeHandles/>
        </dgm:presLayoutVars>
      </dgm:prSet>
      <dgm:spPr/>
      <dgm:t>
        <a:bodyPr/>
        <a:lstStyle/>
        <a:p>
          <a:endParaRPr lang="es-EC"/>
        </a:p>
      </dgm:t>
    </dgm:pt>
    <dgm:pt modelId="{A25C8818-FDC2-49BF-AB6C-4C9862B4B527}" type="pres">
      <dgm:prSet presAssocID="{C8DBD1F8-5F70-4C60-97E7-1C8F29EF7D9F}" presName="vertOne" presStyleCnt="0"/>
      <dgm:spPr/>
    </dgm:pt>
    <dgm:pt modelId="{3E81D65C-E546-49D5-8E09-2126AB050A8E}" type="pres">
      <dgm:prSet presAssocID="{C8DBD1F8-5F70-4C60-97E7-1C8F29EF7D9F}" presName="txOne" presStyleLbl="node0" presStyleIdx="0" presStyleCnt="1">
        <dgm:presLayoutVars>
          <dgm:chPref val="3"/>
        </dgm:presLayoutVars>
      </dgm:prSet>
      <dgm:spPr/>
      <dgm:t>
        <a:bodyPr/>
        <a:lstStyle/>
        <a:p>
          <a:endParaRPr lang="es-EC"/>
        </a:p>
      </dgm:t>
    </dgm:pt>
    <dgm:pt modelId="{DF920E9D-4221-4438-9E3B-E92D397CAA04}" type="pres">
      <dgm:prSet presAssocID="{C8DBD1F8-5F70-4C60-97E7-1C8F29EF7D9F}" presName="parTransOne" presStyleCnt="0"/>
      <dgm:spPr/>
    </dgm:pt>
    <dgm:pt modelId="{EAEDB081-C8A0-4C99-812C-33A78474B259}" type="pres">
      <dgm:prSet presAssocID="{C8DBD1F8-5F70-4C60-97E7-1C8F29EF7D9F}" presName="horzOne" presStyleCnt="0"/>
      <dgm:spPr/>
    </dgm:pt>
    <dgm:pt modelId="{C1B1738F-8B6D-4FCD-8C96-F8CC251BCD92}" type="pres">
      <dgm:prSet presAssocID="{33D2202C-8B42-4432-9374-1CBBC4E93445}" presName="vertTwo" presStyleCnt="0"/>
      <dgm:spPr/>
    </dgm:pt>
    <dgm:pt modelId="{7E1C6A9F-DB65-4958-AD02-70646DCA32B8}" type="pres">
      <dgm:prSet presAssocID="{33D2202C-8B42-4432-9374-1CBBC4E93445}" presName="txTwo" presStyleLbl="node2" presStyleIdx="0" presStyleCnt="2">
        <dgm:presLayoutVars>
          <dgm:chPref val="3"/>
        </dgm:presLayoutVars>
      </dgm:prSet>
      <dgm:spPr/>
      <dgm:t>
        <a:bodyPr/>
        <a:lstStyle/>
        <a:p>
          <a:endParaRPr lang="es-EC"/>
        </a:p>
      </dgm:t>
    </dgm:pt>
    <dgm:pt modelId="{E1CC1849-2C00-4AF3-8E17-7F6274C9625E}" type="pres">
      <dgm:prSet presAssocID="{33D2202C-8B42-4432-9374-1CBBC4E93445}" presName="parTransTwo" presStyleCnt="0"/>
      <dgm:spPr/>
    </dgm:pt>
    <dgm:pt modelId="{DF8FE55A-D649-422D-91BC-8A5786DB92CD}" type="pres">
      <dgm:prSet presAssocID="{33D2202C-8B42-4432-9374-1CBBC4E93445}" presName="horzTwo" presStyleCnt="0"/>
      <dgm:spPr/>
    </dgm:pt>
    <dgm:pt modelId="{3B2684B7-E5AE-4FEA-848C-5DDE5E1E1F21}" type="pres">
      <dgm:prSet presAssocID="{DA9327BF-BA52-4D09-90A4-7D175F592FC7}" presName="vertThree" presStyleCnt="0"/>
      <dgm:spPr/>
    </dgm:pt>
    <dgm:pt modelId="{0E745C9F-650F-4930-B854-6F0626B52076}" type="pres">
      <dgm:prSet presAssocID="{DA9327BF-BA52-4D09-90A4-7D175F592FC7}" presName="txThree" presStyleLbl="node3" presStyleIdx="0" presStyleCnt="4">
        <dgm:presLayoutVars>
          <dgm:chPref val="3"/>
        </dgm:presLayoutVars>
      </dgm:prSet>
      <dgm:spPr/>
      <dgm:t>
        <a:bodyPr/>
        <a:lstStyle/>
        <a:p>
          <a:endParaRPr lang="es-EC"/>
        </a:p>
      </dgm:t>
    </dgm:pt>
    <dgm:pt modelId="{8DB3BFE7-22EA-4870-B135-D119AC9529F8}" type="pres">
      <dgm:prSet presAssocID="{DA9327BF-BA52-4D09-90A4-7D175F592FC7}" presName="horzThree" presStyleCnt="0"/>
      <dgm:spPr/>
    </dgm:pt>
    <dgm:pt modelId="{C0AF6F86-86CD-44D9-8EC4-F62FB95DE6C1}" type="pres">
      <dgm:prSet presAssocID="{C0E0105A-718D-47B7-A8C2-FBA1CBD15BED}" presName="sibSpaceThree" presStyleCnt="0"/>
      <dgm:spPr/>
    </dgm:pt>
    <dgm:pt modelId="{AF127AE4-28A1-46D2-8D83-3A0D66723B80}" type="pres">
      <dgm:prSet presAssocID="{FE67A7A6-F4C9-4A4F-9568-41D35BB78F64}" presName="vertThree" presStyleCnt="0"/>
      <dgm:spPr/>
    </dgm:pt>
    <dgm:pt modelId="{447A92B5-E4C1-43CC-AFEF-24CA2AD1D353}" type="pres">
      <dgm:prSet presAssocID="{FE67A7A6-F4C9-4A4F-9568-41D35BB78F64}" presName="txThree" presStyleLbl="node3" presStyleIdx="1" presStyleCnt="4">
        <dgm:presLayoutVars>
          <dgm:chPref val="3"/>
        </dgm:presLayoutVars>
      </dgm:prSet>
      <dgm:spPr/>
      <dgm:t>
        <a:bodyPr/>
        <a:lstStyle/>
        <a:p>
          <a:endParaRPr lang="es-EC"/>
        </a:p>
      </dgm:t>
    </dgm:pt>
    <dgm:pt modelId="{CF27E2C2-BF65-4EC0-8613-56B3458182A0}" type="pres">
      <dgm:prSet presAssocID="{FE67A7A6-F4C9-4A4F-9568-41D35BB78F64}" presName="horzThree" presStyleCnt="0"/>
      <dgm:spPr/>
    </dgm:pt>
    <dgm:pt modelId="{7B1E6972-6D05-4E82-94E3-820140134CD3}" type="pres">
      <dgm:prSet presAssocID="{6A255F27-03B9-465A-A3D2-3AF2FE5B7420}" presName="sibSpaceTwo" presStyleCnt="0"/>
      <dgm:spPr/>
    </dgm:pt>
    <dgm:pt modelId="{EB1874B1-8980-424C-9343-8DA3DC61EA76}" type="pres">
      <dgm:prSet presAssocID="{26462485-6B88-415C-B7A7-EC658478D9FD}" presName="vertTwo" presStyleCnt="0"/>
      <dgm:spPr/>
    </dgm:pt>
    <dgm:pt modelId="{E42564CC-233A-400E-BDCC-E97F892B5E84}" type="pres">
      <dgm:prSet presAssocID="{26462485-6B88-415C-B7A7-EC658478D9FD}" presName="txTwo" presStyleLbl="node2" presStyleIdx="1" presStyleCnt="2">
        <dgm:presLayoutVars>
          <dgm:chPref val="3"/>
        </dgm:presLayoutVars>
      </dgm:prSet>
      <dgm:spPr/>
      <dgm:t>
        <a:bodyPr/>
        <a:lstStyle/>
        <a:p>
          <a:endParaRPr lang="es-EC"/>
        </a:p>
      </dgm:t>
    </dgm:pt>
    <dgm:pt modelId="{832623EE-B50A-444D-B0CC-58AE49A88305}" type="pres">
      <dgm:prSet presAssocID="{26462485-6B88-415C-B7A7-EC658478D9FD}" presName="parTransTwo" presStyleCnt="0"/>
      <dgm:spPr/>
    </dgm:pt>
    <dgm:pt modelId="{3325B932-DA1F-4823-979B-2CF3D489B090}" type="pres">
      <dgm:prSet presAssocID="{26462485-6B88-415C-B7A7-EC658478D9FD}" presName="horzTwo" presStyleCnt="0"/>
      <dgm:spPr/>
    </dgm:pt>
    <dgm:pt modelId="{85835EDB-2DBB-47A0-8A33-05EC0B773945}" type="pres">
      <dgm:prSet presAssocID="{446F6772-E74C-4A3D-B3F5-66F656F89E73}" presName="vertThree" presStyleCnt="0"/>
      <dgm:spPr/>
    </dgm:pt>
    <dgm:pt modelId="{9DC99DCC-4C9A-4176-9492-6ECE650C7D75}" type="pres">
      <dgm:prSet presAssocID="{446F6772-E74C-4A3D-B3F5-66F656F89E73}" presName="txThree" presStyleLbl="node3" presStyleIdx="2" presStyleCnt="4">
        <dgm:presLayoutVars>
          <dgm:chPref val="3"/>
        </dgm:presLayoutVars>
      </dgm:prSet>
      <dgm:spPr/>
      <dgm:t>
        <a:bodyPr/>
        <a:lstStyle/>
        <a:p>
          <a:endParaRPr lang="es-EC"/>
        </a:p>
      </dgm:t>
    </dgm:pt>
    <dgm:pt modelId="{47B73B3A-558D-42B8-8247-89911DFA35FF}" type="pres">
      <dgm:prSet presAssocID="{446F6772-E74C-4A3D-B3F5-66F656F89E73}" presName="horzThree" presStyleCnt="0"/>
      <dgm:spPr/>
    </dgm:pt>
    <dgm:pt modelId="{E7287F82-F5FD-4693-B10C-112198CAC1C8}" type="pres">
      <dgm:prSet presAssocID="{1318BA52-4090-4331-9AB0-B2C8E46E04AE}" presName="sibSpaceThree" presStyleCnt="0"/>
      <dgm:spPr/>
    </dgm:pt>
    <dgm:pt modelId="{ED2E26A7-8B61-4134-92B7-430061D52C45}" type="pres">
      <dgm:prSet presAssocID="{36AC4DB6-E058-4686-AA07-C6F4908E539F}" presName="vertThree" presStyleCnt="0"/>
      <dgm:spPr/>
    </dgm:pt>
    <dgm:pt modelId="{41694269-B429-4819-B406-35F3BD585386}" type="pres">
      <dgm:prSet presAssocID="{36AC4DB6-E058-4686-AA07-C6F4908E539F}" presName="txThree" presStyleLbl="node3" presStyleIdx="3" presStyleCnt="4">
        <dgm:presLayoutVars>
          <dgm:chPref val="3"/>
        </dgm:presLayoutVars>
      </dgm:prSet>
      <dgm:spPr/>
      <dgm:t>
        <a:bodyPr/>
        <a:lstStyle/>
        <a:p>
          <a:endParaRPr lang="es-EC"/>
        </a:p>
      </dgm:t>
    </dgm:pt>
    <dgm:pt modelId="{D88E4B73-5956-4772-8419-197B93B7B348}" type="pres">
      <dgm:prSet presAssocID="{36AC4DB6-E058-4686-AA07-C6F4908E539F}" presName="horzThree" presStyleCnt="0"/>
      <dgm:spPr/>
    </dgm:pt>
  </dgm:ptLst>
  <dgm:cxnLst>
    <dgm:cxn modelId="{D584F047-2F84-4FA4-8886-DCCC3B08A699}" type="presOf" srcId="{FE67A7A6-F4C9-4A4F-9568-41D35BB78F64}" destId="{447A92B5-E4C1-43CC-AFEF-24CA2AD1D353}" srcOrd="0" destOrd="0" presId="urn:microsoft.com/office/officeart/2005/8/layout/hierarchy4"/>
    <dgm:cxn modelId="{715B01AB-AE64-4B13-A83F-44FF6996AFB2}" srcId="{33D2202C-8B42-4432-9374-1CBBC4E93445}" destId="{DA9327BF-BA52-4D09-90A4-7D175F592FC7}" srcOrd="0" destOrd="0" parTransId="{54486EAE-C031-4C39-B76F-F72EF818F453}" sibTransId="{C0E0105A-718D-47B7-A8C2-FBA1CBD15BED}"/>
    <dgm:cxn modelId="{3338047C-C3E3-49C1-8068-F2FC63701878}" type="presOf" srcId="{C8DBD1F8-5F70-4C60-97E7-1C8F29EF7D9F}" destId="{3E81D65C-E546-49D5-8E09-2126AB050A8E}" srcOrd="0" destOrd="0" presId="urn:microsoft.com/office/officeart/2005/8/layout/hierarchy4"/>
    <dgm:cxn modelId="{D097C2DF-51F5-471E-9F25-C5663105D838}" srcId="{AAEEDD1D-1F68-4E8C-B3A0-8CD8F9FD68E4}" destId="{C8DBD1F8-5F70-4C60-97E7-1C8F29EF7D9F}" srcOrd="0" destOrd="0" parTransId="{E705C56F-24EC-4820-9BA9-CCBCC1B3DA33}" sibTransId="{D63A92A3-FF28-4758-A51C-F6528F213A3A}"/>
    <dgm:cxn modelId="{305486A8-6A52-468A-897B-F057F5D81210}" type="presOf" srcId="{26462485-6B88-415C-B7A7-EC658478D9FD}" destId="{E42564CC-233A-400E-BDCC-E97F892B5E84}" srcOrd="0" destOrd="0" presId="urn:microsoft.com/office/officeart/2005/8/layout/hierarchy4"/>
    <dgm:cxn modelId="{C988F2C7-A97E-4DF7-B9DE-452438A217AA}" type="presOf" srcId="{AAEEDD1D-1F68-4E8C-B3A0-8CD8F9FD68E4}" destId="{9F4EC18B-358C-4D5A-8F68-63540B29CF07}" srcOrd="0" destOrd="0" presId="urn:microsoft.com/office/officeart/2005/8/layout/hierarchy4"/>
    <dgm:cxn modelId="{0A50E0EC-719E-4E47-B78C-8FAA4330BBE1}" srcId="{C8DBD1F8-5F70-4C60-97E7-1C8F29EF7D9F}" destId="{26462485-6B88-415C-B7A7-EC658478D9FD}" srcOrd="1" destOrd="0" parTransId="{4BB3F9F3-BB3D-4D2B-9E5F-1349ED84CF71}" sibTransId="{7C76D53B-5725-4C23-B4B7-0CC5E585FBDC}"/>
    <dgm:cxn modelId="{5E5FCE7D-8B0D-4A80-8DB0-60C9A39FB3C8}" srcId="{26462485-6B88-415C-B7A7-EC658478D9FD}" destId="{36AC4DB6-E058-4686-AA07-C6F4908E539F}" srcOrd="1" destOrd="0" parTransId="{80C3F79A-FBBF-4004-835B-7165F3DFE34B}" sibTransId="{B4A72D90-9D9B-40C3-8C05-9DAC671FDEC1}"/>
    <dgm:cxn modelId="{A3549D41-5FFD-4FE8-A84A-64B37FAD01A2}" srcId="{33D2202C-8B42-4432-9374-1CBBC4E93445}" destId="{FE67A7A6-F4C9-4A4F-9568-41D35BB78F64}" srcOrd="1" destOrd="0" parTransId="{9CBE8140-C279-4411-883C-F14D58B75A97}" sibTransId="{EE81726B-680F-43A2-AE6A-1953F947D911}"/>
    <dgm:cxn modelId="{8927981C-27D4-418B-9B1D-3AFD90663EA6}" srcId="{26462485-6B88-415C-B7A7-EC658478D9FD}" destId="{446F6772-E74C-4A3D-B3F5-66F656F89E73}" srcOrd="0" destOrd="0" parTransId="{3FADFF29-F2B7-4FDB-B553-2DB627E7A65E}" sibTransId="{1318BA52-4090-4331-9AB0-B2C8E46E04AE}"/>
    <dgm:cxn modelId="{3E5C9BD5-C5F1-4488-B5C3-A08CB18DFA36}" srcId="{C8DBD1F8-5F70-4C60-97E7-1C8F29EF7D9F}" destId="{33D2202C-8B42-4432-9374-1CBBC4E93445}" srcOrd="0" destOrd="0" parTransId="{A33F4334-A909-4F11-99E6-B78AE04A7691}" sibTransId="{6A255F27-03B9-465A-A3D2-3AF2FE5B7420}"/>
    <dgm:cxn modelId="{34B23695-FD7A-44C2-9E75-3F54FFE6869D}" type="presOf" srcId="{DA9327BF-BA52-4D09-90A4-7D175F592FC7}" destId="{0E745C9F-650F-4930-B854-6F0626B52076}" srcOrd="0" destOrd="0" presId="urn:microsoft.com/office/officeart/2005/8/layout/hierarchy4"/>
    <dgm:cxn modelId="{EF09A70C-E57F-4853-BB6D-7C0D6F198FCF}" type="presOf" srcId="{36AC4DB6-E058-4686-AA07-C6F4908E539F}" destId="{41694269-B429-4819-B406-35F3BD585386}" srcOrd="0" destOrd="0" presId="urn:microsoft.com/office/officeart/2005/8/layout/hierarchy4"/>
    <dgm:cxn modelId="{F936BC53-3A41-41D5-BE6D-B820642687E0}" type="presOf" srcId="{446F6772-E74C-4A3D-B3F5-66F656F89E73}" destId="{9DC99DCC-4C9A-4176-9492-6ECE650C7D75}" srcOrd="0" destOrd="0" presId="urn:microsoft.com/office/officeart/2005/8/layout/hierarchy4"/>
    <dgm:cxn modelId="{4EA5DC8F-61B4-4055-9242-013EC8689F4A}" type="presOf" srcId="{33D2202C-8B42-4432-9374-1CBBC4E93445}" destId="{7E1C6A9F-DB65-4958-AD02-70646DCA32B8}" srcOrd="0" destOrd="0" presId="urn:microsoft.com/office/officeart/2005/8/layout/hierarchy4"/>
    <dgm:cxn modelId="{7A192574-8111-4FF3-8559-1FAB65B73E47}" type="presParOf" srcId="{9F4EC18B-358C-4D5A-8F68-63540B29CF07}" destId="{A25C8818-FDC2-49BF-AB6C-4C9862B4B527}" srcOrd="0" destOrd="0" presId="urn:microsoft.com/office/officeart/2005/8/layout/hierarchy4"/>
    <dgm:cxn modelId="{F491ACF0-0D46-4D0A-9619-1150AE7CEA1C}" type="presParOf" srcId="{A25C8818-FDC2-49BF-AB6C-4C9862B4B527}" destId="{3E81D65C-E546-49D5-8E09-2126AB050A8E}" srcOrd="0" destOrd="0" presId="urn:microsoft.com/office/officeart/2005/8/layout/hierarchy4"/>
    <dgm:cxn modelId="{099D8D3A-409D-4BB8-860B-7DB4545D02C1}" type="presParOf" srcId="{A25C8818-FDC2-49BF-AB6C-4C9862B4B527}" destId="{DF920E9D-4221-4438-9E3B-E92D397CAA04}" srcOrd="1" destOrd="0" presId="urn:microsoft.com/office/officeart/2005/8/layout/hierarchy4"/>
    <dgm:cxn modelId="{F3EC8FDE-F111-42E6-80AC-561C83BBF3C3}" type="presParOf" srcId="{A25C8818-FDC2-49BF-AB6C-4C9862B4B527}" destId="{EAEDB081-C8A0-4C99-812C-33A78474B259}" srcOrd="2" destOrd="0" presId="urn:microsoft.com/office/officeart/2005/8/layout/hierarchy4"/>
    <dgm:cxn modelId="{A69AC754-52E1-4E7F-8F90-72E6D47F0DFB}" type="presParOf" srcId="{EAEDB081-C8A0-4C99-812C-33A78474B259}" destId="{C1B1738F-8B6D-4FCD-8C96-F8CC251BCD92}" srcOrd="0" destOrd="0" presId="urn:microsoft.com/office/officeart/2005/8/layout/hierarchy4"/>
    <dgm:cxn modelId="{0B7FCE27-1FCB-427C-99B6-0F086AC31C08}" type="presParOf" srcId="{C1B1738F-8B6D-4FCD-8C96-F8CC251BCD92}" destId="{7E1C6A9F-DB65-4958-AD02-70646DCA32B8}" srcOrd="0" destOrd="0" presId="urn:microsoft.com/office/officeart/2005/8/layout/hierarchy4"/>
    <dgm:cxn modelId="{F73232A8-06C2-48D2-9B27-7FB1CC90A925}" type="presParOf" srcId="{C1B1738F-8B6D-4FCD-8C96-F8CC251BCD92}" destId="{E1CC1849-2C00-4AF3-8E17-7F6274C9625E}" srcOrd="1" destOrd="0" presId="urn:microsoft.com/office/officeart/2005/8/layout/hierarchy4"/>
    <dgm:cxn modelId="{ADA0A46E-1F0D-4621-8EE1-B79EE45FDC91}" type="presParOf" srcId="{C1B1738F-8B6D-4FCD-8C96-F8CC251BCD92}" destId="{DF8FE55A-D649-422D-91BC-8A5786DB92CD}" srcOrd="2" destOrd="0" presId="urn:microsoft.com/office/officeart/2005/8/layout/hierarchy4"/>
    <dgm:cxn modelId="{BD32534C-B206-4DB2-AE8B-60DD651F6178}" type="presParOf" srcId="{DF8FE55A-D649-422D-91BC-8A5786DB92CD}" destId="{3B2684B7-E5AE-4FEA-848C-5DDE5E1E1F21}" srcOrd="0" destOrd="0" presId="urn:microsoft.com/office/officeart/2005/8/layout/hierarchy4"/>
    <dgm:cxn modelId="{49A96F69-6D43-4949-8475-77D51457CD10}" type="presParOf" srcId="{3B2684B7-E5AE-4FEA-848C-5DDE5E1E1F21}" destId="{0E745C9F-650F-4930-B854-6F0626B52076}" srcOrd="0" destOrd="0" presId="urn:microsoft.com/office/officeart/2005/8/layout/hierarchy4"/>
    <dgm:cxn modelId="{9A19460A-9F9A-4A8B-AFF2-0A204876EB4D}" type="presParOf" srcId="{3B2684B7-E5AE-4FEA-848C-5DDE5E1E1F21}" destId="{8DB3BFE7-22EA-4870-B135-D119AC9529F8}" srcOrd="1" destOrd="0" presId="urn:microsoft.com/office/officeart/2005/8/layout/hierarchy4"/>
    <dgm:cxn modelId="{61793FAE-8DD8-46CB-AC9B-A3ABFA2A4010}" type="presParOf" srcId="{DF8FE55A-D649-422D-91BC-8A5786DB92CD}" destId="{C0AF6F86-86CD-44D9-8EC4-F62FB95DE6C1}" srcOrd="1" destOrd="0" presId="urn:microsoft.com/office/officeart/2005/8/layout/hierarchy4"/>
    <dgm:cxn modelId="{264A4BA1-11F9-432A-88A4-ADFC215F686A}" type="presParOf" srcId="{DF8FE55A-D649-422D-91BC-8A5786DB92CD}" destId="{AF127AE4-28A1-46D2-8D83-3A0D66723B80}" srcOrd="2" destOrd="0" presId="urn:microsoft.com/office/officeart/2005/8/layout/hierarchy4"/>
    <dgm:cxn modelId="{4F5D45F4-D41C-4CCD-B601-614863D36E19}" type="presParOf" srcId="{AF127AE4-28A1-46D2-8D83-3A0D66723B80}" destId="{447A92B5-E4C1-43CC-AFEF-24CA2AD1D353}" srcOrd="0" destOrd="0" presId="urn:microsoft.com/office/officeart/2005/8/layout/hierarchy4"/>
    <dgm:cxn modelId="{DEFE3AB4-CBCA-4880-AEF6-6F59890FBEFD}" type="presParOf" srcId="{AF127AE4-28A1-46D2-8D83-3A0D66723B80}" destId="{CF27E2C2-BF65-4EC0-8613-56B3458182A0}" srcOrd="1" destOrd="0" presId="urn:microsoft.com/office/officeart/2005/8/layout/hierarchy4"/>
    <dgm:cxn modelId="{71B35292-0C92-41AC-BAD0-6F568A4C1492}" type="presParOf" srcId="{EAEDB081-C8A0-4C99-812C-33A78474B259}" destId="{7B1E6972-6D05-4E82-94E3-820140134CD3}" srcOrd="1" destOrd="0" presId="urn:microsoft.com/office/officeart/2005/8/layout/hierarchy4"/>
    <dgm:cxn modelId="{72108074-1508-4416-A72D-5A26BB1622C4}" type="presParOf" srcId="{EAEDB081-C8A0-4C99-812C-33A78474B259}" destId="{EB1874B1-8980-424C-9343-8DA3DC61EA76}" srcOrd="2" destOrd="0" presId="urn:microsoft.com/office/officeart/2005/8/layout/hierarchy4"/>
    <dgm:cxn modelId="{E38F1D66-3174-46A5-867B-E66F07AE9A0F}" type="presParOf" srcId="{EB1874B1-8980-424C-9343-8DA3DC61EA76}" destId="{E42564CC-233A-400E-BDCC-E97F892B5E84}" srcOrd="0" destOrd="0" presId="urn:microsoft.com/office/officeart/2005/8/layout/hierarchy4"/>
    <dgm:cxn modelId="{91EA9D14-6281-4686-A92B-F10B91BA6323}" type="presParOf" srcId="{EB1874B1-8980-424C-9343-8DA3DC61EA76}" destId="{832623EE-B50A-444D-B0CC-58AE49A88305}" srcOrd="1" destOrd="0" presId="urn:microsoft.com/office/officeart/2005/8/layout/hierarchy4"/>
    <dgm:cxn modelId="{EA5B1CF6-08EF-422D-9F1A-127270CD1635}" type="presParOf" srcId="{EB1874B1-8980-424C-9343-8DA3DC61EA76}" destId="{3325B932-DA1F-4823-979B-2CF3D489B090}" srcOrd="2" destOrd="0" presId="urn:microsoft.com/office/officeart/2005/8/layout/hierarchy4"/>
    <dgm:cxn modelId="{836E124D-366B-44CF-AE62-9FAC78417E08}" type="presParOf" srcId="{3325B932-DA1F-4823-979B-2CF3D489B090}" destId="{85835EDB-2DBB-47A0-8A33-05EC0B773945}" srcOrd="0" destOrd="0" presId="urn:microsoft.com/office/officeart/2005/8/layout/hierarchy4"/>
    <dgm:cxn modelId="{85F52355-9166-4F4C-B798-6C872EE7DADB}" type="presParOf" srcId="{85835EDB-2DBB-47A0-8A33-05EC0B773945}" destId="{9DC99DCC-4C9A-4176-9492-6ECE650C7D75}" srcOrd="0" destOrd="0" presId="urn:microsoft.com/office/officeart/2005/8/layout/hierarchy4"/>
    <dgm:cxn modelId="{B95E5F52-9CF7-4E90-9E8E-306C0F5A6E14}" type="presParOf" srcId="{85835EDB-2DBB-47A0-8A33-05EC0B773945}" destId="{47B73B3A-558D-42B8-8247-89911DFA35FF}" srcOrd="1" destOrd="0" presId="urn:microsoft.com/office/officeart/2005/8/layout/hierarchy4"/>
    <dgm:cxn modelId="{98E342F8-9915-463F-82D5-D55CA5FF2683}" type="presParOf" srcId="{3325B932-DA1F-4823-979B-2CF3D489B090}" destId="{E7287F82-F5FD-4693-B10C-112198CAC1C8}" srcOrd="1" destOrd="0" presId="urn:microsoft.com/office/officeart/2005/8/layout/hierarchy4"/>
    <dgm:cxn modelId="{89E6F9A5-15DB-4BB4-AF3B-E72B50BADFC7}" type="presParOf" srcId="{3325B932-DA1F-4823-979B-2CF3D489B090}" destId="{ED2E26A7-8B61-4134-92B7-430061D52C45}" srcOrd="2" destOrd="0" presId="urn:microsoft.com/office/officeart/2005/8/layout/hierarchy4"/>
    <dgm:cxn modelId="{520755B7-3FE4-4707-AC07-1B879B9BAFA2}" type="presParOf" srcId="{ED2E26A7-8B61-4134-92B7-430061D52C45}" destId="{41694269-B429-4819-B406-35F3BD585386}" srcOrd="0" destOrd="0" presId="urn:microsoft.com/office/officeart/2005/8/layout/hierarchy4"/>
    <dgm:cxn modelId="{31582A40-BB06-4B05-80A0-39D619097492}" type="presParOf" srcId="{ED2E26A7-8B61-4134-92B7-430061D52C45}" destId="{D88E4B73-5956-4772-8419-197B93B7B34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81655FC-4B7E-48D0-9811-B763593D249E}" type="doc">
      <dgm:prSet loTypeId="urn:microsoft.com/office/officeart/2005/8/layout/radial6" loCatId="cycle" qsTypeId="urn:microsoft.com/office/officeart/2005/8/quickstyle/simple1" qsCatId="simple" csTypeId="urn:microsoft.com/office/officeart/2005/8/colors/accent2_3" csCatId="accent2" phldr="1"/>
      <dgm:spPr/>
      <dgm:t>
        <a:bodyPr/>
        <a:lstStyle/>
        <a:p>
          <a:endParaRPr lang="es-EC"/>
        </a:p>
      </dgm:t>
    </dgm:pt>
    <dgm:pt modelId="{64433961-E415-410C-9F82-988C325DF63F}">
      <dgm:prSet phldrT="[Texto]" custT="1"/>
      <dgm:spPr/>
      <dgm:t>
        <a:bodyPr/>
        <a:lstStyle/>
        <a:p>
          <a:r>
            <a:rPr lang="es-EC" sz="3200" dirty="0" smtClean="0"/>
            <a:t>TDD</a:t>
          </a:r>
          <a:endParaRPr lang="es-EC" sz="3200" dirty="0"/>
        </a:p>
      </dgm:t>
    </dgm:pt>
    <dgm:pt modelId="{A1A1231C-7623-477E-87A1-90E8AB3769DA}" type="parTrans" cxnId="{326A119B-FFDF-4570-B3B9-B612B8894A24}">
      <dgm:prSet/>
      <dgm:spPr/>
      <dgm:t>
        <a:bodyPr/>
        <a:lstStyle/>
        <a:p>
          <a:endParaRPr lang="es-EC"/>
        </a:p>
      </dgm:t>
    </dgm:pt>
    <dgm:pt modelId="{394C355F-A8DB-4709-B64B-6CD4BBDD1443}" type="sibTrans" cxnId="{326A119B-FFDF-4570-B3B9-B612B8894A24}">
      <dgm:prSet/>
      <dgm:spPr/>
      <dgm:t>
        <a:bodyPr/>
        <a:lstStyle/>
        <a:p>
          <a:endParaRPr lang="es-EC"/>
        </a:p>
      </dgm:t>
    </dgm:pt>
    <dgm:pt modelId="{8DE4E0B6-EAD5-4AFF-9BB2-7A5F98D7099B}">
      <dgm:prSet phldrT="[Texto]" custT="1"/>
      <dgm:spPr/>
      <dgm:t>
        <a:bodyPr/>
        <a:lstStyle/>
        <a:p>
          <a:r>
            <a:rPr lang="es-EC" sz="1100" dirty="0" smtClean="0"/>
            <a:t>Aceptación</a:t>
          </a:r>
          <a:endParaRPr lang="es-EC" sz="1100" dirty="0"/>
        </a:p>
      </dgm:t>
    </dgm:pt>
    <dgm:pt modelId="{B8E522EE-4111-4891-A978-EB24D1100626}" type="parTrans" cxnId="{03559B38-E58E-4F10-A043-09C155A4DE15}">
      <dgm:prSet/>
      <dgm:spPr/>
      <dgm:t>
        <a:bodyPr/>
        <a:lstStyle/>
        <a:p>
          <a:endParaRPr lang="es-EC"/>
        </a:p>
      </dgm:t>
    </dgm:pt>
    <dgm:pt modelId="{B252828C-DCB2-4478-A442-9FDB638D4083}" type="sibTrans" cxnId="{03559B38-E58E-4F10-A043-09C155A4DE15}">
      <dgm:prSet/>
      <dgm:spPr/>
      <dgm:t>
        <a:bodyPr/>
        <a:lstStyle/>
        <a:p>
          <a:endParaRPr lang="es-EC"/>
        </a:p>
      </dgm:t>
    </dgm:pt>
    <dgm:pt modelId="{09CF4E00-3344-4DAA-9BCF-058A19257D2D}">
      <dgm:prSet phldrT="[Texto]" custT="1"/>
      <dgm:spPr/>
      <dgm:t>
        <a:bodyPr/>
        <a:lstStyle/>
        <a:p>
          <a:r>
            <a:rPr lang="es-EC" sz="1100" dirty="0" smtClean="0"/>
            <a:t>Sistema</a:t>
          </a:r>
          <a:endParaRPr lang="es-EC" sz="1100" dirty="0"/>
        </a:p>
      </dgm:t>
    </dgm:pt>
    <dgm:pt modelId="{3CC793A9-55C0-49F7-9C72-095A542D2381}" type="parTrans" cxnId="{70803AB2-F254-4582-B388-CFC36C1A7110}">
      <dgm:prSet/>
      <dgm:spPr/>
      <dgm:t>
        <a:bodyPr/>
        <a:lstStyle/>
        <a:p>
          <a:endParaRPr lang="es-EC"/>
        </a:p>
      </dgm:t>
    </dgm:pt>
    <dgm:pt modelId="{EF175DDD-7592-47AC-8ABB-4DEB2E2D982F}" type="sibTrans" cxnId="{70803AB2-F254-4582-B388-CFC36C1A7110}">
      <dgm:prSet/>
      <dgm:spPr/>
      <dgm:t>
        <a:bodyPr/>
        <a:lstStyle/>
        <a:p>
          <a:endParaRPr lang="es-EC"/>
        </a:p>
      </dgm:t>
    </dgm:pt>
    <dgm:pt modelId="{BDF1BAFA-F8B5-4450-8CD9-27B8BA8A3589}">
      <dgm:prSet phldrT="[Texto]" custT="1"/>
      <dgm:spPr/>
      <dgm:t>
        <a:bodyPr/>
        <a:lstStyle/>
        <a:p>
          <a:r>
            <a:rPr lang="es-EC" sz="1100" dirty="0" smtClean="0"/>
            <a:t>Unitarias</a:t>
          </a:r>
          <a:endParaRPr lang="es-EC" sz="1100" dirty="0"/>
        </a:p>
      </dgm:t>
    </dgm:pt>
    <dgm:pt modelId="{E5320B7B-E367-40A1-9D18-9BC9CA76B84D}" type="parTrans" cxnId="{5A2B572F-90D5-42C5-9ED6-C44E8F7FC106}">
      <dgm:prSet/>
      <dgm:spPr/>
      <dgm:t>
        <a:bodyPr/>
        <a:lstStyle/>
        <a:p>
          <a:endParaRPr lang="es-EC"/>
        </a:p>
      </dgm:t>
    </dgm:pt>
    <dgm:pt modelId="{53CD7D3E-DE5E-4E14-B044-FB2184AC001B}" type="sibTrans" cxnId="{5A2B572F-90D5-42C5-9ED6-C44E8F7FC106}">
      <dgm:prSet/>
      <dgm:spPr/>
      <dgm:t>
        <a:bodyPr/>
        <a:lstStyle/>
        <a:p>
          <a:endParaRPr lang="es-EC"/>
        </a:p>
      </dgm:t>
    </dgm:pt>
    <dgm:pt modelId="{D12D6B30-47C9-40F1-8B5A-1B31ABF8BABE}">
      <dgm:prSet phldrT="[Texto]" custT="1"/>
      <dgm:spPr/>
      <dgm:t>
        <a:bodyPr/>
        <a:lstStyle/>
        <a:p>
          <a:r>
            <a:rPr lang="es-EC" sz="1100" dirty="0" smtClean="0"/>
            <a:t>Integración</a:t>
          </a:r>
          <a:endParaRPr lang="es-EC" sz="1100" dirty="0"/>
        </a:p>
      </dgm:t>
    </dgm:pt>
    <dgm:pt modelId="{8C7E450C-C645-43A8-AE83-E6E333608F0A}" type="parTrans" cxnId="{415E8B9F-F5D7-4A3E-A0AC-05E71950DCEA}">
      <dgm:prSet/>
      <dgm:spPr/>
      <dgm:t>
        <a:bodyPr/>
        <a:lstStyle/>
        <a:p>
          <a:endParaRPr lang="es-EC"/>
        </a:p>
      </dgm:t>
    </dgm:pt>
    <dgm:pt modelId="{51D6234D-19C1-4470-93B8-E3450FDCF151}" type="sibTrans" cxnId="{415E8B9F-F5D7-4A3E-A0AC-05E71950DCEA}">
      <dgm:prSet/>
      <dgm:spPr/>
      <dgm:t>
        <a:bodyPr/>
        <a:lstStyle/>
        <a:p>
          <a:endParaRPr lang="es-EC"/>
        </a:p>
      </dgm:t>
    </dgm:pt>
    <dgm:pt modelId="{8ED39915-C356-4D02-BDE6-BC076D5E2F69}" type="pres">
      <dgm:prSet presAssocID="{381655FC-4B7E-48D0-9811-B763593D249E}" presName="Name0" presStyleCnt="0">
        <dgm:presLayoutVars>
          <dgm:chMax val="1"/>
          <dgm:dir/>
          <dgm:animLvl val="ctr"/>
          <dgm:resizeHandles val="exact"/>
        </dgm:presLayoutVars>
      </dgm:prSet>
      <dgm:spPr/>
      <dgm:t>
        <a:bodyPr/>
        <a:lstStyle/>
        <a:p>
          <a:endParaRPr lang="es-EC"/>
        </a:p>
      </dgm:t>
    </dgm:pt>
    <dgm:pt modelId="{2467D535-2CDC-4789-993B-83CCF02F1CDE}" type="pres">
      <dgm:prSet presAssocID="{64433961-E415-410C-9F82-988C325DF63F}" presName="centerShape" presStyleLbl="node0" presStyleIdx="0" presStyleCnt="1"/>
      <dgm:spPr/>
      <dgm:t>
        <a:bodyPr/>
        <a:lstStyle/>
        <a:p>
          <a:endParaRPr lang="es-EC"/>
        </a:p>
      </dgm:t>
    </dgm:pt>
    <dgm:pt modelId="{A6350161-B375-4271-806A-3D9136BBABE8}" type="pres">
      <dgm:prSet presAssocID="{8DE4E0B6-EAD5-4AFF-9BB2-7A5F98D7099B}" presName="node" presStyleLbl="node1" presStyleIdx="0" presStyleCnt="4" custScaleX="141290">
        <dgm:presLayoutVars>
          <dgm:bulletEnabled val="1"/>
        </dgm:presLayoutVars>
      </dgm:prSet>
      <dgm:spPr/>
      <dgm:t>
        <a:bodyPr/>
        <a:lstStyle/>
        <a:p>
          <a:endParaRPr lang="es-EC"/>
        </a:p>
      </dgm:t>
    </dgm:pt>
    <dgm:pt modelId="{CB2E1A37-85CE-4BC6-A0AA-8729FC50B175}" type="pres">
      <dgm:prSet presAssocID="{8DE4E0B6-EAD5-4AFF-9BB2-7A5F98D7099B}" presName="dummy" presStyleCnt="0"/>
      <dgm:spPr/>
    </dgm:pt>
    <dgm:pt modelId="{75DEF3DE-FA7C-4FF8-96EF-847CA7E4B7CC}" type="pres">
      <dgm:prSet presAssocID="{B252828C-DCB2-4478-A442-9FDB638D4083}" presName="sibTrans" presStyleLbl="sibTrans2D1" presStyleIdx="0" presStyleCnt="4"/>
      <dgm:spPr/>
      <dgm:t>
        <a:bodyPr/>
        <a:lstStyle/>
        <a:p>
          <a:endParaRPr lang="es-EC"/>
        </a:p>
      </dgm:t>
    </dgm:pt>
    <dgm:pt modelId="{971388D2-CEAD-4324-BBB5-5D2827A9E723}" type="pres">
      <dgm:prSet presAssocID="{09CF4E00-3344-4DAA-9BCF-058A19257D2D}" presName="node" presStyleLbl="node1" presStyleIdx="1" presStyleCnt="4">
        <dgm:presLayoutVars>
          <dgm:bulletEnabled val="1"/>
        </dgm:presLayoutVars>
      </dgm:prSet>
      <dgm:spPr/>
      <dgm:t>
        <a:bodyPr/>
        <a:lstStyle/>
        <a:p>
          <a:endParaRPr lang="es-EC"/>
        </a:p>
      </dgm:t>
    </dgm:pt>
    <dgm:pt modelId="{E5B0CAAD-5CD5-47C9-AFA1-69B5DAD7A933}" type="pres">
      <dgm:prSet presAssocID="{09CF4E00-3344-4DAA-9BCF-058A19257D2D}" presName="dummy" presStyleCnt="0"/>
      <dgm:spPr/>
    </dgm:pt>
    <dgm:pt modelId="{C1FE9615-7282-4482-8022-9D0B535D4FF5}" type="pres">
      <dgm:prSet presAssocID="{EF175DDD-7592-47AC-8ABB-4DEB2E2D982F}" presName="sibTrans" presStyleLbl="sibTrans2D1" presStyleIdx="1" presStyleCnt="4"/>
      <dgm:spPr/>
      <dgm:t>
        <a:bodyPr/>
        <a:lstStyle/>
        <a:p>
          <a:endParaRPr lang="es-EC"/>
        </a:p>
      </dgm:t>
    </dgm:pt>
    <dgm:pt modelId="{1D4EF8CD-7A4C-4218-B8F8-F19A0EBB9E30}" type="pres">
      <dgm:prSet presAssocID="{BDF1BAFA-F8B5-4450-8CD9-27B8BA8A3589}" presName="node" presStyleLbl="node1" presStyleIdx="2" presStyleCnt="4">
        <dgm:presLayoutVars>
          <dgm:bulletEnabled val="1"/>
        </dgm:presLayoutVars>
      </dgm:prSet>
      <dgm:spPr/>
      <dgm:t>
        <a:bodyPr/>
        <a:lstStyle/>
        <a:p>
          <a:endParaRPr lang="es-EC"/>
        </a:p>
      </dgm:t>
    </dgm:pt>
    <dgm:pt modelId="{D4C093A4-1AA4-40D8-BE3C-B0D57BE79A02}" type="pres">
      <dgm:prSet presAssocID="{BDF1BAFA-F8B5-4450-8CD9-27B8BA8A3589}" presName="dummy" presStyleCnt="0"/>
      <dgm:spPr/>
    </dgm:pt>
    <dgm:pt modelId="{3A9103B8-F440-4D59-9414-BE13C43E9FF0}" type="pres">
      <dgm:prSet presAssocID="{53CD7D3E-DE5E-4E14-B044-FB2184AC001B}" presName="sibTrans" presStyleLbl="sibTrans2D1" presStyleIdx="2" presStyleCnt="4"/>
      <dgm:spPr/>
      <dgm:t>
        <a:bodyPr/>
        <a:lstStyle/>
        <a:p>
          <a:endParaRPr lang="es-EC"/>
        </a:p>
      </dgm:t>
    </dgm:pt>
    <dgm:pt modelId="{198EDD8E-6321-4C84-B3A7-F95088A12417}" type="pres">
      <dgm:prSet presAssocID="{D12D6B30-47C9-40F1-8B5A-1B31ABF8BABE}" presName="node" presStyleLbl="node1" presStyleIdx="3" presStyleCnt="4" custScaleX="126633">
        <dgm:presLayoutVars>
          <dgm:bulletEnabled val="1"/>
        </dgm:presLayoutVars>
      </dgm:prSet>
      <dgm:spPr/>
      <dgm:t>
        <a:bodyPr/>
        <a:lstStyle/>
        <a:p>
          <a:endParaRPr lang="es-EC"/>
        </a:p>
      </dgm:t>
    </dgm:pt>
    <dgm:pt modelId="{8B775B46-27E3-47FE-8C8E-6CC3A576CC74}" type="pres">
      <dgm:prSet presAssocID="{D12D6B30-47C9-40F1-8B5A-1B31ABF8BABE}" presName="dummy" presStyleCnt="0"/>
      <dgm:spPr/>
    </dgm:pt>
    <dgm:pt modelId="{256462F9-ED0A-4EE1-9436-6453AE8C7C2C}" type="pres">
      <dgm:prSet presAssocID="{51D6234D-19C1-4470-93B8-E3450FDCF151}" presName="sibTrans" presStyleLbl="sibTrans2D1" presStyleIdx="3" presStyleCnt="4"/>
      <dgm:spPr/>
      <dgm:t>
        <a:bodyPr/>
        <a:lstStyle/>
        <a:p>
          <a:endParaRPr lang="es-EC"/>
        </a:p>
      </dgm:t>
    </dgm:pt>
  </dgm:ptLst>
  <dgm:cxnLst>
    <dgm:cxn modelId="{415E8B9F-F5D7-4A3E-A0AC-05E71950DCEA}" srcId="{64433961-E415-410C-9F82-988C325DF63F}" destId="{D12D6B30-47C9-40F1-8B5A-1B31ABF8BABE}" srcOrd="3" destOrd="0" parTransId="{8C7E450C-C645-43A8-AE83-E6E333608F0A}" sibTransId="{51D6234D-19C1-4470-93B8-E3450FDCF151}"/>
    <dgm:cxn modelId="{DC667EC0-7BF3-4863-8F2F-8690739BC2BC}" type="presOf" srcId="{BDF1BAFA-F8B5-4450-8CD9-27B8BA8A3589}" destId="{1D4EF8CD-7A4C-4218-B8F8-F19A0EBB9E30}" srcOrd="0" destOrd="0" presId="urn:microsoft.com/office/officeart/2005/8/layout/radial6"/>
    <dgm:cxn modelId="{2D75463F-CC3C-4F15-855B-B05A6631A1B3}" type="presOf" srcId="{64433961-E415-410C-9F82-988C325DF63F}" destId="{2467D535-2CDC-4789-993B-83CCF02F1CDE}" srcOrd="0" destOrd="0" presId="urn:microsoft.com/office/officeart/2005/8/layout/radial6"/>
    <dgm:cxn modelId="{71E619AF-918A-4E61-ACAC-87DF3DF07C36}" type="presOf" srcId="{8DE4E0B6-EAD5-4AFF-9BB2-7A5F98D7099B}" destId="{A6350161-B375-4271-806A-3D9136BBABE8}" srcOrd="0" destOrd="0" presId="urn:microsoft.com/office/officeart/2005/8/layout/radial6"/>
    <dgm:cxn modelId="{326A119B-FFDF-4570-B3B9-B612B8894A24}" srcId="{381655FC-4B7E-48D0-9811-B763593D249E}" destId="{64433961-E415-410C-9F82-988C325DF63F}" srcOrd="0" destOrd="0" parTransId="{A1A1231C-7623-477E-87A1-90E8AB3769DA}" sibTransId="{394C355F-A8DB-4709-B64B-6CD4BBDD1443}"/>
    <dgm:cxn modelId="{03559B38-E58E-4F10-A043-09C155A4DE15}" srcId="{64433961-E415-410C-9F82-988C325DF63F}" destId="{8DE4E0B6-EAD5-4AFF-9BB2-7A5F98D7099B}" srcOrd="0" destOrd="0" parTransId="{B8E522EE-4111-4891-A978-EB24D1100626}" sibTransId="{B252828C-DCB2-4478-A442-9FDB638D4083}"/>
    <dgm:cxn modelId="{70803AB2-F254-4582-B388-CFC36C1A7110}" srcId="{64433961-E415-410C-9F82-988C325DF63F}" destId="{09CF4E00-3344-4DAA-9BCF-058A19257D2D}" srcOrd="1" destOrd="0" parTransId="{3CC793A9-55C0-49F7-9C72-095A542D2381}" sibTransId="{EF175DDD-7592-47AC-8ABB-4DEB2E2D982F}"/>
    <dgm:cxn modelId="{27C0747E-F19C-4F1F-AB23-6FB9244FD40D}" type="presOf" srcId="{EF175DDD-7592-47AC-8ABB-4DEB2E2D982F}" destId="{C1FE9615-7282-4482-8022-9D0B535D4FF5}" srcOrd="0" destOrd="0" presId="urn:microsoft.com/office/officeart/2005/8/layout/radial6"/>
    <dgm:cxn modelId="{5BB94547-5767-4210-ADAD-C5DBC0ADE34F}" type="presOf" srcId="{09CF4E00-3344-4DAA-9BCF-058A19257D2D}" destId="{971388D2-CEAD-4324-BBB5-5D2827A9E723}" srcOrd="0" destOrd="0" presId="urn:microsoft.com/office/officeart/2005/8/layout/radial6"/>
    <dgm:cxn modelId="{FE7D5106-26BC-4DE2-9136-25158FE609A7}" type="presOf" srcId="{381655FC-4B7E-48D0-9811-B763593D249E}" destId="{8ED39915-C356-4D02-BDE6-BC076D5E2F69}" srcOrd="0" destOrd="0" presId="urn:microsoft.com/office/officeart/2005/8/layout/radial6"/>
    <dgm:cxn modelId="{491A1EA7-60DA-47B7-9F3B-AD8B9AE77054}" type="presOf" srcId="{B252828C-DCB2-4478-A442-9FDB638D4083}" destId="{75DEF3DE-FA7C-4FF8-96EF-847CA7E4B7CC}" srcOrd="0" destOrd="0" presId="urn:microsoft.com/office/officeart/2005/8/layout/radial6"/>
    <dgm:cxn modelId="{5CE30040-90BF-41E9-BEC7-D51A45D54B29}" type="presOf" srcId="{51D6234D-19C1-4470-93B8-E3450FDCF151}" destId="{256462F9-ED0A-4EE1-9436-6453AE8C7C2C}" srcOrd="0" destOrd="0" presId="urn:microsoft.com/office/officeart/2005/8/layout/radial6"/>
    <dgm:cxn modelId="{3D9B27F1-79E7-4A3B-A9B7-A91B28CD8496}" type="presOf" srcId="{53CD7D3E-DE5E-4E14-B044-FB2184AC001B}" destId="{3A9103B8-F440-4D59-9414-BE13C43E9FF0}" srcOrd="0" destOrd="0" presId="urn:microsoft.com/office/officeart/2005/8/layout/radial6"/>
    <dgm:cxn modelId="{3EBE2D2C-B130-4B14-B08E-33C72E4E3BAD}" type="presOf" srcId="{D12D6B30-47C9-40F1-8B5A-1B31ABF8BABE}" destId="{198EDD8E-6321-4C84-B3A7-F95088A12417}" srcOrd="0" destOrd="0" presId="urn:microsoft.com/office/officeart/2005/8/layout/radial6"/>
    <dgm:cxn modelId="{5A2B572F-90D5-42C5-9ED6-C44E8F7FC106}" srcId="{64433961-E415-410C-9F82-988C325DF63F}" destId="{BDF1BAFA-F8B5-4450-8CD9-27B8BA8A3589}" srcOrd="2" destOrd="0" parTransId="{E5320B7B-E367-40A1-9D18-9BC9CA76B84D}" sibTransId="{53CD7D3E-DE5E-4E14-B044-FB2184AC001B}"/>
    <dgm:cxn modelId="{39986038-16AB-4534-92A8-2954702BFB9D}" type="presParOf" srcId="{8ED39915-C356-4D02-BDE6-BC076D5E2F69}" destId="{2467D535-2CDC-4789-993B-83CCF02F1CDE}" srcOrd="0" destOrd="0" presId="urn:microsoft.com/office/officeart/2005/8/layout/radial6"/>
    <dgm:cxn modelId="{FA6D33C8-B938-42A1-A056-B00235D4E179}" type="presParOf" srcId="{8ED39915-C356-4D02-BDE6-BC076D5E2F69}" destId="{A6350161-B375-4271-806A-3D9136BBABE8}" srcOrd="1" destOrd="0" presId="urn:microsoft.com/office/officeart/2005/8/layout/radial6"/>
    <dgm:cxn modelId="{4CDE50B0-0880-4D9B-88A3-4FDE43B2166A}" type="presParOf" srcId="{8ED39915-C356-4D02-BDE6-BC076D5E2F69}" destId="{CB2E1A37-85CE-4BC6-A0AA-8729FC50B175}" srcOrd="2" destOrd="0" presId="urn:microsoft.com/office/officeart/2005/8/layout/radial6"/>
    <dgm:cxn modelId="{2D6EDCFF-B478-410E-A2EB-F2CCBAE338ED}" type="presParOf" srcId="{8ED39915-C356-4D02-BDE6-BC076D5E2F69}" destId="{75DEF3DE-FA7C-4FF8-96EF-847CA7E4B7CC}" srcOrd="3" destOrd="0" presId="urn:microsoft.com/office/officeart/2005/8/layout/radial6"/>
    <dgm:cxn modelId="{AA04C176-C12B-4986-AB0A-82F1099D9652}" type="presParOf" srcId="{8ED39915-C356-4D02-BDE6-BC076D5E2F69}" destId="{971388D2-CEAD-4324-BBB5-5D2827A9E723}" srcOrd="4" destOrd="0" presId="urn:microsoft.com/office/officeart/2005/8/layout/radial6"/>
    <dgm:cxn modelId="{E77BBF1E-FFE4-42E7-B90E-DE54D46F1701}" type="presParOf" srcId="{8ED39915-C356-4D02-BDE6-BC076D5E2F69}" destId="{E5B0CAAD-5CD5-47C9-AFA1-69B5DAD7A933}" srcOrd="5" destOrd="0" presId="urn:microsoft.com/office/officeart/2005/8/layout/radial6"/>
    <dgm:cxn modelId="{4BD272B1-5C12-4B48-97CF-5E66696A8882}" type="presParOf" srcId="{8ED39915-C356-4D02-BDE6-BC076D5E2F69}" destId="{C1FE9615-7282-4482-8022-9D0B535D4FF5}" srcOrd="6" destOrd="0" presId="urn:microsoft.com/office/officeart/2005/8/layout/radial6"/>
    <dgm:cxn modelId="{2FADD9F7-E61B-406B-B9E2-33B494B6A9DC}" type="presParOf" srcId="{8ED39915-C356-4D02-BDE6-BC076D5E2F69}" destId="{1D4EF8CD-7A4C-4218-B8F8-F19A0EBB9E30}" srcOrd="7" destOrd="0" presId="urn:microsoft.com/office/officeart/2005/8/layout/radial6"/>
    <dgm:cxn modelId="{1BDD4A1E-E240-4F6F-91D1-DC013780EF15}" type="presParOf" srcId="{8ED39915-C356-4D02-BDE6-BC076D5E2F69}" destId="{D4C093A4-1AA4-40D8-BE3C-B0D57BE79A02}" srcOrd="8" destOrd="0" presId="urn:microsoft.com/office/officeart/2005/8/layout/radial6"/>
    <dgm:cxn modelId="{559D6229-7789-43A1-B70C-9C2C284DDB28}" type="presParOf" srcId="{8ED39915-C356-4D02-BDE6-BC076D5E2F69}" destId="{3A9103B8-F440-4D59-9414-BE13C43E9FF0}" srcOrd="9" destOrd="0" presId="urn:microsoft.com/office/officeart/2005/8/layout/radial6"/>
    <dgm:cxn modelId="{D9B84B16-D24A-4F8A-8708-02E836208581}" type="presParOf" srcId="{8ED39915-C356-4D02-BDE6-BC076D5E2F69}" destId="{198EDD8E-6321-4C84-B3A7-F95088A12417}" srcOrd="10" destOrd="0" presId="urn:microsoft.com/office/officeart/2005/8/layout/radial6"/>
    <dgm:cxn modelId="{D9FEA826-CE04-4DA6-B224-FCE2B8FFF444}" type="presParOf" srcId="{8ED39915-C356-4D02-BDE6-BC076D5E2F69}" destId="{8B775B46-27E3-47FE-8C8E-6CC3A576CC74}" srcOrd="11" destOrd="0" presId="urn:microsoft.com/office/officeart/2005/8/layout/radial6"/>
    <dgm:cxn modelId="{3FE2AC1A-9777-4835-8951-E4BD1C612659}" type="presParOf" srcId="{8ED39915-C356-4D02-BDE6-BC076D5E2F69}" destId="{256462F9-ED0A-4EE1-9436-6453AE8C7C2C}"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81655FC-4B7E-48D0-9811-B763593D249E}" type="doc">
      <dgm:prSet loTypeId="urn:microsoft.com/office/officeart/2005/8/layout/radial6" loCatId="cycle" qsTypeId="urn:microsoft.com/office/officeart/2005/8/quickstyle/simple1" qsCatId="simple" csTypeId="urn:microsoft.com/office/officeart/2005/8/colors/accent2_3" csCatId="accent2" phldr="1"/>
      <dgm:spPr/>
      <dgm:t>
        <a:bodyPr/>
        <a:lstStyle/>
        <a:p>
          <a:endParaRPr lang="es-EC"/>
        </a:p>
      </dgm:t>
    </dgm:pt>
    <dgm:pt modelId="{64433961-E415-410C-9F82-988C325DF63F}">
      <dgm:prSet phldrT="[Texto]" custT="1"/>
      <dgm:spPr/>
      <dgm:t>
        <a:bodyPr/>
        <a:lstStyle/>
        <a:p>
          <a:r>
            <a:rPr lang="es-EC" sz="3200" dirty="0" smtClean="0"/>
            <a:t>TDD</a:t>
          </a:r>
          <a:endParaRPr lang="es-EC" sz="3200" dirty="0"/>
        </a:p>
      </dgm:t>
    </dgm:pt>
    <dgm:pt modelId="{A1A1231C-7623-477E-87A1-90E8AB3769DA}" type="parTrans" cxnId="{326A119B-FFDF-4570-B3B9-B612B8894A24}">
      <dgm:prSet/>
      <dgm:spPr/>
      <dgm:t>
        <a:bodyPr/>
        <a:lstStyle/>
        <a:p>
          <a:endParaRPr lang="es-EC"/>
        </a:p>
      </dgm:t>
    </dgm:pt>
    <dgm:pt modelId="{394C355F-A8DB-4709-B64B-6CD4BBDD1443}" type="sibTrans" cxnId="{326A119B-FFDF-4570-B3B9-B612B8894A24}">
      <dgm:prSet/>
      <dgm:spPr/>
      <dgm:t>
        <a:bodyPr/>
        <a:lstStyle/>
        <a:p>
          <a:endParaRPr lang="es-EC"/>
        </a:p>
      </dgm:t>
    </dgm:pt>
    <dgm:pt modelId="{8DE4E0B6-EAD5-4AFF-9BB2-7A5F98D7099B}">
      <dgm:prSet phldrT="[Texto]" custT="1"/>
      <dgm:spPr/>
      <dgm:t>
        <a:bodyPr/>
        <a:lstStyle/>
        <a:p>
          <a:r>
            <a:rPr lang="es-EC" sz="1100" dirty="0" smtClean="0"/>
            <a:t>Aceptación</a:t>
          </a:r>
          <a:endParaRPr lang="es-EC" sz="1100" dirty="0"/>
        </a:p>
      </dgm:t>
    </dgm:pt>
    <dgm:pt modelId="{B8E522EE-4111-4891-A978-EB24D1100626}" type="parTrans" cxnId="{03559B38-E58E-4F10-A043-09C155A4DE15}">
      <dgm:prSet/>
      <dgm:spPr/>
      <dgm:t>
        <a:bodyPr/>
        <a:lstStyle/>
        <a:p>
          <a:endParaRPr lang="es-EC"/>
        </a:p>
      </dgm:t>
    </dgm:pt>
    <dgm:pt modelId="{B252828C-DCB2-4478-A442-9FDB638D4083}" type="sibTrans" cxnId="{03559B38-E58E-4F10-A043-09C155A4DE15}">
      <dgm:prSet/>
      <dgm:spPr/>
      <dgm:t>
        <a:bodyPr/>
        <a:lstStyle/>
        <a:p>
          <a:endParaRPr lang="es-EC"/>
        </a:p>
      </dgm:t>
    </dgm:pt>
    <dgm:pt modelId="{09CF4E00-3344-4DAA-9BCF-058A19257D2D}">
      <dgm:prSet phldrT="[Texto]" custT="1"/>
      <dgm:spPr/>
      <dgm:t>
        <a:bodyPr/>
        <a:lstStyle/>
        <a:p>
          <a:r>
            <a:rPr lang="es-EC" sz="1100" dirty="0" smtClean="0"/>
            <a:t>Sistema</a:t>
          </a:r>
          <a:endParaRPr lang="es-EC" sz="1100" dirty="0"/>
        </a:p>
      </dgm:t>
    </dgm:pt>
    <dgm:pt modelId="{3CC793A9-55C0-49F7-9C72-095A542D2381}" type="parTrans" cxnId="{70803AB2-F254-4582-B388-CFC36C1A7110}">
      <dgm:prSet/>
      <dgm:spPr/>
      <dgm:t>
        <a:bodyPr/>
        <a:lstStyle/>
        <a:p>
          <a:endParaRPr lang="es-EC"/>
        </a:p>
      </dgm:t>
    </dgm:pt>
    <dgm:pt modelId="{EF175DDD-7592-47AC-8ABB-4DEB2E2D982F}" type="sibTrans" cxnId="{70803AB2-F254-4582-B388-CFC36C1A7110}">
      <dgm:prSet/>
      <dgm:spPr/>
      <dgm:t>
        <a:bodyPr/>
        <a:lstStyle/>
        <a:p>
          <a:endParaRPr lang="es-EC"/>
        </a:p>
      </dgm:t>
    </dgm:pt>
    <dgm:pt modelId="{BDF1BAFA-F8B5-4450-8CD9-27B8BA8A3589}">
      <dgm:prSet phldrT="[Texto]" custT="1"/>
      <dgm:spPr/>
      <dgm:t>
        <a:bodyPr/>
        <a:lstStyle/>
        <a:p>
          <a:r>
            <a:rPr lang="es-EC" sz="1100" dirty="0" smtClean="0"/>
            <a:t>Unitarias</a:t>
          </a:r>
          <a:endParaRPr lang="es-EC" sz="1100" dirty="0"/>
        </a:p>
      </dgm:t>
    </dgm:pt>
    <dgm:pt modelId="{E5320B7B-E367-40A1-9D18-9BC9CA76B84D}" type="parTrans" cxnId="{5A2B572F-90D5-42C5-9ED6-C44E8F7FC106}">
      <dgm:prSet/>
      <dgm:spPr/>
      <dgm:t>
        <a:bodyPr/>
        <a:lstStyle/>
        <a:p>
          <a:endParaRPr lang="es-EC"/>
        </a:p>
      </dgm:t>
    </dgm:pt>
    <dgm:pt modelId="{53CD7D3E-DE5E-4E14-B044-FB2184AC001B}" type="sibTrans" cxnId="{5A2B572F-90D5-42C5-9ED6-C44E8F7FC106}">
      <dgm:prSet/>
      <dgm:spPr/>
      <dgm:t>
        <a:bodyPr/>
        <a:lstStyle/>
        <a:p>
          <a:endParaRPr lang="es-EC"/>
        </a:p>
      </dgm:t>
    </dgm:pt>
    <dgm:pt modelId="{D12D6B30-47C9-40F1-8B5A-1B31ABF8BABE}">
      <dgm:prSet phldrT="[Texto]" custT="1"/>
      <dgm:spPr/>
      <dgm:t>
        <a:bodyPr/>
        <a:lstStyle/>
        <a:p>
          <a:r>
            <a:rPr lang="es-EC" sz="1100" dirty="0" smtClean="0"/>
            <a:t>Integración</a:t>
          </a:r>
          <a:endParaRPr lang="es-EC" sz="1100" dirty="0"/>
        </a:p>
      </dgm:t>
    </dgm:pt>
    <dgm:pt modelId="{8C7E450C-C645-43A8-AE83-E6E333608F0A}" type="parTrans" cxnId="{415E8B9F-F5D7-4A3E-A0AC-05E71950DCEA}">
      <dgm:prSet/>
      <dgm:spPr/>
      <dgm:t>
        <a:bodyPr/>
        <a:lstStyle/>
        <a:p>
          <a:endParaRPr lang="es-EC"/>
        </a:p>
      </dgm:t>
    </dgm:pt>
    <dgm:pt modelId="{51D6234D-19C1-4470-93B8-E3450FDCF151}" type="sibTrans" cxnId="{415E8B9F-F5D7-4A3E-A0AC-05E71950DCEA}">
      <dgm:prSet/>
      <dgm:spPr/>
      <dgm:t>
        <a:bodyPr/>
        <a:lstStyle/>
        <a:p>
          <a:endParaRPr lang="es-EC"/>
        </a:p>
      </dgm:t>
    </dgm:pt>
    <dgm:pt modelId="{8ED39915-C356-4D02-BDE6-BC076D5E2F69}" type="pres">
      <dgm:prSet presAssocID="{381655FC-4B7E-48D0-9811-B763593D249E}" presName="Name0" presStyleCnt="0">
        <dgm:presLayoutVars>
          <dgm:chMax val="1"/>
          <dgm:dir/>
          <dgm:animLvl val="ctr"/>
          <dgm:resizeHandles val="exact"/>
        </dgm:presLayoutVars>
      </dgm:prSet>
      <dgm:spPr/>
      <dgm:t>
        <a:bodyPr/>
        <a:lstStyle/>
        <a:p>
          <a:endParaRPr lang="es-EC"/>
        </a:p>
      </dgm:t>
    </dgm:pt>
    <dgm:pt modelId="{2467D535-2CDC-4789-993B-83CCF02F1CDE}" type="pres">
      <dgm:prSet presAssocID="{64433961-E415-410C-9F82-988C325DF63F}" presName="centerShape" presStyleLbl="node0" presStyleIdx="0" presStyleCnt="1"/>
      <dgm:spPr/>
      <dgm:t>
        <a:bodyPr/>
        <a:lstStyle/>
        <a:p>
          <a:endParaRPr lang="es-EC"/>
        </a:p>
      </dgm:t>
    </dgm:pt>
    <dgm:pt modelId="{A6350161-B375-4271-806A-3D9136BBABE8}" type="pres">
      <dgm:prSet presAssocID="{8DE4E0B6-EAD5-4AFF-9BB2-7A5F98D7099B}" presName="node" presStyleLbl="node1" presStyleIdx="0" presStyleCnt="4" custScaleX="141290">
        <dgm:presLayoutVars>
          <dgm:bulletEnabled val="1"/>
        </dgm:presLayoutVars>
      </dgm:prSet>
      <dgm:spPr/>
      <dgm:t>
        <a:bodyPr/>
        <a:lstStyle/>
        <a:p>
          <a:endParaRPr lang="es-EC"/>
        </a:p>
      </dgm:t>
    </dgm:pt>
    <dgm:pt modelId="{CB2E1A37-85CE-4BC6-A0AA-8729FC50B175}" type="pres">
      <dgm:prSet presAssocID="{8DE4E0B6-EAD5-4AFF-9BB2-7A5F98D7099B}" presName="dummy" presStyleCnt="0"/>
      <dgm:spPr/>
    </dgm:pt>
    <dgm:pt modelId="{75DEF3DE-FA7C-4FF8-96EF-847CA7E4B7CC}" type="pres">
      <dgm:prSet presAssocID="{B252828C-DCB2-4478-A442-9FDB638D4083}" presName="sibTrans" presStyleLbl="sibTrans2D1" presStyleIdx="0" presStyleCnt="4"/>
      <dgm:spPr/>
      <dgm:t>
        <a:bodyPr/>
        <a:lstStyle/>
        <a:p>
          <a:endParaRPr lang="es-EC"/>
        </a:p>
      </dgm:t>
    </dgm:pt>
    <dgm:pt modelId="{971388D2-CEAD-4324-BBB5-5D2827A9E723}" type="pres">
      <dgm:prSet presAssocID="{09CF4E00-3344-4DAA-9BCF-058A19257D2D}" presName="node" presStyleLbl="node1" presStyleIdx="1" presStyleCnt="4">
        <dgm:presLayoutVars>
          <dgm:bulletEnabled val="1"/>
        </dgm:presLayoutVars>
      </dgm:prSet>
      <dgm:spPr/>
      <dgm:t>
        <a:bodyPr/>
        <a:lstStyle/>
        <a:p>
          <a:endParaRPr lang="es-EC"/>
        </a:p>
      </dgm:t>
    </dgm:pt>
    <dgm:pt modelId="{E5B0CAAD-5CD5-47C9-AFA1-69B5DAD7A933}" type="pres">
      <dgm:prSet presAssocID="{09CF4E00-3344-4DAA-9BCF-058A19257D2D}" presName="dummy" presStyleCnt="0"/>
      <dgm:spPr/>
    </dgm:pt>
    <dgm:pt modelId="{C1FE9615-7282-4482-8022-9D0B535D4FF5}" type="pres">
      <dgm:prSet presAssocID="{EF175DDD-7592-47AC-8ABB-4DEB2E2D982F}" presName="sibTrans" presStyleLbl="sibTrans2D1" presStyleIdx="1" presStyleCnt="4"/>
      <dgm:spPr/>
      <dgm:t>
        <a:bodyPr/>
        <a:lstStyle/>
        <a:p>
          <a:endParaRPr lang="es-EC"/>
        </a:p>
      </dgm:t>
    </dgm:pt>
    <dgm:pt modelId="{1D4EF8CD-7A4C-4218-B8F8-F19A0EBB9E30}" type="pres">
      <dgm:prSet presAssocID="{BDF1BAFA-F8B5-4450-8CD9-27B8BA8A3589}" presName="node" presStyleLbl="node1" presStyleIdx="2" presStyleCnt="4">
        <dgm:presLayoutVars>
          <dgm:bulletEnabled val="1"/>
        </dgm:presLayoutVars>
      </dgm:prSet>
      <dgm:spPr/>
      <dgm:t>
        <a:bodyPr/>
        <a:lstStyle/>
        <a:p>
          <a:endParaRPr lang="es-EC"/>
        </a:p>
      </dgm:t>
    </dgm:pt>
    <dgm:pt modelId="{D4C093A4-1AA4-40D8-BE3C-B0D57BE79A02}" type="pres">
      <dgm:prSet presAssocID="{BDF1BAFA-F8B5-4450-8CD9-27B8BA8A3589}" presName="dummy" presStyleCnt="0"/>
      <dgm:spPr/>
    </dgm:pt>
    <dgm:pt modelId="{3A9103B8-F440-4D59-9414-BE13C43E9FF0}" type="pres">
      <dgm:prSet presAssocID="{53CD7D3E-DE5E-4E14-B044-FB2184AC001B}" presName="sibTrans" presStyleLbl="sibTrans2D1" presStyleIdx="2" presStyleCnt="4"/>
      <dgm:spPr/>
      <dgm:t>
        <a:bodyPr/>
        <a:lstStyle/>
        <a:p>
          <a:endParaRPr lang="es-EC"/>
        </a:p>
      </dgm:t>
    </dgm:pt>
    <dgm:pt modelId="{198EDD8E-6321-4C84-B3A7-F95088A12417}" type="pres">
      <dgm:prSet presAssocID="{D12D6B30-47C9-40F1-8B5A-1B31ABF8BABE}" presName="node" presStyleLbl="node1" presStyleIdx="3" presStyleCnt="4" custScaleX="126633">
        <dgm:presLayoutVars>
          <dgm:bulletEnabled val="1"/>
        </dgm:presLayoutVars>
      </dgm:prSet>
      <dgm:spPr/>
      <dgm:t>
        <a:bodyPr/>
        <a:lstStyle/>
        <a:p>
          <a:endParaRPr lang="es-EC"/>
        </a:p>
      </dgm:t>
    </dgm:pt>
    <dgm:pt modelId="{8B775B46-27E3-47FE-8C8E-6CC3A576CC74}" type="pres">
      <dgm:prSet presAssocID="{D12D6B30-47C9-40F1-8B5A-1B31ABF8BABE}" presName="dummy" presStyleCnt="0"/>
      <dgm:spPr/>
    </dgm:pt>
    <dgm:pt modelId="{256462F9-ED0A-4EE1-9436-6453AE8C7C2C}" type="pres">
      <dgm:prSet presAssocID="{51D6234D-19C1-4470-93B8-E3450FDCF151}" presName="sibTrans" presStyleLbl="sibTrans2D1" presStyleIdx="3" presStyleCnt="4"/>
      <dgm:spPr/>
      <dgm:t>
        <a:bodyPr/>
        <a:lstStyle/>
        <a:p>
          <a:endParaRPr lang="es-EC"/>
        </a:p>
      </dgm:t>
    </dgm:pt>
  </dgm:ptLst>
  <dgm:cxnLst>
    <dgm:cxn modelId="{F6F70503-13D0-46C1-9F75-F838B25A2CDD}" type="presOf" srcId="{B252828C-DCB2-4478-A442-9FDB638D4083}" destId="{75DEF3DE-FA7C-4FF8-96EF-847CA7E4B7CC}" srcOrd="0" destOrd="0" presId="urn:microsoft.com/office/officeart/2005/8/layout/radial6"/>
    <dgm:cxn modelId="{3F9EB190-C03E-4F34-86B4-B1DD680055E1}" type="presOf" srcId="{8DE4E0B6-EAD5-4AFF-9BB2-7A5F98D7099B}" destId="{A6350161-B375-4271-806A-3D9136BBABE8}" srcOrd="0" destOrd="0" presId="urn:microsoft.com/office/officeart/2005/8/layout/radial6"/>
    <dgm:cxn modelId="{FDDB807E-D8CB-4235-9B25-5A8BAF299F08}" type="presOf" srcId="{51D6234D-19C1-4470-93B8-E3450FDCF151}" destId="{256462F9-ED0A-4EE1-9436-6453AE8C7C2C}" srcOrd="0" destOrd="0" presId="urn:microsoft.com/office/officeart/2005/8/layout/radial6"/>
    <dgm:cxn modelId="{5A2B572F-90D5-42C5-9ED6-C44E8F7FC106}" srcId="{64433961-E415-410C-9F82-988C325DF63F}" destId="{BDF1BAFA-F8B5-4450-8CD9-27B8BA8A3589}" srcOrd="2" destOrd="0" parTransId="{E5320B7B-E367-40A1-9D18-9BC9CA76B84D}" sibTransId="{53CD7D3E-DE5E-4E14-B044-FB2184AC001B}"/>
    <dgm:cxn modelId="{326A119B-FFDF-4570-B3B9-B612B8894A24}" srcId="{381655FC-4B7E-48D0-9811-B763593D249E}" destId="{64433961-E415-410C-9F82-988C325DF63F}" srcOrd="0" destOrd="0" parTransId="{A1A1231C-7623-477E-87A1-90E8AB3769DA}" sibTransId="{394C355F-A8DB-4709-B64B-6CD4BBDD1443}"/>
    <dgm:cxn modelId="{8FD7F160-34E8-43A1-8FCB-A04C0AC872CF}" type="presOf" srcId="{BDF1BAFA-F8B5-4450-8CD9-27B8BA8A3589}" destId="{1D4EF8CD-7A4C-4218-B8F8-F19A0EBB9E30}" srcOrd="0" destOrd="0" presId="urn:microsoft.com/office/officeart/2005/8/layout/radial6"/>
    <dgm:cxn modelId="{03559B38-E58E-4F10-A043-09C155A4DE15}" srcId="{64433961-E415-410C-9F82-988C325DF63F}" destId="{8DE4E0B6-EAD5-4AFF-9BB2-7A5F98D7099B}" srcOrd="0" destOrd="0" parTransId="{B8E522EE-4111-4891-A978-EB24D1100626}" sibTransId="{B252828C-DCB2-4478-A442-9FDB638D4083}"/>
    <dgm:cxn modelId="{99DF0741-4AEB-4F6D-849E-2786B97F5993}" type="presOf" srcId="{381655FC-4B7E-48D0-9811-B763593D249E}" destId="{8ED39915-C356-4D02-BDE6-BC076D5E2F69}" srcOrd="0" destOrd="0" presId="urn:microsoft.com/office/officeart/2005/8/layout/radial6"/>
    <dgm:cxn modelId="{70803AB2-F254-4582-B388-CFC36C1A7110}" srcId="{64433961-E415-410C-9F82-988C325DF63F}" destId="{09CF4E00-3344-4DAA-9BCF-058A19257D2D}" srcOrd="1" destOrd="0" parTransId="{3CC793A9-55C0-49F7-9C72-095A542D2381}" sibTransId="{EF175DDD-7592-47AC-8ABB-4DEB2E2D982F}"/>
    <dgm:cxn modelId="{63258E32-6F6B-4CD3-BAA6-D98D49C9FC1C}" type="presOf" srcId="{EF175DDD-7592-47AC-8ABB-4DEB2E2D982F}" destId="{C1FE9615-7282-4482-8022-9D0B535D4FF5}" srcOrd="0" destOrd="0" presId="urn:microsoft.com/office/officeart/2005/8/layout/radial6"/>
    <dgm:cxn modelId="{6FE1D432-073C-43A9-8B21-F5F4C6396B58}" type="presOf" srcId="{64433961-E415-410C-9F82-988C325DF63F}" destId="{2467D535-2CDC-4789-993B-83CCF02F1CDE}" srcOrd="0" destOrd="0" presId="urn:microsoft.com/office/officeart/2005/8/layout/radial6"/>
    <dgm:cxn modelId="{1BAB4683-2DB0-4B0B-A46B-9088ECC7A89E}" type="presOf" srcId="{09CF4E00-3344-4DAA-9BCF-058A19257D2D}" destId="{971388D2-CEAD-4324-BBB5-5D2827A9E723}" srcOrd="0" destOrd="0" presId="urn:microsoft.com/office/officeart/2005/8/layout/radial6"/>
    <dgm:cxn modelId="{F34CFC1E-9345-4A9B-8D1F-412DE232745E}" type="presOf" srcId="{D12D6B30-47C9-40F1-8B5A-1B31ABF8BABE}" destId="{198EDD8E-6321-4C84-B3A7-F95088A12417}" srcOrd="0" destOrd="0" presId="urn:microsoft.com/office/officeart/2005/8/layout/radial6"/>
    <dgm:cxn modelId="{B00CC1EB-90F1-4E29-B315-D236E1CF0F7B}" type="presOf" srcId="{53CD7D3E-DE5E-4E14-B044-FB2184AC001B}" destId="{3A9103B8-F440-4D59-9414-BE13C43E9FF0}" srcOrd="0" destOrd="0" presId="urn:microsoft.com/office/officeart/2005/8/layout/radial6"/>
    <dgm:cxn modelId="{415E8B9F-F5D7-4A3E-A0AC-05E71950DCEA}" srcId="{64433961-E415-410C-9F82-988C325DF63F}" destId="{D12D6B30-47C9-40F1-8B5A-1B31ABF8BABE}" srcOrd="3" destOrd="0" parTransId="{8C7E450C-C645-43A8-AE83-E6E333608F0A}" sibTransId="{51D6234D-19C1-4470-93B8-E3450FDCF151}"/>
    <dgm:cxn modelId="{53124779-F013-4C05-9296-A793E8D8F6BC}" type="presParOf" srcId="{8ED39915-C356-4D02-BDE6-BC076D5E2F69}" destId="{2467D535-2CDC-4789-993B-83CCF02F1CDE}" srcOrd="0" destOrd="0" presId="urn:microsoft.com/office/officeart/2005/8/layout/radial6"/>
    <dgm:cxn modelId="{3A5D790A-F361-47B3-9702-75C1569C8536}" type="presParOf" srcId="{8ED39915-C356-4D02-BDE6-BC076D5E2F69}" destId="{A6350161-B375-4271-806A-3D9136BBABE8}" srcOrd="1" destOrd="0" presId="urn:microsoft.com/office/officeart/2005/8/layout/radial6"/>
    <dgm:cxn modelId="{B8D48806-3C1E-471F-8895-274BECC4BD26}" type="presParOf" srcId="{8ED39915-C356-4D02-BDE6-BC076D5E2F69}" destId="{CB2E1A37-85CE-4BC6-A0AA-8729FC50B175}" srcOrd="2" destOrd="0" presId="urn:microsoft.com/office/officeart/2005/8/layout/radial6"/>
    <dgm:cxn modelId="{0490325E-FE27-4D5B-903C-7B57832FE9B6}" type="presParOf" srcId="{8ED39915-C356-4D02-BDE6-BC076D5E2F69}" destId="{75DEF3DE-FA7C-4FF8-96EF-847CA7E4B7CC}" srcOrd="3" destOrd="0" presId="urn:microsoft.com/office/officeart/2005/8/layout/radial6"/>
    <dgm:cxn modelId="{DE490EA7-FA33-4F49-AF83-B7D7CFA42823}" type="presParOf" srcId="{8ED39915-C356-4D02-BDE6-BC076D5E2F69}" destId="{971388D2-CEAD-4324-BBB5-5D2827A9E723}" srcOrd="4" destOrd="0" presId="urn:microsoft.com/office/officeart/2005/8/layout/radial6"/>
    <dgm:cxn modelId="{2040E884-A2AF-425D-9306-D65DC97F502F}" type="presParOf" srcId="{8ED39915-C356-4D02-BDE6-BC076D5E2F69}" destId="{E5B0CAAD-5CD5-47C9-AFA1-69B5DAD7A933}" srcOrd="5" destOrd="0" presId="urn:microsoft.com/office/officeart/2005/8/layout/radial6"/>
    <dgm:cxn modelId="{224541F5-7335-4B43-A3AA-80EE0B403D86}" type="presParOf" srcId="{8ED39915-C356-4D02-BDE6-BC076D5E2F69}" destId="{C1FE9615-7282-4482-8022-9D0B535D4FF5}" srcOrd="6" destOrd="0" presId="urn:microsoft.com/office/officeart/2005/8/layout/radial6"/>
    <dgm:cxn modelId="{23D4F162-007A-4B7C-ACC9-3590D13281F3}" type="presParOf" srcId="{8ED39915-C356-4D02-BDE6-BC076D5E2F69}" destId="{1D4EF8CD-7A4C-4218-B8F8-F19A0EBB9E30}" srcOrd="7" destOrd="0" presId="urn:microsoft.com/office/officeart/2005/8/layout/radial6"/>
    <dgm:cxn modelId="{C33148B1-4201-4976-9BC8-3F2DE5161F1F}" type="presParOf" srcId="{8ED39915-C356-4D02-BDE6-BC076D5E2F69}" destId="{D4C093A4-1AA4-40D8-BE3C-B0D57BE79A02}" srcOrd="8" destOrd="0" presId="urn:microsoft.com/office/officeart/2005/8/layout/radial6"/>
    <dgm:cxn modelId="{EE3C9B5D-8C32-4874-8EA7-57E7545064CA}" type="presParOf" srcId="{8ED39915-C356-4D02-BDE6-BC076D5E2F69}" destId="{3A9103B8-F440-4D59-9414-BE13C43E9FF0}" srcOrd="9" destOrd="0" presId="urn:microsoft.com/office/officeart/2005/8/layout/radial6"/>
    <dgm:cxn modelId="{93DB9F65-06FB-402C-A6A1-87B6D9F7260B}" type="presParOf" srcId="{8ED39915-C356-4D02-BDE6-BC076D5E2F69}" destId="{198EDD8E-6321-4C84-B3A7-F95088A12417}" srcOrd="10" destOrd="0" presId="urn:microsoft.com/office/officeart/2005/8/layout/radial6"/>
    <dgm:cxn modelId="{AC696AFE-9214-4076-8078-4402D3A7B4B0}" type="presParOf" srcId="{8ED39915-C356-4D02-BDE6-BC076D5E2F69}" destId="{8B775B46-27E3-47FE-8C8E-6CC3A576CC74}" srcOrd="11" destOrd="0" presId="urn:microsoft.com/office/officeart/2005/8/layout/radial6"/>
    <dgm:cxn modelId="{16E967DA-9F81-48D5-BA8D-3776A151AD10}" type="presParOf" srcId="{8ED39915-C356-4D02-BDE6-BC076D5E2F69}" destId="{256462F9-ED0A-4EE1-9436-6453AE8C7C2C}"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CCB4F-5023-4FB9-A6D1-B0E0C0D1EDF0}">
      <dsp:nvSpPr>
        <dsp:cNvPr id="0" name=""/>
        <dsp:cNvSpPr/>
      </dsp:nvSpPr>
      <dsp:spPr>
        <a:xfrm rot="5400000">
          <a:off x="5386716" y="-2394932"/>
          <a:ext cx="356210" cy="5237479"/>
        </a:xfrm>
        <a:prstGeom prst="round2SameRect">
          <a:avLst/>
        </a:prstGeom>
        <a:solidFill>
          <a:schemeClr val="accent2">
            <a:alpha val="90000"/>
            <a:tint val="40000"/>
            <a:hueOff val="0"/>
            <a:satOff val="0"/>
            <a:lumOff val="0"/>
            <a:alphaOff val="0"/>
          </a:schemeClr>
        </a:solidFill>
        <a:ln w="425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Motivación y Contexto</a:t>
          </a:r>
          <a:endParaRPr lang="es-EC" sz="1800" kern="1200" dirty="0"/>
        </a:p>
      </dsp:txBody>
      <dsp:txXfrm rot="-5400000">
        <a:off x="2946082" y="63091"/>
        <a:ext cx="5220090" cy="321432"/>
      </dsp:txXfrm>
    </dsp:sp>
    <dsp:sp modelId="{C918DFB0-7BF7-475A-AC64-8E8132F1ED65}">
      <dsp:nvSpPr>
        <dsp:cNvPr id="0" name=""/>
        <dsp:cNvSpPr/>
      </dsp:nvSpPr>
      <dsp:spPr>
        <a:xfrm>
          <a:off x="0" y="1175"/>
          <a:ext cx="2946082" cy="445263"/>
        </a:xfrm>
        <a:prstGeom prst="roundRect">
          <a:avLst/>
        </a:prstGeom>
        <a:solidFill>
          <a:schemeClr val="accent2">
            <a:alpha val="9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EC" sz="2200" kern="1200" dirty="0" smtClean="0"/>
            <a:t>1</a:t>
          </a:r>
          <a:endParaRPr lang="es-EC" sz="2200" kern="1200" dirty="0"/>
        </a:p>
      </dsp:txBody>
      <dsp:txXfrm>
        <a:off x="21736" y="22911"/>
        <a:ext cx="2902610" cy="401791"/>
      </dsp:txXfrm>
    </dsp:sp>
    <dsp:sp modelId="{5F7A0A93-A0C0-41A5-927B-F9AABAA09F98}">
      <dsp:nvSpPr>
        <dsp:cNvPr id="0" name=""/>
        <dsp:cNvSpPr/>
      </dsp:nvSpPr>
      <dsp:spPr>
        <a:xfrm rot="5400000">
          <a:off x="5386716" y="-1927406"/>
          <a:ext cx="356210" cy="5237479"/>
        </a:xfrm>
        <a:prstGeom prst="round2SameRect">
          <a:avLst/>
        </a:prstGeom>
        <a:solidFill>
          <a:schemeClr val="accent2">
            <a:alpha val="90000"/>
            <a:tint val="40000"/>
            <a:hueOff val="0"/>
            <a:satOff val="0"/>
            <a:lumOff val="0"/>
            <a:alphaOff val="0"/>
          </a:schemeClr>
        </a:solidFill>
        <a:ln w="425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Planteamiento del Problema</a:t>
          </a:r>
          <a:endParaRPr lang="es-EC" sz="1800" kern="1200" dirty="0"/>
        </a:p>
      </dsp:txBody>
      <dsp:txXfrm rot="-5400000">
        <a:off x="2946082" y="530617"/>
        <a:ext cx="5220090" cy="321432"/>
      </dsp:txXfrm>
    </dsp:sp>
    <dsp:sp modelId="{023AE2AC-734D-4C8A-9C1C-602A59A3F3AC}">
      <dsp:nvSpPr>
        <dsp:cNvPr id="0" name=""/>
        <dsp:cNvSpPr/>
      </dsp:nvSpPr>
      <dsp:spPr>
        <a:xfrm>
          <a:off x="0" y="468702"/>
          <a:ext cx="2946082" cy="445263"/>
        </a:xfrm>
        <a:prstGeom prst="roundRect">
          <a:avLst/>
        </a:prstGeom>
        <a:solidFill>
          <a:schemeClr val="accent2">
            <a:alpha val="90000"/>
            <a:hueOff val="0"/>
            <a:satOff val="0"/>
            <a:lumOff val="0"/>
            <a:alphaOff val="-5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EC" sz="2200" kern="1200" dirty="0" smtClean="0"/>
            <a:t>2</a:t>
          </a:r>
          <a:endParaRPr lang="es-EC" sz="2200" kern="1200" dirty="0"/>
        </a:p>
      </dsp:txBody>
      <dsp:txXfrm>
        <a:off x="21736" y="490438"/>
        <a:ext cx="2902610" cy="401791"/>
      </dsp:txXfrm>
    </dsp:sp>
    <dsp:sp modelId="{0AC57000-E981-47E4-B549-B92268E15CC0}">
      <dsp:nvSpPr>
        <dsp:cNvPr id="0" name=""/>
        <dsp:cNvSpPr/>
      </dsp:nvSpPr>
      <dsp:spPr>
        <a:xfrm rot="5400000">
          <a:off x="5386716" y="-1459879"/>
          <a:ext cx="356210" cy="5237479"/>
        </a:xfrm>
        <a:prstGeom prst="round2SameRect">
          <a:avLst/>
        </a:prstGeom>
        <a:solidFill>
          <a:schemeClr val="accent2">
            <a:alpha val="90000"/>
            <a:tint val="40000"/>
            <a:hueOff val="0"/>
            <a:satOff val="0"/>
            <a:lumOff val="0"/>
            <a:alphaOff val="0"/>
          </a:schemeClr>
        </a:solidFill>
        <a:ln w="425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Objetivos</a:t>
          </a:r>
          <a:endParaRPr lang="es-EC" sz="1800" kern="1200" dirty="0"/>
        </a:p>
      </dsp:txBody>
      <dsp:txXfrm rot="-5400000">
        <a:off x="2946082" y="998144"/>
        <a:ext cx="5220090" cy="321432"/>
      </dsp:txXfrm>
    </dsp:sp>
    <dsp:sp modelId="{DEC07B4E-3FCD-4BF5-9A37-E3A23223E023}">
      <dsp:nvSpPr>
        <dsp:cNvPr id="0" name=""/>
        <dsp:cNvSpPr/>
      </dsp:nvSpPr>
      <dsp:spPr>
        <a:xfrm>
          <a:off x="0" y="936228"/>
          <a:ext cx="2946082" cy="445263"/>
        </a:xfrm>
        <a:prstGeom prst="roundRect">
          <a:avLst/>
        </a:prstGeom>
        <a:solidFill>
          <a:schemeClr val="accent2">
            <a:alpha val="90000"/>
            <a:hueOff val="0"/>
            <a:satOff val="0"/>
            <a:lumOff val="0"/>
            <a:alphaOff val="-10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EC" sz="2200" kern="1200" dirty="0" smtClean="0"/>
            <a:t>3</a:t>
          </a:r>
          <a:endParaRPr lang="es-EC" sz="2200" kern="1200" dirty="0"/>
        </a:p>
      </dsp:txBody>
      <dsp:txXfrm>
        <a:off x="21736" y="957964"/>
        <a:ext cx="2902610" cy="401791"/>
      </dsp:txXfrm>
    </dsp:sp>
    <dsp:sp modelId="{2B8D50AF-3B99-4BBB-9BEC-0FC97F660296}">
      <dsp:nvSpPr>
        <dsp:cNvPr id="0" name=""/>
        <dsp:cNvSpPr/>
      </dsp:nvSpPr>
      <dsp:spPr>
        <a:xfrm rot="5400000">
          <a:off x="5386716" y="-992353"/>
          <a:ext cx="356210" cy="5237479"/>
        </a:xfrm>
        <a:prstGeom prst="round2SameRect">
          <a:avLst/>
        </a:prstGeom>
        <a:solidFill>
          <a:schemeClr val="accent2">
            <a:alpha val="90000"/>
            <a:tint val="40000"/>
            <a:hueOff val="0"/>
            <a:satOff val="0"/>
            <a:lumOff val="0"/>
            <a:alphaOff val="0"/>
          </a:schemeClr>
        </a:solidFill>
        <a:ln w="425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EC" sz="1800" kern="1200" smtClean="0"/>
            <a:t>Marco </a:t>
          </a:r>
          <a:r>
            <a:rPr lang="es-EC" sz="1800" kern="1200" smtClean="0"/>
            <a:t>Teórico</a:t>
          </a:r>
          <a:endParaRPr lang="es-EC" sz="1800" kern="1200" dirty="0"/>
        </a:p>
      </dsp:txBody>
      <dsp:txXfrm rot="-5400000">
        <a:off x="2946082" y="1465670"/>
        <a:ext cx="5220090" cy="321432"/>
      </dsp:txXfrm>
    </dsp:sp>
    <dsp:sp modelId="{B155E6DF-9CC0-4305-A136-92F057766A33}">
      <dsp:nvSpPr>
        <dsp:cNvPr id="0" name=""/>
        <dsp:cNvSpPr/>
      </dsp:nvSpPr>
      <dsp:spPr>
        <a:xfrm>
          <a:off x="0" y="1403754"/>
          <a:ext cx="2946082" cy="445263"/>
        </a:xfrm>
        <a:prstGeom prst="roundRect">
          <a:avLst/>
        </a:prstGeom>
        <a:solidFill>
          <a:schemeClr val="accent2">
            <a:alpha val="90000"/>
            <a:hueOff val="0"/>
            <a:satOff val="0"/>
            <a:lumOff val="0"/>
            <a:alphaOff val="-15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EC" sz="2200" kern="1200" dirty="0" smtClean="0"/>
            <a:t>4</a:t>
          </a:r>
          <a:endParaRPr lang="es-EC" sz="2200" kern="1200" dirty="0"/>
        </a:p>
      </dsp:txBody>
      <dsp:txXfrm>
        <a:off x="21736" y="1425490"/>
        <a:ext cx="2902610" cy="401791"/>
      </dsp:txXfrm>
    </dsp:sp>
    <dsp:sp modelId="{58C98319-50A6-415B-B6C5-13549D7EB95E}">
      <dsp:nvSpPr>
        <dsp:cNvPr id="0" name=""/>
        <dsp:cNvSpPr/>
      </dsp:nvSpPr>
      <dsp:spPr>
        <a:xfrm rot="5400000">
          <a:off x="5386716" y="-524827"/>
          <a:ext cx="356210" cy="5237479"/>
        </a:xfrm>
        <a:prstGeom prst="round2SameRect">
          <a:avLst/>
        </a:prstGeom>
        <a:solidFill>
          <a:schemeClr val="accent2">
            <a:alpha val="90000"/>
            <a:tint val="40000"/>
            <a:hueOff val="0"/>
            <a:satOff val="0"/>
            <a:lumOff val="0"/>
            <a:alphaOff val="0"/>
          </a:schemeClr>
        </a:solidFill>
        <a:ln w="425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EC" sz="1800" kern="1200" smtClean="0"/>
            <a:t>Especificación de Requerimientos</a:t>
          </a:r>
          <a:endParaRPr lang="es-EC" sz="1800" kern="1200" dirty="0"/>
        </a:p>
      </dsp:txBody>
      <dsp:txXfrm rot="-5400000">
        <a:off x="2946082" y="1933196"/>
        <a:ext cx="5220090" cy="321432"/>
      </dsp:txXfrm>
    </dsp:sp>
    <dsp:sp modelId="{64F250E2-8D4C-4FAC-B8E7-76667B59F731}">
      <dsp:nvSpPr>
        <dsp:cNvPr id="0" name=""/>
        <dsp:cNvSpPr/>
      </dsp:nvSpPr>
      <dsp:spPr>
        <a:xfrm>
          <a:off x="0" y="1871280"/>
          <a:ext cx="2946082" cy="445263"/>
        </a:xfrm>
        <a:prstGeom prst="roundRect">
          <a:avLst/>
        </a:prstGeom>
        <a:solidFill>
          <a:schemeClr val="accent2">
            <a:alpha val="90000"/>
            <a:hueOff val="0"/>
            <a:satOff val="0"/>
            <a:lumOff val="0"/>
            <a:alphaOff val="-20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EC" sz="2200" kern="1200" smtClean="0"/>
            <a:t>5</a:t>
          </a:r>
          <a:endParaRPr lang="es-EC" sz="2200" kern="1200" dirty="0"/>
        </a:p>
      </dsp:txBody>
      <dsp:txXfrm>
        <a:off x="21736" y="1893016"/>
        <a:ext cx="2902610" cy="401791"/>
      </dsp:txXfrm>
    </dsp:sp>
    <dsp:sp modelId="{83A103CC-F981-4300-BA63-10860BAA8BE5}">
      <dsp:nvSpPr>
        <dsp:cNvPr id="0" name=""/>
        <dsp:cNvSpPr/>
      </dsp:nvSpPr>
      <dsp:spPr>
        <a:xfrm rot="5400000">
          <a:off x="5386716" y="-57301"/>
          <a:ext cx="356210" cy="5237479"/>
        </a:xfrm>
        <a:prstGeom prst="round2SameRect">
          <a:avLst/>
        </a:prstGeom>
        <a:solidFill>
          <a:schemeClr val="accent2">
            <a:alpha val="90000"/>
            <a:tint val="40000"/>
            <a:hueOff val="0"/>
            <a:satOff val="0"/>
            <a:lumOff val="0"/>
            <a:alphaOff val="0"/>
          </a:schemeClr>
        </a:solidFill>
        <a:ln w="425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Implementación de la Metodología</a:t>
          </a:r>
          <a:endParaRPr lang="es-EC" sz="1800" kern="1200" dirty="0"/>
        </a:p>
      </dsp:txBody>
      <dsp:txXfrm rot="-5400000">
        <a:off x="2946082" y="2400722"/>
        <a:ext cx="5220090" cy="321432"/>
      </dsp:txXfrm>
    </dsp:sp>
    <dsp:sp modelId="{E555C407-E579-467D-838D-3C457078FFFB}">
      <dsp:nvSpPr>
        <dsp:cNvPr id="0" name=""/>
        <dsp:cNvSpPr/>
      </dsp:nvSpPr>
      <dsp:spPr>
        <a:xfrm>
          <a:off x="0" y="2338807"/>
          <a:ext cx="2946082" cy="445263"/>
        </a:xfrm>
        <a:prstGeom prst="roundRect">
          <a:avLst/>
        </a:prstGeom>
        <a:solidFill>
          <a:schemeClr val="accent2">
            <a:alpha val="90000"/>
            <a:hueOff val="0"/>
            <a:satOff val="0"/>
            <a:lumOff val="0"/>
            <a:alphaOff val="-25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EC" sz="2200" kern="1200" smtClean="0"/>
            <a:t>6</a:t>
          </a:r>
          <a:endParaRPr lang="es-EC" sz="2200" kern="1200" dirty="0"/>
        </a:p>
      </dsp:txBody>
      <dsp:txXfrm>
        <a:off x="21736" y="2360543"/>
        <a:ext cx="2902610" cy="401791"/>
      </dsp:txXfrm>
    </dsp:sp>
    <dsp:sp modelId="{734DF0C3-CF99-4D0E-B16D-A53697429C87}">
      <dsp:nvSpPr>
        <dsp:cNvPr id="0" name=""/>
        <dsp:cNvSpPr/>
      </dsp:nvSpPr>
      <dsp:spPr>
        <a:xfrm rot="5400000">
          <a:off x="5386716" y="410225"/>
          <a:ext cx="356210" cy="5237479"/>
        </a:xfrm>
        <a:prstGeom prst="round2SameRect">
          <a:avLst/>
        </a:prstGeom>
        <a:solidFill>
          <a:schemeClr val="accent2">
            <a:alpha val="90000"/>
            <a:tint val="40000"/>
            <a:hueOff val="0"/>
            <a:satOff val="0"/>
            <a:lumOff val="0"/>
            <a:alphaOff val="0"/>
          </a:schemeClr>
        </a:solidFill>
        <a:ln w="425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Pruebas</a:t>
          </a:r>
          <a:endParaRPr lang="es-EC" sz="1800" kern="1200" dirty="0"/>
        </a:p>
      </dsp:txBody>
      <dsp:txXfrm rot="-5400000">
        <a:off x="2946082" y="2868249"/>
        <a:ext cx="5220090" cy="321432"/>
      </dsp:txXfrm>
    </dsp:sp>
    <dsp:sp modelId="{A9D690FA-2D4A-472A-97AC-0CB369DF6574}">
      <dsp:nvSpPr>
        <dsp:cNvPr id="0" name=""/>
        <dsp:cNvSpPr/>
      </dsp:nvSpPr>
      <dsp:spPr>
        <a:xfrm>
          <a:off x="0" y="2806333"/>
          <a:ext cx="2946082" cy="445263"/>
        </a:xfrm>
        <a:prstGeom prst="roundRect">
          <a:avLst/>
        </a:prstGeom>
        <a:solidFill>
          <a:schemeClr val="accent2">
            <a:alpha val="90000"/>
            <a:hueOff val="0"/>
            <a:satOff val="0"/>
            <a:lumOff val="0"/>
            <a:alphaOff val="-30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EC" sz="2200" kern="1200" smtClean="0"/>
            <a:t>7</a:t>
          </a:r>
          <a:endParaRPr lang="es-EC" sz="2200" kern="1200" dirty="0"/>
        </a:p>
      </dsp:txBody>
      <dsp:txXfrm>
        <a:off x="21736" y="2828069"/>
        <a:ext cx="2902610" cy="401791"/>
      </dsp:txXfrm>
    </dsp:sp>
    <dsp:sp modelId="{17B6BE39-83A5-4A59-955E-EAF43A5C8563}">
      <dsp:nvSpPr>
        <dsp:cNvPr id="0" name=""/>
        <dsp:cNvSpPr/>
      </dsp:nvSpPr>
      <dsp:spPr>
        <a:xfrm rot="5400000">
          <a:off x="5386716" y="877751"/>
          <a:ext cx="356210" cy="5237479"/>
        </a:xfrm>
        <a:prstGeom prst="round2SameRect">
          <a:avLst/>
        </a:prstGeom>
        <a:solidFill>
          <a:schemeClr val="accent2">
            <a:alpha val="90000"/>
            <a:tint val="40000"/>
            <a:hueOff val="0"/>
            <a:satOff val="0"/>
            <a:lumOff val="0"/>
            <a:alphaOff val="0"/>
          </a:schemeClr>
        </a:solidFill>
        <a:ln w="425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Ejecución del Sistema</a:t>
          </a:r>
          <a:endParaRPr lang="es-EC" sz="1800" kern="1200" dirty="0"/>
        </a:p>
      </dsp:txBody>
      <dsp:txXfrm rot="-5400000">
        <a:off x="2946082" y="3335775"/>
        <a:ext cx="5220090" cy="321432"/>
      </dsp:txXfrm>
    </dsp:sp>
    <dsp:sp modelId="{1AACB2B0-2110-472E-ACC0-4C0223A97465}">
      <dsp:nvSpPr>
        <dsp:cNvPr id="0" name=""/>
        <dsp:cNvSpPr/>
      </dsp:nvSpPr>
      <dsp:spPr>
        <a:xfrm>
          <a:off x="0" y="3273859"/>
          <a:ext cx="2946082" cy="445263"/>
        </a:xfrm>
        <a:prstGeom prst="roundRect">
          <a:avLst/>
        </a:prstGeom>
        <a:solidFill>
          <a:schemeClr val="accent2">
            <a:alpha val="90000"/>
            <a:hueOff val="0"/>
            <a:satOff val="0"/>
            <a:lumOff val="0"/>
            <a:alphaOff val="-35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EC" sz="2200" kern="1200" smtClean="0"/>
            <a:t>8</a:t>
          </a:r>
          <a:endParaRPr lang="es-EC" sz="2200" kern="1200" dirty="0"/>
        </a:p>
      </dsp:txBody>
      <dsp:txXfrm>
        <a:off x="21736" y="3295595"/>
        <a:ext cx="2902610" cy="401791"/>
      </dsp:txXfrm>
    </dsp:sp>
    <dsp:sp modelId="{945FDBB9-4868-4173-884D-783CE4DC702A}">
      <dsp:nvSpPr>
        <dsp:cNvPr id="0" name=""/>
        <dsp:cNvSpPr/>
      </dsp:nvSpPr>
      <dsp:spPr>
        <a:xfrm rot="5400000">
          <a:off x="5386716" y="1345277"/>
          <a:ext cx="356210" cy="5237479"/>
        </a:xfrm>
        <a:prstGeom prst="round2SameRect">
          <a:avLst/>
        </a:prstGeom>
        <a:solidFill>
          <a:schemeClr val="accent2">
            <a:alpha val="90000"/>
            <a:tint val="40000"/>
            <a:hueOff val="0"/>
            <a:satOff val="0"/>
            <a:lumOff val="0"/>
            <a:alphaOff val="0"/>
          </a:schemeClr>
        </a:solidFill>
        <a:ln w="425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Conclusiones y Recomendaciones</a:t>
          </a:r>
          <a:endParaRPr lang="es-EC" sz="1800" kern="1200" dirty="0"/>
        </a:p>
      </dsp:txBody>
      <dsp:txXfrm rot="-5400000">
        <a:off x="2946082" y="3803301"/>
        <a:ext cx="5220090" cy="321432"/>
      </dsp:txXfrm>
    </dsp:sp>
    <dsp:sp modelId="{81748B5A-44D7-401C-94EC-ABBB031E0B47}">
      <dsp:nvSpPr>
        <dsp:cNvPr id="0" name=""/>
        <dsp:cNvSpPr/>
      </dsp:nvSpPr>
      <dsp:spPr>
        <a:xfrm>
          <a:off x="0" y="3741386"/>
          <a:ext cx="2946082" cy="445263"/>
        </a:xfrm>
        <a:prstGeom prst="roundRect">
          <a:avLst/>
        </a:prstGeom>
        <a:solidFill>
          <a:schemeClr val="accent2">
            <a:alpha val="90000"/>
            <a:hueOff val="0"/>
            <a:satOff val="0"/>
            <a:lumOff val="0"/>
            <a:alphaOff val="-40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EC" sz="2200" kern="1200" smtClean="0"/>
            <a:t>9</a:t>
          </a:r>
          <a:endParaRPr lang="es-EC" sz="2200" kern="1200" dirty="0"/>
        </a:p>
      </dsp:txBody>
      <dsp:txXfrm>
        <a:off x="21736" y="3763122"/>
        <a:ext cx="2902610" cy="4017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E7ADF-759C-4D8B-9C89-6F82AC6487DC}">
      <dsp:nvSpPr>
        <dsp:cNvPr id="0" name=""/>
        <dsp:cNvSpPr/>
      </dsp:nvSpPr>
      <dsp:spPr>
        <a:xfrm>
          <a:off x="3627" y="1556134"/>
          <a:ext cx="1586218" cy="951730"/>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Grupo de pruebas </a:t>
          </a:r>
          <a:endParaRPr lang="es-EC" sz="1800" kern="1200" dirty="0"/>
        </a:p>
      </dsp:txBody>
      <dsp:txXfrm>
        <a:off x="31502" y="1584009"/>
        <a:ext cx="1530468" cy="895980"/>
      </dsp:txXfrm>
    </dsp:sp>
    <dsp:sp modelId="{B8CDF779-4843-4A4B-8523-03696955F4C4}">
      <dsp:nvSpPr>
        <dsp:cNvPr id="0" name=""/>
        <dsp:cNvSpPr/>
      </dsp:nvSpPr>
      <dsp:spPr>
        <a:xfrm>
          <a:off x="1748467" y="1835308"/>
          <a:ext cx="336278" cy="393382"/>
        </a:xfrm>
        <a:prstGeom prst="rightArrow">
          <a:avLst>
            <a:gd name="adj1" fmla="val 60000"/>
            <a:gd name="adj2" fmla="val 50000"/>
          </a:avLst>
        </a:prstGeom>
        <a:solidFill>
          <a:schemeClr val="accent2">
            <a:tint val="60000"/>
            <a:hueOff val="0"/>
            <a:satOff val="0"/>
            <a:lumOff val="0"/>
            <a:alphaOff val="0"/>
          </a:schemeClr>
        </a:solidFill>
        <a:ln>
          <a:noFill/>
        </a:ln>
        <a:effectLst>
          <a:outerShdw blurRad="65500" dist="381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1748467" y="1913984"/>
        <a:ext cx="235395" cy="236030"/>
      </dsp:txXfrm>
    </dsp:sp>
    <dsp:sp modelId="{8E3E2B09-94B8-4C14-9AED-9CCAA543E93F}">
      <dsp:nvSpPr>
        <dsp:cNvPr id="0" name=""/>
        <dsp:cNvSpPr/>
      </dsp:nvSpPr>
      <dsp:spPr>
        <a:xfrm>
          <a:off x="2224333" y="1556134"/>
          <a:ext cx="1586218" cy="951730"/>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Al final de la codificación</a:t>
          </a:r>
          <a:endParaRPr lang="es-EC" sz="1800" kern="1200" dirty="0"/>
        </a:p>
      </dsp:txBody>
      <dsp:txXfrm>
        <a:off x="2252208" y="1584009"/>
        <a:ext cx="1530468" cy="895980"/>
      </dsp:txXfrm>
    </dsp:sp>
    <dsp:sp modelId="{18D4FBEC-3D77-4D4A-8851-B89A2DBD8297}">
      <dsp:nvSpPr>
        <dsp:cNvPr id="0" name=""/>
        <dsp:cNvSpPr/>
      </dsp:nvSpPr>
      <dsp:spPr>
        <a:xfrm>
          <a:off x="3969173" y="1835308"/>
          <a:ext cx="336278" cy="393382"/>
        </a:xfrm>
        <a:prstGeom prst="rightArrow">
          <a:avLst>
            <a:gd name="adj1" fmla="val 60000"/>
            <a:gd name="adj2" fmla="val 50000"/>
          </a:avLst>
        </a:prstGeom>
        <a:solidFill>
          <a:schemeClr val="accent2">
            <a:tint val="60000"/>
            <a:hueOff val="0"/>
            <a:satOff val="0"/>
            <a:lumOff val="0"/>
            <a:alphaOff val="0"/>
          </a:schemeClr>
        </a:solidFill>
        <a:ln>
          <a:noFill/>
        </a:ln>
        <a:effectLst>
          <a:outerShdw blurRad="65500" dist="381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3969173" y="1913984"/>
        <a:ext cx="235395" cy="236030"/>
      </dsp:txXfrm>
    </dsp:sp>
    <dsp:sp modelId="{8EE05E6D-9807-41ED-BFD7-911B92798733}">
      <dsp:nvSpPr>
        <dsp:cNvPr id="0" name=""/>
        <dsp:cNvSpPr/>
      </dsp:nvSpPr>
      <dsp:spPr>
        <a:xfrm>
          <a:off x="4445038" y="1556134"/>
          <a:ext cx="1586218" cy="951730"/>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Pérdida de eficiencia</a:t>
          </a:r>
          <a:endParaRPr lang="es-EC" sz="1800" kern="1200" dirty="0"/>
        </a:p>
      </dsp:txBody>
      <dsp:txXfrm>
        <a:off x="4472913" y="1584009"/>
        <a:ext cx="1530468" cy="895980"/>
      </dsp:txXfrm>
    </dsp:sp>
    <dsp:sp modelId="{ABC98811-AA06-49D3-A9CE-7C9136D9000F}">
      <dsp:nvSpPr>
        <dsp:cNvPr id="0" name=""/>
        <dsp:cNvSpPr/>
      </dsp:nvSpPr>
      <dsp:spPr>
        <a:xfrm>
          <a:off x="6189878" y="1835308"/>
          <a:ext cx="336278" cy="393382"/>
        </a:xfrm>
        <a:prstGeom prst="rightArrow">
          <a:avLst>
            <a:gd name="adj1" fmla="val 60000"/>
            <a:gd name="adj2" fmla="val 50000"/>
          </a:avLst>
        </a:prstGeom>
        <a:solidFill>
          <a:schemeClr val="accent2">
            <a:tint val="60000"/>
            <a:hueOff val="0"/>
            <a:satOff val="0"/>
            <a:lumOff val="0"/>
            <a:alphaOff val="0"/>
          </a:schemeClr>
        </a:solidFill>
        <a:ln>
          <a:noFill/>
        </a:ln>
        <a:effectLst>
          <a:outerShdw blurRad="65500" dist="381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6189878" y="1913984"/>
        <a:ext cx="235395" cy="236030"/>
      </dsp:txXfrm>
    </dsp:sp>
    <dsp:sp modelId="{C0AD93F5-7700-4D30-9DC5-343A469D0E64}">
      <dsp:nvSpPr>
        <dsp:cNvPr id="0" name=""/>
        <dsp:cNvSpPr/>
      </dsp:nvSpPr>
      <dsp:spPr>
        <a:xfrm>
          <a:off x="6665743" y="1556134"/>
          <a:ext cx="1586218" cy="951730"/>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Problemas fase de producción</a:t>
          </a:r>
          <a:endParaRPr lang="es-EC" sz="1800" kern="1200" dirty="0"/>
        </a:p>
      </dsp:txBody>
      <dsp:txXfrm>
        <a:off x="6693618" y="1584009"/>
        <a:ext cx="1530468" cy="8959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5F4C4-E59E-4684-8562-C76826619F13}">
      <dsp:nvSpPr>
        <dsp:cNvPr id="0" name=""/>
        <dsp:cNvSpPr/>
      </dsp:nvSpPr>
      <dsp:spPr>
        <a:xfrm>
          <a:off x="4366" y="146503"/>
          <a:ext cx="1305215" cy="783129"/>
        </a:xfrm>
        <a:prstGeom prst="roundRect">
          <a:avLst>
            <a:gd name="adj" fmla="val 10000"/>
          </a:avLst>
        </a:prstGeom>
        <a:solidFill>
          <a:schemeClr val="accent2">
            <a:shade val="8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Validación tardía</a:t>
          </a:r>
          <a:endParaRPr lang="es-EC" sz="1300" kern="1200" dirty="0"/>
        </a:p>
      </dsp:txBody>
      <dsp:txXfrm>
        <a:off x="27303" y="169440"/>
        <a:ext cx="1259341" cy="737255"/>
      </dsp:txXfrm>
    </dsp:sp>
    <dsp:sp modelId="{1E14C151-8B46-4576-9B5D-9E8BB1D5A3EB}">
      <dsp:nvSpPr>
        <dsp:cNvPr id="0" name=""/>
        <dsp:cNvSpPr/>
      </dsp:nvSpPr>
      <dsp:spPr>
        <a:xfrm>
          <a:off x="1440103" y="376221"/>
          <a:ext cx="276705" cy="323693"/>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a:off x="1440103" y="440960"/>
        <a:ext cx="193694" cy="194215"/>
      </dsp:txXfrm>
    </dsp:sp>
    <dsp:sp modelId="{1B1F36AB-4B20-40C7-BF50-EBAFC247CFC3}">
      <dsp:nvSpPr>
        <dsp:cNvPr id="0" name=""/>
        <dsp:cNvSpPr/>
      </dsp:nvSpPr>
      <dsp:spPr>
        <a:xfrm>
          <a:off x="1831668" y="146503"/>
          <a:ext cx="1305215" cy="783129"/>
        </a:xfrm>
        <a:prstGeom prst="roundRect">
          <a:avLst>
            <a:gd name="adj" fmla="val 10000"/>
          </a:avLst>
        </a:prstGeom>
        <a:solidFill>
          <a:schemeClr val="accent2">
            <a:shade val="80000"/>
            <a:hueOff val="102602"/>
            <a:satOff val="-16982"/>
            <a:lumOff val="16382"/>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Solución inconsistente </a:t>
          </a:r>
          <a:endParaRPr lang="es-EC" sz="1300" kern="1200" dirty="0"/>
        </a:p>
      </dsp:txBody>
      <dsp:txXfrm>
        <a:off x="1854605" y="169440"/>
        <a:ext cx="1259341" cy="737255"/>
      </dsp:txXfrm>
    </dsp:sp>
    <dsp:sp modelId="{76C23459-DD4B-47CE-91B2-D5978FD5077E}">
      <dsp:nvSpPr>
        <dsp:cNvPr id="0" name=""/>
        <dsp:cNvSpPr/>
      </dsp:nvSpPr>
      <dsp:spPr>
        <a:xfrm>
          <a:off x="3267405" y="376221"/>
          <a:ext cx="276705" cy="323693"/>
        </a:xfrm>
        <a:prstGeom prst="rightArrow">
          <a:avLst>
            <a:gd name="adj1" fmla="val 60000"/>
            <a:gd name="adj2" fmla="val 50000"/>
          </a:avLst>
        </a:prstGeom>
        <a:solidFill>
          <a:schemeClr val="accent2">
            <a:shade val="90000"/>
            <a:hueOff val="205472"/>
            <a:satOff val="-33527"/>
            <a:lumOff val="3071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a:off x="3267405" y="440960"/>
        <a:ext cx="193694" cy="194215"/>
      </dsp:txXfrm>
    </dsp:sp>
    <dsp:sp modelId="{E61F9919-666C-4B8F-AB21-0893B0D04089}">
      <dsp:nvSpPr>
        <dsp:cNvPr id="0" name=""/>
        <dsp:cNvSpPr/>
      </dsp:nvSpPr>
      <dsp:spPr>
        <a:xfrm>
          <a:off x="3658969" y="146503"/>
          <a:ext cx="1305215" cy="783129"/>
        </a:xfrm>
        <a:prstGeom prst="roundRect">
          <a:avLst>
            <a:gd name="adj" fmla="val 10000"/>
          </a:avLst>
        </a:prstGeom>
        <a:solidFill>
          <a:schemeClr val="accent2">
            <a:shade val="80000"/>
            <a:hueOff val="205204"/>
            <a:satOff val="-33963"/>
            <a:lumOff val="32764"/>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err="1" smtClean="0"/>
            <a:t>The</a:t>
          </a:r>
          <a:r>
            <a:rPr lang="es-EC" sz="1300" kern="1200" dirty="0" smtClean="0"/>
            <a:t> Chaos </a:t>
          </a:r>
          <a:r>
            <a:rPr lang="es-EC" sz="1300" kern="1200" dirty="0" err="1" smtClean="0"/>
            <a:t>Report</a:t>
          </a:r>
          <a:endParaRPr lang="es-EC" sz="1300" kern="1200" dirty="0"/>
        </a:p>
      </dsp:txBody>
      <dsp:txXfrm>
        <a:off x="3681906" y="169440"/>
        <a:ext cx="1259341" cy="7372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97AED-C065-407A-8C2C-033484D8B283}">
      <dsp:nvSpPr>
        <dsp:cNvPr id="0" name=""/>
        <dsp:cNvSpPr/>
      </dsp:nvSpPr>
      <dsp:spPr>
        <a:xfrm rot="5400000">
          <a:off x="4532108" y="-1478967"/>
          <a:ext cx="2197834" cy="5299788"/>
        </a:xfrm>
        <a:prstGeom prst="round2SameRect">
          <a:avLst/>
        </a:prstGeom>
        <a:solidFill>
          <a:schemeClr val="accent2">
            <a:alpha val="90000"/>
            <a:tint val="40000"/>
            <a:hueOff val="0"/>
            <a:satOff val="0"/>
            <a:lumOff val="0"/>
            <a:alphaOff val="0"/>
          </a:schemeClr>
        </a:solidFill>
        <a:ln w="425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smtClean="0"/>
            <a:t>Realizar un estudio de la técnica Test </a:t>
          </a:r>
          <a:r>
            <a:rPr lang="es-EC" sz="1600" kern="1200" dirty="0" err="1" smtClean="0"/>
            <a:t>Driven</a:t>
          </a:r>
          <a:r>
            <a:rPr lang="es-EC" sz="1600" kern="1200" dirty="0" smtClean="0"/>
            <a:t> </a:t>
          </a:r>
          <a:r>
            <a:rPr lang="es-EC" sz="1600" kern="1200" dirty="0" err="1" smtClean="0"/>
            <a:t>Development</a:t>
          </a:r>
          <a:r>
            <a:rPr lang="es-EC" sz="1600" kern="1200" dirty="0" smtClean="0"/>
            <a:t> (TDD) utilizando el Framework </a:t>
          </a:r>
          <a:r>
            <a:rPr lang="es-EC" sz="1600" kern="1200" dirty="0" err="1" smtClean="0"/>
            <a:t>JUnit</a:t>
          </a:r>
          <a:r>
            <a:rPr lang="es-EC" sz="1600" kern="1200" dirty="0" smtClean="0"/>
            <a:t> y desarrollo del sistema para la administración de consultorios médicos en base a los lineamientos de la metodología SCRUM.</a:t>
          </a:r>
          <a:endParaRPr lang="es-EC" sz="1600" kern="1200" dirty="0"/>
        </a:p>
      </dsp:txBody>
      <dsp:txXfrm rot="-5400000">
        <a:off x="2981132" y="179298"/>
        <a:ext cx="5192499" cy="1983256"/>
      </dsp:txXfrm>
    </dsp:sp>
    <dsp:sp modelId="{1E1DB2E1-5091-4599-8DE7-B7F3FC234386}">
      <dsp:nvSpPr>
        <dsp:cNvPr id="0" name=""/>
        <dsp:cNvSpPr/>
      </dsp:nvSpPr>
      <dsp:spPr>
        <a:xfrm>
          <a:off x="0" y="620"/>
          <a:ext cx="2981131" cy="2340611"/>
        </a:xfrm>
        <a:prstGeom prst="roundRect">
          <a:avLst/>
        </a:prstGeom>
        <a:solidFill>
          <a:schemeClr val="accent2">
            <a:alpha val="9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s-EC" sz="3500" kern="1200" dirty="0" smtClean="0"/>
            <a:t>General</a:t>
          </a:r>
          <a:endParaRPr lang="es-EC" sz="3500" kern="1200" dirty="0"/>
        </a:p>
      </dsp:txBody>
      <dsp:txXfrm>
        <a:off x="114259" y="114879"/>
        <a:ext cx="2752613" cy="2112093"/>
      </dsp:txXfrm>
    </dsp:sp>
    <dsp:sp modelId="{934E2E81-2C95-45F6-85D8-02E2704A294C}">
      <dsp:nvSpPr>
        <dsp:cNvPr id="0" name=""/>
        <dsp:cNvSpPr/>
      </dsp:nvSpPr>
      <dsp:spPr>
        <a:xfrm rot="5400000">
          <a:off x="4334688" y="1101794"/>
          <a:ext cx="2581675" cy="5294613"/>
        </a:xfrm>
        <a:prstGeom prst="round2SameRect">
          <a:avLst/>
        </a:prstGeom>
        <a:solidFill>
          <a:schemeClr val="accent2">
            <a:alpha val="90000"/>
            <a:tint val="40000"/>
            <a:hueOff val="0"/>
            <a:satOff val="0"/>
            <a:lumOff val="0"/>
            <a:alphaOff val="0"/>
          </a:schemeClr>
        </a:solidFill>
        <a:ln w="425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es-ES" sz="1200" kern="1200" dirty="0" smtClean="0"/>
            <a:t>Investigar y analizar el funcionamiento y aplicación de la técnica del desarrollo dirigido por pruebas (TDD), al igual que el Framework </a:t>
          </a:r>
          <a:r>
            <a:rPr lang="es-ES" sz="1200" kern="1200" dirty="0" err="1" smtClean="0"/>
            <a:t>JUnit</a:t>
          </a:r>
          <a:r>
            <a:rPr lang="es-ES" sz="1200" kern="1200" dirty="0" smtClean="0"/>
            <a:t>. </a:t>
          </a:r>
          <a:endParaRPr lang="es-EC" sz="1200" kern="1200" dirty="0"/>
        </a:p>
        <a:p>
          <a:pPr marL="114300" lvl="1" indent="-114300" algn="just" defTabSz="533400">
            <a:lnSpc>
              <a:spcPct val="90000"/>
            </a:lnSpc>
            <a:spcBef>
              <a:spcPct val="0"/>
            </a:spcBef>
            <a:spcAft>
              <a:spcPct val="15000"/>
            </a:spcAft>
            <a:buChar char="••"/>
          </a:pPr>
          <a:r>
            <a:rPr lang="es-ES" sz="1200" kern="1200" dirty="0" smtClean="0"/>
            <a:t>Implementar la técnica del desarrollo por pruebas (TDD) en el caso práctico del sistema web de administración de consultorios médicos.</a:t>
          </a:r>
          <a:endParaRPr lang="es-EC" sz="1200" kern="1200" dirty="0"/>
        </a:p>
        <a:p>
          <a:pPr marL="114300" lvl="1" indent="-114300" algn="just" defTabSz="533400">
            <a:lnSpc>
              <a:spcPct val="90000"/>
            </a:lnSpc>
            <a:spcBef>
              <a:spcPct val="0"/>
            </a:spcBef>
            <a:spcAft>
              <a:spcPct val="15000"/>
            </a:spcAft>
            <a:buChar char="••"/>
          </a:pPr>
          <a:r>
            <a:rPr lang="es-ES" sz="1200" kern="1200" dirty="0" smtClean="0"/>
            <a:t>Gestionar el proyecto de desarrollo de software en base a la metodología SCRUM.</a:t>
          </a:r>
          <a:endParaRPr lang="es-EC" sz="1200" kern="1200" dirty="0"/>
        </a:p>
        <a:p>
          <a:pPr marL="114300" lvl="1" indent="-114300" algn="just" defTabSz="533400">
            <a:lnSpc>
              <a:spcPct val="90000"/>
            </a:lnSpc>
            <a:spcBef>
              <a:spcPct val="0"/>
            </a:spcBef>
            <a:spcAft>
              <a:spcPct val="15000"/>
            </a:spcAft>
            <a:buChar char="••"/>
          </a:pPr>
          <a:r>
            <a:rPr lang="es-ES" sz="1200" kern="1200" dirty="0" smtClean="0"/>
            <a:t>Realizar un cuadro comparativo entre las pruebas (unitarias y de integración)  y las pruebas que ofrece </a:t>
          </a:r>
          <a:r>
            <a:rPr lang="es-ES" sz="1200" kern="1200" dirty="0" err="1" smtClean="0"/>
            <a:t>JUnit</a:t>
          </a:r>
          <a:r>
            <a:rPr lang="es-ES" sz="1200" kern="1200" dirty="0" smtClean="0"/>
            <a:t>.</a:t>
          </a:r>
          <a:endParaRPr lang="es-EC" sz="1200" kern="1200" dirty="0"/>
        </a:p>
        <a:p>
          <a:pPr marL="114300" lvl="1" indent="-114300" algn="just" defTabSz="533400">
            <a:lnSpc>
              <a:spcPct val="90000"/>
            </a:lnSpc>
            <a:spcBef>
              <a:spcPct val="0"/>
            </a:spcBef>
            <a:spcAft>
              <a:spcPct val="15000"/>
            </a:spcAft>
            <a:buChar char="••"/>
          </a:pPr>
          <a:r>
            <a:rPr lang="es-ES" sz="1200" kern="1200" dirty="0" smtClean="0"/>
            <a:t>Establecer conclusiones y recomendaciones de los resultados de las comparaciones.</a:t>
          </a:r>
          <a:endParaRPr lang="es-EC" sz="1200" kern="1200" dirty="0"/>
        </a:p>
      </dsp:txBody>
      <dsp:txXfrm rot="-5400000">
        <a:off x="2978220" y="2584290"/>
        <a:ext cx="5168586" cy="2329621"/>
      </dsp:txXfrm>
    </dsp:sp>
    <dsp:sp modelId="{1E0B36F6-E5B3-4B8A-94E5-C9AA0B3196B0}">
      <dsp:nvSpPr>
        <dsp:cNvPr id="0" name=""/>
        <dsp:cNvSpPr/>
      </dsp:nvSpPr>
      <dsp:spPr>
        <a:xfrm>
          <a:off x="0" y="2578795"/>
          <a:ext cx="2978219" cy="2340611"/>
        </a:xfrm>
        <a:prstGeom prst="roundRect">
          <a:avLst/>
        </a:prstGeom>
        <a:solidFill>
          <a:schemeClr val="accent2">
            <a:alpha val="90000"/>
            <a:hueOff val="0"/>
            <a:satOff val="0"/>
            <a:lumOff val="0"/>
            <a:alphaOff val="-40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s-EC" sz="3500" kern="1200" dirty="0" smtClean="0"/>
            <a:t>Específicos</a:t>
          </a:r>
          <a:endParaRPr lang="es-EC" sz="3500" kern="1200" dirty="0"/>
        </a:p>
      </dsp:txBody>
      <dsp:txXfrm>
        <a:off x="114259" y="2693054"/>
        <a:ext cx="2749701" cy="21120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90668C-2ADD-41E2-9121-560D4B7AE459}">
      <dsp:nvSpPr>
        <dsp:cNvPr id="0" name=""/>
        <dsp:cNvSpPr/>
      </dsp:nvSpPr>
      <dsp:spPr>
        <a:xfrm>
          <a:off x="7278" y="0"/>
          <a:ext cx="2175358" cy="1008112"/>
        </a:xfrm>
        <a:prstGeom prst="roundRect">
          <a:avLst>
            <a:gd name="adj" fmla="val 10000"/>
          </a:avLst>
        </a:prstGeom>
        <a:solidFill>
          <a:schemeClr val="accent2">
            <a:shade val="8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b="1" kern="1200" dirty="0" smtClean="0">
              <a:solidFill>
                <a:schemeClr val="tx2">
                  <a:lumMod val="50000"/>
                  <a:lumOff val="50000"/>
                </a:schemeClr>
              </a:solidFill>
            </a:rPr>
            <a:t>LISTA DE NECESIDADES</a:t>
          </a:r>
          <a:endParaRPr lang="es-EC" sz="1400" b="1" kern="1200" dirty="0">
            <a:solidFill>
              <a:schemeClr val="tx2">
                <a:lumMod val="50000"/>
                <a:lumOff val="50000"/>
              </a:schemeClr>
            </a:solidFill>
          </a:endParaRPr>
        </a:p>
        <a:p>
          <a:pPr marL="57150" lvl="1" indent="-57150" algn="l" defTabSz="488950">
            <a:lnSpc>
              <a:spcPct val="90000"/>
            </a:lnSpc>
            <a:spcBef>
              <a:spcPct val="0"/>
            </a:spcBef>
            <a:spcAft>
              <a:spcPct val="15000"/>
            </a:spcAft>
            <a:buChar char="••"/>
          </a:pPr>
          <a:r>
            <a:rPr lang="es-EC" sz="1100" kern="1200" dirty="0" smtClean="0"/>
            <a:t>Historias de Usuario</a:t>
          </a:r>
          <a:endParaRPr lang="es-EC" sz="1100" kern="1200" dirty="0"/>
        </a:p>
      </dsp:txBody>
      <dsp:txXfrm>
        <a:off x="36805" y="29527"/>
        <a:ext cx="2116304" cy="949058"/>
      </dsp:txXfrm>
    </dsp:sp>
    <dsp:sp modelId="{F45544A5-1913-43B7-A63E-8E8BB9EFB9F8}">
      <dsp:nvSpPr>
        <dsp:cNvPr id="0" name=""/>
        <dsp:cNvSpPr/>
      </dsp:nvSpPr>
      <dsp:spPr>
        <a:xfrm>
          <a:off x="2400172" y="234311"/>
          <a:ext cx="461176" cy="539488"/>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a:off x="2400172" y="342209"/>
        <a:ext cx="322823" cy="323692"/>
      </dsp:txXfrm>
    </dsp:sp>
    <dsp:sp modelId="{C044EBB3-16D2-4EDD-8DD4-E685B0E7B872}">
      <dsp:nvSpPr>
        <dsp:cNvPr id="0" name=""/>
        <dsp:cNvSpPr/>
      </dsp:nvSpPr>
      <dsp:spPr>
        <a:xfrm>
          <a:off x="3052780" y="0"/>
          <a:ext cx="2175358" cy="1008112"/>
        </a:xfrm>
        <a:prstGeom prst="roundRect">
          <a:avLst>
            <a:gd name="adj" fmla="val 10000"/>
          </a:avLst>
        </a:prstGeom>
        <a:solidFill>
          <a:schemeClr val="accent2">
            <a:shade val="80000"/>
            <a:hueOff val="102602"/>
            <a:satOff val="-16982"/>
            <a:lumOff val="16382"/>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b="1" kern="1200" dirty="0" smtClean="0">
              <a:solidFill>
                <a:schemeClr val="tx2">
                  <a:lumMod val="50000"/>
                  <a:lumOff val="50000"/>
                </a:schemeClr>
              </a:solidFill>
            </a:rPr>
            <a:t>Lista de tareas que se desarrollan en el sprint</a:t>
          </a:r>
          <a:endParaRPr lang="es-EC" sz="1400" b="1" kern="1200" dirty="0">
            <a:solidFill>
              <a:schemeClr val="tx2">
                <a:lumMod val="50000"/>
                <a:lumOff val="50000"/>
              </a:schemeClr>
            </a:solidFill>
          </a:endParaRPr>
        </a:p>
        <a:p>
          <a:pPr marL="57150" lvl="1" indent="-57150" algn="l" defTabSz="488950">
            <a:lnSpc>
              <a:spcPct val="90000"/>
            </a:lnSpc>
            <a:spcBef>
              <a:spcPct val="0"/>
            </a:spcBef>
            <a:spcAft>
              <a:spcPct val="15000"/>
            </a:spcAft>
            <a:buChar char="••"/>
          </a:pPr>
          <a:r>
            <a:rPr lang="es-EC" sz="1100" b="1" kern="1200" dirty="0" smtClean="0"/>
            <a:t>Tabla de tareas.</a:t>
          </a:r>
          <a:endParaRPr lang="es-EC" sz="1100" b="1" kern="1200" dirty="0"/>
        </a:p>
      </dsp:txBody>
      <dsp:txXfrm>
        <a:off x="3082307" y="29527"/>
        <a:ext cx="2116304" cy="949058"/>
      </dsp:txXfrm>
    </dsp:sp>
    <dsp:sp modelId="{F8D4DB25-721B-41F9-B80F-B69762D7B58B}">
      <dsp:nvSpPr>
        <dsp:cNvPr id="0" name=""/>
        <dsp:cNvSpPr/>
      </dsp:nvSpPr>
      <dsp:spPr>
        <a:xfrm>
          <a:off x="5445674" y="234311"/>
          <a:ext cx="461176" cy="539488"/>
        </a:xfrm>
        <a:prstGeom prst="rightArrow">
          <a:avLst>
            <a:gd name="adj1" fmla="val 60000"/>
            <a:gd name="adj2" fmla="val 50000"/>
          </a:avLst>
        </a:prstGeom>
        <a:solidFill>
          <a:schemeClr val="accent2">
            <a:shade val="90000"/>
            <a:hueOff val="205472"/>
            <a:satOff val="-33527"/>
            <a:lumOff val="3071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a:off x="5445674" y="342209"/>
        <a:ext cx="322823" cy="323692"/>
      </dsp:txXfrm>
    </dsp:sp>
    <dsp:sp modelId="{B1B0D1DC-04C1-48AC-B042-019368D512F5}">
      <dsp:nvSpPr>
        <dsp:cNvPr id="0" name=""/>
        <dsp:cNvSpPr/>
      </dsp:nvSpPr>
      <dsp:spPr>
        <a:xfrm>
          <a:off x="6098282" y="0"/>
          <a:ext cx="2175358" cy="1008112"/>
        </a:xfrm>
        <a:prstGeom prst="roundRect">
          <a:avLst>
            <a:gd name="adj" fmla="val 10000"/>
          </a:avLst>
        </a:prstGeom>
        <a:solidFill>
          <a:schemeClr val="accent2">
            <a:shade val="80000"/>
            <a:hueOff val="205204"/>
            <a:satOff val="-33963"/>
            <a:lumOff val="32764"/>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t>Incremento</a:t>
          </a:r>
          <a:endParaRPr lang="es-EC" sz="1400" b="1" kern="1200" dirty="0"/>
        </a:p>
      </dsp:txBody>
      <dsp:txXfrm>
        <a:off x="6127809" y="29527"/>
        <a:ext cx="2116304" cy="9490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48D80-0BE0-47CC-9AB3-B84F49DB5442}">
      <dsp:nvSpPr>
        <dsp:cNvPr id="0" name=""/>
        <dsp:cNvSpPr/>
      </dsp:nvSpPr>
      <dsp:spPr>
        <a:xfrm>
          <a:off x="0" y="3663033"/>
          <a:ext cx="6096000" cy="400843"/>
        </a:xfrm>
        <a:prstGeom prst="rect">
          <a:avLst/>
        </a:prstGeom>
        <a:solidFill>
          <a:schemeClr val="accent2">
            <a:alpha val="9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kern="1200" dirty="0" err="1" smtClean="0"/>
            <a:t>PrimeFaces</a:t>
          </a:r>
          <a:r>
            <a:rPr lang="es-EC" sz="1400" kern="1200" dirty="0" smtClean="0"/>
            <a:t> Framework</a:t>
          </a:r>
          <a:endParaRPr lang="es-EC" sz="1400" kern="1200" dirty="0"/>
        </a:p>
      </dsp:txBody>
      <dsp:txXfrm>
        <a:off x="0" y="3663033"/>
        <a:ext cx="6096000" cy="400843"/>
      </dsp:txXfrm>
    </dsp:sp>
    <dsp:sp modelId="{E7EED5AD-26AD-4D09-833C-0AB98ADBEC0A}">
      <dsp:nvSpPr>
        <dsp:cNvPr id="0" name=""/>
        <dsp:cNvSpPr/>
      </dsp:nvSpPr>
      <dsp:spPr>
        <a:xfrm rot="10800000">
          <a:off x="0" y="3052548"/>
          <a:ext cx="6096000" cy="616497"/>
        </a:xfrm>
        <a:prstGeom prst="upArrowCallout">
          <a:avLst/>
        </a:prstGeom>
        <a:solidFill>
          <a:schemeClr val="accent2">
            <a:alpha val="90000"/>
            <a:hueOff val="0"/>
            <a:satOff val="0"/>
            <a:lumOff val="0"/>
            <a:alphaOff val="-6667"/>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kern="1200" dirty="0" err="1" smtClean="0"/>
            <a:t>MySQL</a:t>
          </a:r>
          <a:r>
            <a:rPr lang="es-EC" sz="1400" kern="1200" dirty="0" smtClean="0"/>
            <a:t> V.5</a:t>
          </a:r>
          <a:endParaRPr lang="es-EC" sz="1400" kern="1200" dirty="0"/>
        </a:p>
      </dsp:txBody>
      <dsp:txXfrm rot="10800000">
        <a:off x="0" y="3052548"/>
        <a:ext cx="6096000" cy="400581"/>
      </dsp:txXfrm>
    </dsp:sp>
    <dsp:sp modelId="{457C9284-AE97-475E-A77B-F0F4042C767D}">
      <dsp:nvSpPr>
        <dsp:cNvPr id="0" name=""/>
        <dsp:cNvSpPr/>
      </dsp:nvSpPr>
      <dsp:spPr>
        <a:xfrm rot="10800000">
          <a:off x="0" y="2442063"/>
          <a:ext cx="6096000" cy="616497"/>
        </a:xfrm>
        <a:prstGeom prst="upArrowCallout">
          <a:avLst/>
        </a:prstGeom>
        <a:solidFill>
          <a:schemeClr val="accent2">
            <a:alpha val="90000"/>
            <a:hueOff val="0"/>
            <a:satOff val="0"/>
            <a:lumOff val="0"/>
            <a:alphaOff val="-13333"/>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kern="1200" dirty="0" smtClean="0"/>
            <a:t>Framework </a:t>
          </a:r>
          <a:r>
            <a:rPr lang="es-EC" sz="1400" kern="1200" dirty="0" err="1" smtClean="0"/>
            <a:t>Junit</a:t>
          </a:r>
          <a:endParaRPr lang="es-EC" sz="1400" kern="1200" dirty="0"/>
        </a:p>
      </dsp:txBody>
      <dsp:txXfrm rot="10800000">
        <a:off x="0" y="2442063"/>
        <a:ext cx="6096000" cy="400581"/>
      </dsp:txXfrm>
    </dsp:sp>
    <dsp:sp modelId="{5C0E76B2-D1A4-4E3F-B099-45745E0C2E7C}">
      <dsp:nvSpPr>
        <dsp:cNvPr id="0" name=""/>
        <dsp:cNvSpPr/>
      </dsp:nvSpPr>
      <dsp:spPr>
        <a:xfrm rot="10800000">
          <a:off x="0" y="1831578"/>
          <a:ext cx="6096000" cy="616497"/>
        </a:xfrm>
        <a:prstGeom prst="upArrowCallout">
          <a:avLst/>
        </a:prstGeom>
        <a:solidFill>
          <a:schemeClr val="accent2">
            <a:alpha val="90000"/>
            <a:hueOff val="0"/>
            <a:satOff val="0"/>
            <a:lumOff val="0"/>
            <a:alphaOff val="-20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kern="1200" dirty="0" smtClean="0"/>
            <a:t>Servicio WEB</a:t>
          </a:r>
          <a:endParaRPr lang="es-EC" sz="1400" kern="1200" dirty="0"/>
        </a:p>
      </dsp:txBody>
      <dsp:txXfrm rot="10800000">
        <a:off x="0" y="1831578"/>
        <a:ext cx="6096000" cy="400581"/>
      </dsp:txXfrm>
    </dsp:sp>
    <dsp:sp modelId="{3A94BA52-4A29-4796-864C-4D78AF745982}">
      <dsp:nvSpPr>
        <dsp:cNvPr id="0" name=""/>
        <dsp:cNvSpPr/>
      </dsp:nvSpPr>
      <dsp:spPr>
        <a:xfrm rot="10800000">
          <a:off x="0" y="1221093"/>
          <a:ext cx="6096000" cy="616497"/>
        </a:xfrm>
        <a:prstGeom prst="upArrowCallout">
          <a:avLst/>
        </a:prstGeom>
        <a:solidFill>
          <a:schemeClr val="accent2">
            <a:alpha val="90000"/>
            <a:hueOff val="0"/>
            <a:satOff val="0"/>
            <a:lumOff val="0"/>
            <a:alphaOff val="-26667"/>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kern="1200" dirty="0" smtClean="0"/>
            <a:t>SOA</a:t>
          </a:r>
          <a:endParaRPr lang="es-EC" sz="1400" kern="1200" dirty="0"/>
        </a:p>
      </dsp:txBody>
      <dsp:txXfrm rot="10800000">
        <a:off x="0" y="1221093"/>
        <a:ext cx="6096000" cy="400581"/>
      </dsp:txXfrm>
    </dsp:sp>
    <dsp:sp modelId="{549F1E74-FC05-4473-A8B4-F12DDF5D2DA7}">
      <dsp:nvSpPr>
        <dsp:cNvPr id="0" name=""/>
        <dsp:cNvSpPr/>
      </dsp:nvSpPr>
      <dsp:spPr>
        <a:xfrm rot="10800000">
          <a:off x="0" y="610608"/>
          <a:ext cx="6096000" cy="616497"/>
        </a:xfrm>
        <a:prstGeom prst="upArrowCallout">
          <a:avLst/>
        </a:prstGeom>
        <a:solidFill>
          <a:schemeClr val="accent2">
            <a:alpha val="90000"/>
            <a:hueOff val="0"/>
            <a:satOff val="0"/>
            <a:lumOff val="0"/>
            <a:alphaOff val="-33333"/>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kern="1200" dirty="0" err="1" smtClean="0"/>
            <a:t>NetBeans</a:t>
          </a:r>
          <a:r>
            <a:rPr lang="es-EC" sz="1400" kern="1200" dirty="0" smtClean="0"/>
            <a:t> IDE</a:t>
          </a:r>
          <a:endParaRPr lang="es-EC" sz="1400" kern="1200" dirty="0"/>
        </a:p>
      </dsp:txBody>
      <dsp:txXfrm rot="10800000">
        <a:off x="0" y="610608"/>
        <a:ext cx="6096000" cy="400581"/>
      </dsp:txXfrm>
    </dsp:sp>
    <dsp:sp modelId="{4B064D2C-03D4-41D9-8DAF-E1BFD8970533}">
      <dsp:nvSpPr>
        <dsp:cNvPr id="0" name=""/>
        <dsp:cNvSpPr/>
      </dsp:nvSpPr>
      <dsp:spPr>
        <a:xfrm rot="10800000">
          <a:off x="0" y="123"/>
          <a:ext cx="6096000" cy="616497"/>
        </a:xfrm>
        <a:prstGeom prst="upArrowCallout">
          <a:avLst/>
        </a:prstGeom>
        <a:solidFill>
          <a:schemeClr val="accent2">
            <a:alpha val="90000"/>
            <a:hueOff val="0"/>
            <a:satOff val="0"/>
            <a:lumOff val="0"/>
            <a:alphaOff val="-40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kern="1200" dirty="0" smtClean="0"/>
            <a:t>Java EE</a:t>
          </a:r>
          <a:endParaRPr lang="es-EC" sz="1400" kern="1200" dirty="0"/>
        </a:p>
      </dsp:txBody>
      <dsp:txXfrm rot="10800000">
        <a:off x="0" y="123"/>
        <a:ext cx="6096000" cy="4005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1D65C-E546-49D5-8E09-2126AB050A8E}">
      <dsp:nvSpPr>
        <dsp:cNvPr id="0" name=""/>
        <dsp:cNvSpPr/>
      </dsp:nvSpPr>
      <dsp:spPr>
        <a:xfrm>
          <a:off x="3056" y="2730"/>
          <a:ext cx="8274286" cy="1476375"/>
        </a:xfrm>
        <a:prstGeom prst="roundRect">
          <a:avLst>
            <a:gd name="adj" fmla="val 10000"/>
          </a:avLst>
        </a:prstGeom>
        <a:solidFill>
          <a:schemeClr val="accent2">
            <a:shade val="8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Gestión de usuarios al sistema</a:t>
          </a:r>
          <a:endParaRPr lang="es-EC" sz="2400" kern="1200" dirty="0"/>
        </a:p>
      </dsp:txBody>
      <dsp:txXfrm>
        <a:off x="46298" y="45972"/>
        <a:ext cx="8187802" cy="1389891"/>
      </dsp:txXfrm>
    </dsp:sp>
    <dsp:sp modelId="{7E1C6A9F-DB65-4958-AD02-70646DCA32B8}">
      <dsp:nvSpPr>
        <dsp:cNvPr id="0" name=""/>
        <dsp:cNvSpPr/>
      </dsp:nvSpPr>
      <dsp:spPr>
        <a:xfrm>
          <a:off x="3056" y="1624012"/>
          <a:ext cx="4053765" cy="1476375"/>
        </a:xfrm>
        <a:prstGeom prst="roundRect">
          <a:avLst>
            <a:gd name="adj" fmla="val 10000"/>
          </a:avLst>
        </a:prstGeom>
        <a:solidFill>
          <a:schemeClr val="accent2">
            <a:tint val="99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Reservas médicas</a:t>
          </a:r>
          <a:endParaRPr lang="es-EC" sz="2400" kern="1200" dirty="0"/>
        </a:p>
      </dsp:txBody>
      <dsp:txXfrm>
        <a:off x="46298" y="1667254"/>
        <a:ext cx="3967281" cy="1389891"/>
      </dsp:txXfrm>
    </dsp:sp>
    <dsp:sp modelId="{0E745C9F-650F-4930-B854-6F0626B52076}">
      <dsp:nvSpPr>
        <dsp:cNvPr id="0" name=""/>
        <dsp:cNvSpPr/>
      </dsp:nvSpPr>
      <dsp:spPr>
        <a:xfrm>
          <a:off x="3056" y="3245294"/>
          <a:ext cx="1985193" cy="1476375"/>
        </a:xfrm>
        <a:prstGeom prst="roundRect">
          <a:avLst>
            <a:gd name="adj" fmla="val 10000"/>
          </a:avLst>
        </a:prstGeom>
        <a:solidFill>
          <a:schemeClr val="accent2">
            <a:tint val="8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Historias clínicas-</a:t>
          </a:r>
          <a:endParaRPr lang="es-EC" sz="1100" kern="1200" dirty="0"/>
        </a:p>
      </dsp:txBody>
      <dsp:txXfrm>
        <a:off x="46298" y="3288536"/>
        <a:ext cx="1898709" cy="1389891"/>
      </dsp:txXfrm>
    </dsp:sp>
    <dsp:sp modelId="{447A92B5-E4C1-43CC-AFEF-24CA2AD1D353}">
      <dsp:nvSpPr>
        <dsp:cNvPr id="0" name=""/>
        <dsp:cNvSpPr/>
      </dsp:nvSpPr>
      <dsp:spPr>
        <a:xfrm>
          <a:off x="2071628" y="3245294"/>
          <a:ext cx="1985193" cy="1476375"/>
        </a:xfrm>
        <a:prstGeom prst="roundRect">
          <a:avLst>
            <a:gd name="adj" fmla="val 10000"/>
          </a:avLst>
        </a:prstGeom>
        <a:solidFill>
          <a:schemeClr val="accent2">
            <a:tint val="8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CIE1, VADEMECUM</a:t>
          </a:r>
          <a:endParaRPr lang="es-EC" sz="1400" kern="1200" dirty="0"/>
        </a:p>
      </dsp:txBody>
      <dsp:txXfrm>
        <a:off x="2114870" y="3288536"/>
        <a:ext cx="1898709" cy="1389891"/>
      </dsp:txXfrm>
    </dsp:sp>
    <dsp:sp modelId="{E42564CC-233A-400E-BDCC-E97F892B5E84}">
      <dsp:nvSpPr>
        <dsp:cNvPr id="0" name=""/>
        <dsp:cNvSpPr/>
      </dsp:nvSpPr>
      <dsp:spPr>
        <a:xfrm>
          <a:off x="4223578" y="1624012"/>
          <a:ext cx="4053765" cy="1476375"/>
        </a:xfrm>
        <a:prstGeom prst="roundRect">
          <a:avLst>
            <a:gd name="adj" fmla="val 10000"/>
          </a:avLst>
        </a:prstGeom>
        <a:solidFill>
          <a:schemeClr val="accent2">
            <a:tint val="99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Diagnósticos y Recetas</a:t>
          </a:r>
          <a:endParaRPr lang="es-EC" sz="2000" kern="1200" dirty="0"/>
        </a:p>
      </dsp:txBody>
      <dsp:txXfrm>
        <a:off x="4266820" y="1667254"/>
        <a:ext cx="3967281" cy="1389891"/>
      </dsp:txXfrm>
    </dsp:sp>
    <dsp:sp modelId="{9DC99DCC-4C9A-4176-9492-6ECE650C7D75}">
      <dsp:nvSpPr>
        <dsp:cNvPr id="0" name=""/>
        <dsp:cNvSpPr/>
      </dsp:nvSpPr>
      <dsp:spPr>
        <a:xfrm>
          <a:off x="4223578" y="3245294"/>
          <a:ext cx="1985193" cy="1476375"/>
        </a:xfrm>
        <a:prstGeom prst="roundRect">
          <a:avLst>
            <a:gd name="adj" fmla="val 10000"/>
          </a:avLst>
        </a:prstGeom>
        <a:solidFill>
          <a:schemeClr val="accent2">
            <a:tint val="8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Curvas de Crecimiento</a:t>
          </a:r>
          <a:endParaRPr lang="es-EC" sz="1400" kern="1200" dirty="0"/>
        </a:p>
      </dsp:txBody>
      <dsp:txXfrm>
        <a:off x="4266820" y="3288536"/>
        <a:ext cx="1898709" cy="1389891"/>
      </dsp:txXfrm>
    </dsp:sp>
    <dsp:sp modelId="{41694269-B429-4819-B406-35F3BD585386}">
      <dsp:nvSpPr>
        <dsp:cNvPr id="0" name=""/>
        <dsp:cNvSpPr/>
      </dsp:nvSpPr>
      <dsp:spPr>
        <a:xfrm>
          <a:off x="6292149" y="3245294"/>
          <a:ext cx="1985193" cy="1476375"/>
        </a:xfrm>
        <a:prstGeom prst="roundRect">
          <a:avLst>
            <a:gd name="adj" fmla="val 10000"/>
          </a:avLst>
        </a:prstGeom>
        <a:solidFill>
          <a:schemeClr val="accent2">
            <a:tint val="8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Información de la clínica</a:t>
          </a:r>
          <a:endParaRPr lang="es-EC" sz="1400" kern="1200" dirty="0"/>
        </a:p>
      </dsp:txBody>
      <dsp:txXfrm>
        <a:off x="6335391" y="3288536"/>
        <a:ext cx="1898709" cy="13898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462F9-ED0A-4EE1-9436-6453AE8C7C2C}">
      <dsp:nvSpPr>
        <dsp:cNvPr id="0" name=""/>
        <dsp:cNvSpPr/>
      </dsp:nvSpPr>
      <dsp:spPr>
        <a:xfrm>
          <a:off x="506711" y="555308"/>
          <a:ext cx="2953383" cy="2953383"/>
        </a:xfrm>
        <a:prstGeom prst="blockArc">
          <a:avLst>
            <a:gd name="adj1" fmla="val 10800000"/>
            <a:gd name="adj2" fmla="val 16200000"/>
            <a:gd name="adj3" fmla="val 4640"/>
          </a:avLst>
        </a:prstGeom>
        <a:solidFill>
          <a:schemeClr val="accent2">
            <a:shade val="90000"/>
            <a:hueOff val="205472"/>
            <a:satOff val="-33527"/>
            <a:lumOff val="3071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9103B8-F440-4D59-9414-BE13C43E9FF0}">
      <dsp:nvSpPr>
        <dsp:cNvPr id="0" name=""/>
        <dsp:cNvSpPr/>
      </dsp:nvSpPr>
      <dsp:spPr>
        <a:xfrm>
          <a:off x="506711" y="555308"/>
          <a:ext cx="2953383" cy="2953383"/>
        </a:xfrm>
        <a:prstGeom prst="blockArc">
          <a:avLst>
            <a:gd name="adj1" fmla="val 5400000"/>
            <a:gd name="adj2" fmla="val 10800000"/>
            <a:gd name="adj3" fmla="val 4640"/>
          </a:avLst>
        </a:prstGeom>
        <a:solidFill>
          <a:schemeClr val="accent2">
            <a:shade val="90000"/>
            <a:hueOff val="136981"/>
            <a:satOff val="-22351"/>
            <a:lumOff val="204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FE9615-7282-4482-8022-9D0B535D4FF5}">
      <dsp:nvSpPr>
        <dsp:cNvPr id="0" name=""/>
        <dsp:cNvSpPr/>
      </dsp:nvSpPr>
      <dsp:spPr>
        <a:xfrm>
          <a:off x="506711" y="555308"/>
          <a:ext cx="2953383" cy="2953383"/>
        </a:xfrm>
        <a:prstGeom prst="blockArc">
          <a:avLst>
            <a:gd name="adj1" fmla="val 0"/>
            <a:gd name="adj2" fmla="val 5400000"/>
            <a:gd name="adj3" fmla="val 4640"/>
          </a:avLst>
        </a:prstGeom>
        <a:solidFill>
          <a:schemeClr val="accent2">
            <a:shade val="90000"/>
            <a:hueOff val="68491"/>
            <a:satOff val="-11176"/>
            <a:lumOff val="1023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DEF3DE-FA7C-4FF8-96EF-847CA7E4B7CC}">
      <dsp:nvSpPr>
        <dsp:cNvPr id="0" name=""/>
        <dsp:cNvSpPr/>
      </dsp:nvSpPr>
      <dsp:spPr>
        <a:xfrm>
          <a:off x="506711" y="555308"/>
          <a:ext cx="2953383" cy="2953383"/>
        </a:xfrm>
        <a:prstGeom prst="blockArc">
          <a:avLst>
            <a:gd name="adj1" fmla="val 16200000"/>
            <a:gd name="adj2" fmla="val 0"/>
            <a:gd name="adj3" fmla="val 464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67D535-2CDC-4789-993B-83CCF02F1CDE}">
      <dsp:nvSpPr>
        <dsp:cNvPr id="0" name=""/>
        <dsp:cNvSpPr/>
      </dsp:nvSpPr>
      <dsp:spPr>
        <a:xfrm>
          <a:off x="1303699" y="1352296"/>
          <a:ext cx="1359406" cy="1359406"/>
        </a:xfrm>
        <a:prstGeom prst="ellipse">
          <a:avLst/>
        </a:prstGeom>
        <a:solidFill>
          <a:schemeClr val="accent2">
            <a:shade val="8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s-EC" sz="3200" kern="1200" dirty="0" smtClean="0"/>
            <a:t>TDD</a:t>
          </a:r>
          <a:endParaRPr lang="es-EC" sz="3200" kern="1200" dirty="0"/>
        </a:p>
      </dsp:txBody>
      <dsp:txXfrm>
        <a:off x="1502779" y="1551376"/>
        <a:ext cx="961246" cy="961246"/>
      </dsp:txXfrm>
    </dsp:sp>
    <dsp:sp modelId="{A6350161-B375-4271-806A-3D9136BBABE8}">
      <dsp:nvSpPr>
        <dsp:cNvPr id="0" name=""/>
        <dsp:cNvSpPr/>
      </dsp:nvSpPr>
      <dsp:spPr>
        <a:xfrm>
          <a:off x="1311156" y="113773"/>
          <a:ext cx="1344493" cy="951584"/>
        </a:xfrm>
        <a:prstGeom prst="ellipse">
          <a:avLst/>
        </a:prstGeom>
        <a:solidFill>
          <a:schemeClr val="accent2">
            <a:shade val="8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Aceptación</a:t>
          </a:r>
          <a:endParaRPr lang="es-EC" sz="1100" kern="1200" dirty="0"/>
        </a:p>
      </dsp:txBody>
      <dsp:txXfrm>
        <a:off x="1508052" y="253129"/>
        <a:ext cx="950701" cy="672872"/>
      </dsp:txXfrm>
    </dsp:sp>
    <dsp:sp modelId="{971388D2-CEAD-4324-BBB5-5D2827A9E723}">
      <dsp:nvSpPr>
        <dsp:cNvPr id="0" name=""/>
        <dsp:cNvSpPr/>
      </dsp:nvSpPr>
      <dsp:spPr>
        <a:xfrm>
          <a:off x="2950045" y="1556207"/>
          <a:ext cx="951584" cy="951584"/>
        </a:xfrm>
        <a:prstGeom prst="ellipse">
          <a:avLst/>
        </a:prstGeom>
        <a:solidFill>
          <a:schemeClr val="accent2">
            <a:shade val="80000"/>
            <a:hueOff val="68401"/>
            <a:satOff val="-11321"/>
            <a:lumOff val="10921"/>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Sistema</a:t>
          </a:r>
          <a:endParaRPr lang="es-EC" sz="1100" kern="1200" dirty="0"/>
        </a:p>
      </dsp:txBody>
      <dsp:txXfrm>
        <a:off x="3089401" y="1695563"/>
        <a:ext cx="672872" cy="672872"/>
      </dsp:txXfrm>
    </dsp:sp>
    <dsp:sp modelId="{1D4EF8CD-7A4C-4218-B8F8-F19A0EBB9E30}">
      <dsp:nvSpPr>
        <dsp:cNvPr id="0" name=""/>
        <dsp:cNvSpPr/>
      </dsp:nvSpPr>
      <dsp:spPr>
        <a:xfrm>
          <a:off x="1507610" y="2998642"/>
          <a:ext cx="951584" cy="951584"/>
        </a:xfrm>
        <a:prstGeom prst="ellipse">
          <a:avLst/>
        </a:prstGeom>
        <a:solidFill>
          <a:schemeClr val="accent2">
            <a:shade val="80000"/>
            <a:hueOff val="136803"/>
            <a:satOff val="-22642"/>
            <a:lumOff val="21843"/>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Unitarias</a:t>
          </a:r>
          <a:endParaRPr lang="es-EC" sz="1100" kern="1200" dirty="0"/>
        </a:p>
      </dsp:txBody>
      <dsp:txXfrm>
        <a:off x="1646966" y="3137998"/>
        <a:ext cx="672872" cy="672872"/>
      </dsp:txXfrm>
    </dsp:sp>
    <dsp:sp modelId="{198EDD8E-6321-4C84-B3A7-F95088A12417}">
      <dsp:nvSpPr>
        <dsp:cNvPr id="0" name=""/>
        <dsp:cNvSpPr/>
      </dsp:nvSpPr>
      <dsp:spPr>
        <a:xfrm>
          <a:off x="-61541" y="1556207"/>
          <a:ext cx="1205019" cy="951584"/>
        </a:xfrm>
        <a:prstGeom prst="ellipse">
          <a:avLst/>
        </a:prstGeom>
        <a:solidFill>
          <a:schemeClr val="accent2">
            <a:shade val="80000"/>
            <a:hueOff val="205204"/>
            <a:satOff val="-33963"/>
            <a:lumOff val="32764"/>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Integración</a:t>
          </a:r>
          <a:endParaRPr lang="es-EC" sz="1100" kern="1200" dirty="0"/>
        </a:p>
      </dsp:txBody>
      <dsp:txXfrm>
        <a:off x="114930" y="1695563"/>
        <a:ext cx="852077" cy="6728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462F9-ED0A-4EE1-9436-6453AE8C7C2C}">
      <dsp:nvSpPr>
        <dsp:cNvPr id="0" name=""/>
        <dsp:cNvSpPr/>
      </dsp:nvSpPr>
      <dsp:spPr>
        <a:xfrm>
          <a:off x="506711" y="555308"/>
          <a:ext cx="2953383" cy="2953383"/>
        </a:xfrm>
        <a:prstGeom prst="blockArc">
          <a:avLst>
            <a:gd name="adj1" fmla="val 10800000"/>
            <a:gd name="adj2" fmla="val 16200000"/>
            <a:gd name="adj3" fmla="val 4640"/>
          </a:avLst>
        </a:prstGeom>
        <a:solidFill>
          <a:schemeClr val="accent2">
            <a:shade val="90000"/>
            <a:hueOff val="205472"/>
            <a:satOff val="-33527"/>
            <a:lumOff val="3071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9103B8-F440-4D59-9414-BE13C43E9FF0}">
      <dsp:nvSpPr>
        <dsp:cNvPr id="0" name=""/>
        <dsp:cNvSpPr/>
      </dsp:nvSpPr>
      <dsp:spPr>
        <a:xfrm>
          <a:off x="506711" y="555308"/>
          <a:ext cx="2953383" cy="2953383"/>
        </a:xfrm>
        <a:prstGeom prst="blockArc">
          <a:avLst>
            <a:gd name="adj1" fmla="val 5400000"/>
            <a:gd name="adj2" fmla="val 10800000"/>
            <a:gd name="adj3" fmla="val 4640"/>
          </a:avLst>
        </a:prstGeom>
        <a:solidFill>
          <a:schemeClr val="accent2">
            <a:shade val="90000"/>
            <a:hueOff val="136981"/>
            <a:satOff val="-22351"/>
            <a:lumOff val="204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FE9615-7282-4482-8022-9D0B535D4FF5}">
      <dsp:nvSpPr>
        <dsp:cNvPr id="0" name=""/>
        <dsp:cNvSpPr/>
      </dsp:nvSpPr>
      <dsp:spPr>
        <a:xfrm>
          <a:off x="506711" y="555308"/>
          <a:ext cx="2953383" cy="2953383"/>
        </a:xfrm>
        <a:prstGeom prst="blockArc">
          <a:avLst>
            <a:gd name="adj1" fmla="val 0"/>
            <a:gd name="adj2" fmla="val 5400000"/>
            <a:gd name="adj3" fmla="val 4640"/>
          </a:avLst>
        </a:prstGeom>
        <a:solidFill>
          <a:schemeClr val="accent2">
            <a:shade val="90000"/>
            <a:hueOff val="68491"/>
            <a:satOff val="-11176"/>
            <a:lumOff val="1023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DEF3DE-FA7C-4FF8-96EF-847CA7E4B7CC}">
      <dsp:nvSpPr>
        <dsp:cNvPr id="0" name=""/>
        <dsp:cNvSpPr/>
      </dsp:nvSpPr>
      <dsp:spPr>
        <a:xfrm>
          <a:off x="506711" y="555308"/>
          <a:ext cx="2953383" cy="2953383"/>
        </a:xfrm>
        <a:prstGeom prst="blockArc">
          <a:avLst>
            <a:gd name="adj1" fmla="val 16200000"/>
            <a:gd name="adj2" fmla="val 0"/>
            <a:gd name="adj3" fmla="val 464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67D535-2CDC-4789-993B-83CCF02F1CDE}">
      <dsp:nvSpPr>
        <dsp:cNvPr id="0" name=""/>
        <dsp:cNvSpPr/>
      </dsp:nvSpPr>
      <dsp:spPr>
        <a:xfrm>
          <a:off x="1303699" y="1352296"/>
          <a:ext cx="1359406" cy="1359406"/>
        </a:xfrm>
        <a:prstGeom prst="ellipse">
          <a:avLst/>
        </a:prstGeom>
        <a:solidFill>
          <a:schemeClr val="accent2">
            <a:shade val="8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s-EC" sz="3200" kern="1200" dirty="0" smtClean="0"/>
            <a:t>TDD</a:t>
          </a:r>
          <a:endParaRPr lang="es-EC" sz="3200" kern="1200" dirty="0"/>
        </a:p>
      </dsp:txBody>
      <dsp:txXfrm>
        <a:off x="1502779" y="1551376"/>
        <a:ext cx="961246" cy="961246"/>
      </dsp:txXfrm>
    </dsp:sp>
    <dsp:sp modelId="{A6350161-B375-4271-806A-3D9136BBABE8}">
      <dsp:nvSpPr>
        <dsp:cNvPr id="0" name=""/>
        <dsp:cNvSpPr/>
      </dsp:nvSpPr>
      <dsp:spPr>
        <a:xfrm>
          <a:off x="1311156" y="113773"/>
          <a:ext cx="1344493" cy="951584"/>
        </a:xfrm>
        <a:prstGeom prst="ellipse">
          <a:avLst/>
        </a:prstGeom>
        <a:solidFill>
          <a:schemeClr val="accent2">
            <a:shade val="8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Aceptación</a:t>
          </a:r>
          <a:endParaRPr lang="es-EC" sz="1100" kern="1200" dirty="0"/>
        </a:p>
      </dsp:txBody>
      <dsp:txXfrm>
        <a:off x="1508052" y="253129"/>
        <a:ext cx="950701" cy="672872"/>
      </dsp:txXfrm>
    </dsp:sp>
    <dsp:sp modelId="{971388D2-CEAD-4324-BBB5-5D2827A9E723}">
      <dsp:nvSpPr>
        <dsp:cNvPr id="0" name=""/>
        <dsp:cNvSpPr/>
      </dsp:nvSpPr>
      <dsp:spPr>
        <a:xfrm>
          <a:off x="2950045" y="1556207"/>
          <a:ext cx="951584" cy="951584"/>
        </a:xfrm>
        <a:prstGeom prst="ellipse">
          <a:avLst/>
        </a:prstGeom>
        <a:solidFill>
          <a:schemeClr val="accent2">
            <a:shade val="80000"/>
            <a:hueOff val="68401"/>
            <a:satOff val="-11321"/>
            <a:lumOff val="10921"/>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Sistema</a:t>
          </a:r>
          <a:endParaRPr lang="es-EC" sz="1100" kern="1200" dirty="0"/>
        </a:p>
      </dsp:txBody>
      <dsp:txXfrm>
        <a:off x="3089401" y="1695563"/>
        <a:ext cx="672872" cy="672872"/>
      </dsp:txXfrm>
    </dsp:sp>
    <dsp:sp modelId="{1D4EF8CD-7A4C-4218-B8F8-F19A0EBB9E30}">
      <dsp:nvSpPr>
        <dsp:cNvPr id="0" name=""/>
        <dsp:cNvSpPr/>
      </dsp:nvSpPr>
      <dsp:spPr>
        <a:xfrm>
          <a:off x="1507610" y="2998642"/>
          <a:ext cx="951584" cy="951584"/>
        </a:xfrm>
        <a:prstGeom prst="ellipse">
          <a:avLst/>
        </a:prstGeom>
        <a:solidFill>
          <a:schemeClr val="accent2">
            <a:shade val="80000"/>
            <a:hueOff val="136803"/>
            <a:satOff val="-22642"/>
            <a:lumOff val="21843"/>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Unitarias</a:t>
          </a:r>
          <a:endParaRPr lang="es-EC" sz="1100" kern="1200" dirty="0"/>
        </a:p>
      </dsp:txBody>
      <dsp:txXfrm>
        <a:off x="1646966" y="3137998"/>
        <a:ext cx="672872" cy="672872"/>
      </dsp:txXfrm>
    </dsp:sp>
    <dsp:sp modelId="{198EDD8E-6321-4C84-B3A7-F95088A12417}">
      <dsp:nvSpPr>
        <dsp:cNvPr id="0" name=""/>
        <dsp:cNvSpPr/>
      </dsp:nvSpPr>
      <dsp:spPr>
        <a:xfrm>
          <a:off x="-61541" y="1556207"/>
          <a:ext cx="1205019" cy="951584"/>
        </a:xfrm>
        <a:prstGeom prst="ellipse">
          <a:avLst/>
        </a:prstGeom>
        <a:solidFill>
          <a:schemeClr val="accent2">
            <a:shade val="80000"/>
            <a:hueOff val="205204"/>
            <a:satOff val="-33963"/>
            <a:lumOff val="32764"/>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Integración</a:t>
          </a:r>
          <a:endParaRPr lang="es-EC" sz="1100" kern="1200" dirty="0"/>
        </a:p>
      </dsp:txBody>
      <dsp:txXfrm>
        <a:off x="114930" y="1695563"/>
        <a:ext cx="852077" cy="67287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2DAFCC-5B87-4F8A-913D-24EE547DC43B}" type="datetimeFigureOut">
              <a:rPr lang="es-EC" smtClean="0"/>
              <a:t>30/06/2014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EB2A5D-32E3-4731-AB70-F99E0D5631D3}" type="slidenum">
              <a:rPr lang="es-EC" smtClean="0"/>
              <a:t>‹Nº›</a:t>
            </a:fld>
            <a:endParaRPr lang="es-EC"/>
          </a:p>
        </p:txBody>
      </p:sp>
    </p:spTree>
    <p:extLst>
      <p:ext uri="{BB962C8B-B14F-4D97-AF65-F5344CB8AC3E}">
        <p14:creationId xmlns:p14="http://schemas.microsoft.com/office/powerpoint/2010/main" val="163604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5DEB2A5D-32E3-4731-AB70-F99E0D5631D3}" type="slidenum">
              <a:rPr lang="es-EC" smtClean="0"/>
              <a:t>19</a:t>
            </a:fld>
            <a:endParaRPr lang="es-EC"/>
          </a:p>
        </p:txBody>
      </p:sp>
    </p:spTree>
    <p:extLst>
      <p:ext uri="{BB962C8B-B14F-4D97-AF65-F5344CB8AC3E}">
        <p14:creationId xmlns:p14="http://schemas.microsoft.com/office/powerpoint/2010/main" val="40408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5DEB2A5D-32E3-4731-AB70-F99E0D5631D3}" type="slidenum">
              <a:rPr lang="es-EC" smtClean="0"/>
              <a:t>20</a:t>
            </a:fld>
            <a:endParaRPr lang="es-EC"/>
          </a:p>
        </p:txBody>
      </p:sp>
    </p:spTree>
    <p:extLst>
      <p:ext uri="{BB962C8B-B14F-4D97-AF65-F5344CB8AC3E}">
        <p14:creationId xmlns:p14="http://schemas.microsoft.com/office/powerpoint/2010/main" val="40408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fld id="{BE28D180-4D6E-42AD-B1DE-4089AB4E8EA0}" type="datetimeFigureOut">
              <a:rPr lang="es-EC" smtClean="0"/>
              <a:t>30/06/2014</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11" name="10 Marcador de número de diapositiva"/>
          <p:cNvSpPr>
            <a:spLocks noGrp="1"/>
          </p:cNvSpPr>
          <p:nvPr>
            <p:ph type="sldNum" sz="quarter" idx="12"/>
          </p:nvPr>
        </p:nvSpPr>
        <p:spPr/>
        <p:txBody>
          <a:bodyPr/>
          <a:lstStyle>
            <a:extLst/>
          </a:lstStyle>
          <a:p>
            <a:fld id="{DC6A2237-7E52-4B84-919B-98A5831A8C1D}"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E28D180-4D6E-42AD-B1DE-4089AB4E8EA0}" type="datetimeFigureOut">
              <a:rPr lang="es-EC" smtClean="0"/>
              <a:t>30/06/2014</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DC6A2237-7E52-4B84-919B-98A5831A8C1D}"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E28D180-4D6E-42AD-B1DE-4089AB4E8EA0}" type="datetimeFigureOut">
              <a:rPr lang="es-EC" smtClean="0"/>
              <a:t>30/06/2014</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DC6A2237-7E52-4B84-919B-98A5831A8C1D}"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E28D180-4D6E-42AD-B1DE-4089AB4E8EA0}" type="datetimeFigureOut">
              <a:rPr lang="es-EC" smtClean="0"/>
              <a:t>30/06/2014</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DC6A2237-7E52-4B84-919B-98A5831A8C1D}"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BE28D180-4D6E-42AD-B1DE-4089AB4E8EA0}" type="datetimeFigureOut">
              <a:rPr lang="es-EC" smtClean="0"/>
              <a:t>30/06/2014</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DC6A2237-7E52-4B84-919B-98A5831A8C1D}"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E28D180-4D6E-42AD-B1DE-4089AB4E8EA0}" type="datetimeFigureOut">
              <a:rPr lang="es-EC" smtClean="0"/>
              <a:t>30/06/2014</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DC6A2237-7E52-4B84-919B-98A5831A8C1D}"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BE28D180-4D6E-42AD-B1DE-4089AB4E8EA0}" type="datetimeFigureOut">
              <a:rPr lang="es-EC" smtClean="0"/>
              <a:t>30/06/2014</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DC6A2237-7E52-4B84-919B-98A5831A8C1D}"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BE28D180-4D6E-42AD-B1DE-4089AB4E8EA0}" type="datetimeFigureOut">
              <a:rPr lang="es-EC" smtClean="0"/>
              <a:t>30/06/2014</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DC6A2237-7E52-4B84-919B-98A5831A8C1D}"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BE28D180-4D6E-42AD-B1DE-4089AB4E8EA0}" type="datetimeFigureOut">
              <a:rPr lang="es-EC" smtClean="0"/>
              <a:t>30/06/2014</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DC6A2237-7E52-4B84-919B-98A5831A8C1D}"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E28D180-4D6E-42AD-B1DE-4089AB4E8EA0}" type="datetimeFigureOut">
              <a:rPr lang="es-EC" smtClean="0"/>
              <a:t>30/06/2014</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DC6A2237-7E52-4B84-919B-98A5831A8C1D}"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E28D180-4D6E-42AD-B1DE-4089AB4E8EA0}" type="datetimeFigureOut">
              <a:rPr lang="es-EC" smtClean="0"/>
              <a:t>30/06/2014</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DC6A2237-7E52-4B84-919B-98A5831A8C1D}" type="slidenum">
              <a:rPr lang="es-EC" smtClean="0"/>
              <a:t>‹Nº›</a:t>
            </a:fld>
            <a:endParaRPr lang="es-EC"/>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E28D180-4D6E-42AD-B1DE-4089AB4E8EA0}" type="datetimeFigureOut">
              <a:rPr lang="es-EC" smtClean="0"/>
              <a:t>30/06/2014</a:t>
            </a:fld>
            <a:endParaRPr lang="es-EC"/>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EC"/>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C6A2237-7E52-4B84-919B-98A5831A8C1D}"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gif"/><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eg"/><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p:nvPr>
        </p:nvSpPr>
        <p:spPr>
          <a:xfrm>
            <a:off x="395536" y="2276872"/>
            <a:ext cx="8172400" cy="720080"/>
          </a:xfrm>
        </p:spPr>
        <p:txBody>
          <a:bodyPr>
            <a:normAutofit fontScale="90000"/>
          </a:bodyPr>
          <a:lstStyle/>
          <a:p>
            <a:r>
              <a:rPr lang="es-EC" sz="3200" b="1" dirty="0"/>
              <a:t/>
            </a:r>
            <a:br>
              <a:rPr lang="es-EC" sz="3200" b="1" dirty="0"/>
            </a:br>
            <a:r>
              <a:rPr lang="es-EC" sz="3100" b="1" dirty="0" smtClean="0">
                <a:solidFill>
                  <a:schemeClr val="tx2"/>
                </a:solidFill>
              </a:rPr>
              <a:t>Ingeniería de Sistemas e Informática</a:t>
            </a:r>
            <a:endParaRPr lang="es-EC" sz="2800" b="1" dirty="0">
              <a:solidFill>
                <a:schemeClr val="tx2"/>
              </a:solidFill>
            </a:endParaRPr>
          </a:p>
        </p:txBody>
      </p:sp>
      <p:sp>
        <p:nvSpPr>
          <p:cNvPr id="7" name="6 Subtítulo"/>
          <p:cNvSpPr>
            <a:spLocks noGrp="1"/>
          </p:cNvSpPr>
          <p:nvPr>
            <p:ph type="subTitle" idx="1"/>
          </p:nvPr>
        </p:nvSpPr>
        <p:spPr>
          <a:xfrm>
            <a:off x="107504" y="3501008"/>
            <a:ext cx="8784976" cy="3789040"/>
          </a:xfrm>
        </p:spPr>
        <p:txBody>
          <a:bodyPr>
            <a:normAutofit/>
          </a:bodyPr>
          <a:lstStyle/>
          <a:p>
            <a:pPr algn="ctr"/>
            <a:r>
              <a:rPr lang="es-EC" sz="1800" b="1" dirty="0" smtClean="0">
                <a:solidFill>
                  <a:schemeClr val="tx2"/>
                </a:solidFill>
              </a:rPr>
              <a:t>TEMA:</a:t>
            </a:r>
          </a:p>
          <a:p>
            <a:pPr algn="ctr"/>
            <a:r>
              <a:rPr lang="es-MX" sz="1800" b="1" dirty="0">
                <a:solidFill>
                  <a:schemeClr val="tx2"/>
                </a:solidFill>
              </a:rPr>
              <a:t>ESTUDIO DE LA TÉCNICA TEST DRIVEN DEVELOPMENT (TDD) Y DESARROLLO DEL SISTEMA PARA LA ADMINISTRACIÓN DE CONSULTORIOS </a:t>
            </a:r>
            <a:r>
              <a:rPr lang="es-MX" sz="1800" b="1" dirty="0" smtClean="0">
                <a:solidFill>
                  <a:schemeClr val="tx2"/>
                </a:solidFill>
              </a:rPr>
              <a:t>MÉDICOS.</a:t>
            </a:r>
            <a:endParaRPr lang="es-MX" b="1" dirty="0" smtClean="0">
              <a:solidFill>
                <a:schemeClr val="tx2"/>
              </a:solidFill>
            </a:endParaRPr>
          </a:p>
          <a:p>
            <a:endParaRPr lang="es-MX" sz="1600" dirty="0" smtClean="0">
              <a:solidFill>
                <a:schemeClr val="tx2"/>
              </a:solidFill>
            </a:endParaRPr>
          </a:p>
          <a:p>
            <a:r>
              <a:rPr lang="es-MX" sz="1600" dirty="0" smtClean="0">
                <a:solidFill>
                  <a:schemeClr val="tx2"/>
                </a:solidFill>
              </a:rPr>
              <a:t>Tutores:</a:t>
            </a:r>
          </a:p>
          <a:p>
            <a:r>
              <a:rPr lang="es-MX" sz="1600" dirty="0" smtClean="0">
                <a:solidFill>
                  <a:schemeClr val="tx2"/>
                </a:solidFill>
              </a:rPr>
              <a:t>Ing. Jenny Ruiz e Ing. Mario Ron, </a:t>
            </a:r>
            <a:r>
              <a:rPr lang="es-MX" sz="1600" dirty="0" err="1" smtClean="0">
                <a:solidFill>
                  <a:schemeClr val="tx2"/>
                </a:solidFill>
              </a:rPr>
              <a:t>MSc</a:t>
            </a:r>
            <a:r>
              <a:rPr lang="es-MX" sz="1600" dirty="0" smtClean="0">
                <a:solidFill>
                  <a:schemeClr val="tx2"/>
                </a:solidFill>
              </a:rPr>
              <a:t>.</a:t>
            </a:r>
          </a:p>
          <a:p>
            <a:endParaRPr lang="es-MX" sz="1600" dirty="0" smtClean="0">
              <a:solidFill>
                <a:schemeClr val="tx2"/>
              </a:solidFill>
            </a:endParaRPr>
          </a:p>
          <a:p>
            <a:r>
              <a:rPr lang="es-MX" sz="1600" dirty="0" smtClean="0">
                <a:solidFill>
                  <a:schemeClr val="tx2"/>
                </a:solidFill>
              </a:rPr>
              <a:t>Autores:</a:t>
            </a:r>
          </a:p>
          <a:p>
            <a:r>
              <a:rPr lang="es-MX" sz="1600" dirty="0" smtClean="0">
                <a:solidFill>
                  <a:schemeClr val="tx2"/>
                </a:solidFill>
              </a:rPr>
              <a:t>Luis Cuenca y Andrés Veintimilla.</a:t>
            </a:r>
          </a:p>
          <a:p>
            <a:endParaRPr lang="es-MX" sz="1600" dirty="0" smtClean="0">
              <a:solidFill>
                <a:schemeClr val="tx2"/>
              </a:solidFill>
            </a:endParaRPr>
          </a:p>
          <a:p>
            <a:pPr algn="ctr"/>
            <a:r>
              <a:rPr lang="es-MX" sz="1600" dirty="0" err="1" smtClean="0">
                <a:solidFill>
                  <a:schemeClr val="tx2"/>
                </a:solidFill>
              </a:rPr>
              <a:t>Sangolquí</a:t>
            </a:r>
            <a:r>
              <a:rPr lang="es-MX" sz="1600" dirty="0" smtClean="0">
                <a:solidFill>
                  <a:schemeClr val="tx2"/>
                </a:solidFill>
              </a:rPr>
              <a:t>, Junio 2014.</a:t>
            </a:r>
          </a:p>
          <a:p>
            <a:pPr algn="r"/>
            <a:endParaRPr lang="es-MX" sz="1800" b="1" dirty="0" smtClean="0"/>
          </a:p>
          <a:p>
            <a:pPr algn="r"/>
            <a:endParaRPr lang="es-MX" sz="1800" b="1" dirty="0"/>
          </a:p>
          <a:p>
            <a:pPr algn="r"/>
            <a:endParaRPr lang="es-MX" sz="1800" b="1" dirty="0" smtClean="0"/>
          </a:p>
          <a:p>
            <a:pPr algn="r"/>
            <a:endParaRPr lang="es-EC" sz="1800" dirty="0"/>
          </a:p>
          <a:p>
            <a:pPr algn="l"/>
            <a:endParaRPr lang="es-EC" dirty="0"/>
          </a:p>
        </p:txBody>
      </p:sp>
      <p:pic>
        <p:nvPicPr>
          <p:cNvPr id="4" name="3 Marcador de contenido"/>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547664" y="620688"/>
            <a:ext cx="6196013" cy="1150938"/>
          </a:xfrm>
        </p:spPr>
      </p:pic>
    </p:spTree>
    <p:extLst>
      <p:ext uri="{BB962C8B-B14F-4D97-AF65-F5344CB8AC3E}">
        <p14:creationId xmlns:p14="http://schemas.microsoft.com/office/powerpoint/2010/main" val="41659030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467544" y="476672"/>
            <a:ext cx="5400600" cy="914400"/>
          </a:xfrm>
        </p:spPr>
        <p:txBody>
          <a:bodyPr>
            <a:normAutofit/>
          </a:bodyPr>
          <a:lstStyle/>
          <a:p>
            <a:r>
              <a:rPr lang="es-EC" sz="2000" u="sng" dirty="0" smtClean="0">
                <a:solidFill>
                  <a:schemeClr val="tx2"/>
                </a:solidFill>
              </a:rPr>
              <a:t>Marco Teórico</a:t>
            </a:r>
            <a:endParaRPr lang="es-EC" sz="2000" u="sng" dirty="0">
              <a:solidFill>
                <a:schemeClr val="tx2"/>
              </a:solidFill>
            </a:endParaRPr>
          </a:p>
        </p:txBody>
      </p:sp>
      <p:sp>
        <p:nvSpPr>
          <p:cNvPr id="8" name="7 Marcador de contenido"/>
          <p:cNvSpPr>
            <a:spLocks noGrp="1"/>
          </p:cNvSpPr>
          <p:nvPr>
            <p:ph sz="half" idx="1"/>
          </p:nvPr>
        </p:nvSpPr>
        <p:spPr>
          <a:xfrm>
            <a:off x="395536" y="1628800"/>
            <a:ext cx="8280920" cy="4724402"/>
          </a:xfrm>
        </p:spPr>
        <p:txBody>
          <a:bodyPr>
            <a:normAutofit/>
          </a:bodyPr>
          <a:lstStyle/>
          <a:p>
            <a:endParaRPr lang="es-MX" sz="1600" dirty="0">
              <a:solidFill>
                <a:schemeClr val="tx2"/>
              </a:solidFill>
            </a:endParaRPr>
          </a:p>
          <a:p>
            <a:pPr marL="0" indent="0" algn="just">
              <a:buNone/>
            </a:pPr>
            <a:endParaRPr lang="es-EC" sz="1800" dirty="0" smtClean="0"/>
          </a:p>
          <a:p>
            <a:pPr marL="0" indent="0" algn="just">
              <a:buNone/>
            </a:pPr>
            <a:endParaRPr lang="es-EC" sz="2000" dirty="0"/>
          </a:p>
          <a:p>
            <a:endParaRPr lang="es-EC" dirty="0">
              <a:solidFill>
                <a:schemeClr val="accent3">
                  <a:lumMod val="75000"/>
                </a:schemeClr>
              </a:solidFill>
            </a:endParaRPr>
          </a:p>
        </p:txBody>
      </p:sp>
      <p:graphicFrame>
        <p:nvGraphicFramePr>
          <p:cNvPr id="2" name="1 Diagrama"/>
          <p:cNvGraphicFramePr/>
          <p:nvPr>
            <p:extLst>
              <p:ext uri="{D42A27DB-BD31-4B8C-83A1-F6EECF244321}">
                <p14:modId xmlns:p14="http://schemas.microsoft.com/office/powerpoint/2010/main" val="4228124947"/>
              </p:ext>
            </p:extLst>
          </p:nvPr>
        </p:nvGraphicFramePr>
        <p:xfrm>
          <a:off x="1547664" y="155679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77765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467544" y="476672"/>
            <a:ext cx="5400600" cy="914400"/>
          </a:xfrm>
        </p:spPr>
        <p:txBody>
          <a:bodyPr>
            <a:normAutofit/>
          </a:bodyPr>
          <a:lstStyle/>
          <a:p>
            <a:r>
              <a:rPr lang="es-EC" sz="2000" u="sng" dirty="0" smtClean="0">
                <a:solidFill>
                  <a:schemeClr val="tx2"/>
                </a:solidFill>
              </a:rPr>
              <a:t>Especificación de Requerimientos</a:t>
            </a:r>
            <a:endParaRPr lang="es-EC" sz="2000" u="sng" dirty="0">
              <a:solidFill>
                <a:schemeClr val="tx2"/>
              </a:solidFill>
            </a:endParaRPr>
          </a:p>
        </p:txBody>
      </p:sp>
      <p:sp>
        <p:nvSpPr>
          <p:cNvPr id="8" name="7 Marcador de contenido"/>
          <p:cNvSpPr>
            <a:spLocks noGrp="1"/>
          </p:cNvSpPr>
          <p:nvPr>
            <p:ph sz="half" idx="1"/>
          </p:nvPr>
        </p:nvSpPr>
        <p:spPr>
          <a:xfrm>
            <a:off x="395536" y="1628800"/>
            <a:ext cx="8280920" cy="4724402"/>
          </a:xfrm>
        </p:spPr>
        <p:txBody>
          <a:bodyPr>
            <a:normAutofit/>
          </a:bodyPr>
          <a:lstStyle/>
          <a:p>
            <a:pPr marL="0" lvl="0" indent="0" algn="just">
              <a:buNone/>
            </a:pPr>
            <a:r>
              <a:rPr lang="es-EC" sz="1800" b="1" u="sng" dirty="0" smtClean="0">
                <a:solidFill>
                  <a:schemeClr val="tx2"/>
                </a:solidFill>
              </a:rPr>
              <a:t>PACIENTES</a:t>
            </a:r>
          </a:p>
          <a:p>
            <a:pPr marL="0" lvl="0" indent="0" algn="just">
              <a:buNone/>
            </a:pPr>
            <a:endParaRPr lang="es-EC" sz="1800" dirty="0"/>
          </a:p>
          <a:p>
            <a:pPr marL="0" lvl="0" indent="0" algn="just">
              <a:buNone/>
            </a:pPr>
            <a:r>
              <a:rPr lang="es-EC" sz="1600" dirty="0" smtClean="0"/>
              <a:t>Para </a:t>
            </a:r>
            <a:r>
              <a:rPr lang="es-EC" sz="1600" dirty="0"/>
              <a:t>la gestión de usuarios que dispone el sistema, se llevara a cabo un proceso que abarca desde la creación de nuevos usuarios hasta la distribución de permisos a las diferentes secciones del sistema. </a:t>
            </a:r>
          </a:p>
          <a:p>
            <a:pPr marL="0" indent="0" algn="just">
              <a:buNone/>
            </a:pPr>
            <a:r>
              <a:rPr lang="es-EC" sz="1600" dirty="0"/>
              <a:t>Incluye eliminar, modificar y buscar a cada uno de los usuarios. </a:t>
            </a:r>
          </a:p>
          <a:p>
            <a:endParaRPr lang="es-MX" sz="1600" dirty="0" smtClean="0">
              <a:solidFill>
                <a:schemeClr val="tx2"/>
              </a:solidFill>
            </a:endParaRPr>
          </a:p>
          <a:p>
            <a:pPr marL="0" indent="0">
              <a:buNone/>
            </a:pPr>
            <a:r>
              <a:rPr lang="es-MX" sz="1600" b="1" u="sng" dirty="0" smtClean="0">
                <a:solidFill>
                  <a:schemeClr val="tx2"/>
                </a:solidFill>
              </a:rPr>
              <a:t>CITAS MÉDICAS</a:t>
            </a:r>
          </a:p>
          <a:p>
            <a:pPr marL="0" indent="0">
              <a:buNone/>
            </a:pPr>
            <a:endParaRPr lang="es-MX" sz="1600" b="1" u="sng" dirty="0">
              <a:solidFill>
                <a:schemeClr val="tx2"/>
              </a:solidFill>
            </a:endParaRPr>
          </a:p>
          <a:p>
            <a:pPr marL="0" lvl="0" indent="0" algn="just">
              <a:buNone/>
            </a:pPr>
            <a:r>
              <a:rPr lang="es-EC" sz="1600" dirty="0"/>
              <a:t>La administración de las citas médicas dentro de la agenda del Doctor </a:t>
            </a:r>
            <a:r>
              <a:rPr lang="es-EC" sz="1600" dirty="0" err="1"/>
              <a:t>Wladimir</a:t>
            </a:r>
            <a:r>
              <a:rPr lang="es-EC" sz="1600" dirty="0"/>
              <a:t> Herrera conlleva un proceso que inicia desde que se solicita una reserva hasta que se otorga la misma. Incluye la cancelación, modificación y anulación de la cita.</a:t>
            </a:r>
          </a:p>
          <a:p>
            <a:pPr marL="0" indent="0">
              <a:buNone/>
            </a:pPr>
            <a:endParaRPr lang="es-MX" sz="1600" b="1" u="sng" dirty="0" smtClean="0">
              <a:solidFill>
                <a:schemeClr val="tx2"/>
              </a:solidFill>
            </a:endParaRPr>
          </a:p>
        </p:txBody>
      </p:sp>
    </p:spTree>
    <p:extLst>
      <p:ext uri="{BB962C8B-B14F-4D97-AF65-F5344CB8AC3E}">
        <p14:creationId xmlns:p14="http://schemas.microsoft.com/office/powerpoint/2010/main" val="27480622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467544" y="476672"/>
            <a:ext cx="5400600" cy="914400"/>
          </a:xfrm>
        </p:spPr>
        <p:txBody>
          <a:bodyPr>
            <a:normAutofit/>
          </a:bodyPr>
          <a:lstStyle/>
          <a:p>
            <a:r>
              <a:rPr lang="es-EC" sz="2000" u="sng" dirty="0" smtClean="0">
                <a:solidFill>
                  <a:schemeClr val="tx2"/>
                </a:solidFill>
              </a:rPr>
              <a:t>Especificación de Requerimientos</a:t>
            </a:r>
            <a:endParaRPr lang="es-EC" sz="2000" u="sng" dirty="0">
              <a:solidFill>
                <a:schemeClr val="tx2"/>
              </a:solidFill>
            </a:endParaRPr>
          </a:p>
        </p:txBody>
      </p:sp>
      <p:sp>
        <p:nvSpPr>
          <p:cNvPr id="8" name="7 Marcador de contenido"/>
          <p:cNvSpPr>
            <a:spLocks noGrp="1"/>
          </p:cNvSpPr>
          <p:nvPr>
            <p:ph sz="half" idx="1"/>
          </p:nvPr>
        </p:nvSpPr>
        <p:spPr>
          <a:xfrm>
            <a:off x="395536" y="1628800"/>
            <a:ext cx="8280920" cy="4724402"/>
          </a:xfrm>
        </p:spPr>
        <p:txBody>
          <a:bodyPr>
            <a:normAutofit/>
          </a:bodyPr>
          <a:lstStyle/>
          <a:p>
            <a:pPr marL="0" lvl="0" indent="0" algn="just">
              <a:buNone/>
            </a:pPr>
            <a:r>
              <a:rPr lang="es-EC" sz="1800" b="1" u="sng" dirty="0" smtClean="0">
                <a:solidFill>
                  <a:schemeClr val="tx2"/>
                </a:solidFill>
              </a:rPr>
              <a:t>HISTORIAS CLÍNICAS</a:t>
            </a:r>
          </a:p>
          <a:p>
            <a:pPr marL="0" lvl="0" indent="0" algn="just">
              <a:buNone/>
            </a:pPr>
            <a:endParaRPr lang="es-EC" sz="1800" i="1" u="sng" dirty="0">
              <a:solidFill>
                <a:schemeClr val="tx2"/>
              </a:solidFill>
            </a:endParaRPr>
          </a:p>
          <a:p>
            <a:pPr marL="0" indent="0" algn="just">
              <a:buNone/>
            </a:pPr>
            <a:r>
              <a:rPr lang="es-EC" sz="1600" dirty="0"/>
              <a:t>Para la administración de las Historias clínicas, el doctor con cada paciente nuevo creará una historia clínica, posteriormente se incluirán las opciones de modificación y búsqueda de esta información.    </a:t>
            </a:r>
          </a:p>
          <a:p>
            <a:pPr marL="0" lvl="0" indent="0" algn="just">
              <a:buNone/>
            </a:pPr>
            <a:endParaRPr lang="es-EC" sz="1800" i="1" u="sng" dirty="0" smtClean="0">
              <a:solidFill>
                <a:schemeClr val="tx2"/>
              </a:solidFill>
            </a:endParaRPr>
          </a:p>
          <a:p>
            <a:pPr marL="0" lvl="0" indent="0" algn="just">
              <a:buNone/>
            </a:pPr>
            <a:r>
              <a:rPr lang="es-EC" sz="1800" b="1" u="sng" dirty="0" smtClean="0">
                <a:solidFill>
                  <a:schemeClr val="tx2"/>
                </a:solidFill>
              </a:rPr>
              <a:t>Códigos CIE10 y VADEMECUM</a:t>
            </a:r>
          </a:p>
          <a:p>
            <a:pPr marL="0" lvl="0" indent="0" algn="just">
              <a:buNone/>
            </a:pPr>
            <a:endParaRPr lang="es-EC" sz="1800" b="1" u="sng" dirty="0" smtClean="0"/>
          </a:p>
          <a:p>
            <a:pPr marL="0" indent="0" algn="just">
              <a:buNone/>
            </a:pPr>
            <a:r>
              <a:rPr lang="es-EC" sz="1600" dirty="0"/>
              <a:t>Para utilizar los códigos CIE10 Y VADEMECUM, dicha información pasara por un proceso de digitalización, para posteriormente ser utilizados dentro de la emisión de recetas, diagnósticos médicos y otros documentos propios del doctor.    </a:t>
            </a:r>
          </a:p>
          <a:p>
            <a:pPr marL="0" lvl="0" indent="0" algn="just">
              <a:buNone/>
            </a:pPr>
            <a:endParaRPr lang="es-EC" sz="1800" dirty="0"/>
          </a:p>
          <a:p>
            <a:pPr marL="0" lvl="0" indent="0" algn="just">
              <a:buNone/>
            </a:pPr>
            <a:endParaRPr lang="es-EC" sz="1800" dirty="0"/>
          </a:p>
          <a:p>
            <a:pPr marL="0" indent="0">
              <a:buNone/>
            </a:pPr>
            <a:endParaRPr lang="es-MX" sz="1600" b="1" u="sng" dirty="0" smtClean="0">
              <a:solidFill>
                <a:schemeClr val="tx2"/>
              </a:solidFill>
            </a:endParaRPr>
          </a:p>
        </p:txBody>
      </p:sp>
    </p:spTree>
    <p:extLst>
      <p:ext uri="{BB962C8B-B14F-4D97-AF65-F5344CB8AC3E}">
        <p14:creationId xmlns:p14="http://schemas.microsoft.com/office/powerpoint/2010/main" val="32620596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467544" y="476672"/>
            <a:ext cx="5400600" cy="914400"/>
          </a:xfrm>
        </p:spPr>
        <p:txBody>
          <a:bodyPr>
            <a:normAutofit/>
          </a:bodyPr>
          <a:lstStyle/>
          <a:p>
            <a:r>
              <a:rPr lang="es-EC" sz="2000" u="sng" dirty="0" smtClean="0">
                <a:solidFill>
                  <a:schemeClr val="tx2"/>
                </a:solidFill>
              </a:rPr>
              <a:t>Especificación de Requerimientos</a:t>
            </a:r>
            <a:endParaRPr lang="es-EC" sz="2000" u="sng" dirty="0">
              <a:solidFill>
                <a:schemeClr val="tx2"/>
              </a:solidFill>
            </a:endParaRPr>
          </a:p>
        </p:txBody>
      </p:sp>
      <p:sp>
        <p:nvSpPr>
          <p:cNvPr id="8" name="7 Marcador de contenido"/>
          <p:cNvSpPr>
            <a:spLocks noGrp="1"/>
          </p:cNvSpPr>
          <p:nvPr>
            <p:ph sz="half" idx="1"/>
          </p:nvPr>
        </p:nvSpPr>
        <p:spPr>
          <a:xfrm>
            <a:off x="395536" y="1628800"/>
            <a:ext cx="8280920" cy="4724402"/>
          </a:xfrm>
        </p:spPr>
        <p:txBody>
          <a:bodyPr>
            <a:normAutofit/>
          </a:bodyPr>
          <a:lstStyle/>
          <a:p>
            <a:pPr marL="0" lvl="0" indent="0" algn="just">
              <a:buNone/>
            </a:pPr>
            <a:r>
              <a:rPr lang="es-EC" sz="1600" b="1" u="sng" dirty="0" smtClean="0">
                <a:solidFill>
                  <a:schemeClr val="tx2"/>
                </a:solidFill>
              </a:rPr>
              <a:t>Diagnósticos y Recetas</a:t>
            </a:r>
            <a:endParaRPr lang="es-EC" sz="1600" b="1" u="sng" dirty="0">
              <a:solidFill>
                <a:schemeClr val="tx2"/>
              </a:solidFill>
            </a:endParaRPr>
          </a:p>
          <a:p>
            <a:pPr marL="0" lvl="0" indent="0" algn="just">
              <a:buNone/>
            </a:pPr>
            <a:endParaRPr lang="es-EC" sz="1800" dirty="0" smtClean="0"/>
          </a:p>
          <a:p>
            <a:pPr marL="0" lvl="0" indent="0">
              <a:buNone/>
            </a:pPr>
            <a:r>
              <a:rPr lang="es-EC" sz="1600" dirty="0"/>
              <a:t>Para la emisión de diagnósticos y recetas médicas, el doctor establece un proceso que abarca :</a:t>
            </a:r>
          </a:p>
          <a:p>
            <a:pPr lvl="1"/>
            <a:r>
              <a:rPr lang="es-EC" sz="1600" dirty="0"/>
              <a:t>La creación de nuevas historias clínicas.</a:t>
            </a:r>
          </a:p>
          <a:p>
            <a:pPr lvl="1"/>
            <a:r>
              <a:rPr lang="es-EC" sz="1600" dirty="0"/>
              <a:t>Búsqueda de  información de pacientes (Historia Clínica). </a:t>
            </a:r>
          </a:p>
          <a:p>
            <a:pPr lvl="1"/>
            <a:r>
              <a:rPr lang="es-EC" sz="1600" dirty="0"/>
              <a:t>Manejo de códigos de CIE10 y VADEMECUM.</a:t>
            </a:r>
          </a:p>
          <a:p>
            <a:pPr lvl="1"/>
            <a:r>
              <a:rPr lang="es-EC" sz="1600" dirty="0"/>
              <a:t>Redacción de diagnósticos médicos</a:t>
            </a:r>
          </a:p>
          <a:p>
            <a:pPr lvl="1"/>
            <a:r>
              <a:rPr lang="es-EC" sz="1600" dirty="0"/>
              <a:t>De esta manera el proceso concluye con la entrega de la receta al paciente. </a:t>
            </a:r>
          </a:p>
          <a:p>
            <a:pPr marL="0" lvl="0" indent="0" algn="just">
              <a:buNone/>
            </a:pPr>
            <a:endParaRPr lang="es-EC" sz="1700" dirty="0"/>
          </a:p>
          <a:p>
            <a:pPr marL="0" indent="0">
              <a:buNone/>
            </a:pPr>
            <a:r>
              <a:rPr lang="es-MX" sz="1600" b="1" u="sng" dirty="0" smtClean="0">
                <a:solidFill>
                  <a:schemeClr val="tx2"/>
                </a:solidFill>
              </a:rPr>
              <a:t>Curvas de Crecimiento</a:t>
            </a:r>
          </a:p>
          <a:p>
            <a:pPr marL="0" lvl="0" indent="0">
              <a:buNone/>
            </a:pPr>
            <a:endParaRPr lang="es-EC" sz="1600" dirty="0" smtClean="0"/>
          </a:p>
          <a:p>
            <a:pPr marL="0" lvl="0" indent="0">
              <a:buNone/>
            </a:pPr>
            <a:r>
              <a:rPr lang="es-EC" sz="1600" dirty="0" smtClean="0"/>
              <a:t>Dentro </a:t>
            </a:r>
            <a:r>
              <a:rPr lang="es-EC" sz="1600" dirty="0"/>
              <a:t>del diseño y análisis de la curva de crecimiento; el doctor en base a parámetros propios del análisis clínicos, graficara una curva de crecimiento para monitorear el estado evolutivo de sus pacientes.  </a:t>
            </a:r>
          </a:p>
          <a:p>
            <a:pPr marL="0" indent="0">
              <a:buNone/>
            </a:pPr>
            <a:endParaRPr lang="es-MX" sz="1600" dirty="0" smtClean="0">
              <a:solidFill>
                <a:schemeClr val="tx2"/>
              </a:solidFill>
            </a:endParaRPr>
          </a:p>
        </p:txBody>
      </p:sp>
    </p:spTree>
    <p:extLst>
      <p:ext uri="{BB962C8B-B14F-4D97-AF65-F5344CB8AC3E}">
        <p14:creationId xmlns:p14="http://schemas.microsoft.com/office/powerpoint/2010/main" val="34782706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467544" y="476672"/>
            <a:ext cx="5400600" cy="914400"/>
          </a:xfrm>
        </p:spPr>
        <p:txBody>
          <a:bodyPr>
            <a:normAutofit/>
          </a:bodyPr>
          <a:lstStyle/>
          <a:p>
            <a:r>
              <a:rPr lang="es-EC" sz="2000" u="sng" dirty="0" err="1" smtClean="0">
                <a:solidFill>
                  <a:schemeClr val="tx2"/>
                </a:solidFill>
              </a:rPr>
              <a:t>Modulos</a:t>
            </a:r>
            <a:endParaRPr lang="es-EC" sz="2000" u="sng" dirty="0">
              <a:solidFill>
                <a:schemeClr val="tx2"/>
              </a:solidFill>
            </a:endParaRPr>
          </a:p>
        </p:txBody>
      </p:sp>
      <p:graphicFrame>
        <p:nvGraphicFramePr>
          <p:cNvPr id="4" name="3 Marcador de contenido"/>
          <p:cNvGraphicFramePr>
            <a:graphicFrameLocks noGrp="1"/>
          </p:cNvGraphicFramePr>
          <p:nvPr>
            <p:ph sz="half" idx="1"/>
            <p:extLst>
              <p:ext uri="{D42A27DB-BD31-4B8C-83A1-F6EECF244321}">
                <p14:modId xmlns:p14="http://schemas.microsoft.com/office/powerpoint/2010/main" val="2094333517"/>
              </p:ext>
            </p:extLst>
          </p:nvPr>
        </p:nvGraphicFramePr>
        <p:xfrm>
          <a:off x="395288" y="1628775"/>
          <a:ext cx="82804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15592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467544" y="476672"/>
            <a:ext cx="5400600" cy="914400"/>
          </a:xfrm>
        </p:spPr>
        <p:txBody>
          <a:bodyPr>
            <a:normAutofit/>
          </a:bodyPr>
          <a:lstStyle/>
          <a:p>
            <a:r>
              <a:rPr lang="es-EC" sz="2000" u="sng" dirty="0" smtClean="0">
                <a:solidFill>
                  <a:schemeClr val="tx2"/>
                </a:solidFill>
              </a:rPr>
              <a:t>Implementación de la Metodología</a:t>
            </a:r>
            <a:endParaRPr lang="es-EC" sz="2000" u="sng" dirty="0">
              <a:solidFill>
                <a:schemeClr val="tx2"/>
              </a:solidFill>
            </a:endParaRPr>
          </a:p>
        </p:txBody>
      </p:sp>
      <p:sp>
        <p:nvSpPr>
          <p:cNvPr id="8" name="7 Marcador de contenido"/>
          <p:cNvSpPr>
            <a:spLocks noGrp="1"/>
          </p:cNvSpPr>
          <p:nvPr>
            <p:ph sz="half" idx="1"/>
          </p:nvPr>
        </p:nvSpPr>
        <p:spPr>
          <a:xfrm>
            <a:off x="395536" y="1628800"/>
            <a:ext cx="8280920" cy="4724402"/>
          </a:xfrm>
        </p:spPr>
        <p:txBody>
          <a:bodyPr>
            <a:normAutofit/>
          </a:bodyPr>
          <a:lstStyle/>
          <a:p>
            <a:endParaRPr lang="es-MX" sz="1600" dirty="0">
              <a:solidFill>
                <a:schemeClr val="tx2"/>
              </a:solidFill>
            </a:endParaRPr>
          </a:p>
          <a:p>
            <a:pPr marL="0" indent="0" algn="just">
              <a:buNone/>
            </a:pPr>
            <a:endParaRPr lang="es-EC" sz="1800" dirty="0" smtClean="0"/>
          </a:p>
          <a:p>
            <a:pPr marL="0" indent="0" algn="just">
              <a:buNone/>
            </a:pPr>
            <a:endParaRPr lang="es-EC" sz="2000" dirty="0"/>
          </a:p>
          <a:p>
            <a:endParaRPr lang="es-EC" dirty="0" smtClean="0">
              <a:solidFill>
                <a:schemeClr val="accent3">
                  <a:lumMod val="75000"/>
                </a:schemeClr>
              </a:solidFill>
            </a:endParaRPr>
          </a:p>
          <a:p>
            <a:endParaRPr lang="es-EC" dirty="0" smtClean="0">
              <a:solidFill>
                <a:schemeClr val="accent3">
                  <a:lumMod val="75000"/>
                </a:schemeClr>
              </a:solidFill>
            </a:endParaRPr>
          </a:p>
          <a:p>
            <a:pPr marL="0" indent="0">
              <a:buNone/>
            </a:pPr>
            <a:endParaRPr lang="es-EC" dirty="0">
              <a:solidFill>
                <a:schemeClr val="accent3">
                  <a:lumMod val="75000"/>
                </a:schemeClr>
              </a:solidFill>
            </a:endParaRPr>
          </a:p>
        </p:txBody>
      </p:sp>
      <p:pic>
        <p:nvPicPr>
          <p:cNvPr id="4" name="3 Imagen" descr="http://www.mifergo.es/images/scrum.JPG"/>
          <p:cNvPicPr/>
          <p:nvPr/>
        </p:nvPicPr>
        <p:blipFill>
          <a:blip r:embed="rId2" cstate="print"/>
          <a:srcRect/>
          <a:stretch>
            <a:fillRect/>
          </a:stretch>
        </p:blipFill>
        <p:spPr bwMode="auto">
          <a:xfrm>
            <a:off x="2051720" y="1781615"/>
            <a:ext cx="4673828" cy="2079433"/>
          </a:xfrm>
          <a:prstGeom prst="rect">
            <a:avLst/>
          </a:prstGeom>
          <a:noFill/>
          <a:ln w="9525">
            <a:noFill/>
            <a:miter lim="800000"/>
            <a:headEnd/>
            <a:tailEnd/>
          </a:ln>
        </p:spPr>
      </p:pic>
      <p:sp>
        <p:nvSpPr>
          <p:cNvPr id="5" name="7 Marcador de contenido"/>
          <p:cNvSpPr txBox="1">
            <a:spLocks/>
          </p:cNvSpPr>
          <p:nvPr/>
        </p:nvSpPr>
        <p:spPr>
          <a:xfrm>
            <a:off x="547936" y="1781200"/>
            <a:ext cx="8280920" cy="4724402"/>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6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4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20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20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None/>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buFont typeface="Wingdings 2"/>
              <a:buNone/>
            </a:pPr>
            <a:endParaRPr lang="es-MX" sz="1600" dirty="0" smtClean="0">
              <a:solidFill>
                <a:schemeClr val="tx2"/>
              </a:solidFill>
            </a:endParaRPr>
          </a:p>
          <a:p>
            <a:pPr marL="0" indent="0">
              <a:buFont typeface="Wingdings 2"/>
              <a:buNone/>
            </a:pPr>
            <a:endParaRPr lang="es-MX" sz="1600" dirty="0">
              <a:solidFill>
                <a:schemeClr val="tx2"/>
              </a:solidFill>
            </a:endParaRPr>
          </a:p>
          <a:p>
            <a:pPr marL="0" indent="0">
              <a:buFont typeface="Wingdings 2"/>
              <a:buNone/>
            </a:pPr>
            <a:endParaRPr lang="es-MX" sz="1600" dirty="0" smtClean="0">
              <a:solidFill>
                <a:schemeClr val="tx2"/>
              </a:solidFill>
            </a:endParaRPr>
          </a:p>
          <a:p>
            <a:pPr marL="0" indent="0">
              <a:buFont typeface="Wingdings 2"/>
              <a:buNone/>
            </a:pPr>
            <a:endParaRPr lang="es-MX" sz="1600" dirty="0">
              <a:solidFill>
                <a:schemeClr val="tx2"/>
              </a:solidFill>
            </a:endParaRPr>
          </a:p>
          <a:p>
            <a:pPr marL="0" indent="0">
              <a:buFont typeface="Wingdings 2"/>
              <a:buNone/>
            </a:pPr>
            <a:endParaRPr lang="es-MX" sz="1600" dirty="0" smtClean="0">
              <a:solidFill>
                <a:schemeClr val="tx2"/>
              </a:solidFill>
            </a:endParaRPr>
          </a:p>
          <a:p>
            <a:pPr marL="0" indent="0">
              <a:buFont typeface="Wingdings 2"/>
              <a:buNone/>
            </a:pPr>
            <a:r>
              <a:rPr lang="es-EC" sz="1800" dirty="0">
                <a:solidFill>
                  <a:schemeClr val="tx2"/>
                </a:solidFill>
              </a:rPr>
              <a:t> </a:t>
            </a:r>
            <a:endParaRPr lang="es-EC" sz="1800" dirty="0" smtClean="0">
              <a:solidFill>
                <a:schemeClr val="tx2"/>
              </a:solidFill>
            </a:endParaRPr>
          </a:p>
          <a:p>
            <a:pPr marL="0" indent="0">
              <a:buFont typeface="Wingdings 2"/>
              <a:buNone/>
            </a:pPr>
            <a:endParaRPr lang="es-EC" sz="1800" b="1" dirty="0" smtClean="0">
              <a:solidFill>
                <a:schemeClr val="tx2"/>
              </a:solidFill>
            </a:endParaRPr>
          </a:p>
          <a:p>
            <a:pPr marL="0" indent="0">
              <a:buFont typeface="Wingdings 2"/>
              <a:buNone/>
            </a:pPr>
            <a:endParaRPr lang="es-EC" sz="1800" b="1" dirty="0" smtClean="0">
              <a:solidFill>
                <a:schemeClr val="tx2"/>
              </a:solidFill>
            </a:endParaRPr>
          </a:p>
          <a:p>
            <a:pPr marL="0" indent="0">
              <a:buFont typeface="Wingdings 2"/>
              <a:buNone/>
            </a:pPr>
            <a:r>
              <a:rPr lang="es-EC" sz="1800" b="1" dirty="0" smtClean="0">
                <a:solidFill>
                  <a:schemeClr val="tx2"/>
                </a:solidFill>
              </a:rPr>
              <a:t>Con SCRUM se pudo identificar:</a:t>
            </a:r>
          </a:p>
          <a:p>
            <a:r>
              <a:rPr lang="es-EC" sz="1800" dirty="0" err="1" smtClean="0">
                <a:solidFill>
                  <a:schemeClr val="tx2"/>
                </a:solidFill>
              </a:rPr>
              <a:t>Product</a:t>
            </a:r>
            <a:r>
              <a:rPr lang="es-EC" sz="1800" dirty="0" smtClean="0">
                <a:solidFill>
                  <a:schemeClr val="tx2"/>
                </a:solidFill>
              </a:rPr>
              <a:t> </a:t>
            </a:r>
            <a:r>
              <a:rPr lang="es-EC" sz="1800" dirty="0" err="1" smtClean="0">
                <a:solidFill>
                  <a:schemeClr val="tx2"/>
                </a:solidFill>
              </a:rPr>
              <a:t>Backlog</a:t>
            </a:r>
            <a:r>
              <a:rPr lang="es-EC" sz="1800" dirty="0" smtClean="0">
                <a:solidFill>
                  <a:schemeClr val="tx2"/>
                </a:solidFill>
              </a:rPr>
              <a:t>. (Historias de usuario)</a:t>
            </a:r>
          </a:p>
          <a:p>
            <a:r>
              <a:rPr lang="es-EC" sz="1800" dirty="0" smtClean="0">
                <a:solidFill>
                  <a:schemeClr val="tx2"/>
                </a:solidFill>
              </a:rPr>
              <a:t>Sprint </a:t>
            </a:r>
            <a:r>
              <a:rPr lang="es-EC" sz="1800" dirty="0" err="1" smtClean="0">
                <a:solidFill>
                  <a:schemeClr val="tx2"/>
                </a:solidFill>
              </a:rPr>
              <a:t>Backlog</a:t>
            </a:r>
            <a:r>
              <a:rPr lang="es-EC" sz="1800" dirty="0" smtClean="0">
                <a:solidFill>
                  <a:schemeClr val="tx2"/>
                </a:solidFill>
              </a:rPr>
              <a:t>.(Tablas de seguimiento de tareas)</a:t>
            </a:r>
          </a:p>
          <a:p>
            <a:r>
              <a:rPr lang="es-EC" sz="1800" dirty="0" smtClean="0">
                <a:solidFill>
                  <a:schemeClr val="tx2"/>
                </a:solidFill>
              </a:rPr>
              <a:t>Incremento.</a:t>
            </a:r>
          </a:p>
          <a:p>
            <a:endParaRPr lang="es-EC" sz="1800" dirty="0" smtClean="0">
              <a:solidFill>
                <a:schemeClr val="tx2"/>
              </a:solidFill>
            </a:endParaRPr>
          </a:p>
          <a:p>
            <a:pPr marL="0" indent="0">
              <a:buFont typeface="Wingdings 2"/>
              <a:buNone/>
            </a:pPr>
            <a:endParaRPr lang="es-EC" sz="1800" dirty="0" smtClean="0">
              <a:solidFill>
                <a:schemeClr val="tx2"/>
              </a:solidFill>
            </a:endParaRPr>
          </a:p>
          <a:p>
            <a:pPr marL="0" indent="0">
              <a:buFont typeface="Wingdings 2"/>
              <a:buNone/>
            </a:pPr>
            <a:endParaRPr lang="es-MX" sz="1600" dirty="0">
              <a:solidFill>
                <a:schemeClr val="tx2"/>
              </a:solidFill>
            </a:endParaRPr>
          </a:p>
        </p:txBody>
      </p:sp>
    </p:spTree>
    <p:extLst>
      <p:ext uri="{BB962C8B-B14F-4D97-AF65-F5344CB8AC3E}">
        <p14:creationId xmlns:p14="http://schemas.microsoft.com/office/powerpoint/2010/main" val="9450026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467544" y="476672"/>
            <a:ext cx="5400600" cy="914400"/>
          </a:xfrm>
        </p:spPr>
        <p:txBody>
          <a:bodyPr>
            <a:normAutofit/>
          </a:bodyPr>
          <a:lstStyle/>
          <a:p>
            <a:r>
              <a:rPr lang="es-EC" sz="2000" u="sng" dirty="0" smtClean="0">
                <a:solidFill>
                  <a:schemeClr val="tx2"/>
                </a:solidFill>
              </a:rPr>
              <a:t>Implementación de la Metodología</a:t>
            </a:r>
            <a:endParaRPr lang="es-EC" sz="2000" u="sng" dirty="0">
              <a:solidFill>
                <a:schemeClr val="tx2"/>
              </a:solidFill>
            </a:endParaRPr>
          </a:p>
        </p:txBody>
      </p:sp>
      <p:sp>
        <p:nvSpPr>
          <p:cNvPr id="8" name="7 Marcador de contenido"/>
          <p:cNvSpPr>
            <a:spLocks noGrp="1"/>
          </p:cNvSpPr>
          <p:nvPr>
            <p:ph sz="half" idx="1"/>
          </p:nvPr>
        </p:nvSpPr>
        <p:spPr>
          <a:xfrm>
            <a:off x="395536" y="1628800"/>
            <a:ext cx="8280920" cy="4724402"/>
          </a:xfrm>
        </p:spPr>
        <p:txBody>
          <a:bodyPr>
            <a:normAutofit/>
          </a:bodyPr>
          <a:lstStyle/>
          <a:p>
            <a:endParaRPr lang="es-MX" sz="1600" dirty="0">
              <a:solidFill>
                <a:schemeClr val="tx2"/>
              </a:solidFill>
            </a:endParaRPr>
          </a:p>
          <a:p>
            <a:pPr marL="0" indent="0" algn="just">
              <a:buNone/>
            </a:pPr>
            <a:endParaRPr lang="es-EC" sz="1800" dirty="0" smtClean="0"/>
          </a:p>
          <a:p>
            <a:pPr marL="0" indent="0" algn="just">
              <a:buNone/>
            </a:pPr>
            <a:endParaRPr lang="es-EC" sz="2000" dirty="0"/>
          </a:p>
          <a:p>
            <a:endParaRPr lang="es-EC" dirty="0" smtClean="0">
              <a:solidFill>
                <a:schemeClr val="accent3">
                  <a:lumMod val="75000"/>
                </a:schemeClr>
              </a:solidFill>
            </a:endParaRPr>
          </a:p>
          <a:p>
            <a:endParaRPr lang="es-EC" dirty="0" smtClean="0">
              <a:solidFill>
                <a:schemeClr val="accent3">
                  <a:lumMod val="75000"/>
                </a:schemeClr>
              </a:solidFill>
            </a:endParaRPr>
          </a:p>
          <a:p>
            <a:pPr marL="0" indent="0">
              <a:buNone/>
            </a:pPr>
            <a:endParaRPr lang="es-EC" dirty="0">
              <a:solidFill>
                <a:schemeClr val="accent3">
                  <a:lumMod val="75000"/>
                </a:schemeClr>
              </a:solidFill>
            </a:endParaRPr>
          </a:p>
        </p:txBody>
      </p:sp>
      <p:sp>
        <p:nvSpPr>
          <p:cNvPr id="5" name="7 Marcador de contenido"/>
          <p:cNvSpPr txBox="1">
            <a:spLocks/>
          </p:cNvSpPr>
          <p:nvPr/>
        </p:nvSpPr>
        <p:spPr>
          <a:xfrm>
            <a:off x="547936" y="2133598"/>
            <a:ext cx="8280920" cy="4724402"/>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6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4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20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20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None/>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buFont typeface="Wingdings 2"/>
              <a:buNone/>
            </a:pPr>
            <a:endParaRPr lang="es-MX" sz="1600" dirty="0" smtClean="0">
              <a:solidFill>
                <a:schemeClr val="tx2"/>
              </a:solidFill>
            </a:endParaRPr>
          </a:p>
          <a:p>
            <a:pPr marL="0" indent="0">
              <a:buFont typeface="Wingdings 2"/>
              <a:buNone/>
            </a:pPr>
            <a:endParaRPr lang="es-MX" sz="1600" dirty="0">
              <a:solidFill>
                <a:schemeClr val="tx2"/>
              </a:solidFill>
            </a:endParaRPr>
          </a:p>
          <a:p>
            <a:pPr marL="0" indent="0">
              <a:buFont typeface="Wingdings 2"/>
              <a:buNone/>
            </a:pPr>
            <a:endParaRPr lang="es-MX" sz="1600" dirty="0" smtClean="0">
              <a:solidFill>
                <a:schemeClr val="tx2"/>
              </a:solidFill>
            </a:endParaRPr>
          </a:p>
          <a:p>
            <a:pPr marL="0" indent="0">
              <a:buFont typeface="Wingdings 2"/>
              <a:buNone/>
            </a:pPr>
            <a:endParaRPr lang="es-MX" sz="1600" dirty="0">
              <a:solidFill>
                <a:schemeClr val="tx2"/>
              </a:solidFill>
            </a:endParaRPr>
          </a:p>
          <a:p>
            <a:pPr marL="0" indent="0">
              <a:buFont typeface="Wingdings 2"/>
              <a:buNone/>
            </a:pPr>
            <a:r>
              <a:rPr lang="es-EC" sz="1800" dirty="0" smtClean="0">
                <a:solidFill>
                  <a:schemeClr val="tx2"/>
                </a:solidFill>
              </a:rPr>
              <a:t> </a:t>
            </a:r>
            <a:r>
              <a:rPr lang="es-EC" sz="1800" b="1" dirty="0" smtClean="0">
                <a:solidFill>
                  <a:schemeClr val="tx2"/>
                </a:solidFill>
              </a:rPr>
              <a:t>Con SCRUM se pudo identificar:</a:t>
            </a:r>
          </a:p>
          <a:p>
            <a:r>
              <a:rPr lang="es-EC" sz="1800" b="1" dirty="0" smtClean="0">
                <a:solidFill>
                  <a:schemeClr val="tx2"/>
                </a:solidFill>
              </a:rPr>
              <a:t>Los cerdos</a:t>
            </a:r>
          </a:p>
          <a:p>
            <a:pPr lvl="1"/>
            <a:r>
              <a:rPr lang="es-EC" sz="1600" dirty="0" err="1" smtClean="0">
                <a:solidFill>
                  <a:schemeClr val="tx2"/>
                </a:solidFill>
              </a:rPr>
              <a:t>Product</a:t>
            </a:r>
            <a:r>
              <a:rPr lang="es-EC" sz="1600" dirty="0" smtClean="0">
                <a:solidFill>
                  <a:schemeClr val="tx2"/>
                </a:solidFill>
              </a:rPr>
              <a:t> </a:t>
            </a:r>
            <a:r>
              <a:rPr lang="es-EC" sz="1600" dirty="0" err="1" smtClean="0">
                <a:solidFill>
                  <a:schemeClr val="tx2"/>
                </a:solidFill>
              </a:rPr>
              <a:t>Owner</a:t>
            </a:r>
            <a:r>
              <a:rPr lang="es-EC" sz="1600" dirty="0" smtClean="0">
                <a:solidFill>
                  <a:schemeClr val="tx2"/>
                </a:solidFill>
              </a:rPr>
              <a:t>.</a:t>
            </a:r>
          </a:p>
          <a:p>
            <a:pPr lvl="1"/>
            <a:r>
              <a:rPr lang="es-EC" sz="1600" dirty="0" err="1" smtClean="0">
                <a:solidFill>
                  <a:schemeClr val="tx2"/>
                </a:solidFill>
              </a:rPr>
              <a:t>Scrum</a:t>
            </a:r>
            <a:r>
              <a:rPr lang="es-EC" sz="1600" dirty="0" smtClean="0">
                <a:solidFill>
                  <a:schemeClr val="tx2"/>
                </a:solidFill>
              </a:rPr>
              <a:t> Master.</a:t>
            </a:r>
          </a:p>
          <a:p>
            <a:pPr lvl="1"/>
            <a:r>
              <a:rPr lang="es-EC" sz="1600" dirty="0" smtClean="0">
                <a:solidFill>
                  <a:schemeClr val="tx2"/>
                </a:solidFill>
              </a:rPr>
              <a:t>Equipo de Desarrollo.</a:t>
            </a:r>
          </a:p>
          <a:p>
            <a:r>
              <a:rPr lang="es-EC" sz="1800" b="1" dirty="0" smtClean="0">
                <a:solidFill>
                  <a:schemeClr val="tx2"/>
                </a:solidFill>
              </a:rPr>
              <a:t>Las gallinas</a:t>
            </a:r>
          </a:p>
          <a:p>
            <a:pPr lvl="1"/>
            <a:r>
              <a:rPr lang="es-EC" sz="1600" dirty="0" smtClean="0">
                <a:solidFill>
                  <a:schemeClr val="tx2"/>
                </a:solidFill>
              </a:rPr>
              <a:t>Usuarios.</a:t>
            </a:r>
          </a:p>
          <a:p>
            <a:pPr lvl="1"/>
            <a:r>
              <a:rPr lang="es-EC" sz="1600" dirty="0" err="1" smtClean="0">
                <a:solidFill>
                  <a:schemeClr val="tx2"/>
                </a:solidFill>
              </a:rPr>
              <a:t>Stake</a:t>
            </a:r>
            <a:r>
              <a:rPr lang="es-EC" sz="1600" dirty="0" smtClean="0">
                <a:solidFill>
                  <a:schemeClr val="tx2"/>
                </a:solidFill>
              </a:rPr>
              <a:t> </a:t>
            </a:r>
            <a:r>
              <a:rPr lang="es-EC" sz="1600" dirty="0" err="1" smtClean="0">
                <a:solidFill>
                  <a:schemeClr val="tx2"/>
                </a:solidFill>
              </a:rPr>
              <a:t>Holders</a:t>
            </a:r>
            <a:r>
              <a:rPr lang="es-EC" sz="1600" dirty="0" smtClean="0">
                <a:solidFill>
                  <a:schemeClr val="tx2"/>
                </a:solidFill>
              </a:rPr>
              <a:t>.</a:t>
            </a:r>
          </a:p>
          <a:p>
            <a:pPr lvl="1"/>
            <a:r>
              <a:rPr lang="es-EC" sz="1600" dirty="0" smtClean="0">
                <a:solidFill>
                  <a:schemeClr val="tx2"/>
                </a:solidFill>
              </a:rPr>
              <a:t>Managers.</a:t>
            </a:r>
          </a:p>
          <a:p>
            <a:pPr marL="0" indent="0">
              <a:buFont typeface="Wingdings 2"/>
              <a:buNone/>
            </a:pPr>
            <a:endParaRPr lang="es-EC" sz="1800" dirty="0" smtClean="0">
              <a:solidFill>
                <a:schemeClr val="tx2"/>
              </a:solidFill>
            </a:endParaRPr>
          </a:p>
          <a:p>
            <a:pPr marL="0" indent="0">
              <a:buFont typeface="Wingdings 2"/>
              <a:buNone/>
            </a:pPr>
            <a:endParaRPr lang="es-MX" sz="1600" dirty="0">
              <a:solidFill>
                <a:schemeClr val="tx2"/>
              </a:solidFill>
            </a:endParaRPr>
          </a:p>
        </p:txBody>
      </p:sp>
      <p:pic>
        <p:nvPicPr>
          <p:cNvPr id="6" name="5 Imagen" descr="www.implementingscrum.com -- Cartoon -- September 11, 2006 - Scrum - This is the classic story of the Pig and Chicken metaphor in an Agile Software Development Project Management Techniqu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484784"/>
            <a:ext cx="5603875" cy="1609725"/>
          </a:xfrm>
          <a:prstGeom prst="rect">
            <a:avLst/>
          </a:prstGeom>
          <a:noFill/>
          <a:ln w="9525">
            <a:noFill/>
            <a:miter lim="800000"/>
            <a:headEnd/>
            <a:tailEnd/>
          </a:ln>
        </p:spPr>
      </p:pic>
    </p:spTree>
    <p:extLst>
      <p:ext uri="{BB962C8B-B14F-4D97-AF65-F5344CB8AC3E}">
        <p14:creationId xmlns:p14="http://schemas.microsoft.com/office/powerpoint/2010/main" val="20948245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467544" y="476672"/>
            <a:ext cx="5400600" cy="914400"/>
          </a:xfrm>
        </p:spPr>
        <p:txBody>
          <a:bodyPr>
            <a:normAutofit/>
          </a:bodyPr>
          <a:lstStyle/>
          <a:p>
            <a:r>
              <a:rPr lang="es-EC" sz="2000" u="sng" dirty="0" smtClean="0">
                <a:solidFill>
                  <a:schemeClr val="tx2"/>
                </a:solidFill>
              </a:rPr>
              <a:t>Implementación de la Metodología</a:t>
            </a:r>
            <a:endParaRPr lang="es-EC" sz="2000" u="sng" dirty="0">
              <a:solidFill>
                <a:schemeClr val="tx2"/>
              </a:solidFill>
            </a:endParaRPr>
          </a:p>
        </p:txBody>
      </p:sp>
      <p:sp>
        <p:nvSpPr>
          <p:cNvPr id="8" name="7 Marcador de contenido"/>
          <p:cNvSpPr>
            <a:spLocks noGrp="1"/>
          </p:cNvSpPr>
          <p:nvPr>
            <p:ph sz="half" idx="1"/>
          </p:nvPr>
        </p:nvSpPr>
        <p:spPr>
          <a:xfrm>
            <a:off x="395536" y="1628800"/>
            <a:ext cx="8280920" cy="4724402"/>
          </a:xfrm>
        </p:spPr>
        <p:txBody>
          <a:bodyPr>
            <a:normAutofit/>
          </a:bodyPr>
          <a:lstStyle/>
          <a:p>
            <a:endParaRPr lang="es-MX" sz="1600" dirty="0">
              <a:solidFill>
                <a:schemeClr val="tx2"/>
              </a:solidFill>
            </a:endParaRPr>
          </a:p>
          <a:p>
            <a:pPr marL="0" indent="0" algn="just">
              <a:buNone/>
            </a:pPr>
            <a:endParaRPr lang="es-EC" sz="1800" dirty="0" smtClean="0"/>
          </a:p>
          <a:p>
            <a:pPr marL="0" indent="0" algn="just">
              <a:buNone/>
            </a:pPr>
            <a:endParaRPr lang="es-EC" sz="2000" dirty="0"/>
          </a:p>
          <a:p>
            <a:endParaRPr lang="es-EC" dirty="0" smtClean="0">
              <a:solidFill>
                <a:schemeClr val="accent3">
                  <a:lumMod val="75000"/>
                </a:schemeClr>
              </a:solidFill>
            </a:endParaRPr>
          </a:p>
          <a:p>
            <a:endParaRPr lang="es-EC" dirty="0" smtClean="0">
              <a:solidFill>
                <a:schemeClr val="accent3">
                  <a:lumMod val="75000"/>
                </a:schemeClr>
              </a:solidFill>
            </a:endParaRPr>
          </a:p>
          <a:p>
            <a:pPr marL="0" indent="0">
              <a:buNone/>
            </a:pPr>
            <a:endParaRPr lang="es-EC" dirty="0">
              <a:solidFill>
                <a:schemeClr val="accent3">
                  <a:lumMod val="75000"/>
                </a:schemeClr>
              </a:solidFill>
            </a:endParaRPr>
          </a:p>
        </p:txBody>
      </p:sp>
      <p:sp>
        <p:nvSpPr>
          <p:cNvPr id="5" name="7 Marcador de contenido"/>
          <p:cNvSpPr txBox="1">
            <a:spLocks/>
          </p:cNvSpPr>
          <p:nvPr/>
        </p:nvSpPr>
        <p:spPr>
          <a:xfrm>
            <a:off x="547936" y="2133598"/>
            <a:ext cx="8280920" cy="4724402"/>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6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4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20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20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None/>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buFont typeface="Wingdings 2"/>
              <a:buNone/>
            </a:pPr>
            <a:endParaRPr lang="es-MX" sz="1600" dirty="0" smtClean="0">
              <a:solidFill>
                <a:schemeClr val="tx2"/>
              </a:solidFill>
            </a:endParaRPr>
          </a:p>
          <a:p>
            <a:pPr marL="0" indent="0">
              <a:buFont typeface="Wingdings 2"/>
              <a:buNone/>
            </a:pPr>
            <a:endParaRPr lang="es-MX" sz="1600" dirty="0">
              <a:solidFill>
                <a:schemeClr val="tx2"/>
              </a:solidFill>
            </a:endParaRPr>
          </a:p>
          <a:p>
            <a:pPr marL="0" indent="0">
              <a:buFont typeface="Wingdings 2"/>
              <a:buNone/>
            </a:pPr>
            <a:endParaRPr lang="es-MX" sz="1600" dirty="0" smtClean="0">
              <a:solidFill>
                <a:schemeClr val="tx2"/>
              </a:solidFill>
            </a:endParaRPr>
          </a:p>
          <a:p>
            <a:pPr marL="0" indent="0">
              <a:buFont typeface="Wingdings 2"/>
              <a:buNone/>
            </a:pPr>
            <a:endParaRPr lang="es-MX" sz="1600" dirty="0">
              <a:solidFill>
                <a:schemeClr val="tx2"/>
              </a:solidFill>
            </a:endParaRPr>
          </a:p>
          <a:p>
            <a:pPr marL="0" indent="0">
              <a:buFont typeface="Wingdings 2"/>
              <a:buNone/>
            </a:pPr>
            <a:endParaRPr lang="es-EC" sz="1800" dirty="0" smtClean="0">
              <a:solidFill>
                <a:schemeClr val="tx2"/>
              </a:solidFill>
            </a:endParaRPr>
          </a:p>
          <a:p>
            <a:pPr marL="0" indent="0">
              <a:buFont typeface="Wingdings 2"/>
              <a:buNone/>
            </a:pPr>
            <a:endParaRPr lang="es-MX" sz="1600" dirty="0">
              <a:solidFill>
                <a:schemeClr val="tx2"/>
              </a:solidFill>
            </a:endParaRPr>
          </a:p>
        </p:txBody>
      </p:sp>
      <p:pic>
        <p:nvPicPr>
          <p:cNvPr id="9" name="8 Imagen"/>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8964489" cy="55446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104041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467544" y="476672"/>
            <a:ext cx="5400600" cy="914400"/>
          </a:xfrm>
        </p:spPr>
        <p:txBody>
          <a:bodyPr>
            <a:normAutofit/>
          </a:bodyPr>
          <a:lstStyle/>
          <a:p>
            <a:r>
              <a:rPr lang="es-EC" sz="2000" u="sng" dirty="0" smtClean="0">
                <a:solidFill>
                  <a:schemeClr val="tx2"/>
                </a:solidFill>
              </a:rPr>
              <a:t>Diagrama Físico</a:t>
            </a:r>
            <a:endParaRPr lang="es-EC" sz="2000" u="sng" dirty="0">
              <a:solidFill>
                <a:schemeClr val="tx2"/>
              </a:solidFill>
            </a:endParaRPr>
          </a:p>
        </p:txBody>
      </p:sp>
      <p:sp>
        <p:nvSpPr>
          <p:cNvPr id="8" name="7 Marcador de contenido"/>
          <p:cNvSpPr>
            <a:spLocks noGrp="1"/>
          </p:cNvSpPr>
          <p:nvPr>
            <p:ph sz="half" idx="1"/>
          </p:nvPr>
        </p:nvSpPr>
        <p:spPr>
          <a:xfrm>
            <a:off x="395536" y="1628800"/>
            <a:ext cx="8280920" cy="4724402"/>
          </a:xfrm>
        </p:spPr>
        <p:txBody>
          <a:bodyPr>
            <a:normAutofit/>
          </a:bodyPr>
          <a:lstStyle/>
          <a:p>
            <a:endParaRPr lang="es-MX" sz="1600" dirty="0">
              <a:solidFill>
                <a:schemeClr val="tx2"/>
              </a:solidFill>
            </a:endParaRPr>
          </a:p>
          <a:p>
            <a:pPr marL="0" indent="0" algn="just">
              <a:buNone/>
            </a:pPr>
            <a:endParaRPr lang="es-EC" sz="1800" dirty="0" smtClean="0"/>
          </a:p>
          <a:p>
            <a:pPr marL="0" indent="0" algn="just">
              <a:buNone/>
            </a:pPr>
            <a:endParaRPr lang="es-EC" sz="2000" dirty="0"/>
          </a:p>
          <a:p>
            <a:endParaRPr lang="es-EC" dirty="0" smtClean="0">
              <a:solidFill>
                <a:schemeClr val="accent3">
                  <a:lumMod val="75000"/>
                </a:schemeClr>
              </a:solidFill>
            </a:endParaRPr>
          </a:p>
          <a:p>
            <a:endParaRPr lang="es-EC" dirty="0" smtClean="0">
              <a:solidFill>
                <a:schemeClr val="accent3">
                  <a:lumMod val="75000"/>
                </a:schemeClr>
              </a:solidFill>
            </a:endParaRPr>
          </a:p>
          <a:p>
            <a:pPr marL="0" indent="0">
              <a:buNone/>
            </a:pPr>
            <a:endParaRPr lang="es-EC" dirty="0">
              <a:solidFill>
                <a:schemeClr val="accent3">
                  <a:lumMod val="75000"/>
                </a:schemeClr>
              </a:solidFill>
            </a:endParaRPr>
          </a:p>
        </p:txBody>
      </p:sp>
      <p:sp>
        <p:nvSpPr>
          <p:cNvPr id="5" name="7 Marcador de contenido"/>
          <p:cNvSpPr txBox="1">
            <a:spLocks/>
          </p:cNvSpPr>
          <p:nvPr/>
        </p:nvSpPr>
        <p:spPr>
          <a:xfrm>
            <a:off x="547936" y="2133598"/>
            <a:ext cx="8280920" cy="4724402"/>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6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4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20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20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None/>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buFont typeface="Wingdings 2"/>
              <a:buNone/>
            </a:pPr>
            <a:endParaRPr lang="es-MX" sz="1600" dirty="0" smtClean="0">
              <a:solidFill>
                <a:schemeClr val="tx2"/>
              </a:solidFill>
            </a:endParaRPr>
          </a:p>
          <a:p>
            <a:pPr marL="0" indent="0">
              <a:buFont typeface="Wingdings 2"/>
              <a:buNone/>
            </a:pPr>
            <a:endParaRPr lang="es-MX" sz="1600" dirty="0">
              <a:solidFill>
                <a:schemeClr val="tx2"/>
              </a:solidFill>
            </a:endParaRPr>
          </a:p>
          <a:p>
            <a:pPr marL="0" indent="0">
              <a:buFont typeface="Wingdings 2"/>
              <a:buNone/>
            </a:pPr>
            <a:endParaRPr lang="es-MX" sz="1600" dirty="0" smtClean="0">
              <a:solidFill>
                <a:schemeClr val="tx2"/>
              </a:solidFill>
            </a:endParaRPr>
          </a:p>
          <a:p>
            <a:pPr marL="0" indent="0">
              <a:buFont typeface="Wingdings 2"/>
              <a:buNone/>
            </a:pPr>
            <a:endParaRPr lang="es-MX" sz="1600" dirty="0">
              <a:solidFill>
                <a:schemeClr val="tx2"/>
              </a:solidFill>
            </a:endParaRPr>
          </a:p>
          <a:p>
            <a:pPr marL="0" indent="0">
              <a:buFont typeface="Wingdings 2"/>
              <a:buNone/>
            </a:pPr>
            <a:endParaRPr lang="es-EC" sz="1800" dirty="0" smtClean="0">
              <a:solidFill>
                <a:schemeClr val="tx2"/>
              </a:solidFill>
            </a:endParaRPr>
          </a:p>
          <a:p>
            <a:pPr marL="0" indent="0">
              <a:buFont typeface="Wingdings 2"/>
              <a:buNone/>
            </a:pPr>
            <a:endParaRPr lang="es-MX" sz="1600" dirty="0">
              <a:solidFill>
                <a:schemeClr val="tx2"/>
              </a:solidFill>
            </a:endParaRPr>
          </a:p>
        </p:txBody>
      </p:sp>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3203848" y="688504"/>
            <a:ext cx="5438775" cy="5267325"/>
          </a:xfrm>
          <a:prstGeom prst="rect">
            <a:avLst/>
          </a:prstGeom>
          <a:noFill/>
          <a:ln>
            <a:noFill/>
          </a:ln>
        </p:spPr>
      </p:pic>
    </p:spTree>
    <p:extLst>
      <p:ext uri="{BB962C8B-B14F-4D97-AF65-F5344CB8AC3E}">
        <p14:creationId xmlns:p14="http://schemas.microsoft.com/office/powerpoint/2010/main" val="19436659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467544" y="476672"/>
            <a:ext cx="5400600" cy="914400"/>
          </a:xfrm>
        </p:spPr>
        <p:txBody>
          <a:bodyPr>
            <a:normAutofit/>
          </a:bodyPr>
          <a:lstStyle/>
          <a:p>
            <a:r>
              <a:rPr lang="es-EC" sz="2000" u="sng" dirty="0" smtClean="0">
                <a:solidFill>
                  <a:schemeClr val="tx2"/>
                </a:solidFill>
              </a:rPr>
              <a:t>Pruebas</a:t>
            </a:r>
            <a:endParaRPr lang="es-EC" sz="2000" u="sng" dirty="0">
              <a:solidFill>
                <a:schemeClr val="tx2"/>
              </a:solidFill>
            </a:endParaRPr>
          </a:p>
        </p:txBody>
      </p:sp>
      <p:sp>
        <p:nvSpPr>
          <p:cNvPr id="8" name="7 Marcador de contenido"/>
          <p:cNvSpPr>
            <a:spLocks noGrp="1"/>
          </p:cNvSpPr>
          <p:nvPr>
            <p:ph sz="half" idx="1"/>
          </p:nvPr>
        </p:nvSpPr>
        <p:spPr>
          <a:xfrm>
            <a:off x="395536" y="1628800"/>
            <a:ext cx="8280920" cy="4724402"/>
          </a:xfrm>
        </p:spPr>
        <p:txBody>
          <a:bodyPr>
            <a:normAutofit/>
          </a:bodyPr>
          <a:lstStyle/>
          <a:p>
            <a:endParaRPr lang="es-MX" sz="1600" dirty="0">
              <a:solidFill>
                <a:schemeClr val="tx2"/>
              </a:solidFill>
            </a:endParaRPr>
          </a:p>
          <a:p>
            <a:pPr marL="0" indent="0" algn="just">
              <a:buNone/>
            </a:pPr>
            <a:endParaRPr lang="es-EC" sz="1800" dirty="0" smtClean="0"/>
          </a:p>
          <a:p>
            <a:pPr marL="0" indent="0" algn="just">
              <a:buNone/>
            </a:pPr>
            <a:endParaRPr lang="es-EC" sz="2000" dirty="0"/>
          </a:p>
          <a:p>
            <a:endParaRPr lang="es-EC" dirty="0">
              <a:solidFill>
                <a:schemeClr val="accent3">
                  <a:lumMod val="75000"/>
                </a:schemeClr>
              </a:solidFill>
            </a:endParaRPr>
          </a:p>
        </p:txBody>
      </p:sp>
      <p:graphicFrame>
        <p:nvGraphicFramePr>
          <p:cNvPr id="3" name="2 Diagrama"/>
          <p:cNvGraphicFramePr/>
          <p:nvPr>
            <p:extLst>
              <p:ext uri="{D42A27DB-BD31-4B8C-83A1-F6EECF244321}">
                <p14:modId xmlns:p14="http://schemas.microsoft.com/office/powerpoint/2010/main" val="2615876036"/>
              </p:ext>
            </p:extLst>
          </p:nvPr>
        </p:nvGraphicFramePr>
        <p:xfrm>
          <a:off x="323528" y="1481661"/>
          <a:ext cx="384008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7 Marcador de contenido"/>
          <p:cNvSpPr txBox="1">
            <a:spLocks/>
          </p:cNvSpPr>
          <p:nvPr/>
        </p:nvSpPr>
        <p:spPr>
          <a:xfrm>
            <a:off x="395536" y="1340768"/>
            <a:ext cx="8280920" cy="5228458"/>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6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4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20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20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None/>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gn="r">
              <a:buFont typeface="Wingdings 2"/>
              <a:buNone/>
            </a:pPr>
            <a:r>
              <a:rPr lang="es-EC" sz="1800" b="1" dirty="0" smtClean="0">
                <a:solidFill>
                  <a:schemeClr val="tx2"/>
                </a:solidFill>
              </a:rPr>
              <a:t>Comparación TDD vs Pruebas Unitarias:</a:t>
            </a:r>
          </a:p>
          <a:p>
            <a:pPr marL="0" indent="0" algn="r">
              <a:buFont typeface="Wingdings 2"/>
              <a:buNone/>
            </a:pPr>
            <a:endParaRPr lang="es-EC" sz="1800" b="1" dirty="0" smtClean="0">
              <a:solidFill>
                <a:schemeClr val="tx2"/>
              </a:solidFill>
            </a:endParaRPr>
          </a:p>
          <a:p>
            <a:pPr marL="0" indent="0" algn="r">
              <a:buFont typeface="Wingdings 2"/>
              <a:buNone/>
            </a:pPr>
            <a:endParaRPr lang="es-EC" sz="1800" b="1" dirty="0" smtClean="0">
              <a:solidFill>
                <a:schemeClr val="tx2"/>
              </a:solidFill>
            </a:endParaRPr>
          </a:p>
          <a:p>
            <a:pPr marL="0" indent="0">
              <a:buFont typeface="Wingdings 2"/>
              <a:buNone/>
            </a:pPr>
            <a:endParaRPr lang="es-EC" sz="1800" dirty="0" smtClean="0">
              <a:solidFill>
                <a:schemeClr val="tx2"/>
              </a:solidFill>
            </a:endParaRPr>
          </a:p>
          <a:p>
            <a:pPr marL="0" indent="0">
              <a:buFont typeface="Wingdings 2"/>
              <a:buNone/>
            </a:pPr>
            <a:endParaRPr lang="es-MX" sz="1600" dirty="0">
              <a:solidFill>
                <a:schemeClr val="tx2"/>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3359011725"/>
              </p:ext>
            </p:extLst>
          </p:nvPr>
        </p:nvGraphicFramePr>
        <p:xfrm>
          <a:off x="4283967" y="1916833"/>
          <a:ext cx="4392488" cy="3840480"/>
        </p:xfrm>
        <a:graphic>
          <a:graphicData uri="http://schemas.openxmlformats.org/drawingml/2006/table">
            <a:tbl>
              <a:tblPr firstRow="1" firstCol="1" bandRow="1">
                <a:tableStyleId>{8799B23B-EC83-4686-B30A-512413B5E67A}</a:tableStyleId>
              </a:tblPr>
              <a:tblGrid>
                <a:gridCol w="1051116"/>
                <a:gridCol w="1450873"/>
                <a:gridCol w="1890499"/>
              </a:tblGrid>
              <a:tr h="144016">
                <a:tc>
                  <a:txBody>
                    <a:bodyPr/>
                    <a:lstStyle/>
                    <a:p>
                      <a:pPr algn="just">
                        <a:lnSpc>
                          <a:spcPct val="150000"/>
                        </a:lnSpc>
                        <a:spcAft>
                          <a:spcPts val="0"/>
                        </a:spcAft>
                      </a:pPr>
                      <a:r>
                        <a:rPr lang="es-EC" sz="1000" dirty="0">
                          <a:effectLst/>
                        </a:rPr>
                        <a:t>PARÁMETROS</a:t>
                      </a:r>
                      <a:endParaRPr lang="es-EC" sz="1000" dirty="0">
                        <a:effectLst/>
                        <a:latin typeface="Calibri"/>
                        <a:ea typeface="Calibri"/>
                        <a:cs typeface="Times New Roman"/>
                      </a:endParaRPr>
                    </a:p>
                  </a:txBody>
                  <a:tcPr marL="24992" marR="24992" marT="0" marB="0"/>
                </a:tc>
                <a:tc>
                  <a:txBody>
                    <a:bodyPr/>
                    <a:lstStyle/>
                    <a:p>
                      <a:pPr algn="ctr">
                        <a:lnSpc>
                          <a:spcPct val="150000"/>
                        </a:lnSpc>
                        <a:spcAft>
                          <a:spcPts val="0"/>
                        </a:spcAft>
                      </a:pPr>
                      <a:r>
                        <a:rPr lang="es-EC" sz="1400">
                          <a:effectLst/>
                        </a:rPr>
                        <a:t>TDD</a:t>
                      </a:r>
                      <a:endParaRPr lang="es-EC" sz="1400">
                        <a:effectLst/>
                        <a:latin typeface="Calibri"/>
                        <a:ea typeface="Calibri"/>
                        <a:cs typeface="Times New Roman"/>
                      </a:endParaRPr>
                    </a:p>
                  </a:txBody>
                  <a:tcPr marL="24992" marR="24992" marT="0" marB="0"/>
                </a:tc>
                <a:tc>
                  <a:txBody>
                    <a:bodyPr/>
                    <a:lstStyle/>
                    <a:p>
                      <a:pPr algn="ctr">
                        <a:lnSpc>
                          <a:spcPct val="150000"/>
                        </a:lnSpc>
                        <a:spcAft>
                          <a:spcPts val="0"/>
                        </a:spcAft>
                      </a:pPr>
                      <a:r>
                        <a:rPr lang="es-EC" sz="1400">
                          <a:effectLst/>
                        </a:rPr>
                        <a:t>PRUEBAS UNITARIAS</a:t>
                      </a:r>
                      <a:endParaRPr lang="es-EC" sz="1400">
                        <a:effectLst/>
                        <a:latin typeface="Calibri"/>
                        <a:ea typeface="Calibri"/>
                        <a:cs typeface="Times New Roman"/>
                      </a:endParaRPr>
                    </a:p>
                  </a:txBody>
                  <a:tcPr marL="24992" marR="24992" marT="0" marB="0"/>
                </a:tc>
              </a:tr>
              <a:tr h="1728192">
                <a:tc>
                  <a:txBody>
                    <a:bodyPr/>
                    <a:lstStyle/>
                    <a:p>
                      <a:pPr algn="just">
                        <a:lnSpc>
                          <a:spcPct val="150000"/>
                        </a:lnSpc>
                        <a:spcAft>
                          <a:spcPts val="0"/>
                        </a:spcAft>
                      </a:pPr>
                      <a:r>
                        <a:rPr lang="es-EC" sz="1400">
                          <a:effectLst/>
                        </a:rPr>
                        <a:t>Propósito</a:t>
                      </a:r>
                      <a:endParaRPr lang="es-EC" sz="1400">
                        <a:effectLst/>
                        <a:latin typeface="Calibri"/>
                        <a:ea typeface="Calibri"/>
                        <a:cs typeface="Times New Roman"/>
                      </a:endParaRPr>
                    </a:p>
                  </a:txBody>
                  <a:tcPr marL="24992" marR="24992" marT="0" marB="0"/>
                </a:tc>
                <a:tc>
                  <a:txBody>
                    <a:bodyPr/>
                    <a:lstStyle/>
                    <a:p>
                      <a:pPr algn="just">
                        <a:lnSpc>
                          <a:spcPct val="150000"/>
                        </a:lnSpc>
                        <a:spcAft>
                          <a:spcPts val="0"/>
                        </a:spcAft>
                      </a:pPr>
                      <a:r>
                        <a:rPr lang="es-EC" sz="1400" dirty="0">
                          <a:effectLst/>
                        </a:rPr>
                        <a:t>TDD se utiliza para conducir el diseño de una aplicación</a:t>
                      </a:r>
                      <a:r>
                        <a:rPr lang="es-EC" sz="1400" dirty="0" smtClean="0">
                          <a:effectLst/>
                        </a:rPr>
                        <a:t>.</a:t>
                      </a:r>
                      <a:endParaRPr lang="es-EC" sz="1400" dirty="0">
                        <a:effectLst/>
                        <a:latin typeface="Calibri"/>
                        <a:ea typeface="Calibri"/>
                        <a:cs typeface="Times New Roman"/>
                      </a:endParaRPr>
                    </a:p>
                  </a:txBody>
                  <a:tcPr marL="24992" marR="24992" marT="0" marB="0"/>
                </a:tc>
                <a:tc>
                  <a:txBody>
                    <a:bodyPr/>
                    <a:lstStyle/>
                    <a:p>
                      <a:pPr algn="just">
                        <a:lnSpc>
                          <a:spcPct val="150000"/>
                        </a:lnSpc>
                        <a:spcAft>
                          <a:spcPts val="0"/>
                        </a:spcAft>
                      </a:pPr>
                      <a:r>
                        <a:rPr lang="es-EC" sz="1400" dirty="0">
                          <a:effectLst/>
                        </a:rPr>
                        <a:t>El propósito de una prueba unitaria es la confianza del desarrollador </a:t>
                      </a:r>
                      <a:r>
                        <a:rPr lang="es-EC" sz="1400" dirty="0" smtClean="0">
                          <a:effectLst/>
                        </a:rPr>
                        <a:t>sobre una </a:t>
                      </a:r>
                      <a:r>
                        <a:rPr lang="es-EC" sz="1400" dirty="0">
                          <a:effectLst/>
                        </a:rPr>
                        <a:t>parte en particular de su </a:t>
                      </a:r>
                      <a:r>
                        <a:rPr lang="es-EC" sz="1400" dirty="0" smtClean="0">
                          <a:effectLst/>
                        </a:rPr>
                        <a:t>aplicación,</a:t>
                      </a:r>
                      <a:r>
                        <a:rPr lang="es-EC" sz="1400" baseline="0" dirty="0" smtClean="0">
                          <a:effectLst/>
                        </a:rPr>
                        <a:t> </a:t>
                      </a:r>
                      <a:r>
                        <a:rPr lang="es-EC" sz="1400" dirty="0" smtClean="0">
                          <a:effectLst/>
                        </a:rPr>
                        <a:t>comportándose  </a:t>
                      </a:r>
                      <a:r>
                        <a:rPr lang="es-EC" sz="1400" dirty="0">
                          <a:effectLst/>
                        </a:rPr>
                        <a:t>de la manera que espera. </a:t>
                      </a:r>
                      <a:endParaRPr lang="es-EC" sz="1400" dirty="0">
                        <a:effectLst/>
                        <a:latin typeface="Calibri"/>
                        <a:ea typeface="Calibri"/>
                        <a:cs typeface="Times New Roman"/>
                      </a:endParaRPr>
                    </a:p>
                  </a:txBody>
                  <a:tcPr marL="24992" marR="24992" marT="0" marB="0"/>
                </a:tc>
              </a:tr>
            </a:tbl>
          </a:graphicData>
        </a:graphic>
      </p:graphicFrame>
    </p:spTree>
    <p:extLst>
      <p:ext uri="{BB962C8B-B14F-4D97-AF65-F5344CB8AC3E}">
        <p14:creationId xmlns:p14="http://schemas.microsoft.com/office/powerpoint/2010/main" val="13072941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C" dirty="0" smtClean="0">
                <a:solidFill>
                  <a:schemeClr val="tx2"/>
                </a:solidFill>
              </a:rPr>
              <a:t>CONTENIDO</a:t>
            </a:r>
            <a:endParaRPr lang="es-EC" dirty="0">
              <a:solidFill>
                <a:schemeClr val="tx2"/>
              </a:solidFill>
            </a:endParaRPr>
          </a:p>
        </p:txBody>
      </p:sp>
      <p:graphicFrame>
        <p:nvGraphicFramePr>
          <p:cNvPr id="16" name="15 Marcador de contenido"/>
          <p:cNvGraphicFramePr>
            <a:graphicFrameLocks noGrp="1"/>
          </p:cNvGraphicFramePr>
          <p:nvPr>
            <p:ph idx="1"/>
            <p:extLst>
              <p:ext uri="{D42A27DB-BD31-4B8C-83A1-F6EECF244321}">
                <p14:modId xmlns:p14="http://schemas.microsoft.com/office/powerpoint/2010/main" val="3307294954"/>
              </p:ext>
            </p:extLst>
          </p:nvPr>
        </p:nvGraphicFramePr>
        <p:xfrm>
          <a:off x="503238" y="530225"/>
          <a:ext cx="8183562" cy="418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46213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467544" y="476672"/>
            <a:ext cx="5400600" cy="914400"/>
          </a:xfrm>
        </p:spPr>
        <p:txBody>
          <a:bodyPr>
            <a:normAutofit/>
          </a:bodyPr>
          <a:lstStyle/>
          <a:p>
            <a:r>
              <a:rPr lang="es-EC" sz="2000" u="sng" dirty="0" smtClean="0">
                <a:solidFill>
                  <a:schemeClr val="tx2"/>
                </a:solidFill>
              </a:rPr>
              <a:t>Pruebas</a:t>
            </a:r>
            <a:endParaRPr lang="es-EC" sz="2000" u="sng" dirty="0">
              <a:solidFill>
                <a:schemeClr val="tx2"/>
              </a:solidFill>
            </a:endParaRPr>
          </a:p>
        </p:txBody>
      </p:sp>
      <p:sp>
        <p:nvSpPr>
          <p:cNvPr id="8" name="7 Marcador de contenido"/>
          <p:cNvSpPr>
            <a:spLocks noGrp="1"/>
          </p:cNvSpPr>
          <p:nvPr>
            <p:ph sz="half" idx="1"/>
          </p:nvPr>
        </p:nvSpPr>
        <p:spPr>
          <a:xfrm>
            <a:off x="395536" y="1628800"/>
            <a:ext cx="8280920" cy="4724402"/>
          </a:xfrm>
        </p:spPr>
        <p:txBody>
          <a:bodyPr>
            <a:normAutofit/>
          </a:bodyPr>
          <a:lstStyle/>
          <a:p>
            <a:endParaRPr lang="es-MX" sz="1600" dirty="0">
              <a:solidFill>
                <a:schemeClr val="tx2"/>
              </a:solidFill>
            </a:endParaRPr>
          </a:p>
          <a:p>
            <a:pPr marL="0" indent="0" algn="just">
              <a:buNone/>
            </a:pPr>
            <a:endParaRPr lang="es-EC" sz="1800" dirty="0" smtClean="0"/>
          </a:p>
          <a:p>
            <a:pPr marL="0" indent="0" algn="just">
              <a:buNone/>
            </a:pPr>
            <a:endParaRPr lang="es-EC" sz="2000" dirty="0"/>
          </a:p>
          <a:p>
            <a:endParaRPr lang="es-EC" dirty="0">
              <a:solidFill>
                <a:schemeClr val="accent3">
                  <a:lumMod val="75000"/>
                </a:schemeClr>
              </a:solidFill>
            </a:endParaRPr>
          </a:p>
        </p:txBody>
      </p:sp>
      <p:graphicFrame>
        <p:nvGraphicFramePr>
          <p:cNvPr id="3" name="2 Diagrama"/>
          <p:cNvGraphicFramePr/>
          <p:nvPr>
            <p:extLst>
              <p:ext uri="{D42A27DB-BD31-4B8C-83A1-F6EECF244321}">
                <p14:modId xmlns:p14="http://schemas.microsoft.com/office/powerpoint/2010/main" val="1309183049"/>
              </p:ext>
            </p:extLst>
          </p:nvPr>
        </p:nvGraphicFramePr>
        <p:xfrm>
          <a:off x="323528" y="1481661"/>
          <a:ext cx="384008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7 Marcador de contenido"/>
          <p:cNvSpPr txBox="1">
            <a:spLocks/>
          </p:cNvSpPr>
          <p:nvPr/>
        </p:nvSpPr>
        <p:spPr>
          <a:xfrm>
            <a:off x="395536" y="1340768"/>
            <a:ext cx="8280920" cy="5228458"/>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6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4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20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20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None/>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gn="r">
              <a:buFont typeface="Wingdings 2"/>
              <a:buNone/>
            </a:pPr>
            <a:r>
              <a:rPr lang="es-EC" sz="1800" b="1" dirty="0" smtClean="0">
                <a:solidFill>
                  <a:schemeClr val="tx2"/>
                </a:solidFill>
              </a:rPr>
              <a:t>Comparación TDD vs Pruebas de Integración:</a:t>
            </a:r>
          </a:p>
          <a:p>
            <a:pPr marL="0" indent="0" algn="r">
              <a:buFont typeface="Wingdings 2"/>
              <a:buNone/>
            </a:pPr>
            <a:endParaRPr lang="es-EC" sz="1800" b="1" dirty="0" smtClean="0">
              <a:solidFill>
                <a:schemeClr val="tx2"/>
              </a:solidFill>
            </a:endParaRPr>
          </a:p>
          <a:p>
            <a:pPr marL="0" indent="0" algn="r">
              <a:buFont typeface="Wingdings 2"/>
              <a:buNone/>
            </a:pPr>
            <a:endParaRPr lang="es-EC" sz="1800" b="1" dirty="0" smtClean="0">
              <a:solidFill>
                <a:schemeClr val="tx2"/>
              </a:solidFill>
            </a:endParaRPr>
          </a:p>
          <a:p>
            <a:pPr marL="0" indent="0">
              <a:buFont typeface="Wingdings 2"/>
              <a:buNone/>
            </a:pPr>
            <a:endParaRPr lang="es-EC" sz="1800" dirty="0" smtClean="0">
              <a:solidFill>
                <a:schemeClr val="tx2"/>
              </a:solidFill>
            </a:endParaRPr>
          </a:p>
          <a:p>
            <a:pPr marL="0" indent="0">
              <a:buFont typeface="Wingdings 2"/>
              <a:buNone/>
            </a:pPr>
            <a:endParaRPr lang="es-MX" sz="1600" dirty="0">
              <a:solidFill>
                <a:schemeClr val="tx2"/>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323683662"/>
              </p:ext>
            </p:extLst>
          </p:nvPr>
        </p:nvGraphicFramePr>
        <p:xfrm>
          <a:off x="4283967" y="1916832"/>
          <a:ext cx="4392488" cy="3528391"/>
        </p:xfrm>
        <a:graphic>
          <a:graphicData uri="http://schemas.openxmlformats.org/drawingml/2006/table">
            <a:tbl>
              <a:tblPr firstRow="1" firstCol="1" bandRow="1">
                <a:tableStyleId>{8799B23B-EC83-4686-B30A-512413B5E67A}</a:tableStyleId>
              </a:tblPr>
              <a:tblGrid>
                <a:gridCol w="1051116"/>
                <a:gridCol w="1450873"/>
                <a:gridCol w="1890499"/>
              </a:tblGrid>
              <a:tr h="857682">
                <a:tc>
                  <a:txBody>
                    <a:bodyPr/>
                    <a:lstStyle/>
                    <a:p>
                      <a:pPr algn="just">
                        <a:lnSpc>
                          <a:spcPct val="150000"/>
                        </a:lnSpc>
                        <a:spcAft>
                          <a:spcPts val="0"/>
                        </a:spcAft>
                      </a:pPr>
                      <a:r>
                        <a:rPr lang="es-EC" sz="1400" b="1" dirty="0">
                          <a:effectLst/>
                          <a:latin typeface="Arial"/>
                          <a:ea typeface="Times New Roman"/>
                          <a:cs typeface="Times New Roman"/>
                        </a:rPr>
                        <a:t>PARÁMETROS</a:t>
                      </a:r>
                      <a:endParaRPr lang="es-EC" sz="12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b="1">
                          <a:effectLst/>
                          <a:latin typeface="Arial"/>
                          <a:ea typeface="Times New Roman"/>
                          <a:cs typeface="Times New Roman"/>
                        </a:rPr>
                        <a:t>TDD</a:t>
                      </a:r>
                      <a:endParaRPr lang="es-EC" sz="12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b="1">
                          <a:effectLst/>
                          <a:latin typeface="Arial"/>
                          <a:ea typeface="Times New Roman"/>
                          <a:cs typeface="Times New Roman"/>
                        </a:rPr>
                        <a:t>PRUEBAS DE INTEGRACIÓN</a:t>
                      </a:r>
                      <a:endParaRPr lang="es-EC" sz="1200">
                        <a:effectLst/>
                        <a:latin typeface="Calibri"/>
                        <a:ea typeface="Calibri"/>
                        <a:cs typeface="Times New Roman"/>
                      </a:endParaRPr>
                    </a:p>
                  </a:txBody>
                  <a:tcPr marL="68580" marR="68580" marT="0" marB="0"/>
                </a:tc>
              </a:tr>
              <a:tr h="2670709">
                <a:tc>
                  <a:txBody>
                    <a:bodyPr/>
                    <a:lstStyle/>
                    <a:p>
                      <a:pPr algn="just">
                        <a:lnSpc>
                          <a:spcPct val="150000"/>
                        </a:lnSpc>
                        <a:spcAft>
                          <a:spcPts val="0"/>
                        </a:spcAft>
                      </a:pPr>
                      <a:r>
                        <a:rPr lang="es-EC" sz="1400" b="1">
                          <a:effectLst/>
                          <a:latin typeface="Arial"/>
                          <a:ea typeface="Times New Roman"/>
                          <a:cs typeface="Times New Roman"/>
                        </a:rPr>
                        <a:t>Propósito</a:t>
                      </a:r>
                      <a:endParaRPr lang="es-EC" sz="12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400" dirty="0" smtClean="0">
                          <a:effectLst/>
                          <a:latin typeface="Arial"/>
                          <a:ea typeface="Calibri"/>
                          <a:cs typeface="Times New Roman"/>
                        </a:rPr>
                        <a:t>TDD </a:t>
                      </a:r>
                      <a:r>
                        <a:rPr lang="es-EC" sz="1400" dirty="0">
                          <a:effectLst/>
                          <a:latin typeface="Arial"/>
                          <a:ea typeface="Calibri"/>
                          <a:cs typeface="Times New Roman"/>
                        </a:rPr>
                        <a:t>se utiliza para expresar qué código debe diseñarse antes de escribirlo.</a:t>
                      </a:r>
                      <a:endParaRPr lang="es-EC" sz="12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400" dirty="0">
                          <a:effectLst/>
                          <a:latin typeface="Arial"/>
                          <a:ea typeface="Calibri"/>
                          <a:cs typeface="Times New Roman"/>
                        </a:rPr>
                        <a:t>Se utiliza para verificar que una aplicación se comporta en la forma en que un cliente espera. </a:t>
                      </a:r>
                      <a:endParaRPr lang="es-EC" sz="12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6728892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467544" y="476672"/>
            <a:ext cx="5400600" cy="914400"/>
          </a:xfrm>
        </p:spPr>
        <p:txBody>
          <a:bodyPr>
            <a:normAutofit/>
          </a:bodyPr>
          <a:lstStyle/>
          <a:p>
            <a:r>
              <a:rPr lang="es-EC" sz="2000" u="sng" dirty="0" smtClean="0">
                <a:solidFill>
                  <a:schemeClr val="tx2"/>
                </a:solidFill>
              </a:rPr>
              <a:t>Ejecución del Sistema</a:t>
            </a:r>
            <a:endParaRPr lang="es-EC" sz="2000" u="sng" dirty="0">
              <a:solidFill>
                <a:schemeClr val="tx2"/>
              </a:solidFill>
            </a:endParaRPr>
          </a:p>
        </p:txBody>
      </p:sp>
      <p:sp>
        <p:nvSpPr>
          <p:cNvPr id="8" name="7 Marcador de contenido"/>
          <p:cNvSpPr>
            <a:spLocks noGrp="1"/>
          </p:cNvSpPr>
          <p:nvPr>
            <p:ph sz="half" idx="1"/>
          </p:nvPr>
        </p:nvSpPr>
        <p:spPr>
          <a:xfrm>
            <a:off x="395536" y="1628800"/>
            <a:ext cx="8280920" cy="4724402"/>
          </a:xfrm>
        </p:spPr>
        <p:txBody>
          <a:bodyPr>
            <a:normAutofit/>
          </a:bodyPr>
          <a:lstStyle/>
          <a:p>
            <a:endParaRPr lang="es-MX" sz="1600" dirty="0">
              <a:solidFill>
                <a:schemeClr val="tx2"/>
              </a:solidFill>
            </a:endParaRPr>
          </a:p>
          <a:p>
            <a:pPr marL="0" indent="0" algn="just">
              <a:buNone/>
            </a:pPr>
            <a:endParaRPr lang="es-EC" sz="1800" dirty="0" smtClean="0"/>
          </a:p>
          <a:p>
            <a:pPr marL="0" indent="0" algn="just">
              <a:buNone/>
            </a:pPr>
            <a:endParaRPr lang="es-EC" sz="2000" dirty="0"/>
          </a:p>
          <a:p>
            <a:endParaRPr lang="es-EC" dirty="0">
              <a:solidFill>
                <a:schemeClr val="accent3">
                  <a:lumMod val="75000"/>
                </a:schemeClr>
              </a:solidFill>
            </a:endParaRPr>
          </a:p>
        </p:txBody>
      </p:sp>
      <p:sp>
        <p:nvSpPr>
          <p:cNvPr id="2" name="1 CuadroTexto"/>
          <p:cNvSpPr txBox="1"/>
          <p:nvPr/>
        </p:nvSpPr>
        <p:spPr>
          <a:xfrm>
            <a:off x="2843808" y="5326219"/>
            <a:ext cx="3889206" cy="369332"/>
          </a:xfrm>
          <a:prstGeom prst="rect">
            <a:avLst/>
          </a:prstGeom>
          <a:noFill/>
        </p:spPr>
        <p:txBody>
          <a:bodyPr wrap="none" rtlCol="0">
            <a:spAutoFit/>
          </a:bodyPr>
          <a:lstStyle/>
          <a:p>
            <a:r>
              <a:rPr lang="es-EC" b="1" dirty="0" smtClean="0"/>
              <a:t>Administradores del sistema</a:t>
            </a:r>
            <a:endParaRPr lang="es-EC" b="1" dirty="0"/>
          </a:p>
        </p:txBody>
      </p:sp>
      <p:pic>
        <p:nvPicPr>
          <p:cNvPr id="9" name="8 Imagen"/>
          <p:cNvPicPr/>
          <p:nvPr/>
        </p:nvPicPr>
        <p:blipFill>
          <a:blip r:embed="rId2"/>
          <a:stretch>
            <a:fillRect/>
          </a:stretch>
        </p:blipFill>
        <p:spPr>
          <a:xfrm>
            <a:off x="611842" y="1628800"/>
            <a:ext cx="7992606" cy="3528392"/>
          </a:xfrm>
          <a:prstGeom prst="rect">
            <a:avLst/>
          </a:prstGeom>
        </p:spPr>
      </p:pic>
    </p:spTree>
    <p:extLst>
      <p:ext uri="{BB962C8B-B14F-4D97-AF65-F5344CB8AC3E}">
        <p14:creationId xmlns:p14="http://schemas.microsoft.com/office/powerpoint/2010/main" val="28746318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467544" y="476672"/>
            <a:ext cx="5400600" cy="914400"/>
          </a:xfrm>
        </p:spPr>
        <p:txBody>
          <a:bodyPr>
            <a:normAutofit/>
          </a:bodyPr>
          <a:lstStyle/>
          <a:p>
            <a:r>
              <a:rPr lang="es-EC" sz="2000" u="sng" dirty="0" smtClean="0">
                <a:solidFill>
                  <a:schemeClr val="tx2"/>
                </a:solidFill>
              </a:rPr>
              <a:t>Ejecución del Sistema</a:t>
            </a:r>
            <a:endParaRPr lang="es-EC" sz="2000" u="sng" dirty="0">
              <a:solidFill>
                <a:schemeClr val="tx2"/>
              </a:solidFill>
            </a:endParaRPr>
          </a:p>
        </p:txBody>
      </p:sp>
      <p:sp>
        <p:nvSpPr>
          <p:cNvPr id="8" name="7 Marcador de contenido"/>
          <p:cNvSpPr>
            <a:spLocks noGrp="1"/>
          </p:cNvSpPr>
          <p:nvPr>
            <p:ph sz="half" idx="1"/>
          </p:nvPr>
        </p:nvSpPr>
        <p:spPr>
          <a:xfrm>
            <a:off x="395536" y="1628800"/>
            <a:ext cx="8280920" cy="4724402"/>
          </a:xfrm>
        </p:spPr>
        <p:txBody>
          <a:bodyPr>
            <a:normAutofit/>
          </a:bodyPr>
          <a:lstStyle/>
          <a:p>
            <a:endParaRPr lang="es-MX" sz="1600" dirty="0">
              <a:solidFill>
                <a:schemeClr val="tx2"/>
              </a:solidFill>
            </a:endParaRPr>
          </a:p>
          <a:p>
            <a:pPr marL="0" indent="0" algn="just">
              <a:buNone/>
            </a:pPr>
            <a:endParaRPr lang="es-EC" sz="1800" dirty="0" smtClean="0"/>
          </a:p>
          <a:p>
            <a:pPr marL="0" indent="0" algn="just">
              <a:buNone/>
            </a:pPr>
            <a:endParaRPr lang="es-EC" sz="2000" dirty="0"/>
          </a:p>
          <a:p>
            <a:endParaRPr lang="es-EC" dirty="0">
              <a:solidFill>
                <a:schemeClr val="accent3">
                  <a:lumMod val="75000"/>
                </a:schemeClr>
              </a:solidFill>
            </a:endParaRPr>
          </a:p>
        </p:txBody>
      </p:sp>
      <p:sp>
        <p:nvSpPr>
          <p:cNvPr id="2" name="1 CuadroTexto"/>
          <p:cNvSpPr txBox="1"/>
          <p:nvPr/>
        </p:nvSpPr>
        <p:spPr>
          <a:xfrm>
            <a:off x="3131840" y="5510885"/>
            <a:ext cx="3860352" cy="369332"/>
          </a:xfrm>
          <a:prstGeom prst="rect">
            <a:avLst/>
          </a:prstGeom>
          <a:noFill/>
        </p:spPr>
        <p:txBody>
          <a:bodyPr wrap="none" rtlCol="0">
            <a:spAutoFit/>
          </a:bodyPr>
          <a:lstStyle/>
          <a:p>
            <a:r>
              <a:rPr lang="es-EC" b="1" dirty="0" smtClean="0"/>
              <a:t>Administración de pacientes</a:t>
            </a:r>
            <a:endParaRPr lang="es-EC" b="1" dirty="0"/>
          </a:p>
        </p:txBody>
      </p:sp>
      <p:pic>
        <p:nvPicPr>
          <p:cNvPr id="5" name="4 Imagen"/>
          <p:cNvPicPr/>
          <p:nvPr/>
        </p:nvPicPr>
        <p:blipFill>
          <a:blip r:embed="rId2"/>
          <a:stretch>
            <a:fillRect/>
          </a:stretch>
        </p:blipFill>
        <p:spPr>
          <a:xfrm>
            <a:off x="683568" y="1484784"/>
            <a:ext cx="7848872" cy="3744416"/>
          </a:xfrm>
          <a:prstGeom prst="rect">
            <a:avLst/>
          </a:prstGeom>
        </p:spPr>
      </p:pic>
    </p:spTree>
    <p:extLst>
      <p:ext uri="{BB962C8B-B14F-4D97-AF65-F5344CB8AC3E}">
        <p14:creationId xmlns:p14="http://schemas.microsoft.com/office/powerpoint/2010/main" val="5272057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467544" y="476672"/>
            <a:ext cx="5400600" cy="914400"/>
          </a:xfrm>
        </p:spPr>
        <p:txBody>
          <a:bodyPr>
            <a:normAutofit/>
          </a:bodyPr>
          <a:lstStyle/>
          <a:p>
            <a:r>
              <a:rPr lang="es-EC" sz="2000" u="sng" dirty="0" smtClean="0">
                <a:solidFill>
                  <a:schemeClr val="tx2"/>
                </a:solidFill>
              </a:rPr>
              <a:t>Ejecución del Sistema</a:t>
            </a:r>
            <a:endParaRPr lang="es-EC" sz="2000" u="sng" dirty="0">
              <a:solidFill>
                <a:schemeClr val="tx2"/>
              </a:solidFill>
            </a:endParaRPr>
          </a:p>
        </p:txBody>
      </p:sp>
      <p:sp>
        <p:nvSpPr>
          <p:cNvPr id="8" name="7 Marcador de contenido"/>
          <p:cNvSpPr>
            <a:spLocks noGrp="1"/>
          </p:cNvSpPr>
          <p:nvPr>
            <p:ph sz="half" idx="1"/>
          </p:nvPr>
        </p:nvSpPr>
        <p:spPr>
          <a:xfrm>
            <a:off x="395536" y="1628800"/>
            <a:ext cx="8280920" cy="4724402"/>
          </a:xfrm>
        </p:spPr>
        <p:txBody>
          <a:bodyPr>
            <a:normAutofit/>
          </a:bodyPr>
          <a:lstStyle/>
          <a:p>
            <a:endParaRPr lang="es-MX" sz="1600" dirty="0">
              <a:solidFill>
                <a:schemeClr val="tx2"/>
              </a:solidFill>
            </a:endParaRPr>
          </a:p>
          <a:p>
            <a:pPr marL="0" indent="0" algn="just">
              <a:buNone/>
            </a:pPr>
            <a:endParaRPr lang="es-EC" sz="1800" dirty="0" smtClean="0"/>
          </a:p>
          <a:p>
            <a:pPr marL="0" indent="0" algn="just">
              <a:buNone/>
            </a:pPr>
            <a:endParaRPr lang="es-EC" sz="2000" dirty="0"/>
          </a:p>
          <a:p>
            <a:endParaRPr lang="es-EC" dirty="0">
              <a:solidFill>
                <a:schemeClr val="accent3">
                  <a:lumMod val="75000"/>
                </a:schemeClr>
              </a:solidFill>
            </a:endParaRPr>
          </a:p>
        </p:txBody>
      </p:sp>
      <p:sp>
        <p:nvSpPr>
          <p:cNvPr id="2" name="1 CuadroTexto"/>
          <p:cNvSpPr txBox="1"/>
          <p:nvPr/>
        </p:nvSpPr>
        <p:spPr>
          <a:xfrm>
            <a:off x="3131840" y="5498363"/>
            <a:ext cx="3078087" cy="369332"/>
          </a:xfrm>
          <a:prstGeom prst="rect">
            <a:avLst/>
          </a:prstGeom>
          <a:noFill/>
        </p:spPr>
        <p:txBody>
          <a:bodyPr wrap="none" rtlCol="0">
            <a:spAutoFit/>
          </a:bodyPr>
          <a:lstStyle/>
          <a:p>
            <a:r>
              <a:rPr lang="es-EC" b="1" dirty="0" smtClean="0"/>
              <a:t>Antecedentes Médicos</a:t>
            </a:r>
            <a:endParaRPr lang="es-EC" b="1" dirty="0"/>
          </a:p>
        </p:txBody>
      </p:sp>
      <p:pic>
        <p:nvPicPr>
          <p:cNvPr id="9" name="8 Imagen"/>
          <p:cNvPicPr/>
          <p:nvPr/>
        </p:nvPicPr>
        <p:blipFill>
          <a:blip r:embed="rId2"/>
          <a:stretch>
            <a:fillRect/>
          </a:stretch>
        </p:blipFill>
        <p:spPr>
          <a:xfrm>
            <a:off x="755576" y="1556792"/>
            <a:ext cx="7776864" cy="3672408"/>
          </a:xfrm>
          <a:prstGeom prst="rect">
            <a:avLst/>
          </a:prstGeom>
        </p:spPr>
      </p:pic>
    </p:spTree>
    <p:extLst>
      <p:ext uri="{BB962C8B-B14F-4D97-AF65-F5344CB8AC3E}">
        <p14:creationId xmlns:p14="http://schemas.microsoft.com/office/powerpoint/2010/main" val="23648069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467544" y="476672"/>
            <a:ext cx="5400600" cy="914400"/>
          </a:xfrm>
        </p:spPr>
        <p:txBody>
          <a:bodyPr>
            <a:normAutofit/>
          </a:bodyPr>
          <a:lstStyle/>
          <a:p>
            <a:r>
              <a:rPr lang="es-EC" sz="2000" u="sng" dirty="0" smtClean="0">
                <a:solidFill>
                  <a:schemeClr val="tx2"/>
                </a:solidFill>
              </a:rPr>
              <a:t>Ejecución del Sistema</a:t>
            </a:r>
            <a:endParaRPr lang="es-EC" sz="2000" u="sng" dirty="0">
              <a:solidFill>
                <a:schemeClr val="tx2"/>
              </a:solidFill>
            </a:endParaRPr>
          </a:p>
        </p:txBody>
      </p:sp>
      <p:sp>
        <p:nvSpPr>
          <p:cNvPr id="8" name="7 Marcador de contenido"/>
          <p:cNvSpPr>
            <a:spLocks noGrp="1"/>
          </p:cNvSpPr>
          <p:nvPr>
            <p:ph sz="half" idx="1"/>
          </p:nvPr>
        </p:nvSpPr>
        <p:spPr>
          <a:xfrm>
            <a:off x="395536" y="1628800"/>
            <a:ext cx="8280920" cy="4724402"/>
          </a:xfrm>
        </p:spPr>
        <p:txBody>
          <a:bodyPr>
            <a:normAutofit/>
          </a:bodyPr>
          <a:lstStyle/>
          <a:p>
            <a:endParaRPr lang="es-MX" sz="1600" dirty="0">
              <a:solidFill>
                <a:schemeClr val="tx2"/>
              </a:solidFill>
            </a:endParaRPr>
          </a:p>
          <a:p>
            <a:pPr marL="0" indent="0" algn="just">
              <a:buNone/>
            </a:pPr>
            <a:endParaRPr lang="es-EC" sz="1800" dirty="0" smtClean="0"/>
          </a:p>
          <a:p>
            <a:pPr marL="0" indent="0" algn="just">
              <a:buNone/>
            </a:pPr>
            <a:endParaRPr lang="es-EC" sz="2000" dirty="0"/>
          </a:p>
          <a:p>
            <a:endParaRPr lang="es-EC" dirty="0">
              <a:solidFill>
                <a:schemeClr val="accent3">
                  <a:lumMod val="75000"/>
                </a:schemeClr>
              </a:solidFill>
            </a:endParaRPr>
          </a:p>
        </p:txBody>
      </p:sp>
      <p:sp>
        <p:nvSpPr>
          <p:cNvPr id="2" name="1 CuadroTexto"/>
          <p:cNvSpPr txBox="1"/>
          <p:nvPr/>
        </p:nvSpPr>
        <p:spPr>
          <a:xfrm>
            <a:off x="3104289" y="5498363"/>
            <a:ext cx="2935419" cy="369332"/>
          </a:xfrm>
          <a:prstGeom prst="rect">
            <a:avLst/>
          </a:prstGeom>
          <a:noFill/>
        </p:spPr>
        <p:txBody>
          <a:bodyPr wrap="none" rtlCol="0">
            <a:spAutoFit/>
          </a:bodyPr>
          <a:lstStyle/>
          <a:p>
            <a:r>
              <a:rPr lang="es-EC" b="1" dirty="0" smtClean="0"/>
              <a:t>Curva de crecimiento</a:t>
            </a:r>
            <a:endParaRPr lang="es-EC" b="1" dirty="0"/>
          </a:p>
        </p:txBody>
      </p:sp>
      <p:pic>
        <p:nvPicPr>
          <p:cNvPr id="5" name="4 Imagen"/>
          <p:cNvPicPr/>
          <p:nvPr/>
        </p:nvPicPr>
        <p:blipFill>
          <a:blip r:embed="rId2"/>
          <a:stretch>
            <a:fillRect/>
          </a:stretch>
        </p:blipFill>
        <p:spPr>
          <a:xfrm>
            <a:off x="611560" y="1556792"/>
            <a:ext cx="7992888" cy="3941571"/>
          </a:xfrm>
          <a:prstGeom prst="rect">
            <a:avLst/>
          </a:prstGeom>
        </p:spPr>
      </p:pic>
    </p:spTree>
    <p:extLst>
      <p:ext uri="{BB962C8B-B14F-4D97-AF65-F5344CB8AC3E}">
        <p14:creationId xmlns:p14="http://schemas.microsoft.com/office/powerpoint/2010/main" val="27427234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467544" y="476672"/>
            <a:ext cx="5400600" cy="914400"/>
          </a:xfrm>
        </p:spPr>
        <p:txBody>
          <a:bodyPr>
            <a:normAutofit/>
          </a:bodyPr>
          <a:lstStyle/>
          <a:p>
            <a:r>
              <a:rPr lang="es-EC" sz="2000" u="sng" dirty="0" smtClean="0">
                <a:solidFill>
                  <a:schemeClr val="tx2"/>
                </a:solidFill>
              </a:rPr>
              <a:t>Ejecución del Sistema</a:t>
            </a:r>
            <a:endParaRPr lang="es-EC" sz="2000" u="sng" dirty="0">
              <a:solidFill>
                <a:schemeClr val="tx2"/>
              </a:solidFill>
            </a:endParaRPr>
          </a:p>
        </p:txBody>
      </p:sp>
      <p:sp>
        <p:nvSpPr>
          <p:cNvPr id="8" name="7 Marcador de contenido"/>
          <p:cNvSpPr>
            <a:spLocks noGrp="1"/>
          </p:cNvSpPr>
          <p:nvPr>
            <p:ph sz="half" idx="1"/>
          </p:nvPr>
        </p:nvSpPr>
        <p:spPr>
          <a:xfrm>
            <a:off x="395536" y="1628800"/>
            <a:ext cx="8280920" cy="4724402"/>
          </a:xfrm>
        </p:spPr>
        <p:txBody>
          <a:bodyPr>
            <a:normAutofit/>
          </a:bodyPr>
          <a:lstStyle/>
          <a:p>
            <a:endParaRPr lang="es-MX" sz="1600" dirty="0">
              <a:solidFill>
                <a:schemeClr val="tx2"/>
              </a:solidFill>
            </a:endParaRPr>
          </a:p>
          <a:p>
            <a:pPr marL="0" indent="0" algn="just">
              <a:buNone/>
            </a:pPr>
            <a:endParaRPr lang="es-EC" sz="1800" dirty="0" smtClean="0"/>
          </a:p>
          <a:p>
            <a:pPr marL="0" indent="0" algn="just">
              <a:buNone/>
            </a:pPr>
            <a:endParaRPr lang="es-EC" sz="2000" dirty="0"/>
          </a:p>
          <a:p>
            <a:endParaRPr lang="es-EC" dirty="0">
              <a:solidFill>
                <a:schemeClr val="accent3">
                  <a:lumMod val="75000"/>
                </a:schemeClr>
              </a:solidFill>
            </a:endParaRPr>
          </a:p>
        </p:txBody>
      </p:sp>
      <p:sp>
        <p:nvSpPr>
          <p:cNvPr id="2" name="1 CuadroTexto"/>
          <p:cNvSpPr txBox="1"/>
          <p:nvPr/>
        </p:nvSpPr>
        <p:spPr>
          <a:xfrm>
            <a:off x="3131840" y="5510885"/>
            <a:ext cx="2678938" cy="369332"/>
          </a:xfrm>
          <a:prstGeom prst="rect">
            <a:avLst/>
          </a:prstGeom>
          <a:noFill/>
        </p:spPr>
        <p:txBody>
          <a:bodyPr wrap="none" rtlCol="0">
            <a:spAutoFit/>
          </a:bodyPr>
          <a:lstStyle/>
          <a:p>
            <a:r>
              <a:rPr lang="es-EC" b="1" dirty="0" smtClean="0"/>
              <a:t>Agenda Electrónica</a:t>
            </a:r>
            <a:endParaRPr lang="es-EC" b="1" dirty="0"/>
          </a:p>
        </p:txBody>
      </p:sp>
      <p:pic>
        <p:nvPicPr>
          <p:cNvPr id="5" name="4 Imagen"/>
          <p:cNvPicPr/>
          <p:nvPr/>
        </p:nvPicPr>
        <p:blipFill>
          <a:blip r:embed="rId2"/>
          <a:stretch>
            <a:fillRect/>
          </a:stretch>
        </p:blipFill>
        <p:spPr>
          <a:xfrm>
            <a:off x="611842" y="1484784"/>
            <a:ext cx="7992606" cy="3744416"/>
          </a:xfrm>
          <a:prstGeom prst="rect">
            <a:avLst/>
          </a:prstGeom>
        </p:spPr>
      </p:pic>
    </p:spTree>
    <p:extLst>
      <p:ext uri="{BB962C8B-B14F-4D97-AF65-F5344CB8AC3E}">
        <p14:creationId xmlns:p14="http://schemas.microsoft.com/office/powerpoint/2010/main" val="17984855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contenido"/>
          <p:cNvSpPr>
            <a:spLocks noGrp="1"/>
          </p:cNvSpPr>
          <p:nvPr>
            <p:ph sz="half" idx="1"/>
          </p:nvPr>
        </p:nvSpPr>
        <p:spPr>
          <a:xfrm>
            <a:off x="395536" y="1628800"/>
            <a:ext cx="8280920" cy="4724402"/>
          </a:xfrm>
        </p:spPr>
        <p:txBody>
          <a:bodyPr>
            <a:normAutofit/>
          </a:bodyPr>
          <a:lstStyle/>
          <a:p>
            <a:endParaRPr lang="es-MX" sz="1600" dirty="0">
              <a:solidFill>
                <a:schemeClr val="tx2"/>
              </a:solidFill>
            </a:endParaRPr>
          </a:p>
          <a:p>
            <a:pPr marL="0" indent="0" algn="just">
              <a:buNone/>
            </a:pPr>
            <a:endParaRPr lang="es-EC" sz="1800" dirty="0" smtClean="0"/>
          </a:p>
          <a:p>
            <a:pPr marL="0" indent="0" algn="just">
              <a:buNone/>
            </a:pPr>
            <a:endParaRPr lang="es-EC" sz="2000" dirty="0"/>
          </a:p>
          <a:p>
            <a:endParaRPr lang="es-EC" dirty="0">
              <a:solidFill>
                <a:schemeClr val="accent3">
                  <a:lumMod val="75000"/>
                </a:schemeClr>
              </a:solidFill>
            </a:endParaRPr>
          </a:p>
        </p:txBody>
      </p:sp>
      <p:pic>
        <p:nvPicPr>
          <p:cNvPr id="4" name="3 Imagen"/>
          <p:cNvPicPr/>
          <p:nvPr/>
        </p:nvPicPr>
        <p:blipFill>
          <a:blip r:embed="rId2"/>
          <a:stretch>
            <a:fillRect/>
          </a:stretch>
        </p:blipFill>
        <p:spPr>
          <a:xfrm>
            <a:off x="611560" y="1564640"/>
            <a:ext cx="7920880" cy="3520544"/>
          </a:xfrm>
          <a:prstGeom prst="rect">
            <a:avLst/>
          </a:prstGeom>
        </p:spPr>
      </p:pic>
      <p:sp>
        <p:nvSpPr>
          <p:cNvPr id="5" name="4 CuadroTexto"/>
          <p:cNvSpPr txBox="1"/>
          <p:nvPr/>
        </p:nvSpPr>
        <p:spPr>
          <a:xfrm>
            <a:off x="3275856" y="5376705"/>
            <a:ext cx="2885726" cy="369332"/>
          </a:xfrm>
          <a:prstGeom prst="rect">
            <a:avLst/>
          </a:prstGeom>
          <a:noFill/>
        </p:spPr>
        <p:txBody>
          <a:bodyPr wrap="none" rtlCol="0">
            <a:spAutoFit/>
          </a:bodyPr>
          <a:lstStyle/>
          <a:p>
            <a:r>
              <a:rPr lang="es-EC" b="1" dirty="0" smtClean="0"/>
              <a:t>Horarios de atención</a:t>
            </a:r>
            <a:endParaRPr lang="es-EC" b="1" dirty="0"/>
          </a:p>
        </p:txBody>
      </p:sp>
      <p:sp>
        <p:nvSpPr>
          <p:cNvPr id="9" name="6 Título"/>
          <p:cNvSpPr txBox="1">
            <a:spLocks/>
          </p:cNvSpPr>
          <p:nvPr/>
        </p:nvSpPr>
        <p:spPr>
          <a:xfrm>
            <a:off x="467544" y="476672"/>
            <a:ext cx="5400600" cy="914400"/>
          </a:xfrm>
          <a:prstGeom prst="rect">
            <a:avLst/>
          </a:prstGeom>
        </p:spPr>
        <p:txBody>
          <a:bodyPr vert="horz" anchor="b">
            <a:normAutofit/>
          </a:bodyPr>
          <a:lstStyle>
            <a:lvl1pPr algn="l" rtl="0" eaLnBrk="1" latinLnBrk="0" hangingPunct="1">
              <a:spcBef>
                <a:spcPct val="0"/>
              </a:spcBef>
              <a:buNone/>
              <a:defRPr kumimoji="0" sz="2200" b="1" kern="1200">
                <a:solidFill>
                  <a:schemeClr val="accent1"/>
                </a:solidFill>
                <a:effectLst>
                  <a:outerShdw blurRad="53975" dist="22860" dir="5400000" algn="tl" rotWithShape="0">
                    <a:srgbClr val="000000">
                      <a:alpha val="55000"/>
                    </a:srgbClr>
                  </a:outerShdw>
                </a:effectLst>
                <a:latin typeface="+mj-lt"/>
                <a:ea typeface="+mj-ea"/>
                <a:cs typeface="+mj-cs"/>
              </a:defRPr>
            </a:lvl1pPr>
            <a:extLst/>
          </a:lstStyle>
          <a:p>
            <a:r>
              <a:rPr lang="es-EC" sz="2000" u="sng" smtClean="0">
                <a:solidFill>
                  <a:schemeClr val="tx2"/>
                </a:solidFill>
              </a:rPr>
              <a:t>Ejecución del Sistema</a:t>
            </a:r>
            <a:endParaRPr lang="es-EC" sz="2000" u="sng" dirty="0">
              <a:solidFill>
                <a:schemeClr val="tx2"/>
              </a:solidFill>
            </a:endParaRPr>
          </a:p>
        </p:txBody>
      </p:sp>
    </p:spTree>
    <p:extLst>
      <p:ext uri="{BB962C8B-B14F-4D97-AF65-F5344CB8AC3E}">
        <p14:creationId xmlns:p14="http://schemas.microsoft.com/office/powerpoint/2010/main" val="3566641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contenido"/>
          <p:cNvSpPr>
            <a:spLocks noGrp="1"/>
          </p:cNvSpPr>
          <p:nvPr>
            <p:ph sz="half" idx="1"/>
          </p:nvPr>
        </p:nvSpPr>
        <p:spPr>
          <a:xfrm>
            <a:off x="395536" y="1628800"/>
            <a:ext cx="8280920" cy="4724402"/>
          </a:xfrm>
        </p:spPr>
        <p:txBody>
          <a:bodyPr>
            <a:normAutofit/>
          </a:bodyPr>
          <a:lstStyle/>
          <a:p>
            <a:endParaRPr lang="es-MX" sz="1600" dirty="0">
              <a:solidFill>
                <a:schemeClr val="tx2"/>
              </a:solidFill>
            </a:endParaRPr>
          </a:p>
          <a:p>
            <a:pPr marL="0" indent="0" algn="just">
              <a:buNone/>
            </a:pPr>
            <a:endParaRPr lang="es-EC" sz="1800" dirty="0" smtClean="0"/>
          </a:p>
          <a:p>
            <a:pPr marL="0" indent="0" algn="just">
              <a:buNone/>
            </a:pPr>
            <a:endParaRPr lang="es-EC" sz="2000" dirty="0"/>
          </a:p>
          <a:p>
            <a:endParaRPr lang="es-EC" dirty="0">
              <a:solidFill>
                <a:schemeClr val="accent3">
                  <a:lumMod val="75000"/>
                </a:schemeClr>
              </a:solidFill>
            </a:endParaRPr>
          </a:p>
        </p:txBody>
      </p:sp>
      <p:sp>
        <p:nvSpPr>
          <p:cNvPr id="5" name="4 CuadroTexto"/>
          <p:cNvSpPr txBox="1"/>
          <p:nvPr/>
        </p:nvSpPr>
        <p:spPr>
          <a:xfrm>
            <a:off x="3964300" y="5193180"/>
            <a:ext cx="1215397" cy="369332"/>
          </a:xfrm>
          <a:prstGeom prst="rect">
            <a:avLst/>
          </a:prstGeom>
          <a:noFill/>
        </p:spPr>
        <p:txBody>
          <a:bodyPr wrap="none" rtlCol="0">
            <a:spAutoFit/>
          </a:bodyPr>
          <a:lstStyle/>
          <a:p>
            <a:r>
              <a:rPr lang="es-EC" b="1" dirty="0" smtClean="0"/>
              <a:t>Reporte</a:t>
            </a:r>
            <a:endParaRPr lang="es-EC" b="1" dirty="0"/>
          </a:p>
        </p:txBody>
      </p:sp>
      <p:pic>
        <p:nvPicPr>
          <p:cNvPr id="6" name="5 Imagen"/>
          <p:cNvPicPr/>
          <p:nvPr/>
        </p:nvPicPr>
        <p:blipFill>
          <a:blip r:embed="rId2"/>
          <a:stretch>
            <a:fillRect/>
          </a:stretch>
        </p:blipFill>
        <p:spPr>
          <a:xfrm>
            <a:off x="611560" y="1556792"/>
            <a:ext cx="7920880" cy="3528392"/>
          </a:xfrm>
          <a:prstGeom prst="rect">
            <a:avLst/>
          </a:prstGeom>
        </p:spPr>
      </p:pic>
      <p:sp>
        <p:nvSpPr>
          <p:cNvPr id="9" name="6 Título"/>
          <p:cNvSpPr txBox="1">
            <a:spLocks/>
          </p:cNvSpPr>
          <p:nvPr/>
        </p:nvSpPr>
        <p:spPr>
          <a:xfrm>
            <a:off x="467544" y="476672"/>
            <a:ext cx="5400600" cy="914400"/>
          </a:xfrm>
          <a:prstGeom prst="rect">
            <a:avLst/>
          </a:prstGeom>
        </p:spPr>
        <p:txBody>
          <a:bodyPr vert="horz" anchor="b">
            <a:normAutofit/>
          </a:bodyPr>
          <a:lstStyle>
            <a:lvl1pPr algn="l" rtl="0" eaLnBrk="1" latinLnBrk="0" hangingPunct="1">
              <a:spcBef>
                <a:spcPct val="0"/>
              </a:spcBef>
              <a:buNone/>
              <a:defRPr kumimoji="0" sz="2200" b="1" kern="1200">
                <a:solidFill>
                  <a:schemeClr val="accent1"/>
                </a:solidFill>
                <a:effectLst>
                  <a:outerShdw blurRad="53975" dist="22860" dir="5400000" algn="tl" rotWithShape="0">
                    <a:srgbClr val="000000">
                      <a:alpha val="55000"/>
                    </a:srgbClr>
                  </a:outerShdw>
                </a:effectLst>
                <a:latin typeface="+mj-lt"/>
                <a:ea typeface="+mj-ea"/>
                <a:cs typeface="+mj-cs"/>
              </a:defRPr>
            </a:lvl1pPr>
            <a:extLst/>
          </a:lstStyle>
          <a:p>
            <a:r>
              <a:rPr lang="es-EC" sz="2000" u="sng" smtClean="0">
                <a:solidFill>
                  <a:schemeClr val="tx2"/>
                </a:solidFill>
              </a:rPr>
              <a:t>Ejecución del Sistema</a:t>
            </a:r>
            <a:endParaRPr lang="es-EC" sz="2000" u="sng" dirty="0">
              <a:solidFill>
                <a:schemeClr val="tx2"/>
              </a:solidFill>
            </a:endParaRPr>
          </a:p>
        </p:txBody>
      </p:sp>
    </p:spTree>
    <p:extLst>
      <p:ext uri="{BB962C8B-B14F-4D97-AF65-F5344CB8AC3E}">
        <p14:creationId xmlns:p14="http://schemas.microsoft.com/office/powerpoint/2010/main" val="25701800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contenido"/>
          <p:cNvSpPr>
            <a:spLocks noGrp="1"/>
          </p:cNvSpPr>
          <p:nvPr>
            <p:ph sz="half" idx="1"/>
          </p:nvPr>
        </p:nvSpPr>
        <p:spPr>
          <a:xfrm>
            <a:off x="395536" y="1628800"/>
            <a:ext cx="8280920" cy="4724402"/>
          </a:xfrm>
        </p:spPr>
        <p:txBody>
          <a:bodyPr>
            <a:normAutofit/>
          </a:bodyPr>
          <a:lstStyle/>
          <a:p>
            <a:endParaRPr lang="es-MX" sz="1600" dirty="0">
              <a:solidFill>
                <a:schemeClr val="tx2"/>
              </a:solidFill>
            </a:endParaRPr>
          </a:p>
          <a:p>
            <a:pPr marL="0" indent="0" algn="just">
              <a:buNone/>
            </a:pPr>
            <a:endParaRPr lang="es-EC" sz="1800" dirty="0" smtClean="0"/>
          </a:p>
          <a:p>
            <a:pPr marL="0" indent="0" algn="just">
              <a:buNone/>
            </a:pPr>
            <a:endParaRPr lang="es-EC" sz="2000" dirty="0"/>
          </a:p>
          <a:p>
            <a:endParaRPr lang="es-EC" dirty="0">
              <a:solidFill>
                <a:schemeClr val="accent3">
                  <a:lumMod val="75000"/>
                </a:schemeClr>
              </a:solidFill>
            </a:endParaRPr>
          </a:p>
        </p:txBody>
      </p:sp>
      <p:sp>
        <p:nvSpPr>
          <p:cNvPr id="9" name="6 Título"/>
          <p:cNvSpPr txBox="1">
            <a:spLocks/>
          </p:cNvSpPr>
          <p:nvPr/>
        </p:nvSpPr>
        <p:spPr>
          <a:xfrm>
            <a:off x="467544" y="476672"/>
            <a:ext cx="5400600" cy="914400"/>
          </a:xfrm>
          <a:prstGeom prst="rect">
            <a:avLst/>
          </a:prstGeom>
        </p:spPr>
        <p:txBody>
          <a:bodyPr vert="horz" anchor="b">
            <a:normAutofit/>
          </a:bodyPr>
          <a:lstStyle>
            <a:lvl1pPr algn="l" rtl="0" eaLnBrk="1" latinLnBrk="0" hangingPunct="1">
              <a:spcBef>
                <a:spcPct val="0"/>
              </a:spcBef>
              <a:buNone/>
              <a:defRPr kumimoji="0" sz="2200" b="1" kern="1200">
                <a:solidFill>
                  <a:schemeClr val="accent1"/>
                </a:solidFill>
                <a:effectLst>
                  <a:outerShdw blurRad="53975" dist="22860" dir="5400000" algn="tl" rotWithShape="0">
                    <a:srgbClr val="000000">
                      <a:alpha val="55000"/>
                    </a:srgbClr>
                  </a:outerShdw>
                </a:effectLst>
                <a:latin typeface="+mj-lt"/>
                <a:ea typeface="+mj-ea"/>
                <a:cs typeface="+mj-cs"/>
              </a:defRPr>
            </a:lvl1pPr>
            <a:extLst/>
          </a:lstStyle>
          <a:p>
            <a:r>
              <a:rPr lang="es-EC" sz="2000" u="sng" dirty="0" smtClean="0">
                <a:solidFill>
                  <a:schemeClr val="tx2"/>
                </a:solidFill>
              </a:rPr>
              <a:t>Conclusiones</a:t>
            </a:r>
            <a:endParaRPr lang="es-EC" sz="2000" u="sng" dirty="0">
              <a:solidFill>
                <a:schemeClr val="tx2"/>
              </a:solidFill>
            </a:endParaRPr>
          </a:p>
        </p:txBody>
      </p:sp>
      <p:sp>
        <p:nvSpPr>
          <p:cNvPr id="2" name="1 Rectángulo"/>
          <p:cNvSpPr/>
          <p:nvPr/>
        </p:nvSpPr>
        <p:spPr>
          <a:xfrm>
            <a:off x="467900" y="1772816"/>
            <a:ext cx="8208912" cy="3046988"/>
          </a:xfrm>
          <a:prstGeom prst="rect">
            <a:avLst/>
          </a:prstGeom>
        </p:spPr>
        <p:txBody>
          <a:bodyPr wrap="square">
            <a:spAutoFit/>
          </a:bodyPr>
          <a:lstStyle/>
          <a:p>
            <a:pPr marL="285750" indent="-285750" algn="just">
              <a:buFont typeface="Arial" panose="020B0604020202020204" pitchFamily="34" charset="0"/>
              <a:buChar char="•"/>
            </a:pPr>
            <a:r>
              <a:rPr lang="es-EC" sz="1600" dirty="0" smtClean="0"/>
              <a:t>Después del estudio de la técnica del desarrollo dirigido por pruebas conjuntamente con el </a:t>
            </a:r>
            <a:r>
              <a:rPr lang="es-EC" sz="1600" dirty="0" err="1" smtClean="0"/>
              <a:t>framework</a:t>
            </a:r>
            <a:r>
              <a:rPr lang="es-EC" sz="1600" dirty="0" smtClean="0"/>
              <a:t> </a:t>
            </a:r>
            <a:r>
              <a:rPr lang="es-EC" sz="1600" dirty="0" err="1" smtClean="0"/>
              <a:t>JUnit</a:t>
            </a:r>
            <a:r>
              <a:rPr lang="es-EC" sz="1600" dirty="0" smtClean="0"/>
              <a:t>, se ha podido determinar que la técnica no simplemente abarca el </a:t>
            </a:r>
            <a:r>
              <a:rPr lang="es-EC" sz="1600" dirty="0" err="1" smtClean="0"/>
              <a:t>testing</a:t>
            </a:r>
            <a:r>
              <a:rPr lang="es-EC" sz="1600" dirty="0" smtClean="0"/>
              <a:t> de la aplicación, sino que conduce el diseño de la misma,  mejorando el paradigma de desarrollo del software, obteniendo un código de calidad. </a:t>
            </a:r>
          </a:p>
          <a:p>
            <a:pPr algn="just"/>
            <a:r>
              <a:rPr lang="es-EC" sz="1600" dirty="0"/>
              <a:t> </a:t>
            </a:r>
          </a:p>
          <a:p>
            <a:pPr marL="285750" indent="-285750" algn="just">
              <a:buFont typeface="Arial" panose="020B0604020202020204" pitchFamily="34" charset="0"/>
              <a:buChar char="•"/>
            </a:pPr>
            <a:r>
              <a:rPr lang="es-EC" sz="1600" dirty="0" smtClean="0"/>
              <a:t>Después de realizar el estudio de las pruebas unitarias, pruebas de integración y TDD, se realizó una comparación visualizada en las tablas N° 3.2 y N° 3.3, donde se determinó que TDD es similar tanto a las pruebas unitarias como a las pruebas de integración, pero no es lo mismo, ya que TDD expresa lo que el código debe hacer antes de que realmente este se escriba en la aplicación. </a:t>
            </a:r>
            <a:endParaRPr lang="es-EC" sz="1600" dirty="0"/>
          </a:p>
        </p:txBody>
      </p:sp>
    </p:spTree>
    <p:extLst>
      <p:ext uri="{BB962C8B-B14F-4D97-AF65-F5344CB8AC3E}">
        <p14:creationId xmlns:p14="http://schemas.microsoft.com/office/powerpoint/2010/main" val="9084912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contenido"/>
          <p:cNvSpPr>
            <a:spLocks noGrp="1"/>
          </p:cNvSpPr>
          <p:nvPr>
            <p:ph sz="half" idx="1"/>
          </p:nvPr>
        </p:nvSpPr>
        <p:spPr>
          <a:xfrm>
            <a:off x="395536" y="1628800"/>
            <a:ext cx="8280920" cy="4724402"/>
          </a:xfrm>
        </p:spPr>
        <p:txBody>
          <a:bodyPr>
            <a:normAutofit/>
          </a:bodyPr>
          <a:lstStyle/>
          <a:p>
            <a:endParaRPr lang="es-MX" sz="1600" dirty="0">
              <a:solidFill>
                <a:schemeClr val="tx2"/>
              </a:solidFill>
            </a:endParaRPr>
          </a:p>
          <a:p>
            <a:pPr marL="0" indent="0" algn="just">
              <a:buNone/>
            </a:pPr>
            <a:endParaRPr lang="es-EC" sz="1800" dirty="0" smtClean="0"/>
          </a:p>
          <a:p>
            <a:pPr marL="0" indent="0" algn="just">
              <a:buNone/>
            </a:pPr>
            <a:endParaRPr lang="es-EC" sz="2000" dirty="0"/>
          </a:p>
          <a:p>
            <a:endParaRPr lang="es-EC" dirty="0">
              <a:solidFill>
                <a:schemeClr val="accent3">
                  <a:lumMod val="75000"/>
                </a:schemeClr>
              </a:solidFill>
            </a:endParaRPr>
          </a:p>
        </p:txBody>
      </p:sp>
      <p:sp>
        <p:nvSpPr>
          <p:cNvPr id="9" name="6 Título"/>
          <p:cNvSpPr txBox="1">
            <a:spLocks/>
          </p:cNvSpPr>
          <p:nvPr/>
        </p:nvSpPr>
        <p:spPr>
          <a:xfrm>
            <a:off x="467544" y="476672"/>
            <a:ext cx="5400600" cy="914400"/>
          </a:xfrm>
          <a:prstGeom prst="rect">
            <a:avLst/>
          </a:prstGeom>
        </p:spPr>
        <p:txBody>
          <a:bodyPr vert="horz" anchor="b">
            <a:normAutofit/>
          </a:bodyPr>
          <a:lstStyle>
            <a:lvl1pPr algn="l" rtl="0" eaLnBrk="1" latinLnBrk="0" hangingPunct="1">
              <a:spcBef>
                <a:spcPct val="0"/>
              </a:spcBef>
              <a:buNone/>
              <a:defRPr kumimoji="0" sz="2200" b="1" kern="1200">
                <a:solidFill>
                  <a:schemeClr val="accent1"/>
                </a:solidFill>
                <a:effectLst>
                  <a:outerShdw blurRad="53975" dist="22860" dir="5400000" algn="tl" rotWithShape="0">
                    <a:srgbClr val="000000">
                      <a:alpha val="55000"/>
                    </a:srgbClr>
                  </a:outerShdw>
                </a:effectLst>
                <a:latin typeface="+mj-lt"/>
                <a:ea typeface="+mj-ea"/>
                <a:cs typeface="+mj-cs"/>
              </a:defRPr>
            </a:lvl1pPr>
            <a:extLst/>
          </a:lstStyle>
          <a:p>
            <a:r>
              <a:rPr lang="es-EC" sz="2000" u="sng" dirty="0" smtClean="0">
                <a:solidFill>
                  <a:schemeClr val="tx2"/>
                </a:solidFill>
              </a:rPr>
              <a:t>Conclusiones</a:t>
            </a:r>
            <a:endParaRPr lang="es-EC" sz="2000" u="sng" dirty="0">
              <a:solidFill>
                <a:schemeClr val="tx2"/>
              </a:solidFill>
            </a:endParaRPr>
          </a:p>
        </p:txBody>
      </p:sp>
      <p:sp>
        <p:nvSpPr>
          <p:cNvPr id="3" name="2 Rectángulo"/>
          <p:cNvSpPr/>
          <p:nvPr/>
        </p:nvSpPr>
        <p:spPr>
          <a:xfrm>
            <a:off x="323528" y="1412776"/>
            <a:ext cx="8280920" cy="4524315"/>
          </a:xfrm>
          <a:prstGeom prst="rect">
            <a:avLst/>
          </a:prstGeom>
        </p:spPr>
        <p:txBody>
          <a:bodyPr wrap="square">
            <a:spAutoFit/>
          </a:bodyPr>
          <a:lstStyle/>
          <a:p>
            <a:pPr marL="285750" indent="-285750" algn="just">
              <a:buFont typeface="Arial" panose="020B0604020202020204" pitchFamily="34" charset="0"/>
              <a:buChar char="•"/>
            </a:pPr>
            <a:r>
              <a:rPr lang="es-EC" sz="1600" dirty="0"/>
              <a:t>TDD puede ser utilizado para las pruebas de regresión. Se puede utilizar TDD para determinar inmediatamente si un cambio altero la funcionalidad de la aplicación. Por lo tanto a diferencia de las pruebas unitarias, TDD no prueba necesariamente una parte de código de forma aislada, sino que cubre una funcionalidad consecutiva, un desarrollo futuro en el código de la aplicación.</a:t>
            </a:r>
          </a:p>
          <a:p>
            <a:pPr algn="just"/>
            <a:endParaRPr lang="es-EC" sz="1600" dirty="0"/>
          </a:p>
          <a:p>
            <a:pPr marL="285750" indent="-285750" algn="just">
              <a:buFont typeface="Arial" panose="020B0604020202020204" pitchFamily="34" charset="0"/>
              <a:buChar char="•"/>
            </a:pPr>
            <a:r>
              <a:rPr lang="es-EC" sz="1600" dirty="0"/>
              <a:t>TDD funciona como mini-pruebas de aceptación, pero  no cubre el </a:t>
            </a:r>
            <a:r>
              <a:rPr lang="es-EC" sz="1600" dirty="0" err="1"/>
              <a:t>testing</a:t>
            </a:r>
            <a:r>
              <a:rPr lang="es-EC" sz="1600" dirty="0"/>
              <a:t> de todo el proyecto. Sino que TDD expresa la funcionalidad que necesita ser implementada a continuación, por lo tanto TDD integra las pruebas que  </a:t>
            </a:r>
            <a:r>
              <a:rPr lang="es-EC" sz="1600" dirty="0" err="1"/>
              <a:t>Junit</a:t>
            </a:r>
            <a:r>
              <a:rPr lang="es-EC" sz="1600" dirty="0"/>
              <a:t> proporciona para evaluar el sistema de forma modular.</a:t>
            </a:r>
          </a:p>
          <a:p>
            <a:pPr algn="just"/>
            <a:r>
              <a:rPr lang="es-EC" sz="1600" dirty="0"/>
              <a:t>	</a:t>
            </a:r>
          </a:p>
          <a:p>
            <a:pPr marL="285750" indent="-285750" algn="just">
              <a:buFont typeface="Arial" panose="020B0604020202020204" pitchFamily="34" charset="0"/>
              <a:buChar char="•"/>
            </a:pPr>
            <a:r>
              <a:rPr lang="es-EC" sz="1600" dirty="0"/>
              <a:t>La metodología </a:t>
            </a:r>
            <a:r>
              <a:rPr lang="es-EC" sz="1600" dirty="0" err="1"/>
              <a:t>Scrum</a:t>
            </a:r>
            <a:r>
              <a:rPr lang="es-EC" sz="1600" dirty="0"/>
              <a:t> aplica técnicas ágiles como el Desarrollo Dirigido por Pruebas (TDD), Modelado Ágil y Gestión de Cambios Ágil, por lo que se ajustó de manera consistente en el desarrollo del caso práctico, permitiendo tener un control y una distribución adecuada de las actividades de trabajo y a la vez centrarse en actividades prioritarias, logrando una aplicación distribuida y sencilla.</a:t>
            </a:r>
          </a:p>
        </p:txBody>
      </p:sp>
    </p:spTree>
    <p:extLst>
      <p:ext uri="{BB962C8B-B14F-4D97-AF65-F5344CB8AC3E}">
        <p14:creationId xmlns:p14="http://schemas.microsoft.com/office/powerpoint/2010/main" val="12916901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467544" y="476672"/>
            <a:ext cx="5400600" cy="914400"/>
          </a:xfrm>
        </p:spPr>
        <p:txBody>
          <a:bodyPr>
            <a:normAutofit/>
          </a:bodyPr>
          <a:lstStyle/>
          <a:p>
            <a:r>
              <a:rPr lang="es-EC" sz="2000" u="sng" dirty="0" smtClean="0">
                <a:solidFill>
                  <a:schemeClr val="tx2"/>
                </a:solidFill>
              </a:rPr>
              <a:t>Motivación y Contexto</a:t>
            </a:r>
            <a:endParaRPr lang="es-EC" sz="2000" u="sng" dirty="0">
              <a:solidFill>
                <a:schemeClr val="tx2"/>
              </a:solidFill>
            </a:endParaRPr>
          </a:p>
        </p:txBody>
      </p:sp>
      <p:sp>
        <p:nvSpPr>
          <p:cNvPr id="8" name="7 Marcador de contenido"/>
          <p:cNvSpPr>
            <a:spLocks noGrp="1"/>
          </p:cNvSpPr>
          <p:nvPr>
            <p:ph sz="half" idx="1"/>
          </p:nvPr>
        </p:nvSpPr>
        <p:spPr>
          <a:xfrm>
            <a:off x="395536" y="1628800"/>
            <a:ext cx="8280920" cy="4724402"/>
          </a:xfrm>
        </p:spPr>
        <p:txBody>
          <a:bodyPr>
            <a:normAutofit/>
          </a:bodyPr>
          <a:lstStyle/>
          <a:p>
            <a:pPr algn="just"/>
            <a:r>
              <a:rPr lang="es-EC" sz="1800" b="1" dirty="0" smtClean="0">
                <a:solidFill>
                  <a:schemeClr val="accent3">
                    <a:lumMod val="75000"/>
                  </a:schemeClr>
                </a:solidFill>
              </a:rPr>
              <a:t>Técnica  de desarrollo</a:t>
            </a:r>
          </a:p>
          <a:p>
            <a:pPr marL="0" indent="0" algn="just">
              <a:buNone/>
            </a:pPr>
            <a:r>
              <a:rPr lang="es-MX" sz="1800" dirty="0"/>
              <a:t>La interpretación de los  cambios dentro de los procesos de la ingeniería de software como inevitables y necesarios representan una gran ventaja en las metodologías agiles.</a:t>
            </a:r>
          </a:p>
          <a:p>
            <a:pPr algn="just"/>
            <a:endParaRPr lang="es-EC" sz="1800" b="1" dirty="0" smtClean="0">
              <a:solidFill>
                <a:schemeClr val="accent3">
                  <a:lumMod val="75000"/>
                </a:schemeClr>
              </a:solidFill>
            </a:endParaRPr>
          </a:p>
          <a:p>
            <a:pPr algn="just"/>
            <a:r>
              <a:rPr lang="es-EC" sz="1800" b="1" dirty="0" smtClean="0">
                <a:solidFill>
                  <a:schemeClr val="accent3">
                    <a:lumMod val="75000"/>
                  </a:schemeClr>
                </a:solidFill>
              </a:rPr>
              <a:t>Consultorios médicos</a:t>
            </a:r>
          </a:p>
          <a:p>
            <a:pPr marL="0" indent="0" algn="just">
              <a:buNone/>
            </a:pPr>
            <a:r>
              <a:rPr lang="es-EC" sz="1800" dirty="0"/>
              <a:t>Con el desarrollo tecnológico continuo, los centros médicos dejan atrás los procesos manuales enfocados a la administración de los </a:t>
            </a:r>
            <a:r>
              <a:rPr lang="es-EC" sz="1800" dirty="0" smtClean="0"/>
              <a:t>pacientes, para brindar </a:t>
            </a:r>
            <a:r>
              <a:rPr lang="es-EC" sz="1800" dirty="0"/>
              <a:t>un optimo y eficaz servicio a los usuarios. </a:t>
            </a:r>
          </a:p>
          <a:p>
            <a:pPr algn="just"/>
            <a:endParaRPr lang="es-EC" sz="1800" b="1" dirty="0" smtClean="0">
              <a:solidFill>
                <a:schemeClr val="accent3">
                  <a:lumMod val="75000"/>
                </a:schemeClr>
              </a:solidFill>
            </a:endParaRPr>
          </a:p>
          <a:p>
            <a:pPr algn="just"/>
            <a:r>
              <a:rPr lang="es-EC" sz="1800" b="1" dirty="0" smtClean="0">
                <a:solidFill>
                  <a:schemeClr val="accent3">
                    <a:lumMod val="75000"/>
                  </a:schemeClr>
                </a:solidFill>
              </a:rPr>
              <a:t>Frente a este escenario</a:t>
            </a:r>
          </a:p>
          <a:p>
            <a:pPr marL="0" indent="0" algn="just">
              <a:buNone/>
            </a:pPr>
            <a:r>
              <a:rPr lang="es-EC" sz="1800" dirty="0" smtClean="0"/>
              <a:t>Se propuso el </a:t>
            </a:r>
            <a:r>
              <a:rPr lang="es-MX" sz="1800" dirty="0" smtClean="0"/>
              <a:t>estudio de la técnica test </a:t>
            </a:r>
            <a:r>
              <a:rPr lang="es-MX" sz="1800" dirty="0" err="1" smtClean="0"/>
              <a:t>driven</a:t>
            </a:r>
            <a:r>
              <a:rPr lang="es-MX" sz="1800" dirty="0" smtClean="0"/>
              <a:t> </a:t>
            </a:r>
            <a:r>
              <a:rPr lang="es-MX" sz="1800" dirty="0" err="1" smtClean="0"/>
              <a:t>development</a:t>
            </a:r>
            <a:r>
              <a:rPr lang="es-MX" sz="1800" dirty="0" smtClean="0"/>
              <a:t> (</a:t>
            </a:r>
            <a:r>
              <a:rPr lang="es-MX" sz="1800" dirty="0" err="1" smtClean="0"/>
              <a:t>tdd</a:t>
            </a:r>
            <a:r>
              <a:rPr lang="es-MX" sz="1800" dirty="0" smtClean="0"/>
              <a:t>) y desarrollo del sistema para la administración de consultorios médicos.</a:t>
            </a:r>
          </a:p>
          <a:p>
            <a:endParaRPr lang="es-MX" sz="1600" dirty="0">
              <a:solidFill>
                <a:schemeClr val="tx2"/>
              </a:solidFill>
            </a:endParaRPr>
          </a:p>
          <a:p>
            <a:pPr marL="0" indent="0" algn="just">
              <a:buNone/>
            </a:pPr>
            <a:endParaRPr lang="es-EC" sz="1800" dirty="0" smtClean="0"/>
          </a:p>
          <a:p>
            <a:pPr marL="0" indent="0" algn="just">
              <a:buNone/>
            </a:pPr>
            <a:endParaRPr lang="es-EC" sz="2000" dirty="0"/>
          </a:p>
          <a:p>
            <a:endParaRPr lang="es-EC" dirty="0">
              <a:solidFill>
                <a:schemeClr val="accent3">
                  <a:lumMod val="75000"/>
                </a:schemeClr>
              </a:solidFill>
            </a:endParaRPr>
          </a:p>
        </p:txBody>
      </p:sp>
    </p:spTree>
    <p:extLst>
      <p:ext uri="{BB962C8B-B14F-4D97-AF65-F5344CB8AC3E}">
        <p14:creationId xmlns:p14="http://schemas.microsoft.com/office/powerpoint/2010/main" val="22438300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contenido"/>
          <p:cNvSpPr>
            <a:spLocks noGrp="1"/>
          </p:cNvSpPr>
          <p:nvPr>
            <p:ph sz="half" idx="1"/>
          </p:nvPr>
        </p:nvSpPr>
        <p:spPr>
          <a:xfrm>
            <a:off x="454224" y="1844824"/>
            <a:ext cx="8280920" cy="4724402"/>
          </a:xfrm>
        </p:spPr>
        <p:txBody>
          <a:bodyPr>
            <a:normAutofit/>
          </a:bodyPr>
          <a:lstStyle/>
          <a:p>
            <a:pPr algn="just"/>
            <a:r>
              <a:rPr lang="es-EC" sz="1600" dirty="0"/>
              <a:t>Trabajar con TDD dirige el paradigma orientado a objetos a buscar un test que fuerce al SUT a tener una estructura o una API que dé buenos resultados en términos de legibilidad y reusabilidad. Así, se anticipa futuros casos de uso, futuros problemas y se cuidara el diseño de la API test tras test, aplicando buenas prácticas de diseño. Se recomienda el uso de TDD como una técnica de diseño sobre todo tipo de proyectos.</a:t>
            </a:r>
          </a:p>
          <a:p>
            <a:pPr marL="0" indent="0" algn="just">
              <a:buNone/>
            </a:pPr>
            <a:endParaRPr lang="es-EC" sz="1600" dirty="0"/>
          </a:p>
          <a:p>
            <a:pPr algn="just"/>
            <a:r>
              <a:rPr lang="es-EC" sz="1600" dirty="0"/>
              <a:t>Cuando se usa TDD se recomienda crear las pruebas antes de la implementación del sistema, ya que si se realizan las mismas después del desarrollo se está orientando el diseño hacia las practicas tradicional, por lo que se pierde las principales características de implementar TDD.</a:t>
            </a:r>
          </a:p>
          <a:p>
            <a:pPr marL="0" indent="0">
              <a:buNone/>
            </a:pPr>
            <a:endParaRPr lang="es-MX" sz="1600" dirty="0">
              <a:solidFill>
                <a:schemeClr val="tx2"/>
              </a:solidFill>
            </a:endParaRPr>
          </a:p>
        </p:txBody>
      </p:sp>
      <p:sp>
        <p:nvSpPr>
          <p:cNvPr id="9" name="6 Título"/>
          <p:cNvSpPr txBox="1">
            <a:spLocks/>
          </p:cNvSpPr>
          <p:nvPr/>
        </p:nvSpPr>
        <p:spPr>
          <a:xfrm>
            <a:off x="467544" y="476672"/>
            <a:ext cx="5400600" cy="914400"/>
          </a:xfrm>
          <a:prstGeom prst="rect">
            <a:avLst/>
          </a:prstGeom>
        </p:spPr>
        <p:txBody>
          <a:bodyPr vert="horz" anchor="b">
            <a:normAutofit/>
          </a:bodyPr>
          <a:lstStyle>
            <a:lvl1pPr algn="l" rtl="0" eaLnBrk="1" latinLnBrk="0" hangingPunct="1">
              <a:spcBef>
                <a:spcPct val="0"/>
              </a:spcBef>
              <a:buNone/>
              <a:defRPr kumimoji="0" sz="2200" b="1" kern="1200">
                <a:solidFill>
                  <a:schemeClr val="accent1"/>
                </a:solidFill>
                <a:effectLst>
                  <a:outerShdw blurRad="53975" dist="22860" dir="5400000" algn="tl" rotWithShape="0">
                    <a:srgbClr val="000000">
                      <a:alpha val="55000"/>
                    </a:srgbClr>
                  </a:outerShdw>
                </a:effectLst>
                <a:latin typeface="+mj-lt"/>
                <a:ea typeface="+mj-ea"/>
                <a:cs typeface="+mj-cs"/>
              </a:defRPr>
            </a:lvl1pPr>
            <a:extLst/>
          </a:lstStyle>
          <a:p>
            <a:r>
              <a:rPr lang="es-EC" sz="2000" u="sng" dirty="0">
                <a:solidFill>
                  <a:schemeClr val="tx2"/>
                </a:solidFill>
              </a:rPr>
              <a:t>Recomendaciones</a:t>
            </a:r>
          </a:p>
        </p:txBody>
      </p:sp>
    </p:spTree>
    <p:extLst>
      <p:ext uri="{BB962C8B-B14F-4D97-AF65-F5344CB8AC3E}">
        <p14:creationId xmlns:p14="http://schemas.microsoft.com/office/powerpoint/2010/main" val="14765632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contenido"/>
          <p:cNvSpPr>
            <a:spLocks noGrp="1"/>
          </p:cNvSpPr>
          <p:nvPr>
            <p:ph sz="half" idx="1"/>
          </p:nvPr>
        </p:nvSpPr>
        <p:spPr>
          <a:xfrm>
            <a:off x="437991" y="1844824"/>
            <a:ext cx="8280920" cy="4724402"/>
          </a:xfrm>
        </p:spPr>
        <p:txBody>
          <a:bodyPr>
            <a:normAutofit/>
          </a:bodyPr>
          <a:lstStyle/>
          <a:p>
            <a:pPr algn="just"/>
            <a:r>
              <a:rPr lang="es-EC" sz="1600" dirty="0"/>
              <a:t>Cuando enfocamos TDD hacia mini-pruebas de aceptación es importante dividir el proyecto por módulos de funcionalidad, de esta forma se cubre el </a:t>
            </a:r>
            <a:r>
              <a:rPr lang="es-EC" sz="1600" dirty="0" err="1"/>
              <a:t>testing</a:t>
            </a:r>
            <a:r>
              <a:rPr lang="es-EC" sz="1600" dirty="0"/>
              <a:t> de todo el sistema, y se evita que este proceso se torne complejo y sea necesaria la aplicación de herramientas adicionales de pruebas como Test Studio y </a:t>
            </a:r>
            <a:r>
              <a:rPr lang="es-EC" sz="1600" dirty="0" err="1"/>
              <a:t>WebInject</a:t>
            </a:r>
            <a:r>
              <a:rPr lang="es-EC" sz="1600" dirty="0"/>
              <a:t>.</a:t>
            </a:r>
          </a:p>
          <a:p>
            <a:pPr marL="0" indent="0" algn="just">
              <a:buNone/>
            </a:pPr>
            <a:endParaRPr lang="es-EC" sz="1600" dirty="0"/>
          </a:p>
          <a:p>
            <a:pPr algn="just"/>
            <a:r>
              <a:rPr lang="es-EC" sz="1600" dirty="0"/>
              <a:t>La primera vez que se usa </a:t>
            </a:r>
            <a:r>
              <a:rPr lang="es-EC" sz="1600" dirty="0" err="1"/>
              <a:t>Scrum</a:t>
            </a:r>
            <a:r>
              <a:rPr lang="es-EC" sz="1600" dirty="0"/>
              <a:t>, es complicado diseñar código de calidad dentro del sistema, porque no se conoce las limitaciones y fortalezas que ofrece la metodología. En este caso </a:t>
            </a:r>
            <a:r>
              <a:rPr lang="es-EC" sz="1600" dirty="0" err="1"/>
              <a:t>Scrum</a:t>
            </a:r>
            <a:r>
              <a:rPr lang="es-EC" sz="1600" dirty="0"/>
              <a:t>, cuenta con los </a:t>
            </a:r>
            <a:r>
              <a:rPr lang="es-EC" sz="1600" dirty="0" err="1"/>
              <a:t>Sprints</a:t>
            </a:r>
            <a:r>
              <a:rPr lang="es-EC" sz="1600" dirty="0"/>
              <a:t>. Un sprint es una iteración de actividades que se desarrolla con el grupo de trabajo, bajo los lineamientos de un conjunto de requerimientos. De esta forma se escribe una serie de pruebas para dichos requisitos y, una vez diseñados, se desarrolla el código más sencillo que haga que las pruebas pasen. De esta manera se asegura que se escribe el código necesario para cubrir dichos requisitos, a la vez que se cumplen los criterios de aceptación del cliente.</a:t>
            </a:r>
          </a:p>
          <a:p>
            <a:pPr marL="0" indent="0">
              <a:buNone/>
            </a:pPr>
            <a:endParaRPr lang="es-MX" sz="1600" dirty="0">
              <a:solidFill>
                <a:schemeClr val="tx2"/>
              </a:solidFill>
            </a:endParaRPr>
          </a:p>
        </p:txBody>
      </p:sp>
      <p:sp>
        <p:nvSpPr>
          <p:cNvPr id="9" name="6 Título"/>
          <p:cNvSpPr txBox="1">
            <a:spLocks/>
          </p:cNvSpPr>
          <p:nvPr/>
        </p:nvSpPr>
        <p:spPr>
          <a:xfrm>
            <a:off x="467544" y="476672"/>
            <a:ext cx="5400600" cy="914400"/>
          </a:xfrm>
          <a:prstGeom prst="rect">
            <a:avLst/>
          </a:prstGeom>
        </p:spPr>
        <p:txBody>
          <a:bodyPr vert="horz" anchor="b">
            <a:normAutofit/>
          </a:bodyPr>
          <a:lstStyle>
            <a:lvl1pPr algn="l" rtl="0" eaLnBrk="1" latinLnBrk="0" hangingPunct="1">
              <a:spcBef>
                <a:spcPct val="0"/>
              </a:spcBef>
              <a:buNone/>
              <a:defRPr kumimoji="0" sz="2200" b="1" kern="1200">
                <a:solidFill>
                  <a:schemeClr val="accent1"/>
                </a:solidFill>
                <a:effectLst>
                  <a:outerShdw blurRad="53975" dist="22860" dir="5400000" algn="tl" rotWithShape="0">
                    <a:srgbClr val="000000">
                      <a:alpha val="55000"/>
                    </a:srgbClr>
                  </a:outerShdw>
                </a:effectLst>
                <a:latin typeface="+mj-lt"/>
                <a:ea typeface="+mj-ea"/>
                <a:cs typeface="+mj-cs"/>
              </a:defRPr>
            </a:lvl1pPr>
            <a:extLst/>
          </a:lstStyle>
          <a:p>
            <a:r>
              <a:rPr lang="es-EC" sz="2000" u="sng" dirty="0">
                <a:solidFill>
                  <a:schemeClr val="tx2"/>
                </a:solidFill>
              </a:rPr>
              <a:t>Recomendaciones</a:t>
            </a:r>
          </a:p>
        </p:txBody>
      </p:sp>
    </p:spTree>
    <p:extLst>
      <p:ext uri="{BB962C8B-B14F-4D97-AF65-F5344CB8AC3E}">
        <p14:creationId xmlns:p14="http://schemas.microsoft.com/office/powerpoint/2010/main" val="38048207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p:nvPr>
        </p:nvSpPr>
        <p:spPr>
          <a:xfrm>
            <a:off x="395536" y="2276872"/>
            <a:ext cx="8172400" cy="720080"/>
          </a:xfrm>
        </p:spPr>
        <p:txBody>
          <a:bodyPr>
            <a:normAutofit fontScale="90000"/>
          </a:bodyPr>
          <a:lstStyle/>
          <a:p>
            <a:r>
              <a:rPr lang="es-EC" sz="3200" b="1" dirty="0"/>
              <a:t/>
            </a:r>
            <a:br>
              <a:rPr lang="es-EC" sz="3200" b="1" dirty="0"/>
            </a:br>
            <a:r>
              <a:rPr lang="es-EC" sz="3100" b="1" dirty="0" smtClean="0">
                <a:solidFill>
                  <a:schemeClr val="tx2"/>
                </a:solidFill>
              </a:rPr>
              <a:t>Ingeniería de Sistemas e Informática</a:t>
            </a:r>
            <a:endParaRPr lang="es-EC" sz="2800" b="1" dirty="0">
              <a:solidFill>
                <a:schemeClr val="tx2"/>
              </a:solidFill>
            </a:endParaRPr>
          </a:p>
        </p:txBody>
      </p:sp>
      <p:sp>
        <p:nvSpPr>
          <p:cNvPr id="7" name="6 Subtítulo"/>
          <p:cNvSpPr>
            <a:spLocks noGrp="1"/>
          </p:cNvSpPr>
          <p:nvPr>
            <p:ph type="subTitle" idx="1"/>
          </p:nvPr>
        </p:nvSpPr>
        <p:spPr>
          <a:xfrm>
            <a:off x="107504" y="3501008"/>
            <a:ext cx="8784976" cy="3789040"/>
          </a:xfrm>
        </p:spPr>
        <p:txBody>
          <a:bodyPr>
            <a:normAutofit/>
          </a:bodyPr>
          <a:lstStyle/>
          <a:p>
            <a:pPr algn="r"/>
            <a:endParaRPr lang="es-MX" sz="1800" b="1" dirty="0" smtClean="0"/>
          </a:p>
          <a:p>
            <a:pPr algn="r"/>
            <a:endParaRPr lang="es-MX" sz="1800" b="1" dirty="0"/>
          </a:p>
          <a:p>
            <a:pPr algn="r"/>
            <a:endParaRPr lang="es-MX" sz="1800" b="1" dirty="0" smtClean="0"/>
          </a:p>
          <a:p>
            <a:pPr algn="r"/>
            <a:endParaRPr lang="es-EC" sz="1800" dirty="0"/>
          </a:p>
          <a:p>
            <a:pPr algn="l"/>
            <a:endParaRPr lang="es-EC" dirty="0"/>
          </a:p>
        </p:txBody>
      </p:sp>
      <p:pic>
        <p:nvPicPr>
          <p:cNvPr id="4" name="3 Marcador de contenido"/>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547664" y="620688"/>
            <a:ext cx="6196013" cy="1150938"/>
          </a:xfrm>
        </p:spPr>
      </p:pic>
      <p:sp>
        <p:nvSpPr>
          <p:cNvPr id="2" name="1 Rectángulo"/>
          <p:cNvSpPr/>
          <p:nvPr/>
        </p:nvSpPr>
        <p:spPr>
          <a:xfrm>
            <a:off x="683568" y="4221088"/>
            <a:ext cx="7704856" cy="1446550"/>
          </a:xfrm>
          <a:prstGeom prst="rect">
            <a:avLst/>
          </a:prstGeom>
          <a:noFill/>
        </p:spPr>
        <p:txBody>
          <a:bodyPr wrap="square" lIns="91440" tIns="45720" rIns="91440" bIns="45720">
            <a:spAutoFit/>
          </a:bodyPr>
          <a:lstStyle/>
          <a:p>
            <a:pPr algn="ctr"/>
            <a:r>
              <a:rPr lang="es-E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Gracias por la atención prestada</a:t>
            </a:r>
            <a:endParaRPr lang="es-E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7446394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467544" y="836712"/>
            <a:ext cx="5400600" cy="554360"/>
          </a:xfrm>
        </p:spPr>
        <p:txBody>
          <a:bodyPr>
            <a:normAutofit/>
          </a:bodyPr>
          <a:lstStyle/>
          <a:p>
            <a:r>
              <a:rPr lang="es-EC" sz="2000" u="sng" dirty="0" smtClean="0">
                <a:solidFill>
                  <a:schemeClr val="tx2"/>
                </a:solidFill>
              </a:rPr>
              <a:t>Planteamiento del Problema</a:t>
            </a:r>
            <a:endParaRPr lang="es-EC" sz="2000" u="sng" dirty="0">
              <a:solidFill>
                <a:schemeClr val="tx2"/>
              </a:solidFill>
            </a:endParaRPr>
          </a:p>
        </p:txBody>
      </p:sp>
      <p:sp>
        <p:nvSpPr>
          <p:cNvPr id="8" name="7 Marcador de contenido"/>
          <p:cNvSpPr>
            <a:spLocks noGrp="1"/>
          </p:cNvSpPr>
          <p:nvPr>
            <p:ph sz="half" idx="1"/>
          </p:nvPr>
        </p:nvSpPr>
        <p:spPr>
          <a:xfrm>
            <a:off x="467544" y="3840949"/>
            <a:ext cx="8280920" cy="864096"/>
          </a:xfrm>
        </p:spPr>
        <p:txBody>
          <a:bodyPr>
            <a:normAutofit/>
          </a:bodyPr>
          <a:lstStyle/>
          <a:p>
            <a:pPr marL="0" indent="0" algn="just">
              <a:buNone/>
            </a:pPr>
            <a:r>
              <a:rPr lang="es-EC" sz="2000" b="1" dirty="0" smtClean="0"/>
              <a:t>Prácticas Predictivas 	       Restructuración compleja</a:t>
            </a:r>
            <a:endParaRPr lang="es-EC" sz="2000" b="1" dirty="0"/>
          </a:p>
        </p:txBody>
      </p:sp>
      <p:sp>
        <p:nvSpPr>
          <p:cNvPr id="5" name="7 Marcador de contenido"/>
          <p:cNvSpPr txBox="1">
            <a:spLocks/>
          </p:cNvSpPr>
          <p:nvPr/>
        </p:nvSpPr>
        <p:spPr>
          <a:xfrm>
            <a:off x="467544" y="1478748"/>
            <a:ext cx="8280920" cy="4724402"/>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6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4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20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20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None/>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endParaRPr lang="es-MX" sz="1600" dirty="0" smtClean="0">
              <a:solidFill>
                <a:schemeClr val="tx2"/>
              </a:solidFill>
            </a:endParaRPr>
          </a:p>
          <a:p>
            <a:pPr marL="0" indent="0" algn="just">
              <a:buFont typeface="Wingdings 2"/>
              <a:buNone/>
            </a:pPr>
            <a:endParaRPr lang="es-EC" sz="1800" dirty="0" smtClean="0"/>
          </a:p>
          <a:p>
            <a:pPr marL="0" indent="0" algn="just">
              <a:buFont typeface="Wingdings 2"/>
              <a:buNone/>
            </a:pPr>
            <a:endParaRPr lang="es-EC" sz="2000" dirty="0" smtClean="0"/>
          </a:p>
          <a:p>
            <a:endParaRPr lang="es-EC" dirty="0">
              <a:solidFill>
                <a:schemeClr val="accent3">
                  <a:lumMod val="75000"/>
                </a:schemeClr>
              </a:solidFill>
            </a:endParaRPr>
          </a:p>
        </p:txBody>
      </p:sp>
      <p:pic>
        <p:nvPicPr>
          <p:cNvPr id="2052" name="Picture 4" descr="http://www.monografias.com/trabajos17/reingenieria-software/Image7826.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1322" y="1412776"/>
            <a:ext cx="3722981" cy="23605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aphicFrame>
        <p:nvGraphicFramePr>
          <p:cNvPr id="2" name="1 Diagrama"/>
          <p:cNvGraphicFramePr/>
          <p:nvPr>
            <p:extLst>
              <p:ext uri="{D42A27DB-BD31-4B8C-83A1-F6EECF244321}">
                <p14:modId xmlns:p14="http://schemas.microsoft.com/office/powerpoint/2010/main" val="1095215791"/>
              </p:ext>
            </p:extLst>
          </p:nvPr>
        </p:nvGraphicFramePr>
        <p:xfrm>
          <a:off x="492874" y="3140968"/>
          <a:ext cx="825559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560" y="1484784"/>
            <a:ext cx="4171950" cy="2228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5501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467544" y="836712"/>
            <a:ext cx="5400600" cy="554360"/>
          </a:xfrm>
        </p:spPr>
        <p:txBody>
          <a:bodyPr>
            <a:normAutofit/>
          </a:bodyPr>
          <a:lstStyle/>
          <a:p>
            <a:r>
              <a:rPr lang="es-EC" sz="2000" u="sng" dirty="0" smtClean="0">
                <a:solidFill>
                  <a:schemeClr val="tx2"/>
                </a:solidFill>
              </a:rPr>
              <a:t>Planteamiento del Problema</a:t>
            </a:r>
            <a:endParaRPr lang="es-EC" sz="2000" u="sng" dirty="0">
              <a:solidFill>
                <a:schemeClr val="tx2"/>
              </a:solidFill>
            </a:endParaRPr>
          </a:p>
        </p:txBody>
      </p:sp>
      <p:sp>
        <p:nvSpPr>
          <p:cNvPr id="5" name="7 Marcador de contenido"/>
          <p:cNvSpPr txBox="1">
            <a:spLocks/>
          </p:cNvSpPr>
          <p:nvPr/>
        </p:nvSpPr>
        <p:spPr>
          <a:xfrm>
            <a:off x="467544" y="1478748"/>
            <a:ext cx="8280920" cy="4724402"/>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6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4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20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20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None/>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endParaRPr lang="es-MX" sz="1600" dirty="0" smtClean="0">
              <a:solidFill>
                <a:schemeClr val="tx2"/>
              </a:solidFill>
            </a:endParaRPr>
          </a:p>
          <a:p>
            <a:pPr marL="0" indent="0" algn="just">
              <a:buFont typeface="Wingdings 2"/>
              <a:buNone/>
            </a:pPr>
            <a:endParaRPr lang="es-EC" sz="1800" dirty="0" smtClean="0"/>
          </a:p>
          <a:p>
            <a:pPr marL="0" indent="0" algn="just">
              <a:buFont typeface="Wingdings 2"/>
              <a:buNone/>
            </a:pPr>
            <a:endParaRPr lang="es-EC" sz="2000" dirty="0" smtClean="0"/>
          </a:p>
          <a:p>
            <a:endParaRPr lang="es-EC" dirty="0">
              <a:solidFill>
                <a:schemeClr val="accent3">
                  <a:lumMod val="75000"/>
                </a:schemeClr>
              </a:solidFill>
            </a:endParaRPr>
          </a:p>
        </p:txBody>
      </p:sp>
      <p:pic>
        <p:nvPicPr>
          <p:cNvPr id="3074" name="Picture 2" descr="https://encrypted-tbn2.gstatic.com/images?q=tbn:ANd9GcRVKl-63cHFXnuv01mGISDF3ALHRjixDM1wtfHSdWKQeJpgwsdFX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018" y="1488767"/>
            <a:ext cx="4247972" cy="1872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2 CuadroTexto"/>
          <p:cNvSpPr txBox="1"/>
          <p:nvPr/>
        </p:nvSpPr>
        <p:spPr>
          <a:xfrm flipH="1">
            <a:off x="2484017" y="3360975"/>
            <a:ext cx="4247972" cy="877163"/>
          </a:xfrm>
          <a:prstGeom prst="rect">
            <a:avLst/>
          </a:prstGeom>
          <a:noFill/>
        </p:spPr>
        <p:txBody>
          <a:bodyPr wrap="square" rtlCol="0">
            <a:spAutoFit/>
          </a:bodyPr>
          <a:lstStyle/>
          <a:p>
            <a:r>
              <a:rPr lang="es-EC" sz="1100" b="1" dirty="0" smtClean="0"/>
              <a:t>Fuente:</a:t>
            </a:r>
            <a:r>
              <a:rPr lang="es-EC" sz="1100" dirty="0" smtClean="0"/>
              <a:t> Origen </a:t>
            </a:r>
            <a:r>
              <a:rPr lang="es-EC" sz="1100" dirty="0"/>
              <a:t>de los errores en un proyecto de </a:t>
            </a:r>
            <a:r>
              <a:rPr lang="es-EC" sz="1100" dirty="0" smtClean="0"/>
              <a:t>software, centro de estudios de ingeniería de software Chile</a:t>
            </a:r>
            <a:endParaRPr lang="es-EC" sz="1100" dirty="0"/>
          </a:p>
          <a:p>
            <a:endParaRPr lang="es-EC" dirty="0"/>
          </a:p>
        </p:txBody>
      </p:sp>
      <p:graphicFrame>
        <p:nvGraphicFramePr>
          <p:cNvPr id="6" name="5 Diagrama"/>
          <p:cNvGraphicFramePr/>
          <p:nvPr>
            <p:extLst>
              <p:ext uri="{D42A27DB-BD31-4B8C-83A1-F6EECF244321}">
                <p14:modId xmlns:p14="http://schemas.microsoft.com/office/powerpoint/2010/main" val="3945184015"/>
              </p:ext>
            </p:extLst>
          </p:nvPr>
        </p:nvGraphicFramePr>
        <p:xfrm>
          <a:off x="467544" y="4238138"/>
          <a:ext cx="4968552" cy="1076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6" name="Picture 4" descr="http://blog.casagrande.la/frederic/images/2009-06-04-0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0112" y="3991774"/>
            <a:ext cx="3168352" cy="2029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2339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467544" y="476672"/>
            <a:ext cx="5400600" cy="914400"/>
          </a:xfrm>
        </p:spPr>
        <p:txBody>
          <a:bodyPr>
            <a:normAutofit/>
          </a:bodyPr>
          <a:lstStyle/>
          <a:p>
            <a:r>
              <a:rPr lang="es-EC" sz="2000" u="sng" dirty="0" smtClean="0">
                <a:solidFill>
                  <a:schemeClr val="tx2"/>
                </a:solidFill>
              </a:rPr>
              <a:t>Objetivos</a:t>
            </a:r>
            <a:endParaRPr lang="es-EC" sz="2000" u="sng" dirty="0">
              <a:solidFill>
                <a:schemeClr val="tx2"/>
              </a:solidFill>
            </a:endParaRPr>
          </a:p>
        </p:txBody>
      </p:sp>
      <p:sp>
        <p:nvSpPr>
          <p:cNvPr id="8" name="7 Marcador de contenido"/>
          <p:cNvSpPr>
            <a:spLocks noGrp="1"/>
          </p:cNvSpPr>
          <p:nvPr>
            <p:ph sz="half" idx="1"/>
          </p:nvPr>
        </p:nvSpPr>
        <p:spPr>
          <a:xfrm>
            <a:off x="395536" y="1628800"/>
            <a:ext cx="8280920" cy="4724402"/>
          </a:xfrm>
        </p:spPr>
        <p:txBody>
          <a:bodyPr>
            <a:normAutofit/>
          </a:bodyPr>
          <a:lstStyle/>
          <a:p>
            <a:endParaRPr lang="es-MX" sz="1600" dirty="0">
              <a:solidFill>
                <a:schemeClr val="tx2"/>
              </a:solidFill>
            </a:endParaRPr>
          </a:p>
          <a:p>
            <a:pPr marL="0" indent="0" algn="just">
              <a:buNone/>
            </a:pPr>
            <a:endParaRPr lang="es-EC" sz="1800" dirty="0" smtClean="0"/>
          </a:p>
          <a:p>
            <a:pPr marL="0" indent="0" algn="just">
              <a:buNone/>
            </a:pPr>
            <a:endParaRPr lang="es-EC" sz="2000" dirty="0"/>
          </a:p>
          <a:p>
            <a:endParaRPr lang="es-EC" dirty="0">
              <a:solidFill>
                <a:schemeClr val="accent3">
                  <a:lumMod val="75000"/>
                </a:schemeClr>
              </a:solidFill>
            </a:endParaRPr>
          </a:p>
        </p:txBody>
      </p:sp>
      <p:graphicFrame>
        <p:nvGraphicFramePr>
          <p:cNvPr id="2" name="1 Diagrama"/>
          <p:cNvGraphicFramePr/>
          <p:nvPr>
            <p:extLst>
              <p:ext uri="{D42A27DB-BD31-4B8C-83A1-F6EECF244321}">
                <p14:modId xmlns:p14="http://schemas.microsoft.com/office/powerpoint/2010/main" val="2208268344"/>
              </p:ext>
            </p:extLst>
          </p:nvPr>
        </p:nvGraphicFramePr>
        <p:xfrm>
          <a:off x="395536" y="1412776"/>
          <a:ext cx="828092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64043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467544" y="476672"/>
            <a:ext cx="5400600" cy="914400"/>
          </a:xfrm>
        </p:spPr>
        <p:txBody>
          <a:bodyPr>
            <a:normAutofit/>
          </a:bodyPr>
          <a:lstStyle/>
          <a:p>
            <a:r>
              <a:rPr lang="es-EC" sz="2000" u="sng" dirty="0" smtClean="0">
                <a:solidFill>
                  <a:schemeClr val="tx2"/>
                </a:solidFill>
              </a:rPr>
              <a:t>Marco Teórico</a:t>
            </a:r>
            <a:endParaRPr lang="es-EC" sz="2000" u="sng" dirty="0">
              <a:solidFill>
                <a:schemeClr val="tx2"/>
              </a:solidFill>
            </a:endParaRPr>
          </a:p>
        </p:txBody>
      </p:sp>
      <p:sp>
        <p:nvSpPr>
          <p:cNvPr id="8" name="7 Marcador de contenido"/>
          <p:cNvSpPr>
            <a:spLocks noGrp="1"/>
          </p:cNvSpPr>
          <p:nvPr>
            <p:ph sz="half" idx="1"/>
          </p:nvPr>
        </p:nvSpPr>
        <p:spPr>
          <a:xfrm>
            <a:off x="323528" y="1484784"/>
            <a:ext cx="8280920" cy="4724402"/>
          </a:xfrm>
        </p:spPr>
        <p:txBody>
          <a:bodyPr>
            <a:normAutofit/>
          </a:bodyPr>
          <a:lstStyle/>
          <a:p>
            <a:pPr marL="0" indent="0" algn="just">
              <a:buNone/>
            </a:pPr>
            <a:endParaRPr lang="es-EC" sz="2000" dirty="0"/>
          </a:p>
          <a:p>
            <a:endParaRPr lang="es-EC" dirty="0">
              <a:solidFill>
                <a:schemeClr val="accent3">
                  <a:lumMod val="75000"/>
                </a:schemeClr>
              </a:solidFill>
            </a:endParaRPr>
          </a:p>
        </p:txBody>
      </p:sp>
      <p:pic>
        <p:nvPicPr>
          <p:cNvPr id="4098" name="Picture 2" descr="http://www.empoweragile.com/images/td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284423"/>
            <a:ext cx="3744416" cy="2592288"/>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3334009" y="1444482"/>
            <a:ext cx="2124299" cy="369332"/>
          </a:xfrm>
          <a:prstGeom prst="rect">
            <a:avLst/>
          </a:prstGeom>
          <a:noFill/>
        </p:spPr>
        <p:txBody>
          <a:bodyPr wrap="none" rtlCol="0">
            <a:spAutoFit/>
          </a:bodyPr>
          <a:lstStyle/>
          <a:p>
            <a:r>
              <a:rPr lang="es-EC" b="1" dirty="0" smtClean="0">
                <a:solidFill>
                  <a:schemeClr val="tx2"/>
                </a:solidFill>
              </a:rPr>
              <a:t>Partes del Test</a:t>
            </a:r>
            <a:endParaRPr lang="es-EC" b="1" dirty="0">
              <a:solidFill>
                <a:schemeClr val="tx2"/>
              </a:solidFill>
            </a:endParaRPr>
          </a:p>
        </p:txBody>
      </p:sp>
      <p:sp>
        <p:nvSpPr>
          <p:cNvPr id="4" name="3 CuadroTexto"/>
          <p:cNvSpPr txBox="1"/>
          <p:nvPr/>
        </p:nvSpPr>
        <p:spPr>
          <a:xfrm>
            <a:off x="1115616" y="2780928"/>
            <a:ext cx="1317990" cy="369332"/>
          </a:xfrm>
          <a:prstGeom prst="rect">
            <a:avLst/>
          </a:prstGeom>
          <a:noFill/>
        </p:spPr>
        <p:txBody>
          <a:bodyPr wrap="none" rtlCol="0">
            <a:spAutoFit/>
          </a:bodyPr>
          <a:lstStyle/>
          <a:p>
            <a:r>
              <a:rPr lang="es-EC" dirty="0" smtClean="0"/>
              <a:t>ARRANGE</a:t>
            </a:r>
          </a:p>
        </p:txBody>
      </p:sp>
      <p:sp>
        <p:nvSpPr>
          <p:cNvPr id="5" name="4 CuadroTexto"/>
          <p:cNvSpPr txBox="1"/>
          <p:nvPr/>
        </p:nvSpPr>
        <p:spPr>
          <a:xfrm>
            <a:off x="6804248" y="2780928"/>
            <a:ext cx="646331" cy="369332"/>
          </a:xfrm>
          <a:prstGeom prst="rect">
            <a:avLst/>
          </a:prstGeom>
          <a:noFill/>
        </p:spPr>
        <p:txBody>
          <a:bodyPr wrap="none" rtlCol="0">
            <a:spAutoFit/>
          </a:bodyPr>
          <a:lstStyle/>
          <a:p>
            <a:r>
              <a:rPr lang="es-EC" dirty="0" smtClean="0"/>
              <a:t>ACT</a:t>
            </a:r>
            <a:endParaRPr lang="es-EC" dirty="0"/>
          </a:p>
        </p:txBody>
      </p:sp>
      <p:sp>
        <p:nvSpPr>
          <p:cNvPr id="14" name="13 CuadroTexto"/>
          <p:cNvSpPr txBox="1"/>
          <p:nvPr/>
        </p:nvSpPr>
        <p:spPr>
          <a:xfrm>
            <a:off x="3995936" y="5235236"/>
            <a:ext cx="1094402" cy="369332"/>
          </a:xfrm>
          <a:prstGeom prst="rect">
            <a:avLst/>
          </a:prstGeom>
          <a:noFill/>
        </p:spPr>
        <p:txBody>
          <a:bodyPr wrap="none" rtlCol="0">
            <a:spAutoFit/>
          </a:bodyPr>
          <a:lstStyle/>
          <a:p>
            <a:r>
              <a:rPr lang="es-EC" dirty="0" smtClean="0"/>
              <a:t>ASSERT</a:t>
            </a:r>
            <a:endParaRPr lang="es-EC" dirty="0"/>
          </a:p>
        </p:txBody>
      </p:sp>
    </p:spTree>
    <p:extLst>
      <p:ext uri="{BB962C8B-B14F-4D97-AF65-F5344CB8AC3E}">
        <p14:creationId xmlns:p14="http://schemas.microsoft.com/office/powerpoint/2010/main" val="10253948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467544" y="410870"/>
            <a:ext cx="5400600" cy="914400"/>
          </a:xfrm>
        </p:spPr>
        <p:txBody>
          <a:bodyPr>
            <a:normAutofit/>
          </a:bodyPr>
          <a:lstStyle/>
          <a:p>
            <a:r>
              <a:rPr lang="es-EC" sz="2000" u="sng" dirty="0" smtClean="0">
                <a:solidFill>
                  <a:schemeClr val="tx2"/>
                </a:solidFill>
              </a:rPr>
              <a:t>Marco Teórico</a:t>
            </a:r>
            <a:endParaRPr lang="es-EC" sz="2000" u="sng" dirty="0">
              <a:solidFill>
                <a:schemeClr val="tx2"/>
              </a:solidFill>
            </a:endParaRPr>
          </a:p>
        </p:txBody>
      </p:sp>
      <p:sp>
        <p:nvSpPr>
          <p:cNvPr id="8" name="7 Marcador de contenido"/>
          <p:cNvSpPr>
            <a:spLocks noGrp="1"/>
          </p:cNvSpPr>
          <p:nvPr>
            <p:ph sz="half" idx="1"/>
          </p:nvPr>
        </p:nvSpPr>
        <p:spPr>
          <a:xfrm>
            <a:off x="323528" y="1484784"/>
            <a:ext cx="8280920" cy="4724402"/>
          </a:xfrm>
        </p:spPr>
        <p:txBody>
          <a:bodyPr>
            <a:normAutofit/>
          </a:bodyPr>
          <a:lstStyle/>
          <a:p>
            <a:pPr marL="0" indent="0" algn="just">
              <a:buNone/>
            </a:pPr>
            <a:endParaRPr lang="es-EC" sz="2000" dirty="0"/>
          </a:p>
          <a:p>
            <a:endParaRPr lang="es-EC" dirty="0">
              <a:solidFill>
                <a:schemeClr val="accent3">
                  <a:lumMod val="75000"/>
                </a:schemeClr>
              </a:solidFill>
            </a:endParaRPr>
          </a:p>
        </p:txBody>
      </p:sp>
      <p:sp>
        <p:nvSpPr>
          <p:cNvPr id="9" name="8 Esquina doblada"/>
          <p:cNvSpPr>
            <a:spLocks noChangeArrowheads="1"/>
          </p:cNvSpPr>
          <p:nvPr/>
        </p:nvSpPr>
        <p:spPr bwMode="auto">
          <a:xfrm>
            <a:off x="683568" y="1938134"/>
            <a:ext cx="2952328" cy="1944216"/>
          </a:xfrm>
          <a:prstGeom prst="foldedCorner">
            <a:avLst>
              <a:gd name="adj" fmla="val 1250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nSpc>
                <a:spcPct val="115000"/>
              </a:lnSpc>
              <a:spcAft>
                <a:spcPts val="1000"/>
              </a:spcAft>
            </a:pPr>
            <a:r>
              <a:rPr lang="en-US" sz="1200" dirty="0">
                <a:effectLst/>
                <a:latin typeface="Arial"/>
                <a:ea typeface="Calibri"/>
                <a:cs typeface="Times New Roman"/>
              </a:rPr>
              <a:t>package </a:t>
            </a:r>
            <a:r>
              <a:rPr lang="en-US" sz="1200" dirty="0" err="1">
                <a:effectLst/>
                <a:latin typeface="Arial"/>
                <a:ea typeface="Calibri"/>
                <a:cs typeface="Times New Roman"/>
              </a:rPr>
              <a:t>Operaciones</a:t>
            </a:r>
            <a:r>
              <a:rPr lang="en-US" sz="1200" dirty="0">
                <a:effectLst/>
                <a:latin typeface="Arial"/>
                <a:ea typeface="Calibri"/>
                <a:cs typeface="Times New Roman"/>
              </a:rPr>
              <a:t>;</a:t>
            </a:r>
            <a:endParaRPr lang="es-EC" sz="1100" dirty="0">
              <a:effectLst/>
              <a:latin typeface="Calibri"/>
              <a:ea typeface="Calibri"/>
              <a:cs typeface="Times New Roman"/>
            </a:endParaRPr>
          </a:p>
          <a:p>
            <a:pPr>
              <a:lnSpc>
                <a:spcPct val="115000"/>
              </a:lnSpc>
              <a:spcAft>
                <a:spcPts val="1000"/>
              </a:spcAft>
            </a:pPr>
            <a:r>
              <a:rPr lang="en-US" sz="1200" b="1" dirty="0">
                <a:effectLst/>
                <a:latin typeface="Arial"/>
                <a:ea typeface="Calibri"/>
                <a:cs typeface="Times New Roman"/>
              </a:rPr>
              <a:t>public class </a:t>
            </a:r>
            <a:r>
              <a:rPr lang="en-US" sz="1200" b="1" dirty="0" err="1">
                <a:effectLst/>
                <a:latin typeface="Arial"/>
                <a:ea typeface="Calibri"/>
                <a:cs typeface="Times New Roman"/>
              </a:rPr>
              <a:t>OperacionSuma</a:t>
            </a:r>
            <a:r>
              <a:rPr lang="en-US" sz="1200" b="1" dirty="0">
                <a:effectLst/>
                <a:latin typeface="Arial"/>
                <a:ea typeface="Calibri"/>
                <a:cs typeface="Times New Roman"/>
              </a:rPr>
              <a:t> {</a:t>
            </a:r>
            <a:endParaRPr lang="es-EC" sz="1100" dirty="0">
              <a:effectLst/>
              <a:latin typeface="Calibri"/>
              <a:ea typeface="Calibri"/>
              <a:cs typeface="Times New Roman"/>
            </a:endParaRPr>
          </a:p>
          <a:p>
            <a:pPr>
              <a:lnSpc>
                <a:spcPct val="115000"/>
              </a:lnSpc>
              <a:spcAft>
                <a:spcPts val="1000"/>
              </a:spcAft>
            </a:pPr>
            <a:r>
              <a:rPr lang="en-US" sz="1200" b="1" dirty="0">
                <a:effectLst/>
                <a:latin typeface="Arial"/>
                <a:ea typeface="Calibri"/>
                <a:cs typeface="Times New Roman"/>
              </a:rPr>
              <a:t>    public  </a:t>
            </a:r>
            <a:r>
              <a:rPr lang="en-US" sz="1200" b="1" dirty="0" err="1">
                <a:effectLst/>
                <a:latin typeface="Arial"/>
                <a:ea typeface="Calibri"/>
                <a:cs typeface="Times New Roman"/>
              </a:rPr>
              <a:t>int</a:t>
            </a:r>
            <a:r>
              <a:rPr lang="en-US" sz="1200" b="1" dirty="0">
                <a:effectLst/>
                <a:latin typeface="Arial"/>
                <a:ea typeface="Calibri"/>
                <a:cs typeface="Times New Roman"/>
              </a:rPr>
              <a:t> </a:t>
            </a:r>
            <a:r>
              <a:rPr lang="en-US" sz="1200" b="1" dirty="0" err="1">
                <a:effectLst/>
                <a:latin typeface="Arial"/>
                <a:ea typeface="Calibri"/>
                <a:cs typeface="Times New Roman"/>
              </a:rPr>
              <a:t>suma</a:t>
            </a:r>
            <a:r>
              <a:rPr lang="en-US" sz="1200" b="1" dirty="0">
                <a:effectLst/>
                <a:latin typeface="Arial"/>
                <a:ea typeface="Calibri"/>
                <a:cs typeface="Times New Roman"/>
              </a:rPr>
              <a:t>(</a:t>
            </a:r>
            <a:r>
              <a:rPr lang="en-US" sz="1200" b="1" dirty="0" err="1">
                <a:effectLst/>
                <a:latin typeface="Arial"/>
                <a:ea typeface="Calibri"/>
                <a:cs typeface="Times New Roman"/>
              </a:rPr>
              <a:t>int</a:t>
            </a:r>
            <a:r>
              <a:rPr lang="en-US" sz="1200" b="1" dirty="0">
                <a:effectLst/>
                <a:latin typeface="Arial"/>
                <a:ea typeface="Calibri"/>
                <a:cs typeface="Times New Roman"/>
              </a:rPr>
              <a:t> a, </a:t>
            </a:r>
            <a:r>
              <a:rPr lang="en-US" sz="1200" b="1" dirty="0" err="1">
                <a:effectLst/>
                <a:latin typeface="Arial"/>
                <a:ea typeface="Calibri"/>
                <a:cs typeface="Times New Roman"/>
              </a:rPr>
              <a:t>int</a:t>
            </a:r>
            <a:r>
              <a:rPr lang="en-US" sz="1200" b="1" dirty="0">
                <a:effectLst/>
                <a:latin typeface="Arial"/>
                <a:ea typeface="Calibri"/>
                <a:cs typeface="Times New Roman"/>
              </a:rPr>
              <a:t> b) {        </a:t>
            </a:r>
            <a:endParaRPr lang="es-EC" sz="1100" dirty="0">
              <a:effectLst/>
              <a:latin typeface="Calibri"/>
              <a:ea typeface="Calibri"/>
              <a:cs typeface="Times New Roman"/>
            </a:endParaRPr>
          </a:p>
          <a:p>
            <a:pPr>
              <a:lnSpc>
                <a:spcPct val="115000"/>
              </a:lnSpc>
              <a:spcAft>
                <a:spcPts val="1000"/>
              </a:spcAft>
            </a:pPr>
            <a:r>
              <a:rPr lang="en-US" sz="1200" b="1" dirty="0">
                <a:effectLst/>
                <a:latin typeface="Arial"/>
                <a:ea typeface="Calibri"/>
                <a:cs typeface="Times New Roman"/>
              </a:rPr>
              <a:t>        </a:t>
            </a:r>
            <a:r>
              <a:rPr lang="es-EC" sz="1200" b="1" dirty="0" err="1">
                <a:effectLst/>
                <a:latin typeface="Arial"/>
                <a:ea typeface="Calibri"/>
                <a:cs typeface="Times New Roman"/>
              </a:rPr>
              <a:t>return</a:t>
            </a:r>
            <a:r>
              <a:rPr lang="es-EC" sz="1200" b="1" dirty="0">
                <a:effectLst/>
                <a:latin typeface="Arial"/>
                <a:ea typeface="Calibri"/>
                <a:cs typeface="Times New Roman"/>
              </a:rPr>
              <a:t> 0;</a:t>
            </a:r>
            <a:endParaRPr lang="es-EC" sz="1100" dirty="0">
              <a:effectLst/>
              <a:latin typeface="Calibri"/>
              <a:ea typeface="Calibri"/>
              <a:cs typeface="Times New Roman"/>
            </a:endParaRPr>
          </a:p>
          <a:p>
            <a:pPr>
              <a:lnSpc>
                <a:spcPct val="115000"/>
              </a:lnSpc>
              <a:spcAft>
                <a:spcPts val="1000"/>
              </a:spcAft>
            </a:pPr>
            <a:r>
              <a:rPr lang="es-EC" sz="1200" b="1" dirty="0">
                <a:effectLst/>
                <a:latin typeface="Arial"/>
                <a:ea typeface="Calibri"/>
                <a:cs typeface="Times New Roman"/>
              </a:rPr>
              <a:t>    }</a:t>
            </a:r>
            <a:endParaRPr lang="es-EC" sz="1100" dirty="0">
              <a:effectLst/>
              <a:latin typeface="Calibri"/>
              <a:ea typeface="Calibri"/>
              <a:cs typeface="Times New Roman"/>
            </a:endParaRPr>
          </a:p>
          <a:p>
            <a:pPr>
              <a:lnSpc>
                <a:spcPct val="115000"/>
              </a:lnSpc>
              <a:spcAft>
                <a:spcPts val="1000"/>
              </a:spcAft>
            </a:pPr>
            <a:r>
              <a:rPr lang="es-EC" sz="1200" b="1" dirty="0">
                <a:effectLst/>
                <a:latin typeface="Arial"/>
                <a:ea typeface="Calibri"/>
                <a:cs typeface="Times New Roman"/>
              </a:rPr>
              <a:t>}</a:t>
            </a:r>
            <a:endParaRPr lang="es-EC" sz="1100" dirty="0">
              <a:effectLst/>
              <a:latin typeface="Calibri"/>
              <a:ea typeface="Calibri"/>
              <a:cs typeface="Times New Roman"/>
            </a:endParaRPr>
          </a:p>
        </p:txBody>
      </p:sp>
      <p:sp>
        <p:nvSpPr>
          <p:cNvPr id="10" name="9 Esquina doblada"/>
          <p:cNvSpPr>
            <a:spLocks noChangeArrowheads="1"/>
          </p:cNvSpPr>
          <p:nvPr/>
        </p:nvSpPr>
        <p:spPr bwMode="auto">
          <a:xfrm>
            <a:off x="4984354" y="1052736"/>
            <a:ext cx="3116037" cy="2376264"/>
          </a:xfrm>
          <a:prstGeom prst="foldedCorner">
            <a:avLst>
              <a:gd name="adj" fmla="val 1250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nSpc>
                <a:spcPct val="115000"/>
              </a:lnSpc>
              <a:spcAft>
                <a:spcPts val="1000"/>
              </a:spcAft>
            </a:pPr>
            <a:r>
              <a:rPr lang="en-US" sz="1200" dirty="0">
                <a:effectLst/>
                <a:latin typeface="Arial"/>
                <a:ea typeface="Calibri"/>
                <a:cs typeface="Times New Roman"/>
              </a:rPr>
              <a:t>package </a:t>
            </a:r>
            <a:r>
              <a:rPr lang="en-US" sz="1200" dirty="0" err="1">
                <a:effectLst/>
                <a:latin typeface="Arial"/>
                <a:ea typeface="Calibri"/>
                <a:cs typeface="Times New Roman"/>
              </a:rPr>
              <a:t>Operaciones</a:t>
            </a:r>
            <a:r>
              <a:rPr lang="en-US" sz="1200" dirty="0">
                <a:effectLst/>
                <a:latin typeface="Arial"/>
                <a:ea typeface="Calibri"/>
                <a:cs typeface="Times New Roman"/>
              </a:rPr>
              <a:t>;</a:t>
            </a:r>
            <a:endParaRPr lang="es-EC" sz="1100" dirty="0">
              <a:effectLst/>
              <a:latin typeface="Calibri"/>
              <a:ea typeface="Calibri"/>
              <a:cs typeface="Times New Roman"/>
            </a:endParaRPr>
          </a:p>
          <a:p>
            <a:pPr>
              <a:lnSpc>
                <a:spcPct val="115000"/>
              </a:lnSpc>
              <a:spcAft>
                <a:spcPts val="1000"/>
              </a:spcAft>
            </a:pPr>
            <a:r>
              <a:rPr lang="en-US" sz="1200" b="1" dirty="0">
                <a:effectLst/>
                <a:latin typeface="Arial"/>
                <a:ea typeface="Calibri"/>
                <a:cs typeface="Times New Roman"/>
              </a:rPr>
              <a:t>public class </a:t>
            </a:r>
            <a:r>
              <a:rPr lang="en-US" sz="1200" b="1" dirty="0" err="1">
                <a:effectLst/>
                <a:latin typeface="Arial"/>
                <a:ea typeface="Calibri"/>
                <a:cs typeface="Times New Roman"/>
              </a:rPr>
              <a:t>OperacionSuma</a:t>
            </a:r>
            <a:r>
              <a:rPr lang="en-US" sz="1200" b="1" dirty="0">
                <a:effectLst/>
                <a:latin typeface="Arial"/>
                <a:ea typeface="Calibri"/>
                <a:cs typeface="Times New Roman"/>
              </a:rPr>
              <a:t> {</a:t>
            </a:r>
            <a:endParaRPr lang="es-EC" sz="1100" dirty="0">
              <a:effectLst/>
              <a:latin typeface="Calibri"/>
              <a:ea typeface="Calibri"/>
              <a:cs typeface="Times New Roman"/>
            </a:endParaRPr>
          </a:p>
          <a:p>
            <a:pPr>
              <a:lnSpc>
                <a:spcPct val="115000"/>
              </a:lnSpc>
              <a:spcAft>
                <a:spcPts val="1000"/>
              </a:spcAft>
            </a:pPr>
            <a:r>
              <a:rPr lang="en-US" sz="1200" b="1" dirty="0">
                <a:effectLst/>
                <a:latin typeface="Arial"/>
                <a:ea typeface="Calibri"/>
                <a:cs typeface="Times New Roman"/>
              </a:rPr>
              <a:t>    public  </a:t>
            </a:r>
            <a:r>
              <a:rPr lang="en-US" sz="1200" b="1" dirty="0" err="1">
                <a:effectLst/>
                <a:latin typeface="Arial"/>
                <a:ea typeface="Calibri"/>
                <a:cs typeface="Times New Roman"/>
              </a:rPr>
              <a:t>int</a:t>
            </a:r>
            <a:r>
              <a:rPr lang="en-US" sz="1200" b="1" dirty="0">
                <a:effectLst/>
                <a:latin typeface="Arial"/>
                <a:ea typeface="Calibri"/>
                <a:cs typeface="Times New Roman"/>
              </a:rPr>
              <a:t> </a:t>
            </a:r>
            <a:r>
              <a:rPr lang="en-US" sz="1200" b="1" dirty="0" err="1">
                <a:effectLst/>
                <a:latin typeface="Arial"/>
                <a:ea typeface="Calibri"/>
                <a:cs typeface="Times New Roman"/>
              </a:rPr>
              <a:t>suma</a:t>
            </a:r>
            <a:r>
              <a:rPr lang="en-US" sz="1200" b="1" dirty="0">
                <a:effectLst/>
                <a:latin typeface="Arial"/>
                <a:ea typeface="Calibri"/>
                <a:cs typeface="Times New Roman"/>
              </a:rPr>
              <a:t>(</a:t>
            </a:r>
            <a:r>
              <a:rPr lang="en-US" sz="1200" b="1" dirty="0" err="1">
                <a:effectLst/>
                <a:latin typeface="Arial"/>
                <a:ea typeface="Calibri"/>
                <a:cs typeface="Times New Roman"/>
              </a:rPr>
              <a:t>int</a:t>
            </a:r>
            <a:r>
              <a:rPr lang="en-US" sz="1200" b="1" dirty="0">
                <a:effectLst/>
                <a:latin typeface="Arial"/>
                <a:ea typeface="Calibri"/>
                <a:cs typeface="Times New Roman"/>
              </a:rPr>
              <a:t> a, </a:t>
            </a:r>
            <a:r>
              <a:rPr lang="en-US" sz="1200" b="1" dirty="0" err="1">
                <a:effectLst/>
                <a:latin typeface="Arial"/>
                <a:ea typeface="Calibri"/>
                <a:cs typeface="Times New Roman"/>
              </a:rPr>
              <a:t>int</a:t>
            </a:r>
            <a:r>
              <a:rPr lang="en-US" sz="1200" b="1" dirty="0">
                <a:effectLst/>
                <a:latin typeface="Arial"/>
                <a:ea typeface="Calibri"/>
                <a:cs typeface="Times New Roman"/>
              </a:rPr>
              <a:t> b) {        </a:t>
            </a:r>
            <a:endParaRPr lang="es-EC" sz="1100" dirty="0">
              <a:effectLst/>
              <a:latin typeface="Calibri"/>
              <a:ea typeface="Calibri"/>
              <a:cs typeface="Times New Roman"/>
            </a:endParaRPr>
          </a:p>
          <a:p>
            <a:pPr>
              <a:lnSpc>
                <a:spcPct val="115000"/>
              </a:lnSpc>
              <a:spcAft>
                <a:spcPts val="1000"/>
              </a:spcAft>
            </a:pPr>
            <a:r>
              <a:rPr lang="en-US" sz="1200" b="1" dirty="0">
                <a:effectLst/>
                <a:latin typeface="Arial"/>
                <a:ea typeface="Calibri"/>
                <a:cs typeface="Times New Roman"/>
              </a:rPr>
              <a:t>        </a:t>
            </a:r>
            <a:r>
              <a:rPr lang="es-EC" sz="1200" b="1" dirty="0" err="1">
                <a:effectLst/>
                <a:latin typeface="Arial"/>
                <a:ea typeface="Calibri"/>
                <a:cs typeface="Times New Roman"/>
              </a:rPr>
              <a:t>return</a:t>
            </a:r>
            <a:r>
              <a:rPr lang="es-EC" sz="1200" b="1" dirty="0">
                <a:effectLst/>
                <a:latin typeface="Arial"/>
                <a:ea typeface="Calibri"/>
                <a:cs typeface="Times New Roman"/>
              </a:rPr>
              <a:t> 2;</a:t>
            </a:r>
            <a:endParaRPr lang="es-EC" sz="1100" dirty="0">
              <a:effectLst/>
              <a:latin typeface="Calibri"/>
              <a:ea typeface="Calibri"/>
              <a:cs typeface="Times New Roman"/>
            </a:endParaRPr>
          </a:p>
          <a:p>
            <a:pPr>
              <a:lnSpc>
                <a:spcPct val="115000"/>
              </a:lnSpc>
              <a:spcAft>
                <a:spcPts val="1000"/>
              </a:spcAft>
            </a:pPr>
            <a:r>
              <a:rPr lang="es-EC" sz="1200" b="1" dirty="0">
                <a:effectLst/>
                <a:latin typeface="Arial"/>
                <a:ea typeface="Calibri"/>
                <a:cs typeface="Times New Roman"/>
              </a:rPr>
              <a:t>    }</a:t>
            </a:r>
            <a:endParaRPr lang="es-EC" sz="1100" dirty="0">
              <a:effectLst/>
              <a:latin typeface="Calibri"/>
              <a:ea typeface="Calibri"/>
              <a:cs typeface="Times New Roman"/>
            </a:endParaRPr>
          </a:p>
          <a:p>
            <a:pPr>
              <a:lnSpc>
                <a:spcPct val="115000"/>
              </a:lnSpc>
              <a:spcAft>
                <a:spcPts val="1000"/>
              </a:spcAft>
            </a:pPr>
            <a:r>
              <a:rPr lang="es-EC" sz="1200" b="1" dirty="0">
                <a:effectLst/>
                <a:latin typeface="Arial"/>
                <a:ea typeface="Calibri"/>
                <a:cs typeface="Times New Roman"/>
              </a:rPr>
              <a:t>}</a:t>
            </a:r>
            <a:endParaRPr lang="es-EC" sz="1100" dirty="0">
              <a:effectLst/>
              <a:latin typeface="Calibri"/>
              <a:ea typeface="Calibri"/>
              <a:cs typeface="Times New Roman"/>
            </a:endParaRPr>
          </a:p>
        </p:txBody>
      </p:sp>
      <p:sp>
        <p:nvSpPr>
          <p:cNvPr id="11" name="10 Esquina doblada"/>
          <p:cNvSpPr>
            <a:spLocks noChangeArrowheads="1"/>
          </p:cNvSpPr>
          <p:nvPr/>
        </p:nvSpPr>
        <p:spPr bwMode="auto">
          <a:xfrm>
            <a:off x="3866461" y="4562545"/>
            <a:ext cx="3273144" cy="1781175"/>
          </a:xfrm>
          <a:prstGeom prst="foldedCorner">
            <a:avLst>
              <a:gd name="adj" fmla="val 1250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nSpc>
                <a:spcPct val="115000"/>
              </a:lnSpc>
              <a:spcAft>
                <a:spcPts val="1000"/>
              </a:spcAft>
            </a:pPr>
            <a:r>
              <a:rPr lang="en-US" sz="1000">
                <a:effectLst/>
                <a:latin typeface="Arial"/>
                <a:ea typeface="Calibri"/>
                <a:cs typeface="Times New Roman"/>
              </a:rPr>
              <a:t>package Operaciones;</a:t>
            </a:r>
            <a:endParaRPr lang="es-EC" sz="1100">
              <a:effectLst/>
              <a:latin typeface="Calibri"/>
              <a:ea typeface="Calibri"/>
              <a:cs typeface="Times New Roman"/>
            </a:endParaRPr>
          </a:p>
          <a:p>
            <a:pPr>
              <a:lnSpc>
                <a:spcPct val="115000"/>
              </a:lnSpc>
              <a:spcAft>
                <a:spcPts val="1000"/>
              </a:spcAft>
            </a:pPr>
            <a:r>
              <a:rPr lang="en-US" sz="1000" b="1">
                <a:effectLst/>
                <a:latin typeface="Arial"/>
                <a:ea typeface="Calibri"/>
                <a:cs typeface="Times New Roman"/>
              </a:rPr>
              <a:t>public class OperacionSuma {</a:t>
            </a:r>
            <a:endParaRPr lang="es-EC" sz="1100">
              <a:effectLst/>
              <a:latin typeface="Calibri"/>
              <a:ea typeface="Calibri"/>
              <a:cs typeface="Times New Roman"/>
            </a:endParaRPr>
          </a:p>
          <a:p>
            <a:pPr>
              <a:lnSpc>
                <a:spcPct val="115000"/>
              </a:lnSpc>
              <a:spcAft>
                <a:spcPts val="1000"/>
              </a:spcAft>
            </a:pPr>
            <a:r>
              <a:rPr lang="en-US" sz="1000" b="1">
                <a:effectLst/>
                <a:latin typeface="Arial"/>
                <a:ea typeface="Calibri"/>
                <a:cs typeface="Times New Roman"/>
              </a:rPr>
              <a:t>    public  int suma(int a, int b) {        </a:t>
            </a:r>
            <a:endParaRPr lang="es-EC" sz="1100">
              <a:effectLst/>
              <a:latin typeface="Calibri"/>
              <a:ea typeface="Calibri"/>
              <a:cs typeface="Times New Roman"/>
            </a:endParaRPr>
          </a:p>
          <a:p>
            <a:pPr>
              <a:lnSpc>
                <a:spcPct val="115000"/>
              </a:lnSpc>
              <a:spcAft>
                <a:spcPts val="1000"/>
              </a:spcAft>
            </a:pPr>
            <a:r>
              <a:rPr lang="en-US" sz="1000" b="1">
                <a:effectLst/>
                <a:latin typeface="Arial"/>
                <a:ea typeface="Calibri"/>
                <a:cs typeface="Times New Roman"/>
              </a:rPr>
              <a:t>        </a:t>
            </a:r>
            <a:r>
              <a:rPr lang="es-EC" sz="1000" b="1">
                <a:effectLst/>
                <a:latin typeface="Arial"/>
                <a:ea typeface="Calibri"/>
                <a:cs typeface="Times New Roman"/>
              </a:rPr>
              <a:t>return a+b;</a:t>
            </a:r>
            <a:endParaRPr lang="es-EC" sz="1100">
              <a:effectLst/>
              <a:latin typeface="Calibri"/>
              <a:ea typeface="Calibri"/>
              <a:cs typeface="Times New Roman"/>
            </a:endParaRPr>
          </a:p>
          <a:p>
            <a:pPr>
              <a:lnSpc>
                <a:spcPct val="115000"/>
              </a:lnSpc>
              <a:spcAft>
                <a:spcPts val="1000"/>
              </a:spcAft>
            </a:pPr>
            <a:r>
              <a:rPr lang="es-EC" sz="1000" b="1">
                <a:effectLst/>
                <a:latin typeface="Arial"/>
                <a:ea typeface="Calibri"/>
                <a:cs typeface="Times New Roman"/>
              </a:rPr>
              <a:t>    }</a:t>
            </a:r>
            <a:endParaRPr lang="es-EC" sz="1100">
              <a:effectLst/>
              <a:latin typeface="Calibri"/>
              <a:ea typeface="Calibri"/>
              <a:cs typeface="Times New Roman"/>
            </a:endParaRPr>
          </a:p>
          <a:p>
            <a:pPr>
              <a:lnSpc>
                <a:spcPct val="115000"/>
              </a:lnSpc>
              <a:spcAft>
                <a:spcPts val="1000"/>
              </a:spcAft>
            </a:pPr>
            <a:r>
              <a:rPr lang="es-EC" sz="1000" b="1">
                <a:effectLst/>
                <a:latin typeface="Arial"/>
                <a:ea typeface="Calibri"/>
                <a:cs typeface="Times New Roman"/>
              </a:rPr>
              <a:t>}</a:t>
            </a:r>
            <a:endParaRPr lang="es-EC" sz="1100">
              <a:effectLst/>
              <a:latin typeface="Calibri"/>
              <a:ea typeface="Calibri"/>
              <a:cs typeface="Times New Roman"/>
            </a:endParaRPr>
          </a:p>
        </p:txBody>
      </p:sp>
      <p:pic>
        <p:nvPicPr>
          <p:cNvPr id="12" name="11 Imagen"/>
          <p:cNvPicPr/>
          <p:nvPr/>
        </p:nvPicPr>
        <p:blipFill>
          <a:blip r:embed="rId2" cstate="print"/>
          <a:srcRect/>
          <a:stretch>
            <a:fillRect/>
          </a:stretch>
        </p:blipFill>
        <p:spPr bwMode="auto">
          <a:xfrm>
            <a:off x="683568" y="3889841"/>
            <a:ext cx="2952328" cy="776546"/>
          </a:xfrm>
          <a:prstGeom prst="rect">
            <a:avLst/>
          </a:prstGeom>
          <a:noFill/>
          <a:ln w="9525">
            <a:noFill/>
            <a:miter lim="800000"/>
            <a:headEnd/>
            <a:tailEnd/>
          </a:ln>
        </p:spPr>
      </p:pic>
      <p:pic>
        <p:nvPicPr>
          <p:cNvPr id="13" name="12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4354" y="3486586"/>
            <a:ext cx="3116037" cy="791528"/>
          </a:xfrm>
          <a:prstGeom prst="rect">
            <a:avLst/>
          </a:prstGeom>
          <a:noFill/>
          <a:ln w="9525">
            <a:noFill/>
            <a:miter lim="800000"/>
            <a:headEnd/>
            <a:tailEnd/>
          </a:ln>
        </p:spPr>
      </p:pic>
      <p:sp>
        <p:nvSpPr>
          <p:cNvPr id="14" name="13 CuadroTexto"/>
          <p:cNvSpPr txBox="1"/>
          <p:nvPr/>
        </p:nvSpPr>
        <p:spPr>
          <a:xfrm>
            <a:off x="1514196" y="1564036"/>
            <a:ext cx="1446230" cy="369332"/>
          </a:xfrm>
          <a:prstGeom prst="rect">
            <a:avLst/>
          </a:prstGeom>
          <a:noFill/>
        </p:spPr>
        <p:txBody>
          <a:bodyPr wrap="none" rtlCol="0">
            <a:spAutoFit/>
          </a:bodyPr>
          <a:lstStyle/>
          <a:p>
            <a:r>
              <a:rPr lang="es-EC" b="1" dirty="0" smtClean="0"/>
              <a:t>ARRANGE</a:t>
            </a:r>
            <a:endParaRPr lang="es-EC" b="1" dirty="0"/>
          </a:p>
        </p:txBody>
      </p:sp>
      <p:sp>
        <p:nvSpPr>
          <p:cNvPr id="15" name="14 CuadroTexto"/>
          <p:cNvSpPr txBox="1"/>
          <p:nvPr/>
        </p:nvSpPr>
        <p:spPr>
          <a:xfrm>
            <a:off x="4296345" y="1881822"/>
            <a:ext cx="688009" cy="369332"/>
          </a:xfrm>
          <a:prstGeom prst="rect">
            <a:avLst/>
          </a:prstGeom>
          <a:noFill/>
        </p:spPr>
        <p:txBody>
          <a:bodyPr wrap="none" rtlCol="0">
            <a:spAutoFit/>
          </a:bodyPr>
          <a:lstStyle/>
          <a:p>
            <a:r>
              <a:rPr lang="es-EC" b="1" dirty="0" smtClean="0"/>
              <a:t>ACT</a:t>
            </a:r>
            <a:endParaRPr lang="es-EC" b="1" dirty="0"/>
          </a:p>
        </p:txBody>
      </p:sp>
      <p:sp>
        <p:nvSpPr>
          <p:cNvPr id="16" name="15 CuadroTexto"/>
          <p:cNvSpPr txBox="1"/>
          <p:nvPr/>
        </p:nvSpPr>
        <p:spPr>
          <a:xfrm>
            <a:off x="7164288" y="5133185"/>
            <a:ext cx="1186543" cy="369332"/>
          </a:xfrm>
          <a:prstGeom prst="rect">
            <a:avLst/>
          </a:prstGeom>
          <a:noFill/>
        </p:spPr>
        <p:txBody>
          <a:bodyPr wrap="none" rtlCol="0">
            <a:spAutoFit/>
          </a:bodyPr>
          <a:lstStyle/>
          <a:p>
            <a:r>
              <a:rPr lang="es-EC" b="1" dirty="0" smtClean="0"/>
              <a:t>ASSERT</a:t>
            </a:r>
            <a:endParaRPr lang="es-EC" b="1" dirty="0"/>
          </a:p>
        </p:txBody>
      </p:sp>
    </p:spTree>
    <p:extLst>
      <p:ext uri="{BB962C8B-B14F-4D97-AF65-F5344CB8AC3E}">
        <p14:creationId xmlns:p14="http://schemas.microsoft.com/office/powerpoint/2010/main" val="36093338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467544" y="476672"/>
            <a:ext cx="5400600" cy="914400"/>
          </a:xfrm>
        </p:spPr>
        <p:txBody>
          <a:bodyPr>
            <a:normAutofit/>
          </a:bodyPr>
          <a:lstStyle/>
          <a:p>
            <a:r>
              <a:rPr lang="es-EC" sz="2000" u="sng" dirty="0" smtClean="0">
                <a:solidFill>
                  <a:schemeClr val="tx2"/>
                </a:solidFill>
              </a:rPr>
              <a:t>Marco Teórico</a:t>
            </a:r>
            <a:endParaRPr lang="es-EC" sz="2000" u="sng" dirty="0">
              <a:solidFill>
                <a:schemeClr val="tx2"/>
              </a:solidFill>
            </a:endParaRPr>
          </a:p>
        </p:txBody>
      </p:sp>
      <p:sp>
        <p:nvSpPr>
          <p:cNvPr id="8" name="7 Marcador de contenido"/>
          <p:cNvSpPr>
            <a:spLocks noGrp="1"/>
          </p:cNvSpPr>
          <p:nvPr>
            <p:ph sz="half" idx="1"/>
          </p:nvPr>
        </p:nvSpPr>
        <p:spPr>
          <a:xfrm>
            <a:off x="395536" y="1628800"/>
            <a:ext cx="8280920" cy="4724402"/>
          </a:xfrm>
        </p:spPr>
        <p:txBody>
          <a:bodyPr>
            <a:normAutofit/>
          </a:bodyPr>
          <a:lstStyle/>
          <a:p>
            <a:endParaRPr lang="es-MX" sz="1600" dirty="0">
              <a:solidFill>
                <a:schemeClr val="tx2"/>
              </a:solidFill>
            </a:endParaRPr>
          </a:p>
          <a:p>
            <a:pPr marL="0" indent="0" algn="just">
              <a:buNone/>
            </a:pPr>
            <a:endParaRPr lang="es-EC" sz="1800" dirty="0" smtClean="0"/>
          </a:p>
          <a:p>
            <a:pPr marL="0" indent="0" algn="just">
              <a:buNone/>
            </a:pPr>
            <a:endParaRPr lang="es-EC" sz="2000" dirty="0"/>
          </a:p>
          <a:p>
            <a:endParaRPr lang="es-EC" dirty="0">
              <a:solidFill>
                <a:schemeClr val="accent3">
                  <a:lumMod val="75000"/>
                </a:schemeClr>
              </a:solidFill>
            </a:endParaRPr>
          </a:p>
        </p:txBody>
      </p:sp>
      <p:pic>
        <p:nvPicPr>
          <p:cNvPr id="4100" name="Picture 4" descr="http://oberig.com/images/scru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320" y="1412776"/>
            <a:ext cx="6229350" cy="30480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Diagrama"/>
          <p:cNvGraphicFramePr/>
          <p:nvPr>
            <p:extLst>
              <p:ext uri="{D42A27DB-BD31-4B8C-83A1-F6EECF244321}">
                <p14:modId xmlns:p14="http://schemas.microsoft.com/office/powerpoint/2010/main" val="1734027354"/>
              </p:ext>
            </p:extLst>
          </p:nvPr>
        </p:nvGraphicFramePr>
        <p:xfrm>
          <a:off x="378535" y="4869160"/>
          <a:ext cx="8280919" cy="1008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42652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862</TotalTime>
  <Words>1488</Words>
  <Application>Microsoft Office PowerPoint</Application>
  <PresentationFormat>Presentación en pantalla (4:3)</PresentationFormat>
  <Paragraphs>299</Paragraphs>
  <Slides>32</Slides>
  <Notes>2</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Aspecto</vt:lpstr>
      <vt:lpstr> Ingeniería de Sistemas e Informática</vt:lpstr>
      <vt:lpstr>CONTENIDO</vt:lpstr>
      <vt:lpstr>Motivación y Contexto</vt:lpstr>
      <vt:lpstr>Planteamiento del Problema</vt:lpstr>
      <vt:lpstr>Planteamiento del Problema</vt:lpstr>
      <vt:lpstr>Objetivos</vt:lpstr>
      <vt:lpstr>Marco Teórico</vt:lpstr>
      <vt:lpstr>Marco Teórico</vt:lpstr>
      <vt:lpstr>Marco Teórico</vt:lpstr>
      <vt:lpstr>Marco Teórico</vt:lpstr>
      <vt:lpstr>Especificación de Requerimientos</vt:lpstr>
      <vt:lpstr>Especificación de Requerimientos</vt:lpstr>
      <vt:lpstr>Especificación de Requerimientos</vt:lpstr>
      <vt:lpstr>Modulos</vt:lpstr>
      <vt:lpstr>Implementación de la Metodología</vt:lpstr>
      <vt:lpstr>Implementación de la Metodología</vt:lpstr>
      <vt:lpstr>Implementación de la Metodología</vt:lpstr>
      <vt:lpstr>Diagrama Físico</vt:lpstr>
      <vt:lpstr>Pruebas</vt:lpstr>
      <vt:lpstr>Pruebas</vt:lpstr>
      <vt:lpstr>Ejecución del Sistema</vt:lpstr>
      <vt:lpstr>Ejecución del Sistema</vt:lpstr>
      <vt:lpstr>Ejecución del Sistema</vt:lpstr>
      <vt:lpstr>Ejecución del Sistema</vt:lpstr>
      <vt:lpstr>Ejecución del Sistema</vt:lpstr>
      <vt:lpstr>Presentación de PowerPoint</vt:lpstr>
      <vt:lpstr>Presentación de PowerPoint</vt:lpstr>
      <vt:lpstr>Presentación de PowerPoint</vt:lpstr>
      <vt:lpstr>Presentación de PowerPoint</vt:lpstr>
      <vt:lpstr>Presentación de PowerPoint</vt:lpstr>
      <vt:lpstr>Presentación de PowerPoint</vt:lpstr>
      <vt:lpstr> Ingeniería de Sistemas e Informática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 Fernando</dc:creator>
  <cp:lastModifiedBy>Luis Fernando</cp:lastModifiedBy>
  <cp:revision>42</cp:revision>
  <dcterms:created xsi:type="dcterms:W3CDTF">2014-06-22T16:54:07Z</dcterms:created>
  <dcterms:modified xsi:type="dcterms:W3CDTF">2014-07-01T03:50:16Z</dcterms:modified>
</cp:coreProperties>
</file>