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51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60" r:id="rId5"/>
    <p:sldId id="262" r:id="rId6"/>
    <p:sldId id="267" r:id="rId7"/>
    <p:sldId id="269" r:id="rId8"/>
    <p:sldId id="276" r:id="rId9"/>
    <p:sldId id="270" r:id="rId10"/>
    <p:sldId id="271" r:id="rId11"/>
    <p:sldId id="272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147" autoAdjust="0"/>
    <p:restoredTop sz="86355" autoAdjust="0"/>
  </p:normalViewPr>
  <p:slideViewPr>
    <p:cSldViewPr snapToGrid="0">
      <p:cViewPr varScale="1">
        <p:scale>
          <a:sx n="64" d="100"/>
          <a:sy n="64" d="100"/>
        </p:scale>
        <p:origin x="76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slide" Target="../slides/slide4.xml"/><Relationship Id="rId1" Type="http://schemas.openxmlformats.org/officeDocument/2006/relationships/image" Target="../media/image7.png"/><Relationship Id="rId6" Type="http://schemas.openxmlformats.org/officeDocument/2006/relationships/slide" Target="../slides/slide6.xml"/><Relationship Id="rId11" Type="http://schemas.openxmlformats.org/officeDocument/2006/relationships/slide" Target="../slides/slide11.xml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slide" Target="../slides/slide8.xml"/><Relationship Id="rId9" Type="http://schemas.openxmlformats.org/officeDocument/2006/relationships/slide" Target="../slides/slide9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Ser\Desktop\Presentacion%20Final\Comunicacion%20de%20Resultados.docx" TargetMode="External"/><Relationship Id="rId2" Type="http://schemas.openxmlformats.org/officeDocument/2006/relationships/hyperlink" Target="file:///C:\Users\USer\Desktop\Presentacion%20Final\Ejecucion.docx" TargetMode="External"/><Relationship Id="rId1" Type="http://schemas.openxmlformats.org/officeDocument/2006/relationships/hyperlink" Target="file:///C:\Users\USer\Desktop\TESIS\Presentacion\Planifiacion%20preliminar%20de%20Auditoria.docx" TargetMode="External"/><Relationship Id="rId6" Type="http://schemas.openxmlformats.org/officeDocument/2006/relationships/hyperlink" Target="file:///C:\Users\USer\Desktop\Presentacion%20Final\Planificacion%20Especifica.docx" TargetMode="External"/><Relationship Id="rId5" Type="http://schemas.openxmlformats.org/officeDocument/2006/relationships/hyperlink" Target="file:///C:\Users\USer\Desktop\Presentacion%20Final\Planifiacion%20preliminar%20de%20Auditoria.docx" TargetMode="External"/><Relationship Id="rId4" Type="http://schemas.openxmlformats.org/officeDocument/2006/relationships/hyperlink" Target="file:///C:\Users\USer\Desktop\Presentacion%20Final\Seguimiento.docx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1.jpe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Ser\Desktop\Presentacion%20Final\Planificacion%20Especifica.docx" TargetMode="External"/><Relationship Id="rId2" Type="http://schemas.openxmlformats.org/officeDocument/2006/relationships/hyperlink" Target="file:///C:\Users\USer\Desktop\Presentacion%20Final\Planifiacion%20preliminar%20de%20Auditoria.docx" TargetMode="External"/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3222CF-9E65-40CB-BEDF-20794B2CDCEF}" type="doc">
      <dgm:prSet loTypeId="urn:microsoft.com/office/officeart/2005/8/layout/vList3" loCatId="list" qsTypeId="urn:microsoft.com/office/officeart/2005/8/quickstyle/simple5" qsCatId="simple" csTypeId="urn:microsoft.com/office/officeart/2005/8/colors/colorful5" csCatId="colorful" phldr="1"/>
      <dgm:spPr/>
    </dgm:pt>
    <dgm:pt modelId="{D6139D76-86E4-4FF2-A1CE-8E7E93DF48A8}">
      <dgm:prSet phldrT="[Texto]"/>
      <dgm:spPr/>
      <dgm:t>
        <a:bodyPr/>
        <a:lstStyle/>
        <a:p>
          <a:r>
            <a:rPr lang="es-EC" dirty="0" smtClean="0"/>
            <a:t>Aspectos Generales</a:t>
          </a:r>
          <a:endParaRPr lang="es-EC" dirty="0"/>
        </a:p>
      </dgm:t>
    </dgm:pt>
    <dgm:pt modelId="{C192282B-396A-4173-B01D-7A64B3D6D3CB}" type="parTrans" cxnId="{AE3A71A7-395C-40BE-9FCF-2437B2C179E2}">
      <dgm:prSet/>
      <dgm:spPr/>
      <dgm:t>
        <a:bodyPr/>
        <a:lstStyle/>
        <a:p>
          <a:endParaRPr lang="es-EC"/>
        </a:p>
      </dgm:t>
    </dgm:pt>
    <dgm:pt modelId="{F5D8F174-BD41-4B57-BCFD-C8F21AD3FA53}" type="sibTrans" cxnId="{AE3A71A7-395C-40BE-9FCF-2437B2C179E2}">
      <dgm:prSet/>
      <dgm:spPr/>
      <dgm:t>
        <a:bodyPr/>
        <a:lstStyle/>
        <a:p>
          <a:endParaRPr lang="es-EC"/>
        </a:p>
      </dgm:t>
    </dgm:pt>
    <dgm:pt modelId="{9022EE99-E081-4469-8A8C-E7F73A6CADF9}">
      <dgm:prSet phldrT="[Texto]"/>
      <dgm:spPr/>
      <dgm:t>
        <a:bodyPr/>
        <a:lstStyle/>
        <a:p>
          <a:r>
            <a:rPr lang="es-EC" dirty="0" smtClean="0"/>
            <a:t>Direccionamiento Estratégico</a:t>
          </a:r>
          <a:endParaRPr lang="es-EC" dirty="0"/>
        </a:p>
      </dgm:t>
    </dgm:pt>
    <dgm:pt modelId="{49EB5750-DE44-44F5-9109-44553B77CA5A}" type="parTrans" cxnId="{C9744A0E-9D3B-47BC-813C-E5E85E759ED6}">
      <dgm:prSet/>
      <dgm:spPr/>
      <dgm:t>
        <a:bodyPr/>
        <a:lstStyle/>
        <a:p>
          <a:endParaRPr lang="es-EC"/>
        </a:p>
      </dgm:t>
    </dgm:pt>
    <dgm:pt modelId="{48610816-57C1-44D2-83FB-C00DA3416B21}" type="sibTrans" cxnId="{C9744A0E-9D3B-47BC-813C-E5E85E759ED6}">
      <dgm:prSet/>
      <dgm:spPr/>
      <dgm:t>
        <a:bodyPr/>
        <a:lstStyle/>
        <a:p>
          <a:endParaRPr lang="es-EC"/>
        </a:p>
      </dgm:t>
    </dgm:pt>
    <dgm:pt modelId="{9A6A244A-4798-44DE-9E78-54A617AA46E1}">
      <dgm:prSet phldrT="[Texto]"/>
      <dgm:spPr/>
      <dgm:t>
        <a:bodyPr/>
        <a:lstStyle/>
        <a:p>
          <a:r>
            <a:rPr lang="es-EC" dirty="0" smtClean="0"/>
            <a:t>Análisis Situacional</a:t>
          </a:r>
          <a:endParaRPr lang="es-EC" dirty="0"/>
        </a:p>
      </dgm:t>
    </dgm:pt>
    <dgm:pt modelId="{A9CA136D-D6FC-4A98-A85E-021A1917E2A8}" type="parTrans" cxnId="{3D70F805-1044-4A31-BED6-83B8FB83016C}">
      <dgm:prSet/>
      <dgm:spPr/>
      <dgm:t>
        <a:bodyPr/>
        <a:lstStyle/>
        <a:p>
          <a:endParaRPr lang="es-EC"/>
        </a:p>
      </dgm:t>
    </dgm:pt>
    <dgm:pt modelId="{1759A0D4-EFF0-4F6C-A931-082A95C67402}" type="sibTrans" cxnId="{3D70F805-1044-4A31-BED6-83B8FB83016C}">
      <dgm:prSet/>
      <dgm:spPr/>
      <dgm:t>
        <a:bodyPr/>
        <a:lstStyle/>
        <a:p>
          <a:endParaRPr lang="es-EC"/>
        </a:p>
      </dgm:t>
    </dgm:pt>
    <dgm:pt modelId="{3F76DF58-F665-4BEA-8D4C-7A4BD7703AE3}">
      <dgm:prSet phldrT="[Texto]"/>
      <dgm:spPr/>
      <dgm:t>
        <a:bodyPr/>
        <a:lstStyle/>
        <a:p>
          <a:r>
            <a:rPr lang="es-EC" dirty="0" smtClean="0"/>
            <a:t>Metodología para la Auditoría de Gestión</a:t>
          </a:r>
          <a:endParaRPr lang="es-EC" dirty="0"/>
        </a:p>
      </dgm:t>
    </dgm:pt>
    <dgm:pt modelId="{C6CBD90B-3F32-4739-A942-FE87FDB18CFD}" type="parTrans" cxnId="{F317FC92-8904-4366-BF6C-4D5D7DF4F8C3}">
      <dgm:prSet/>
      <dgm:spPr/>
      <dgm:t>
        <a:bodyPr/>
        <a:lstStyle/>
        <a:p>
          <a:endParaRPr lang="es-EC"/>
        </a:p>
      </dgm:t>
    </dgm:pt>
    <dgm:pt modelId="{8F532CA8-B7F1-467F-A14F-F92B2EF7CA44}" type="sibTrans" cxnId="{F317FC92-8904-4366-BF6C-4D5D7DF4F8C3}">
      <dgm:prSet/>
      <dgm:spPr/>
      <dgm:t>
        <a:bodyPr/>
        <a:lstStyle/>
        <a:p>
          <a:endParaRPr lang="es-EC"/>
        </a:p>
      </dgm:t>
    </dgm:pt>
    <dgm:pt modelId="{20CA5A24-1474-4437-9879-9870BFEA21C2}">
      <dgm:prSet phldrT="[Texto]"/>
      <dgm:spPr/>
      <dgm:t>
        <a:bodyPr/>
        <a:lstStyle/>
        <a:p>
          <a:r>
            <a:rPr lang="es-EC" dirty="0" smtClean="0"/>
            <a:t>Ejercicio Práctico</a:t>
          </a:r>
          <a:endParaRPr lang="es-EC" dirty="0"/>
        </a:p>
      </dgm:t>
    </dgm:pt>
    <dgm:pt modelId="{579A9285-1C7D-4230-8148-EE5F57AB3398}" type="parTrans" cxnId="{C25D3E72-CA1F-4457-BFE1-32E1654C17CA}">
      <dgm:prSet/>
      <dgm:spPr/>
      <dgm:t>
        <a:bodyPr/>
        <a:lstStyle/>
        <a:p>
          <a:endParaRPr lang="es-EC"/>
        </a:p>
      </dgm:t>
    </dgm:pt>
    <dgm:pt modelId="{6CED136C-0E6A-4689-A571-1BEE8A9337D0}" type="sibTrans" cxnId="{C25D3E72-CA1F-4457-BFE1-32E1654C17CA}">
      <dgm:prSet/>
      <dgm:spPr/>
      <dgm:t>
        <a:bodyPr/>
        <a:lstStyle/>
        <a:p>
          <a:endParaRPr lang="es-EC"/>
        </a:p>
      </dgm:t>
    </dgm:pt>
    <dgm:pt modelId="{457C991C-8A34-4EC0-9A81-7FF5B92567B5}">
      <dgm:prSet phldrT="[Texto]"/>
      <dgm:spPr/>
      <dgm:t>
        <a:bodyPr/>
        <a:lstStyle/>
        <a:p>
          <a:r>
            <a:rPr lang="es-EC" dirty="0" smtClean="0"/>
            <a:t>Conclusiones y Recomendaciones</a:t>
          </a:r>
          <a:endParaRPr lang="es-EC" dirty="0"/>
        </a:p>
      </dgm:t>
    </dgm:pt>
    <dgm:pt modelId="{5BCFB294-A321-4D72-BDA8-A2D28799B120}" type="parTrans" cxnId="{B6D8D05A-FD9E-4E6D-912C-54051D23147A}">
      <dgm:prSet/>
      <dgm:spPr/>
      <dgm:t>
        <a:bodyPr/>
        <a:lstStyle/>
        <a:p>
          <a:endParaRPr lang="es-EC"/>
        </a:p>
      </dgm:t>
    </dgm:pt>
    <dgm:pt modelId="{964CFE9D-5863-4472-B67C-8DD270A126FE}" type="sibTrans" cxnId="{B6D8D05A-FD9E-4E6D-912C-54051D23147A}">
      <dgm:prSet/>
      <dgm:spPr/>
      <dgm:t>
        <a:bodyPr/>
        <a:lstStyle/>
        <a:p>
          <a:endParaRPr lang="es-EC"/>
        </a:p>
      </dgm:t>
    </dgm:pt>
    <dgm:pt modelId="{AA3C430E-B083-417D-83EA-E11ACE4D862B}" type="pres">
      <dgm:prSet presAssocID="{FC3222CF-9E65-40CB-BEDF-20794B2CDCEF}" presName="linearFlow" presStyleCnt="0">
        <dgm:presLayoutVars>
          <dgm:dir/>
          <dgm:resizeHandles val="exact"/>
        </dgm:presLayoutVars>
      </dgm:prSet>
      <dgm:spPr/>
    </dgm:pt>
    <dgm:pt modelId="{967D4BE6-CF80-4CC3-9B21-63C03116FDE9}" type="pres">
      <dgm:prSet presAssocID="{D6139D76-86E4-4FF2-A1CE-8E7E93DF48A8}" presName="composite" presStyleCnt="0"/>
      <dgm:spPr/>
    </dgm:pt>
    <dgm:pt modelId="{F9C27148-2142-42FD-B1EE-C6574D4A5407}" type="pres">
      <dgm:prSet presAssocID="{D6139D76-86E4-4FF2-A1CE-8E7E93DF48A8}" presName="imgShp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90A8A65-DC4C-4420-A644-FA3BC48ABD02}" type="pres">
      <dgm:prSet presAssocID="{D6139D76-86E4-4FF2-A1CE-8E7E93DF48A8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F04238-FA29-4D96-B4A4-ADF3C9D0193F}" type="pres">
      <dgm:prSet presAssocID="{F5D8F174-BD41-4B57-BCFD-C8F21AD3FA53}" presName="spacing" presStyleCnt="0"/>
      <dgm:spPr/>
    </dgm:pt>
    <dgm:pt modelId="{8A7B1680-2130-46E4-A29A-A3FCC56FE5B7}" type="pres">
      <dgm:prSet presAssocID="{9022EE99-E081-4469-8A8C-E7F73A6CADF9}" presName="composite" presStyleCnt="0"/>
      <dgm:spPr/>
    </dgm:pt>
    <dgm:pt modelId="{34B0945A-BDDA-46B4-A5A0-E2C212F043C3}" type="pres">
      <dgm:prSet presAssocID="{9022EE99-E081-4469-8A8C-E7F73A6CADF9}" presName="imgShp" presStyleLbl="fgImgPlace1" presStyleIdx="1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9CC18CB3-65F8-49D4-8211-78F4D4BAC0B3}" type="pres">
      <dgm:prSet presAssocID="{9022EE99-E081-4469-8A8C-E7F73A6CADF9}" presName="txShp" presStyleLbl="node1" presStyleIdx="1" presStyleCnt="6" custLinFactNeighborX="-658" custLinFactNeighborY="-71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BAB4EF4-EFB0-4D7C-B109-3784600F1640}" type="pres">
      <dgm:prSet presAssocID="{48610816-57C1-44D2-83FB-C00DA3416B21}" presName="spacing" presStyleCnt="0"/>
      <dgm:spPr/>
    </dgm:pt>
    <dgm:pt modelId="{6DDF2AFF-A9F6-4D1A-B1AB-2C11DD87F4F7}" type="pres">
      <dgm:prSet presAssocID="{9A6A244A-4798-44DE-9E78-54A617AA46E1}" presName="composite" presStyleCnt="0"/>
      <dgm:spPr/>
    </dgm:pt>
    <dgm:pt modelId="{A9CDBF92-E450-47AA-888A-699BE6ABB0F0}" type="pres">
      <dgm:prSet presAssocID="{9A6A244A-4798-44DE-9E78-54A617AA46E1}" presName="imgShp" presStyleLbl="fgImgPlace1" presStyleIdx="2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46C291B2-1EC2-492C-93BF-C9968C6BBCC5}" type="pres">
      <dgm:prSet presAssocID="{9A6A244A-4798-44DE-9E78-54A617AA46E1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02E34D-6791-48FE-A87D-8AE82B2036D7}" type="pres">
      <dgm:prSet presAssocID="{1759A0D4-EFF0-4F6C-A931-082A95C67402}" presName="spacing" presStyleCnt="0"/>
      <dgm:spPr/>
    </dgm:pt>
    <dgm:pt modelId="{5DC89586-7DDE-48E9-814F-BF051240D68A}" type="pres">
      <dgm:prSet presAssocID="{3F76DF58-F665-4BEA-8D4C-7A4BD7703AE3}" presName="composite" presStyleCnt="0"/>
      <dgm:spPr/>
    </dgm:pt>
    <dgm:pt modelId="{C419593D-D154-4142-BEE0-33EF71FA254D}" type="pres">
      <dgm:prSet presAssocID="{3F76DF58-F665-4BEA-8D4C-7A4BD7703AE3}" presName="imgShp" presStyleLbl="fgImgPlace1" presStyleIdx="3" presStyleCnt="6" custLinFactNeighborX="2647" custLinFactNeighborY="-14181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052AC2BA-6E0E-421A-9C20-E9A6103C9829}" type="pres">
      <dgm:prSet presAssocID="{3F76DF58-F665-4BEA-8D4C-7A4BD7703AE3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D15BE3-9D7B-4891-9D25-F92E1AF50B2A}" type="pres">
      <dgm:prSet presAssocID="{8F532CA8-B7F1-467F-A14F-F92B2EF7CA44}" presName="spacing" presStyleCnt="0"/>
      <dgm:spPr/>
    </dgm:pt>
    <dgm:pt modelId="{50AA1C1B-CF3D-444C-8BE0-6C97D249BE65}" type="pres">
      <dgm:prSet presAssocID="{20CA5A24-1474-4437-9879-9870BFEA21C2}" presName="composite" presStyleCnt="0"/>
      <dgm:spPr/>
    </dgm:pt>
    <dgm:pt modelId="{0788AED9-C725-435A-A907-06A95EE44840}" type="pres">
      <dgm:prSet presAssocID="{20CA5A24-1474-4437-9879-9870BFEA21C2}" presName="imgShp" presStyleLbl="fgImgPlace1" presStyleIdx="4" presStyleCnt="6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9" action="ppaction://hlinksldjump"/>
          </dgm14:cNvPr>
        </a:ext>
      </dgm:extLst>
    </dgm:pt>
    <dgm:pt modelId="{31C77A9F-20C7-4846-8BFF-CA68CB143006}" type="pres">
      <dgm:prSet presAssocID="{20CA5A24-1474-4437-9879-9870BFEA21C2}" presName="txShp" presStyleLbl="node1" presStyleIdx="4" presStyleCnt="6" custLinFactNeighborY="622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B5426A-FE7A-4892-A534-B7033338E2F0}" type="pres">
      <dgm:prSet presAssocID="{6CED136C-0E6A-4689-A571-1BEE8A9337D0}" presName="spacing" presStyleCnt="0"/>
      <dgm:spPr/>
    </dgm:pt>
    <dgm:pt modelId="{CC7B6799-956E-4253-AB41-D7E5C9344906}" type="pres">
      <dgm:prSet presAssocID="{457C991C-8A34-4EC0-9A81-7FF5B92567B5}" presName="composite" presStyleCnt="0"/>
      <dgm:spPr/>
    </dgm:pt>
    <dgm:pt modelId="{B805DBE3-404E-48C6-ACA6-809CF0D5F1E1}" type="pres">
      <dgm:prSet presAssocID="{457C991C-8A34-4EC0-9A81-7FF5B92567B5}" presName="imgShp" presStyleLbl="fgImgPlace1" presStyleIdx="5" presStyleCnt="6"/>
      <dgm:spPr>
        <a:blipFill rotWithShape="1">
          <a:blip xmlns:r="http://schemas.openxmlformats.org/officeDocument/2006/relationships" r:embed="rId10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1" action="ppaction://hlinksldjump"/>
          </dgm14:cNvPr>
        </a:ext>
      </dgm:extLst>
    </dgm:pt>
    <dgm:pt modelId="{043462D5-1477-42B4-BF75-B1FB50EFF5BA}" type="pres">
      <dgm:prSet presAssocID="{457C991C-8A34-4EC0-9A81-7FF5B92567B5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01A3FB7-4C40-4DA6-A73F-0B13F3A912C8}" type="presOf" srcId="{20CA5A24-1474-4437-9879-9870BFEA21C2}" destId="{31C77A9F-20C7-4846-8BFF-CA68CB143006}" srcOrd="0" destOrd="0" presId="urn:microsoft.com/office/officeart/2005/8/layout/vList3"/>
    <dgm:cxn modelId="{65C02AAA-2BB1-4CBE-8CDF-E4055B81EA81}" type="presOf" srcId="{FC3222CF-9E65-40CB-BEDF-20794B2CDCEF}" destId="{AA3C430E-B083-417D-83EA-E11ACE4D862B}" srcOrd="0" destOrd="0" presId="urn:microsoft.com/office/officeart/2005/8/layout/vList3"/>
    <dgm:cxn modelId="{FFAD29C2-5E05-43D1-AB45-B11CAC6B3F20}" type="presOf" srcId="{3F76DF58-F665-4BEA-8D4C-7A4BD7703AE3}" destId="{052AC2BA-6E0E-421A-9C20-E9A6103C9829}" srcOrd="0" destOrd="0" presId="urn:microsoft.com/office/officeart/2005/8/layout/vList3"/>
    <dgm:cxn modelId="{C9744A0E-9D3B-47BC-813C-E5E85E759ED6}" srcId="{FC3222CF-9E65-40CB-BEDF-20794B2CDCEF}" destId="{9022EE99-E081-4469-8A8C-E7F73A6CADF9}" srcOrd="1" destOrd="0" parTransId="{49EB5750-DE44-44F5-9109-44553B77CA5A}" sibTransId="{48610816-57C1-44D2-83FB-C00DA3416B21}"/>
    <dgm:cxn modelId="{C25D3E72-CA1F-4457-BFE1-32E1654C17CA}" srcId="{FC3222CF-9E65-40CB-BEDF-20794B2CDCEF}" destId="{20CA5A24-1474-4437-9879-9870BFEA21C2}" srcOrd="4" destOrd="0" parTransId="{579A9285-1C7D-4230-8148-EE5F57AB3398}" sibTransId="{6CED136C-0E6A-4689-A571-1BEE8A9337D0}"/>
    <dgm:cxn modelId="{4B996651-5866-429D-90F0-AEDDCB93C6C6}" type="presOf" srcId="{457C991C-8A34-4EC0-9A81-7FF5B92567B5}" destId="{043462D5-1477-42B4-BF75-B1FB50EFF5BA}" srcOrd="0" destOrd="0" presId="urn:microsoft.com/office/officeart/2005/8/layout/vList3"/>
    <dgm:cxn modelId="{F317FC92-8904-4366-BF6C-4D5D7DF4F8C3}" srcId="{FC3222CF-9E65-40CB-BEDF-20794B2CDCEF}" destId="{3F76DF58-F665-4BEA-8D4C-7A4BD7703AE3}" srcOrd="3" destOrd="0" parTransId="{C6CBD90B-3F32-4739-A942-FE87FDB18CFD}" sibTransId="{8F532CA8-B7F1-467F-A14F-F92B2EF7CA44}"/>
    <dgm:cxn modelId="{3D70F805-1044-4A31-BED6-83B8FB83016C}" srcId="{FC3222CF-9E65-40CB-BEDF-20794B2CDCEF}" destId="{9A6A244A-4798-44DE-9E78-54A617AA46E1}" srcOrd="2" destOrd="0" parTransId="{A9CA136D-D6FC-4A98-A85E-021A1917E2A8}" sibTransId="{1759A0D4-EFF0-4F6C-A931-082A95C67402}"/>
    <dgm:cxn modelId="{B6D8D05A-FD9E-4E6D-912C-54051D23147A}" srcId="{FC3222CF-9E65-40CB-BEDF-20794B2CDCEF}" destId="{457C991C-8A34-4EC0-9A81-7FF5B92567B5}" srcOrd="5" destOrd="0" parTransId="{5BCFB294-A321-4D72-BDA8-A2D28799B120}" sibTransId="{964CFE9D-5863-4472-B67C-8DD270A126FE}"/>
    <dgm:cxn modelId="{1173C6E5-F535-4B97-9C4F-2CC16629BCEA}" type="presOf" srcId="{9022EE99-E081-4469-8A8C-E7F73A6CADF9}" destId="{9CC18CB3-65F8-49D4-8211-78F4D4BAC0B3}" srcOrd="0" destOrd="0" presId="urn:microsoft.com/office/officeart/2005/8/layout/vList3"/>
    <dgm:cxn modelId="{AE3A71A7-395C-40BE-9FCF-2437B2C179E2}" srcId="{FC3222CF-9E65-40CB-BEDF-20794B2CDCEF}" destId="{D6139D76-86E4-4FF2-A1CE-8E7E93DF48A8}" srcOrd="0" destOrd="0" parTransId="{C192282B-396A-4173-B01D-7A64B3D6D3CB}" sibTransId="{F5D8F174-BD41-4B57-BCFD-C8F21AD3FA53}"/>
    <dgm:cxn modelId="{DEDB0882-EF7A-4290-9A81-25B3E8BB9939}" type="presOf" srcId="{9A6A244A-4798-44DE-9E78-54A617AA46E1}" destId="{46C291B2-1EC2-492C-93BF-C9968C6BBCC5}" srcOrd="0" destOrd="0" presId="urn:microsoft.com/office/officeart/2005/8/layout/vList3"/>
    <dgm:cxn modelId="{9D784F6D-0C2B-4BEC-9CAD-B92003AFD697}" type="presOf" srcId="{D6139D76-86E4-4FF2-A1CE-8E7E93DF48A8}" destId="{590A8A65-DC4C-4420-A644-FA3BC48ABD02}" srcOrd="0" destOrd="0" presId="urn:microsoft.com/office/officeart/2005/8/layout/vList3"/>
    <dgm:cxn modelId="{0287C54F-717A-476C-8BFC-3776877F3847}" type="presParOf" srcId="{AA3C430E-B083-417D-83EA-E11ACE4D862B}" destId="{967D4BE6-CF80-4CC3-9B21-63C03116FDE9}" srcOrd="0" destOrd="0" presId="urn:microsoft.com/office/officeart/2005/8/layout/vList3"/>
    <dgm:cxn modelId="{52741059-907B-4C8A-8600-82AEC91AD1B8}" type="presParOf" srcId="{967D4BE6-CF80-4CC3-9B21-63C03116FDE9}" destId="{F9C27148-2142-42FD-B1EE-C6574D4A5407}" srcOrd="0" destOrd="0" presId="urn:microsoft.com/office/officeart/2005/8/layout/vList3"/>
    <dgm:cxn modelId="{77A56903-B3D7-4025-AB6B-F31E29053AA7}" type="presParOf" srcId="{967D4BE6-CF80-4CC3-9B21-63C03116FDE9}" destId="{590A8A65-DC4C-4420-A644-FA3BC48ABD02}" srcOrd="1" destOrd="0" presId="urn:microsoft.com/office/officeart/2005/8/layout/vList3"/>
    <dgm:cxn modelId="{B0B3A7D1-9846-49BD-A893-829BB7F969EB}" type="presParOf" srcId="{AA3C430E-B083-417D-83EA-E11ACE4D862B}" destId="{1DF04238-FA29-4D96-B4A4-ADF3C9D0193F}" srcOrd="1" destOrd="0" presId="urn:microsoft.com/office/officeart/2005/8/layout/vList3"/>
    <dgm:cxn modelId="{74B76BE3-0372-498F-B6EF-BE625142E6E5}" type="presParOf" srcId="{AA3C430E-B083-417D-83EA-E11ACE4D862B}" destId="{8A7B1680-2130-46E4-A29A-A3FCC56FE5B7}" srcOrd="2" destOrd="0" presId="urn:microsoft.com/office/officeart/2005/8/layout/vList3"/>
    <dgm:cxn modelId="{A4E27241-3D35-4C8A-8785-45CCF993D972}" type="presParOf" srcId="{8A7B1680-2130-46E4-A29A-A3FCC56FE5B7}" destId="{34B0945A-BDDA-46B4-A5A0-E2C212F043C3}" srcOrd="0" destOrd="0" presId="urn:microsoft.com/office/officeart/2005/8/layout/vList3"/>
    <dgm:cxn modelId="{96EB55CD-34D6-4E3F-8909-6F74CBBCA017}" type="presParOf" srcId="{8A7B1680-2130-46E4-A29A-A3FCC56FE5B7}" destId="{9CC18CB3-65F8-49D4-8211-78F4D4BAC0B3}" srcOrd="1" destOrd="0" presId="urn:microsoft.com/office/officeart/2005/8/layout/vList3"/>
    <dgm:cxn modelId="{0D092995-F2FB-4039-A8D9-01CD88B5882B}" type="presParOf" srcId="{AA3C430E-B083-417D-83EA-E11ACE4D862B}" destId="{8BAB4EF4-EFB0-4D7C-B109-3784600F1640}" srcOrd="3" destOrd="0" presId="urn:microsoft.com/office/officeart/2005/8/layout/vList3"/>
    <dgm:cxn modelId="{E0AE80F1-2E78-4A42-9445-37B97A5E8D75}" type="presParOf" srcId="{AA3C430E-B083-417D-83EA-E11ACE4D862B}" destId="{6DDF2AFF-A9F6-4D1A-B1AB-2C11DD87F4F7}" srcOrd="4" destOrd="0" presId="urn:microsoft.com/office/officeart/2005/8/layout/vList3"/>
    <dgm:cxn modelId="{BD1C32F6-EE96-493C-9D71-595C48E18F7D}" type="presParOf" srcId="{6DDF2AFF-A9F6-4D1A-B1AB-2C11DD87F4F7}" destId="{A9CDBF92-E450-47AA-888A-699BE6ABB0F0}" srcOrd="0" destOrd="0" presId="urn:microsoft.com/office/officeart/2005/8/layout/vList3"/>
    <dgm:cxn modelId="{13E48FB9-7436-4F41-B0F8-291A6DD9DAE0}" type="presParOf" srcId="{6DDF2AFF-A9F6-4D1A-B1AB-2C11DD87F4F7}" destId="{46C291B2-1EC2-492C-93BF-C9968C6BBCC5}" srcOrd="1" destOrd="0" presId="urn:microsoft.com/office/officeart/2005/8/layout/vList3"/>
    <dgm:cxn modelId="{A314E3F2-4D12-4B1A-9E56-2EEE7B7ECEAB}" type="presParOf" srcId="{AA3C430E-B083-417D-83EA-E11ACE4D862B}" destId="{CE02E34D-6791-48FE-A87D-8AE82B2036D7}" srcOrd="5" destOrd="0" presId="urn:microsoft.com/office/officeart/2005/8/layout/vList3"/>
    <dgm:cxn modelId="{D87FEAC4-2B80-406B-B2F2-C7E0EB8A1AD1}" type="presParOf" srcId="{AA3C430E-B083-417D-83EA-E11ACE4D862B}" destId="{5DC89586-7DDE-48E9-814F-BF051240D68A}" srcOrd="6" destOrd="0" presId="urn:microsoft.com/office/officeart/2005/8/layout/vList3"/>
    <dgm:cxn modelId="{3983E94C-21A2-413F-A29D-443951B356FF}" type="presParOf" srcId="{5DC89586-7DDE-48E9-814F-BF051240D68A}" destId="{C419593D-D154-4142-BEE0-33EF71FA254D}" srcOrd="0" destOrd="0" presId="urn:microsoft.com/office/officeart/2005/8/layout/vList3"/>
    <dgm:cxn modelId="{C19BFCBE-B2FB-4AF2-9072-5589332E8E28}" type="presParOf" srcId="{5DC89586-7DDE-48E9-814F-BF051240D68A}" destId="{052AC2BA-6E0E-421A-9C20-E9A6103C9829}" srcOrd="1" destOrd="0" presId="urn:microsoft.com/office/officeart/2005/8/layout/vList3"/>
    <dgm:cxn modelId="{C1B9E329-4DB8-4703-9711-1FF6128FBB9B}" type="presParOf" srcId="{AA3C430E-B083-417D-83EA-E11ACE4D862B}" destId="{19D15BE3-9D7B-4891-9D25-F92E1AF50B2A}" srcOrd="7" destOrd="0" presId="urn:microsoft.com/office/officeart/2005/8/layout/vList3"/>
    <dgm:cxn modelId="{97B91D36-90B8-4831-8F24-E55D6301A453}" type="presParOf" srcId="{AA3C430E-B083-417D-83EA-E11ACE4D862B}" destId="{50AA1C1B-CF3D-444C-8BE0-6C97D249BE65}" srcOrd="8" destOrd="0" presId="urn:microsoft.com/office/officeart/2005/8/layout/vList3"/>
    <dgm:cxn modelId="{71464736-0026-4C51-A043-88C1D6C23924}" type="presParOf" srcId="{50AA1C1B-CF3D-444C-8BE0-6C97D249BE65}" destId="{0788AED9-C725-435A-A907-06A95EE44840}" srcOrd="0" destOrd="0" presId="urn:microsoft.com/office/officeart/2005/8/layout/vList3"/>
    <dgm:cxn modelId="{4D70905F-BC22-44D8-8FFA-0901944C2C23}" type="presParOf" srcId="{50AA1C1B-CF3D-444C-8BE0-6C97D249BE65}" destId="{31C77A9F-20C7-4846-8BFF-CA68CB143006}" srcOrd="1" destOrd="0" presId="urn:microsoft.com/office/officeart/2005/8/layout/vList3"/>
    <dgm:cxn modelId="{08D3B877-524C-4496-BCB8-8562BE1AFE02}" type="presParOf" srcId="{AA3C430E-B083-417D-83EA-E11ACE4D862B}" destId="{0AB5426A-FE7A-4892-A534-B7033338E2F0}" srcOrd="9" destOrd="0" presId="urn:microsoft.com/office/officeart/2005/8/layout/vList3"/>
    <dgm:cxn modelId="{F0AC4CB5-4DC7-46C3-BD78-E9DB5741FB0F}" type="presParOf" srcId="{AA3C430E-B083-417D-83EA-E11ACE4D862B}" destId="{CC7B6799-956E-4253-AB41-D7E5C9344906}" srcOrd="10" destOrd="0" presId="urn:microsoft.com/office/officeart/2005/8/layout/vList3"/>
    <dgm:cxn modelId="{D041F3CA-0214-4DA3-B782-0AAB8592C751}" type="presParOf" srcId="{CC7B6799-956E-4253-AB41-D7E5C9344906}" destId="{B805DBE3-404E-48C6-ACA6-809CF0D5F1E1}" srcOrd="0" destOrd="0" presId="urn:microsoft.com/office/officeart/2005/8/layout/vList3"/>
    <dgm:cxn modelId="{93A791CD-9BCF-4C1B-A6EB-423DBADC3C65}" type="presParOf" srcId="{CC7B6799-956E-4253-AB41-D7E5C9344906}" destId="{043462D5-1477-42B4-BF75-B1FB50EFF5B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FEBC27-41C1-4E09-BC9B-CE9BFFA20483}" type="doc">
      <dgm:prSet loTypeId="urn:microsoft.com/office/officeart/2005/8/layout/gear1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CD26EFD9-E779-44D2-9AD2-7B68CCBD9706}">
      <dgm:prSet phldrT="[Texto]" custT="1"/>
      <dgm:spPr/>
      <dgm:t>
        <a:bodyPr/>
        <a:lstStyle/>
        <a:p>
          <a:r>
            <a:rPr lang="es-MX" sz="1050" dirty="0" smtClean="0"/>
            <a:t>Banco Pichincha desarrolló grandes esfuerzos para ingresar en el campo de las Microfinanzas y es así como el 9 de abril de 1999 inicia operaciones Credi Fe </a:t>
          </a:r>
          <a:endParaRPr lang="es-EC" sz="1050" dirty="0"/>
        </a:p>
      </dgm:t>
    </dgm:pt>
    <dgm:pt modelId="{EE49D996-4BCC-4E71-A190-1D2C698E7DA8}" type="parTrans" cxnId="{19D2B7F9-F769-4AB3-926C-666E333A2DDB}">
      <dgm:prSet/>
      <dgm:spPr/>
      <dgm:t>
        <a:bodyPr/>
        <a:lstStyle/>
        <a:p>
          <a:endParaRPr lang="es-EC" sz="2800"/>
        </a:p>
      </dgm:t>
    </dgm:pt>
    <dgm:pt modelId="{CC2F555F-49C9-48AD-AC2C-444FCFCB082D}" type="sibTrans" cxnId="{19D2B7F9-F769-4AB3-926C-666E333A2DDB}">
      <dgm:prSet/>
      <dgm:spPr/>
      <dgm:t>
        <a:bodyPr/>
        <a:lstStyle/>
        <a:p>
          <a:endParaRPr lang="es-EC" sz="2800"/>
        </a:p>
      </dgm:t>
    </dgm:pt>
    <dgm:pt modelId="{697FB5A2-301F-4B3A-81ED-9A07B33C47CD}">
      <dgm:prSet phldrT="[Texto]" custT="1"/>
      <dgm:spPr/>
      <dgm:t>
        <a:bodyPr/>
        <a:lstStyle/>
        <a:p>
          <a:r>
            <a:rPr lang="es-MX" sz="1100" dirty="0" smtClean="0"/>
            <a:t>Proporcionar servicios financieros al segmento Microempresarial</a:t>
          </a:r>
          <a:endParaRPr lang="es-EC" sz="1100" dirty="0"/>
        </a:p>
      </dgm:t>
    </dgm:pt>
    <dgm:pt modelId="{6BB4D7D1-C725-4824-97A0-147DF8654670}" type="parTrans" cxnId="{9B8B670F-77D6-46F2-AA5D-42E66FE9E1A0}">
      <dgm:prSet/>
      <dgm:spPr/>
      <dgm:t>
        <a:bodyPr/>
        <a:lstStyle/>
        <a:p>
          <a:endParaRPr lang="es-EC" sz="2800"/>
        </a:p>
      </dgm:t>
    </dgm:pt>
    <dgm:pt modelId="{2A81F25A-8EEB-4467-B4D9-5FA7C119E2C6}" type="sibTrans" cxnId="{9B8B670F-77D6-46F2-AA5D-42E66FE9E1A0}">
      <dgm:prSet/>
      <dgm:spPr/>
      <dgm:t>
        <a:bodyPr/>
        <a:lstStyle/>
        <a:p>
          <a:endParaRPr lang="es-EC" sz="2800"/>
        </a:p>
      </dgm:t>
    </dgm:pt>
    <dgm:pt modelId="{808FE53D-D99D-4CB0-A6AE-EBF3204F610A}">
      <dgm:prSet phldrT="[Texto]" custT="1"/>
      <dgm:spPr/>
      <dgm:t>
        <a:bodyPr/>
        <a:lstStyle/>
        <a:p>
          <a:r>
            <a:rPr lang="es-MX" sz="1050" dirty="0" smtClean="0"/>
            <a:t>Debe generar relaciones </a:t>
          </a:r>
          <a:r>
            <a:rPr lang="es-MX" sz="1100" dirty="0" smtClean="0"/>
            <a:t>proactivas</a:t>
          </a:r>
          <a:r>
            <a:rPr lang="es-MX" sz="1050" dirty="0" smtClean="0"/>
            <a:t> con sus áreas y aquellas con las que se han establecido acuerdos de servicios del Banco Pichincha.</a:t>
          </a:r>
          <a:endParaRPr lang="es-EC" sz="1050" dirty="0"/>
        </a:p>
      </dgm:t>
    </dgm:pt>
    <dgm:pt modelId="{708A440E-F5BC-465D-B0FF-5DF4973C32F2}" type="parTrans" cxnId="{CAC11855-EF26-43AF-8589-9AAB10823D8F}">
      <dgm:prSet/>
      <dgm:spPr/>
      <dgm:t>
        <a:bodyPr/>
        <a:lstStyle/>
        <a:p>
          <a:endParaRPr lang="es-EC" sz="2800"/>
        </a:p>
      </dgm:t>
    </dgm:pt>
    <dgm:pt modelId="{54F4DEAF-A51B-44CD-A82E-8E79B248FBB4}" type="sibTrans" cxnId="{CAC11855-EF26-43AF-8589-9AAB10823D8F}">
      <dgm:prSet/>
      <dgm:spPr/>
      <dgm:t>
        <a:bodyPr/>
        <a:lstStyle/>
        <a:p>
          <a:endParaRPr lang="es-EC" sz="2800"/>
        </a:p>
      </dgm:t>
    </dgm:pt>
    <dgm:pt modelId="{C6DA6103-BEE5-4240-ACE9-0A8CF0DE9534}" type="pres">
      <dgm:prSet presAssocID="{3BFEBC27-41C1-4E09-BC9B-CE9BFFA20483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04CAD00-359B-4DC8-BE39-F9D117EC8D5A}" type="pres">
      <dgm:prSet presAssocID="{CD26EFD9-E779-44D2-9AD2-7B68CCBD970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F88B70-3420-4B4F-90BB-B06D529D1D0D}" type="pres">
      <dgm:prSet presAssocID="{CD26EFD9-E779-44D2-9AD2-7B68CCBD9706}" presName="gear1srcNode" presStyleLbl="node1" presStyleIdx="0" presStyleCnt="3"/>
      <dgm:spPr/>
      <dgm:t>
        <a:bodyPr/>
        <a:lstStyle/>
        <a:p>
          <a:endParaRPr lang="es-EC"/>
        </a:p>
      </dgm:t>
    </dgm:pt>
    <dgm:pt modelId="{7B188E98-47D2-4181-B516-10707F48D55F}" type="pres">
      <dgm:prSet presAssocID="{CD26EFD9-E779-44D2-9AD2-7B68CCBD9706}" presName="gear1dstNode" presStyleLbl="node1" presStyleIdx="0" presStyleCnt="3"/>
      <dgm:spPr/>
      <dgm:t>
        <a:bodyPr/>
        <a:lstStyle/>
        <a:p>
          <a:endParaRPr lang="es-EC"/>
        </a:p>
      </dgm:t>
    </dgm:pt>
    <dgm:pt modelId="{24927904-1287-436C-BB71-1EDCC266DBF0}" type="pres">
      <dgm:prSet presAssocID="{697FB5A2-301F-4B3A-81ED-9A07B33C47CD}" presName="gear2" presStyleLbl="node1" presStyleIdx="1" presStyleCnt="3" custScaleX="130573" custScaleY="111766" custLinFactNeighborX="-15902" custLinFactNeighborY="3336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4CBCA5-5C13-48E2-B2D9-E2A1D3BE53EA}" type="pres">
      <dgm:prSet presAssocID="{697FB5A2-301F-4B3A-81ED-9A07B33C47CD}" presName="gear2srcNode" presStyleLbl="node1" presStyleIdx="1" presStyleCnt="3"/>
      <dgm:spPr/>
      <dgm:t>
        <a:bodyPr/>
        <a:lstStyle/>
        <a:p>
          <a:endParaRPr lang="es-EC"/>
        </a:p>
      </dgm:t>
    </dgm:pt>
    <dgm:pt modelId="{0D12751F-0B85-4E7E-98F7-2E7F03CECE53}" type="pres">
      <dgm:prSet presAssocID="{697FB5A2-301F-4B3A-81ED-9A07B33C47CD}" presName="gear2dstNode" presStyleLbl="node1" presStyleIdx="1" presStyleCnt="3"/>
      <dgm:spPr/>
      <dgm:t>
        <a:bodyPr/>
        <a:lstStyle/>
        <a:p>
          <a:endParaRPr lang="es-EC"/>
        </a:p>
      </dgm:t>
    </dgm:pt>
    <dgm:pt modelId="{5BA844A2-BBAF-4052-B2E2-6543B92143E4}" type="pres">
      <dgm:prSet presAssocID="{808FE53D-D99D-4CB0-A6AE-EBF3204F610A}" presName="gear3" presStyleLbl="node1" presStyleIdx="2" presStyleCnt="3" custScaleX="144598" custScaleY="118298" custLinFactNeighborX="8685" custLinFactNeighborY="-5128"/>
      <dgm:spPr/>
      <dgm:t>
        <a:bodyPr/>
        <a:lstStyle/>
        <a:p>
          <a:endParaRPr lang="es-EC"/>
        </a:p>
      </dgm:t>
    </dgm:pt>
    <dgm:pt modelId="{B9844AFA-D56F-4949-B166-5E9ADA9AC086}" type="pres">
      <dgm:prSet presAssocID="{808FE53D-D99D-4CB0-A6AE-EBF3204F610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842DAD-9DC7-4430-B6B1-24C6B626F9E6}" type="pres">
      <dgm:prSet presAssocID="{808FE53D-D99D-4CB0-A6AE-EBF3204F610A}" presName="gear3srcNode" presStyleLbl="node1" presStyleIdx="2" presStyleCnt="3"/>
      <dgm:spPr/>
      <dgm:t>
        <a:bodyPr/>
        <a:lstStyle/>
        <a:p>
          <a:endParaRPr lang="es-EC"/>
        </a:p>
      </dgm:t>
    </dgm:pt>
    <dgm:pt modelId="{6D116156-F813-492B-8680-92B92ADCB0BD}" type="pres">
      <dgm:prSet presAssocID="{808FE53D-D99D-4CB0-A6AE-EBF3204F610A}" presName="gear3dstNode" presStyleLbl="node1" presStyleIdx="2" presStyleCnt="3"/>
      <dgm:spPr/>
      <dgm:t>
        <a:bodyPr/>
        <a:lstStyle/>
        <a:p>
          <a:endParaRPr lang="es-EC"/>
        </a:p>
      </dgm:t>
    </dgm:pt>
    <dgm:pt modelId="{64089176-F4A3-482D-B94A-BC76197EEA91}" type="pres">
      <dgm:prSet presAssocID="{CC2F555F-49C9-48AD-AC2C-444FCFCB082D}" presName="connector1" presStyleLbl="sibTrans2D1" presStyleIdx="0" presStyleCnt="3"/>
      <dgm:spPr/>
      <dgm:t>
        <a:bodyPr/>
        <a:lstStyle/>
        <a:p>
          <a:endParaRPr lang="es-EC"/>
        </a:p>
      </dgm:t>
    </dgm:pt>
    <dgm:pt modelId="{2CCAA701-D9A6-47FA-9908-00B8241FFB3C}" type="pres">
      <dgm:prSet presAssocID="{2A81F25A-8EEB-4467-B4D9-5FA7C119E2C6}" presName="connector2" presStyleLbl="sibTrans2D1" presStyleIdx="1" presStyleCnt="3" custAng="1087450" custLinFactNeighborX="5435" custLinFactNeighborY="12751"/>
      <dgm:spPr/>
      <dgm:t>
        <a:bodyPr/>
        <a:lstStyle/>
        <a:p>
          <a:endParaRPr lang="es-EC"/>
        </a:p>
      </dgm:t>
    </dgm:pt>
    <dgm:pt modelId="{6385FC6E-BB47-4C7B-8053-F409C71881EF}" type="pres">
      <dgm:prSet presAssocID="{54F4DEAF-A51B-44CD-A82E-8E79B248FBB4}" presName="connector3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1E631FFB-E40F-48CA-8A74-0B45A9D72771}" type="presOf" srcId="{CD26EFD9-E779-44D2-9AD2-7B68CCBD9706}" destId="{7B188E98-47D2-4181-B516-10707F48D55F}" srcOrd="2" destOrd="0" presId="urn:microsoft.com/office/officeart/2005/8/layout/gear1"/>
    <dgm:cxn modelId="{4499CB7E-96A9-497D-8004-49AAF9EA27AA}" type="presOf" srcId="{2A81F25A-8EEB-4467-B4D9-5FA7C119E2C6}" destId="{2CCAA701-D9A6-47FA-9908-00B8241FFB3C}" srcOrd="0" destOrd="0" presId="urn:microsoft.com/office/officeart/2005/8/layout/gear1"/>
    <dgm:cxn modelId="{CBEBAE2E-9C73-4A4B-AEAC-F51FAA881888}" type="presOf" srcId="{CD26EFD9-E779-44D2-9AD2-7B68CCBD9706}" destId="{D04CAD00-359B-4DC8-BE39-F9D117EC8D5A}" srcOrd="0" destOrd="0" presId="urn:microsoft.com/office/officeart/2005/8/layout/gear1"/>
    <dgm:cxn modelId="{DE0BF5CD-8EA5-49DA-ADCB-0CE0C94A1B2B}" type="presOf" srcId="{CC2F555F-49C9-48AD-AC2C-444FCFCB082D}" destId="{64089176-F4A3-482D-B94A-BC76197EEA91}" srcOrd="0" destOrd="0" presId="urn:microsoft.com/office/officeart/2005/8/layout/gear1"/>
    <dgm:cxn modelId="{19D2B7F9-F769-4AB3-926C-666E333A2DDB}" srcId="{3BFEBC27-41C1-4E09-BC9B-CE9BFFA20483}" destId="{CD26EFD9-E779-44D2-9AD2-7B68CCBD9706}" srcOrd="0" destOrd="0" parTransId="{EE49D996-4BCC-4E71-A190-1D2C698E7DA8}" sibTransId="{CC2F555F-49C9-48AD-AC2C-444FCFCB082D}"/>
    <dgm:cxn modelId="{A064BE3F-A61A-4D16-830E-B03EECE0C621}" type="presOf" srcId="{CD26EFD9-E779-44D2-9AD2-7B68CCBD9706}" destId="{CFF88B70-3420-4B4F-90BB-B06D529D1D0D}" srcOrd="1" destOrd="0" presId="urn:microsoft.com/office/officeart/2005/8/layout/gear1"/>
    <dgm:cxn modelId="{CAC11855-EF26-43AF-8589-9AAB10823D8F}" srcId="{3BFEBC27-41C1-4E09-BC9B-CE9BFFA20483}" destId="{808FE53D-D99D-4CB0-A6AE-EBF3204F610A}" srcOrd="2" destOrd="0" parTransId="{708A440E-F5BC-465D-B0FF-5DF4973C32F2}" sibTransId="{54F4DEAF-A51B-44CD-A82E-8E79B248FBB4}"/>
    <dgm:cxn modelId="{F2694F10-1A90-4D39-9A7A-F52E259768C9}" type="presOf" srcId="{697FB5A2-301F-4B3A-81ED-9A07B33C47CD}" destId="{24927904-1287-436C-BB71-1EDCC266DBF0}" srcOrd="0" destOrd="0" presId="urn:microsoft.com/office/officeart/2005/8/layout/gear1"/>
    <dgm:cxn modelId="{93C884E8-1CBC-4DCE-8F71-B09D55F8A5FD}" type="presOf" srcId="{697FB5A2-301F-4B3A-81ED-9A07B33C47CD}" destId="{0D12751F-0B85-4E7E-98F7-2E7F03CECE53}" srcOrd="2" destOrd="0" presId="urn:microsoft.com/office/officeart/2005/8/layout/gear1"/>
    <dgm:cxn modelId="{912F6F64-8BCF-4AA7-A7A1-DD5CD15871A6}" type="presOf" srcId="{808FE53D-D99D-4CB0-A6AE-EBF3204F610A}" destId="{5BA844A2-BBAF-4052-B2E2-6543B92143E4}" srcOrd="0" destOrd="0" presId="urn:microsoft.com/office/officeart/2005/8/layout/gear1"/>
    <dgm:cxn modelId="{9B8B670F-77D6-46F2-AA5D-42E66FE9E1A0}" srcId="{3BFEBC27-41C1-4E09-BC9B-CE9BFFA20483}" destId="{697FB5A2-301F-4B3A-81ED-9A07B33C47CD}" srcOrd="1" destOrd="0" parTransId="{6BB4D7D1-C725-4824-97A0-147DF8654670}" sibTransId="{2A81F25A-8EEB-4467-B4D9-5FA7C119E2C6}"/>
    <dgm:cxn modelId="{CDD76164-B69A-499F-8573-FA771700D827}" type="presOf" srcId="{808FE53D-D99D-4CB0-A6AE-EBF3204F610A}" destId="{B9844AFA-D56F-4949-B166-5E9ADA9AC086}" srcOrd="1" destOrd="0" presId="urn:microsoft.com/office/officeart/2005/8/layout/gear1"/>
    <dgm:cxn modelId="{52DD7478-0819-41B8-97DE-640D33804BC1}" type="presOf" srcId="{54F4DEAF-A51B-44CD-A82E-8E79B248FBB4}" destId="{6385FC6E-BB47-4C7B-8053-F409C71881EF}" srcOrd="0" destOrd="0" presId="urn:microsoft.com/office/officeart/2005/8/layout/gear1"/>
    <dgm:cxn modelId="{848F1DBD-3FBE-4700-8A0A-6BB390DC9842}" type="presOf" srcId="{808FE53D-D99D-4CB0-A6AE-EBF3204F610A}" destId="{50842DAD-9DC7-4430-B6B1-24C6B626F9E6}" srcOrd="2" destOrd="0" presId="urn:microsoft.com/office/officeart/2005/8/layout/gear1"/>
    <dgm:cxn modelId="{ED13952F-EBB9-428A-9C8D-7E3EF7B8F2DF}" type="presOf" srcId="{697FB5A2-301F-4B3A-81ED-9A07B33C47CD}" destId="{FB4CBCA5-5C13-48E2-B2D9-E2A1D3BE53EA}" srcOrd="1" destOrd="0" presId="urn:microsoft.com/office/officeart/2005/8/layout/gear1"/>
    <dgm:cxn modelId="{2F0AC1CC-C6E3-44BF-99E7-64861198C303}" type="presOf" srcId="{3BFEBC27-41C1-4E09-BC9B-CE9BFFA20483}" destId="{C6DA6103-BEE5-4240-ACE9-0A8CF0DE9534}" srcOrd="0" destOrd="0" presId="urn:microsoft.com/office/officeart/2005/8/layout/gear1"/>
    <dgm:cxn modelId="{05C90ED1-C55A-4F85-A9D0-8ED9F53F33D2}" type="presOf" srcId="{808FE53D-D99D-4CB0-A6AE-EBF3204F610A}" destId="{6D116156-F813-492B-8680-92B92ADCB0BD}" srcOrd="3" destOrd="0" presId="urn:microsoft.com/office/officeart/2005/8/layout/gear1"/>
    <dgm:cxn modelId="{1094AA7C-A79E-4D45-9FBB-A7A50F02DBF9}" type="presParOf" srcId="{C6DA6103-BEE5-4240-ACE9-0A8CF0DE9534}" destId="{D04CAD00-359B-4DC8-BE39-F9D117EC8D5A}" srcOrd="0" destOrd="0" presId="urn:microsoft.com/office/officeart/2005/8/layout/gear1"/>
    <dgm:cxn modelId="{13E71F93-A8CF-41B1-A63A-7D331FF417EE}" type="presParOf" srcId="{C6DA6103-BEE5-4240-ACE9-0A8CF0DE9534}" destId="{CFF88B70-3420-4B4F-90BB-B06D529D1D0D}" srcOrd="1" destOrd="0" presId="urn:microsoft.com/office/officeart/2005/8/layout/gear1"/>
    <dgm:cxn modelId="{3368CB7A-B9F5-40D9-8272-8672B738C444}" type="presParOf" srcId="{C6DA6103-BEE5-4240-ACE9-0A8CF0DE9534}" destId="{7B188E98-47D2-4181-B516-10707F48D55F}" srcOrd="2" destOrd="0" presId="urn:microsoft.com/office/officeart/2005/8/layout/gear1"/>
    <dgm:cxn modelId="{1AADCCAB-6CD6-4087-A664-8E4FB0B76B9B}" type="presParOf" srcId="{C6DA6103-BEE5-4240-ACE9-0A8CF0DE9534}" destId="{24927904-1287-436C-BB71-1EDCC266DBF0}" srcOrd="3" destOrd="0" presId="urn:microsoft.com/office/officeart/2005/8/layout/gear1"/>
    <dgm:cxn modelId="{8089834A-B7CE-4809-A904-63BBFD8424CB}" type="presParOf" srcId="{C6DA6103-BEE5-4240-ACE9-0A8CF0DE9534}" destId="{FB4CBCA5-5C13-48E2-B2D9-E2A1D3BE53EA}" srcOrd="4" destOrd="0" presId="urn:microsoft.com/office/officeart/2005/8/layout/gear1"/>
    <dgm:cxn modelId="{FA366295-3822-46DD-86EA-6FDCFE5FDC53}" type="presParOf" srcId="{C6DA6103-BEE5-4240-ACE9-0A8CF0DE9534}" destId="{0D12751F-0B85-4E7E-98F7-2E7F03CECE53}" srcOrd="5" destOrd="0" presId="urn:microsoft.com/office/officeart/2005/8/layout/gear1"/>
    <dgm:cxn modelId="{9EBDED90-8F85-437F-B1E5-6C8E92B5B6F0}" type="presParOf" srcId="{C6DA6103-BEE5-4240-ACE9-0A8CF0DE9534}" destId="{5BA844A2-BBAF-4052-B2E2-6543B92143E4}" srcOrd="6" destOrd="0" presId="urn:microsoft.com/office/officeart/2005/8/layout/gear1"/>
    <dgm:cxn modelId="{A3E7D2D3-A253-4259-889A-7181C067C8A3}" type="presParOf" srcId="{C6DA6103-BEE5-4240-ACE9-0A8CF0DE9534}" destId="{B9844AFA-D56F-4949-B166-5E9ADA9AC086}" srcOrd="7" destOrd="0" presId="urn:microsoft.com/office/officeart/2005/8/layout/gear1"/>
    <dgm:cxn modelId="{7F60E992-7AE5-498A-8D02-F69DB63ED92D}" type="presParOf" srcId="{C6DA6103-BEE5-4240-ACE9-0A8CF0DE9534}" destId="{50842DAD-9DC7-4430-B6B1-24C6B626F9E6}" srcOrd="8" destOrd="0" presId="urn:microsoft.com/office/officeart/2005/8/layout/gear1"/>
    <dgm:cxn modelId="{C4D7FBC4-67CE-42D3-9B9F-18592A727002}" type="presParOf" srcId="{C6DA6103-BEE5-4240-ACE9-0A8CF0DE9534}" destId="{6D116156-F813-492B-8680-92B92ADCB0BD}" srcOrd="9" destOrd="0" presId="urn:microsoft.com/office/officeart/2005/8/layout/gear1"/>
    <dgm:cxn modelId="{612EFB4E-38D4-464B-A96C-E8D92D1ED0C1}" type="presParOf" srcId="{C6DA6103-BEE5-4240-ACE9-0A8CF0DE9534}" destId="{64089176-F4A3-482D-B94A-BC76197EEA91}" srcOrd="10" destOrd="0" presId="urn:microsoft.com/office/officeart/2005/8/layout/gear1"/>
    <dgm:cxn modelId="{C36CDD30-826C-4FA3-B97B-2FBEEB7A9FBC}" type="presParOf" srcId="{C6DA6103-BEE5-4240-ACE9-0A8CF0DE9534}" destId="{2CCAA701-D9A6-47FA-9908-00B8241FFB3C}" srcOrd="11" destOrd="0" presId="urn:microsoft.com/office/officeart/2005/8/layout/gear1"/>
    <dgm:cxn modelId="{C0185CBC-AED7-457A-998E-A893F01CCE31}" type="presParOf" srcId="{C6DA6103-BEE5-4240-ACE9-0A8CF0DE9534}" destId="{6385FC6E-BB47-4C7B-8053-F409C71881E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CAD044-02B4-420F-879A-8AF535386E56}" type="doc">
      <dgm:prSet loTypeId="urn:microsoft.com/office/officeart/2005/8/layout/pyramid2" loCatId="list" qsTypeId="urn:microsoft.com/office/officeart/2005/8/quickstyle/3d7" qsCatId="3D" csTypeId="urn:microsoft.com/office/officeart/2005/8/colors/accent1_4" csCatId="accent1" phldr="1"/>
      <dgm:spPr/>
    </dgm:pt>
    <dgm:pt modelId="{4D2CD7B3-6F30-40B4-85C3-E88C175F6A18}">
      <dgm:prSet phldrT="[Texto]"/>
      <dgm:spPr/>
      <dgm:t>
        <a:bodyPr/>
        <a:lstStyle/>
        <a:p>
          <a:r>
            <a:rPr lang="es-EC" dirty="0" smtClean="0"/>
            <a:t>Organigrama Estructural</a:t>
          </a:r>
          <a:endParaRPr lang="es-EC" dirty="0"/>
        </a:p>
      </dgm:t>
    </dgm:pt>
    <dgm:pt modelId="{237B04B1-6D9E-4600-81AB-507136735CF9}" type="parTrans" cxnId="{07F67417-6812-4116-8421-541BD7640D2A}">
      <dgm:prSet/>
      <dgm:spPr/>
      <dgm:t>
        <a:bodyPr/>
        <a:lstStyle/>
        <a:p>
          <a:endParaRPr lang="es-EC"/>
        </a:p>
      </dgm:t>
    </dgm:pt>
    <dgm:pt modelId="{7C7E91FE-CFE7-46FA-9546-DA7CB29E5059}" type="sibTrans" cxnId="{07F67417-6812-4116-8421-541BD7640D2A}">
      <dgm:prSet/>
      <dgm:spPr/>
      <dgm:t>
        <a:bodyPr/>
        <a:lstStyle/>
        <a:p>
          <a:endParaRPr lang="es-EC"/>
        </a:p>
      </dgm:t>
    </dgm:pt>
    <dgm:pt modelId="{31948505-24E5-49BA-BE38-EE03597C34D5}">
      <dgm:prSet phldrT="[Texto]"/>
      <dgm:spPr/>
      <dgm:t>
        <a:bodyPr/>
        <a:lstStyle/>
        <a:p>
          <a:r>
            <a:rPr lang="es-EC" dirty="0" smtClean="0"/>
            <a:t>Organigrama Funcional</a:t>
          </a:r>
          <a:endParaRPr lang="es-EC" dirty="0"/>
        </a:p>
      </dgm:t>
    </dgm:pt>
    <dgm:pt modelId="{D3433750-2162-46FE-B2BA-711E952A8292}" type="parTrans" cxnId="{089085DD-780E-4226-8B39-74603E7E6E41}">
      <dgm:prSet/>
      <dgm:spPr/>
      <dgm:t>
        <a:bodyPr/>
        <a:lstStyle/>
        <a:p>
          <a:endParaRPr lang="es-EC"/>
        </a:p>
      </dgm:t>
    </dgm:pt>
    <dgm:pt modelId="{684541BE-6205-48D6-BA15-98856A0DE3C6}" type="sibTrans" cxnId="{089085DD-780E-4226-8B39-74603E7E6E41}">
      <dgm:prSet/>
      <dgm:spPr/>
      <dgm:t>
        <a:bodyPr/>
        <a:lstStyle/>
        <a:p>
          <a:endParaRPr lang="es-EC"/>
        </a:p>
      </dgm:t>
    </dgm:pt>
    <dgm:pt modelId="{6905E0A2-A629-4FE5-AD1A-A8E6D2E5B0B8}">
      <dgm:prSet phldrT="[Texto]"/>
      <dgm:spPr/>
      <dgm:t>
        <a:bodyPr/>
        <a:lstStyle/>
        <a:p>
          <a:r>
            <a:rPr lang="es-EC" dirty="0" smtClean="0"/>
            <a:t>Organigrama Personal</a:t>
          </a:r>
          <a:endParaRPr lang="es-EC" dirty="0"/>
        </a:p>
      </dgm:t>
    </dgm:pt>
    <dgm:pt modelId="{660A72F8-AE60-47E0-AAB3-9FF14911F092}" type="parTrans" cxnId="{84E01287-0F69-494E-AEDE-4253C78EDFAB}">
      <dgm:prSet/>
      <dgm:spPr/>
      <dgm:t>
        <a:bodyPr/>
        <a:lstStyle/>
        <a:p>
          <a:endParaRPr lang="es-EC"/>
        </a:p>
      </dgm:t>
    </dgm:pt>
    <dgm:pt modelId="{7BB1CDAB-0A5E-4B03-A19C-3D1629B64112}" type="sibTrans" cxnId="{84E01287-0F69-494E-AEDE-4253C78EDFAB}">
      <dgm:prSet/>
      <dgm:spPr/>
      <dgm:t>
        <a:bodyPr/>
        <a:lstStyle/>
        <a:p>
          <a:endParaRPr lang="es-EC"/>
        </a:p>
      </dgm:t>
    </dgm:pt>
    <dgm:pt modelId="{BF264482-24E4-4BF1-AF84-2B7C31F3F571}" type="pres">
      <dgm:prSet presAssocID="{ABCAD044-02B4-420F-879A-8AF535386E56}" presName="compositeShape" presStyleCnt="0">
        <dgm:presLayoutVars>
          <dgm:dir/>
          <dgm:resizeHandles/>
        </dgm:presLayoutVars>
      </dgm:prSet>
      <dgm:spPr/>
    </dgm:pt>
    <dgm:pt modelId="{CFBEA6FE-7209-4591-8CD2-E0E66466C961}" type="pres">
      <dgm:prSet presAssocID="{ABCAD044-02B4-420F-879A-8AF535386E56}" presName="pyramid" presStyleLbl="node1" presStyleIdx="0" presStyleCnt="1"/>
      <dgm:spPr/>
    </dgm:pt>
    <dgm:pt modelId="{105C95B7-E795-4E69-A9A1-3C51068A1B93}" type="pres">
      <dgm:prSet presAssocID="{ABCAD044-02B4-420F-879A-8AF535386E56}" presName="theList" presStyleCnt="0"/>
      <dgm:spPr/>
    </dgm:pt>
    <dgm:pt modelId="{F2CB9D66-40CE-4828-A935-4D2EA95BD1F9}" type="pres">
      <dgm:prSet presAssocID="{4D2CD7B3-6F30-40B4-85C3-E88C175F6A18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E66389-AC70-4D83-9B50-05013D9A3576}" type="pres">
      <dgm:prSet presAssocID="{4D2CD7B3-6F30-40B4-85C3-E88C175F6A18}" presName="aSpace" presStyleCnt="0"/>
      <dgm:spPr/>
    </dgm:pt>
    <dgm:pt modelId="{1445D637-721D-42AF-8A61-04684573BEC5}" type="pres">
      <dgm:prSet presAssocID="{31948505-24E5-49BA-BE38-EE03597C34D5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2DA7EE-5DAB-4F35-A6EB-0758CBD78913}" type="pres">
      <dgm:prSet presAssocID="{31948505-24E5-49BA-BE38-EE03597C34D5}" presName="aSpace" presStyleCnt="0"/>
      <dgm:spPr/>
    </dgm:pt>
    <dgm:pt modelId="{E8BEBD84-9586-47C2-8DC4-81038B43ECE1}" type="pres">
      <dgm:prSet presAssocID="{6905E0A2-A629-4FE5-AD1A-A8E6D2E5B0B8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876922-D47B-4B91-89A7-114F3A179D0D}" type="pres">
      <dgm:prSet presAssocID="{6905E0A2-A629-4FE5-AD1A-A8E6D2E5B0B8}" presName="aSpace" presStyleCnt="0"/>
      <dgm:spPr/>
    </dgm:pt>
  </dgm:ptLst>
  <dgm:cxnLst>
    <dgm:cxn modelId="{EAB1D1D5-148C-4958-A539-1F5CB7E68967}" type="presOf" srcId="{ABCAD044-02B4-420F-879A-8AF535386E56}" destId="{BF264482-24E4-4BF1-AF84-2B7C31F3F571}" srcOrd="0" destOrd="0" presId="urn:microsoft.com/office/officeart/2005/8/layout/pyramid2"/>
    <dgm:cxn modelId="{84E01287-0F69-494E-AEDE-4253C78EDFAB}" srcId="{ABCAD044-02B4-420F-879A-8AF535386E56}" destId="{6905E0A2-A629-4FE5-AD1A-A8E6D2E5B0B8}" srcOrd="2" destOrd="0" parTransId="{660A72F8-AE60-47E0-AAB3-9FF14911F092}" sibTransId="{7BB1CDAB-0A5E-4B03-A19C-3D1629B64112}"/>
    <dgm:cxn modelId="{B235CBB8-E2B2-4999-A999-A408ECEAA479}" type="presOf" srcId="{6905E0A2-A629-4FE5-AD1A-A8E6D2E5B0B8}" destId="{E8BEBD84-9586-47C2-8DC4-81038B43ECE1}" srcOrd="0" destOrd="0" presId="urn:microsoft.com/office/officeart/2005/8/layout/pyramid2"/>
    <dgm:cxn modelId="{07F67417-6812-4116-8421-541BD7640D2A}" srcId="{ABCAD044-02B4-420F-879A-8AF535386E56}" destId="{4D2CD7B3-6F30-40B4-85C3-E88C175F6A18}" srcOrd="0" destOrd="0" parTransId="{237B04B1-6D9E-4600-81AB-507136735CF9}" sibTransId="{7C7E91FE-CFE7-46FA-9546-DA7CB29E5059}"/>
    <dgm:cxn modelId="{2DBD5618-1E86-4353-9D7C-290FA3E51620}" type="presOf" srcId="{31948505-24E5-49BA-BE38-EE03597C34D5}" destId="{1445D637-721D-42AF-8A61-04684573BEC5}" srcOrd="0" destOrd="0" presId="urn:microsoft.com/office/officeart/2005/8/layout/pyramid2"/>
    <dgm:cxn modelId="{5CB7C5B1-15CA-4556-A47C-1CFA8DE7075D}" type="presOf" srcId="{4D2CD7B3-6F30-40B4-85C3-E88C175F6A18}" destId="{F2CB9D66-40CE-4828-A935-4D2EA95BD1F9}" srcOrd="0" destOrd="0" presId="urn:microsoft.com/office/officeart/2005/8/layout/pyramid2"/>
    <dgm:cxn modelId="{089085DD-780E-4226-8B39-74603E7E6E41}" srcId="{ABCAD044-02B4-420F-879A-8AF535386E56}" destId="{31948505-24E5-49BA-BE38-EE03597C34D5}" srcOrd="1" destOrd="0" parTransId="{D3433750-2162-46FE-B2BA-711E952A8292}" sibTransId="{684541BE-6205-48D6-BA15-98856A0DE3C6}"/>
    <dgm:cxn modelId="{FF42456A-695C-45FB-97E4-3DEEC7EE50B7}" type="presParOf" srcId="{BF264482-24E4-4BF1-AF84-2B7C31F3F571}" destId="{CFBEA6FE-7209-4591-8CD2-E0E66466C961}" srcOrd="0" destOrd="0" presId="urn:microsoft.com/office/officeart/2005/8/layout/pyramid2"/>
    <dgm:cxn modelId="{6A48EE0C-6387-4F03-9C09-82A881DA8620}" type="presParOf" srcId="{BF264482-24E4-4BF1-AF84-2B7C31F3F571}" destId="{105C95B7-E795-4E69-A9A1-3C51068A1B93}" srcOrd="1" destOrd="0" presId="urn:microsoft.com/office/officeart/2005/8/layout/pyramid2"/>
    <dgm:cxn modelId="{BE632BB1-DA74-4C8D-A684-0FD4D888014D}" type="presParOf" srcId="{105C95B7-E795-4E69-A9A1-3C51068A1B93}" destId="{F2CB9D66-40CE-4828-A935-4D2EA95BD1F9}" srcOrd="0" destOrd="0" presId="urn:microsoft.com/office/officeart/2005/8/layout/pyramid2"/>
    <dgm:cxn modelId="{9F5233AF-2758-49C3-BA2D-0D1A599BC408}" type="presParOf" srcId="{105C95B7-E795-4E69-A9A1-3C51068A1B93}" destId="{8EE66389-AC70-4D83-9B50-05013D9A3576}" srcOrd="1" destOrd="0" presId="urn:microsoft.com/office/officeart/2005/8/layout/pyramid2"/>
    <dgm:cxn modelId="{85BC5B1C-D4BB-4B26-91F2-03F4779AB394}" type="presParOf" srcId="{105C95B7-E795-4E69-A9A1-3C51068A1B93}" destId="{1445D637-721D-42AF-8A61-04684573BEC5}" srcOrd="2" destOrd="0" presId="urn:microsoft.com/office/officeart/2005/8/layout/pyramid2"/>
    <dgm:cxn modelId="{CDA8FB29-6C52-42F9-AF3C-9792F220293C}" type="presParOf" srcId="{105C95B7-E795-4E69-A9A1-3C51068A1B93}" destId="{132DA7EE-5DAB-4F35-A6EB-0758CBD78913}" srcOrd="3" destOrd="0" presId="urn:microsoft.com/office/officeart/2005/8/layout/pyramid2"/>
    <dgm:cxn modelId="{291BAFA8-03D6-404C-B84B-17BAE47E70B0}" type="presParOf" srcId="{105C95B7-E795-4E69-A9A1-3C51068A1B93}" destId="{E8BEBD84-9586-47C2-8DC4-81038B43ECE1}" srcOrd="4" destOrd="0" presId="urn:microsoft.com/office/officeart/2005/8/layout/pyramid2"/>
    <dgm:cxn modelId="{1F6EE248-AF21-4E93-BC3E-3DDFFE2EFB99}" type="presParOf" srcId="{105C95B7-E795-4E69-A9A1-3C51068A1B93}" destId="{F5876922-D47B-4B91-89A7-114F3A179D0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3F03A2-255F-4974-A1CA-83F8989F19C9}" type="doc">
      <dgm:prSet loTypeId="urn:microsoft.com/office/officeart/2005/8/layout/cycle2" loCatId="cycle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4BEE9E93-60F8-4130-B345-64A733543B8E}">
      <dgm:prSet phldrT="[Texto]" custT="1"/>
      <dgm:spPr/>
      <dgm:t>
        <a:bodyPr/>
        <a:lstStyle/>
        <a:p>
          <a:r>
            <a:rPr lang="es-EC" sz="1050" dirty="0" smtClean="0"/>
            <a:t>Credife Invertir</a:t>
          </a:r>
          <a:endParaRPr lang="es-EC" sz="1050" dirty="0"/>
        </a:p>
      </dgm:t>
    </dgm:pt>
    <dgm:pt modelId="{19F32846-5A29-449A-9DC5-C24302BC1E09}" type="parTrans" cxnId="{AED3498C-CEE8-441E-9FAA-0769FB976600}">
      <dgm:prSet/>
      <dgm:spPr/>
      <dgm:t>
        <a:bodyPr/>
        <a:lstStyle/>
        <a:p>
          <a:endParaRPr lang="es-EC" sz="2800"/>
        </a:p>
      </dgm:t>
    </dgm:pt>
    <dgm:pt modelId="{72C6F2ED-AE79-4000-B3E2-65B40CE02FF9}" type="sibTrans" cxnId="{AED3498C-CEE8-441E-9FAA-0769FB976600}">
      <dgm:prSet custT="1"/>
      <dgm:spPr/>
      <dgm:t>
        <a:bodyPr/>
        <a:lstStyle/>
        <a:p>
          <a:endParaRPr lang="es-EC" sz="900" dirty="0"/>
        </a:p>
      </dgm:t>
    </dgm:pt>
    <dgm:pt modelId="{16791159-1C40-4703-91D5-0B55A44B8685}">
      <dgm:prSet phldrT="[Texto]" custT="1"/>
      <dgm:spPr/>
      <dgm:t>
        <a:bodyPr/>
        <a:lstStyle/>
        <a:p>
          <a:r>
            <a:rPr lang="es-EC" sz="1050" dirty="0" smtClean="0"/>
            <a:t>Credife Desarrollo</a:t>
          </a:r>
          <a:endParaRPr lang="es-EC" sz="1050" dirty="0"/>
        </a:p>
      </dgm:t>
    </dgm:pt>
    <dgm:pt modelId="{C5DA435E-69EA-428E-9B8E-4A413B572CF3}" type="parTrans" cxnId="{01531417-CEFB-4C3A-B29C-052987E08F30}">
      <dgm:prSet/>
      <dgm:spPr/>
      <dgm:t>
        <a:bodyPr/>
        <a:lstStyle/>
        <a:p>
          <a:endParaRPr lang="es-EC" sz="2800"/>
        </a:p>
      </dgm:t>
    </dgm:pt>
    <dgm:pt modelId="{B3FE81AD-4973-4186-83D9-31602C068ABB}" type="sibTrans" cxnId="{01531417-CEFB-4C3A-B29C-052987E08F30}">
      <dgm:prSet custT="1"/>
      <dgm:spPr/>
      <dgm:t>
        <a:bodyPr/>
        <a:lstStyle/>
        <a:p>
          <a:endParaRPr lang="es-EC" sz="900" dirty="0"/>
        </a:p>
      </dgm:t>
    </dgm:pt>
    <dgm:pt modelId="{7B05382F-AAD2-479D-A216-CE0F42346E71}">
      <dgm:prSet phldrT="[Texto]" custT="1"/>
      <dgm:spPr/>
      <dgm:t>
        <a:bodyPr/>
        <a:lstStyle/>
        <a:p>
          <a:r>
            <a:rPr lang="es-EC" sz="1050" dirty="0" smtClean="0"/>
            <a:t>Credife Efectivo</a:t>
          </a:r>
          <a:endParaRPr lang="es-EC" sz="1050" dirty="0"/>
        </a:p>
      </dgm:t>
    </dgm:pt>
    <dgm:pt modelId="{619D947B-E461-4F2D-8EAD-CF7A2B63B7E9}" type="parTrans" cxnId="{F2AA3B52-B914-4F10-B077-607D250C174F}">
      <dgm:prSet/>
      <dgm:spPr/>
      <dgm:t>
        <a:bodyPr/>
        <a:lstStyle/>
        <a:p>
          <a:endParaRPr lang="es-EC" sz="2800"/>
        </a:p>
      </dgm:t>
    </dgm:pt>
    <dgm:pt modelId="{DF59D680-1635-4F36-9112-993AF6D24466}" type="sibTrans" cxnId="{F2AA3B52-B914-4F10-B077-607D250C174F}">
      <dgm:prSet custT="1"/>
      <dgm:spPr/>
      <dgm:t>
        <a:bodyPr/>
        <a:lstStyle/>
        <a:p>
          <a:endParaRPr lang="es-EC" sz="900" dirty="0"/>
        </a:p>
      </dgm:t>
    </dgm:pt>
    <dgm:pt modelId="{91F1A5D4-63AB-4095-B692-680872A98404}">
      <dgm:prSet phldrT="[Texto]" custT="1"/>
      <dgm:spPr/>
      <dgm:t>
        <a:bodyPr/>
        <a:lstStyle/>
        <a:p>
          <a:r>
            <a:rPr lang="es-EC" sz="1050" dirty="0" smtClean="0"/>
            <a:t>Credife Vivienda</a:t>
          </a:r>
          <a:endParaRPr lang="es-EC" sz="1050" dirty="0"/>
        </a:p>
      </dgm:t>
    </dgm:pt>
    <dgm:pt modelId="{219FD62C-BCD4-43C5-B1E4-616687E22DB7}" type="parTrans" cxnId="{206972DF-F453-4083-B190-661689F6D634}">
      <dgm:prSet/>
      <dgm:spPr/>
      <dgm:t>
        <a:bodyPr/>
        <a:lstStyle/>
        <a:p>
          <a:endParaRPr lang="es-EC" sz="2800"/>
        </a:p>
      </dgm:t>
    </dgm:pt>
    <dgm:pt modelId="{FE5280E9-B0F1-45D9-A3CE-A16D8EE03348}" type="sibTrans" cxnId="{206972DF-F453-4083-B190-661689F6D634}">
      <dgm:prSet custT="1"/>
      <dgm:spPr/>
      <dgm:t>
        <a:bodyPr/>
        <a:lstStyle/>
        <a:p>
          <a:endParaRPr lang="es-EC" sz="900" dirty="0"/>
        </a:p>
      </dgm:t>
    </dgm:pt>
    <dgm:pt modelId="{BED170A6-D9A3-4D42-ABCA-6011E0115664}">
      <dgm:prSet phldrT="[Texto]" custT="1"/>
      <dgm:spPr/>
      <dgm:t>
        <a:bodyPr/>
        <a:lstStyle/>
        <a:p>
          <a:r>
            <a:rPr lang="es-EC" sz="1050" dirty="0" smtClean="0"/>
            <a:t>Credife Agrícola</a:t>
          </a:r>
          <a:endParaRPr lang="es-EC" sz="1050" dirty="0"/>
        </a:p>
      </dgm:t>
    </dgm:pt>
    <dgm:pt modelId="{749D669D-9846-4E30-9009-709F13BC1B07}" type="parTrans" cxnId="{6ED7DBC7-0DD5-4798-91B0-DCD09494146C}">
      <dgm:prSet/>
      <dgm:spPr/>
      <dgm:t>
        <a:bodyPr/>
        <a:lstStyle/>
        <a:p>
          <a:endParaRPr lang="es-EC" sz="2800"/>
        </a:p>
      </dgm:t>
    </dgm:pt>
    <dgm:pt modelId="{01E4E0CA-A99B-4AEC-8150-F613A3BE3389}" type="sibTrans" cxnId="{6ED7DBC7-0DD5-4798-91B0-DCD09494146C}">
      <dgm:prSet custT="1"/>
      <dgm:spPr/>
      <dgm:t>
        <a:bodyPr/>
        <a:lstStyle/>
        <a:p>
          <a:endParaRPr lang="es-EC" sz="900" dirty="0"/>
        </a:p>
      </dgm:t>
    </dgm:pt>
    <dgm:pt modelId="{CCC3B70D-9A89-4710-AC9C-C85CFBCCBD0F}">
      <dgm:prSet phldrT="[Texto]" custT="1"/>
      <dgm:spPr/>
      <dgm:t>
        <a:bodyPr/>
        <a:lstStyle/>
        <a:p>
          <a:r>
            <a:rPr lang="es-EC" sz="1050" dirty="0" smtClean="0"/>
            <a:t>Seguros</a:t>
          </a:r>
          <a:endParaRPr lang="es-EC" sz="1050" dirty="0"/>
        </a:p>
      </dgm:t>
    </dgm:pt>
    <dgm:pt modelId="{B8B4BD7A-3AA9-4F1A-B1E5-14BF1237A40F}" type="parTrans" cxnId="{3F329BCE-D5CD-4C53-BEA8-B5F306B3362A}">
      <dgm:prSet/>
      <dgm:spPr/>
      <dgm:t>
        <a:bodyPr/>
        <a:lstStyle/>
        <a:p>
          <a:endParaRPr lang="es-EC" sz="2800"/>
        </a:p>
      </dgm:t>
    </dgm:pt>
    <dgm:pt modelId="{F215824B-6557-4137-993E-814606C9742F}" type="sibTrans" cxnId="{3F329BCE-D5CD-4C53-BEA8-B5F306B3362A}">
      <dgm:prSet custT="1"/>
      <dgm:spPr/>
      <dgm:t>
        <a:bodyPr/>
        <a:lstStyle/>
        <a:p>
          <a:endParaRPr lang="es-EC" sz="900" dirty="0"/>
        </a:p>
      </dgm:t>
    </dgm:pt>
    <dgm:pt modelId="{CF6471C1-44C1-4DAD-B519-D3953AAF2188}" type="pres">
      <dgm:prSet presAssocID="{FC3F03A2-255F-4974-A1CA-83F8989F19C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58FE38D-C3D5-4639-9F7F-5E772E482C58}" type="pres">
      <dgm:prSet presAssocID="{4BEE9E93-60F8-4130-B345-64A733543B8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1B60A4-9F9C-48D3-8FA7-978980C1268A}" type="pres">
      <dgm:prSet presAssocID="{72C6F2ED-AE79-4000-B3E2-65B40CE02FF9}" presName="sibTrans" presStyleLbl="sibTrans2D1" presStyleIdx="0" presStyleCnt="6"/>
      <dgm:spPr/>
      <dgm:t>
        <a:bodyPr/>
        <a:lstStyle/>
        <a:p>
          <a:endParaRPr lang="es-EC"/>
        </a:p>
      </dgm:t>
    </dgm:pt>
    <dgm:pt modelId="{DB06407D-420D-4D93-AF03-00EEF17ADB02}" type="pres">
      <dgm:prSet presAssocID="{72C6F2ED-AE79-4000-B3E2-65B40CE02FF9}" presName="connectorText" presStyleLbl="sibTrans2D1" presStyleIdx="0" presStyleCnt="6"/>
      <dgm:spPr/>
      <dgm:t>
        <a:bodyPr/>
        <a:lstStyle/>
        <a:p>
          <a:endParaRPr lang="es-EC"/>
        </a:p>
      </dgm:t>
    </dgm:pt>
    <dgm:pt modelId="{AAFE8F53-9777-4B0D-9BBE-851AE466F8D2}" type="pres">
      <dgm:prSet presAssocID="{16791159-1C40-4703-91D5-0B55A44B868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6BCC54-252F-4A13-81D3-0DA8132A4F09}" type="pres">
      <dgm:prSet presAssocID="{B3FE81AD-4973-4186-83D9-31602C068ABB}" presName="sibTrans" presStyleLbl="sibTrans2D1" presStyleIdx="1" presStyleCnt="6"/>
      <dgm:spPr/>
      <dgm:t>
        <a:bodyPr/>
        <a:lstStyle/>
        <a:p>
          <a:endParaRPr lang="es-EC"/>
        </a:p>
      </dgm:t>
    </dgm:pt>
    <dgm:pt modelId="{41416547-9FA0-420C-AC79-F396F4019E25}" type="pres">
      <dgm:prSet presAssocID="{B3FE81AD-4973-4186-83D9-31602C068ABB}" presName="connectorText" presStyleLbl="sibTrans2D1" presStyleIdx="1" presStyleCnt="6"/>
      <dgm:spPr/>
      <dgm:t>
        <a:bodyPr/>
        <a:lstStyle/>
        <a:p>
          <a:endParaRPr lang="es-EC"/>
        </a:p>
      </dgm:t>
    </dgm:pt>
    <dgm:pt modelId="{A08702E8-1508-4810-BB6C-AF48EC916CED}" type="pres">
      <dgm:prSet presAssocID="{7B05382F-AAD2-479D-A216-CE0F42346E7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3ACF6E-A9EA-47D7-B350-580B9B0375A8}" type="pres">
      <dgm:prSet presAssocID="{DF59D680-1635-4F36-9112-993AF6D24466}" presName="sibTrans" presStyleLbl="sibTrans2D1" presStyleIdx="2" presStyleCnt="6"/>
      <dgm:spPr/>
      <dgm:t>
        <a:bodyPr/>
        <a:lstStyle/>
        <a:p>
          <a:endParaRPr lang="es-EC"/>
        </a:p>
      </dgm:t>
    </dgm:pt>
    <dgm:pt modelId="{FA11F003-E4AB-49A4-BB80-F10AC7851196}" type="pres">
      <dgm:prSet presAssocID="{DF59D680-1635-4F36-9112-993AF6D24466}" presName="connectorText" presStyleLbl="sibTrans2D1" presStyleIdx="2" presStyleCnt="6"/>
      <dgm:spPr/>
      <dgm:t>
        <a:bodyPr/>
        <a:lstStyle/>
        <a:p>
          <a:endParaRPr lang="es-EC"/>
        </a:p>
      </dgm:t>
    </dgm:pt>
    <dgm:pt modelId="{8607EAFA-32F5-4387-A50E-D81BC16BDFAD}" type="pres">
      <dgm:prSet presAssocID="{91F1A5D4-63AB-4095-B692-680872A9840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9E33BF-3878-4E91-98BD-5B66B327F843}" type="pres">
      <dgm:prSet presAssocID="{FE5280E9-B0F1-45D9-A3CE-A16D8EE03348}" presName="sibTrans" presStyleLbl="sibTrans2D1" presStyleIdx="3" presStyleCnt="6"/>
      <dgm:spPr/>
      <dgm:t>
        <a:bodyPr/>
        <a:lstStyle/>
        <a:p>
          <a:endParaRPr lang="es-EC"/>
        </a:p>
      </dgm:t>
    </dgm:pt>
    <dgm:pt modelId="{7D075689-5352-4300-A20F-B13A7433A82C}" type="pres">
      <dgm:prSet presAssocID="{FE5280E9-B0F1-45D9-A3CE-A16D8EE03348}" presName="connectorText" presStyleLbl="sibTrans2D1" presStyleIdx="3" presStyleCnt="6"/>
      <dgm:spPr/>
      <dgm:t>
        <a:bodyPr/>
        <a:lstStyle/>
        <a:p>
          <a:endParaRPr lang="es-EC"/>
        </a:p>
      </dgm:t>
    </dgm:pt>
    <dgm:pt modelId="{EF958DC8-679F-4EA8-84A1-76553256521F}" type="pres">
      <dgm:prSet presAssocID="{BED170A6-D9A3-4D42-ABCA-6011E011566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1D1E7A-2B86-4FB3-B7BF-04B96F11EFEF}" type="pres">
      <dgm:prSet presAssocID="{01E4E0CA-A99B-4AEC-8150-F613A3BE3389}" presName="sibTrans" presStyleLbl="sibTrans2D1" presStyleIdx="4" presStyleCnt="6"/>
      <dgm:spPr/>
      <dgm:t>
        <a:bodyPr/>
        <a:lstStyle/>
        <a:p>
          <a:endParaRPr lang="es-EC"/>
        </a:p>
      </dgm:t>
    </dgm:pt>
    <dgm:pt modelId="{5279B6C3-819F-4527-ACEF-AEE13C86FAB7}" type="pres">
      <dgm:prSet presAssocID="{01E4E0CA-A99B-4AEC-8150-F613A3BE3389}" presName="connectorText" presStyleLbl="sibTrans2D1" presStyleIdx="4" presStyleCnt="6"/>
      <dgm:spPr/>
      <dgm:t>
        <a:bodyPr/>
        <a:lstStyle/>
        <a:p>
          <a:endParaRPr lang="es-EC"/>
        </a:p>
      </dgm:t>
    </dgm:pt>
    <dgm:pt modelId="{5FC7DDFA-4BD6-41BB-B325-73EA9276136F}" type="pres">
      <dgm:prSet presAssocID="{CCC3B70D-9A89-4710-AC9C-C85CFBCCBD0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4155DF-9625-446E-ABF1-C1126A0C2770}" type="pres">
      <dgm:prSet presAssocID="{F215824B-6557-4137-993E-814606C9742F}" presName="sibTrans" presStyleLbl="sibTrans2D1" presStyleIdx="5" presStyleCnt="6"/>
      <dgm:spPr/>
      <dgm:t>
        <a:bodyPr/>
        <a:lstStyle/>
        <a:p>
          <a:endParaRPr lang="es-EC"/>
        </a:p>
      </dgm:t>
    </dgm:pt>
    <dgm:pt modelId="{25BF1E71-D1B9-4A34-91D6-FCFC6F54E739}" type="pres">
      <dgm:prSet presAssocID="{F215824B-6557-4137-993E-814606C9742F}" presName="connectorText" presStyleLbl="sibTrans2D1" presStyleIdx="5" presStyleCnt="6"/>
      <dgm:spPr/>
      <dgm:t>
        <a:bodyPr/>
        <a:lstStyle/>
        <a:p>
          <a:endParaRPr lang="es-EC"/>
        </a:p>
      </dgm:t>
    </dgm:pt>
  </dgm:ptLst>
  <dgm:cxnLst>
    <dgm:cxn modelId="{D9EE9877-8F04-41A0-90EB-06EC75E2F193}" type="presOf" srcId="{FE5280E9-B0F1-45D9-A3CE-A16D8EE03348}" destId="{7D075689-5352-4300-A20F-B13A7433A82C}" srcOrd="1" destOrd="0" presId="urn:microsoft.com/office/officeart/2005/8/layout/cycle2"/>
    <dgm:cxn modelId="{3F954029-442E-407A-99F0-BB4AC7C85E7E}" type="presOf" srcId="{4BEE9E93-60F8-4130-B345-64A733543B8E}" destId="{F58FE38D-C3D5-4639-9F7F-5E772E482C58}" srcOrd="0" destOrd="0" presId="urn:microsoft.com/office/officeart/2005/8/layout/cycle2"/>
    <dgm:cxn modelId="{ED95FB9E-F135-4DE4-9154-C7681B33ABB5}" type="presOf" srcId="{7B05382F-AAD2-479D-A216-CE0F42346E71}" destId="{A08702E8-1508-4810-BB6C-AF48EC916CED}" srcOrd="0" destOrd="0" presId="urn:microsoft.com/office/officeart/2005/8/layout/cycle2"/>
    <dgm:cxn modelId="{1FAAAB97-C21D-4C0A-9BE3-315AB773AC1B}" type="presOf" srcId="{F215824B-6557-4137-993E-814606C9742F}" destId="{25BF1E71-D1B9-4A34-91D6-FCFC6F54E739}" srcOrd="1" destOrd="0" presId="urn:microsoft.com/office/officeart/2005/8/layout/cycle2"/>
    <dgm:cxn modelId="{AED3498C-CEE8-441E-9FAA-0769FB976600}" srcId="{FC3F03A2-255F-4974-A1CA-83F8989F19C9}" destId="{4BEE9E93-60F8-4130-B345-64A733543B8E}" srcOrd="0" destOrd="0" parTransId="{19F32846-5A29-449A-9DC5-C24302BC1E09}" sibTransId="{72C6F2ED-AE79-4000-B3E2-65B40CE02FF9}"/>
    <dgm:cxn modelId="{3E743076-D88B-4FDF-BA57-DF949C7E7271}" type="presOf" srcId="{FC3F03A2-255F-4974-A1CA-83F8989F19C9}" destId="{CF6471C1-44C1-4DAD-B519-D3953AAF2188}" srcOrd="0" destOrd="0" presId="urn:microsoft.com/office/officeart/2005/8/layout/cycle2"/>
    <dgm:cxn modelId="{167BD127-EE2A-46BF-8768-BFE69D42261F}" type="presOf" srcId="{CCC3B70D-9A89-4710-AC9C-C85CFBCCBD0F}" destId="{5FC7DDFA-4BD6-41BB-B325-73EA9276136F}" srcOrd="0" destOrd="0" presId="urn:microsoft.com/office/officeart/2005/8/layout/cycle2"/>
    <dgm:cxn modelId="{3F329BCE-D5CD-4C53-BEA8-B5F306B3362A}" srcId="{FC3F03A2-255F-4974-A1CA-83F8989F19C9}" destId="{CCC3B70D-9A89-4710-AC9C-C85CFBCCBD0F}" srcOrd="5" destOrd="0" parTransId="{B8B4BD7A-3AA9-4F1A-B1E5-14BF1237A40F}" sibTransId="{F215824B-6557-4137-993E-814606C9742F}"/>
    <dgm:cxn modelId="{6ED7DBC7-0DD5-4798-91B0-DCD09494146C}" srcId="{FC3F03A2-255F-4974-A1CA-83F8989F19C9}" destId="{BED170A6-D9A3-4D42-ABCA-6011E0115664}" srcOrd="4" destOrd="0" parTransId="{749D669D-9846-4E30-9009-709F13BC1B07}" sibTransId="{01E4E0CA-A99B-4AEC-8150-F613A3BE3389}"/>
    <dgm:cxn modelId="{0C318429-85E2-42B6-A8B0-F3F4E7B821D0}" type="presOf" srcId="{01E4E0CA-A99B-4AEC-8150-F613A3BE3389}" destId="{5279B6C3-819F-4527-ACEF-AEE13C86FAB7}" srcOrd="1" destOrd="0" presId="urn:microsoft.com/office/officeart/2005/8/layout/cycle2"/>
    <dgm:cxn modelId="{278B0A76-48C3-4E47-9669-5BF1FA7CF238}" type="presOf" srcId="{BED170A6-D9A3-4D42-ABCA-6011E0115664}" destId="{EF958DC8-679F-4EA8-84A1-76553256521F}" srcOrd="0" destOrd="0" presId="urn:microsoft.com/office/officeart/2005/8/layout/cycle2"/>
    <dgm:cxn modelId="{6B5E56E8-3493-4146-B24C-652F749C778B}" type="presOf" srcId="{91F1A5D4-63AB-4095-B692-680872A98404}" destId="{8607EAFA-32F5-4387-A50E-D81BC16BDFAD}" srcOrd="0" destOrd="0" presId="urn:microsoft.com/office/officeart/2005/8/layout/cycle2"/>
    <dgm:cxn modelId="{767295A2-8816-449E-B92A-CD8ADA31DB45}" type="presOf" srcId="{16791159-1C40-4703-91D5-0B55A44B8685}" destId="{AAFE8F53-9777-4B0D-9BBE-851AE466F8D2}" srcOrd="0" destOrd="0" presId="urn:microsoft.com/office/officeart/2005/8/layout/cycle2"/>
    <dgm:cxn modelId="{F2AA3B52-B914-4F10-B077-607D250C174F}" srcId="{FC3F03A2-255F-4974-A1CA-83F8989F19C9}" destId="{7B05382F-AAD2-479D-A216-CE0F42346E71}" srcOrd="2" destOrd="0" parTransId="{619D947B-E461-4F2D-8EAD-CF7A2B63B7E9}" sibTransId="{DF59D680-1635-4F36-9112-993AF6D24466}"/>
    <dgm:cxn modelId="{330F5B60-5618-4C62-8A82-11AC10D39F7F}" type="presOf" srcId="{72C6F2ED-AE79-4000-B3E2-65B40CE02FF9}" destId="{4A1B60A4-9F9C-48D3-8FA7-978980C1268A}" srcOrd="0" destOrd="0" presId="urn:microsoft.com/office/officeart/2005/8/layout/cycle2"/>
    <dgm:cxn modelId="{206972DF-F453-4083-B190-661689F6D634}" srcId="{FC3F03A2-255F-4974-A1CA-83F8989F19C9}" destId="{91F1A5D4-63AB-4095-B692-680872A98404}" srcOrd="3" destOrd="0" parTransId="{219FD62C-BCD4-43C5-B1E4-616687E22DB7}" sibTransId="{FE5280E9-B0F1-45D9-A3CE-A16D8EE03348}"/>
    <dgm:cxn modelId="{01531417-CEFB-4C3A-B29C-052987E08F30}" srcId="{FC3F03A2-255F-4974-A1CA-83F8989F19C9}" destId="{16791159-1C40-4703-91D5-0B55A44B8685}" srcOrd="1" destOrd="0" parTransId="{C5DA435E-69EA-428E-9B8E-4A413B572CF3}" sibTransId="{B3FE81AD-4973-4186-83D9-31602C068ABB}"/>
    <dgm:cxn modelId="{B6560023-4DCF-4D32-A515-25DF8419CE7A}" type="presOf" srcId="{DF59D680-1635-4F36-9112-993AF6D24466}" destId="{FA11F003-E4AB-49A4-BB80-F10AC7851196}" srcOrd="1" destOrd="0" presId="urn:microsoft.com/office/officeart/2005/8/layout/cycle2"/>
    <dgm:cxn modelId="{94FC94BB-8DCE-4146-AACF-D49F89833A54}" type="presOf" srcId="{01E4E0CA-A99B-4AEC-8150-F613A3BE3389}" destId="{6E1D1E7A-2B86-4FB3-B7BF-04B96F11EFEF}" srcOrd="0" destOrd="0" presId="urn:microsoft.com/office/officeart/2005/8/layout/cycle2"/>
    <dgm:cxn modelId="{FD57511E-382B-4B0C-8534-B02AB49DF0A0}" type="presOf" srcId="{B3FE81AD-4973-4186-83D9-31602C068ABB}" destId="{F26BCC54-252F-4A13-81D3-0DA8132A4F09}" srcOrd="0" destOrd="0" presId="urn:microsoft.com/office/officeart/2005/8/layout/cycle2"/>
    <dgm:cxn modelId="{FED0DBD2-E521-4C00-AEAB-F939ACBB8C1E}" type="presOf" srcId="{72C6F2ED-AE79-4000-B3E2-65B40CE02FF9}" destId="{DB06407D-420D-4D93-AF03-00EEF17ADB02}" srcOrd="1" destOrd="0" presId="urn:microsoft.com/office/officeart/2005/8/layout/cycle2"/>
    <dgm:cxn modelId="{3F09C8CF-DB80-400C-99EA-2353BA39622C}" type="presOf" srcId="{FE5280E9-B0F1-45D9-A3CE-A16D8EE03348}" destId="{E99E33BF-3878-4E91-98BD-5B66B327F843}" srcOrd="0" destOrd="0" presId="urn:microsoft.com/office/officeart/2005/8/layout/cycle2"/>
    <dgm:cxn modelId="{C82B29CC-4F2D-4346-BB0D-49D8FBE9C57D}" type="presOf" srcId="{B3FE81AD-4973-4186-83D9-31602C068ABB}" destId="{41416547-9FA0-420C-AC79-F396F4019E25}" srcOrd="1" destOrd="0" presId="urn:microsoft.com/office/officeart/2005/8/layout/cycle2"/>
    <dgm:cxn modelId="{BEBF0E0E-424A-4F1B-AF24-76999BE80D92}" type="presOf" srcId="{DF59D680-1635-4F36-9112-993AF6D24466}" destId="{723ACF6E-A9EA-47D7-B350-580B9B0375A8}" srcOrd="0" destOrd="0" presId="urn:microsoft.com/office/officeart/2005/8/layout/cycle2"/>
    <dgm:cxn modelId="{CAEB252C-14CF-4910-BD5D-3EC6C2C72E78}" type="presOf" srcId="{F215824B-6557-4137-993E-814606C9742F}" destId="{F74155DF-9625-446E-ABF1-C1126A0C2770}" srcOrd="0" destOrd="0" presId="urn:microsoft.com/office/officeart/2005/8/layout/cycle2"/>
    <dgm:cxn modelId="{E465E204-5B5C-4013-B70E-824761D71F7C}" type="presParOf" srcId="{CF6471C1-44C1-4DAD-B519-D3953AAF2188}" destId="{F58FE38D-C3D5-4639-9F7F-5E772E482C58}" srcOrd="0" destOrd="0" presId="urn:microsoft.com/office/officeart/2005/8/layout/cycle2"/>
    <dgm:cxn modelId="{E617B1AC-27C1-454A-A46E-623AD55D3C27}" type="presParOf" srcId="{CF6471C1-44C1-4DAD-B519-D3953AAF2188}" destId="{4A1B60A4-9F9C-48D3-8FA7-978980C1268A}" srcOrd="1" destOrd="0" presId="urn:microsoft.com/office/officeart/2005/8/layout/cycle2"/>
    <dgm:cxn modelId="{2732885D-3DEB-4A19-A3E7-93948CE525C8}" type="presParOf" srcId="{4A1B60A4-9F9C-48D3-8FA7-978980C1268A}" destId="{DB06407D-420D-4D93-AF03-00EEF17ADB02}" srcOrd="0" destOrd="0" presId="urn:microsoft.com/office/officeart/2005/8/layout/cycle2"/>
    <dgm:cxn modelId="{A2713925-CF4E-4621-8915-38AC9F65CFCC}" type="presParOf" srcId="{CF6471C1-44C1-4DAD-B519-D3953AAF2188}" destId="{AAFE8F53-9777-4B0D-9BBE-851AE466F8D2}" srcOrd="2" destOrd="0" presId="urn:microsoft.com/office/officeart/2005/8/layout/cycle2"/>
    <dgm:cxn modelId="{BB74EF67-87FB-459C-9CC1-ADDF6400BDA0}" type="presParOf" srcId="{CF6471C1-44C1-4DAD-B519-D3953AAF2188}" destId="{F26BCC54-252F-4A13-81D3-0DA8132A4F09}" srcOrd="3" destOrd="0" presId="urn:microsoft.com/office/officeart/2005/8/layout/cycle2"/>
    <dgm:cxn modelId="{5967825F-BE8E-44D9-9D52-7D75D1A14055}" type="presParOf" srcId="{F26BCC54-252F-4A13-81D3-0DA8132A4F09}" destId="{41416547-9FA0-420C-AC79-F396F4019E25}" srcOrd="0" destOrd="0" presId="urn:microsoft.com/office/officeart/2005/8/layout/cycle2"/>
    <dgm:cxn modelId="{F4012D14-F5D5-4C47-AA49-82C88BC59924}" type="presParOf" srcId="{CF6471C1-44C1-4DAD-B519-D3953AAF2188}" destId="{A08702E8-1508-4810-BB6C-AF48EC916CED}" srcOrd="4" destOrd="0" presId="urn:microsoft.com/office/officeart/2005/8/layout/cycle2"/>
    <dgm:cxn modelId="{7CFFB965-BD23-47BB-902F-2F9DD1455644}" type="presParOf" srcId="{CF6471C1-44C1-4DAD-B519-D3953AAF2188}" destId="{723ACF6E-A9EA-47D7-B350-580B9B0375A8}" srcOrd="5" destOrd="0" presId="urn:microsoft.com/office/officeart/2005/8/layout/cycle2"/>
    <dgm:cxn modelId="{9DD30B12-19EE-44E2-8849-BB9A5545C4E2}" type="presParOf" srcId="{723ACF6E-A9EA-47D7-B350-580B9B0375A8}" destId="{FA11F003-E4AB-49A4-BB80-F10AC7851196}" srcOrd="0" destOrd="0" presId="urn:microsoft.com/office/officeart/2005/8/layout/cycle2"/>
    <dgm:cxn modelId="{B924F50B-FE6E-425D-AD3D-4BD6A6C3710C}" type="presParOf" srcId="{CF6471C1-44C1-4DAD-B519-D3953AAF2188}" destId="{8607EAFA-32F5-4387-A50E-D81BC16BDFAD}" srcOrd="6" destOrd="0" presId="urn:microsoft.com/office/officeart/2005/8/layout/cycle2"/>
    <dgm:cxn modelId="{34B024BA-20C2-4584-B15B-557E2F5C236D}" type="presParOf" srcId="{CF6471C1-44C1-4DAD-B519-D3953AAF2188}" destId="{E99E33BF-3878-4E91-98BD-5B66B327F843}" srcOrd="7" destOrd="0" presId="urn:microsoft.com/office/officeart/2005/8/layout/cycle2"/>
    <dgm:cxn modelId="{FAF3A299-3A22-4E5F-9CC1-3B0A115827BB}" type="presParOf" srcId="{E99E33BF-3878-4E91-98BD-5B66B327F843}" destId="{7D075689-5352-4300-A20F-B13A7433A82C}" srcOrd="0" destOrd="0" presId="urn:microsoft.com/office/officeart/2005/8/layout/cycle2"/>
    <dgm:cxn modelId="{33420874-666F-4D66-845B-93F2964FBCFE}" type="presParOf" srcId="{CF6471C1-44C1-4DAD-B519-D3953AAF2188}" destId="{EF958DC8-679F-4EA8-84A1-76553256521F}" srcOrd="8" destOrd="0" presId="urn:microsoft.com/office/officeart/2005/8/layout/cycle2"/>
    <dgm:cxn modelId="{2724FA6E-724B-421F-9C6D-048F285B2D36}" type="presParOf" srcId="{CF6471C1-44C1-4DAD-B519-D3953AAF2188}" destId="{6E1D1E7A-2B86-4FB3-B7BF-04B96F11EFEF}" srcOrd="9" destOrd="0" presId="urn:microsoft.com/office/officeart/2005/8/layout/cycle2"/>
    <dgm:cxn modelId="{3B27056B-1FE0-46D3-9B23-AC25CEA47620}" type="presParOf" srcId="{6E1D1E7A-2B86-4FB3-B7BF-04B96F11EFEF}" destId="{5279B6C3-819F-4527-ACEF-AEE13C86FAB7}" srcOrd="0" destOrd="0" presId="urn:microsoft.com/office/officeart/2005/8/layout/cycle2"/>
    <dgm:cxn modelId="{2CDACAAF-149E-49BF-BEE4-1C7589C6BF6E}" type="presParOf" srcId="{CF6471C1-44C1-4DAD-B519-D3953AAF2188}" destId="{5FC7DDFA-4BD6-41BB-B325-73EA9276136F}" srcOrd="10" destOrd="0" presId="urn:microsoft.com/office/officeart/2005/8/layout/cycle2"/>
    <dgm:cxn modelId="{8BEB3658-76DB-4949-9785-F73C123955DD}" type="presParOf" srcId="{CF6471C1-44C1-4DAD-B519-D3953AAF2188}" destId="{F74155DF-9625-446E-ABF1-C1126A0C2770}" srcOrd="11" destOrd="0" presId="urn:microsoft.com/office/officeart/2005/8/layout/cycle2"/>
    <dgm:cxn modelId="{AA2AA721-8F11-4D37-90CA-6D51498216E1}" type="presParOf" srcId="{F74155DF-9625-446E-ABF1-C1126A0C2770}" destId="{25BF1E71-D1B9-4A34-91D6-FCFC6F54E73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A8E61D-62BC-40EB-A2E6-1B0C8A2A3FE6}" type="doc">
      <dgm:prSet loTypeId="urn:microsoft.com/office/officeart/2008/layout/HalfCircleOrganizationChart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697194DF-A525-49BD-9D27-43B3BE5ADB52}">
      <dgm:prSet phldrT="[Texto]"/>
      <dgm:spPr/>
      <dgm:t>
        <a:bodyPr/>
        <a:lstStyle/>
        <a:p>
          <a:r>
            <a:rPr lang="es-EC" dirty="0" smtClean="0"/>
            <a:t>Fases de Auditoría</a:t>
          </a:r>
          <a:endParaRPr lang="es-EC" dirty="0"/>
        </a:p>
      </dgm:t>
    </dgm:pt>
    <dgm:pt modelId="{624CA71C-34D8-4B41-90E4-D06336A33D19}" type="parTrans" cxnId="{6ABC6E84-FFC7-42ED-BBF7-3CE979B5BD6B}">
      <dgm:prSet/>
      <dgm:spPr/>
      <dgm:t>
        <a:bodyPr/>
        <a:lstStyle/>
        <a:p>
          <a:endParaRPr lang="es-EC"/>
        </a:p>
      </dgm:t>
    </dgm:pt>
    <dgm:pt modelId="{347CCCFB-18B6-44B8-9716-CCA044E14BDF}" type="sibTrans" cxnId="{6ABC6E84-FFC7-42ED-BBF7-3CE979B5BD6B}">
      <dgm:prSet/>
      <dgm:spPr/>
      <dgm:t>
        <a:bodyPr/>
        <a:lstStyle/>
        <a:p>
          <a:endParaRPr lang="es-EC"/>
        </a:p>
      </dgm:t>
    </dgm:pt>
    <dgm:pt modelId="{BB218AAF-396B-4D83-8E9B-8D94998E3459}">
      <dgm:prSet phldrT="[Texto]"/>
      <dgm:spPr/>
      <dgm:t>
        <a:bodyPr/>
        <a:lstStyle/>
        <a:p>
          <a:r>
            <a:rPr lang="es-EC" dirty="0" smtClean="0"/>
            <a:t>Planificación</a:t>
          </a:r>
          <a:endParaRPr lang="es-EC" dirty="0"/>
        </a:p>
      </dgm:t>
    </dgm:pt>
    <dgm:pt modelId="{DC532267-B5A1-405D-A55A-31A98A2F119D}" type="parTrans" cxnId="{9D42E4C3-0536-46CB-A3D0-306FB553BE80}">
      <dgm:prSet/>
      <dgm:spPr/>
      <dgm:t>
        <a:bodyPr/>
        <a:lstStyle/>
        <a:p>
          <a:endParaRPr lang="es-EC"/>
        </a:p>
      </dgm:t>
    </dgm:pt>
    <dgm:pt modelId="{94B1D2D6-F2BB-4265-8208-50F4EB649FBA}" type="sibTrans" cxnId="{9D42E4C3-0536-46CB-A3D0-306FB553BE80}">
      <dgm:prSet/>
      <dgm:spPr/>
      <dgm:t>
        <a:bodyPr/>
        <a:lstStyle/>
        <a:p>
          <a:endParaRPr lang="es-EC"/>
        </a:p>
      </dgm:t>
    </dgm:pt>
    <dgm:pt modelId="{F77EA2DE-10AA-4EA8-A4BA-63E56BA7551F}">
      <dgm:prSet phldrT="[Texto]"/>
      <dgm:spPr/>
      <dgm:t>
        <a:bodyPr/>
        <a:lstStyle/>
        <a:p>
          <a:r>
            <a:rPr lang="es-EC" dirty="0" smtClean="0"/>
            <a:t>Preliminar</a:t>
          </a:r>
          <a:endParaRPr lang="es-EC" dirty="0"/>
        </a:p>
      </dgm:t>
    </dgm:pt>
    <dgm:pt modelId="{44E362A6-CF38-4363-9861-22CFB2AB1E02}" type="parTrans" cxnId="{A2C20AE6-277C-462B-81CD-BDEA6BFE845C}">
      <dgm:prSet/>
      <dgm:spPr/>
      <dgm:t>
        <a:bodyPr/>
        <a:lstStyle/>
        <a:p>
          <a:endParaRPr lang="es-EC"/>
        </a:p>
      </dgm:t>
    </dgm:pt>
    <dgm:pt modelId="{7AE4151C-C7D2-4E96-BBF2-13DE66102DE6}" type="sibTrans" cxnId="{A2C20AE6-277C-462B-81CD-BDEA6BFE845C}">
      <dgm:prSet/>
      <dgm:spPr/>
      <dgm:t>
        <a:bodyPr/>
        <a:lstStyle/>
        <a:p>
          <a:endParaRPr lang="es-EC"/>
        </a:p>
      </dgm:t>
    </dgm:pt>
    <dgm:pt modelId="{552C5778-0DA7-45BA-A87A-2804917E92CC}">
      <dgm:prSet phldrT="[Texto]"/>
      <dgm:spPr/>
      <dgm:t>
        <a:bodyPr/>
        <a:lstStyle/>
        <a:p>
          <a:r>
            <a:rPr lang="es-EC" dirty="0" smtClean="0"/>
            <a:t>Específica</a:t>
          </a:r>
          <a:endParaRPr lang="es-EC" dirty="0"/>
        </a:p>
      </dgm:t>
    </dgm:pt>
    <dgm:pt modelId="{817C30C6-4863-45C7-BBCE-53705DF54DC2}" type="parTrans" cxnId="{7D01240A-9D07-4746-BF79-96044C1DC49F}">
      <dgm:prSet/>
      <dgm:spPr/>
      <dgm:t>
        <a:bodyPr/>
        <a:lstStyle/>
        <a:p>
          <a:endParaRPr lang="es-EC"/>
        </a:p>
      </dgm:t>
    </dgm:pt>
    <dgm:pt modelId="{3431DED8-F882-4473-ACFF-2789876660CE}" type="sibTrans" cxnId="{7D01240A-9D07-4746-BF79-96044C1DC49F}">
      <dgm:prSet/>
      <dgm:spPr/>
      <dgm:t>
        <a:bodyPr/>
        <a:lstStyle/>
        <a:p>
          <a:endParaRPr lang="es-EC"/>
        </a:p>
      </dgm:t>
    </dgm:pt>
    <dgm:pt modelId="{DCF65F48-9073-4F7F-BF59-60B2CCA3167B}">
      <dgm:prSet phldrT="[Texto]"/>
      <dgm:spPr/>
      <dgm:t>
        <a:bodyPr/>
        <a:lstStyle/>
        <a:p>
          <a:r>
            <a:rPr lang="es-EC" dirty="0" smtClean="0"/>
            <a:t>Ejecución</a:t>
          </a:r>
          <a:endParaRPr lang="es-EC" dirty="0"/>
        </a:p>
      </dgm:t>
    </dgm:pt>
    <dgm:pt modelId="{C1519CEB-66F9-450E-807D-64CE4E81D0C5}" type="parTrans" cxnId="{3572214E-C631-4BD1-A2F0-860A41837CDD}">
      <dgm:prSet/>
      <dgm:spPr/>
      <dgm:t>
        <a:bodyPr/>
        <a:lstStyle/>
        <a:p>
          <a:endParaRPr lang="es-EC"/>
        </a:p>
      </dgm:t>
    </dgm:pt>
    <dgm:pt modelId="{C69503F8-94CF-4C40-B3B3-319BD2B9F523}" type="sibTrans" cxnId="{3572214E-C631-4BD1-A2F0-860A41837CDD}">
      <dgm:prSet/>
      <dgm:spPr/>
      <dgm:t>
        <a:bodyPr/>
        <a:lstStyle/>
        <a:p>
          <a:endParaRPr lang="es-EC"/>
        </a:p>
      </dgm:t>
    </dgm:pt>
    <dgm:pt modelId="{F19F551B-6F70-40C7-8354-FABE577D756A}">
      <dgm:prSet phldrT="[Texto]"/>
      <dgm:spPr/>
      <dgm:t>
        <a:bodyPr/>
        <a:lstStyle/>
        <a:p>
          <a:r>
            <a:rPr lang="es-EC" dirty="0" smtClean="0"/>
            <a:t>Preparación de papeles de trabajo</a:t>
          </a:r>
          <a:endParaRPr lang="es-EC" dirty="0"/>
        </a:p>
      </dgm:t>
    </dgm:pt>
    <dgm:pt modelId="{935E5657-65F4-4119-B368-198557C05F88}" type="parTrans" cxnId="{03B56095-9D21-490C-9829-DC192BA70ABA}">
      <dgm:prSet/>
      <dgm:spPr/>
      <dgm:t>
        <a:bodyPr/>
        <a:lstStyle/>
        <a:p>
          <a:endParaRPr lang="es-EC"/>
        </a:p>
      </dgm:t>
    </dgm:pt>
    <dgm:pt modelId="{54E4AC30-1904-4271-A69E-B3AE815E4DB5}" type="sibTrans" cxnId="{03B56095-9D21-490C-9829-DC192BA70ABA}">
      <dgm:prSet/>
      <dgm:spPr/>
      <dgm:t>
        <a:bodyPr/>
        <a:lstStyle/>
        <a:p>
          <a:endParaRPr lang="es-EC"/>
        </a:p>
      </dgm:t>
    </dgm:pt>
    <dgm:pt modelId="{7C768B76-6AFD-4B5A-830B-919C25824DDF}">
      <dgm:prSet phldrT="[Texto]"/>
      <dgm:spPr/>
      <dgm:t>
        <a:bodyPr/>
        <a:lstStyle/>
        <a:p>
          <a:r>
            <a:rPr lang="es-EC" dirty="0" smtClean="0"/>
            <a:t>Comunicación de Resultados</a:t>
          </a:r>
          <a:endParaRPr lang="es-EC" dirty="0"/>
        </a:p>
      </dgm:t>
    </dgm:pt>
    <dgm:pt modelId="{C65EC860-36AE-4DAF-8887-B676702C265F}" type="parTrans" cxnId="{312A6B78-47C5-4810-B4F4-0F9B0908DF3A}">
      <dgm:prSet/>
      <dgm:spPr/>
      <dgm:t>
        <a:bodyPr/>
        <a:lstStyle/>
        <a:p>
          <a:endParaRPr lang="es-EC"/>
        </a:p>
      </dgm:t>
    </dgm:pt>
    <dgm:pt modelId="{6E61FF46-2494-436B-86CD-562874E3CAD3}" type="sibTrans" cxnId="{312A6B78-47C5-4810-B4F4-0F9B0908DF3A}">
      <dgm:prSet/>
      <dgm:spPr/>
      <dgm:t>
        <a:bodyPr/>
        <a:lstStyle/>
        <a:p>
          <a:endParaRPr lang="es-EC"/>
        </a:p>
      </dgm:t>
    </dgm:pt>
    <dgm:pt modelId="{CC1FA57F-6E1B-4E89-8C3D-8E609D7CCE95}">
      <dgm:prSet phldrT="[Texto]"/>
      <dgm:spPr/>
      <dgm:t>
        <a:bodyPr/>
        <a:lstStyle/>
        <a:p>
          <a:r>
            <a:rPr lang="es-EC" dirty="0" smtClean="0"/>
            <a:t>Seguimiento</a:t>
          </a:r>
          <a:endParaRPr lang="es-EC" dirty="0"/>
        </a:p>
      </dgm:t>
    </dgm:pt>
    <dgm:pt modelId="{2A490E23-609F-4953-BD66-4032088883C7}" type="parTrans" cxnId="{75914548-06F2-4BAA-8A51-213A2A1A75F2}">
      <dgm:prSet/>
      <dgm:spPr/>
      <dgm:t>
        <a:bodyPr/>
        <a:lstStyle/>
        <a:p>
          <a:endParaRPr lang="es-EC"/>
        </a:p>
      </dgm:t>
    </dgm:pt>
    <dgm:pt modelId="{BBF376F1-2F7D-4B97-A9E7-CD068274F666}" type="sibTrans" cxnId="{75914548-06F2-4BAA-8A51-213A2A1A75F2}">
      <dgm:prSet/>
      <dgm:spPr/>
      <dgm:t>
        <a:bodyPr/>
        <a:lstStyle/>
        <a:p>
          <a:endParaRPr lang="es-EC"/>
        </a:p>
      </dgm:t>
    </dgm:pt>
    <dgm:pt modelId="{01227E03-EDC7-4CBE-9D7F-C40EC77C27A0}">
      <dgm:prSet phldrT="[Texto]"/>
      <dgm:spPr/>
      <dgm:t>
        <a:bodyPr/>
        <a:lstStyle/>
        <a:p>
          <a:r>
            <a:rPr lang="es-EC" dirty="0" smtClean="0"/>
            <a:t>Obtención de evidencia</a:t>
          </a:r>
        </a:p>
      </dgm:t>
    </dgm:pt>
    <dgm:pt modelId="{29A4BEC9-6B86-460B-8FE2-338370AD2671}" type="parTrans" cxnId="{AFB3A768-E29D-4874-931F-E5F36BF12758}">
      <dgm:prSet/>
      <dgm:spPr/>
      <dgm:t>
        <a:bodyPr/>
        <a:lstStyle/>
        <a:p>
          <a:endParaRPr lang="es-EC"/>
        </a:p>
      </dgm:t>
    </dgm:pt>
    <dgm:pt modelId="{3D3F8C79-33E9-457A-A1E5-48DFF9574BD0}" type="sibTrans" cxnId="{AFB3A768-E29D-4874-931F-E5F36BF12758}">
      <dgm:prSet/>
      <dgm:spPr/>
      <dgm:t>
        <a:bodyPr/>
        <a:lstStyle/>
        <a:p>
          <a:endParaRPr lang="es-EC"/>
        </a:p>
      </dgm:t>
    </dgm:pt>
    <dgm:pt modelId="{D435BFB0-26FA-42F6-BB15-FFBA3B49F67C}">
      <dgm:prSet phldrT="[Texto]"/>
      <dgm:spPr/>
      <dgm:t>
        <a:bodyPr/>
        <a:lstStyle/>
        <a:p>
          <a:r>
            <a:rPr lang="es-EC" dirty="0" smtClean="0"/>
            <a:t>Indicadores de gestión</a:t>
          </a:r>
        </a:p>
      </dgm:t>
    </dgm:pt>
    <dgm:pt modelId="{8C66E1A8-5648-4834-8AB8-915B04C1348D}" type="parTrans" cxnId="{C25B562D-E2D7-4A48-B879-8719160EDEDD}">
      <dgm:prSet/>
      <dgm:spPr/>
      <dgm:t>
        <a:bodyPr/>
        <a:lstStyle/>
        <a:p>
          <a:endParaRPr lang="es-EC"/>
        </a:p>
      </dgm:t>
    </dgm:pt>
    <dgm:pt modelId="{D8863A4B-BB45-41A5-9DEE-FA5A9FDEE580}" type="sibTrans" cxnId="{C25B562D-E2D7-4A48-B879-8719160EDEDD}">
      <dgm:prSet/>
      <dgm:spPr/>
      <dgm:t>
        <a:bodyPr/>
        <a:lstStyle/>
        <a:p>
          <a:endParaRPr lang="es-EC"/>
        </a:p>
      </dgm:t>
    </dgm:pt>
    <dgm:pt modelId="{83597A76-4E70-4480-B918-3FC31993FCA5}">
      <dgm:prSet phldrT="[Texto]"/>
      <dgm:spPr/>
      <dgm:t>
        <a:bodyPr/>
        <a:lstStyle/>
        <a:p>
          <a:r>
            <a:rPr lang="es-EC" dirty="0" smtClean="0"/>
            <a:t>Elaboración de hoja de Hallazgo</a:t>
          </a:r>
        </a:p>
      </dgm:t>
    </dgm:pt>
    <dgm:pt modelId="{91CA970E-0C0A-4716-8DB7-48787856E662}" type="parTrans" cxnId="{CFB906A6-36B6-4FF3-9159-5AD264B5311A}">
      <dgm:prSet/>
      <dgm:spPr/>
      <dgm:t>
        <a:bodyPr/>
        <a:lstStyle/>
        <a:p>
          <a:endParaRPr lang="es-EC"/>
        </a:p>
      </dgm:t>
    </dgm:pt>
    <dgm:pt modelId="{03087876-B6F2-4724-9B45-1EC34ADDCEFD}" type="sibTrans" cxnId="{CFB906A6-36B6-4FF3-9159-5AD264B5311A}">
      <dgm:prSet/>
      <dgm:spPr/>
      <dgm:t>
        <a:bodyPr/>
        <a:lstStyle/>
        <a:p>
          <a:endParaRPr lang="es-EC"/>
        </a:p>
      </dgm:t>
    </dgm:pt>
    <dgm:pt modelId="{8C496493-89A7-44C0-958F-DC5CFB46F89D}">
      <dgm:prSet phldrT="[Texto]"/>
      <dgm:spPr/>
      <dgm:t>
        <a:bodyPr/>
        <a:lstStyle/>
        <a:p>
          <a:r>
            <a:rPr lang="es-EC" dirty="0" smtClean="0"/>
            <a:t>Borrador del informe de Auditoría</a:t>
          </a:r>
          <a:endParaRPr lang="es-EC" dirty="0"/>
        </a:p>
      </dgm:t>
    </dgm:pt>
    <dgm:pt modelId="{91F0BB77-764F-44DF-AB4A-D0E173AF1259}" type="parTrans" cxnId="{486EBBB0-1D2F-44FF-A94F-1CFC8D8F4E85}">
      <dgm:prSet/>
      <dgm:spPr/>
      <dgm:t>
        <a:bodyPr/>
        <a:lstStyle/>
        <a:p>
          <a:endParaRPr lang="es-EC"/>
        </a:p>
      </dgm:t>
    </dgm:pt>
    <dgm:pt modelId="{75F5EFD9-7AFA-4FCB-A38E-9A12CD09FB26}" type="sibTrans" cxnId="{486EBBB0-1D2F-44FF-A94F-1CFC8D8F4E85}">
      <dgm:prSet/>
      <dgm:spPr/>
      <dgm:t>
        <a:bodyPr/>
        <a:lstStyle/>
        <a:p>
          <a:endParaRPr lang="es-EC"/>
        </a:p>
      </dgm:t>
    </dgm:pt>
    <dgm:pt modelId="{C7C25BB2-275D-4D79-8125-7158A4F4E0C7}">
      <dgm:prSet phldrT="[Texto]"/>
      <dgm:spPr/>
      <dgm:t>
        <a:bodyPr/>
        <a:lstStyle/>
        <a:p>
          <a:r>
            <a:rPr lang="es-EC" dirty="0" smtClean="0"/>
            <a:t>Conferencia el informe de Auditoría</a:t>
          </a:r>
        </a:p>
      </dgm:t>
    </dgm:pt>
    <dgm:pt modelId="{FF24B323-91CF-45E6-AF35-6BB31D801C26}" type="parTrans" cxnId="{089C2FD0-2D7A-44C4-B179-DE57523B31C6}">
      <dgm:prSet/>
      <dgm:spPr/>
      <dgm:t>
        <a:bodyPr/>
        <a:lstStyle/>
        <a:p>
          <a:endParaRPr lang="es-EC"/>
        </a:p>
      </dgm:t>
    </dgm:pt>
    <dgm:pt modelId="{31D63316-3775-415E-8DB1-F9938790AAF1}" type="sibTrans" cxnId="{089C2FD0-2D7A-44C4-B179-DE57523B31C6}">
      <dgm:prSet/>
      <dgm:spPr/>
      <dgm:t>
        <a:bodyPr/>
        <a:lstStyle/>
        <a:p>
          <a:endParaRPr lang="es-EC"/>
        </a:p>
      </dgm:t>
    </dgm:pt>
    <dgm:pt modelId="{060F60CF-3DF0-46FE-A330-B25D4D4A0EDA}">
      <dgm:prSet phldrT="[Texto]"/>
      <dgm:spPr/>
      <dgm:t>
        <a:bodyPr/>
        <a:lstStyle/>
        <a:p>
          <a:r>
            <a:rPr lang="es-EC" dirty="0" smtClean="0"/>
            <a:t>Informe definitivo de Auditoría</a:t>
          </a:r>
        </a:p>
      </dgm:t>
    </dgm:pt>
    <dgm:pt modelId="{97327F8C-8DC1-46A6-8F68-7DE108D0514E}" type="parTrans" cxnId="{AD144EDA-850C-46DA-BC3E-CD0A92C79F97}">
      <dgm:prSet/>
      <dgm:spPr/>
      <dgm:t>
        <a:bodyPr/>
        <a:lstStyle/>
        <a:p>
          <a:endParaRPr lang="es-EC"/>
        </a:p>
      </dgm:t>
    </dgm:pt>
    <dgm:pt modelId="{00E2815F-8A95-477C-99E1-F543440192C7}" type="sibTrans" cxnId="{AD144EDA-850C-46DA-BC3E-CD0A92C79F97}">
      <dgm:prSet/>
      <dgm:spPr/>
      <dgm:t>
        <a:bodyPr/>
        <a:lstStyle/>
        <a:p>
          <a:endParaRPr lang="es-EC"/>
        </a:p>
      </dgm:t>
    </dgm:pt>
    <dgm:pt modelId="{716598E2-598B-45EE-B06E-DD8D0F057292}" type="pres">
      <dgm:prSet presAssocID="{04A8E61D-62BC-40EB-A2E6-1B0C8A2A3FE6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5763695D-F339-41F1-A32A-340556E69F63}" type="pres">
      <dgm:prSet presAssocID="{697194DF-A525-49BD-9D27-43B3BE5ADB52}" presName="hierRoot1" presStyleCnt="0">
        <dgm:presLayoutVars>
          <dgm:hierBranch val="init"/>
        </dgm:presLayoutVars>
      </dgm:prSet>
      <dgm:spPr/>
    </dgm:pt>
    <dgm:pt modelId="{65D1E4FE-0149-48A3-9A66-3CF4DBFA9432}" type="pres">
      <dgm:prSet presAssocID="{697194DF-A525-49BD-9D27-43B3BE5ADB52}" presName="rootComposite1" presStyleCnt="0"/>
      <dgm:spPr/>
    </dgm:pt>
    <dgm:pt modelId="{B6A75FFC-6B67-4876-9788-E2A9B182CD0F}" type="pres">
      <dgm:prSet presAssocID="{697194DF-A525-49BD-9D27-43B3BE5ADB52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EFBA847-699F-4C11-B605-FB3A0AD7835F}" type="pres">
      <dgm:prSet presAssocID="{697194DF-A525-49BD-9D27-43B3BE5ADB52}" presName="topArc1" presStyleLbl="parChTrans1D1" presStyleIdx="0" presStyleCnt="28"/>
      <dgm:spPr/>
    </dgm:pt>
    <dgm:pt modelId="{130D76E7-0822-43BA-8D9C-80F4BC8EBED4}" type="pres">
      <dgm:prSet presAssocID="{697194DF-A525-49BD-9D27-43B3BE5ADB52}" presName="bottomArc1" presStyleLbl="parChTrans1D1" presStyleIdx="1" presStyleCnt="28"/>
      <dgm:spPr/>
    </dgm:pt>
    <dgm:pt modelId="{735A717F-FF71-4229-B969-3457364CC97E}" type="pres">
      <dgm:prSet presAssocID="{697194DF-A525-49BD-9D27-43B3BE5ADB52}" presName="topConnNode1" presStyleLbl="node1" presStyleIdx="0" presStyleCnt="0"/>
      <dgm:spPr/>
      <dgm:t>
        <a:bodyPr/>
        <a:lstStyle/>
        <a:p>
          <a:endParaRPr lang="es-EC"/>
        </a:p>
      </dgm:t>
    </dgm:pt>
    <dgm:pt modelId="{AC02F03F-7382-4FB5-8CEE-CF87DB079913}" type="pres">
      <dgm:prSet presAssocID="{697194DF-A525-49BD-9D27-43B3BE5ADB52}" presName="hierChild2" presStyleCnt="0"/>
      <dgm:spPr/>
    </dgm:pt>
    <dgm:pt modelId="{93CFC578-8F48-4D3A-A1C9-4890D25E3DA4}" type="pres">
      <dgm:prSet presAssocID="{DC532267-B5A1-405D-A55A-31A98A2F119D}" presName="Name28" presStyleLbl="parChTrans1D2" presStyleIdx="0" presStyleCnt="4"/>
      <dgm:spPr/>
      <dgm:t>
        <a:bodyPr/>
        <a:lstStyle/>
        <a:p>
          <a:endParaRPr lang="es-EC"/>
        </a:p>
      </dgm:t>
    </dgm:pt>
    <dgm:pt modelId="{DB3F9D1F-3295-4312-91D0-16B6F324A069}" type="pres">
      <dgm:prSet presAssocID="{BB218AAF-396B-4D83-8E9B-8D94998E3459}" presName="hierRoot2" presStyleCnt="0">
        <dgm:presLayoutVars>
          <dgm:hierBranch val="init"/>
        </dgm:presLayoutVars>
      </dgm:prSet>
      <dgm:spPr/>
    </dgm:pt>
    <dgm:pt modelId="{893F2E23-0662-4754-B2AB-9DF3A258A695}" type="pres">
      <dgm:prSet presAssocID="{BB218AAF-396B-4D83-8E9B-8D94998E3459}" presName="rootComposite2" presStyleCnt="0"/>
      <dgm:spPr/>
    </dgm:pt>
    <dgm:pt modelId="{35615A95-423B-4B0C-AC81-268D62F4B498}" type="pres">
      <dgm:prSet presAssocID="{BB218AAF-396B-4D83-8E9B-8D94998E345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6F9F1AA-C499-496E-8898-604E08BBA30C}" type="pres">
      <dgm:prSet presAssocID="{BB218AAF-396B-4D83-8E9B-8D94998E3459}" presName="topArc2" presStyleLbl="parChTrans1D1" presStyleIdx="2" presStyleCnt="28"/>
      <dgm:spPr/>
    </dgm:pt>
    <dgm:pt modelId="{735BB2A3-886A-43C7-99BB-172FE95A8ABA}" type="pres">
      <dgm:prSet presAssocID="{BB218AAF-396B-4D83-8E9B-8D94998E3459}" presName="bottomArc2" presStyleLbl="parChTrans1D1" presStyleIdx="3" presStyleCnt="28"/>
      <dgm:spPr/>
    </dgm:pt>
    <dgm:pt modelId="{37CBE8C0-C514-4776-960B-C6D615032FA0}" type="pres">
      <dgm:prSet presAssocID="{BB218AAF-396B-4D83-8E9B-8D94998E3459}" presName="topConnNode2" presStyleLbl="node2" presStyleIdx="0" presStyleCnt="0"/>
      <dgm:spPr/>
      <dgm:t>
        <a:bodyPr/>
        <a:lstStyle/>
        <a:p>
          <a:endParaRPr lang="es-EC"/>
        </a:p>
      </dgm:t>
    </dgm:pt>
    <dgm:pt modelId="{1DC0A3A1-145B-438E-AE84-941C28B105A3}" type="pres">
      <dgm:prSet presAssocID="{BB218AAF-396B-4D83-8E9B-8D94998E3459}" presName="hierChild4" presStyleCnt="0"/>
      <dgm:spPr/>
    </dgm:pt>
    <dgm:pt modelId="{A97268F4-B85B-4E83-A800-9C24BB0DF0B5}" type="pres">
      <dgm:prSet presAssocID="{44E362A6-CF38-4363-9861-22CFB2AB1E02}" presName="Name28" presStyleLbl="parChTrans1D3" presStyleIdx="0" presStyleCnt="9"/>
      <dgm:spPr/>
      <dgm:t>
        <a:bodyPr/>
        <a:lstStyle/>
        <a:p>
          <a:endParaRPr lang="es-EC"/>
        </a:p>
      </dgm:t>
    </dgm:pt>
    <dgm:pt modelId="{77A5FAA7-BEC6-4793-99FB-961910AFADFA}" type="pres">
      <dgm:prSet presAssocID="{F77EA2DE-10AA-4EA8-A4BA-63E56BA7551F}" presName="hierRoot2" presStyleCnt="0">
        <dgm:presLayoutVars>
          <dgm:hierBranch val="init"/>
        </dgm:presLayoutVars>
      </dgm:prSet>
      <dgm:spPr/>
    </dgm:pt>
    <dgm:pt modelId="{3268C28F-E69D-4530-9A03-8D7A83522FC5}" type="pres">
      <dgm:prSet presAssocID="{F77EA2DE-10AA-4EA8-A4BA-63E56BA7551F}" presName="rootComposite2" presStyleCnt="0"/>
      <dgm:spPr/>
    </dgm:pt>
    <dgm:pt modelId="{E2A22F26-4021-4F24-B1DC-D75832F4646D}" type="pres">
      <dgm:prSet presAssocID="{F77EA2DE-10AA-4EA8-A4BA-63E56BA7551F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3CE0A63-D9DD-443F-84E1-1FC1C404B6C1}" type="pres">
      <dgm:prSet presAssocID="{F77EA2DE-10AA-4EA8-A4BA-63E56BA7551F}" presName="topArc2" presStyleLbl="parChTrans1D1" presStyleIdx="4" presStyleCnt="28"/>
      <dgm:spPr/>
    </dgm:pt>
    <dgm:pt modelId="{BD082AFD-0828-460C-A39D-69DA72420709}" type="pres">
      <dgm:prSet presAssocID="{F77EA2DE-10AA-4EA8-A4BA-63E56BA7551F}" presName="bottomArc2" presStyleLbl="parChTrans1D1" presStyleIdx="5" presStyleCnt="28"/>
      <dgm:spPr/>
    </dgm:pt>
    <dgm:pt modelId="{DD13D7FE-A6F0-4BD4-AC24-A95E590364CB}" type="pres">
      <dgm:prSet presAssocID="{F77EA2DE-10AA-4EA8-A4BA-63E56BA7551F}" presName="topConnNode2" presStyleLbl="node3" presStyleIdx="0" presStyleCnt="0"/>
      <dgm:spPr/>
      <dgm:t>
        <a:bodyPr/>
        <a:lstStyle/>
        <a:p>
          <a:endParaRPr lang="es-EC"/>
        </a:p>
      </dgm:t>
    </dgm:pt>
    <dgm:pt modelId="{7E22B273-0ABD-4203-8601-14C8245793C7}" type="pres">
      <dgm:prSet presAssocID="{F77EA2DE-10AA-4EA8-A4BA-63E56BA7551F}" presName="hierChild4" presStyleCnt="0"/>
      <dgm:spPr/>
    </dgm:pt>
    <dgm:pt modelId="{988DD98C-879F-4D8A-B0C8-F6571F2A6A03}" type="pres">
      <dgm:prSet presAssocID="{F77EA2DE-10AA-4EA8-A4BA-63E56BA7551F}" presName="hierChild5" presStyleCnt="0"/>
      <dgm:spPr/>
    </dgm:pt>
    <dgm:pt modelId="{082D8C84-ED76-4D8F-85B2-89AB1093ED60}" type="pres">
      <dgm:prSet presAssocID="{817C30C6-4863-45C7-BBCE-53705DF54DC2}" presName="Name28" presStyleLbl="parChTrans1D3" presStyleIdx="1" presStyleCnt="9"/>
      <dgm:spPr/>
      <dgm:t>
        <a:bodyPr/>
        <a:lstStyle/>
        <a:p>
          <a:endParaRPr lang="es-EC"/>
        </a:p>
      </dgm:t>
    </dgm:pt>
    <dgm:pt modelId="{D62355E7-595E-4BCA-9C8E-CE3F6FA70AF4}" type="pres">
      <dgm:prSet presAssocID="{552C5778-0DA7-45BA-A87A-2804917E92CC}" presName="hierRoot2" presStyleCnt="0">
        <dgm:presLayoutVars>
          <dgm:hierBranch val="init"/>
        </dgm:presLayoutVars>
      </dgm:prSet>
      <dgm:spPr/>
    </dgm:pt>
    <dgm:pt modelId="{BF9C7479-AA24-45B6-B459-0C339D909EC7}" type="pres">
      <dgm:prSet presAssocID="{552C5778-0DA7-45BA-A87A-2804917E92CC}" presName="rootComposite2" presStyleCnt="0"/>
      <dgm:spPr/>
    </dgm:pt>
    <dgm:pt modelId="{357B444F-D4AF-4ACE-B55C-00123FC3F2D0}" type="pres">
      <dgm:prSet presAssocID="{552C5778-0DA7-45BA-A87A-2804917E92C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41966B5-A619-40CE-A7D3-0EA872A0BB08}" type="pres">
      <dgm:prSet presAssocID="{552C5778-0DA7-45BA-A87A-2804917E92CC}" presName="topArc2" presStyleLbl="parChTrans1D1" presStyleIdx="6" presStyleCnt="28"/>
      <dgm:spPr/>
    </dgm:pt>
    <dgm:pt modelId="{6EFBEC57-F43C-4BE4-A882-E29DE16031FC}" type="pres">
      <dgm:prSet presAssocID="{552C5778-0DA7-45BA-A87A-2804917E92CC}" presName="bottomArc2" presStyleLbl="parChTrans1D1" presStyleIdx="7" presStyleCnt="28"/>
      <dgm:spPr/>
    </dgm:pt>
    <dgm:pt modelId="{067A15B1-CF87-4D71-87C3-E059A06591E2}" type="pres">
      <dgm:prSet presAssocID="{552C5778-0DA7-45BA-A87A-2804917E92CC}" presName="topConnNode2" presStyleLbl="node3" presStyleIdx="0" presStyleCnt="0"/>
      <dgm:spPr/>
      <dgm:t>
        <a:bodyPr/>
        <a:lstStyle/>
        <a:p>
          <a:endParaRPr lang="es-EC"/>
        </a:p>
      </dgm:t>
    </dgm:pt>
    <dgm:pt modelId="{1CD2864A-611D-4883-9D7E-6584A8F2043D}" type="pres">
      <dgm:prSet presAssocID="{552C5778-0DA7-45BA-A87A-2804917E92CC}" presName="hierChild4" presStyleCnt="0"/>
      <dgm:spPr/>
    </dgm:pt>
    <dgm:pt modelId="{82A1D2D2-77FE-4831-9D25-7209743D0335}" type="pres">
      <dgm:prSet presAssocID="{552C5778-0DA7-45BA-A87A-2804917E92CC}" presName="hierChild5" presStyleCnt="0"/>
      <dgm:spPr/>
    </dgm:pt>
    <dgm:pt modelId="{71058D69-291A-477D-A72A-DA8FFBC55C47}" type="pres">
      <dgm:prSet presAssocID="{BB218AAF-396B-4D83-8E9B-8D94998E3459}" presName="hierChild5" presStyleCnt="0"/>
      <dgm:spPr/>
    </dgm:pt>
    <dgm:pt modelId="{D29FE51A-46A9-4175-A28D-64C912DC1876}" type="pres">
      <dgm:prSet presAssocID="{C1519CEB-66F9-450E-807D-64CE4E81D0C5}" presName="Name28" presStyleLbl="parChTrans1D2" presStyleIdx="1" presStyleCnt="4"/>
      <dgm:spPr/>
      <dgm:t>
        <a:bodyPr/>
        <a:lstStyle/>
        <a:p>
          <a:endParaRPr lang="es-EC"/>
        </a:p>
      </dgm:t>
    </dgm:pt>
    <dgm:pt modelId="{96CF6357-88A7-441C-8CAB-50B77456359E}" type="pres">
      <dgm:prSet presAssocID="{DCF65F48-9073-4F7F-BF59-60B2CCA3167B}" presName="hierRoot2" presStyleCnt="0">
        <dgm:presLayoutVars>
          <dgm:hierBranch val="init"/>
        </dgm:presLayoutVars>
      </dgm:prSet>
      <dgm:spPr/>
    </dgm:pt>
    <dgm:pt modelId="{7485513F-A7E0-4CEE-846A-202AA9CE339E}" type="pres">
      <dgm:prSet presAssocID="{DCF65F48-9073-4F7F-BF59-60B2CCA3167B}" presName="rootComposite2" presStyleCnt="0"/>
      <dgm:spPr/>
    </dgm:pt>
    <dgm:pt modelId="{A5F46038-6580-44DA-B7B6-C9B9B9641ED6}" type="pres">
      <dgm:prSet presAssocID="{DCF65F48-9073-4F7F-BF59-60B2CCA3167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823D24B-C172-43A5-98F9-5EC52253B665}" type="pres">
      <dgm:prSet presAssocID="{DCF65F48-9073-4F7F-BF59-60B2CCA3167B}" presName="topArc2" presStyleLbl="parChTrans1D1" presStyleIdx="8" presStyleCnt="28"/>
      <dgm:spPr/>
    </dgm:pt>
    <dgm:pt modelId="{026101EA-B564-4BB1-8944-BE347E0FAE91}" type="pres">
      <dgm:prSet presAssocID="{DCF65F48-9073-4F7F-BF59-60B2CCA3167B}" presName="bottomArc2" presStyleLbl="parChTrans1D1" presStyleIdx="9" presStyleCnt="28"/>
      <dgm:spPr/>
    </dgm:pt>
    <dgm:pt modelId="{CC1AA06F-6944-4C88-81DA-8491D0D11479}" type="pres">
      <dgm:prSet presAssocID="{DCF65F48-9073-4F7F-BF59-60B2CCA3167B}" presName="topConnNode2" presStyleLbl="node2" presStyleIdx="0" presStyleCnt="0"/>
      <dgm:spPr/>
      <dgm:t>
        <a:bodyPr/>
        <a:lstStyle/>
        <a:p>
          <a:endParaRPr lang="es-EC"/>
        </a:p>
      </dgm:t>
    </dgm:pt>
    <dgm:pt modelId="{6C7B9EAA-DCEB-49DE-80ED-F98773EFA2AE}" type="pres">
      <dgm:prSet presAssocID="{DCF65F48-9073-4F7F-BF59-60B2CCA3167B}" presName="hierChild4" presStyleCnt="0"/>
      <dgm:spPr/>
    </dgm:pt>
    <dgm:pt modelId="{3C26FAFF-7251-4764-B004-37FCAD1521C2}" type="pres">
      <dgm:prSet presAssocID="{935E5657-65F4-4119-B368-198557C05F88}" presName="Name28" presStyleLbl="parChTrans1D3" presStyleIdx="2" presStyleCnt="9"/>
      <dgm:spPr/>
      <dgm:t>
        <a:bodyPr/>
        <a:lstStyle/>
        <a:p>
          <a:endParaRPr lang="es-EC"/>
        </a:p>
      </dgm:t>
    </dgm:pt>
    <dgm:pt modelId="{908F336A-BB0A-4482-896E-C189E46436DB}" type="pres">
      <dgm:prSet presAssocID="{F19F551B-6F70-40C7-8354-FABE577D756A}" presName="hierRoot2" presStyleCnt="0">
        <dgm:presLayoutVars>
          <dgm:hierBranch val="init"/>
        </dgm:presLayoutVars>
      </dgm:prSet>
      <dgm:spPr/>
    </dgm:pt>
    <dgm:pt modelId="{B19C7525-6E59-41FD-80C8-995591C2BFDE}" type="pres">
      <dgm:prSet presAssocID="{F19F551B-6F70-40C7-8354-FABE577D756A}" presName="rootComposite2" presStyleCnt="0"/>
      <dgm:spPr/>
    </dgm:pt>
    <dgm:pt modelId="{5083EE0A-C8DC-42EC-93E4-4130B823E340}" type="pres">
      <dgm:prSet presAssocID="{F19F551B-6F70-40C7-8354-FABE577D756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7DD92F8-DC4F-41A7-AFB9-84722A7922D8}" type="pres">
      <dgm:prSet presAssocID="{F19F551B-6F70-40C7-8354-FABE577D756A}" presName="topArc2" presStyleLbl="parChTrans1D1" presStyleIdx="10" presStyleCnt="28"/>
      <dgm:spPr/>
    </dgm:pt>
    <dgm:pt modelId="{E66EFB73-77AB-49BD-AA56-112C524A81AC}" type="pres">
      <dgm:prSet presAssocID="{F19F551B-6F70-40C7-8354-FABE577D756A}" presName="bottomArc2" presStyleLbl="parChTrans1D1" presStyleIdx="11" presStyleCnt="28"/>
      <dgm:spPr/>
    </dgm:pt>
    <dgm:pt modelId="{D0EC0B92-8F38-4B41-8D2D-69BE36165917}" type="pres">
      <dgm:prSet presAssocID="{F19F551B-6F70-40C7-8354-FABE577D756A}" presName="topConnNode2" presStyleLbl="node3" presStyleIdx="0" presStyleCnt="0"/>
      <dgm:spPr/>
      <dgm:t>
        <a:bodyPr/>
        <a:lstStyle/>
        <a:p>
          <a:endParaRPr lang="es-EC"/>
        </a:p>
      </dgm:t>
    </dgm:pt>
    <dgm:pt modelId="{55B8428E-46EC-47FE-876D-E71FD82578CB}" type="pres">
      <dgm:prSet presAssocID="{F19F551B-6F70-40C7-8354-FABE577D756A}" presName="hierChild4" presStyleCnt="0"/>
      <dgm:spPr/>
    </dgm:pt>
    <dgm:pt modelId="{C3AADED4-EDA1-4909-84C5-435D017F3B51}" type="pres">
      <dgm:prSet presAssocID="{F19F551B-6F70-40C7-8354-FABE577D756A}" presName="hierChild5" presStyleCnt="0"/>
      <dgm:spPr/>
    </dgm:pt>
    <dgm:pt modelId="{53D7A729-CF49-4A3D-BEDC-BBDDDC40CE66}" type="pres">
      <dgm:prSet presAssocID="{29A4BEC9-6B86-460B-8FE2-338370AD2671}" presName="Name28" presStyleLbl="parChTrans1D3" presStyleIdx="3" presStyleCnt="9"/>
      <dgm:spPr/>
      <dgm:t>
        <a:bodyPr/>
        <a:lstStyle/>
        <a:p>
          <a:endParaRPr lang="es-EC"/>
        </a:p>
      </dgm:t>
    </dgm:pt>
    <dgm:pt modelId="{2E9B81B6-46E1-49C7-8C4E-43B270034F13}" type="pres">
      <dgm:prSet presAssocID="{01227E03-EDC7-4CBE-9D7F-C40EC77C27A0}" presName="hierRoot2" presStyleCnt="0">
        <dgm:presLayoutVars>
          <dgm:hierBranch val="init"/>
        </dgm:presLayoutVars>
      </dgm:prSet>
      <dgm:spPr/>
    </dgm:pt>
    <dgm:pt modelId="{6C818E7F-5494-449C-8E0B-87585E1C05F6}" type="pres">
      <dgm:prSet presAssocID="{01227E03-EDC7-4CBE-9D7F-C40EC77C27A0}" presName="rootComposite2" presStyleCnt="0"/>
      <dgm:spPr/>
    </dgm:pt>
    <dgm:pt modelId="{61903F2D-13B4-4463-A760-F5975C0AB4FC}" type="pres">
      <dgm:prSet presAssocID="{01227E03-EDC7-4CBE-9D7F-C40EC77C27A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5F0CFDB-55CD-40F6-AC78-917968ADEF20}" type="pres">
      <dgm:prSet presAssocID="{01227E03-EDC7-4CBE-9D7F-C40EC77C27A0}" presName="topArc2" presStyleLbl="parChTrans1D1" presStyleIdx="12" presStyleCnt="28"/>
      <dgm:spPr/>
    </dgm:pt>
    <dgm:pt modelId="{D481376C-0B40-47BF-95F9-CAB8B17F9DC3}" type="pres">
      <dgm:prSet presAssocID="{01227E03-EDC7-4CBE-9D7F-C40EC77C27A0}" presName="bottomArc2" presStyleLbl="parChTrans1D1" presStyleIdx="13" presStyleCnt="28"/>
      <dgm:spPr/>
    </dgm:pt>
    <dgm:pt modelId="{A02C8AFE-6586-46A5-8E9E-EF568C9D7F24}" type="pres">
      <dgm:prSet presAssocID="{01227E03-EDC7-4CBE-9D7F-C40EC77C27A0}" presName="topConnNode2" presStyleLbl="node3" presStyleIdx="0" presStyleCnt="0"/>
      <dgm:spPr/>
      <dgm:t>
        <a:bodyPr/>
        <a:lstStyle/>
        <a:p>
          <a:endParaRPr lang="es-EC"/>
        </a:p>
      </dgm:t>
    </dgm:pt>
    <dgm:pt modelId="{EB5040C4-36CA-4F58-8C75-057F136D3A8E}" type="pres">
      <dgm:prSet presAssocID="{01227E03-EDC7-4CBE-9D7F-C40EC77C27A0}" presName="hierChild4" presStyleCnt="0"/>
      <dgm:spPr/>
    </dgm:pt>
    <dgm:pt modelId="{6B8ECA08-8C10-415F-BCFA-465B9BABB494}" type="pres">
      <dgm:prSet presAssocID="{01227E03-EDC7-4CBE-9D7F-C40EC77C27A0}" presName="hierChild5" presStyleCnt="0"/>
      <dgm:spPr/>
    </dgm:pt>
    <dgm:pt modelId="{7F163435-7C8F-4921-81F5-BE05A2028DCC}" type="pres">
      <dgm:prSet presAssocID="{8C66E1A8-5648-4834-8AB8-915B04C1348D}" presName="Name28" presStyleLbl="parChTrans1D3" presStyleIdx="4" presStyleCnt="9"/>
      <dgm:spPr/>
      <dgm:t>
        <a:bodyPr/>
        <a:lstStyle/>
        <a:p>
          <a:endParaRPr lang="es-EC"/>
        </a:p>
      </dgm:t>
    </dgm:pt>
    <dgm:pt modelId="{797F5FF0-AEEE-4905-8137-4BE0C2EE9219}" type="pres">
      <dgm:prSet presAssocID="{D435BFB0-26FA-42F6-BB15-FFBA3B49F67C}" presName="hierRoot2" presStyleCnt="0">
        <dgm:presLayoutVars>
          <dgm:hierBranch val="init"/>
        </dgm:presLayoutVars>
      </dgm:prSet>
      <dgm:spPr/>
    </dgm:pt>
    <dgm:pt modelId="{81131904-8CF8-4954-838F-A5B12EEC333D}" type="pres">
      <dgm:prSet presAssocID="{D435BFB0-26FA-42F6-BB15-FFBA3B49F67C}" presName="rootComposite2" presStyleCnt="0"/>
      <dgm:spPr/>
    </dgm:pt>
    <dgm:pt modelId="{3EFE8BAC-5DC5-4B04-B4E9-0C5FF68B0B76}" type="pres">
      <dgm:prSet presAssocID="{D435BFB0-26FA-42F6-BB15-FFBA3B49F67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CAD22F9-86A9-46ED-94A5-2AE9F213B459}" type="pres">
      <dgm:prSet presAssocID="{D435BFB0-26FA-42F6-BB15-FFBA3B49F67C}" presName="topArc2" presStyleLbl="parChTrans1D1" presStyleIdx="14" presStyleCnt="28"/>
      <dgm:spPr/>
    </dgm:pt>
    <dgm:pt modelId="{D2D1EF8D-C780-4E53-88F0-85AB06C56E0E}" type="pres">
      <dgm:prSet presAssocID="{D435BFB0-26FA-42F6-BB15-FFBA3B49F67C}" presName="bottomArc2" presStyleLbl="parChTrans1D1" presStyleIdx="15" presStyleCnt="28"/>
      <dgm:spPr/>
    </dgm:pt>
    <dgm:pt modelId="{40F37C51-97A6-468A-A2F4-FEBF2AA4F253}" type="pres">
      <dgm:prSet presAssocID="{D435BFB0-26FA-42F6-BB15-FFBA3B49F67C}" presName="topConnNode2" presStyleLbl="node3" presStyleIdx="0" presStyleCnt="0"/>
      <dgm:spPr/>
      <dgm:t>
        <a:bodyPr/>
        <a:lstStyle/>
        <a:p>
          <a:endParaRPr lang="es-EC"/>
        </a:p>
      </dgm:t>
    </dgm:pt>
    <dgm:pt modelId="{353A5743-0703-4963-8C5D-59B38B79779D}" type="pres">
      <dgm:prSet presAssocID="{D435BFB0-26FA-42F6-BB15-FFBA3B49F67C}" presName="hierChild4" presStyleCnt="0"/>
      <dgm:spPr/>
    </dgm:pt>
    <dgm:pt modelId="{B1BAB6B0-3DD4-455F-B239-290C4D704013}" type="pres">
      <dgm:prSet presAssocID="{D435BFB0-26FA-42F6-BB15-FFBA3B49F67C}" presName="hierChild5" presStyleCnt="0"/>
      <dgm:spPr/>
    </dgm:pt>
    <dgm:pt modelId="{72EDC074-A98F-4071-B80C-C4CFFBF2210F}" type="pres">
      <dgm:prSet presAssocID="{91CA970E-0C0A-4716-8DB7-48787856E662}" presName="Name28" presStyleLbl="parChTrans1D3" presStyleIdx="5" presStyleCnt="9"/>
      <dgm:spPr/>
      <dgm:t>
        <a:bodyPr/>
        <a:lstStyle/>
        <a:p>
          <a:endParaRPr lang="es-EC"/>
        </a:p>
      </dgm:t>
    </dgm:pt>
    <dgm:pt modelId="{E99632E2-B53A-4E7F-989E-BA4D17BC99A6}" type="pres">
      <dgm:prSet presAssocID="{83597A76-4E70-4480-B918-3FC31993FCA5}" presName="hierRoot2" presStyleCnt="0">
        <dgm:presLayoutVars>
          <dgm:hierBranch val="init"/>
        </dgm:presLayoutVars>
      </dgm:prSet>
      <dgm:spPr/>
    </dgm:pt>
    <dgm:pt modelId="{8E485186-7732-49D5-8FD2-00F5A0152806}" type="pres">
      <dgm:prSet presAssocID="{83597A76-4E70-4480-B918-3FC31993FCA5}" presName="rootComposite2" presStyleCnt="0"/>
      <dgm:spPr/>
    </dgm:pt>
    <dgm:pt modelId="{EA5F115E-F929-4074-BEF1-B37C41E87D99}" type="pres">
      <dgm:prSet presAssocID="{83597A76-4E70-4480-B918-3FC31993FCA5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3AA8454-86BD-4346-BAFF-043EE8AB1E17}" type="pres">
      <dgm:prSet presAssocID="{83597A76-4E70-4480-B918-3FC31993FCA5}" presName="topArc2" presStyleLbl="parChTrans1D1" presStyleIdx="16" presStyleCnt="28"/>
      <dgm:spPr/>
    </dgm:pt>
    <dgm:pt modelId="{9630883A-793F-4DE0-8A38-57CAB5BB398B}" type="pres">
      <dgm:prSet presAssocID="{83597A76-4E70-4480-B918-3FC31993FCA5}" presName="bottomArc2" presStyleLbl="parChTrans1D1" presStyleIdx="17" presStyleCnt="28"/>
      <dgm:spPr/>
    </dgm:pt>
    <dgm:pt modelId="{AEC27289-8F0C-409A-B710-E858E9876462}" type="pres">
      <dgm:prSet presAssocID="{83597A76-4E70-4480-B918-3FC31993FCA5}" presName="topConnNode2" presStyleLbl="node3" presStyleIdx="0" presStyleCnt="0"/>
      <dgm:spPr/>
      <dgm:t>
        <a:bodyPr/>
        <a:lstStyle/>
        <a:p>
          <a:endParaRPr lang="es-EC"/>
        </a:p>
      </dgm:t>
    </dgm:pt>
    <dgm:pt modelId="{514ABF22-9DF0-4D79-ABF8-F2E158F923E7}" type="pres">
      <dgm:prSet presAssocID="{83597A76-4E70-4480-B918-3FC31993FCA5}" presName="hierChild4" presStyleCnt="0"/>
      <dgm:spPr/>
    </dgm:pt>
    <dgm:pt modelId="{D60C6BDA-CF86-4A21-82D5-79E96BFEA750}" type="pres">
      <dgm:prSet presAssocID="{83597A76-4E70-4480-B918-3FC31993FCA5}" presName="hierChild5" presStyleCnt="0"/>
      <dgm:spPr/>
    </dgm:pt>
    <dgm:pt modelId="{37349558-EBF8-4F10-BF54-0E32FC28ADCB}" type="pres">
      <dgm:prSet presAssocID="{DCF65F48-9073-4F7F-BF59-60B2CCA3167B}" presName="hierChild5" presStyleCnt="0"/>
      <dgm:spPr/>
    </dgm:pt>
    <dgm:pt modelId="{D6C65257-6E15-4AE9-B106-4A4079F6E94D}" type="pres">
      <dgm:prSet presAssocID="{C65EC860-36AE-4DAF-8887-B676702C265F}" presName="Name28" presStyleLbl="parChTrans1D2" presStyleIdx="2" presStyleCnt="4"/>
      <dgm:spPr/>
      <dgm:t>
        <a:bodyPr/>
        <a:lstStyle/>
        <a:p>
          <a:endParaRPr lang="es-EC"/>
        </a:p>
      </dgm:t>
    </dgm:pt>
    <dgm:pt modelId="{5069793B-F33C-4426-ACDA-9A01B06A0D58}" type="pres">
      <dgm:prSet presAssocID="{7C768B76-6AFD-4B5A-830B-919C25824DDF}" presName="hierRoot2" presStyleCnt="0">
        <dgm:presLayoutVars>
          <dgm:hierBranch val="init"/>
        </dgm:presLayoutVars>
      </dgm:prSet>
      <dgm:spPr/>
    </dgm:pt>
    <dgm:pt modelId="{336A23BB-20DC-427E-816A-ED219B23E8EC}" type="pres">
      <dgm:prSet presAssocID="{7C768B76-6AFD-4B5A-830B-919C25824DDF}" presName="rootComposite2" presStyleCnt="0"/>
      <dgm:spPr/>
    </dgm:pt>
    <dgm:pt modelId="{B50C5920-7BC7-4CAF-BCDD-F6A01BF4710E}" type="pres">
      <dgm:prSet presAssocID="{7C768B76-6AFD-4B5A-830B-919C25824DDF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19DB262-8051-4EF5-8999-023B4DD97630}" type="pres">
      <dgm:prSet presAssocID="{7C768B76-6AFD-4B5A-830B-919C25824DDF}" presName="topArc2" presStyleLbl="parChTrans1D1" presStyleIdx="18" presStyleCnt="28"/>
      <dgm:spPr/>
    </dgm:pt>
    <dgm:pt modelId="{942C5B84-1D42-4E23-B154-E7BEF1875DEA}" type="pres">
      <dgm:prSet presAssocID="{7C768B76-6AFD-4B5A-830B-919C25824DDF}" presName="bottomArc2" presStyleLbl="parChTrans1D1" presStyleIdx="19" presStyleCnt="28"/>
      <dgm:spPr/>
    </dgm:pt>
    <dgm:pt modelId="{C4FC00DE-0F80-4DE5-8BD9-15119AE76442}" type="pres">
      <dgm:prSet presAssocID="{7C768B76-6AFD-4B5A-830B-919C25824DDF}" presName="topConnNode2" presStyleLbl="node2" presStyleIdx="0" presStyleCnt="0"/>
      <dgm:spPr/>
      <dgm:t>
        <a:bodyPr/>
        <a:lstStyle/>
        <a:p>
          <a:endParaRPr lang="es-EC"/>
        </a:p>
      </dgm:t>
    </dgm:pt>
    <dgm:pt modelId="{E9AC7E8F-2175-4E5B-9D06-A8E3B3A8A469}" type="pres">
      <dgm:prSet presAssocID="{7C768B76-6AFD-4B5A-830B-919C25824DDF}" presName="hierChild4" presStyleCnt="0"/>
      <dgm:spPr/>
    </dgm:pt>
    <dgm:pt modelId="{7A2CD67E-3E5D-4D0F-950E-6BA7826E61ED}" type="pres">
      <dgm:prSet presAssocID="{91F0BB77-764F-44DF-AB4A-D0E173AF1259}" presName="Name28" presStyleLbl="parChTrans1D3" presStyleIdx="6" presStyleCnt="9"/>
      <dgm:spPr/>
      <dgm:t>
        <a:bodyPr/>
        <a:lstStyle/>
        <a:p>
          <a:endParaRPr lang="es-EC"/>
        </a:p>
      </dgm:t>
    </dgm:pt>
    <dgm:pt modelId="{A6B22F3A-CD99-4C02-BB47-F9B791C3C9C9}" type="pres">
      <dgm:prSet presAssocID="{8C496493-89A7-44C0-958F-DC5CFB46F89D}" presName="hierRoot2" presStyleCnt="0">
        <dgm:presLayoutVars>
          <dgm:hierBranch val="init"/>
        </dgm:presLayoutVars>
      </dgm:prSet>
      <dgm:spPr/>
    </dgm:pt>
    <dgm:pt modelId="{43F5BFEB-0E76-45CC-AD2E-82B84A5ECEBA}" type="pres">
      <dgm:prSet presAssocID="{8C496493-89A7-44C0-958F-DC5CFB46F89D}" presName="rootComposite2" presStyleCnt="0"/>
      <dgm:spPr/>
    </dgm:pt>
    <dgm:pt modelId="{F9835CEC-27C2-4232-B109-8C7D6DBF1697}" type="pres">
      <dgm:prSet presAssocID="{8C496493-89A7-44C0-958F-DC5CFB46F89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13CAC6E-C2A9-407C-A378-D20D99C1BC13}" type="pres">
      <dgm:prSet presAssocID="{8C496493-89A7-44C0-958F-DC5CFB46F89D}" presName="topArc2" presStyleLbl="parChTrans1D1" presStyleIdx="20" presStyleCnt="28"/>
      <dgm:spPr/>
    </dgm:pt>
    <dgm:pt modelId="{DA9BB289-0F4B-48D1-9998-2AE00A56345F}" type="pres">
      <dgm:prSet presAssocID="{8C496493-89A7-44C0-958F-DC5CFB46F89D}" presName="bottomArc2" presStyleLbl="parChTrans1D1" presStyleIdx="21" presStyleCnt="28"/>
      <dgm:spPr/>
    </dgm:pt>
    <dgm:pt modelId="{8F5DB11D-0D20-4BB7-8036-B671C501C548}" type="pres">
      <dgm:prSet presAssocID="{8C496493-89A7-44C0-958F-DC5CFB46F89D}" presName="topConnNode2" presStyleLbl="node3" presStyleIdx="0" presStyleCnt="0"/>
      <dgm:spPr/>
      <dgm:t>
        <a:bodyPr/>
        <a:lstStyle/>
        <a:p>
          <a:endParaRPr lang="es-EC"/>
        </a:p>
      </dgm:t>
    </dgm:pt>
    <dgm:pt modelId="{5B45BA43-7277-4737-B161-AFFC3FCC25C5}" type="pres">
      <dgm:prSet presAssocID="{8C496493-89A7-44C0-958F-DC5CFB46F89D}" presName="hierChild4" presStyleCnt="0"/>
      <dgm:spPr/>
    </dgm:pt>
    <dgm:pt modelId="{9FBAE444-F023-467A-9A97-BFFB75977653}" type="pres">
      <dgm:prSet presAssocID="{8C496493-89A7-44C0-958F-DC5CFB46F89D}" presName="hierChild5" presStyleCnt="0"/>
      <dgm:spPr/>
    </dgm:pt>
    <dgm:pt modelId="{A0962165-2C1A-44E0-813E-386CBE3B57DB}" type="pres">
      <dgm:prSet presAssocID="{FF24B323-91CF-45E6-AF35-6BB31D801C26}" presName="Name28" presStyleLbl="parChTrans1D3" presStyleIdx="7" presStyleCnt="9"/>
      <dgm:spPr/>
      <dgm:t>
        <a:bodyPr/>
        <a:lstStyle/>
        <a:p>
          <a:endParaRPr lang="es-EC"/>
        </a:p>
      </dgm:t>
    </dgm:pt>
    <dgm:pt modelId="{8E875391-9081-40F2-AD6B-1C44DC81F1BC}" type="pres">
      <dgm:prSet presAssocID="{C7C25BB2-275D-4D79-8125-7158A4F4E0C7}" presName="hierRoot2" presStyleCnt="0">
        <dgm:presLayoutVars>
          <dgm:hierBranch val="init"/>
        </dgm:presLayoutVars>
      </dgm:prSet>
      <dgm:spPr/>
    </dgm:pt>
    <dgm:pt modelId="{36483AE1-A93C-4394-8855-B65D76031EEE}" type="pres">
      <dgm:prSet presAssocID="{C7C25BB2-275D-4D79-8125-7158A4F4E0C7}" presName="rootComposite2" presStyleCnt="0"/>
      <dgm:spPr/>
    </dgm:pt>
    <dgm:pt modelId="{93F51418-CB5F-4DED-8C88-3A60B78ACCEC}" type="pres">
      <dgm:prSet presAssocID="{C7C25BB2-275D-4D79-8125-7158A4F4E0C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377FFB5-D200-4EA0-920A-B9D5150A2B2D}" type="pres">
      <dgm:prSet presAssocID="{C7C25BB2-275D-4D79-8125-7158A4F4E0C7}" presName="topArc2" presStyleLbl="parChTrans1D1" presStyleIdx="22" presStyleCnt="28"/>
      <dgm:spPr/>
    </dgm:pt>
    <dgm:pt modelId="{91B95896-5642-4CD4-8ABA-3A1CEF70E90A}" type="pres">
      <dgm:prSet presAssocID="{C7C25BB2-275D-4D79-8125-7158A4F4E0C7}" presName="bottomArc2" presStyleLbl="parChTrans1D1" presStyleIdx="23" presStyleCnt="28"/>
      <dgm:spPr/>
    </dgm:pt>
    <dgm:pt modelId="{472820AC-2204-48DE-8314-124FEA4556EC}" type="pres">
      <dgm:prSet presAssocID="{C7C25BB2-275D-4D79-8125-7158A4F4E0C7}" presName="topConnNode2" presStyleLbl="node3" presStyleIdx="0" presStyleCnt="0"/>
      <dgm:spPr/>
      <dgm:t>
        <a:bodyPr/>
        <a:lstStyle/>
        <a:p>
          <a:endParaRPr lang="es-EC"/>
        </a:p>
      </dgm:t>
    </dgm:pt>
    <dgm:pt modelId="{E9509782-97BD-474E-8289-F31DE694A2EC}" type="pres">
      <dgm:prSet presAssocID="{C7C25BB2-275D-4D79-8125-7158A4F4E0C7}" presName="hierChild4" presStyleCnt="0"/>
      <dgm:spPr/>
    </dgm:pt>
    <dgm:pt modelId="{75641C8C-1DA6-42A7-ACF3-3960DB0A42F8}" type="pres">
      <dgm:prSet presAssocID="{C7C25BB2-275D-4D79-8125-7158A4F4E0C7}" presName="hierChild5" presStyleCnt="0"/>
      <dgm:spPr/>
    </dgm:pt>
    <dgm:pt modelId="{D498A589-0D22-42E1-BB88-1A00EB16E897}" type="pres">
      <dgm:prSet presAssocID="{97327F8C-8DC1-46A6-8F68-7DE108D0514E}" presName="Name28" presStyleLbl="parChTrans1D3" presStyleIdx="8" presStyleCnt="9"/>
      <dgm:spPr/>
      <dgm:t>
        <a:bodyPr/>
        <a:lstStyle/>
        <a:p>
          <a:endParaRPr lang="es-EC"/>
        </a:p>
      </dgm:t>
    </dgm:pt>
    <dgm:pt modelId="{121E2EA8-C99D-4842-8538-97A4B0A9DEB5}" type="pres">
      <dgm:prSet presAssocID="{060F60CF-3DF0-46FE-A330-B25D4D4A0EDA}" presName="hierRoot2" presStyleCnt="0">
        <dgm:presLayoutVars>
          <dgm:hierBranch val="init"/>
        </dgm:presLayoutVars>
      </dgm:prSet>
      <dgm:spPr/>
    </dgm:pt>
    <dgm:pt modelId="{5F90C4B0-F789-4931-824B-0918C99DAA12}" type="pres">
      <dgm:prSet presAssocID="{060F60CF-3DF0-46FE-A330-B25D4D4A0EDA}" presName="rootComposite2" presStyleCnt="0"/>
      <dgm:spPr/>
    </dgm:pt>
    <dgm:pt modelId="{84F8993F-51D6-4907-A719-5E3B18D3CBEF}" type="pres">
      <dgm:prSet presAssocID="{060F60CF-3DF0-46FE-A330-B25D4D4A0ED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45CF03B-B868-484F-9E56-74E32396D51C}" type="pres">
      <dgm:prSet presAssocID="{060F60CF-3DF0-46FE-A330-B25D4D4A0EDA}" presName="topArc2" presStyleLbl="parChTrans1D1" presStyleIdx="24" presStyleCnt="28"/>
      <dgm:spPr/>
    </dgm:pt>
    <dgm:pt modelId="{B0A85831-7E58-4D75-8A04-269A02E4039B}" type="pres">
      <dgm:prSet presAssocID="{060F60CF-3DF0-46FE-A330-B25D4D4A0EDA}" presName="bottomArc2" presStyleLbl="parChTrans1D1" presStyleIdx="25" presStyleCnt="28"/>
      <dgm:spPr/>
    </dgm:pt>
    <dgm:pt modelId="{BC44F528-0164-4011-A349-5A372BCE7F7D}" type="pres">
      <dgm:prSet presAssocID="{060F60CF-3DF0-46FE-A330-B25D4D4A0EDA}" presName="topConnNode2" presStyleLbl="node3" presStyleIdx="0" presStyleCnt="0"/>
      <dgm:spPr/>
      <dgm:t>
        <a:bodyPr/>
        <a:lstStyle/>
        <a:p>
          <a:endParaRPr lang="es-EC"/>
        </a:p>
      </dgm:t>
    </dgm:pt>
    <dgm:pt modelId="{2F8C5826-49B1-4031-AB26-D9C79B027870}" type="pres">
      <dgm:prSet presAssocID="{060F60CF-3DF0-46FE-A330-B25D4D4A0EDA}" presName="hierChild4" presStyleCnt="0"/>
      <dgm:spPr/>
    </dgm:pt>
    <dgm:pt modelId="{3583413A-3211-489B-91B6-B6CDA862FD29}" type="pres">
      <dgm:prSet presAssocID="{060F60CF-3DF0-46FE-A330-B25D4D4A0EDA}" presName="hierChild5" presStyleCnt="0"/>
      <dgm:spPr/>
    </dgm:pt>
    <dgm:pt modelId="{39CEFC2E-9617-4EDE-AAAA-A7C50BBBCF6F}" type="pres">
      <dgm:prSet presAssocID="{7C768B76-6AFD-4B5A-830B-919C25824DDF}" presName="hierChild5" presStyleCnt="0"/>
      <dgm:spPr/>
    </dgm:pt>
    <dgm:pt modelId="{994B528A-8179-43F7-B632-6C3D6958E050}" type="pres">
      <dgm:prSet presAssocID="{2A490E23-609F-4953-BD66-4032088883C7}" presName="Name28" presStyleLbl="parChTrans1D2" presStyleIdx="3" presStyleCnt="4"/>
      <dgm:spPr/>
      <dgm:t>
        <a:bodyPr/>
        <a:lstStyle/>
        <a:p>
          <a:endParaRPr lang="es-EC"/>
        </a:p>
      </dgm:t>
    </dgm:pt>
    <dgm:pt modelId="{238EA650-A42C-4B3C-9083-1ED7AC79C7F8}" type="pres">
      <dgm:prSet presAssocID="{CC1FA57F-6E1B-4E89-8C3D-8E609D7CCE95}" presName="hierRoot2" presStyleCnt="0">
        <dgm:presLayoutVars>
          <dgm:hierBranch val="init"/>
        </dgm:presLayoutVars>
      </dgm:prSet>
      <dgm:spPr/>
    </dgm:pt>
    <dgm:pt modelId="{AE9DD995-2FAD-4E5E-B1B2-96AD8C94D728}" type="pres">
      <dgm:prSet presAssocID="{CC1FA57F-6E1B-4E89-8C3D-8E609D7CCE95}" presName="rootComposite2" presStyleCnt="0"/>
      <dgm:spPr/>
    </dgm:pt>
    <dgm:pt modelId="{A923F397-891A-4E1B-8AA0-C2253B707133}" type="pres">
      <dgm:prSet presAssocID="{CC1FA57F-6E1B-4E89-8C3D-8E609D7CCE95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1558293-A25A-4162-A35F-2CB2AC309426}" type="pres">
      <dgm:prSet presAssocID="{CC1FA57F-6E1B-4E89-8C3D-8E609D7CCE95}" presName="topArc2" presStyleLbl="parChTrans1D1" presStyleIdx="26" presStyleCnt="28"/>
      <dgm:spPr/>
    </dgm:pt>
    <dgm:pt modelId="{09D7C8DC-C3D7-43B3-A9A8-90499F3D01AC}" type="pres">
      <dgm:prSet presAssocID="{CC1FA57F-6E1B-4E89-8C3D-8E609D7CCE95}" presName="bottomArc2" presStyleLbl="parChTrans1D1" presStyleIdx="27" presStyleCnt="28"/>
      <dgm:spPr/>
    </dgm:pt>
    <dgm:pt modelId="{5E55AC6E-CE5D-4181-850A-C930407873E7}" type="pres">
      <dgm:prSet presAssocID="{CC1FA57F-6E1B-4E89-8C3D-8E609D7CCE95}" presName="topConnNode2" presStyleLbl="node2" presStyleIdx="0" presStyleCnt="0"/>
      <dgm:spPr/>
      <dgm:t>
        <a:bodyPr/>
        <a:lstStyle/>
        <a:p>
          <a:endParaRPr lang="es-EC"/>
        </a:p>
      </dgm:t>
    </dgm:pt>
    <dgm:pt modelId="{D2CCEB55-DD6A-4AC6-B6A2-C84C8BB47DF1}" type="pres">
      <dgm:prSet presAssocID="{CC1FA57F-6E1B-4E89-8C3D-8E609D7CCE95}" presName="hierChild4" presStyleCnt="0"/>
      <dgm:spPr/>
    </dgm:pt>
    <dgm:pt modelId="{62A1BCDE-AC10-48AC-81AA-04B978EFB33D}" type="pres">
      <dgm:prSet presAssocID="{CC1FA57F-6E1B-4E89-8C3D-8E609D7CCE95}" presName="hierChild5" presStyleCnt="0"/>
      <dgm:spPr/>
    </dgm:pt>
    <dgm:pt modelId="{F8E8EA41-D78F-437D-86CE-5FFF26378C20}" type="pres">
      <dgm:prSet presAssocID="{697194DF-A525-49BD-9D27-43B3BE5ADB52}" presName="hierChild3" presStyleCnt="0"/>
      <dgm:spPr/>
    </dgm:pt>
  </dgm:ptLst>
  <dgm:cxnLst>
    <dgm:cxn modelId="{03B56095-9D21-490C-9829-DC192BA70ABA}" srcId="{DCF65F48-9073-4F7F-BF59-60B2CCA3167B}" destId="{F19F551B-6F70-40C7-8354-FABE577D756A}" srcOrd="0" destOrd="0" parTransId="{935E5657-65F4-4119-B368-198557C05F88}" sibTransId="{54E4AC30-1904-4271-A69E-B3AE815E4DB5}"/>
    <dgm:cxn modelId="{2617D9F8-D590-45C6-9012-E0E9ED811FCF}" type="presOf" srcId="{44E362A6-CF38-4363-9861-22CFB2AB1E02}" destId="{A97268F4-B85B-4E83-A800-9C24BB0DF0B5}" srcOrd="0" destOrd="0" presId="urn:microsoft.com/office/officeart/2008/layout/HalfCircleOrganizationChart"/>
    <dgm:cxn modelId="{9AAB5D1F-CD54-4C87-B14F-A5AFD67052E1}" type="presOf" srcId="{817C30C6-4863-45C7-BBCE-53705DF54DC2}" destId="{082D8C84-ED76-4D8F-85B2-89AB1093ED60}" srcOrd="0" destOrd="0" presId="urn:microsoft.com/office/officeart/2008/layout/HalfCircleOrganizationChart"/>
    <dgm:cxn modelId="{EBEE999F-C2BC-4753-9B29-E683220FF238}" type="presOf" srcId="{7C768B76-6AFD-4B5A-830B-919C25824DDF}" destId="{B50C5920-7BC7-4CAF-BCDD-F6A01BF4710E}" srcOrd="0" destOrd="0" presId="urn:microsoft.com/office/officeart/2008/layout/HalfCircleOrganizationChart"/>
    <dgm:cxn modelId="{8AACDA6E-CADD-4BCA-A7A2-A322358CA52E}" type="presOf" srcId="{8C496493-89A7-44C0-958F-DC5CFB46F89D}" destId="{F9835CEC-27C2-4232-B109-8C7D6DBF1697}" srcOrd="0" destOrd="0" presId="urn:microsoft.com/office/officeart/2008/layout/HalfCircleOrganizationChart"/>
    <dgm:cxn modelId="{9354CD8A-D97A-49EB-98AD-BC0E247FE4BB}" type="presOf" srcId="{D435BFB0-26FA-42F6-BB15-FFBA3B49F67C}" destId="{3EFE8BAC-5DC5-4B04-B4E9-0C5FF68B0B76}" srcOrd="0" destOrd="0" presId="urn:microsoft.com/office/officeart/2008/layout/HalfCircleOrganizationChart"/>
    <dgm:cxn modelId="{FC6AD042-6772-478F-9717-0D663B768FE6}" type="presOf" srcId="{FF24B323-91CF-45E6-AF35-6BB31D801C26}" destId="{A0962165-2C1A-44E0-813E-386CBE3B57DB}" srcOrd="0" destOrd="0" presId="urn:microsoft.com/office/officeart/2008/layout/HalfCircleOrganizationChart"/>
    <dgm:cxn modelId="{9CD94EA1-C86C-4EBE-90E8-64EF79F20DE1}" type="presOf" srcId="{D435BFB0-26FA-42F6-BB15-FFBA3B49F67C}" destId="{40F37C51-97A6-468A-A2F4-FEBF2AA4F253}" srcOrd="1" destOrd="0" presId="urn:microsoft.com/office/officeart/2008/layout/HalfCircleOrganizationChart"/>
    <dgm:cxn modelId="{51DD8FA3-8942-4A15-9A77-281F28C19CDB}" type="presOf" srcId="{BB218AAF-396B-4D83-8E9B-8D94998E3459}" destId="{35615A95-423B-4B0C-AC81-268D62F4B498}" srcOrd="0" destOrd="0" presId="urn:microsoft.com/office/officeart/2008/layout/HalfCircleOrganizationChart"/>
    <dgm:cxn modelId="{DD35E0A6-F85C-4190-91DD-C94F5EF62B6C}" type="presOf" srcId="{8C66E1A8-5648-4834-8AB8-915B04C1348D}" destId="{7F163435-7C8F-4921-81F5-BE05A2028DCC}" srcOrd="0" destOrd="0" presId="urn:microsoft.com/office/officeart/2008/layout/HalfCircleOrganizationChart"/>
    <dgm:cxn modelId="{2DF3358B-1D61-4DB9-8881-530B6475C3BE}" type="presOf" srcId="{C65EC860-36AE-4DAF-8887-B676702C265F}" destId="{D6C65257-6E15-4AE9-B106-4A4079F6E94D}" srcOrd="0" destOrd="0" presId="urn:microsoft.com/office/officeart/2008/layout/HalfCircleOrganizationChart"/>
    <dgm:cxn modelId="{10688540-815A-4EA0-AFF0-F75315994B4D}" type="presOf" srcId="{2A490E23-609F-4953-BD66-4032088883C7}" destId="{994B528A-8179-43F7-B632-6C3D6958E050}" srcOrd="0" destOrd="0" presId="urn:microsoft.com/office/officeart/2008/layout/HalfCircleOrganizationChart"/>
    <dgm:cxn modelId="{951ECB00-571D-4EAD-9280-73247C1BC37B}" type="presOf" srcId="{CC1FA57F-6E1B-4E89-8C3D-8E609D7CCE95}" destId="{A923F397-891A-4E1B-8AA0-C2253B707133}" srcOrd="0" destOrd="0" presId="urn:microsoft.com/office/officeart/2008/layout/HalfCircleOrganizationChart"/>
    <dgm:cxn modelId="{B56A29A2-D73B-4266-9224-1F9B4A6D76C3}" type="presOf" srcId="{060F60CF-3DF0-46FE-A330-B25D4D4A0EDA}" destId="{BC44F528-0164-4011-A349-5A372BCE7F7D}" srcOrd="1" destOrd="0" presId="urn:microsoft.com/office/officeart/2008/layout/HalfCircleOrganizationChart"/>
    <dgm:cxn modelId="{9D42E4C3-0536-46CB-A3D0-306FB553BE80}" srcId="{697194DF-A525-49BD-9D27-43B3BE5ADB52}" destId="{BB218AAF-396B-4D83-8E9B-8D94998E3459}" srcOrd="0" destOrd="0" parTransId="{DC532267-B5A1-405D-A55A-31A98A2F119D}" sibTransId="{94B1D2D6-F2BB-4265-8208-50F4EB649FBA}"/>
    <dgm:cxn modelId="{29D0A59D-222E-4E19-B60E-92A6829E113C}" type="presOf" srcId="{935E5657-65F4-4119-B368-198557C05F88}" destId="{3C26FAFF-7251-4764-B004-37FCAD1521C2}" srcOrd="0" destOrd="0" presId="urn:microsoft.com/office/officeart/2008/layout/HalfCircleOrganizationChart"/>
    <dgm:cxn modelId="{3B98C428-13EA-4589-A6F9-3B227186038F}" type="presOf" srcId="{8C496493-89A7-44C0-958F-DC5CFB46F89D}" destId="{8F5DB11D-0D20-4BB7-8036-B671C501C548}" srcOrd="1" destOrd="0" presId="urn:microsoft.com/office/officeart/2008/layout/HalfCircleOrganizationChart"/>
    <dgm:cxn modelId="{8688420A-DFEA-46C3-A4C2-5B877DA9F750}" type="presOf" srcId="{BB218AAF-396B-4D83-8E9B-8D94998E3459}" destId="{37CBE8C0-C514-4776-960B-C6D615032FA0}" srcOrd="1" destOrd="0" presId="urn:microsoft.com/office/officeart/2008/layout/HalfCircleOrganizationChart"/>
    <dgm:cxn modelId="{D3536724-0FDB-4431-BA5A-DB283CF86F16}" type="presOf" srcId="{F19F551B-6F70-40C7-8354-FABE577D756A}" destId="{5083EE0A-C8DC-42EC-93E4-4130B823E340}" srcOrd="0" destOrd="0" presId="urn:microsoft.com/office/officeart/2008/layout/HalfCircleOrganizationChart"/>
    <dgm:cxn modelId="{750ED631-0C95-478C-8E70-E2E97E8984E1}" type="presOf" srcId="{CC1FA57F-6E1B-4E89-8C3D-8E609D7CCE95}" destId="{5E55AC6E-CE5D-4181-850A-C930407873E7}" srcOrd="1" destOrd="0" presId="urn:microsoft.com/office/officeart/2008/layout/HalfCircleOrganizationChart"/>
    <dgm:cxn modelId="{CFB906A6-36B6-4FF3-9159-5AD264B5311A}" srcId="{DCF65F48-9073-4F7F-BF59-60B2CCA3167B}" destId="{83597A76-4E70-4480-B918-3FC31993FCA5}" srcOrd="3" destOrd="0" parTransId="{91CA970E-0C0A-4716-8DB7-48787856E662}" sibTransId="{03087876-B6F2-4724-9B45-1EC34ADDCEFD}"/>
    <dgm:cxn modelId="{75914548-06F2-4BAA-8A51-213A2A1A75F2}" srcId="{697194DF-A525-49BD-9D27-43B3BE5ADB52}" destId="{CC1FA57F-6E1B-4E89-8C3D-8E609D7CCE95}" srcOrd="3" destOrd="0" parTransId="{2A490E23-609F-4953-BD66-4032088883C7}" sibTransId="{BBF376F1-2F7D-4B97-A9E7-CD068274F666}"/>
    <dgm:cxn modelId="{7D01240A-9D07-4746-BF79-96044C1DC49F}" srcId="{BB218AAF-396B-4D83-8E9B-8D94998E3459}" destId="{552C5778-0DA7-45BA-A87A-2804917E92CC}" srcOrd="1" destOrd="0" parTransId="{817C30C6-4863-45C7-BBCE-53705DF54DC2}" sibTransId="{3431DED8-F882-4473-ACFF-2789876660CE}"/>
    <dgm:cxn modelId="{312A6B78-47C5-4810-B4F4-0F9B0908DF3A}" srcId="{697194DF-A525-49BD-9D27-43B3BE5ADB52}" destId="{7C768B76-6AFD-4B5A-830B-919C25824DDF}" srcOrd="2" destOrd="0" parTransId="{C65EC860-36AE-4DAF-8887-B676702C265F}" sibTransId="{6E61FF46-2494-436B-86CD-562874E3CAD3}"/>
    <dgm:cxn modelId="{D5F7F9F6-D81E-49A3-9D30-91779419674C}" type="presOf" srcId="{91F0BB77-764F-44DF-AB4A-D0E173AF1259}" destId="{7A2CD67E-3E5D-4D0F-950E-6BA7826E61ED}" srcOrd="0" destOrd="0" presId="urn:microsoft.com/office/officeart/2008/layout/HalfCircleOrganizationChart"/>
    <dgm:cxn modelId="{AD144EDA-850C-46DA-BC3E-CD0A92C79F97}" srcId="{7C768B76-6AFD-4B5A-830B-919C25824DDF}" destId="{060F60CF-3DF0-46FE-A330-B25D4D4A0EDA}" srcOrd="2" destOrd="0" parTransId="{97327F8C-8DC1-46A6-8F68-7DE108D0514E}" sibTransId="{00E2815F-8A95-477C-99E1-F543440192C7}"/>
    <dgm:cxn modelId="{1016849B-E783-4F22-830F-D1BD0C56BA9B}" type="presOf" srcId="{697194DF-A525-49BD-9D27-43B3BE5ADB52}" destId="{735A717F-FF71-4229-B969-3457364CC97E}" srcOrd="1" destOrd="0" presId="urn:microsoft.com/office/officeart/2008/layout/HalfCircleOrganizationChart"/>
    <dgm:cxn modelId="{486EBBB0-1D2F-44FF-A94F-1CFC8D8F4E85}" srcId="{7C768B76-6AFD-4B5A-830B-919C25824DDF}" destId="{8C496493-89A7-44C0-958F-DC5CFB46F89D}" srcOrd="0" destOrd="0" parTransId="{91F0BB77-764F-44DF-AB4A-D0E173AF1259}" sibTransId="{75F5EFD9-7AFA-4FCB-A38E-9A12CD09FB26}"/>
    <dgm:cxn modelId="{26584C3B-D5CD-4B06-9E70-C210FEF26A7A}" type="presOf" srcId="{F19F551B-6F70-40C7-8354-FABE577D756A}" destId="{D0EC0B92-8F38-4B41-8D2D-69BE36165917}" srcOrd="1" destOrd="0" presId="urn:microsoft.com/office/officeart/2008/layout/HalfCircleOrganizationChart"/>
    <dgm:cxn modelId="{FED2A5B4-ABA4-4CD2-B72B-33955A0EF527}" type="presOf" srcId="{F77EA2DE-10AA-4EA8-A4BA-63E56BA7551F}" destId="{E2A22F26-4021-4F24-B1DC-D75832F4646D}" srcOrd="0" destOrd="0" presId="urn:microsoft.com/office/officeart/2008/layout/HalfCircleOrganizationChart"/>
    <dgm:cxn modelId="{AFB3A768-E29D-4874-931F-E5F36BF12758}" srcId="{DCF65F48-9073-4F7F-BF59-60B2CCA3167B}" destId="{01227E03-EDC7-4CBE-9D7F-C40EC77C27A0}" srcOrd="1" destOrd="0" parTransId="{29A4BEC9-6B86-460B-8FE2-338370AD2671}" sibTransId="{3D3F8C79-33E9-457A-A1E5-48DFF9574BD0}"/>
    <dgm:cxn modelId="{7144ECA5-29A8-4996-99CD-C585485CC587}" type="presOf" srcId="{01227E03-EDC7-4CBE-9D7F-C40EC77C27A0}" destId="{61903F2D-13B4-4463-A760-F5975C0AB4FC}" srcOrd="0" destOrd="0" presId="urn:microsoft.com/office/officeart/2008/layout/HalfCircleOrganizationChart"/>
    <dgm:cxn modelId="{3572214E-C631-4BD1-A2F0-860A41837CDD}" srcId="{697194DF-A525-49BD-9D27-43B3BE5ADB52}" destId="{DCF65F48-9073-4F7F-BF59-60B2CCA3167B}" srcOrd="1" destOrd="0" parTransId="{C1519CEB-66F9-450E-807D-64CE4E81D0C5}" sibTransId="{C69503F8-94CF-4C40-B3B3-319BD2B9F523}"/>
    <dgm:cxn modelId="{F11A63AB-E70C-47D5-BC95-40B6F42C2C19}" type="presOf" srcId="{C7C25BB2-275D-4D79-8125-7158A4F4E0C7}" destId="{472820AC-2204-48DE-8314-124FEA4556EC}" srcOrd="1" destOrd="0" presId="urn:microsoft.com/office/officeart/2008/layout/HalfCircleOrganizationChart"/>
    <dgm:cxn modelId="{B2F95487-D0E7-4C6F-A742-5883A0147499}" type="presOf" srcId="{DCF65F48-9073-4F7F-BF59-60B2CCA3167B}" destId="{A5F46038-6580-44DA-B7B6-C9B9B9641ED6}" srcOrd="0" destOrd="0" presId="urn:microsoft.com/office/officeart/2008/layout/HalfCircleOrganizationChart"/>
    <dgm:cxn modelId="{089C2FD0-2D7A-44C4-B179-DE57523B31C6}" srcId="{7C768B76-6AFD-4B5A-830B-919C25824DDF}" destId="{C7C25BB2-275D-4D79-8125-7158A4F4E0C7}" srcOrd="1" destOrd="0" parTransId="{FF24B323-91CF-45E6-AF35-6BB31D801C26}" sibTransId="{31D63316-3775-415E-8DB1-F9938790AAF1}"/>
    <dgm:cxn modelId="{25C34F56-97CF-4980-83CC-DF86375F5CFB}" type="presOf" srcId="{91CA970E-0C0A-4716-8DB7-48787856E662}" destId="{72EDC074-A98F-4071-B80C-C4CFFBF2210F}" srcOrd="0" destOrd="0" presId="urn:microsoft.com/office/officeart/2008/layout/HalfCircleOrganizationChart"/>
    <dgm:cxn modelId="{401CC8ED-C422-427F-8CE3-E00590A09862}" type="presOf" srcId="{7C768B76-6AFD-4B5A-830B-919C25824DDF}" destId="{C4FC00DE-0F80-4DE5-8BD9-15119AE76442}" srcOrd="1" destOrd="0" presId="urn:microsoft.com/office/officeart/2008/layout/HalfCircleOrganizationChart"/>
    <dgm:cxn modelId="{9141FA3C-5624-4541-B321-875DEB4A65CD}" type="presOf" srcId="{DC532267-B5A1-405D-A55A-31A98A2F119D}" destId="{93CFC578-8F48-4D3A-A1C9-4890D25E3DA4}" srcOrd="0" destOrd="0" presId="urn:microsoft.com/office/officeart/2008/layout/HalfCircleOrganizationChart"/>
    <dgm:cxn modelId="{1731CD95-4457-44E6-BBAB-BDB50CDF74DB}" type="presOf" srcId="{697194DF-A525-49BD-9D27-43B3BE5ADB52}" destId="{B6A75FFC-6B67-4876-9788-E2A9B182CD0F}" srcOrd="0" destOrd="0" presId="urn:microsoft.com/office/officeart/2008/layout/HalfCircleOrganizationChart"/>
    <dgm:cxn modelId="{C25B562D-E2D7-4A48-B879-8719160EDEDD}" srcId="{DCF65F48-9073-4F7F-BF59-60B2CCA3167B}" destId="{D435BFB0-26FA-42F6-BB15-FFBA3B49F67C}" srcOrd="2" destOrd="0" parTransId="{8C66E1A8-5648-4834-8AB8-915B04C1348D}" sibTransId="{D8863A4B-BB45-41A5-9DEE-FA5A9FDEE580}"/>
    <dgm:cxn modelId="{3F7A7E74-009C-4D30-B677-B26EF20DE8BC}" type="presOf" srcId="{C1519CEB-66F9-450E-807D-64CE4E81D0C5}" destId="{D29FE51A-46A9-4175-A28D-64C912DC1876}" srcOrd="0" destOrd="0" presId="urn:microsoft.com/office/officeart/2008/layout/HalfCircleOrganizationChart"/>
    <dgm:cxn modelId="{1546E23B-3B8B-4F97-99E6-6DB24A2C71F9}" type="presOf" srcId="{552C5778-0DA7-45BA-A87A-2804917E92CC}" destId="{357B444F-D4AF-4ACE-B55C-00123FC3F2D0}" srcOrd="0" destOrd="0" presId="urn:microsoft.com/office/officeart/2008/layout/HalfCircleOrganizationChart"/>
    <dgm:cxn modelId="{DF98A271-7040-4857-8197-2DE80D1C7E37}" type="presOf" srcId="{83597A76-4E70-4480-B918-3FC31993FCA5}" destId="{AEC27289-8F0C-409A-B710-E858E9876462}" srcOrd="1" destOrd="0" presId="urn:microsoft.com/office/officeart/2008/layout/HalfCircleOrganizationChart"/>
    <dgm:cxn modelId="{C8EDD94C-4B4C-4EFE-A5F9-C68CA8D84AC1}" type="presOf" srcId="{83597A76-4E70-4480-B918-3FC31993FCA5}" destId="{EA5F115E-F929-4074-BEF1-B37C41E87D99}" srcOrd="0" destOrd="0" presId="urn:microsoft.com/office/officeart/2008/layout/HalfCircleOrganizationChart"/>
    <dgm:cxn modelId="{28F3C320-F861-4FD0-8BA0-16E66FA6BD8E}" type="presOf" srcId="{060F60CF-3DF0-46FE-A330-B25D4D4A0EDA}" destId="{84F8993F-51D6-4907-A719-5E3B18D3CBEF}" srcOrd="0" destOrd="0" presId="urn:microsoft.com/office/officeart/2008/layout/HalfCircleOrganizationChart"/>
    <dgm:cxn modelId="{DF21EC8F-3974-46B5-A202-90619400C7DB}" type="presOf" srcId="{01227E03-EDC7-4CBE-9D7F-C40EC77C27A0}" destId="{A02C8AFE-6586-46A5-8E9E-EF568C9D7F24}" srcOrd="1" destOrd="0" presId="urn:microsoft.com/office/officeart/2008/layout/HalfCircleOrganizationChart"/>
    <dgm:cxn modelId="{A41EB955-3643-42B2-8D9D-C4B6BA05C65E}" type="presOf" srcId="{C7C25BB2-275D-4D79-8125-7158A4F4E0C7}" destId="{93F51418-CB5F-4DED-8C88-3A60B78ACCEC}" srcOrd="0" destOrd="0" presId="urn:microsoft.com/office/officeart/2008/layout/HalfCircleOrganizationChart"/>
    <dgm:cxn modelId="{989F5411-BF0F-4805-A732-D637B47C97D0}" type="presOf" srcId="{04A8E61D-62BC-40EB-A2E6-1B0C8A2A3FE6}" destId="{716598E2-598B-45EE-B06E-DD8D0F057292}" srcOrd="0" destOrd="0" presId="urn:microsoft.com/office/officeart/2008/layout/HalfCircleOrganizationChart"/>
    <dgm:cxn modelId="{FA8339FC-9B9B-418A-8FAE-D8206256C123}" type="presOf" srcId="{29A4BEC9-6B86-460B-8FE2-338370AD2671}" destId="{53D7A729-CF49-4A3D-BEDC-BBDDDC40CE66}" srcOrd="0" destOrd="0" presId="urn:microsoft.com/office/officeart/2008/layout/HalfCircleOrganizationChart"/>
    <dgm:cxn modelId="{8E32916D-385B-4D4D-B9EF-EEA53B85D334}" type="presOf" srcId="{F77EA2DE-10AA-4EA8-A4BA-63E56BA7551F}" destId="{DD13D7FE-A6F0-4BD4-AC24-A95E590364CB}" srcOrd="1" destOrd="0" presId="urn:microsoft.com/office/officeart/2008/layout/HalfCircleOrganizationChart"/>
    <dgm:cxn modelId="{87FF74DF-3089-4F04-A0DE-D3EFDBD084D8}" type="presOf" srcId="{DCF65F48-9073-4F7F-BF59-60B2CCA3167B}" destId="{CC1AA06F-6944-4C88-81DA-8491D0D11479}" srcOrd="1" destOrd="0" presId="urn:microsoft.com/office/officeart/2008/layout/HalfCircleOrganizationChart"/>
    <dgm:cxn modelId="{6ABC6E84-FFC7-42ED-BBF7-3CE979B5BD6B}" srcId="{04A8E61D-62BC-40EB-A2E6-1B0C8A2A3FE6}" destId="{697194DF-A525-49BD-9D27-43B3BE5ADB52}" srcOrd="0" destOrd="0" parTransId="{624CA71C-34D8-4B41-90E4-D06336A33D19}" sibTransId="{347CCCFB-18B6-44B8-9716-CCA044E14BDF}"/>
    <dgm:cxn modelId="{CAEAC9EE-9CBE-4CDA-AE0E-108D68568A2C}" type="presOf" srcId="{552C5778-0DA7-45BA-A87A-2804917E92CC}" destId="{067A15B1-CF87-4D71-87C3-E059A06591E2}" srcOrd="1" destOrd="0" presId="urn:microsoft.com/office/officeart/2008/layout/HalfCircleOrganizationChart"/>
    <dgm:cxn modelId="{511C1703-4E00-48AF-A5B2-C4BC35C5960E}" type="presOf" srcId="{97327F8C-8DC1-46A6-8F68-7DE108D0514E}" destId="{D498A589-0D22-42E1-BB88-1A00EB16E897}" srcOrd="0" destOrd="0" presId="urn:microsoft.com/office/officeart/2008/layout/HalfCircleOrganizationChart"/>
    <dgm:cxn modelId="{A2C20AE6-277C-462B-81CD-BDEA6BFE845C}" srcId="{BB218AAF-396B-4D83-8E9B-8D94998E3459}" destId="{F77EA2DE-10AA-4EA8-A4BA-63E56BA7551F}" srcOrd="0" destOrd="0" parTransId="{44E362A6-CF38-4363-9861-22CFB2AB1E02}" sibTransId="{7AE4151C-C7D2-4E96-BBF2-13DE66102DE6}"/>
    <dgm:cxn modelId="{B77E9C9F-7E33-47CF-82E1-526918F99F03}" type="presParOf" srcId="{716598E2-598B-45EE-B06E-DD8D0F057292}" destId="{5763695D-F339-41F1-A32A-340556E69F63}" srcOrd="0" destOrd="0" presId="urn:microsoft.com/office/officeart/2008/layout/HalfCircleOrganizationChart"/>
    <dgm:cxn modelId="{2F4192CF-169A-4A74-9D9E-CF9346911ED9}" type="presParOf" srcId="{5763695D-F339-41F1-A32A-340556E69F63}" destId="{65D1E4FE-0149-48A3-9A66-3CF4DBFA9432}" srcOrd="0" destOrd="0" presId="urn:microsoft.com/office/officeart/2008/layout/HalfCircleOrganizationChart"/>
    <dgm:cxn modelId="{5AC5ADC1-1A3F-4469-9CD7-7955F7FDCF35}" type="presParOf" srcId="{65D1E4FE-0149-48A3-9A66-3CF4DBFA9432}" destId="{B6A75FFC-6B67-4876-9788-E2A9B182CD0F}" srcOrd="0" destOrd="0" presId="urn:microsoft.com/office/officeart/2008/layout/HalfCircleOrganizationChart"/>
    <dgm:cxn modelId="{2F99DED0-473B-4FAE-981C-4C91DC5BD40C}" type="presParOf" srcId="{65D1E4FE-0149-48A3-9A66-3CF4DBFA9432}" destId="{3EFBA847-699F-4C11-B605-FB3A0AD7835F}" srcOrd="1" destOrd="0" presId="urn:microsoft.com/office/officeart/2008/layout/HalfCircleOrganizationChart"/>
    <dgm:cxn modelId="{D58DC725-ABE1-4606-8EB6-06E04689C287}" type="presParOf" srcId="{65D1E4FE-0149-48A3-9A66-3CF4DBFA9432}" destId="{130D76E7-0822-43BA-8D9C-80F4BC8EBED4}" srcOrd="2" destOrd="0" presId="urn:microsoft.com/office/officeart/2008/layout/HalfCircleOrganizationChart"/>
    <dgm:cxn modelId="{9690EF53-CD31-486E-9EDA-62CD060B5165}" type="presParOf" srcId="{65D1E4FE-0149-48A3-9A66-3CF4DBFA9432}" destId="{735A717F-FF71-4229-B969-3457364CC97E}" srcOrd="3" destOrd="0" presId="urn:microsoft.com/office/officeart/2008/layout/HalfCircleOrganizationChart"/>
    <dgm:cxn modelId="{E73B5DE7-08CC-4CB3-8913-CA0CD1801F3E}" type="presParOf" srcId="{5763695D-F339-41F1-A32A-340556E69F63}" destId="{AC02F03F-7382-4FB5-8CEE-CF87DB079913}" srcOrd="1" destOrd="0" presId="urn:microsoft.com/office/officeart/2008/layout/HalfCircleOrganizationChart"/>
    <dgm:cxn modelId="{69AF364E-12E3-4190-B1CB-C2D3BCA2AC5F}" type="presParOf" srcId="{AC02F03F-7382-4FB5-8CEE-CF87DB079913}" destId="{93CFC578-8F48-4D3A-A1C9-4890D25E3DA4}" srcOrd="0" destOrd="0" presId="urn:microsoft.com/office/officeart/2008/layout/HalfCircleOrganizationChart"/>
    <dgm:cxn modelId="{204206E0-77C1-4CF1-ABF4-14A40417E4C6}" type="presParOf" srcId="{AC02F03F-7382-4FB5-8CEE-CF87DB079913}" destId="{DB3F9D1F-3295-4312-91D0-16B6F324A069}" srcOrd="1" destOrd="0" presId="urn:microsoft.com/office/officeart/2008/layout/HalfCircleOrganizationChart"/>
    <dgm:cxn modelId="{7037983A-9532-4F32-9084-409073C2C13F}" type="presParOf" srcId="{DB3F9D1F-3295-4312-91D0-16B6F324A069}" destId="{893F2E23-0662-4754-B2AB-9DF3A258A695}" srcOrd="0" destOrd="0" presId="urn:microsoft.com/office/officeart/2008/layout/HalfCircleOrganizationChart"/>
    <dgm:cxn modelId="{7E5C1D3F-79F5-44F8-9751-FFA2104047DC}" type="presParOf" srcId="{893F2E23-0662-4754-B2AB-9DF3A258A695}" destId="{35615A95-423B-4B0C-AC81-268D62F4B498}" srcOrd="0" destOrd="0" presId="urn:microsoft.com/office/officeart/2008/layout/HalfCircleOrganizationChart"/>
    <dgm:cxn modelId="{28B283F7-AC4F-4905-A161-E5F93581CDB2}" type="presParOf" srcId="{893F2E23-0662-4754-B2AB-9DF3A258A695}" destId="{F6F9F1AA-C499-496E-8898-604E08BBA30C}" srcOrd="1" destOrd="0" presId="urn:microsoft.com/office/officeart/2008/layout/HalfCircleOrganizationChart"/>
    <dgm:cxn modelId="{D22FFCE3-2C8C-4BA1-8091-99AA884767E6}" type="presParOf" srcId="{893F2E23-0662-4754-B2AB-9DF3A258A695}" destId="{735BB2A3-886A-43C7-99BB-172FE95A8ABA}" srcOrd="2" destOrd="0" presId="urn:microsoft.com/office/officeart/2008/layout/HalfCircleOrganizationChart"/>
    <dgm:cxn modelId="{D5F8F7CC-4265-49E5-8B6B-7C9F9904EE7A}" type="presParOf" srcId="{893F2E23-0662-4754-B2AB-9DF3A258A695}" destId="{37CBE8C0-C514-4776-960B-C6D615032FA0}" srcOrd="3" destOrd="0" presId="urn:microsoft.com/office/officeart/2008/layout/HalfCircleOrganizationChart"/>
    <dgm:cxn modelId="{F1BA7F70-5CBC-4AC5-91A0-CE4DC8557567}" type="presParOf" srcId="{DB3F9D1F-3295-4312-91D0-16B6F324A069}" destId="{1DC0A3A1-145B-438E-AE84-941C28B105A3}" srcOrd="1" destOrd="0" presId="urn:microsoft.com/office/officeart/2008/layout/HalfCircleOrganizationChart"/>
    <dgm:cxn modelId="{41EBA70C-7367-426E-82AB-C5368A9E5439}" type="presParOf" srcId="{1DC0A3A1-145B-438E-AE84-941C28B105A3}" destId="{A97268F4-B85B-4E83-A800-9C24BB0DF0B5}" srcOrd="0" destOrd="0" presId="urn:microsoft.com/office/officeart/2008/layout/HalfCircleOrganizationChart"/>
    <dgm:cxn modelId="{C0ED824E-787D-4019-9C1D-CEB74241301E}" type="presParOf" srcId="{1DC0A3A1-145B-438E-AE84-941C28B105A3}" destId="{77A5FAA7-BEC6-4793-99FB-961910AFADFA}" srcOrd="1" destOrd="0" presId="urn:microsoft.com/office/officeart/2008/layout/HalfCircleOrganizationChart"/>
    <dgm:cxn modelId="{4B0D4D41-F786-4EFB-89E5-6E61212CABC7}" type="presParOf" srcId="{77A5FAA7-BEC6-4793-99FB-961910AFADFA}" destId="{3268C28F-E69D-4530-9A03-8D7A83522FC5}" srcOrd="0" destOrd="0" presId="urn:microsoft.com/office/officeart/2008/layout/HalfCircleOrganizationChart"/>
    <dgm:cxn modelId="{3448AF57-A9F3-4F42-9793-3E289B1291C4}" type="presParOf" srcId="{3268C28F-E69D-4530-9A03-8D7A83522FC5}" destId="{E2A22F26-4021-4F24-B1DC-D75832F4646D}" srcOrd="0" destOrd="0" presId="urn:microsoft.com/office/officeart/2008/layout/HalfCircleOrganizationChart"/>
    <dgm:cxn modelId="{80AA54A2-F05D-4BC8-A8C4-1333E87A9B3F}" type="presParOf" srcId="{3268C28F-E69D-4530-9A03-8D7A83522FC5}" destId="{53CE0A63-D9DD-443F-84E1-1FC1C404B6C1}" srcOrd="1" destOrd="0" presId="urn:microsoft.com/office/officeart/2008/layout/HalfCircleOrganizationChart"/>
    <dgm:cxn modelId="{D6059CE9-968D-4A18-9A1D-19B960BAFD50}" type="presParOf" srcId="{3268C28F-E69D-4530-9A03-8D7A83522FC5}" destId="{BD082AFD-0828-460C-A39D-69DA72420709}" srcOrd="2" destOrd="0" presId="urn:microsoft.com/office/officeart/2008/layout/HalfCircleOrganizationChart"/>
    <dgm:cxn modelId="{F1E0F2F5-52CA-4971-A541-94A057C18A59}" type="presParOf" srcId="{3268C28F-E69D-4530-9A03-8D7A83522FC5}" destId="{DD13D7FE-A6F0-4BD4-AC24-A95E590364CB}" srcOrd="3" destOrd="0" presId="urn:microsoft.com/office/officeart/2008/layout/HalfCircleOrganizationChart"/>
    <dgm:cxn modelId="{37A797E3-B19F-4A99-9C1B-9B4D98B5973C}" type="presParOf" srcId="{77A5FAA7-BEC6-4793-99FB-961910AFADFA}" destId="{7E22B273-0ABD-4203-8601-14C8245793C7}" srcOrd="1" destOrd="0" presId="urn:microsoft.com/office/officeart/2008/layout/HalfCircleOrganizationChart"/>
    <dgm:cxn modelId="{B6FBCA2E-A4CD-483E-ADEA-3514A02EB5A4}" type="presParOf" srcId="{77A5FAA7-BEC6-4793-99FB-961910AFADFA}" destId="{988DD98C-879F-4D8A-B0C8-F6571F2A6A03}" srcOrd="2" destOrd="0" presId="urn:microsoft.com/office/officeart/2008/layout/HalfCircleOrganizationChart"/>
    <dgm:cxn modelId="{C912F728-D4BE-4D30-932F-1ACA0F436FE4}" type="presParOf" srcId="{1DC0A3A1-145B-438E-AE84-941C28B105A3}" destId="{082D8C84-ED76-4D8F-85B2-89AB1093ED60}" srcOrd="2" destOrd="0" presId="urn:microsoft.com/office/officeart/2008/layout/HalfCircleOrganizationChart"/>
    <dgm:cxn modelId="{1471B9D5-07BC-4831-BC3C-3AC6CCB85CD9}" type="presParOf" srcId="{1DC0A3A1-145B-438E-AE84-941C28B105A3}" destId="{D62355E7-595E-4BCA-9C8E-CE3F6FA70AF4}" srcOrd="3" destOrd="0" presId="urn:microsoft.com/office/officeart/2008/layout/HalfCircleOrganizationChart"/>
    <dgm:cxn modelId="{2D462A38-A11D-486D-9F1D-87AF86DC8D33}" type="presParOf" srcId="{D62355E7-595E-4BCA-9C8E-CE3F6FA70AF4}" destId="{BF9C7479-AA24-45B6-B459-0C339D909EC7}" srcOrd="0" destOrd="0" presId="urn:microsoft.com/office/officeart/2008/layout/HalfCircleOrganizationChart"/>
    <dgm:cxn modelId="{7D334D82-FA7E-42E1-824A-52AD0F60D1A0}" type="presParOf" srcId="{BF9C7479-AA24-45B6-B459-0C339D909EC7}" destId="{357B444F-D4AF-4ACE-B55C-00123FC3F2D0}" srcOrd="0" destOrd="0" presId="urn:microsoft.com/office/officeart/2008/layout/HalfCircleOrganizationChart"/>
    <dgm:cxn modelId="{A86C3110-F23A-45BE-9F5A-0E369222DB1D}" type="presParOf" srcId="{BF9C7479-AA24-45B6-B459-0C339D909EC7}" destId="{E41966B5-A619-40CE-A7D3-0EA872A0BB08}" srcOrd="1" destOrd="0" presId="urn:microsoft.com/office/officeart/2008/layout/HalfCircleOrganizationChart"/>
    <dgm:cxn modelId="{C19346AD-2487-4D15-98AC-A3330F53B6C6}" type="presParOf" srcId="{BF9C7479-AA24-45B6-B459-0C339D909EC7}" destId="{6EFBEC57-F43C-4BE4-A882-E29DE16031FC}" srcOrd="2" destOrd="0" presId="urn:microsoft.com/office/officeart/2008/layout/HalfCircleOrganizationChart"/>
    <dgm:cxn modelId="{6562D82D-60A6-40E8-82CA-2A70B8C3E1C0}" type="presParOf" srcId="{BF9C7479-AA24-45B6-B459-0C339D909EC7}" destId="{067A15B1-CF87-4D71-87C3-E059A06591E2}" srcOrd="3" destOrd="0" presId="urn:microsoft.com/office/officeart/2008/layout/HalfCircleOrganizationChart"/>
    <dgm:cxn modelId="{3DB9A034-F8C0-4AA1-AADD-0269B0C9B0CE}" type="presParOf" srcId="{D62355E7-595E-4BCA-9C8E-CE3F6FA70AF4}" destId="{1CD2864A-611D-4883-9D7E-6584A8F2043D}" srcOrd="1" destOrd="0" presId="urn:microsoft.com/office/officeart/2008/layout/HalfCircleOrganizationChart"/>
    <dgm:cxn modelId="{3779990D-00B5-4CFE-97AD-567B2DF9F5E6}" type="presParOf" srcId="{D62355E7-595E-4BCA-9C8E-CE3F6FA70AF4}" destId="{82A1D2D2-77FE-4831-9D25-7209743D0335}" srcOrd="2" destOrd="0" presId="urn:microsoft.com/office/officeart/2008/layout/HalfCircleOrganizationChart"/>
    <dgm:cxn modelId="{1A2A3D96-3541-4DD8-8607-FB3D86B75CD0}" type="presParOf" srcId="{DB3F9D1F-3295-4312-91D0-16B6F324A069}" destId="{71058D69-291A-477D-A72A-DA8FFBC55C47}" srcOrd="2" destOrd="0" presId="urn:microsoft.com/office/officeart/2008/layout/HalfCircleOrganizationChart"/>
    <dgm:cxn modelId="{98016CFF-91E2-44F3-9E08-24B835A1F6F7}" type="presParOf" srcId="{AC02F03F-7382-4FB5-8CEE-CF87DB079913}" destId="{D29FE51A-46A9-4175-A28D-64C912DC1876}" srcOrd="2" destOrd="0" presId="urn:microsoft.com/office/officeart/2008/layout/HalfCircleOrganizationChart"/>
    <dgm:cxn modelId="{EC79B5B3-4997-4E20-AF44-63D3D78E4A73}" type="presParOf" srcId="{AC02F03F-7382-4FB5-8CEE-CF87DB079913}" destId="{96CF6357-88A7-441C-8CAB-50B77456359E}" srcOrd="3" destOrd="0" presId="urn:microsoft.com/office/officeart/2008/layout/HalfCircleOrganizationChart"/>
    <dgm:cxn modelId="{DB8C389B-E51B-410F-AED0-293441D4997C}" type="presParOf" srcId="{96CF6357-88A7-441C-8CAB-50B77456359E}" destId="{7485513F-A7E0-4CEE-846A-202AA9CE339E}" srcOrd="0" destOrd="0" presId="urn:microsoft.com/office/officeart/2008/layout/HalfCircleOrganizationChart"/>
    <dgm:cxn modelId="{2FC9A6EC-F369-4224-9678-0C4498CD517E}" type="presParOf" srcId="{7485513F-A7E0-4CEE-846A-202AA9CE339E}" destId="{A5F46038-6580-44DA-B7B6-C9B9B9641ED6}" srcOrd="0" destOrd="0" presId="urn:microsoft.com/office/officeart/2008/layout/HalfCircleOrganizationChart"/>
    <dgm:cxn modelId="{1ED56B1D-8334-4A83-A0A7-D2B9D5D8176F}" type="presParOf" srcId="{7485513F-A7E0-4CEE-846A-202AA9CE339E}" destId="{7823D24B-C172-43A5-98F9-5EC52253B665}" srcOrd="1" destOrd="0" presId="urn:microsoft.com/office/officeart/2008/layout/HalfCircleOrganizationChart"/>
    <dgm:cxn modelId="{565B5C4D-4920-488B-B311-68417C613A47}" type="presParOf" srcId="{7485513F-A7E0-4CEE-846A-202AA9CE339E}" destId="{026101EA-B564-4BB1-8944-BE347E0FAE91}" srcOrd="2" destOrd="0" presId="urn:microsoft.com/office/officeart/2008/layout/HalfCircleOrganizationChart"/>
    <dgm:cxn modelId="{DEC4B18B-69E1-4E91-8887-E06C24AB4755}" type="presParOf" srcId="{7485513F-A7E0-4CEE-846A-202AA9CE339E}" destId="{CC1AA06F-6944-4C88-81DA-8491D0D11479}" srcOrd="3" destOrd="0" presId="urn:microsoft.com/office/officeart/2008/layout/HalfCircleOrganizationChart"/>
    <dgm:cxn modelId="{895D200E-35AC-4151-9BB7-A39EA87953D1}" type="presParOf" srcId="{96CF6357-88A7-441C-8CAB-50B77456359E}" destId="{6C7B9EAA-DCEB-49DE-80ED-F98773EFA2AE}" srcOrd="1" destOrd="0" presId="urn:microsoft.com/office/officeart/2008/layout/HalfCircleOrganizationChart"/>
    <dgm:cxn modelId="{A4121816-831B-4E79-B958-C2ADBBC9514F}" type="presParOf" srcId="{6C7B9EAA-DCEB-49DE-80ED-F98773EFA2AE}" destId="{3C26FAFF-7251-4764-B004-37FCAD1521C2}" srcOrd="0" destOrd="0" presId="urn:microsoft.com/office/officeart/2008/layout/HalfCircleOrganizationChart"/>
    <dgm:cxn modelId="{6412F638-63C9-487E-8576-B801991486C4}" type="presParOf" srcId="{6C7B9EAA-DCEB-49DE-80ED-F98773EFA2AE}" destId="{908F336A-BB0A-4482-896E-C189E46436DB}" srcOrd="1" destOrd="0" presId="urn:microsoft.com/office/officeart/2008/layout/HalfCircleOrganizationChart"/>
    <dgm:cxn modelId="{240C54BE-47D2-49C6-8385-097112258B57}" type="presParOf" srcId="{908F336A-BB0A-4482-896E-C189E46436DB}" destId="{B19C7525-6E59-41FD-80C8-995591C2BFDE}" srcOrd="0" destOrd="0" presId="urn:microsoft.com/office/officeart/2008/layout/HalfCircleOrganizationChart"/>
    <dgm:cxn modelId="{B45F0654-DB5D-4AF6-AB32-C8EAE18AE9E0}" type="presParOf" srcId="{B19C7525-6E59-41FD-80C8-995591C2BFDE}" destId="{5083EE0A-C8DC-42EC-93E4-4130B823E340}" srcOrd="0" destOrd="0" presId="urn:microsoft.com/office/officeart/2008/layout/HalfCircleOrganizationChart"/>
    <dgm:cxn modelId="{F8644C51-5EE5-41BA-9F64-D8A7A593197C}" type="presParOf" srcId="{B19C7525-6E59-41FD-80C8-995591C2BFDE}" destId="{37DD92F8-DC4F-41A7-AFB9-84722A7922D8}" srcOrd="1" destOrd="0" presId="urn:microsoft.com/office/officeart/2008/layout/HalfCircleOrganizationChart"/>
    <dgm:cxn modelId="{6F64EFAA-8058-4A79-AEA0-83D84B1A3619}" type="presParOf" srcId="{B19C7525-6E59-41FD-80C8-995591C2BFDE}" destId="{E66EFB73-77AB-49BD-AA56-112C524A81AC}" srcOrd="2" destOrd="0" presId="urn:microsoft.com/office/officeart/2008/layout/HalfCircleOrganizationChart"/>
    <dgm:cxn modelId="{7226C17F-6E8E-4466-B9F1-32C54F90BD9F}" type="presParOf" srcId="{B19C7525-6E59-41FD-80C8-995591C2BFDE}" destId="{D0EC0B92-8F38-4B41-8D2D-69BE36165917}" srcOrd="3" destOrd="0" presId="urn:microsoft.com/office/officeart/2008/layout/HalfCircleOrganizationChart"/>
    <dgm:cxn modelId="{EB9A9BCE-F05D-4A27-97EB-B3C6567B9207}" type="presParOf" srcId="{908F336A-BB0A-4482-896E-C189E46436DB}" destId="{55B8428E-46EC-47FE-876D-E71FD82578CB}" srcOrd="1" destOrd="0" presId="urn:microsoft.com/office/officeart/2008/layout/HalfCircleOrganizationChart"/>
    <dgm:cxn modelId="{5F9EC6AC-4A79-4B95-A2B8-7DF8D9AFF2EF}" type="presParOf" srcId="{908F336A-BB0A-4482-896E-C189E46436DB}" destId="{C3AADED4-EDA1-4909-84C5-435D017F3B51}" srcOrd="2" destOrd="0" presId="urn:microsoft.com/office/officeart/2008/layout/HalfCircleOrganizationChart"/>
    <dgm:cxn modelId="{0DACEDBB-12FB-42E0-970E-7541DE93CBA9}" type="presParOf" srcId="{6C7B9EAA-DCEB-49DE-80ED-F98773EFA2AE}" destId="{53D7A729-CF49-4A3D-BEDC-BBDDDC40CE66}" srcOrd="2" destOrd="0" presId="urn:microsoft.com/office/officeart/2008/layout/HalfCircleOrganizationChart"/>
    <dgm:cxn modelId="{F085C9A5-64D9-4267-B8B0-84EEC0C831D4}" type="presParOf" srcId="{6C7B9EAA-DCEB-49DE-80ED-F98773EFA2AE}" destId="{2E9B81B6-46E1-49C7-8C4E-43B270034F13}" srcOrd="3" destOrd="0" presId="urn:microsoft.com/office/officeart/2008/layout/HalfCircleOrganizationChart"/>
    <dgm:cxn modelId="{12DC1303-08AE-4CD3-BB92-7D483C5EBBBD}" type="presParOf" srcId="{2E9B81B6-46E1-49C7-8C4E-43B270034F13}" destId="{6C818E7F-5494-449C-8E0B-87585E1C05F6}" srcOrd="0" destOrd="0" presId="urn:microsoft.com/office/officeart/2008/layout/HalfCircleOrganizationChart"/>
    <dgm:cxn modelId="{8898C9EE-8B7F-40B4-A9A7-C8A2F8D3BE68}" type="presParOf" srcId="{6C818E7F-5494-449C-8E0B-87585E1C05F6}" destId="{61903F2D-13B4-4463-A760-F5975C0AB4FC}" srcOrd="0" destOrd="0" presId="urn:microsoft.com/office/officeart/2008/layout/HalfCircleOrganizationChart"/>
    <dgm:cxn modelId="{5684A5A4-F205-4F4C-9E41-D4E0F94A099D}" type="presParOf" srcId="{6C818E7F-5494-449C-8E0B-87585E1C05F6}" destId="{05F0CFDB-55CD-40F6-AC78-917968ADEF20}" srcOrd="1" destOrd="0" presId="urn:microsoft.com/office/officeart/2008/layout/HalfCircleOrganizationChart"/>
    <dgm:cxn modelId="{E3389932-DCB9-43D2-A113-AEA5ED459179}" type="presParOf" srcId="{6C818E7F-5494-449C-8E0B-87585E1C05F6}" destId="{D481376C-0B40-47BF-95F9-CAB8B17F9DC3}" srcOrd="2" destOrd="0" presId="urn:microsoft.com/office/officeart/2008/layout/HalfCircleOrganizationChart"/>
    <dgm:cxn modelId="{10D9A0E8-CA78-4BA8-9A55-A60EE3C2FA45}" type="presParOf" srcId="{6C818E7F-5494-449C-8E0B-87585E1C05F6}" destId="{A02C8AFE-6586-46A5-8E9E-EF568C9D7F24}" srcOrd="3" destOrd="0" presId="urn:microsoft.com/office/officeart/2008/layout/HalfCircleOrganizationChart"/>
    <dgm:cxn modelId="{EF83EBFA-7324-4CDA-A945-9A6028D575E1}" type="presParOf" srcId="{2E9B81B6-46E1-49C7-8C4E-43B270034F13}" destId="{EB5040C4-36CA-4F58-8C75-057F136D3A8E}" srcOrd="1" destOrd="0" presId="urn:microsoft.com/office/officeart/2008/layout/HalfCircleOrganizationChart"/>
    <dgm:cxn modelId="{549740E2-DDAB-4AE4-A829-AA7FBDE22935}" type="presParOf" srcId="{2E9B81B6-46E1-49C7-8C4E-43B270034F13}" destId="{6B8ECA08-8C10-415F-BCFA-465B9BABB494}" srcOrd="2" destOrd="0" presId="urn:microsoft.com/office/officeart/2008/layout/HalfCircleOrganizationChart"/>
    <dgm:cxn modelId="{B7BBD7A1-BDDF-4423-A0CE-396115455878}" type="presParOf" srcId="{6C7B9EAA-DCEB-49DE-80ED-F98773EFA2AE}" destId="{7F163435-7C8F-4921-81F5-BE05A2028DCC}" srcOrd="4" destOrd="0" presId="urn:microsoft.com/office/officeart/2008/layout/HalfCircleOrganizationChart"/>
    <dgm:cxn modelId="{022A11B1-BCB9-4220-9CB3-CF1A30CFF3CD}" type="presParOf" srcId="{6C7B9EAA-DCEB-49DE-80ED-F98773EFA2AE}" destId="{797F5FF0-AEEE-4905-8137-4BE0C2EE9219}" srcOrd="5" destOrd="0" presId="urn:microsoft.com/office/officeart/2008/layout/HalfCircleOrganizationChart"/>
    <dgm:cxn modelId="{CC026F0E-C3EF-4A26-A81B-0F0334A41E11}" type="presParOf" srcId="{797F5FF0-AEEE-4905-8137-4BE0C2EE9219}" destId="{81131904-8CF8-4954-838F-A5B12EEC333D}" srcOrd="0" destOrd="0" presId="urn:microsoft.com/office/officeart/2008/layout/HalfCircleOrganizationChart"/>
    <dgm:cxn modelId="{C077C4AA-F8C6-4DED-84A1-728F647DF56B}" type="presParOf" srcId="{81131904-8CF8-4954-838F-A5B12EEC333D}" destId="{3EFE8BAC-5DC5-4B04-B4E9-0C5FF68B0B76}" srcOrd="0" destOrd="0" presId="urn:microsoft.com/office/officeart/2008/layout/HalfCircleOrganizationChart"/>
    <dgm:cxn modelId="{7B336D1A-CAB9-4AE3-AF2F-D5DA113EDEAE}" type="presParOf" srcId="{81131904-8CF8-4954-838F-A5B12EEC333D}" destId="{9CAD22F9-86A9-46ED-94A5-2AE9F213B459}" srcOrd="1" destOrd="0" presId="urn:microsoft.com/office/officeart/2008/layout/HalfCircleOrganizationChart"/>
    <dgm:cxn modelId="{49ACF0D1-0DA0-4946-8D2F-4939A1CA49A2}" type="presParOf" srcId="{81131904-8CF8-4954-838F-A5B12EEC333D}" destId="{D2D1EF8D-C780-4E53-88F0-85AB06C56E0E}" srcOrd="2" destOrd="0" presId="urn:microsoft.com/office/officeart/2008/layout/HalfCircleOrganizationChart"/>
    <dgm:cxn modelId="{35E997BC-491A-484F-B178-B6D2D5DEE286}" type="presParOf" srcId="{81131904-8CF8-4954-838F-A5B12EEC333D}" destId="{40F37C51-97A6-468A-A2F4-FEBF2AA4F253}" srcOrd="3" destOrd="0" presId="urn:microsoft.com/office/officeart/2008/layout/HalfCircleOrganizationChart"/>
    <dgm:cxn modelId="{8D1B62C8-3892-4950-A3BE-9F086A28DD46}" type="presParOf" srcId="{797F5FF0-AEEE-4905-8137-4BE0C2EE9219}" destId="{353A5743-0703-4963-8C5D-59B38B79779D}" srcOrd="1" destOrd="0" presId="urn:microsoft.com/office/officeart/2008/layout/HalfCircleOrganizationChart"/>
    <dgm:cxn modelId="{582B1F97-8EFE-4454-AB4D-C552876B137F}" type="presParOf" srcId="{797F5FF0-AEEE-4905-8137-4BE0C2EE9219}" destId="{B1BAB6B0-3DD4-455F-B239-290C4D704013}" srcOrd="2" destOrd="0" presId="urn:microsoft.com/office/officeart/2008/layout/HalfCircleOrganizationChart"/>
    <dgm:cxn modelId="{25ABA208-7DDF-4DC7-915C-94440BDE6334}" type="presParOf" srcId="{6C7B9EAA-DCEB-49DE-80ED-F98773EFA2AE}" destId="{72EDC074-A98F-4071-B80C-C4CFFBF2210F}" srcOrd="6" destOrd="0" presId="urn:microsoft.com/office/officeart/2008/layout/HalfCircleOrganizationChart"/>
    <dgm:cxn modelId="{5CC2F22C-46BB-4183-A428-ECD70E1A217B}" type="presParOf" srcId="{6C7B9EAA-DCEB-49DE-80ED-F98773EFA2AE}" destId="{E99632E2-B53A-4E7F-989E-BA4D17BC99A6}" srcOrd="7" destOrd="0" presId="urn:microsoft.com/office/officeart/2008/layout/HalfCircleOrganizationChart"/>
    <dgm:cxn modelId="{FA8BB4F5-E8E6-4402-ADA1-E7684736C282}" type="presParOf" srcId="{E99632E2-B53A-4E7F-989E-BA4D17BC99A6}" destId="{8E485186-7732-49D5-8FD2-00F5A0152806}" srcOrd="0" destOrd="0" presId="urn:microsoft.com/office/officeart/2008/layout/HalfCircleOrganizationChart"/>
    <dgm:cxn modelId="{A8A55B52-E20C-4B22-9C66-D491DEE4354A}" type="presParOf" srcId="{8E485186-7732-49D5-8FD2-00F5A0152806}" destId="{EA5F115E-F929-4074-BEF1-B37C41E87D99}" srcOrd="0" destOrd="0" presId="urn:microsoft.com/office/officeart/2008/layout/HalfCircleOrganizationChart"/>
    <dgm:cxn modelId="{6D1767A2-E2D4-4C54-8E1E-490197B138CF}" type="presParOf" srcId="{8E485186-7732-49D5-8FD2-00F5A0152806}" destId="{53AA8454-86BD-4346-BAFF-043EE8AB1E17}" srcOrd="1" destOrd="0" presId="urn:microsoft.com/office/officeart/2008/layout/HalfCircleOrganizationChart"/>
    <dgm:cxn modelId="{E29FDEEC-B4F8-4883-BD59-7FFED8486034}" type="presParOf" srcId="{8E485186-7732-49D5-8FD2-00F5A0152806}" destId="{9630883A-793F-4DE0-8A38-57CAB5BB398B}" srcOrd="2" destOrd="0" presId="urn:microsoft.com/office/officeart/2008/layout/HalfCircleOrganizationChart"/>
    <dgm:cxn modelId="{EC95828C-FA42-4DF2-9DD2-E25C5161A7DC}" type="presParOf" srcId="{8E485186-7732-49D5-8FD2-00F5A0152806}" destId="{AEC27289-8F0C-409A-B710-E858E9876462}" srcOrd="3" destOrd="0" presId="urn:microsoft.com/office/officeart/2008/layout/HalfCircleOrganizationChart"/>
    <dgm:cxn modelId="{CAF6F11D-3195-43E2-881E-B7CEBA0757BB}" type="presParOf" srcId="{E99632E2-B53A-4E7F-989E-BA4D17BC99A6}" destId="{514ABF22-9DF0-4D79-ABF8-F2E158F923E7}" srcOrd="1" destOrd="0" presId="urn:microsoft.com/office/officeart/2008/layout/HalfCircleOrganizationChart"/>
    <dgm:cxn modelId="{29075400-B7F1-4645-8FF4-636C0232C611}" type="presParOf" srcId="{E99632E2-B53A-4E7F-989E-BA4D17BC99A6}" destId="{D60C6BDA-CF86-4A21-82D5-79E96BFEA750}" srcOrd="2" destOrd="0" presId="urn:microsoft.com/office/officeart/2008/layout/HalfCircleOrganizationChart"/>
    <dgm:cxn modelId="{34D14E89-E84B-413E-B0DE-60D06F5F6170}" type="presParOf" srcId="{96CF6357-88A7-441C-8CAB-50B77456359E}" destId="{37349558-EBF8-4F10-BF54-0E32FC28ADCB}" srcOrd="2" destOrd="0" presId="urn:microsoft.com/office/officeart/2008/layout/HalfCircleOrganizationChart"/>
    <dgm:cxn modelId="{37E55E5C-753A-4D78-B002-42AA0BA96DFA}" type="presParOf" srcId="{AC02F03F-7382-4FB5-8CEE-CF87DB079913}" destId="{D6C65257-6E15-4AE9-B106-4A4079F6E94D}" srcOrd="4" destOrd="0" presId="urn:microsoft.com/office/officeart/2008/layout/HalfCircleOrganizationChart"/>
    <dgm:cxn modelId="{371D6CD7-5237-42CF-80BC-F074B56E30C9}" type="presParOf" srcId="{AC02F03F-7382-4FB5-8CEE-CF87DB079913}" destId="{5069793B-F33C-4426-ACDA-9A01B06A0D58}" srcOrd="5" destOrd="0" presId="urn:microsoft.com/office/officeart/2008/layout/HalfCircleOrganizationChart"/>
    <dgm:cxn modelId="{54DC1804-084F-4649-9363-A956A32DFF23}" type="presParOf" srcId="{5069793B-F33C-4426-ACDA-9A01B06A0D58}" destId="{336A23BB-20DC-427E-816A-ED219B23E8EC}" srcOrd="0" destOrd="0" presId="urn:microsoft.com/office/officeart/2008/layout/HalfCircleOrganizationChart"/>
    <dgm:cxn modelId="{36079D36-83DD-4933-B646-55CC03F6F38F}" type="presParOf" srcId="{336A23BB-20DC-427E-816A-ED219B23E8EC}" destId="{B50C5920-7BC7-4CAF-BCDD-F6A01BF4710E}" srcOrd="0" destOrd="0" presId="urn:microsoft.com/office/officeart/2008/layout/HalfCircleOrganizationChart"/>
    <dgm:cxn modelId="{90F782F7-4BB9-4C02-B3DC-846E2C27AA64}" type="presParOf" srcId="{336A23BB-20DC-427E-816A-ED219B23E8EC}" destId="{B19DB262-8051-4EF5-8999-023B4DD97630}" srcOrd="1" destOrd="0" presId="urn:microsoft.com/office/officeart/2008/layout/HalfCircleOrganizationChart"/>
    <dgm:cxn modelId="{649072FE-CF2B-4218-86F9-B66EB06C946E}" type="presParOf" srcId="{336A23BB-20DC-427E-816A-ED219B23E8EC}" destId="{942C5B84-1D42-4E23-B154-E7BEF1875DEA}" srcOrd="2" destOrd="0" presId="urn:microsoft.com/office/officeart/2008/layout/HalfCircleOrganizationChart"/>
    <dgm:cxn modelId="{A4E68044-F8AF-4810-9024-A739179CC797}" type="presParOf" srcId="{336A23BB-20DC-427E-816A-ED219B23E8EC}" destId="{C4FC00DE-0F80-4DE5-8BD9-15119AE76442}" srcOrd="3" destOrd="0" presId="urn:microsoft.com/office/officeart/2008/layout/HalfCircleOrganizationChart"/>
    <dgm:cxn modelId="{03077EF7-4B99-4846-83ED-EC99E84D13B9}" type="presParOf" srcId="{5069793B-F33C-4426-ACDA-9A01B06A0D58}" destId="{E9AC7E8F-2175-4E5B-9D06-A8E3B3A8A469}" srcOrd="1" destOrd="0" presId="urn:microsoft.com/office/officeart/2008/layout/HalfCircleOrganizationChart"/>
    <dgm:cxn modelId="{03C8C2B4-83F2-4842-8381-97343F2C8835}" type="presParOf" srcId="{E9AC7E8F-2175-4E5B-9D06-A8E3B3A8A469}" destId="{7A2CD67E-3E5D-4D0F-950E-6BA7826E61ED}" srcOrd="0" destOrd="0" presId="urn:microsoft.com/office/officeart/2008/layout/HalfCircleOrganizationChart"/>
    <dgm:cxn modelId="{CA8F1E9F-9E0B-4482-A0BE-9DC8A13EA2B7}" type="presParOf" srcId="{E9AC7E8F-2175-4E5B-9D06-A8E3B3A8A469}" destId="{A6B22F3A-CD99-4C02-BB47-F9B791C3C9C9}" srcOrd="1" destOrd="0" presId="urn:microsoft.com/office/officeart/2008/layout/HalfCircleOrganizationChart"/>
    <dgm:cxn modelId="{4975B072-AB32-44D6-B551-3374D4E56978}" type="presParOf" srcId="{A6B22F3A-CD99-4C02-BB47-F9B791C3C9C9}" destId="{43F5BFEB-0E76-45CC-AD2E-82B84A5ECEBA}" srcOrd="0" destOrd="0" presId="urn:microsoft.com/office/officeart/2008/layout/HalfCircleOrganizationChart"/>
    <dgm:cxn modelId="{C5AE892C-319B-4D5F-BFA6-0981B3E54314}" type="presParOf" srcId="{43F5BFEB-0E76-45CC-AD2E-82B84A5ECEBA}" destId="{F9835CEC-27C2-4232-B109-8C7D6DBF1697}" srcOrd="0" destOrd="0" presId="urn:microsoft.com/office/officeart/2008/layout/HalfCircleOrganizationChart"/>
    <dgm:cxn modelId="{18614FA0-A139-4197-93D7-5CFC701E071D}" type="presParOf" srcId="{43F5BFEB-0E76-45CC-AD2E-82B84A5ECEBA}" destId="{B13CAC6E-C2A9-407C-A378-D20D99C1BC13}" srcOrd="1" destOrd="0" presId="urn:microsoft.com/office/officeart/2008/layout/HalfCircleOrganizationChart"/>
    <dgm:cxn modelId="{070F16C2-3F2E-4685-BC0C-3C5BFCC3FE51}" type="presParOf" srcId="{43F5BFEB-0E76-45CC-AD2E-82B84A5ECEBA}" destId="{DA9BB289-0F4B-48D1-9998-2AE00A56345F}" srcOrd="2" destOrd="0" presId="urn:microsoft.com/office/officeart/2008/layout/HalfCircleOrganizationChart"/>
    <dgm:cxn modelId="{35D00725-946D-4317-BA9A-A12FB8979B4B}" type="presParOf" srcId="{43F5BFEB-0E76-45CC-AD2E-82B84A5ECEBA}" destId="{8F5DB11D-0D20-4BB7-8036-B671C501C548}" srcOrd="3" destOrd="0" presId="urn:microsoft.com/office/officeart/2008/layout/HalfCircleOrganizationChart"/>
    <dgm:cxn modelId="{E0655286-9788-4089-8BDE-2467C5329481}" type="presParOf" srcId="{A6B22F3A-CD99-4C02-BB47-F9B791C3C9C9}" destId="{5B45BA43-7277-4737-B161-AFFC3FCC25C5}" srcOrd="1" destOrd="0" presId="urn:microsoft.com/office/officeart/2008/layout/HalfCircleOrganizationChart"/>
    <dgm:cxn modelId="{F0D6832B-531D-4C72-9991-8E81C2E766A5}" type="presParOf" srcId="{A6B22F3A-CD99-4C02-BB47-F9B791C3C9C9}" destId="{9FBAE444-F023-467A-9A97-BFFB75977653}" srcOrd="2" destOrd="0" presId="urn:microsoft.com/office/officeart/2008/layout/HalfCircleOrganizationChart"/>
    <dgm:cxn modelId="{8A3FF7A3-3423-4602-BBF0-35BC161BE854}" type="presParOf" srcId="{E9AC7E8F-2175-4E5B-9D06-A8E3B3A8A469}" destId="{A0962165-2C1A-44E0-813E-386CBE3B57DB}" srcOrd="2" destOrd="0" presId="urn:microsoft.com/office/officeart/2008/layout/HalfCircleOrganizationChart"/>
    <dgm:cxn modelId="{D2622834-85F2-47A9-BED4-0C5002880DDB}" type="presParOf" srcId="{E9AC7E8F-2175-4E5B-9D06-A8E3B3A8A469}" destId="{8E875391-9081-40F2-AD6B-1C44DC81F1BC}" srcOrd="3" destOrd="0" presId="urn:microsoft.com/office/officeart/2008/layout/HalfCircleOrganizationChart"/>
    <dgm:cxn modelId="{F5EF84BE-AAF6-4F9A-BCA7-51F647B2525A}" type="presParOf" srcId="{8E875391-9081-40F2-AD6B-1C44DC81F1BC}" destId="{36483AE1-A93C-4394-8855-B65D76031EEE}" srcOrd="0" destOrd="0" presId="urn:microsoft.com/office/officeart/2008/layout/HalfCircleOrganizationChart"/>
    <dgm:cxn modelId="{F327DC9E-6E82-421D-BFD4-32C76A6A1FE3}" type="presParOf" srcId="{36483AE1-A93C-4394-8855-B65D76031EEE}" destId="{93F51418-CB5F-4DED-8C88-3A60B78ACCEC}" srcOrd="0" destOrd="0" presId="urn:microsoft.com/office/officeart/2008/layout/HalfCircleOrganizationChart"/>
    <dgm:cxn modelId="{5A1E74AD-811B-4836-AEF3-5F12CD470811}" type="presParOf" srcId="{36483AE1-A93C-4394-8855-B65D76031EEE}" destId="{6377FFB5-D200-4EA0-920A-B9D5150A2B2D}" srcOrd="1" destOrd="0" presId="urn:microsoft.com/office/officeart/2008/layout/HalfCircleOrganizationChart"/>
    <dgm:cxn modelId="{65DAFA7D-2ED3-4E36-956E-57C57203C430}" type="presParOf" srcId="{36483AE1-A93C-4394-8855-B65D76031EEE}" destId="{91B95896-5642-4CD4-8ABA-3A1CEF70E90A}" srcOrd="2" destOrd="0" presId="urn:microsoft.com/office/officeart/2008/layout/HalfCircleOrganizationChart"/>
    <dgm:cxn modelId="{1A8AAA4F-2F91-44B0-A2ED-8B2326929D50}" type="presParOf" srcId="{36483AE1-A93C-4394-8855-B65D76031EEE}" destId="{472820AC-2204-48DE-8314-124FEA4556EC}" srcOrd="3" destOrd="0" presId="urn:microsoft.com/office/officeart/2008/layout/HalfCircleOrganizationChart"/>
    <dgm:cxn modelId="{A5495674-137F-424C-A898-FF7A77A1F771}" type="presParOf" srcId="{8E875391-9081-40F2-AD6B-1C44DC81F1BC}" destId="{E9509782-97BD-474E-8289-F31DE694A2EC}" srcOrd="1" destOrd="0" presId="urn:microsoft.com/office/officeart/2008/layout/HalfCircleOrganizationChart"/>
    <dgm:cxn modelId="{890B3DC4-8315-4D53-B308-FDBDB0C9AB98}" type="presParOf" srcId="{8E875391-9081-40F2-AD6B-1C44DC81F1BC}" destId="{75641C8C-1DA6-42A7-ACF3-3960DB0A42F8}" srcOrd="2" destOrd="0" presId="urn:microsoft.com/office/officeart/2008/layout/HalfCircleOrganizationChart"/>
    <dgm:cxn modelId="{D3DF46DE-4795-4ADE-BAE3-DF978097135E}" type="presParOf" srcId="{E9AC7E8F-2175-4E5B-9D06-A8E3B3A8A469}" destId="{D498A589-0D22-42E1-BB88-1A00EB16E897}" srcOrd="4" destOrd="0" presId="urn:microsoft.com/office/officeart/2008/layout/HalfCircleOrganizationChart"/>
    <dgm:cxn modelId="{F5C7EDE2-4AB6-42AF-8881-2F2750CF8F43}" type="presParOf" srcId="{E9AC7E8F-2175-4E5B-9D06-A8E3B3A8A469}" destId="{121E2EA8-C99D-4842-8538-97A4B0A9DEB5}" srcOrd="5" destOrd="0" presId="urn:microsoft.com/office/officeart/2008/layout/HalfCircleOrganizationChart"/>
    <dgm:cxn modelId="{700E1EE1-C0E7-4582-978F-6EBBBF215C3D}" type="presParOf" srcId="{121E2EA8-C99D-4842-8538-97A4B0A9DEB5}" destId="{5F90C4B0-F789-4931-824B-0918C99DAA12}" srcOrd="0" destOrd="0" presId="urn:microsoft.com/office/officeart/2008/layout/HalfCircleOrganizationChart"/>
    <dgm:cxn modelId="{D5DE4659-0055-4DEE-BD77-2508E9B45145}" type="presParOf" srcId="{5F90C4B0-F789-4931-824B-0918C99DAA12}" destId="{84F8993F-51D6-4907-A719-5E3B18D3CBEF}" srcOrd="0" destOrd="0" presId="urn:microsoft.com/office/officeart/2008/layout/HalfCircleOrganizationChart"/>
    <dgm:cxn modelId="{31D70033-31A4-4D43-AE89-BEE91BF2F0D2}" type="presParOf" srcId="{5F90C4B0-F789-4931-824B-0918C99DAA12}" destId="{E45CF03B-B868-484F-9E56-74E32396D51C}" srcOrd="1" destOrd="0" presId="urn:microsoft.com/office/officeart/2008/layout/HalfCircleOrganizationChart"/>
    <dgm:cxn modelId="{AE709F33-10CD-4711-A1C4-9AFE56BAAFA9}" type="presParOf" srcId="{5F90C4B0-F789-4931-824B-0918C99DAA12}" destId="{B0A85831-7E58-4D75-8A04-269A02E4039B}" srcOrd="2" destOrd="0" presId="urn:microsoft.com/office/officeart/2008/layout/HalfCircleOrganizationChart"/>
    <dgm:cxn modelId="{93E2C7D8-5BA9-4EEC-B637-D44C50721340}" type="presParOf" srcId="{5F90C4B0-F789-4931-824B-0918C99DAA12}" destId="{BC44F528-0164-4011-A349-5A372BCE7F7D}" srcOrd="3" destOrd="0" presId="urn:microsoft.com/office/officeart/2008/layout/HalfCircleOrganizationChart"/>
    <dgm:cxn modelId="{55E924EC-FB22-4D7D-9888-86A70090D27B}" type="presParOf" srcId="{121E2EA8-C99D-4842-8538-97A4B0A9DEB5}" destId="{2F8C5826-49B1-4031-AB26-D9C79B027870}" srcOrd="1" destOrd="0" presId="urn:microsoft.com/office/officeart/2008/layout/HalfCircleOrganizationChart"/>
    <dgm:cxn modelId="{EEE51CA2-CD06-4BD8-BBFE-BFCC75F356B2}" type="presParOf" srcId="{121E2EA8-C99D-4842-8538-97A4B0A9DEB5}" destId="{3583413A-3211-489B-91B6-B6CDA862FD29}" srcOrd="2" destOrd="0" presId="urn:microsoft.com/office/officeart/2008/layout/HalfCircleOrganizationChart"/>
    <dgm:cxn modelId="{30B356BA-24BC-4D90-A4ED-003D47E43175}" type="presParOf" srcId="{5069793B-F33C-4426-ACDA-9A01B06A0D58}" destId="{39CEFC2E-9617-4EDE-AAAA-A7C50BBBCF6F}" srcOrd="2" destOrd="0" presId="urn:microsoft.com/office/officeart/2008/layout/HalfCircleOrganizationChart"/>
    <dgm:cxn modelId="{7540FE90-CF6E-47E1-A5AA-41491EB7050A}" type="presParOf" srcId="{AC02F03F-7382-4FB5-8CEE-CF87DB079913}" destId="{994B528A-8179-43F7-B632-6C3D6958E050}" srcOrd="6" destOrd="0" presId="urn:microsoft.com/office/officeart/2008/layout/HalfCircleOrganizationChart"/>
    <dgm:cxn modelId="{599B1934-C1FD-469E-B067-0C4E99CF915D}" type="presParOf" srcId="{AC02F03F-7382-4FB5-8CEE-CF87DB079913}" destId="{238EA650-A42C-4B3C-9083-1ED7AC79C7F8}" srcOrd="7" destOrd="0" presId="urn:microsoft.com/office/officeart/2008/layout/HalfCircleOrganizationChart"/>
    <dgm:cxn modelId="{9D75DDDF-9DA6-47A9-9758-B494D1C46B30}" type="presParOf" srcId="{238EA650-A42C-4B3C-9083-1ED7AC79C7F8}" destId="{AE9DD995-2FAD-4E5E-B1B2-96AD8C94D728}" srcOrd="0" destOrd="0" presId="urn:microsoft.com/office/officeart/2008/layout/HalfCircleOrganizationChart"/>
    <dgm:cxn modelId="{6D98D5C2-9195-41AB-BB4D-68E5FE133DEC}" type="presParOf" srcId="{AE9DD995-2FAD-4E5E-B1B2-96AD8C94D728}" destId="{A923F397-891A-4E1B-8AA0-C2253B707133}" srcOrd="0" destOrd="0" presId="urn:microsoft.com/office/officeart/2008/layout/HalfCircleOrganizationChart"/>
    <dgm:cxn modelId="{7B20537D-5805-41D2-986D-1B957C9EC9F6}" type="presParOf" srcId="{AE9DD995-2FAD-4E5E-B1B2-96AD8C94D728}" destId="{61558293-A25A-4162-A35F-2CB2AC309426}" srcOrd="1" destOrd="0" presId="urn:microsoft.com/office/officeart/2008/layout/HalfCircleOrganizationChart"/>
    <dgm:cxn modelId="{B39869F9-33E6-45CA-AEB9-A644A8F9A2B5}" type="presParOf" srcId="{AE9DD995-2FAD-4E5E-B1B2-96AD8C94D728}" destId="{09D7C8DC-C3D7-43B3-A9A8-90499F3D01AC}" srcOrd="2" destOrd="0" presId="urn:microsoft.com/office/officeart/2008/layout/HalfCircleOrganizationChart"/>
    <dgm:cxn modelId="{C6B726F8-480B-4D66-BB33-7018F1237801}" type="presParOf" srcId="{AE9DD995-2FAD-4E5E-B1B2-96AD8C94D728}" destId="{5E55AC6E-CE5D-4181-850A-C930407873E7}" srcOrd="3" destOrd="0" presId="urn:microsoft.com/office/officeart/2008/layout/HalfCircleOrganizationChart"/>
    <dgm:cxn modelId="{1C048AD2-198D-42E9-802D-64C122D6A453}" type="presParOf" srcId="{238EA650-A42C-4B3C-9083-1ED7AC79C7F8}" destId="{D2CCEB55-DD6A-4AC6-B6A2-C84C8BB47DF1}" srcOrd="1" destOrd="0" presId="urn:microsoft.com/office/officeart/2008/layout/HalfCircleOrganizationChart"/>
    <dgm:cxn modelId="{301EDC27-0EC4-492F-BC36-EFF2FE93F8EB}" type="presParOf" srcId="{238EA650-A42C-4B3C-9083-1ED7AC79C7F8}" destId="{62A1BCDE-AC10-48AC-81AA-04B978EFB33D}" srcOrd="2" destOrd="0" presId="urn:microsoft.com/office/officeart/2008/layout/HalfCircleOrganizationChart"/>
    <dgm:cxn modelId="{B64634DD-878E-41E3-A490-1266F0D2B395}" type="presParOf" srcId="{5763695D-F339-41F1-A32A-340556E69F63}" destId="{F8E8EA41-D78F-437D-86CE-5FFF26378C20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FEC827-D435-47CB-B199-B7152CFD0639}" type="doc">
      <dgm:prSet loTypeId="urn:microsoft.com/office/officeart/2005/8/layout/StepDown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D35EEAF2-BB44-4CF8-A832-67D0FB33F9CB}">
      <dgm:prSet phldrT="[Texto]"/>
      <dgm:spPr/>
      <dgm:t>
        <a:bodyPr/>
        <a:lstStyle/>
        <a:p>
          <a:r>
            <a:rPr lang="es-EC" dirty="0" smtClean="0"/>
            <a:t>Planificación de Auditoría</a:t>
          </a:r>
          <a:endParaRPr lang="es-EC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7808E5BB-8746-442C-AB20-8344234B3F24}" type="parTrans" cxnId="{A6812C1C-81BF-40D0-826B-6CD1BECEE71A}">
      <dgm:prSet/>
      <dgm:spPr/>
      <dgm:t>
        <a:bodyPr/>
        <a:lstStyle/>
        <a:p>
          <a:endParaRPr lang="es-EC"/>
        </a:p>
      </dgm:t>
    </dgm:pt>
    <dgm:pt modelId="{63A56AF2-4460-4738-9C85-7D47BACCF69D}" type="sibTrans" cxnId="{A6812C1C-81BF-40D0-826B-6CD1BECEE71A}">
      <dgm:prSet/>
      <dgm:spPr/>
      <dgm:t>
        <a:bodyPr/>
        <a:lstStyle/>
        <a:p>
          <a:endParaRPr lang="es-EC"/>
        </a:p>
      </dgm:t>
    </dgm:pt>
    <dgm:pt modelId="{F80B8895-B169-4CB3-8355-BF0E7C1AF7AD}">
      <dgm:prSet phldrT="[Texto]"/>
      <dgm:spPr/>
      <dgm:t>
        <a:bodyPr/>
        <a:lstStyle/>
        <a:p>
          <a:r>
            <a:rPr lang="es-EC" dirty="0" smtClean="0"/>
            <a:t>Ejecución de Auditoria</a:t>
          </a:r>
          <a:endParaRPr lang="es-EC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file"/>
          </dgm14:cNvPr>
        </a:ext>
      </dgm:extLst>
    </dgm:pt>
    <dgm:pt modelId="{209834ED-2DD9-4954-900B-FC331386F6D6}" type="parTrans" cxnId="{6D668D94-D559-4000-A6FD-99F97FC0BF66}">
      <dgm:prSet/>
      <dgm:spPr/>
      <dgm:t>
        <a:bodyPr/>
        <a:lstStyle/>
        <a:p>
          <a:endParaRPr lang="es-EC"/>
        </a:p>
      </dgm:t>
    </dgm:pt>
    <dgm:pt modelId="{99602951-2F35-498B-864D-8D55165CF231}" type="sibTrans" cxnId="{6D668D94-D559-4000-A6FD-99F97FC0BF66}">
      <dgm:prSet/>
      <dgm:spPr/>
      <dgm:t>
        <a:bodyPr/>
        <a:lstStyle/>
        <a:p>
          <a:endParaRPr lang="es-EC"/>
        </a:p>
      </dgm:t>
    </dgm:pt>
    <dgm:pt modelId="{1E5496A9-0B74-4195-9B19-A4B7CEFE5F14}">
      <dgm:prSet phldrT="[Texto]"/>
      <dgm:spPr/>
      <dgm:t>
        <a:bodyPr/>
        <a:lstStyle/>
        <a:p>
          <a:r>
            <a:rPr lang="es-EC" dirty="0" smtClean="0"/>
            <a:t>Programa de Auditoría y ejecución de trabajo de los procesos del Departamento Financiero Administrativo</a:t>
          </a:r>
          <a:endParaRPr lang="es-EC" dirty="0"/>
        </a:p>
      </dgm:t>
    </dgm:pt>
    <dgm:pt modelId="{6AA903F9-597F-4F88-A02E-377E5F1BF597}" type="parTrans" cxnId="{AE20F650-4B50-4A1B-BAD9-B872B1FCB3C1}">
      <dgm:prSet/>
      <dgm:spPr/>
      <dgm:t>
        <a:bodyPr/>
        <a:lstStyle/>
        <a:p>
          <a:endParaRPr lang="es-EC"/>
        </a:p>
      </dgm:t>
    </dgm:pt>
    <dgm:pt modelId="{6D528B54-091D-4B59-B772-A072B6E4D8C3}" type="sibTrans" cxnId="{AE20F650-4B50-4A1B-BAD9-B872B1FCB3C1}">
      <dgm:prSet/>
      <dgm:spPr/>
      <dgm:t>
        <a:bodyPr/>
        <a:lstStyle/>
        <a:p>
          <a:endParaRPr lang="es-EC"/>
        </a:p>
      </dgm:t>
    </dgm:pt>
    <dgm:pt modelId="{9EA39486-0CDD-4427-84F9-75B8F06C84AB}">
      <dgm:prSet phldrT="[Texto]"/>
      <dgm:spPr/>
      <dgm:t>
        <a:bodyPr/>
        <a:lstStyle/>
        <a:p>
          <a:r>
            <a:rPr lang="es-EC" dirty="0" smtClean="0"/>
            <a:t>Comunicación de Resultados</a:t>
          </a:r>
          <a:endParaRPr lang="es-EC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file"/>
          </dgm14:cNvPr>
        </a:ext>
      </dgm:extLst>
    </dgm:pt>
    <dgm:pt modelId="{B00E42DC-B222-4836-88A4-AF11DE0B8819}" type="parTrans" cxnId="{F26BFC94-10E1-400D-B71C-D6746B77C660}">
      <dgm:prSet/>
      <dgm:spPr/>
      <dgm:t>
        <a:bodyPr/>
        <a:lstStyle/>
        <a:p>
          <a:endParaRPr lang="es-EC"/>
        </a:p>
      </dgm:t>
    </dgm:pt>
    <dgm:pt modelId="{697AF48E-BD94-4789-9A91-B8555AFD7F31}" type="sibTrans" cxnId="{F26BFC94-10E1-400D-B71C-D6746B77C660}">
      <dgm:prSet/>
      <dgm:spPr/>
      <dgm:t>
        <a:bodyPr/>
        <a:lstStyle/>
        <a:p>
          <a:endParaRPr lang="es-EC"/>
        </a:p>
      </dgm:t>
    </dgm:pt>
    <dgm:pt modelId="{DDBE6BD9-CB8F-4941-829D-BE86B09A2607}">
      <dgm:prSet phldrT="[Texto]"/>
      <dgm:spPr/>
      <dgm:t>
        <a:bodyPr/>
        <a:lstStyle/>
        <a:p>
          <a:r>
            <a:rPr lang="es-EC" dirty="0" smtClean="0"/>
            <a:t>Seguimiento</a:t>
          </a:r>
          <a:endParaRPr lang="es-EC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file"/>
          </dgm14:cNvPr>
        </a:ext>
      </dgm:extLst>
    </dgm:pt>
    <dgm:pt modelId="{7C85AF31-F70D-4ECA-B0EB-2A33830B94FC}" type="parTrans" cxnId="{441A38B4-0E2A-47EF-8F05-B5817CD4FC24}">
      <dgm:prSet/>
      <dgm:spPr/>
      <dgm:t>
        <a:bodyPr/>
        <a:lstStyle/>
        <a:p>
          <a:endParaRPr lang="es-EC"/>
        </a:p>
      </dgm:t>
    </dgm:pt>
    <dgm:pt modelId="{A1607D2C-E98B-4979-9179-84AA95A200C1}" type="sibTrans" cxnId="{441A38B4-0E2A-47EF-8F05-B5817CD4FC24}">
      <dgm:prSet/>
      <dgm:spPr/>
      <dgm:t>
        <a:bodyPr/>
        <a:lstStyle/>
        <a:p>
          <a:endParaRPr lang="es-EC"/>
        </a:p>
      </dgm:t>
    </dgm:pt>
    <dgm:pt modelId="{3CEB3A4B-8F53-4862-BDCD-90AAA16B5F04}">
      <dgm:prSet phldrT="[Texto]" custT="1"/>
      <dgm:spPr/>
      <dgm:t>
        <a:bodyPr/>
        <a:lstStyle/>
        <a:p>
          <a:r>
            <a:rPr lang="es-EC" sz="1000" dirty="0" smtClean="0">
              <a:hlinkClick xmlns:r="http://schemas.openxmlformats.org/officeDocument/2006/relationships" r:id="rId5" action="ppaction://hlinkfile"/>
            </a:rPr>
            <a:t>Planificación  Preliminar</a:t>
          </a:r>
          <a:endParaRPr lang="es-EC" sz="1000" dirty="0"/>
        </a:p>
      </dgm:t>
    </dgm:pt>
    <dgm:pt modelId="{5C668E09-3682-4AB2-9E62-F6E72FE2A5BF}" type="parTrans" cxnId="{34DA3207-B2C9-41E3-911A-69B8C3727E3E}">
      <dgm:prSet/>
      <dgm:spPr/>
      <dgm:t>
        <a:bodyPr/>
        <a:lstStyle/>
        <a:p>
          <a:endParaRPr lang="es-EC"/>
        </a:p>
      </dgm:t>
    </dgm:pt>
    <dgm:pt modelId="{7F94FE33-A7A5-4CA1-9D3E-98F0DA47D252}" type="sibTrans" cxnId="{34DA3207-B2C9-41E3-911A-69B8C3727E3E}">
      <dgm:prSet/>
      <dgm:spPr/>
      <dgm:t>
        <a:bodyPr/>
        <a:lstStyle/>
        <a:p>
          <a:endParaRPr lang="es-EC"/>
        </a:p>
      </dgm:t>
    </dgm:pt>
    <dgm:pt modelId="{F73160C2-2A2E-4B40-85C7-757A9EBEDE60}">
      <dgm:prSet phldrT="[Texto]" custT="1"/>
      <dgm:spPr/>
      <dgm:t>
        <a:bodyPr/>
        <a:lstStyle/>
        <a:p>
          <a:r>
            <a:rPr lang="es-EC" sz="1000" dirty="0" smtClean="0">
              <a:hlinkClick xmlns:r="http://schemas.openxmlformats.org/officeDocument/2006/relationships" r:id="rId6" action="ppaction://hlinkfile"/>
            </a:rPr>
            <a:t>Planificación Especifica</a:t>
          </a:r>
          <a:endParaRPr lang="es-EC" sz="1000" dirty="0"/>
        </a:p>
      </dgm:t>
    </dgm:pt>
    <dgm:pt modelId="{8128FAF0-892A-48DC-A24D-7089B3A867E4}" type="parTrans" cxnId="{7C4483F3-21CD-4F3F-AD3F-2599571DA6F2}">
      <dgm:prSet/>
      <dgm:spPr/>
      <dgm:t>
        <a:bodyPr/>
        <a:lstStyle/>
        <a:p>
          <a:endParaRPr lang="es-EC"/>
        </a:p>
      </dgm:t>
    </dgm:pt>
    <dgm:pt modelId="{C7DD2476-DA9D-4FCA-A1DB-B4B3DAF8B061}" type="sibTrans" cxnId="{7C4483F3-21CD-4F3F-AD3F-2599571DA6F2}">
      <dgm:prSet/>
      <dgm:spPr/>
      <dgm:t>
        <a:bodyPr/>
        <a:lstStyle/>
        <a:p>
          <a:endParaRPr lang="es-EC"/>
        </a:p>
      </dgm:t>
    </dgm:pt>
    <dgm:pt modelId="{ACC03585-3FDF-4BF9-8C8C-5164F189A09D}" type="pres">
      <dgm:prSet presAssocID="{CCFEC827-D435-47CB-B199-B7152CFD063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0C4DC6AA-1623-447B-941F-CE94918E2632}" type="pres">
      <dgm:prSet presAssocID="{D35EEAF2-BB44-4CF8-A832-67D0FB33F9CB}" presName="composite" presStyleCnt="0"/>
      <dgm:spPr/>
    </dgm:pt>
    <dgm:pt modelId="{A001609B-E096-46CD-BC66-EBB7AD37C0F3}" type="pres">
      <dgm:prSet presAssocID="{D35EEAF2-BB44-4CF8-A832-67D0FB33F9CB}" presName="bentUpArrow1" presStyleLbl="alignImgPlace1" presStyleIdx="0" presStyleCnt="3"/>
      <dgm:spPr/>
    </dgm:pt>
    <dgm:pt modelId="{EDC202E4-5D39-41ED-AA8F-F4A4FECC0B31}" type="pres">
      <dgm:prSet presAssocID="{D35EEAF2-BB44-4CF8-A832-67D0FB33F9CB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431403-962D-4445-BDA0-97E23ADFE626}" type="pres">
      <dgm:prSet presAssocID="{D35EEAF2-BB44-4CF8-A832-67D0FB33F9CB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B65BBA-F0F6-4DCC-85C4-B1DE2CE687AF}" type="pres">
      <dgm:prSet presAssocID="{63A56AF2-4460-4738-9C85-7D47BACCF69D}" presName="sibTrans" presStyleCnt="0"/>
      <dgm:spPr/>
    </dgm:pt>
    <dgm:pt modelId="{04A7ED29-3047-4211-AAB7-751ABC5F543F}" type="pres">
      <dgm:prSet presAssocID="{F80B8895-B169-4CB3-8355-BF0E7C1AF7AD}" presName="composite" presStyleCnt="0"/>
      <dgm:spPr/>
    </dgm:pt>
    <dgm:pt modelId="{8468AD97-B80E-42D8-876C-0267FA76C36D}" type="pres">
      <dgm:prSet presAssocID="{F80B8895-B169-4CB3-8355-BF0E7C1AF7AD}" presName="bentUpArrow1" presStyleLbl="alignImgPlace1" presStyleIdx="1" presStyleCnt="3"/>
      <dgm:spPr/>
    </dgm:pt>
    <dgm:pt modelId="{0A755EE8-0F6C-4AFC-A339-8E1D5C61F662}" type="pres">
      <dgm:prSet presAssocID="{F80B8895-B169-4CB3-8355-BF0E7C1AF7AD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F628E7-15CA-4F2A-85E7-817096C81DE7}" type="pres">
      <dgm:prSet presAssocID="{F80B8895-B169-4CB3-8355-BF0E7C1AF7AD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5777AF-3DFB-4474-8D99-71B75F9F77BE}" type="pres">
      <dgm:prSet presAssocID="{99602951-2F35-498B-864D-8D55165CF231}" presName="sibTrans" presStyleCnt="0"/>
      <dgm:spPr/>
    </dgm:pt>
    <dgm:pt modelId="{6AA859B9-217C-498A-A7B2-33310CB8684C}" type="pres">
      <dgm:prSet presAssocID="{9EA39486-0CDD-4427-84F9-75B8F06C84AB}" presName="composite" presStyleCnt="0"/>
      <dgm:spPr/>
    </dgm:pt>
    <dgm:pt modelId="{593F32C0-6DB9-4D6D-9DC6-4B4F224980E4}" type="pres">
      <dgm:prSet presAssocID="{9EA39486-0CDD-4427-84F9-75B8F06C84AB}" presName="bentUpArrow1" presStyleLbl="alignImgPlace1" presStyleIdx="2" presStyleCnt="3"/>
      <dgm:spPr/>
    </dgm:pt>
    <dgm:pt modelId="{D2B35464-8326-4AA5-8DCC-EF689171A601}" type="pres">
      <dgm:prSet presAssocID="{9EA39486-0CDD-4427-84F9-75B8F06C84AB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34BD52-67E5-4504-9CB6-9B55F01DAD83}" type="pres">
      <dgm:prSet presAssocID="{9EA39486-0CDD-4427-84F9-75B8F06C84AB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BD0BB3F-8445-4DDA-8CE2-AA371C5B5111}" type="pres">
      <dgm:prSet presAssocID="{697AF48E-BD94-4789-9A91-B8555AFD7F31}" presName="sibTrans" presStyleCnt="0"/>
      <dgm:spPr/>
    </dgm:pt>
    <dgm:pt modelId="{89EA09A5-67BC-4280-BC3B-EA2BE87A6170}" type="pres">
      <dgm:prSet presAssocID="{DDBE6BD9-CB8F-4941-829D-BE86B09A2607}" presName="composite" presStyleCnt="0"/>
      <dgm:spPr/>
    </dgm:pt>
    <dgm:pt modelId="{E10FB139-FFB6-45C2-B253-0021CC382D8E}" type="pres">
      <dgm:prSet presAssocID="{DDBE6BD9-CB8F-4941-829D-BE86B09A2607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E20F650-4B50-4A1B-BAD9-B872B1FCB3C1}" srcId="{F80B8895-B169-4CB3-8355-BF0E7C1AF7AD}" destId="{1E5496A9-0B74-4195-9B19-A4B7CEFE5F14}" srcOrd="0" destOrd="0" parTransId="{6AA903F9-597F-4F88-A02E-377E5F1BF597}" sibTransId="{6D528B54-091D-4B59-B772-A072B6E4D8C3}"/>
    <dgm:cxn modelId="{37563097-34E2-4BA8-8B75-8BEA9B62C216}" type="presOf" srcId="{DDBE6BD9-CB8F-4941-829D-BE86B09A2607}" destId="{E10FB139-FFB6-45C2-B253-0021CC382D8E}" srcOrd="0" destOrd="0" presId="urn:microsoft.com/office/officeart/2005/8/layout/StepDownProcess"/>
    <dgm:cxn modelId="{469A3B97-2D89-4B35-B225-756E1E4FC2C2}" type="presOf" srcId="{D35EEAF2-BB44-4CF8-A832-67D0FB33F9CB}" destId="{EDC202E4-5D39-41ED-AA8F-F4A4FECC0B31}" srcOrd="0" destOrd="0" presId="urn:microsoft.com/office/officeart/2005/8/layout/StepDownProcess"/>
    <dgm:cxn modelId="{6D668D94-D559-4000-A6FD-99F97FC0BF66}" srcId="{CCFEC827-D435-47CB-B199-B7152CFD0639}" destId="{F80B8895-B169-4CB3-8355-BF0E7C1AF7AD}" srcOrd="1" destOrd="0" parTransId="{209834ED-2DD9-4954-900B-FC331386F6D6}" sibTransId="{99602951-2F35-498B-864D-8D55165CF231}"/>
    <dgm:cxn modelId="{5CC783A4-CD32-47D8-B419-D7509FECB679}" type="presOf" srcId="{F80B8895-B169-4CB3-8355-BF0E7C1AF7AD}" destId="{0A755EE8-0F6C-4AFC-A339-8E1D5C61F662}" srcOrd="0" destOrd="0" presId="urn:microsoft.com/office/officeart/2005/8/layout/StepDownProcess"/>
    <dgm:cxn modelId="{C3CD3556-EB04-496C-AFD4-241EEE34F620}" type="presOf" srcId="{CCFEC827-D435-47CB-B199-B7152CFD0639}" destId="{ACC03585-3FDF-4BF9-8C8C-5164F189A09D}" srcOrd="0" destOrd="0" presId="urn:microsoft.com/office/officeart/2005/8/layout/StepDownProcess"/>
    <dgm:cxn modelId="{441A38B4-0E2A-47EF-8F05-B5817CD4FC24}" srcId="{CCFEC827-D435-47CB-B199-B7152CFD0639}" destId="{DDBE6BD9-CB8F-4941-829D-BE86B09A2607}" srcOrd="3" destOrd="0" parTransId="{7C85AF31-F70D-4ECA-B0EB-2A33830B94FC}" sibTransId="{A1607D2C-E98B-4979-9179-84AA95A200C1}"/>
    <dgm:cxn modelId="{960D0999-28CA-4EA7-9B2C-9CA94787B86F}" type="presOf" srcId="{9EA39486-0CDD-4427-84F9-75B8F06C84AB}" destId="{D2B35464-8326-4AA5-8DCC-EF689171A601}" srcOrd="0" destOrd="0" presId="urn:microsoft.com/office/officeart/2005/8/layout/StepDownProcess"/>
    <dgm:cxn modelId="{82BA8B4D-A223-4465-A7EC-6A71B553C1D0}" type="presOf" srcId="{3CEB3A4B-8F53-4862-BDCD-90AAA16B5F04}" destId="{DA431403-962D-4445-BDA0-97E23ADFE626}" srcOrd="0" destOrd="0" presId="urn:microsoft.com/office/officeart/2005/8/layout/StepDownProcess"/>
    <dgm:cxn modelId="{34DA3207-B2C9-41E3-911A-69B8C3727E3E}" srcId="{D35EEAF2-BB44-4CF8-A832-67D0FB33F9CB}" destId="{3CEB3A4B-8F53-4862-BDCD-90AAA16B5F04}" srcOrd="0" destOrd="0" parTransId="{5C668E09-3682-4AB2-9E62-F6E72FE2A5BF}" sibTransId="{7F94FE33-A7A5-4CA1-9D3E-98F0DA47D252}"/>
    <dgm:cxn modelId="{55AE8615-3434-42C1-BA7B-81A4F4988631}" type="presOf" srcId="{1E5496A9-0B74-4195-9B19-A4B7CEFE5F14}" destId="{F6F628E7-15CA-4F2A-85E7-817096C81DE7}" srcOrd="0" destOrd="0" presId="urn:microsoft.com/office/officeart/2005/8/layout/StepDownProcess"/>
    <dgm:cxn modelId="{F26BFC94-10E1-400D-B71C-D6746B77C660}" srcId="{CCFEC827-D435-47CB-B199-B7152CFD0639}" destId="{9EA39486-0CDD-4427-84F9-75B8F06C84AB}" srcOrd="2" destOrd="0" parTransId="{B00E42DC-B222-4836-88A4-AF11DE0B8819}" sibTransId="{697AF48E-BD94-4789-9A91-B8555AFD7F31}"/>
    <dgm:cxn modelId="{51B089A1-87BB-4D8C-9D0B-0E97C5CB1E72}" type="presOf" srcId="{F73160C2-2A2E-4B40-85C7-757A9EBEDE60}" destId="{DA431403-962D-4445-BDA0-97E23ADFE626}" srcOrd="0" destOrd="1" presId="urn:microsoft.com/office/officeart/2005/8/layout/StepDownProcess"/>
    <dgm:cxn modelId="{A6812C1C-81BF-40D0-826B-6CD1BECEE71A}" srcId="{CCFEC827-D435-47CB-B199-B7152CFD0639}" destId="{D35EEAF2-BB44-4CF8-A832-67D0FB33F9CB}" srcOrd="0" destOrd="0" parTransId="{7808E5BB-8746-442C-AB20-8344234B3F24}" sibTransId="{63A56AF2-4460-4738-9C85-7D47BACCF69D}"/>
    <dgm:cxn modelId="{7C4483F3-21CD-4F3F-AD3F-2599571DA6F2}" srcId="{D35EEAF2-BB44-4CF8-A832-67D0FB33F9CB}" destId="{F73160C2-2A2E-4B40-85C7-757A9EBEDE60}" srcOrd="1" destOrd="0" parTransId="{8128FAF0-892A-48DC-A24D-7089B3A867E4}" sibTransId="{C7DD2476-DA9D-4FCA-A1DB-B4B3DAF8B061}"/>
    <dgm:cxn modelId="{A613C83A-0190-4B2E-B39C-571F1F0D6B36}" type="presParOf" srcId="{ACC03585-3FDF-4BF9-8C8C-5164F189A09D}" destId="{0C4DC6AA-1623-447B-941F-CE94918E2632}" srcOrd="0" destOrd="0" presId="urn:microsoft.com/office/officeart/2005/8/layout/StepDownProcess"/>
    <dgm:cxn modelId="{59DFA64A-879C-4E46-AECC-00A0F3515354}" type="presParOf" srcId="{0C4DC6AA-1623-447B-941F-CE94918E2632}" destId="{A001609B-E096-46CD-BC66-EBB7AD37C0F3}" srcOrd="0" destOrd="0" presId="urn:microsoft.com/office/officeart/2005/8/layout/StepDownProcess"/>
    <dgm:cxn modelId="{17E8CB25-EBDE-447B-99AF-AE465077C8D6}" type="presParOf" srcId="{0C4DC6AA-1623-447B-941F-CE94918E2632}" destId="{EDC202E4-5D39-41ED-AA8F-F4A4FECC0B31}" srcOrd="1" destOrd="0" presId="urn:microsoft.com/office/officeart/2005/8/layout/StepDownProcess"/>
    <dgm:cxn modelId="{310BC08C-E5B7-4721-8A51-00C8AAEC2996}" type="presParOf" srcId="{0C4DC6AA-1623-447B-941F-CE94918E2632}" destId="{DA431403-962D-4445-BDA0-97E23ADFE626}" srcOrd="2" destOrd="0" presId="urn:microsoft.com/office/officeart/2005/8/layout/StepDownProcess"/>
    <dgm:cxn modelId="{945FF1D9-A66D-45AC-ADEF-7AA4B5C44E79}" type="presParOf" srcId="{ACC03585-3FDF-4BF9-8C8C-5164F189A09D}" destId="{1CB65BBA-F0F6-4DCC-85C4-B1DE2CE687AF}" srcOrd="1" destOrd="0" presId="urn:microsoft.com/office/officeart/2005/8/layout/StepDownProcess"/>
    <dgm:cxn modelId="{468A5545-5D1B-43C8-B0EB-00D334FDF959}" type="presParOf" srcId="{ACC03585-3FDF-4BF9-8C8C-5164F189A09D}" destId="{04A7ED29-3047-4211-AAB7-751ABC5F543F}" srcOrd="2" destOrd="0" presId="urn:microsoft.com/office/officeart/2005/8/layout/StepDownProcess"/>
    <dgm:cxn modelId="{8A49424B-6AF4-45A0-9A52-F6B597BDAA96}" type="presParOf" srcId="{04A7ED29-3047-4211-AAB7-751ABC5F543F}" destId="{8468AD97-B80E-42D8-876C-0267FA76C36D}" srcOrd="0" destOrd="0" presId="urn:microsoft.com/office/officeart/2005/8/layout/StepDownProcess"/>
    <dgm:cxn modelId="{380369F1-3BA9-4BBE-A5ED-BB77D9BB9F88}" type="presParOf" srcId="{04A7ED29-3047-4211-AAB7-751ABC5F543F}" destId="{0A755EE8-0F6C-4AFC-A339-8E1D5C61F662}" srcOrd="1" destOrd="0" presId="urn:microsoft.com/office/officeart/2005/8/layout/StepDownProcess"/>
    <dgm:cxn modelId="{0F48B849-5EBA-467A-B4B0-7B9506C793F7}" type="presParOf" srcId="{04A7ED29-3047-4211-AAB7-751ABC5F543F}" destId="{F6F628E7-15CA-4F2A-85E7-817096C81DE7}" srcOrd="2" destOrd="0" presId="urn:microsoft.com/office/officeart/2005/8/layout/StepDownProcess"/>
    <dgm:cxn modelId="{6E415659-3233-48FF-980A-7559A43EA4BF}" type="presParOf" srcId="{ACC03585-3FDF-4BF9-8C8C-5164F189A09D}" destId="{445777AF-3DFB-4474-8D99-71B75F9F77BE}" srcOrd="3" destOrd="0" presId="urn:microsoft.com/office/officeart/2005/8/layout/StepDownProcess"/>
    <dgm:cxn modelId="{5C4F8C71-C6C0-42D3-B429-788772ED6867}" type="presParOf" srcId="{ACC03585-3FDF-4BF9-8C8C-5164F189A09D}" destId="{6AA859B9-217C-498A-A7B2-33310CB8684C}" srcOrd="4" destOrd="0" presId="urn:microsoft.com/office/officeart/2005/8/layout/StepDownProcess"/>
    <dgm:cxn modelId="{6527DA0C-1041-4F2C-9CA5-4581EB3AFED9}" type="presParOf" srcId="{6AA859B9-217C-498A-A7B2-33310CB8684C}" destId="{593F32C0-6DB9-4D6D-9DC6-4B4F224980E4}" srcOrd="0" destOrd="0" presId="urn:microsoft.com/office/officeart/2005/8/layout/StepDownProcess"/>
    <dgm:cxn modelId="{4FC86417-5C62-4B17-A163-4D4E9189C931}" type="presParOf" srcId="{6AA859B9-217C-498A-A7B2-33310CB8684C}" destId="{D2B35464-8326-4AA5-8DCC-EF689171A601}" srcOrd="1" destOrd="0" presId="urn:microsoft.com/office/officeart/2005/8/layout/StepDownProcess"/>
    <dgm:cxn modelId="{5F673F16-EE97-4E77-A696-0110811DB195}" type="presParOf" srcId="{6AA859B9-217C-498A-A7B2-33310CB8684C}" destId="{8634BD52-67E5-4504-9CB6-9B55F01DAD83}" srcOrd="2" destOrd="0" presId="urn:microsoft.com/office/officeart/2005/8/layout/StepDownProcess"/>
    <dgm:cxn modelId="{B92A0AB8-E57B-49F5-A4A4-6FF35EB55E28}" type="presParOf" srcId="{ACC03585-3FDF-4BF9-8C8C-5164F189A09D}" destId="{3BD0BB3F-8445-4DDA-8CE2-AA371C5B5111}" srcOrd="5" destOrd="0" presId="urn:microsoft.com/office/officeart/2005/8/layout/StepDownProcess"/>
    <dgm:cxn modelId="{EDFAEFEB-45E9-418F-9C8D-29C4EA394762}" type="presParOf" srcId="{ACC03585-3FDF-4BF9-8C8C-5164F189A09D}" destId="{89EA09A5-67BC-4280-BC3B-EA2BE87A6170}" srcOrd="6" destOrd="0" presId="urn:microsoft.com/office/officeart/2005/8/layout/StepDownProcess"/>
    <dgm:cxn modelId="{65519C13-E823-4731-BF64-1343B21840F3}" type="presParOf" srcId="{89EA09A5-67BC-4280-BC3B-EA2BE87A6170}" destId="{E10FB139-FFB6-45C2-B253-0021CC382D8E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28C3DF-7DCD-499D-AA53-75F6175C4CC4}" type="doc">
      <dgm:prSet loTypeId="urn:microsoft.com/office/officeart/2005/8/layout/hierarchy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B5ADC3F3-05F8-4FB4-9345-4ED212F38095}">
      <dgm:prSet phldrT="[Texto]"/>
      <dgm:spPr/>
      <dgm:t>
        <a:bodyPr/>
        <a:lstStyle/>
        <a:p>
          <a:r>
            <a:rPr lang="es-MX" dirty="0" smtClean="0"/>
            <a:t>El trabajo desarrollado representa un modelo de una Auditoría de Gestión aplicando todos los conocimientos adquiridos en la Carrera de Ing. Finanzas y Auditoría CPA.</a:t>
          </a:r>
          <a:endParaRPr lang="es-EC" dirty="0"/>
        </a:p>
      </dgm:t>
    </dgm:pt>
    <dgm:pt modelId="{23CF80ED-3A46-4548-963C-B4E5E43005CB}" type="parTrans" cxnId="{02187F31-2F29-42AC-964D-AAF9516D8EF0}">
      <dgm:prSet/>
      <dgm:spPr/>
      <dgm:t>
        <a:bodyPr/>
        <a:lstStyle/>
        <a:p>
          <a:endParaRPr lang="es-EC"/>
        </a:p>
      </dgm:t>
    </dgm:pt>
    <dgm:pt modelId="{3516E0BF-461B-429B-9B18-3109F7E20802}" type="sibTrans" cxnId="{02187F31-2F29-42AC-964D-AAF9516D8EF0}">
      <dgm:prSet/>
      <dgm:spPr/>
      <dgm:t>
        <a:bodyPr/>
        <a:lstStyle/>
        <a:p>
          <a:endParaRPr lang="es-EC"/>
        </a:p>
      </dgm:t>
    </dgm:pt>
    <dgm:pt modelId="{B6716AA0-DD2C-4E70-8CA2-27FD5F361B62}">
      <dgm:prSet phldrT="[Texto]" custT="1"/>
      <dgm:spPr/>
      <dgm:t>
        <a:bodyPr/>
        <a:lstStyle/>
        <a:p>
          <a:r>
            <a:rPr lang="es-MX" sz="1600" dirty="0" smtClean="0"/>
            <a:t>Con el examen de Auditoría desarrollado, la empresa Credi Fe S.A., pudo darse cuenta de las falencias en sus procesos y de esta forma empezar a considerar medidas de corrección a los hallazgos que se presentaron y detallaron en el informe de Auditoría. </a:t>
          </a:r>
          <a:endParaRPr lang="es-EC" sz="1600" dirty="0"/>
        </a:p>
      </dgm:t>
    </dgm:pt>
    <dgm:pt modelId="{AF6AF4D8-C0A1-490E-B55C-3ACE8810CFF1}" type="parTrans" cxnId="{1A9283DF-0BA6-4FCC-86CE-72F8A37536C1}">
      <dgm:prSet/>
      <dgm:spPr/>
      <dgm:t>
        <a:bodyPr/>
        <a:lstStyle/>
        <a:p>
          <a:endParaRPr lang="es-EC"/>
        </a:p>
      </dgm:t>
    </dgm:pt>
    <dgm:pt modelId="{682E7026-4267-4F6E-A678-2B4F86B8F7BC}" type="sibTrans" cxnId="{1A9283DF-0BA6-4FCC-86CE-72F8A37536C1}">
      <dgm:prSet/>
      <dgm:spPr/>
      <dgm:t>
        <a:bodyPr/>
        <a:lstStyle/>
        <a:p>
          <a:endParaRPr lang="es-EC"/>
        </a:p>
      </dgm:t>
    </dgm:pt>
    <dgm:pt modelId="{C1D77694-3813-4FD2-8BC8-C30BB29B2B13}">
      <dgm:prSet phldrT="[Texto]" custT="1"/>
      <dgm:spPr/>
      <dgm:t>
        <a:bodyPr/>
        <a:lstStyle/>
        <a:p>
          <a:r>
            <a:rPr lang="es-MX" sz="1400" dirty="0" smtClean="0"/>
            <a:t>El Departamento Financiero-Administrativo debe alinear sus procesos en su totalidad a las políticas que mantiene actualmente Banco Pichincha,  pero considerado siempre las necesidades de la empresa, la sobrecarga de trabajo ocasiona ineficiencias e incumplimientos de tiempo en el desarrollo de las actividades.</a:t>
          </a:r>
          <a:endParaRPr lang="es-EC" sz="1400" dirty="0"/>
        </a:p>
      </dgm:t>
    </dgm:pt>
    <dgm:pt modelId="{A4C3BEB8-5888-46A2-B9B2-754CB903FF99}" type="parTrans" cxnId="{001B35E8-D91D-4FFB-8D45-B314E5CB44EA}">
      <dgm:prSet/>
      <dgm:spPr/>
      <dgm:t>
        <a:bodyPr/>
        <a:lstStyle/>
        <a:p>
          <a:endParaRPr lang="es-EC"/>
        </a:p>
      </dgm:t>
    </dgm:pt>
    <dgm:pt modelId="{87B038AA-9570-45DD-A20F-4840421AF4A1}" type="sibTrans" cxnId="{001B35E8-D91D-4FFB-8D45-B314E5CB44EA}">
      <dgm:prSet/>
      <dgm:spPr/>
      <dgm:t>
        <a:bodyPr/>
        <a:lstStyle/>
        <a:p>
          <a:endParaRPr lang="es-EC"/>
        </a:p>
      </dgm:t>
    </dgm:pt>
    <dgm:pt modelId="{BB8C6335-F9BB-4DCB-BA76-2F13D5869981}">
      <dgm:prSet phldrT="[Texto]"/>
      <dgm:spPr/>
      <dgm:t>
        <a:bodyPr/>
        <a:lstStyle/>
        <a:p>
          <a:r>
            <a:rPr lang="es-MX" dirty="0" smtClean="0"/>
            <a:t>Credi 	Fe debe considerar los indicadores de gestión como herramientas de apoyo para los procesos y de esta forma  optimizar los recursos tanto humanos, financieros y materiales con la finalidad de cumplir sus objetivos.</a:t>
          </a:r>
          <a:endParaRPr lang="es-EC" dirty="0"/>
        </a:p>
      </dgm:t>
    </dgm:pt>
    <dgm:pt modelId="{C283BD40-E54C-4989-9D00-F84E9D4F37EC}" type="parTrans" cxnId="{1636EB0C-4BF3-4E48-AAEA-920FA363D117}">
      <dgm:prSet/>
      <dgm:spPr/>
      <dgm:t>
        <a:bodyPr/>
        <a:lstStyle/>
        <a:p>
          <a:endParaRPr lang="es-EC"/>
        </a:p>
      </dgm:t>
    </dgm:pt>
    <dgm:pt modelId="{7B18D195-8053-47B7-98FF-2C370EABC4B3}" type="sibTrans" cxnId="{1636EB0C-4BF3-4E48-AAEA-920FA363D117}">
      <dgm:prSet/>
      <dgm:spPr/>
      <dgm:t>
        <a:bodyPr/>
        <a:lstStyle/>
        <a:p>
          <a:endParaRPr lang="es-EC"/>
        </a:p>
      </dgm:t>
    </dgm:pt>
    <dgm:pt modelId="{A07DEA95-ABCD-4D54-9C50-01A1AD0B79D7}" type="pres">
      <dgm:prSet presAssocID="{2C28C3DF-7DCD-499D-AA53-75F6175C4CC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A39C689B-2DD3-4D2D-9190-5100035ED386}" type="pres">
      <dgm:prSet presAssocID="{B5ADC3F3-05F8-4FB4-9345-4ED212F38095}" presName="vertOne" presStyleCnt="0"/>
      <dgm:spPr/>
      <dgm:t>
        <a:bodyPr/>
        <a:lstStyle/>
        <a:p>
          <a:endParaRPr lang="es-EC"/>
        </a:p>
      </dgm:t>
    </dgm:pt>
    <dgm:pt modelId="{5191C5BD-7B6C-4629-98ED-F2BA033BD3AB}" type="pres">
      <dgm:prSet presAssocID="{B5ADC3F3-05F8-4FB4-9345-4ED212F3809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1C53E3D-841A-4937-9E3F-72C2E9F66D2C}" type="pres">
      <dgm:prSet presAssocID="{B5ADC3F3-05F8-4FB4-9345-4ED212F38095}" presName="parTransOne" presStyleCnt="0"/>
      <dgm:spPr/>
      <dgm:t>
        <a:bodyPr/>
        <a:lstStyle/>
        <a:p>
          <a:endParaRPr lang="es-EC"/>
        </a:p>
      </dgm:t>
    </dgm:pt>
    <dgm:pt modelId="{A429B715-A221-4619-97D1-9CB8E041A3C3}" type="pres">
      <dgm:prSet presAssocID="{B5ADC3F3-05F8-4FB4-9345-4ED212F38095}" presName="horzOne" presStyleCnt="0"/>
      <dgm:spPr/>
      <dgm:t>
        <a:bodyPr/>
        <a:lstStyle/>
        <a:p>
          <a:endParaRPr lang="es-EC"/>
        </a:p>
      </dgm:t>
    </dgm:pt>
    <dgm:pt modelId="{2FE20C9E-6A1E-4AF8-AB7D-4F94B70D4955}" type="pres">
      <dgm:prSet presAssocID="{B6716AA0-DD2C-4E70-8CA2-27FD5F361B62}" presName="vertTwo" presStyleCnt="0"/>
      <dgm:spPr/>
      <dgm:t>
        <a:bodyPr/>
        <a:lstStyle/>
        <a:p>
          <a:endParaRPr lang="es-EC"/>
        </a:p>
      </dgm:t>
    </dgm:pt>
    <dgm:pt modelId="{DB53E126-80AF-4376-ABA0-14C801E3A961}" type="pres">
      <dgm:prSet presAssocID="{B6716AA0-DD2C-4E70-8CA2-27FD5F361B62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65C3998-F69D-48B0-92C8-5858D2A1912C}" type="pres">
      <dgm:prSet presAssocID="{B6716AA0-DD2C-4E70-8CA2-27FD5F361B62}" presName="parTransTwo" presStyleCnt="0"/>
      <dgm:spPr/>
      <dgm:t>
        <a:bodyPr/>
        <a:lstStyle/>
        <a:p>
          <a:endParaRPr lang="es-EC"/>
        </a:p>
      </dgm:t>
    </dgm:pt>
    <dgm:pt modelId="{84DD7327-04B2-46DB-AD57-315B0BAA464D}" type="pres">
      <dgm:prSet presAssocID="{B6716AA0-DD2C-4E70-8CA2-27FD5F361B62}" presName="horzTwo" presStyleCnt="0"/>
      <dgm:spPr/>
      <dgm:t>
        <a:bodyPr/>
        <a:lstStyle/>
        <a:p>
          <a:endParaRPr lang="es-EC"/>
        </a:p>
      </dgm:t>
    </dgm:pt>
    <dgm:pt modelId="{93C4FB91-B2CF-4400-AE06-B7BD8974533D}" type="pres">
      <dgm:prSet presAssocID="{C1D77694-3813-4FD2-8BC8-C30BB29B2B13}" presName="vertThree" presStyleCnt="0"/>
      <dgm:spPr/>
      <dgm:t>
        <a:bodyPr/>
        <a:lstStyle/>
        <a:p>
          <a:endParaRPr lang="es-EC"/>
        </a:p>
      </dgm:t>
    </dgm:pt>
    <dgm:pt modelId="{3B3B9987-FFF1-42B4-BF03-F3D89AC89A29}" type="pres">
      <dgm:prSet presAssocID="{C1D77694-3813-4FD2-8BC8-C30BB29B2B13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92B2406-CE77-40D4-9148-41537F2B55F1}" type="pres">
      <dgm:prSet presAssocID="{C1D77694-3813-4FD2-8BC8-C30BB29B2B13}" presName="horzThree" presStyleCnt="0"/>
      <dgm:spPr/>
      <dgm:t>
        <a:bodyPr/>
        <a:lstStyle/>
        <a:p>
          <a:endParaRPr lang="es-EC"/>
        </a:p>
      </dgm:t>
    </dgm:pt>
    <dgm:pt modelId="{F445AA46-D6E5-49A6-A1D6-48B2DE069D61}" type="pres">
      <dgm:prSet presAssocID="{682E7026-4267-4F6E-A678-2B4F86B8F7BC}" presName="sibSpaceTwo" presStyleCnt="0"/>
      <dgm:spPr/>
      <dgm:t>
        <a:bodyPr/>
        <a:lstStyle/>
        <a:p>
          <a:endParaRPr lang="es-EC"/>
        </a:p>
      </dgm:t>
    </dgm:pt>
    <dgm:pt modelId="{9DDAADE0-DED9-4493-9418-85800FE8FA5C}" type="pres">
      <dgm:prSet presAssocID="{BB8C6335-F9BB-4DCB-BA76-2F13D5869981}" presName="vertTwo" presStyleCnt="0"/>
      <dgm:spPr/>
      <dgm:t>
        <a:bodyPr/>
        <a:lstStyle/>
        <a:p>
          <a:endParaRPr lang="es-EC"/>
        </a:p>
      </dgm:t>
    </dgm:pt>
    <dgm:pt modelId="{766D3187-3331-45A5-B68C-76770451013F}" type="pres">
      <dgm:prSet presAssocID="{BB8C6335-F9BB-4DCB-BA76-2F13D5869981}" presName="txTwo" presStyleLbl="node2" presStyleIdx="1" presStyleCnt="2" custScaleY="18352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882485A-214C-4854-9C94-509E4A46A95A}" type="pres">
      <dgm:prSet presAssocID="{BB8C6335-F9BB-4DCB-BA76-2F13D5869981}" presName="horzTwo" presStyleCnt="0"/>
      <dgm:spPr/>
      <dgm:t>
        <a:bodyPr/>
        <a:lstStyle/>
        <a:p>
          <a:endParaRPr lang="es-EC"/>
        </a:p>
      </dgm:t>
    </dgm:pt>
  </dgm:ptLst>
  <dgm:cxnLst>
    <dgm:cxn modelId="{AF344784-2E33-457D-B63F-69FA650DFF31}" type="presOf" srcId="{B5ADC3F3-05F8-4FB4-9345-4ED212F38095}" destId="{5191C5BD-7B6C-4629-98ED-F2BA033BD3AB}" srcOrd="0" destOrd="0" presId="urn:microsoft.com/office/officeart/2005/8/layout/hierarchy4"/>
    <dgm:cxn modelId="{02187F31-2F29-42AC-964D-AAF9516D8EF0}" srcId="{2C28C3DF-7DCD-499D-AA53-75F6175C4CC4}" destId="{B5ADC3F3-05F8-4FB4-9345-4ED212F38095}" srcOrd="0" destOrd="0" parTransId="{23CF80ED-3A46-4548-963C-B4E5E43005CB}" sibTransId="{3516E0BF-461B-429B-9B18-3109F7E20802}"/>
    <dgm:cxn modelId="{664B5C10-39A1-4D6E-AA66-D58A46461511}" type="presOf" srcId="{B6716AA0-DD2C-4E70-8CA2-27FD5F361B62}" destId="{DB53E126-80AF-4376-ABA0-14C801E3A961}" srcOrd="0" destOrd="0" presId="urn:microsoft.com/office/officeart/2005/8/layout/hierarchy4"/>
    <dgm:cxn modelId="{5FCAFB4A-D591-4CFA-91F3-D2D2E7A306D2}" type="presOf" srcId="{2C28C3DF-7DCD-499D-AA53-75F6175C4CC4}" destId="{A07DEA95-ABCD-4D54-9C50-01A1AD0B79D7}" srcOrd="0" destOrd="0" presId="urn:microsoft.com/office/officeart/2005/8/layout/hierarchy4"/>
    <dgm:cxn modelId="{1636EB0C-4BF3-4E48-AAEA-920FA363D117}" srcId="{B5ADC3F3-05F8-4FB4-9345-4ED212F38095}" destId="{BB8C6335-F9BB-4DCB-BA76-2F13D5869981}" srcOrd="1" destOrd="0" parTransId="{C283BD40-E54C-4989-9D00-F84E9D4F37EC}" sibTransId="{7B18D195-8053-47B7-98FF-2C370EABC4B3}"/>
    <dgm:cxn modelId="{001B35E8-D91D-4FFB-8D45-B314E5CB44EA}" srcId="{B6716AA0-DD2C-4E70-8CA2-27FD5F361B62}" destId="{C1D77694-3813-4FD2-8BC8-C30BB29B2B13}" srcOrd="0" destOrd="0" parTransId="{A4C3BEB8-5888-46A2-B9B2-754CB903FF99}" sibTransId="{87B038AA-9570-45DD-A20F-4840421AF4A1}"/>
    <dgm:cxn modelId="{3D64B784-6EBD-44DB-92BB-12533EFEDA2C}" type="presOf" srcId="{C1D77694-3813-4FD2-8BC8-C30BB29B2B13}" destId="{3B3B9987-FFF1-42B4-BF03-F3D89AC89A29}" srcOrd="0" destOrd="0" presId="urn:microsoft.com/office/officeart/2005/8/layout/hierarchy4"/>
    <dgm:cxn modelId="{1A9283DF-0BA6-4FCC-86CE-72F8A37536C1}" srcId="{B5ADC3F3-05F8-4FB4-9345-4ED212F38095}" destId="{B6716AA0-DD2C-4E70-8CA2-27FD5F361B62}" srcOrd="0" destOrd="0" parTransId="{AF6AF4D8-C0A1-490E-B55C-3ACE8810CFF1}" sibTransId="{682E7026-4267-4F6E-A678-2B4F86B8F7BC}"/>
    <dgm:cxn modelId="{1F2912F8-6DE3-4FF8-91C2-E744B1D9A222}" type="presOf" srcId="{BB8C6335-F9BB-4DCB-BA76-2F13D5869981}" destId="{766D3187-3331-45A5-B68C-76770451013F}" srcOrd="0" destOrd="0" presId="urn:microsoft.com/office/officeart/2005/8/layout/hierarchy4"/>
    <dgm:cxn modelId="{7706760F-66AC-4974-BFF7-D43083B4C7B6}" type="presParOf" srcId="{A07DEA95-ABCD-4D54-9C50-01A1AD0B79D7}" destId="{A39C689B-2DD3-4D2D-9190-5100035ED386}" srcOrd="0" destOrd="0" presId="urn:microsoft.com/office/officeart/2005/8/layout/hierarchy4"/>
    <dgm:cxn modelId="{F982DA23-F794-488F-BB8A-140B0CD38640}" type="presParOf" srcId="{A39C689B-2DD3-4D2D-9190-5100035ED386}" destId="{5191C5BD-7B6C-4629-98ED-F2BA033BD3AB}" srcOrd="0" destOrd="0" presId="urn:microsoft.com/office/officeart/2005/8/layout/hierarchy4"/>
    <dgm:cxn modelId="{E6AA6AF9-55EA-442F-AE49-DD0CFBE1F338}" type="presParOf" srcId="{A39C689B-2DD3-4D2D-9190-5100035ED386}" destId="{71C53E3D-841A-4937-9E3F-72C2E9F66D2C}" srcOrd="1" destOrd="0" presId="urn:microsoft.com/office/officeart/2005/8/layout/hierarchy4"/>
    <dgm:cxn modelId="{BD033492-1BD8-482F-A814-2A35EFF39EBB}" type="presParOf" srcId="{A39C689B-2DD3-4D2D-9190-5100035ED386}" destId="{A429B715-A221-4619-97D1-9CB8E041A3C3}" srcOrd="2" destOrd="0" presId="urn:microsoft.com/office/officeart/2005/8/layout/hierarchy4"/>
    <dgm:cxn modelId="{5F783695-2592-4272-A771-A3450F90A5B7}" type="presParOf" srcId="{A429B715-A221-4619-97D1-9CB8E041A3C3}" destId="{2FE20C9E-6A1E-4AF8-AB7D-4F94B70D4955}" srcOrd="0" destOrd="0" presId="urn:microsoft.com/office/officeart/2005/8/layout/hierarchy4"/>
    <dgm:cxn modelId="{B3D6B84A-38D3-4353-B176-EAA46EB0ABC5}" type="presParOf" srcId="{2FE20C9E-6A1E-4AF8-AB7D-4F94B70D4955}" destId="{DB53E126-80AF-4376-ABA0-14C801E3A961}" srcOrd="0" destOrd="0" presId="urn:microsoft.com/office/officeart/2005/8/layout/hierarchy4"/>
    <dgm:cxn modelId="{A4259ECF-1B28-44CD-B9BE-3D4C76B60C43}" type="presParOf" srcId="{2FE20C9E-6A1E-4AF8-AB7D-4F94B70D4955}" destId="{C65C3998-F69D-48B0-92C8-5858D2A1912C}" srcOrd="1" destOrd="0" presId="urn:microsoft.com/office/officeart/2005/8/layout/hierarchy4"/>
    <dgm:cxn modelId="{E8431E08-48CF-49F1-9A6D-1FDAA6D4F9AB}" type="presParOf" srcId="{2FE20C9E-6A1E-4AF8-AB7D-4F94B70D4955}" destId="{84DD7327-04B2-46DB-AD57-315B0BAA464D}" srcOrd="2" destOrd="0" presId="urn:microsoft.com/office/officeart/2005/8/layout/hierarchy4"/>
    <dgm:cxn modelId="{24385AE8-AF05-4537-A63A-BE38F76C09D9}" type="presParOf" srcId="{84DD7327-04B2-46DB-AD57-315B0BAA464D}" destId="{93C4FB91-B2CF-4400-AE06-B7BD8974533D}" srcOrd="0" destOrd="0" presId="urn:microsoft.com/office/officeart/2005/8/layout/hierarchy4"/>
    <dgm:cxn modelId="{71CADA58-1B4E-435F-9916-33DFE2A4D22A}" type="presParOf" srcId="{93C4FB91-B2CF-4400-AE06-B7BD8974533D}" destId="{3B3B9987-FFF1-42B4-BF03-F3D89AC89A29}" srcOrd="0" destOrd="0" presId="urn:microsoft.com/office/officeart/2005/8/layout/hierarchy4"/>
    <dgm:cxn modelId="{9AD012BA-4B76-4AB6-AEE4-25D8DF293A35}" type="presParOf" srcId="{93C4FB91-B2CF-4400-AE06-B7BD8974533D}" destId="{392B2406-CE77-40D4-9148-41537F2B55F1}" srcOrd="1" destOrd="0" presId="urn:microsoft.com/office/officeart/2005/8/layout/hierarchy4"/>
    <dgm:cxn modelId="{F75C7731-56F5-4C30-9735-B22771743815}" type="presParOf" srcId="{A429B715-A221-4619-97D1-9CB8E041A3C3}" destId="{F445AA46-D6E5-49A6-A1D6-48B2DE069D61}" srcOrd="1" destOrd="0" presId="urn:microsoft.com/office/officeart/2005/8/layout/hierarchy4"/>
    <dgm:cxn modelId="{C3B67165-9941-4939-8267-AE00E858B572}" type="presParOf" srcId="{A429B715-A221-4619-97D1-9CB8E041A3C3}" destId="{9DDAADE0-DED9-4493-9418-85800FE8FA5C}" srcOrd="2" destOrd="0" presId="urn:microsoft.com/office/officeart/2005/8/layout/hierarchy4"/>
    <dgm:cxn modelId="{A610129F-A55C-4F73-87BF-D91FAF7743C7}" type="presParOf" srcId="{9DDAADE0-DED9-4493-9418-85800FE8FA5C}" destId="{766D3187-3331-45A5-B68C-76770451013F}" srcOrd="0" destOrd="0" presId="urn:microsoft.com/office/officeart/2005/8/layout/hierarchy4"/>
    <dgm:cxn modelId="{5C54905F-5CD7-4F74-BD36-977BF2806369}" type="presParOf" srcId="{9DDAADE0-DED9-4493-9418-85800FE8FA5C}" destId="{6882485A-214C-4854-9C94-509E4A46A95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B8787DF-A540-4929-BB61-21F31E165D01}" type="doc">
      <dgm:prSet loTypeId="urn:microsoft.com/office/officeart/2005/8/layout/hList3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5FB7C8E4-74E0-44A0-B89E-74454D0532A6}">
      <dgm:prSet phldrT="[Texto]"/>
      <dgm:spPr/>
      <dgm:t>
        <a:bodyPr/>
        <a:lstStyle/>
        <a:p>
          <a:r>
            <a:rPr lang="es-MX" dirty="0" smtClean="0"/>
            <a:t>A la empresa Credi Fe Desarrollo Microempresarial S.A., aplicar las recomendaciones indicadas en el informe de Auditoría, las cuales le permitirá tener  procesos eficaces y eficientes en el Departamento Financiero Administrativo, permitiendo mejorar el desarrollo de la empresa y aportar a los objetivos planteados por los altos Directivos, además se recomienda realizar una Auditoría a los demás procesos críticos de la empresa.</a:t>
          </a:r>
          <a:endParaRPr lang="es-EC" dirty="0"/>
        </a:p>
      </dgm:t>
    </dgm:pt>
    <dgm:pt modelId="{CECC5C56-EB84-4498-88B1-51D33C87C8EE}" type="parTrans" cxnId="{FC1EA605-66BF-4154-BA90-D79EDB7241E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B755D41-B2A4-43BE-87D3-5CB42A42982D}" type="sibTrans" cxnId="{FC1EA605-66BF-4154-BA90-D79EDB7241E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DC5369A-0292-46E7-8137-8557E7AFC4DA}">
      <dgm:prSet phldrT="[Texto]"/>
      <dgm:spPr/>
      <dgm:t>
        <a:bodyPr/>
        <a:lstStyle/>
        <a:p>
          <a:r>
            <a:rPr lang="es-MX" smtClean="0"/>
            <a:t>Las empresas deberían recurrir al servicio de Auditoría Externa por lo menos una vez al año para evaluar sus  procesos más críticos y sensibles, esto permite que los procesos se alineen con los objetivos de la empresa y que puedan ser eficientes y eficaces, además es importante que se realice el seguimiento adecuado de las recomendaciones realizadas por el equipo auditor para que este estudio tenga el impacto que se esperaba.</a:t>
          </a:r>
          <a:endParaRPr lang="es-EC" dirty="0"/>
        </a:p>
      </dgm:t>
    </dgm:pt>
    <dgm:pt modelId="{372DC7AB-2DA0-4C58-9882-3D78262AD5A1}" type="parTrans" cxnId="{5D3FCC64-70DD-43F5-A9F2-41F2F62C8B2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37BDD36-5D1E-42C6-97DD-DE5A9241F4C5}" type="sibTrans" cxnId="{5D3FCC64-70DD-43F5-A9F2-41F2F62C8B2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84242B5-6900-44E4-9BA7-80FF49BB1B13}">
      <dgm:prSet phldrT="[Texto]"/>
      <dgm:spPr/>
      <dgm:t>
        <a:bodyPr/>
        <a:lstStyle/>
        <a:p>
          <a:r>
            <a:rPr lang="es-MX" smtClean="0"/>
            <a:t>Será necesario que los directivos de Credi Fe mantenga una planificación estratégica actualizada. Esta planificación deberá estar disponible y  además ser difundida entre todo el personal para que este tenga claro el direccionamiento de la empresa.</a:t>
          </a:r>
          <a:endParaRPr lang="es-EC" dirty="0"/>
        </a:p>
      </dgm:t>
    </dgm:pt>
    <dgm:pt modelId="{0C1A0FEB-D165-4F06-AA7F-10A4D4F8C6DC}" type="parTrans" cxnId="{BAD65B22-6F01-433C-8B07-6BB2695F15E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668F370-B506-46EE-B3E6-38AE2F8D7F72}" type="sibTrans" cxnId="{BAD65B22-6F01-433C-8B07-6BB2695F15E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5D8083E-2376-4AB1-93CA-E14DED09A630}">
      <dgm:prSet phldrT="[Texto]"/>
      <dgm:spPr/>
      <dgm:t>
        <a:bodyPr/>
        <a:lstStyle/>
        <a:p>
          <a:r>
            <a:rPr lang="es-MX" dirty="0" smtClean="0"/>
            <a:t>Se deberá considerar y aplicar los indicadores de gestión como instrumento para medir la eficiencia y  eficacia en el cumplimiento de objetivos de cada proceso.</a:t>
          </a:r>
        </a:p>
      </dgm:t>
    </dgm:pt>
    <dgm:pt modelId="{9CC596E9-1550-481A-9E4B-8A91AE354C6E}" type="parTrans" cxnId="{9C674C15-9D8F-44C8-8F10-EA76FD136D0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6C2F34D-82DD-4619-BD37-34682F2E83FF}" type="sibTrans" cxnId="{9C674C15-9D8F-44C8-8F10-EA76FD136D0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D68A388-8D96-426E-95DD-38805F83B61D}" type="pres">
      <dgm:prSet presAssocID="{7B8787DF-A540-4929-BB61-21F31E165D0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7741438-0509-471E-B8BE-25188A4DF1EF}" type="pres">
      <dgm:prSet presAssocID="{5FB7C8E4-74E0-44A0-B89E-74454D0532A6}" presName="roof" presStyleLbl="dkBgShp" presStyleIdx="0" presStyleCnt="2"/>
      <dgm:spPr/>
      <dgm:t>
        <a:bodyPr/>
        <a:lstStyle/>
        <a:p>
          <a:endParaRPr lang="es-EC"/>
        </a:p>
      </dgm:t>
    </dgm:pt>
    <dgm:pt modelId="{58B86824-4395-4EE1-B4BE-A9952BF6C60A}" type="pres">
      <dgm:prSet presAssocID="{5FB7C8E4-74E0-44A0-B89E-74454D0532A6}" presName="pillars" presStyleCnt="0"/>
      <dgm:spPr/>
      <dgm:t>
        <a:bodyPr/>
        <a:lstStyle/>
        <a:p>
          <a:endParaRPr lang="es-EC"/>
        </a:p>
      </dgm:t>
    </dgm:pt>
    <dgm:pt modelId="{1BCAB42A-B1E4-4BDA-9610-235034609C10}" type="pres">
      <dgm:prSet presAssocID="{5FB7C8E4-74E0-44A0-B89E-74454D0532A6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C9E7B3-BA90-4E00-B66F-11A0227ABF96}" type="pres">
      <dgm:prSet presAssocID="{084242B5-6900-44E4-9BA7-80FF49BB1B13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F8BFB9-CD5E-4B8B-B96E-D063B1DBA65C}" type="pres">
      <dgm:prSet presAssocID="{95D8083E-2376-4AB1-93CA-E14DED09A630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9AFB2A-7CE2-4B21-8C8F-9E400150E157}" type="pres">
      <dgm:prSet presAssocID="{5FB7C8E4-74E0-44A0-B89E-74454D0532A6}" presName="base" presStyleLbl="dkBgShp" presStyleIdx="1" presStyleCnt="2"/>
      <dgm:spPr/>
      <dgm:t>
        <a:bodyPr/>
        <a:lstStyle/>
        <a:p>
          <a:endParaRPr lang="es-EC"/>
        </a:p>
      </dgm:t>
    </dgm:pt>
  </dgm:ptLst>
  <dgm:cxnLst>
    <dgm:cxn modelId="{9C674C15-9D8F-44C8-8F10-EA76FD136D02}" srcId="{5FB7C8E4-74E0-44A0-B89E-74454D0532A6}" destId="{95D8083E-2376-4AB1-93CA-E14DED09A630}" srcOrd="2" destOrd="0" parTransId="{9CC596E9-1550-481A-9E4B-8A91AE354C6E}" sibTransId="{16C2F34D-82DD-4619-BD37-34682F2E83FF}"/>
    <dgm:cxn modelId="{FC1EA605-66BF-4154-BA90-D79EDB7241EA}" srcId="{7B8787DF-A540-4929-BB61-21F31E165D01}" destId="{5FB7C8E4-74E0-44A0-B89E-74454D0532A6}" srcOrd="0" destOrd="0" parTransId="{CECC5C56-EB84-4498-88B1-51D33C87C8EE}" sibTransId="{7B755D41-B2A4-43BE-87D3-5CB42A42982D}"/>
    <dgm:cxn modelId="{BAD65B22-6F01-433C-8B07-6BB2695F15EE}" srcId="{5FB7C8E4-74E0-44A0-B89E-74454D0532A6}" destId="{084242B5-6900-44E4-9BA7-80FF49BB1B13}" srcOrd="1" destOrd="0" parTransId="{0C1A0FEB-D165-4F06-AA7F-10A4D4F8C6DC}" sibTransId="{E668F370-B506-46EE-B3E6-38AE2F8D7F72}"/>
    <dgm:cxn modelId="{5DB04AD4-92A9-494D-AD63-23B46ACAC99E}" type="presOf" srcId="{4DC5369A-0292-46E7-8137-8557E7AFC4DA}" destId="{1BCAB42A-B1E4-4BDA-9610-235034609C10}" srcOrd="0" destOrd="0" presId="urn:microsoft.com/office/officeart/2005/8/layout/hList3"/>
    <dgm:cxn modelId="{575118AA-DB96-4ED7-86A6-D2020822E2C3}" type="presOf" srcId="{084242B5-6900-44E4-9BA7-80FF49BB1B13}" destId="{D2C9E7B3-BA90-4E00-B66F-11A0227ABF96}" srcOrd="0" destOrd="0" presId="urn:microsoft.com/office/officeart/2005/8/layout/hList3"/>
    <dgm:cxn modelId="{DE3883C8-8DB2-4D16-9E3A-110BC874CA07}" type="presOf" srcId="{5FB7C8E4-74E0-44A0-B89E-74454D0532A6}" destId="{B7741438-0509-471E-B8BE-25188A4DF1EF}" srcOrd="0" destOrd="0" presId="urn:microsoft.com/office/officeart/2005/8/layout/hList3"/>
    <dgm:cxn modelId="{5D3FCC64-70DD-43F5-A9F2-41F2F62C8B24}" srcId="{5FB7C8E4-74E0-44A0-B89E-74454D0532A6}" destId="{4DC5369A-0292-46E7-8137-8557E7AFC4DA}" srcOrd="0" destOrd="0" parTransId="{372DC7AB-2DA0-4C58-9882-3D78262AD5A1}" sibTransId="{737BDD36-5D1E-42C6-97DD-DE5A9241F4C5}"/>
    <dgm:cxn modelId="{E4612789-C2CB-4628-8708-713ECE2ECC1B}" type="presOf" srcId="{95D8083E-2376-4AB1-93CA-E14DED09A630}" destId="{3CF8BFB9-CD5E-4B8B-B96E-D063B1DBA65C}" srcOrd="0" destOrd="0" presId="urn:microsoft.com/office/officeart/2005/8/layout/hList3"/>
    <dgm:cxn modelId="{83C1CBB5-B18C-437A-B2EE-C14D32CD72D2}" type="presOf" srcId="{7B8787DF-A540-4929-BB61-21F31E165D01}" destId="{CD68A388-8D96-426E-95DD-38805F83B61D}" srcOrd="0" destOrd="0" presId="urn:microsoft.com/office/officeart/2005/8/layout/hList3"/>
    <dgm:cxn modelId="{F05108A3-7949-4CD0-A9D3-142334FFDA66}" type="presParOf" srcId="{CD68A388-8D96-426E-95DD-38805F83B61D}" destId="{B7741438-0509-471E-B8BE-25188A4DF1EF}" srcOrd="0" destOrd="0" presId="urn:microsoft.com/office/officeart/2005/8/layout/hList3"/>
    <dgm:cxn modelId="{69F4EF46-E7BE-4952-88EE-1CD742DCA1A8}" type="presParOf" srcId="{CD68A388-8D96-426E-95DD-38805F83B61D}" destId="{58B86824-4395-4EE1-B4BE-A9952BF6C60A}" srcOrd="1" destOrd="0" presId="urn:microsoft.com/office/officeart/2005/8/layout/hList3"/>
    <dgm:cxn modelId="{7F7E8968-8C93-4D94-B7AA-F6B404A520E1}" type="presParOf" srcId="{58B86824-4395-4EE1-B4BE-A9952BF6C60A}" destId="{1BCAB42A-B1E4-4BDA-9610-235034609C10}" srcOrd="0" destOrd="0" presId="urn:microsoft.com/office/officeart/2005/8/layout/hList3"/>
    <dgm:cxn modelId="{ADD9CDC3-18E2-472F-AEE3-CAF62C208250}" type="presParOf" srcId="{58B86824-4395-4EE1-B4BE-A9952BF6C60A}" destId="{D2C9E7B3-BA90-4E00-B66F-11A0227ABF96}" srcOrd="1" destOrd="0" presId="urn:microsoft.com/office/officeart/2005/8/layout/hList3"/>
    <dgm:cxn modelId="{19E62E56-FD04-412C-B9F8-C3C9C8AC35B8}" type="presParOf" srcId="{58B86824-4395-4EE1-B4BE-A9952BF6C60A}" destId="{3CF8BFB9-CD5E-4B8B-B96E-D063B1DBA65C}" srcOrd="2" destOrd="0" presId="urn:microsoft.com/office/officeart/2005/8/layout/hList3"/>
    <dgm:cxn modelId="{7C336539-18DA-4F3F-98CC-C38066EFB30B}" type="presParOf" srcId="{CD68A388-8D96-426E-95DD-38805F83B61D}" destId="{1E9AFB2A-7CE2-4B21-8C8F-9E400150E15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A8A65-DC4C-4420-A644-FA3BC48ABD02}">
      <dsp:nvSpPr>
        <dsp:cNvPr id="0" name=""/>
        <dsp:cNvSpPr/>
      </dsp:nvSpPr>
      <dsp:spPr>
        <a:xfrm rot="10800000">
          <a:off x="1541923" y="4769"/>
          <a:ext cx="5405120" cy="721935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5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835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Aspectos Generales</a:t>
          </a:r>
          <a:endParaRPr lang="es-EC" sz="2000" kern="1200" dirty="0"/>
        </a:p>
      </dsp:txBody>
      <dsp:txXfrm rot="10800000">
        <a:off x="1722407" y="4769"/>
        <a:ext cx="5224636" cy="721935"/>
      </dsp:txXfrm>
    </dsp:sp>
    <dsp:sp modelId="{F9C27148-2142-42FD-B1EE-C6574D4A5407}">
      <dsp:nvSpPr>
        <dsp:cNvPr id="0" name=""/>
        <dsp:cNvSpPr/>
      </dsp:nvSpPr>
      <dsp:spPr>
        <a:xfrm>
          <a:off x="1180956" y="4769"/>
          <a:ext cx="721935" cy="72193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CC18CB3-65F8-49D4-8211-78F4D4BAC0B3}">
      <dsp:nvSpPr>
        <dsp:cNvPr id="0" name=""/>
        <dsp:cNvSpPr/>
      </dsp:nvSpPr>
      <dsp:spPr>
        <a:xfrm rot="10800000">
          <a:off x="1506358" y="890690"/>
          <a:ext cx="5405120" cy="721935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-4264624"/>
                <a:satOff val="2424"/>
                <a:lumOff val="-2000"/>
                <a:alphaOff val="0"/>
                <a:shade val="36000"/>
                <a:satMod val="120000"/>
              </a:schemeClr>
              <a:schemeClr val="accent5">
                <a:hueOff val="-4264624"/>
                <a:satOff val="2424"/>
                <a:lumOff val="-200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835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Direccionamiento Estratégico</a:t>
          </a:r>
          <a:endParaRPr lang="es-EC" sz="2000" kern="1200" dirty="0"/>
        </a:p>
      </dsp:txBody>
      <dsp:txXfrm rot="10800000">
        <a:off x="1686842" y="890690"/>
        <a:ext cx="5224636" cy="721935"/>
      </dsp:txXfrm>
    </dsp:sp>
    <dsp:sp modelId="{34B0945A-BDDA-46B4-A5A0-E2C212F043C3}">
      <dsp:nvSpPr>
        <dsp:cNvPr id="0" name=""/>
        <dsp:cNvSpPr/>
      </dsp:nvSpPr>
      <dsp:spPr>
        <a:xfrm>
          <a:off x="1180956" y="942207"/>
          <a:ext cx="721935" cy="72193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6C291B2-1EC2-492C-93BF-C9968C6BBCC5}">
      <dsp:nvSpPr>
        <dsp:cNvPr id="0" name=""/>
        <dsp:cNvSpPr/>
      </dsp:nvSpPr>
      <dsp:spPr>
        <a:xfrm rot="10800000">
          <a:off x="1541923" y="1879646"/>
          <a:ext cx="5405120" cy="721935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-8529249"/>
                <a:satOff val="4848"/>
                <a:lumOff val="-4000"/>
                <a:alphaOff val="0"/>
                <a:shade val="36000"/>
                <a:satMod val="120000"/>
              </a:schemeClr>
              <a:schemeClr val="accent5">
                <a:hueOff val="-8529249"/>
                <a:satOff val="4848"/>
                <a:lumOff val="-400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835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Análisis Situacional</a:t>
          </a:r>
          <a:endParaRPr lang="es-EC" sz="2000" kern="1200" dirty="0"/>
        </a:p>
      </dsp:txBody>
      <dsp:txXfrm rot="10800000">
        <a:off x="1722407" y="1879646"/>
        <a:ext cx="5224636" cy="721935"/>
      </dsp:txXfrm>
    </dsp:sp>
    <dsp:sp modelId="{A9CDBF92-E450-47AA-888A-699BE6ABB0F0}">
      <dsp:nvSpPr>
        <dsp:cNvPr id="0" name=""/>
        <dsp:cNvSpPr/>
      </dsp:nvSpPr>
      <dsp:spPr>
        <a:xfrm>
          <a:off x="1180956" y="1879646"/>
          <a:ext cx="721935" cy="72193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52AC2BA-6E0E-421A-9C20-E9A6103C9829}">
      <dsp:nvSpPr>
        <dsp:cNvPr id="0" name=""/>
        <dsp:cNvSpPr/>
      </dsp:nvSpPr>
      <dsp:spPr>
        <a:xfrm rot="10800000">
          <a:off x="1541923" y="2817085"/>
          <a:ext cx="5405120" cy="721935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-12793873"/>
                <a:satOff val="7271"/>
                <a:lumOff val="-6000"/>
                <a:alphaOff val="0"/>
                <a:shade val="36000"/>
                <a:satMod val="120000"/>
              </a:schemeClr>
              <a:schemeClr val="accent5">
                <a:hueOff val="-12793873"/>
                <a:satOff val="7271"/>
                <a:lumOff val="-600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835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Metodología para la Auditoría de Gestión</a:t>
          </a:r>
          <a:endParaRPr lang="es-EC" sz="2000" kern="1200" dirty="0"/>
        </a:p>
      </dsp:txBody>
      <dsp:txXfrm rot="10800000">
        <a:off x="1722407" y="2817085"/>
        <a:ext cx="5224636" cy="721935"/>
      </dsp:txXfrm>
    </dsp:sp>
    <dsp:sp modelId="{C419593D-D154-4142-BEE0-33EF71FA254D}">
      <dsp:nvSpPr>
        <dsp:cNvPr id="0" name=""/>
        <dsp:cNvSpPr/>
      </dsp:nvSpPr>
      <dsp:spPr>
        <a:xfrm>
          <a:off x="1200065" y="2714707"/>
          <a:ext cx="721935" cy="721935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1C77A9F-20C7-4846-8BFF-CA68CB143006}">
      <dsp:nvSpPr>
        <dsp:cNvPr id="0" name=""/>
        <dsp:cNvSpPr/>
      </dsp:nvSpPr>
      <dsp:spPr>
        <a:xfrm rot="10800000">
          <a:off x="1541923" y="3799493"/>
          <a:ext cx="5405120" cy="721935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-17058497"/>
                <a:satOff val="9695"/>
                <a:lumOff val="-8000"/>
                <a:alphaOff val="0"/>
                <a:shade val="36000"/>
                <a:satMod val="120000"/>
              </a:schemeClr>
              <a:schemeClr val="accent5">
                <a:hueOff val="-17058497"/>
                <a:satOff val="9695"/>
                <a:lumOff val="-800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835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Ejercicio Práctico</a:t>
          </a:r>
          <a:endParaRPr lang="es-EC" sz="2000" kern="1200" dirty="0"/>
        </a:p>
      </dsp:txBody>
      <dsp:txXfrm rot="10800000">
        <a:off x="1722407" y="3799493"/>
        <a:ext cx="5224636" cy="721935"/>
      </dsp:txXfrm>
    </dsp:sp>
    <dsp:sp modelId="{0788AED9-C725-435A-A907-06A95EE44840}">
      <dsp:nvSpPr>
        <dsp:cNvPr id="0" name=""/>
        <dsp:cNvSpPr/>
      </dsp:nvSpPr>
      <dsp:spPr>
        <a:xfrm>
          <a:off x="1180956" y="3754523"/>
          <a:ext cx="721935" cy="721935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43462D5-1477-42B4-BF75-B1FB50EFF5BA}">
      <dsp:nvSpPr>
        <dsp:cNvPr id="0" name=""/>
        <dsp:cNvSpPr/>
      </dsp:nvSpPr>
      <dsp:spPr>
        <a:xfrm rot="10800000">
          <a:off x="1541923" y="4691962"/>
          <a:ext cx="5405120" cy="721935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-21323121"/>
                <a:satOff val="12119"/>
                <a:lumOff val="-10000"/>
                <a:alphaOff val="0"/>
                <a:shade val="36000"/>
                <a:satMod val="120000"/>
              </a:schemeClr>
              <a:schemeClr val="accent5">
                <a:hueOff val="-21323121"/>
                <a:satOff val="12119"/>
                <a:lumOff val="-1000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835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Conclusiones y Recomendaciones</a:t>
          </a:r>
          <a:endParaRPr lang="es-EC" sz="2000" kern="1200" dirty="0"/>
        </a:p>
      </dsp:txBody>
      <dsp:txXfrm rot="10800000">
        <a:off x="1722407" y="4691962"/>
        <a:ext cx="5224636" cy="721935"/>
      </dsp:txXfrm>
    </dsp:sp>
    <dsp:sp modelId="{B805DBE3-404E-48C6-ACA6-809CF0D5F1E1}">
      <dsp:nvSpPr>
        <dsp:cNvPr id="0" name=""/>
        <dsp:cNvSpPr/>
      </dsp:nvSpPr>
      <dsp:spPr>
        <a:xfrm>
          <a:off x="1180956" y="4691962"/>
          <a:ext cx="721935" cy="721935"/>
        </a:xfrm>
        <a:prstGeom prst="ellipse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CAD00-359B-4DC8-BE39-F9D117EC8D5A}">
      <dsp:nvSpPr>
        <dsp:cNvPr id="0" name=""/>
        <dsp:cNvSpPr/>
      </dsp:nvSpPr>
      <dsp:spPr>
        <a:xfrm>
          <a:off x="2038167" y="2095321"/>
          <a:ext cx="2441801" cy="2441801"/>
        </a:xfrm>
        <a:prstGeom prst="gear9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2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kern="1200" dirty="0" smtClean="0"/>
            <a:t>Banco Pichincha desarrolló grandes esfuerzos para ingresar en el campo de las Microfinanzas y es así como el 9 de abril de 1999 inicia operaciones Credi Fe </a:t>
          </a:r>
          <a:endParaRPr lang="es-EC" sz="1050" kern="1200" dirty="0"/>
        </a:p>
      </dsp:txBody>
      <dsp:txXfrm>
        <a:off x="2529078" y="2667301"/>
        <a:ext cx="1459979" cy="1255136"/>
      </dsp:txXfrm>
    </dsp:sp>
    <dsp:sp modelId="{24927904-1287-436C-BB71-1EDCC266DBF0}">
      <dsp:nvSpPr>
        <dsp:cNvPr id="0" name=""/>
        <dsp:cNvSpPr/>
      </dsp:nvSpPr>
      <dsp:spPr>
        <a:xfrm>
          <a:off x="63619" y="2006120"/>
          <a:ext cx="2318787" cy="1984802"/>
        </a:xfrm>
        <a:prstGeom prst="gear6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953895"/>
                <a:satOff val="-21764"/>
                <a:lumOff val="8039"/>
                <a:alphaOff val="0"/>
                <a:shade val="36000"/>
                <a:satMod val="120000"/>
              </a:schemeClr>
              <a:schemeClr val="accent2">
                <a:hueOff val="953895"/>
                <a:satOff val="-21764"/>
                <a:lumOff val="8039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Proporcionar servicios financieros al segmento Microempresarial</a:t>
          </a:r>
          <a:endParaRPr lang="es-EC" sz="1100" kern="1200" dirty="0"/>
        </a:p>
      </dsp:txBody>
      <dsp:txXfrm>
        <a:off x="611847" y="2508820"/>
        <a:ext cx="1222331" cy="979402"/>
      </dsp:txXfrm>
    </dsp:sp>
    <dsp:sp modelId="{5BA844A2-BBAF-4052-B2E2-6543B92143E4}">
      <dsp:nvSpPr>
        <dsp:cNvPr id="0" name=""/>
        <dsp:cNvSpPr/>
      </dsp:nvSpPr>
      <dsp:spPr>
        <a:xfrm rot="20700000">
          <a:off x="1325476" y="217567"/>
          <a:ext cx="2683468" cy="1890858"/>
        </a:xfrm>
        <a:prstGeom prst="gear6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1907789"/>
                <a:satOff val="-43528"/>
                <a:lumOff val="16079"/>
                <a:alphaOff val="0"/>
                <a:shade val="36000"/>
                <a:satMod val="120000"/>
              </a:schemeClr>
              <a:schemeClr val="accent2">
                <a:hueOff val="1907789"/>
                <a:satOff val="-43528"/>
                <a:lumOff val="16079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kern="1200" dirty="0" smtClean="0"/>
            <a:t>Debe generar relaciones </a:t>
          </a:r>
          <a:r>
            <a:rPr lang="es-MX" sz="1100" kern="1200" dirty="0" smtClean="0"/>
            <a:t>proactivas</a:t>
          </a:r>
          <a:r>
            <a:rPr lang="es-MX" sz="1050" kern="1200" dirty="0" smtClean="0"/>
            <a:t> con sus áreas y aquellas con las que se han establecido acuerdos de servicios del Banco Pichincha.</a:t>
          </a:r>
          <a:endParaRPr lang="es-EC" sz="1050" kern="1200" dirty="0"/>
        </a:p>
      </dsp:txBody>
      <dsp:txXfrm rot="-20700000">
        <a:off x="1961051" y="585276"/>
        <a:ext cx="1412318" cy="1155440"/>
      </dsp:txXfrm>
    </dsp:sp>
    <dsp:sp modelId="{64089176-F4A3-482D-B94A-BC76197EEA91}">
      <dsp:nvSpPr>
        <dsp:cNvPr id="0" name=""/>
        <dsp:cNvSpPr/>
      </dsp:nvSpPr>
      <dsp:spPr>
        <a:xfrm>
          <a:off x="1853107" y="1725322"/>
          <a:ext cx="3125505" cy="3125505"/>
        </a:xfrm>
        <a:prstGeom prst="circularArrow">
          <a:avLst>
            <a:gd name="adj1" fmla="val 4687"/>
            <a:gd name="adj2" fmla="val 299029"/>
            <a:gd name="adj3" fmla="val 2521758"/>
            <a:gd name="adj4" fmla="val 15849282"/>
            <a:gd name="adj5" fmla="val 5469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2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CCAA701-D9A6-47FA-9908-00B8241FFB3C}">
      <dsp:nvSpPr>
        <dsp:cNvPr id="0" name=""/>
        <dsp:cNvSpPr/>
      </dsp:nvSpPr>
      <dsp:spPr>
        <a:xfrm rot="1087450">
          <a:off x="426404" y="1413745"/>
          <a:ext cx="2270875" cy="227087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953895"/>
                <a:satOff val="-21764"/>
                <a:lumOff val="8039"/>
                <a:alphaOff val="0"/>
                <a:shade val="36000"/>
                <a:satMod val="120000"/>
              </a:schemeClr>
              <a:schemeClr val="accent2">
                <a:hueOff val="953895"/>
                <a:satOff val="-21764"/>
                <a:lumOff val="8039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385FC6E-BB47-4C7B-8053-F409C71881EF}">
      <dsp:nvSpPr>
        <dsp:cNvPr id="0" name=""/>
        <dsp:cNvSpPr/>
      </dsp:nvSpPr>
      <dsp:spPr>
        <a:xfrm>
          <a:off x="1209668" y="-89163"/>
          <a:ext cx="2448460" cy="244846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1907789"/>
                <a:satOff val="-43528"/>
                <a:lumOff val="16079"/>
                <a:alphaOff val="0"/>
                <a:shade val="36000"/>
                <a:satMod val="120000"/>
              </a:schemeClr>
              <a:schemeClr val="accent2">
                <a:hueOff val="1907789"/>
                <a:satOff val="-43528"/>
                <a:lumOff val="16079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EA6FE-7209-4591-8CD2-E0E66466C961}">
      <dsp:nvSpPr>
        <dsp:cNvPr id="0" name=""/>
        <dsp:cNvSpPr/>
      </dsp:nvSpPr>
      <dsp:spPr>
        <a:xfrm>
          <a:off x="144090" y="0"/>
          <a:ext cx="3787587" cy="3787587"/>
        </a:xfrm>
        <a:prstGeom prst="triangl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2CB9D66-40CE-4828-A935-4D2EA95BD1F9}">
      <dsp:nvSpPr>
        <dsp:cNvPr id="0" name=""/>
        <dsp:cNvSpPr/>
      </dsp:nvSpPr>
      <dsp:spPr>
        <a:xfrm>
          <a:off x="2037884" y="380793"/>
          <a:ext cx="2461931" cy="8965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Organigrama Estructural</a:t>
          </a:r>
          <a:endParaRPr lang="es-EC" sz="2300" kern="1200" dirty="0"/>
        </a:p>
      </dsp:txBody>
      <dsp:txXfrm>
        <a:off x="2081652" y="424561"/>
        <a:ext cx="2374395" cy="809056"/>
      </dsp:txXfrm>
    </dsp:sp>
    <dsp:sp modelId="{1445D637-721D-42AF-8A61-04684573BEC5}">
      <dsp:nvSpPr>
        <dsp:cNvPr id="0" name=""/>
        <dsp:cNvSpPr/>
      </dsp:nvSpPr>
      <dsp:spPr>
        <a:xfrm>
          <a:off x="2037884" y="1389460"/>
          <a:ext cx="2461931" cy="8965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-379322"/>
              <a:satOff val="-20163"/>
              <a:lumOff val="31845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Organigrama Funcional</a:t>
          </a:r>
          <a:endParaRPr lang="es-EC" sz="2300" kern="1200" dirty="0"/>
        </a:p>
      </dsp:txBody>
      <dsp:txXfrm>
        <a:off x="2081652" y="1433228"/>
        <a:ext cx="2374395" cy="809056"/>
      </dsp:txXfrm>
    </dsp:sp>
    <dsp:sp modelId="{E8BEBD84-9586-47C2-8DC4-81038B43ECE1}">
      <dsp:nvSpPr>
        <dsp:cNvPr id="0" name=""/>
        <dsp:cNvSpPr/>
      </dsp:nvSpPr>
      <dsp:spPr>
        <a:xfrm>
          <a:off x="2037884" y="2398126"/>
          <a:ext cx="2461931" cy="8965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-379322"/>
              <a:satOff val="-20163"/>
              <a:lumOff val="31845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Organigrama Personal</a:t>
          </a:r>
          <a:endParaRPr lang="es-EC" sz="2300" kern="1200" dirty="0"/>
        </a:p>
      </dsp:txBody>
      <dsp:txXfrm>
        <a:off x="2081652" y="2441894"/>
        <a:ext cx="2374395" cy="8090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FE38D-C3D5-4639-9F7F-5E772E482C58}">
      <dsp:nvSpPr>
        <dsp:cNvPr id="0" name=""/>
        <dsp:cNvSpPr/>
      </dsp:nvSpPr>
      <dsp:spPr>
        <a:xfrm>
          <a:off x="1290697" y="832"/>
          <a:ext cx="804258" cy="804258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l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Credife Invertir</a:t>
          </a:r>
          <a:endParaRPr lang="es-EC" sz="1050" kern="1200" dirty="0"/>
        </a:p>
      </dsp:txBody>
      <dsp:txXfrm>
        <a:off x="1408478" y="118613"/>
        <a:ext cx="568696" cy="568696"/>
      </dsp:txXfrm>
    </dsp:sp>
    <dsp:sp modelId="{4A1B60A4-9F9C-48D3-8FA7-978980C1268A}">
      <dsp:nvSpPr>
        <dsp:cNvPr id="0" name=""/>
        <dsp:cNvSpPr/>
      </dsp:nvSpPr>
      <dsp:spPr>
        <a:xfrm rot="1800000">
          <a:off x="2103514" y="565971"/>
          <a:ext cx="213451" cy="271437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tint val="6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2">
                <a:tint val="6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 dirty="0"/>
        </a:p>
      </dsp:txBody>
      <dsp:txXfrm>
        <a:off x="2107804" y="604249"/>
        <a:ext cx="149416" cy="162863"/>
      </dsp:txXfrm>
    </dsp:sp>
    <dsp:sp modelId="{AAFE8F53-9777-4B0D-9BBE-851AE466F8D2}">
      <dsp:nvSpPr>
        <dsp:cNvPr id="0" name=""/>
        <dsp:cNvSpPr/>
      </dsp:nvSpPr>
      <dsp:spPr>
        <a:xfrm>
          <a:off x="2335987" y="604331"/>
          <a:ext cx="804258" cy="804258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l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Credife Desarrollo</a:t>
          </a:r>
          <a:endParaRPr lang="es-EC" sz="1050" kern="1200" dirty="0"/>
        </a:p>
      </dsp:txBody>
      <dsp:txXfrm>
        <a:off x="2453768" y="722112"/>
        <a:ext cx="568696" cy="568696"/>
      </dsp:txXfrm>
    </dsp:sp>
    <dsp:sp modelId="{F26BCC54-252F-4A13-81D3-0DA8132A4F09}">
      <dsp:nvSpPr>
        <dsp:cNvPr id="0" name=""/>
        <dsp:cNvSpPr/>
      </dsp:nvSpPr>
      <dsp:spPr>
        <a:xfrm rot="5400000">
          <a:off x="2631391" y="1468198"/>
          <a:ext cx="213451" cy="271437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tint val="6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2">
                <a:tint val="6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 dirty="0"/>
        </a:p>
      </dsp:txBody>
      <dsp:txXfrm>
        <a:off x="2663409" y="1490468"/>
        <a:ext cx="149416" cy="162863"/>
      </dsp:txXfrm>
    </dsp:sp>
    <dsp:sp modelId="{A08702E8-1508-4810-BB6C-AF48EC916CED}">
      <dsp:nvSpPr>
        <dsp:cNvPr id="0" name=""/>
        <dsp:cNvSpPr/>
      </dsp:nvSpPr>
      <dsp:spPr>
        <a:xfrm>
          <a:off x="2335987" y="1811327"/>
          <a:ext cx="804258" cy="804258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l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Credife Efectivo</a:t>
          </a:r>
          <a:endParaRPr lang="es-EC" sz="1050" kern="1200" dirty="0"/>
        </a:p>
      </dsp:txBody>
      <dsp:txXfrm>
        <a:off x="2453768" y="1929108"/>
        <a:ext cx="568696" cy="568696"/>
      </dsp:txXfrm>
    </dsp:sp>
    <dsp:sp modelId="{723ACF6E-A9EA-47D7-B350-580B9B0375A8}">
      <dsp:nvSpPr>
        <dsp:cNvPr id="0" name=""/>
        <dsp:cNvSpPr/>
      </dsp:nvSpPr>
      <dsp:spPr>
        <a:xfrm rot="9000000">
          <a:off x="2113977" y="2376467"/>
          <a:ext cx="213451" cy="271437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tint val="6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2">
                <a:tint val="6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 dirty="0"/>
        </a:p>
      </dsp:txBody>
      <dsp:txXfrm rot="10800000">
        <a:off x="2173722" y="2414745"/>
        <a:ext cx="149416" cy="162863"/>
      </dsp:txXfrm>
    </dsp:sp>
    <dsp:sp modelId="{8607EAFA-32F5-4387-A50E-D81BC16BDFAD}">
      <dsp:nvSpPr>
        <dsp:cNvPr id="0" name=""/>
        <dsp:cNvSpPr/>
      </dsp:nvSpPr>
      <dsp:spPr>
        <a:xfrm>
          <a:off x="1290697" y="2414826"/>
          <a:ext cx="804258" cy="804258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l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Credife Vivienda</a:t>
          </a:r>
          <a:endParaRPr lang="es-EC" sz="1050" kern="1200" dirty="0"/>
        </a:p>
      </dsp:txBody>
      <dsp:txXfrm>
        <a:off x="1408478" y="2532607"/>
        <a:ext cx="568696" cy="568696"/>
      </dsp:txXfrm>
    </dsp:sp>
    <dsp:sp modelId="{E99E33BF-3878-4E91-98BD-5B66B327F843}">
      <dsp:nvSpPr>
        <dsp:cNvPr id="0" name=""/>
        <dsp:cNvSpPr/>
      </dsp:nvSpPr>
      <dsp:spPr>
        <a:xfrm rot="12600000">
          <a:off x="1068688" y="2382508"/>
          <a:ext cx="213451" cy="271437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tint val="6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2">
                <a:tint val="6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 dirty="0"/>
        </a:p>
      </dsp:txBody>
      <dsp:txXfrm rot="10800000">
        <a:off x="1128433" y="2452804"/>
        <a:ext cx="149416" cy="162863"/>
      </dsp:txXfrm>
    </dsp:sp>
    <dsp:sp modelId="{EF958DC8-679F-4EA8-84A1-76553256521F}">
      <dsp:nvSpPr>
        <dsp:cNvPr id="0" name=""/>
        <dsp:cNvSpPr/>
      </dsp:nvSpPr>
      <dsp:spPr>
        <a:xfrm>
          <a:off x="245408" y="1811327"/>
          <a:ext cx="804258" cy="804258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l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Credife Agrícola</a:t>
          </a:r>
          <a:endParaRPr lang="es-EC" sz="1050" kern="1200" dirty="0"/>
        </a:p>
      </dsp:txBody>
      <dsp:txXfrm>
        <a:off x="363189" y="1929108"/>
        <a:ext cx="568696" cy="568696"/>
      </dsp:txXfrm>
    </dsp:sp>
    <dsp:sp modelId="{6E1D1E7A-2B86-4FB3-B7BF-04B96F11EFEF}">
      <dsp:nvSpPr>
        <dsp:cNvPr id="0" name=""/>
        <dsp:cNvSpPr/>
      </dsp:nvSpPr>
      <dsp:spPr>
        <a:xfrm rot="16200000">
          <a:off x="540811" y="1480281"/>
          <a:ext cx="213451" cy="271437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tint val="6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2">
                <a:tint val="6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 dirty="0"/>
        </a:p>
      </dsp:txBody>
      <dsp:txXfrm>
        <a:off x="572829" y="1566586"/>
        <a:ext cx="149416" cy="162863"/>
      </dsp:txXfrm>
    </dsp:sp>
    <dsp:sp modelId="{5FC7DDFA-4BD6-41BB-B325-73EA9276136F}">
      <dsp:nvSpPr>
        <dsp:cNvPr id="0" name=""/>
        <dsp:cNvSpPr/>
      </dsp:nvSpPr>
      <dsp:spPr>
        <a:xfrm>
          <a:off x="245408" y="604331"/>
          <a:ext cx="804258" cy="804258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l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Seguros</a:t>
          </a:r>
          <a:endParaRPr lang="es-EC" sz="1050" kern="1200" dirty="0"/>
        </a:p>
      </dsp:txBody>
      <dsp:txXfrm>
        <a:off x="363189" y="722112"/>
        <a:ext cx="568696" cy="568696"/>
      </dsp:txXfrm>
    </dsp:sp>
    <dsp:sp modelId="{F74155DF-9625-446E-ABF1-C1126A0C2770}">
      <dsp:nvSpPr>
        <dsp:cNvPr id="0" name=""/>
        <dsp:cNvSpPr/>
      </dsp:nvSpPr>
      <dsp:spPr>
        <a:xfrm rot="19800000">
          <a:off x="1058224" y="572012"/>
          <a:ext cx="213451" cy="271437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tint val="6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2">
                <a:tint val="6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 dirty="0"/>
        </a:p>
      </dsp:txBody>
      <dsp:txXfrm>
        <a:off x="1062514" y="642308"/>
        <a:ext cx="149416" cy="1628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B528A-8179-43F7-B632-6C3D6958E050}">
      <dsp:nvSpPr>
        <dsp:cNvPr id="0" name=""/>
        <dsp:cNvSpPr/>
      </dsp:nvSpPr>
      <dsp:spPr>
        <a:xfrm>
          <a:off x="6116334" y="792233"/>
          <a:ext cx="2872855" cy="332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198"/>
              </a:lnTo>
              <a:lnTo>
                <a:pt x="2872855" y="166198"/>
              </a:lnTo>
              <a:lnTo>
                <a:pt x="2872855" y="33239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98A589-0D22-42E1-BB88-1A00EB16E897}">
      <dsp:nvSpPr>
        <dsp:cNvPr id="0" name=""/>
        <dsp:cNvSpPr/>
      </dsp:nvSpPr>
      <dsp:spPr>
        <a:xfrm>
          <a:off x="7073952" y="1916050"/>
          <a:ext cx="728106" cy="2722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2485"/>
              </a:lnTo>
              <a:lnTo>
                <a:pt x="728106" y="272248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962165-2C1A-44E0-813E-386CBE3B57DB}">
      <dsp:nvSpPr>
        <dsp:cNvPr id="0" name=""/>
        <dsp:cNvSpPr/>
      </dsp:nvSpPr>
      <dsp:spPr>
        <a:xfrm>
          <a:off x="7073952" y="1916050"/>
          <a:ext cx="728106" cy="1598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8668"/>
              </a:lnTo>
              <a:lnTo>
                <a:pt x="728106" y="159866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2CD67E-3E5D-4D0F-950E-6BA7826E61ED}">
      <dsp:nvSpPr>
        <dsp:cNvPr id="0" name=""/>
        <dsp:cNvSpPr/>
      </dsp:nvSpPr>
      <dsp:spPr>
        <a:xfrm>
          <a:off x="7073952" y="1916050"/>
          <a:ext cx="728106" cy="474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4852"/>
              </a:lnTo>
              <a:lnTo>
                <a:pt x="728106" y="47485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C65257-6E15-4AE9-B106-4A4079F6E94D}">
      <dsp:nvSpPr>
        <dsp:cNvPr id="0" name=""/>
        <dsp:cNvSpPr/>
      </dsp:nvSpPr>
      <dsp:spPr>
        <a:xfrm>
          <a:off x="6116334" y="792233"/>
          <a:ext cx="957618" cy="332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198"/>
              </a:lnTo>
              <a:lnTo>
                <a:pt x="957618" y="166198"/>
              </a:lnTo>
              <a:lnTo>
                <a:pt x="957618" y="33239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EDC074-A98F-4071-B80C-C4CFFBF2210F}">
      <dsp:nvSpPr>
        <dsp:cNvPr id="0" name=""/>
        <dsp:cNvSpPr/>
      </dsp:nvSpPr>
      <dsp:spPr>
        <a:xfrm>
          <a:off x="5158715" y="1916050"/>
          <a:ext cx="728106" cy="3846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6302"/>
              </a:lnTo>
              <a:lnTo>
                <a:pt x="728106" y="384630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3435-7C8F-4921-81F5-BE05A2028DCC}">
      <dsp:nvSpPr>
        <dsp:cNvPr id="0" name=""/>
        <dsp:cNvSpPr/>
      </dsp:nvSpPr>
      <dsp:spPr>
        <a:xfrm>
          <a:off x="5158715" y="1916050"/>
          <a:ext cx="728106" cy="2722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2485"/>
              </a:lnTo>
              <a:lnTo>
                <a:pt x="728106" y="272248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D7A729-CF49-4A3D-BEDC-BBDDDC40CE66}">
      <dsp:nvSpPr>
        <dsp:cNvPr id="0" name=""/>
        <dsp:cNvSpPr/>
      </dsp:nvSpPr>
      <dsp:spPr>
        <a:xfrm>
          <a:off x="5158715" y="1916050"/>
          <a:ext cx="728106" cy="1598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8668"/>
              </a:lnTo>
              <a:lnTo>
                <a:pt x="728106" y="159866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26FAFF-7251-4764-B004-37FCAD1521C2}">
      <dsp:nvSpPr>
        <dsp:cNvPr id="0" name=""/>
        <dsp:cNvSpPr/>
      </dsp:nvSpPr>
      <dsp:spPr>
        <a:xfrm>
          <a:off x="5158715" y="1916050"/>
          <a:ext cx="728106" cy="474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4852"/>
              </a:lnTo>
              <a:lnTo>
                <a:pt x="728106" y="47485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9FE51A-46A9-4175-A28D-64C912DC1876}">
      <dsp:nvSpPr>
        <dsp:cNvPr id="0" name=""/>
        <dsp:cNvSpPr/>
      </dsp:nvSpPr>
      <dsp:spPr>
        <a:xfrm>
          <a:off x="5158715" y="792233"/>
          <a:ext cx="957618" cy="332396"/>
        </a:xfrm>
        <a:custGeom>
          <a:avLst/>
          <a:gdLst/>
          <a:ahLst/>
          <a:cxnLst/>
          <a:rect l="0" t="0" r="0" b="0"/>
          <a:pathLst>
            <a:path>
              <a:moveTo>
                <a:pt x="957618" y="0"/>
              </a:moveTo>
              <a:lnTo>
                <a:pt x="957618" y="166198"/>
              </a:lnTo>
              <a:lnTo>
                <a:pt x="0" y="166198"/>
              </a:lnTo>
              <a:lnTo>
                <a:pt x="0" y="33239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2D8C84-ED76-4D8F-85B2-89AB1093ED60}">
      <dsp:nvSpPr>
        <dsp:cNvPr id="0" name=""/>
        <dsp:cNvSpPr/>
      </dsp:nvSpPr>
      <dsp:spPr>
        <a:xfrm>
          <a:off x="3243478" y="1916050"/>
          <a:ext cx="728106" cy="1598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8668"/>
              </a:lnTo>
              <a:lnTo>
                <a:pt x="728106" y="159866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7268F4-B85B-4E83-A800-9C24BB0DF0B5}">
      <dsp:nvSpPr>
        <dsp:cNvPr id="0" name=""/>
        <dsp:cNvSpPr/>
      </dsp:nvSpPr>
      <dsp:spPr>
        <a:xfrm>
          <a:off x="3243478" y="1916050"/>
          <a:ext cx="728106" cy="474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4852"/>
              </a:lnTo>
              <a:lnTo>
                <a:pt x="728106" y="47485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CFC578-8F48-4D3A-A1C9-4890D25E3DA4}">
      <dsp:nvSpPr>
        <dsp:cNvPr id="0" name=""/>
        <dsp:cNvSpPr/>
      </dsp:nvSpPr>
      <dsp:spPr>
        <a:xfrm>
          <a:off x="3243478" y="792233"/>
          <a:ext cx="2872855" cy="332396"/>
        </a:xfrm>
        <a:custGeom>
          <a:avLst/>
          <a:gdLst/>
          <a:ahLst/>
          <a:cxnLst/>
          <a:rect l="0" t="0" r="0" b="0"/>
          <a:pathLst>
            <a:path>
              <a:moveTo>
                <a:pt x="2872855" y="0"/>
              </a:moveTo>
              <a:lnTo>
                <a:pt x="2872855" y="166198"/>
              </a:lnTo>
              <a:lnTo>
                <a:pt x="0" y="166198"/>
              </a:lnTo>
              <a:lnTo>
                <a:pt x="0" y="33239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FBA847-699F-4C11-B605-FB3A0AD7835F}">
      <dsp:nvSpPr>
        <dsp:cNvPr id="0" name=""/>
        <dsp:cNvSpPr/>
      </dsp:nvSpPr>
      <dsp:spPr>
        <a:xfrm>
          <a:off x="5720623" y="813"/>
          <a:ext cx="791420" cy="79142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D76E7-0822-43BA-8D9C-80F4BC8EBED4}">
      <dsp:nvSpPr>
        <dsp:cNvPr id="0" name=""/>
        <dsp:cNvSpPr/>
      </dsp:nvSpPr>
      <dsp:spPr>
        <a:xfrm>
          <a:off x="5720623" y="813"/>
          <a:ext cx="791420" cy="79142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A75FFC-6B67-4876-9788-E2A9B182CD0F}">
      <dsp:nvSpPr>
        <dsp:cNvPr id="0" name=""/>
        <dsp:cNvSpPr/>
      </dsp:nvSpPr>
      <dsp:spPr>
        <a:xfrm>
          <a:off x="5324913" y="143269"/>
          <a:ext cx="1582840" cy="506508"/>
        </a:xfrm>
        <a:prstGeom prst="rect">
          <a:avLst/>
        </a:prstGeom>
        <a:noFill/>
        <a:ln w="6350" cap="flat" cmpd="sng" algn="ctr">
          <a:noFill/>
          <a:prstDash val="solid"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Fases de Auditoría</a:t>
          </a:r>
          <a:endParaRPr lang="es-EC" sz="1200" kern="1200" dirty="0"/>
        </a:p>
      </dsp:txBody>
      <dsp:txXfrm>
        <a:off x="5324913" y="143269"/>
        <a:ext cx="1582840" cy="506508"/>
      </dsp:txXfrm>
    </dsp:sp>
    <dsp:sp modelId="{F6F9F1AA-C499-496E-8898-604E08BBA30C}">
      <dsp:nvSpPr>
        <dsp:cNvPr id="0" name=""/>
        <dsp:cNvSpPr/>
      </dsp:nvSpPr>
      <dsp:spPr>
        <a:xfrm>
          <a:off x="2847768" y="1124630"/>
          <a:ext cx="791420" cy="79142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BB2A3-886A-43C7-99BB-172FE95A8ABA}">
      <dsp:nvSpPr>
        <dsp:cNvPr id="0" name=""/>
        <dsp:cNvSpPr/>
      </dsp:nvSpPr>
      <dsp:spPr>
        <a:xfrm>
          <a:off x="2847768" y="1124630"/>
          <a:ext cx="791420" cy="79142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15A95-423B-4B0C-AC81-268D62F4B498}">
      <dsp:nvSpPr>
        <dsp:cNvPr id="0" name=""/>
        <dsp:cNvSpPr/>
      </dsp:nvSpPr>
      <dsp:spPr>
        <a:xfrm>
          <a:off x="2452058" y="1267086"/>
          <a:ext cx="1582840" cy="506508"/>
        </a:xfrm>
        <a:prstGeom prst="rect">
          <a:avLst/>
        </a:prstGeom>
        <a:noFill/>
        <a:ln w="6350" cap="flat" cmpd="sng" algn="ctr">
          <a:noFill/>
          <a:prstDash val="solid"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Planificación</a:t>
          </a:r>
          <a:endParaRPr lang="es-EC" sz="1200" kern="1200" dirty="0"/>
        </a:p>
      </dsp:txBody>
      <dsp:txXfrm>
        <a:off x="2452058" y="1267086"/>
        <a:ext cx="1582840" cy="506508"/>
      </dsp:txXfrm>
    </dsp:sp>
    <dsp:sp modelId="{53CE0A63-D9DD-443F-84E1-1FC1C404B6C1}">
      <dsp:nvSpPr>
        <dsp:cNvPr id="0" name=""/>
        <dsp:cNvSpPr/>
      </dsp:nvSpPr>
      <dsp:spPr>
        <a:xfrm>
          <a:off x="3876614" y="2248447"/>
          <a:ext cx="791420" cy="79142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082AFD-0828-460C-A39D-69DA72420709}">
      <dsp:nvSpPr>
        <dsp:cNvPr id="0" name=""/>
        <dsp:cNvSpPr/>
      </dsp:nvSpPr>
      <dsp:spPr>
        <a:xfrm>
          <a:off x="3876614" y="2248447"/>
          <a:ext cx="791420" cy="79142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A22F26-4021-4F24-B1DC-D75832F4646D}">
      <dsp:nvSpPr>
        <dsp:cNvPr id="0" name=""/>
        <dsp:cNvSpPr/>
      </dsp:nvSpPr>
      <dsp:spPr>
        <a:xfrm>
          <a:off x="3480904" y="2390902"/>
          <a:ext cx="1582840" cy="506508"/>
        </a:xfrm>
        <a:prstGeom prst="rect">
          <a:avLst/>
        </a:prstGeom>
        <a:noFill/>
        <a:ln w="6350" cap="flat" cmpd="sng" algn="ctr">
          <a:noFill/>
          <a:prstDash val="solid"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Preliminar</a:t>
          </a:r>
          <a:endParaRPr lang="es-EC" sz="1200" kern="1200" dirty="0"/>
        </a:p>
      </dsp:txBody>
      <dsp:txXfrm>
        <a:off x="3480904" y="2390902"/>
        <a:ext cx="1582840" cy="506508"/>
      </dsp:txXfrm>
    </dsp:sp>
    <dsp:sp modelId="{E41966B5-A619-40CE-A7D3-0EA872A0BB08}">
      <dsp:nvSpPr>
        <dsp:cNvPr id="0" name=""/>
        <dsp:cNvSpPr/>
      </dsp:nvSpPr>
      <dsp:spPr>
        <a:xfrm>
          <a:off x="3876614" y="3372263"/>
          <a:ext cx="791420" cy="79142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BEC57-F43C-4BE4-A882-E29DE16031FC}">
      <dsp:nvSpPr>
        <dsp:cNvPr id="0" name=""/>
        <dsp:cNvSpPr/>
      </dsp:nvSpPr>
      <dsp:spPr>
        <a:xfrm>
          <a:off x="3876614" y="3372263"/>
          <a:ext cx="791420" cy="79142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B444F-D4AF-4ACE-B55C-00123FC3F2D0}">
      <dsp:nvSpPr>
        <dsp:cNvPr id="0" name=""/>
        <dsp:cNvSpPr/>
      </dsp:nvSpPr>
      <dsp:spPr>
        <a:xfrm>
          <a:off x="3480904" y="3514719"/>
          <a:ext cx="1582840" cy="506508"/>
        </a:xfrm>
        <a:prstGeom prst="rect">
          <a:avLst/>
        </a:prstGeom>
        <a:noFill/>
        <a:ln w="6350" cap="flat" cmpd="sng" algn="ctr">
          <a:noFill/>
          <a:prstDash val="solid"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Específica</a:t>
          </a:r>
          <a:endParaRPr lang="es-EC" sz="1200" kern="1200" dirty="0"/>
        </a:p>
      </dsp:txBody>
      <dsp:txXfrm>
        <a:off x="3480904" y="3514719"/>
        <a:ext cx="1582840" cy="506508"/>
      </dsp:txXfrm>
    </dsp:sp>
    <dsp:sp modelId="{7823D24B-C172-43A5-98F9-5EC52253B665}">
      <dsp:nvSpPr>
        <dsp:cNvPr id="0" name=""/>
        <dsp:cNvSpPr/>
      </dsp:nvSpPr>
      <dsp:spPr>
        <a:xfrm>
          <a:off x="4763005" y="1124630"/>
          <a:ext cx="791420" cy="79142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6101EA-B564-4BB1-8944-BE347E0FAE91}">
      <dsp:nvSpPr>
        <dsp:cNvPr id="0" name=""/>
        <dsp:cNvSpPr/>
      </dsp:nvSpPr>
      <dsp:spPr>
        <a:xfrm>
          <a:off x="4763005" y="1124630"/>
          <a:ext cx="791420" cy="79142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F46038-6580-44DA-B7B6-C9B9B9641ED6}">
      <dsp:nvSpPr>
        <dsp:cNvPr id="0" name=""/>
        <dsp:cNvSpPr/>
      </dsp:nvSpPr>
      <dsp:spPr>
        <a:xfrm>
          <a:off x="4367295" y="1267086"/>
          <a:ext cx="1582840" cy="506508"/>
        </a:xfrm>
        <a:prstGeom prst="rect">
          <a:avLst/>
        </a:prstGeom>
        <a:noFill/>
        <a:ln w="6350" cap="flat" cmpd="sng" algn="ctr">
          <a:noFill/>
          <a:prstDash val="solid"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Ejecución</a:t>
          </a:r>
          <a:endParaRPr lang="es-EC" sz="1200" kern="1200" dirty="0"/>
        </a:p>
      </dsp:txBody>
      <dsp:txXfrm>
        <a:off x="4367295" y="1267086"/>
        <a:ext cx="1582840" cy="506508"/>
      </dsp:txXfrm>
    </dsp:sp>
    <dsp:sp modelId="{37DD92F8-DC4F-41A7-AFB9-84722A7922D8}">
      <dsp:nvSpPr>
        <dsp:cNvPr id="0" name=""/>
        <dsp:cNvSpPr/>
      </dsp:nvSpPr>
      <dsp:spPr>
        <a:xfrm>
          <a:off x="5791851" y="2248447"/>
          <a:ext cx="791420" cy="79142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EFB73-77AB-49BD-AA56-112C524A81AC}">
      <dsp:nvSpPr>
        <dsp:cNvPr id="0" name=""/>
        <dsp:cNvSpPr/>
      </dsp:nvSpPr>
      <dsp:spPr>
        <a:xfrm>
          <a:off x="5791851" y="2248447"/>
          <a:ext cx="791420" cy="79142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83EE0A-C8DC-42EC-93E4-4130B823E340}">
      <dsp:nvSpPr>
        <dsp:cNvPr id="0" name=""/>
        <dsp:cNvSpPr/>
      </dsp:nvSpPr>
      <dsp:spPr>
        <a:xfrm>
          <a:off x="5396141" y="2390902"/>
          <a:ext cx="1582840" cy="506508"/>
        </a:xfrm>
        <a:prstGeom prst="rect">
          <a:avLst/>
        </a:prstGeom>
        <a:noFill/>
        <a:ln w="6350" cap="flat" cmpd="sng" algn="ctr">
          <a:noFill/>
          <a:prstDash val="solid"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Preparación de papeles de trabajo</a:t>
          </a:r>
          <a:endParaRPr lang="es-EC" sz="1200" kern="1200" dirty="0"/>
        </a:p>
      </dsp:txBody>
      <dsp:txXfrm>
        <a:off x="5396141" y="2390902"/>
        <a:ext cx="1582840" cy="506508"/>
      </dsp:txXfrm>
    </dsp:sp>
    <dsp:sp modelId="{05F0CFDB-55CD-40F6-AC78-917968ADEF20}">
      <dsp:nvSpPr>
        <dsp:cNvPr id="0" name=""/>
        <dsp:cNvSpPr/>
      </dsp:nvSpPr>
      <dsp:spPr>
        <a:xfrm>
          <a:off x="5791851" y="3372263"/>
          <a:ext cx="791420" cy="79142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1376C-0B40-47BF-95F9-CAB8B17F9DC3}">
      <dsp:nvSpPr>
        <dsp:cNvPr id="0" name=""/>
        <dsp:cNvSpPr/>
      </dsp:nvSpPr>
      <dsp:spPr>
        <a:xfrm>
          <a:off x="5791851" y="3372263"/>
          <a:ext cx="791420" cy="79142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903F2D-13B4-4463-A760-F5975C0AB4FC}">
      <dsp:nvSpPr>
        <dsp:cNvPr id="0" name=""/>
        <dsp:cNvSpPr/>
      </dsp:nvSpPr>
      <dsp:spPr>
        <a:xfrm>
          <a:off x="5396141" y="3514719"/>
          <a:ext cx="1582840" cy="506508"/>
        </a:xfrm>
        <a:prstGeom prst="rect">
          <a:avLst/>
        </a:prstGeom>
        <a:noFill/>
        <a:ln w="6350" cap="flat" cmpd="sng" algn="ctr">
          <a:noFill/>
          <a:prstDash val="solid"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Obtención de evidencia</a:t>
          </a:r>
        </a:p>
      </dsp:txBody>
      <dsp:txXfrm>
        <a:off x="5396141" y="3514719"/>
        <a:ext cx="1582840" cy="506508"/>
      </dsp:txXfrm>
    </dsp:sp>
    <dsp:sp modelId="{9CAD22F9-86A9-46ED-94A5-2AE9F213B459}">
      <dsp:nvSpPr>
        <dsp:cNvPr id="0" name=""/>
        <dsp:cNvSpPr/>
      </dsp:nvSpPr>
      <dsp:spPr>
        <a:xfrm>
          <a:off x="5791851" y="4496080"/>
          <a:ext cx="791420" cy="79142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D1EF8D-C780-4E53-88F0-85AB06C56E0E}">
      <dsp:nvSpPr>
        <dsp:cNvPr id="0" name=""/>
        <dsp:cNvSpPr/>
      </dsp:nvSpPr>
      <dsp:spPr>
        <a:xfrm>
          <a:off x="5791851" y="4496080"/>
          <a:ext cx="791420" cy="79142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FE8BAC-5DC5-4B04-B4E9-0C5FF68B0B76}">
      <dsp:nvSpPr>
        <dsp:cNvPr id="0" name=""/>
        <dsp:cNvSpPr/>
      </dsp:nvSpPr>
      <dsp:spPr>
        <a:xfrm>
          <a:off x="5396141" y="4638536"/>
          <a:ext cx="1582840" cy="506508"/>
        </a:xfrm>
        <a:prstGeom prst="rect">
          <a:avLst/>
        </a:prstGeom>
        <a:noFill/>
        <a:ln w="6350" cap="flat" cmpd="sng" algn="ctr">
          <a:noFill/>
          <a:prstDash val="solid"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Indicadores de gestión</a:t>
          </a:r>
        </a:p>
      </dsp:txBody>
      <dsp:txXfrm>
        <a:off x="5396141" y="4638536"/>
        <a:ext cx="1582840" cy="506508"/>
      </dsp:txXfrm>
    </dsp:sp>
    <dsp:sp modelId="{53AA8454-86BD-4346-BAFF-043EE8AB1E17}">
      <dsp:nvSpPr>
        <dsp:cNvPr id="0" name=""/>
        <dsp:cNvSpPr/>
      </dsp:nvSpPr>
      <dsp:spPr>
        <a:xfrm>
          <a:off x="5791851" y="5619897"/>
          <a:ext cx="791420" cy="79142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30883A-793F-4DE0-8A38-57CAB5BB398B}">
      <dsp:nvSpPr>
        <dsp:cNvPr id="0" name=""/>
        <dsp:cNvSpPr/>
      </dsp:nvSpPr>
      <dsp:spPr>
        <a:xfrm>
          <a:off x="5791851" y="5619897"/>
          <a:ext cx="791420" cy="79142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5F115E-F929-4074-BEF1-B37C41E87D99}">
      <dsp:nvSpPr>
        <dsp:cNvPr id="0" name=""/>
        <dsp:cNvSpPr/>
      </dsp:nvSpPr>
      <dsp:spPr>
        <a:xfrm>
          <a:off x="5396141" y="5762352"/>
          <a:ext cx="1582840" cy="506508"/>
        </a:xfrm>
        <a:prstGeom prst="rect">
          <a:avLst/>
        </a:prstGeom>
        <a:noFill/>
        <a:ln w="6350" cap="flat" cmpd="sng" algn="ctr">
          <a:noFill/>
          <a:prstDash val="solid"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Elaboración de hoja de Hallazgo</a:t>
          </a:r>
        </a:p>
      </dsp:txBody>
      <dsp:txXfrm>
        <a:off x="5396141" y="5762352"/>
        <a:ext cx="1582840" cy="506508"/>
      </dsp:txXfrm>
    </dsp:sp>
    <dsp:sp modelId="{B19DB262-8051-4EF5-8999-023B4DD97630}">
      <dsp:nvSpPr>
        <dsp:cNvPr id="0" name=""/>
        <dsp:cNvSpPr/>
      </dsp:nvSpPr>
      <dsp:spPr>
        <a:xfrm>
          <a:off x="6678242" y="1124630"/>
          <a:ext cx="791420" cy="79142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C5B84-1D42-4E23-B154-E7BEF1875DEA}">
      <dsp:nvSpPr>
        <dsp:cNvPr id="0" name=""/>
        <dsp:cNvSpPr/>
      </dsp:nvSpPr>
      <dsp:spPr>
        <a:xfrm>
          <a:off x="6678242" y="1124630"/>
          <a:ext cx="791420" cy="79142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C5920-7BC7-4CAF-BCDD-F6A01BF4710E}">
      <dsp:nvSpPr>
        <dsp:cNvPr id="0" name=""/>
        <dsp:cNvSpPr/>
      </dsp:nvSpPr>
      <dsp:spPr>
        <a:xfrm>
          <a:off x="6282532" y="1267086"/>
          <a:ext cx="1582840" cy="506508"/>
        </a:xfrm>
        <a:prstGeom prst="rect">
          <a:avLst/>
        </a:prstGeom>
        <a:noFill/>
        <a:ln w="6350" cap="flat" cmpd="sng" algn="ctr">
          <a:noFill/>
          <a:prstDash val="solid"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Comunicación de Resultados</a:t>
          </a:r>
          <a:endParaRPr lang="es-EC" sz="1200" kern="1200" dirty="0"/>
        </a:p>
      </dsp:txBody>
      <dsp:txXfrm>
        <a:off x="6282532" y="1267086"/>
        <a:ext cx="1582840" cy="506508"/>
      </dsp:txXfrm>
    </dsp:sp>
    <dsp:sp modelId="{B13CAC6E-C2A9-407C-A378-D20D99C1BC13}">
      <dsp:nvSpPr>
        <dsp:cNvPr id="0" name=""/>
        <dsp:cNvSpPr/>
      </dsp:nvSpPr>
      <dsp:spPr>
        <a:xfrm>
          <a:off x="7707088" y="2248447"/>
          <a:ext cx="791420" cy="79142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9BB289-0F4B-48D1-9998-2AE00A56345F}">
      <dsp:nvSpPr>
        <dsp:cNvPr id="0" name=""/>
        <dsp:cNvSpPr/>
      </dsp:nvSpPr>
      <dsp:spPr>
        <a:xfrm>
          <a:off x="7707088" y="2248447"/>
          <a:ext cx="791420" cy="79142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835CEC-27C2-4232-B109-8C7D6DBF1697}">
      <dsp:nvSpPr>
        <dsp:cNvPr id="0" name=""/>
        <dsp:cNvSpPr/>
      </dsp:nvSpPr>
      <dsp:spPr>
        <a:xfrm>
          <a:off x="7311378" y="2390902"/>
          <a:ext cx="1582840" cy="506508"/>
        </a:xfrm>
        <a:prstGeom prst="rect">
          <a:avLst/>
        </a:prstGeom>
        <a:noFill/>
        <a:ln w="6350" cap="flat" cmpd="sng" algn="ctr">
          <a:noFill/>
          <a:prstDash val="solid"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Borrador del informe de Auditoría</a:t>
          </a:r>
          <a:endParaRPr lang="es-EC" sz="1200" kern="1200" dirty="0"/>
        </a:p>
      </dsp:txBody>
      <dsp:txXfrm>
        <a:off x="7311378" y="2390902"/>
        <a:ext cx="1582840" cy="506508"/>
      </dsp:txXfrm>
    </dsp:sp>
    <dsp:sp modelId="{6377FFB5-D200-4EA0-920A-B9D5150A2B2D}">
      <dsp:nvSpPr>
        <dsp:cNvPr id="0" name=""/>
        <dsp:cNvSpPr/>
      </dsp:nvSpPr>
      <dsp:spPr>
        <a:xfrm>
          <a:off x="7707088" y="3372263"/>
          <a:ext cx="791420" cy="79142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95896-5642-4CD4-8ABA-3A1CEF70E90A}">
      <dsp:nvSpPr>
        <dsp:cNvPr id="0" name=""/>
        <dsp:cNvSpPr/>
      </dsp:nvSpPr>
      <dsp:spPr>
        <a:xfrm>
          <a:off x="7707088" y="3372263"/>
          <a:ext cx="791420" cy="79142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51418-CB5F-4DED-8C88-3A60B78ACCEC}">
      <dsp:nvSpPr>
        <dsp:cNvPr id="0" name=""/>
        <dsp:cNvSpPr/>
      </dsp:nvSpPr>
      <dsp:spPr>
        <a:xfrm>
          <a:off x="7311378" y="3514719"/>
          <a:ext cx="1582840" cy="506508"/>
        </a:xfrm>
        <a:prstGeom prst="rect">
          <a:avLst/>
        </a:prstGeom>
        <a:noFill/>
        <a:ln w="6350" cap="flat" cmpd="sng" algn="ctr">
          <a:noFill/>
          <a:prstDash val="solid"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Conferencia el informe de Auditoría</a:t>
          </a:r>
        </a:p>
      </dsp:txBody>
      <dsp:txXfrm>
        <a:off x="7311378" y="3514719"/>
        <a:ext cx="1582840" cy="506508"/>
      </dsp:txXfrm>
    </dsp:sp>
    <dsp:sp modelId="{E45CF03B-B868-484F-9E56-74E32396D51C}">
      <dsp:nvSpPr>
        <dsp:cNvPr id="0" name=""/>
        <dsp:cNvSpPr/>
      </dsp:nvSpPr>
      <dsp:spPr>
        <a:xfrm>
          <a:off x="7707088" y="4496080"/>
          <a:ext cx="791420" cy="79142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85831-7E58-4D75-8A04-269A02E4039B}">
      <dsp:nvSpPr>
        <dsp:cNvPr id="0" name=""/>
        <dsp:cNvSpPr/>
      </dsp:nvSpPr>
      <dsp:spPr>
        <a:xfrm>
          <a:off x="7707088" y="4496080"/>
          <a:ext cx="791420" cy="79142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F8993F-51D6-4907-A719-5E3B18D3CBEF}">
      <dsp:nvSpPr>
        <dsp:cNvPr id="0" name=""/>
        <dsp:cNvSpPr/>
      </dsp:nvSpPr>
      <dsp:spPr>
        <a:xfrm>
          <a:off x="7311378" y="4638536"/>
          <a:ext cx="1582840" cy="506508"/>
        </a:xfrm>
        <a:prstGeom prst="rect">
          <a:avLst/>
        </a:prstGeom>
        <a:noFill/>
        <a:ln w="6350" cap="flat" cmpd="sng" algn="ctr">
          <a:noFill/>
          <a:prstDash val="solid"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Informe definitivo de Auditoría</a:t>
          </a:r>
        </a:p>
      </dsp:txBody>
      <dsp:txXfrm>
        <a:off x="7311378" y="4638536"/>
        <a:ext cx="1582840" cy="506508"/>
      </dsp:txXfrm>
    </dsp:sp>
    <dsp:sp modelId="{61558293-A25A-4162-A35F-2CB2AC309426}">
      <dsp:nvSpPr>
        <dsp:cNvPr id="0" name=""/>
        <dsp:cNvSpPr/>
      </dsp:nvSpPr>
      <dsp:spPr>
        <a:xfrm>
          <a:off x="8593479" y="1124630"/>
          <a:ext cx="791420" cy="79142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7C8DC-C3D7-43B3-A9A8-90499F3D01AC}">
      <dsp:nvSpPr>
        <dsp:cNvPr id="0" name=""/>
        <dsp:cNvSpPr/>
      </dsp:nvSpPr>
      <dsp:spPr>
        <a:xfrm>
          <a:off x="8593479" y="1124630"/>
          <a:ext cx="791420" cy="79142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23F397-891A-4E1B-8AA0-C2253B707133}">
      <dsp:nvSpPr>
        <dsp:cNvPr id="0" name=""/>
        <dsp:cNvSpPr/>
      </dsp:nvSpPr>
      <dsp:spPr>
        <a:xfrm>
          <a:off x="8197769" y="1267086"/>
          <a:ext cx="1582840" cy="506508"/>
        </a:xfrm>
        <a:prstGeom prst="rect">
          <a:avLst/>
        </a:prstGeom>
        <a:noFill/>
        <a:ln w="6350" cap="flat" cmpd="sng" algn="ctr">
          <a:noFill/>
          <a:prstDash val="solid"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Seguimiento</a:t>
          </a:r>
          <a:endParaRPr lang="es-EC" sz="1200" kern="1200" dirty="0"/>
        </a:p>
      </dsp:txBody>
      <dsp:txXfrm>
        <a:off x="8197769" y="1267086"/>
        <a:ext cx="1582840" cy="5065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1609B-E096-46CD-BC66-EBB7AD37C0F3}">
      <dsp:nvSpPr>
        <dsp:cNvPr id="0" name=""/>
        <dsp:cNvSpPr/>
      </dsp:nvSpPr>
      <dsp:spPr>
        <a:xfrm rot="5400000">
          <a:off x="1119328" y="1170560"/>
          <a:ext cx="1028006" cy="11703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DC202E4-5D39-41ED-AA8F-F4A4FECC0B31}">
      <dsp:nvSpPr>
        <dsp:cNvPr id="0" name=""/>
        <dsp:cNvSpPr/>
      </dsp:nvSpPr>
      <dsp:spPr>
        <a:xfrm>
          <a:off x="846969" y="30994"/>
          <a:ext cx="1730557" cy="1211334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2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Planificación de Auditoría</a:t>
          </a:r>
          <a:endParaRPr lang="es-EC" sz="1700" kern="1200" dirty="0"/>
        </a:p>
      </dsp:txBody>
      <dsp:txXfrm>
        <a:off x="906112" y="90137"/>
        <a:ext cx="1612271" cy="1093048"/>
      </dsp:txXfrm>
    </dsp:sp>
    <dsp:sp modelId="{DA431403-962D-4445-BDA0-97E23ADFE626}">
      <dsp:nvSpPr>
        <dsp:cNvPr id="0" name=""/>
        <dsp:cNvSpPr/>
      </dsp:nvSpPr>
      <dsp:spPr>
        <a:xfrm>
          <a:off x="2577526" y="146522"/>
          <a:ext cx="1258642" cy="979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00" kern="1200" dirty="0" smtClean="0">
              <a:hlinkClick xmlns:r="http://schemas.openxmlformats.org/officeDocument/2006/relationships" r:id="rId2" action="ppaction://hlinkfile"/>
            </a:rPr>
            <a:t>Planificación  Preliminar</a:t>
          </a:r>
          <a:endParaRPr lang="es-EC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00" kern="1200" dirty="0" smtClean="0">
              <a:hlinkClick xmlns:r="http://schemas.openxmlformats.org/officeDocument/2006/relationships" r:id="rId3" action="ppaction://hlinkfile"/>
            </a:rPr>
            <a:t>Planificación Especifica</a:t>
          </a:r>
          <a:endParaRPr lang="es-EC" sz="1000" kern="1200" dirty="0"/>
        </a:p>
      </dsp:txBody>
      <dsp:txXfrm>
        <a:off x="2577526" y="146522"/>
        <a:ext cx="1258642" cy="979053"/>
      </dsp:txXfrm>
    </dsp:sp>
    <dsp:sp modelId="{8468AD97-B80E-42D8-876C-0267FA76C36D}">
      <dsp:nvSpPr>
        <dsp:cNvPr id="0" name=""/>
        <dsp:cNvSpPr/>
      </dsp:nvSpPr>
      <dsp:spPr>
        <a:xfrm rot="5400000">
          <a:off x="2554144" y="2531288"/>
          <a:ext cx="1028006" cy="11703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06998"/>
            <a:satOff val="-16416"/>
            <a:lumOff val="4721"/>
            <a:alphaOff val="0"/>
          </a:schemeClr>
        </a:solid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A755EE8-0F6C-4AFC-A339-8E1D5C61F662}">
      <dsp:nvSpPr>
        <dsp:cNvPr id="0" name=""/>
        <dsp:cNvSpPr/>
      </dsp:nvSpPr>
      <dsp:spPr>
        <a:xfrm>
          <a:off x="2281785" y="1391722"/>
          <a:ext cx="1730557" cy="1211334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3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Ejecución de Auditoria</a:t>
          </a:r>
          <a:endParaRPr lang="es-EC" sz="1700" kern="1200" dirty="0"/>
        </a:p>
      </dsp:txBody>
      <dsp:txXfrm>
        <a:off x="2340928" y="1450865"/>
        <a:ext cx="1612271" cy="1093048"/>
      </dsp:txXfrm>
    </dsp:sp>
    <dsp:sp modelId="{F6F628E7-15CA-4F2A-85E7-817096C81DE7}">
      <dsp:nvSpPr>
        <dsp:cNvPr id="0" name=""/>
        <dsp:cNvSpPr/>
      </dsp:nvSpPr>
      <dsp:spPr>
        <a:xfrm>
          <a:off x="4012343" y="1507251"/>
          <a:ext cx="1258642" cy="979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900" kern="1200" dirty="0" smtClean="0"/>
            <a:t>Programa de Auditoría y ejecución de trabajo de los procesos del Departamento Financiero Administrativo</a:t>
          </a:r>
          <a:endParaRPr lang="es-EC" sz="900" kern="1200" dirty="0"/>
        </a:p>
      </dsp:txBody>
      <dsp:txXfrm>
        <a:off x="4012343" y="1507251"/>
        <a:ext cx="1258642" cy="979053"/>
      </dsp:txXfrm>
    </dsp:sp>
    <dsp:sp modelId="{593F32C0-6DB9-4D6D-9DC6-4B4F224980E4}">
      <dsp:nvSpPr>
        <dsp:cNvPr id="0" name=""/>
        <dsp:cNvSpPr/>
      </dsp:nvSpPr>
      <dsp:spPr>
        <a:xfrm rot="5400000">
          <a:off x="3988961" y="3892016"/>
          <a:ext cx="1028006" cy="11703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213997"/>
            <a:satOff val="-32832"/>
            <a:lumOff val="9443"/>
            <a:alphaOff val="0"/>
          </a:schemeClr>
        </a:solid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2B35464-8326-4AA5-8DCC-EF689171A601}">
      <dsp:nvSpPr>
        <dsp:cNvPr id="0" name=""/>
        <dsp:cNvSpPr/>
      </dsp:nvSpPr>
      <dsp:spPr>
        <a:xfrm>
          <a:off x="3716601" y="2752450"/>
          <a:ext cx="1730557" cy="1211334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4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Comunicación de Resultados</a:t>
          </a:r>
          <a:endParaRPr lang="es-EC" sz="1700" kern="1200" dirty="0"/>
        </a:p>
      </dsp:txBody>
      <dsp:txXfrm>
        <a:off x="3775744" y="2811593"/>
        <a:ext cx="1612271" cy="1093048"/>
      </dsp:txXfrm>
    </dsp:sp>
    <dsp:sp modelId="{8634BD52-67E5-4504-9CB6-9B55F01DAD83}">
      <dsp:nvSpPr>
        <dsp:cNvPr id="0" name=""/>
        <dsp:cNvSpPr/>
      </dsp:nvSpPr>
      <dsp:spPr>
        <a:xfrm>
          <a:off x="5447159" y="2867979"/>
          <a:ext cx="1258642" cy="979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0FB139-FFB6-45C2-B253-0021CC382D8E}">
      <dsp:nvSpPr>
        <dsp:cNvPr id="0" name=""/>
        <dsp:cNvSpPr/>
      </dsp:nvSpPr>
      <dsp:spPr>
        <a:xfrm>
          <a:off x="5151418" y="4113179"/>
          <a:ext cx="1730557" cy="1211334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5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Seguimiento</a:t>
          </a:r>
          <a:endParaRPr lang="es-EC" sz="1700" kern="1200" dirty="0"/>
        </a:p>
      </dsp:txBody>
      <dsp:txXfrm>
        <a:off x="5210561" y="4172322"/>
        <a:ext cx="1612271" cy="10930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1C5BD-7B6C-4629-98ED-F2BA033BD3AB}">
      <dsp:nvSpPr>
        <dsp:cNvPr id="0" name=""/>
        <dsp:cNvSpPr/>
      </dsp:nvSpPr>
      <dsp:spPr>
        <a:xfrm>
          <a:off x="3650" y="533"/>
          <a:ext cx="9880661" cy="16906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El trabajo desarrollado representa un modelo de una Auditoría de Gestión aplicando todos los conocimientos adquiridos en la Carrera de Ing. Finanzas y Auditoría CPA.</a:t>
          </a:r>
          <a:endParaRPr lang="es-EC" sz="2800" kern="1200" dirty="0"/>
        </a:p>
      </dsp:txBody>
      <dsp:txXfrm>
        <a:off x="53169" y="50052"/>
        <a:ext cx="9781623" cy="1591649"/>
      </dsp:txXfrm>
    </dsp:sp>
    <dsp:sp modelId="{DB53E126-80AF-4376-ABA0-14C801E3A961}">
      <dsp:nvSpPr>
        <dsp:cNvPr id="0" name=""/>
        <dsp:cNvSpPr/>
      </dsp:nvSpPr>
      <dsp:spPr>
        <a:xfrm>
          <a:off x="13294" y="1863989"/>
          <a:ext cx="4731944" cy="169068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Con el examen de Auditoría desarrollado, la empresa Credi Fe S.A., pudo darse cuenta de las falencias en sus procesos y de esta forma empezar a considerar medidas de corrección a los hallazgos que se presentaron y detallaron en el informe de Auditoría. </a:t>
          </a:r>
          <a:endParaRPr lang="es-EC" sz="1600" kern="1200" dirty="0"/>
        </a:p>
      </dsp:txBody>
      <dsp:txXfrm>
        <a:off x="62813" y="1913508"/>
        <a:ext cx="4632906" cy="1591649"/>
      </dsp:txXfrm>
    </dsp:sp>
    <dsp:sp modelId="{3B3B9987-FFF1-42B4-BF03-F3D89AC89A29}">
      <dsp:nvSpPr>
        <dsp:cNvPr id="0" name=""/>
        <dsp:cNvSpPr/>
      </dsp:nvSpPr>
      <dsp:spPr>
        <a:xfrm>
          <a:off x="13294" y="3727446"/>
          <a:ext cx="4731944" cy="1690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El Departamento Financiero-Administrativo debe alinear sus procesos en su totalidad a las políticas que mantiene actualmente Banco Pichincha,  pero considerado siempre las necesidades de la empresa, la sobrecarga de trabajo ocasiona ineficiencias e incumplimientos de tiempo en el desarrollo de las actividades.</a:t>
          </a:r>
          <a:endParaRPr lang="es-EC" sz="1400" kern="1200" dirty="0"/>
        </a:p>
      </dsp:txBody>
      <dsp:txXfrm>
        <a:off x="62813" y="3776965"/>
        <a:ext cx="4632906" cy="1591649"/>
      </dsp:txXfrm>
    </dsp:sp>
    <dsp:sp modelId="{766D3187-3331-45A5-B68C-76770451013F}">
      <dsp:nvSpPr>
        <dsp:cNvPr id="0" name=""/>
        <dsp:cNvSpPr/>
      </dsp:nvSpPr>
      <dsp:spPr>
        <a:xfrm>
          <a:off x="5142722" y="1863989"/>
          <a:ext cx="4731944" cy="31028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/>
            <a:t>Credi 	Fe debe considerar los indicadores de gestión como herramientas de apoyo para los procesos y de esta forma  optimizar los recursos tanto humanos, financieros y materiales con la finalidad de cumplir sus objetivos.</a:t>
          </a:r>
          <a:endParaRPr lang="es-EC" sz="2500" kern="1200" dirty="0"/>
        </a:p>
      </dsp:txBody>
      <dsp:txXfrm>
        <a:off x="5233600" y="1954867"/>
        <a:ext cx="4550188" cy="29210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C966E-2027-40EC-9C97-F58AA8E7D9BB}" type="datetime1">
              <a:rPr lang="es-EC" smtClean="0"/>
              <a:t>14/10/2014</a:t>
            </a:fld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C818F-9FFA-4677-B474-8AC125963E57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3541738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95610-33D2-4580-A579-71053EF39FD1}" type="datetime1">
              <a:rPr lang="es-EC" smtClean="0"/>
              <a:t>14/10/2014</a:t>
            </a:fld>
            <a:endParaRPr lang="es-EC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77C64-3B57-4DC8-A568-C375730E81F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5895636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77C64-3B57-4DC8-A568-C375730E81F2}" type="slidenum">
              <a:rPr lang="es-EC" smtClean="0"/>
              <a:t>1</a:t>
            </a:fld>
            <a:endParaRPr lang="es-EC" dirty="0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6E8D638-6585-420A-8DD0-48F9F26243E9}" type="datetime1">
              <a:rPr lang="es-EC" smtClean="0"/>
              <a:t>14/10/2014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12138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AD95610-33D2-4580-A579-71053EF39FD1}" type="datetime1">
              <a:rPr lang="es-EC" smtClean="0"/>
              <a:t>14/10/2014</a:t>
            </a:fld>
            <a:endParaRPr lang="es-EC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77C64-3B57-4DC8-A568-C375730E81F2}" type="slidenum">
              <a:rPr lang="es-EC" smtClean="0"/>
              <a:t>10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24457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98F5-8FBC-45DF-93D9-F931F0F440AC}" type="datetime1">
              <a:rPr lang="es-MX" smtClean="0"/>
              <a:t>14/10/2014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7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882A-B82C-457E-8E3B-1C2F1CF4B3A0}" type="datetime1">
              <a:rPr lang="es-MX" smtClean="0"/>
              <a:t>14/10/2014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94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9DE7-0D81-4D1C-A844-9AF3BC9D66B4}" type="datetime1">
              <a:rPr lang="es-MX" smtClean="0"/>
              <a:t>14/10/2014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95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2883-CBA4-4DF8-ACAF-422D83B04D58}" type="datetime1">
              <a:rPr lang="es-MX" smtClean="0"/>
              <a:t>14/10/2014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6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3A6BF80-B878-45D7-B971-7CD923465889}" type="datetime1">
              <a:rPr lang="es-MX" smtClean="0"/>
              <a:t>14/10/2014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9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4699-4E01-4ACB-B8A9-5672DF7B22D5}" type="datetime1">
              <a:rPr lang="es-MX" smtClean="0"/>
              <a:t>14/10/2014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17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9E74-CD62-4CF0-A035-980D8FE61F03}" type="datetime1">
              <a:rPr lang="es-MX" smtClean="0"/>
              <a:t>14/10/2014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71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201C-A7C2-4A6C-B11C-C44E8CA1D38C}" type="datetime1">
              <a:rPr lang="es-MX" smtClean="0"/>
              <a:t>14/10/2014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56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C4296-01F0-48F6-9966-13443B291480}" type="datetime1">
              <a:rPr lang="es-MX" smtClean="0"/>
              <a:t>14/10/2014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ESPE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46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A2BF-6DF1-422C-9283-383206C5349B}" type="datetime1">
              <a:rPr lang="es-MX" smtClean="0"/>
              <a:t>14/10/2014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82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6F47-EE10-4DD3-B512-E45DED2F7572}" type="datetime1">
              <a:rPr lang="es-MX" smtClean="0"/>
              <a:t>14/10/2014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55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B5568CF-465F-4B68-BC38-1723A22B95D2}" type="datetime1">
              <a:rPr lang="es-MX" smtClean="0"/>
              <a:t>14/10/2014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57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slide" Target="slide3.xml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33.png"/><Relationship Id="rId5" Type="http://schemas.openxmlformats.org/officeDocument/2006/relationships/diagramLayout" Target="../diagrams/layout6.xml"/><Relationship Id="rId10" Type="http://schemas.openxmlformats.org/officeDocument/2006/relationships/image" Target="../media/image32.png"/><Relationship Id="rId4" Type="http://schemas.openxmlformats.org/officeDocument/2006/relationships/diagramData" Target="../diagrams/data6.xml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openxmlformats.org/officeDocument/2006/relationships/image" Target="../media/image17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6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USer\Desktop\Presentacion%20Final\Activos%20Fijos.docx" TargetMode="External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hyperlink" Target="file:///C:\Users\USer\Desktop\Presentacion%20Final\Accidentes%20laborales.docx" TargetMode="External"/><Relationship Id="rId2" Type="http://schemas.openxmlformats.org/officeDocument/2006/relationships/hyperlink" Target="file:///C:\Users\USer\Desktop\Presentacion%20Final\Pago%20a%20proveedores.docx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file:///C:\Users\USer\Desktop\Presentacion%20Final\Presupuesto.docx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hyperlink" Target="file:///C:\Users\USer\Desktop\Presentacion%20Final\Proveeduria.docx" TargetMode="External"/><Relationship Id="rId4" Type="http://schemas.openxmlformats.org/officeDocument/2006/relationships/hyperlink" Target="file:///C:\Users\USer\Desktop\Presentacion%20Final\Declaracion%20de%20impuestos.docx" TargetMode="Externa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26.png"/><Relationship Id="rId4" Type="http://schemas.openxmlformats.org/officeDocument/2006/relationships/image" Target="../media/image25.jpeg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9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28400" y="606182"/>
            <a:ext cx="8574622" cy="2616199"/>
          </a:xfrm>
        </p:spPr>
        <p:txBody>
          <a:bodyPr>
            <a:normAutofit/>
          </a:bodyPr>
          <a:lstStyle/>
          <a:p>
            <a:pPr algn="ctr"/>
            <a:r>
              <a:rPr lang="es-EC" sz="4800" dirty="0" smtClean="0"/>
              <a:t>UNIVERSIDAD DE LAS FUERZAS ARMADAS ¨ESPE¨</a:t>
            </a:r>
            <a:endParaRPr lang="es-EC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15377" y="3407047"/>
            <a:ext cx="6987645" cy="1388534"/>
          </a:xfrm>
        </p:spPr>
        <p:txBody>
          <a:bodyPr>
            <a:normAutofit/>
          </a:bodyPr>
          <a:lstStyle/>
          <a:p>
            <a:r>
              <a:rPr lang="es-EC" b="1" dirty="0" smtClean="0"/>
              <a:t>DEFENSA </a:t>
            </a:r>
            <a:r>
              <a:rPr lang="es-EC" b="1" dirty="0"/>
              <a:t>PREVIO A LA OBTENCIÓN DEL TÍTULO DE INGENIERIA EN FINANZAS-CONTADOR PÚBLICO-AUDITOR.</a:t>
            </a:r>
            <a:endParaRPr lang="es-EC" dirty="0"/>
          </a:p>
        </p:txBody>
      </p:sp>
      <p:sp>
        <p:nvSpPr>
          <p:cNvPr id="10" name="Marcador de fech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D8BD-7E13-46FE-A77D-F40F151F3AD4}" type="datetime1">
              <a:rPr lang="es-MX" smtClean="0"/>
              <a:t>14/10/2014</a:t>
            </a:fld>
            <a:endParaRPr lang="en-US" dirty="0"/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1912870" y="4980247"/>
            <a:ext cx="260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ESTEFANIA G. BARBA M.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2386813" y="5349579"/>
            <a:ext cx="165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Elaborado por:</a:t>
            </a:r>
            <a:endParaRPr lang="es-EC" b="1" dirty="0"/>
          </a:p>
        </p:txBody>
      </p:sp>
      <p:cxnSp>
        <p:nvCxnSpPr>
          <p:cNvPr id="7" name="Conector recto 6"/>
          <p:cNvCxnSpPr/>
          <p:nvPr/>
        </p:nvCxnSpPr>
        <p:spPr>
          <a:xfrm>
            <a:off x="1983931" y="5338138"/>
            <a:ext cx="246038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5962918" y="4795581"/>
            <a:ext cx="3348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Director:</a:t>
            </a:r>
            <a:r>
              <a:rPr lang="es-EC" dirty="0" smtClean="0"/>
              <a:t> Dr. Aníbal Altamirano</a:t>
            </a:r>
          </a:p>
          <a:p>
            <a:endParaRPr lang="es-EC" b="1" dirty="0" smtClean="0"/>
          </a:p>
          <a:p>
            <a:r>
              <a:rPr lang="es-EC" b="1" dirty="0" smtClean="0"/>
              <a:t>Codirector:</a:t>
            </a:r>
            <a:r>
              <a:rPr lang="es-EC" dirty="0" smtClean="0"/>
              <a:t> Ing. Henry Pazmiño</a:t>
            </a:r>
            <a:endParaRPr lang="es-EC" dirty="0"/>
          </a:p>
        </p:txBody>
      </p:sp>
      <p:pic>
        <p:nvPicPr>
          <p:cNvPr id="9" name="Imagen 8"/>
          <p:cNvPicPr/>
          <p:nvPr/>
        </p:nvPicPr>
        <p:blipFill rotWithShape="1">
          <a:blip r:embed="rId4" cstate="print"/>
          <a:srcRect l="6986" t="39349" r="38292" b="31657"/>
          <a:stretch/>
        </p:blipFill>
        <p:spPr bwMode="auto">
          <a:xfrm>
            <a:off x="512558" y="236850"/>
            <a:ext cx="3363984" cy="10164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4192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3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201C-A7C2-4A6C-B11C-C44E8CA1D38C}" type="datetime1">
              <a:rPr lang="es-MX" smtClean="0"/>
              <a:t>14/10/2014</a:t>
            </a:fld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hlinkClick r:id="rId3" action="ppaction://hlinksldjump"/>
              </a:rPr>
              <a:t>10</a:t>
            </a:fld>
            <a:endParaRPr lang="en-US" dirty="0">
              <a:hlinkClick r:id="rId3" action="ppaction://hlinksldjump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76035" y="430087"/>
            <a:ext cx="48957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4400" dirty="0"/>
              <a:t> Ejercicio </a:t>
            </a:r>
            <a:r>
              <a:rPr lang="es-EC" sz="4400" dirty="0" smtClean="0"/>
              <a:t>práctico</a:t>
            </a:r>
            <a:endParaRPr lang="es-EC" sz="4400" dirty="0"/>
          </a:p>
        </p:txBody>
      </p:sp>
      <p:sp>
        <p:nvSpPr>
          <p:cNvPr id="6" name="Flecha a la derecha con bandas 5"/>
          <p:cNvSpPr/>
          <p:nvPr/>
        </p:nvSpPr>
        <p:spPr>
          <a:xfrm>
            <a:off x="242371" y="511844"/>
            <a:ext cx="838494" cy="605928"/>
          </a:xfrm>
          <a:prstGeom prst="stripedRight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957202530"/>
              </p:ext>
            </p:extLst>
          </p:nvPr>
        </p:nvGraphicFramePr>
        <p:xfrm>
          <a:off x="2031999" y="1199528"/>
          <a:ext cx="7728945" cy="5355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59378" y="1117772"/>
            <a:ext cx="1524000" cy="11906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52362" y="1833762"/>
            <a:ext cx="2152650" cy="21240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33487" y="4343785"/>
            <a:ext cx="15430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97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201C-A7C2-4A6C-B11C-C44E8CA1D38C}" type="datetime1">
              <a:rPr lang="es-MX" smtClean="0"/>
              <a:t>14/10/2014</a:t>
            </a:fld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Flecha a la derecha con bandas 4"/>
          <p:cNvSpPr/>
          <p:nvPr/>
        </p:nvSpPr>
        <p:spPr>
          <a:xfrm>
            <a:off x="253388" y="435606"/>
            <a:ext cx="816460" cy="738131"/>
          </a:xfrm>
          <a:prstGeom prst="stripedRight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026944652"/>
              </p:ext>
            </p:extLst>
          </p:nvPr>
        </p:nvGraphicFramePr>
        <p:xfrm>
          <a:off x="1069848" y="1285783"/>
          <a:ext cx="988796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01353" y="179865"/>
            <a:ext cx="993872" cy="99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0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2728" y="-1"/>
            <a:ext cx="10058400" cy="1609344"/>
          </a:xfrm>
        </p:spPr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201C-A7C2-4A6C-B11C-C44E8CA1D38C}" type="datetime1">
              <a:rPr lang="es-MX" smtClean="0"/>
              <a:t>14/10/2014</a:t>
            </a:fld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Flecha a la derecha con bandas 4"/>
          <p:cNvSpPr/>
          <p:nvPr/>
        </p:nvSpPr>
        <p:spPr>
          <a:xfrm>
            <a:off x="253388" y="435606"/>
            <a:ext cx="816460" cy="738131"/>
          </a:xfrm>
          <a:prstGeom prst="stripedRight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63537404"/>
              </p:ext>
            </p:extLst>
          </p:nvPr>
        </p:nvGraphicFramePr>
        <p:xfrm>
          <a:off x="1833697" y="123173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6208" y="656843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2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201C-A7C2-4A6C-B11C-C44E8CA1D38C}" type="datetime1">
              <a:rPr lang="es-MX" smtClean="0"/>
              <a:t>14/10/2014</a:t>
            </a:fld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pic>
        <p:nvPicPr>
          <p:cNvPr id="10242" name="Picture 2" descr="http://www.imagenestotal.com/gracias-por-su-atencion/gracias-por-su-atenc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986" y="1090671"/>
            <a:ext cx="7326216" cy="499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145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latin typeface="Aharoni" panose="02010803020104030203" pitchFamily="2" charset="-79"/>
                <a:cs typeface="Aharoni" panose="02010803020104030203" pitchFamily="2" charset="-79"/>
              </a:rPr>
              <a:t>TEMA:</a:t>
            </a:r>
            <a:endParaRPr lang="es-EC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1862" y="2379568"/>
            <a:ext cx="10018713" cy="3124201"/>
          </a:xfrm>
        </p:spPr>
        <p:txBody>
          <a:bodyPr/>
          <a:lstStyle/>
          <a:p>
            <a:pPr marL="0" indent="0" algn="ctr">
              <a:buNone/>
            </a:pPr>
            <a:r>
              <a:rPr lang="es-ES_tradnl" b="1" dirty="0" smtClean="0"/>
              <a:t>“AUDITORÍA </a:t>
            </a:r>
            <a:r>
              <a:rPr lang="es-ES_tradnl" b="1" dirty="0"/>
              <a:t>DE GESTIÓN AL DEPARTAMENTO FINANCIERO ADMINSTRATIVO DE </a:t>
            </a:r>
            <a:r>
              <a:rPr lang="es-ES_tradnl" b="1" dirty="0" smtClean="0"/>
              <a:t>LA EMRESA CREDI </a:t>
            </a:r>
            <a:r>
              <a:rPr lang="es-ES_tradnl" b="1" dirty="0"/>
              <a:t>FE DESARROLLO MICROEMPRESARIAL. S.A. ,</a:t>
            </a:r>
            <a:r>
              <a:rPr lang="es-ES_tradnl" b="1" dirty="0" smtClean="0"/>
              <a:t>PERIODO DEL 1 DE ENERO AL 31 DE DICIEMBRE 2013, UBICADA  EN LA CUIDAD </a:t>
            </a:r>
            <a:r>
              <a:rPr lang="es-ES_tradnl" b="1" dirty="0"/>
              <a:t>DE QUITO, </a:t>
            </a:r>
            <a:r>
              <a:rPr lang="es-ES_tradnl" b="1" dirty="0" smtClean="0"/>
              <a:t>PROVINCIA </a:t>
            </a:r>
            <a:r>
              <a:rPr lang="es-ES_tradnl" b="1" dirty="0"/>
              <a:t>DE </a:t>
            </a:r>
            <a:r>
              <a:rPr lang="es-ES_tradnl" b="1" dirty="0" smtClean="0"/>
              <a:t>PICHINCHA”</a:t>
            </a:r>
            <a:endParaRPr lang="es-EC" dirty="0"/>
          </a:p>
          <a:p>
            <a:pPr marL="0" indent="0" algn="ctr">
              <a:buNone/>
            </a:pPr>
            <a:endParaRPr lang="es-EC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9DF4-550E-45AC-BAF3-19A8AF8994A3}" type="datetime1">
              <a:rPr lang="es-MX" smtClean="0"/>
              <a:t>14/10/2014</a:t>
            </a:fld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pic>
        <p:nvPicPr>
          <p:cNvPr id="1026" name="Picture 2" descr="http://2.bp.blogspot.com/-rPdLVsxau_A/ULbgRjP69iI/AAAAAAAAADw/WIkiEpxOKNM/s320/orad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644" y="3465385"/>
            <a:ext cx="2301186" cy="229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168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700789" y="167425"/>
            <a:ext cx="3080241" cy="1227785"/>
          </a:xfrm>
        </p:spPr>
        <p:txBody>
          <a:bodyPr/>
          <a:lstStyle/>
          <a:p>
            <a:r>
              <a:rPr lang="es-EC" dirty="0" smtClean="0">
                <a:latin typeface="Aharoni" panose="02010803020104030203" pitchFamily="2" charset="-79"/>
                <a:cs typeface="Aharoni" panose="02010803020104030203" pitchFamily="2" charset="-79"/>
              </a:rPr>
              <a:t>índice</a:t>
            </a:r>
            <a:endParaRPr lang="es-EC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B6B3-6546-430A-A593-563EFDC40D3F}" type="datetime1">
              <a:rPr lang="es-MX" smtClean="0"/>
              <a:t>14/10/2014</a:t>
            </a:fld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721896275"/>
              </p:ext>
            </p:extLst>
          </p:nvPr>
        </p:nvGraphicFramePr>
        <p:xfrm>
          <a:off x="1941848" y="119618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051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4753" y="0"/>
            <a:ext cx="10058400" cy="1609344"/>
          </a:xfrm>
        </p:spPr>
        <p:txBody>
          <a:bodyPr/>
          <a:lstStyle/>
          <a:p>
            <a:r>
              <a:rPr lang="es-EC" dirty="0" smtClean="0"/>
              <a:t>Aspectos generales</a:t>
            </a:r>
            <a:endParaRPr lang="es-EC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201C-A7C2-4A6C-B11C-C44E8CA1D38C}" type="datetime1">
              <a:rPr lang="es-MX" smtClean="0"/>
              <a:t>14/10/2014</a:t>
            </a:fld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Flecha a la derecha con bandas 5"/>
          <p:cNvSpPr/>
          <p:nvPr/>
        </p:nvSpPr>
        <p:spPr>
          <a:xfrm>
            <a:off x="490330" y="450574"/>
            <a:ext cx="861392" cy="569843"/>
          </a:xfrm>
          <a:prstGeom prst="striped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756577325"/>
              </p:ext>
            </p:extLst>
          </p:nvPr>
        </p:nvGraphicFramePr>
        <p:xfrm>
          <a:off x="868347" y="1570430"/>
          <a:ext cx="4520298" cy="4439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" name="Imagen 39" descr="C:\Users\Narcisa Macìas\Downloads\DSC0297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644" y="2115584"/>
            <a:ext cx="2441690" cy="2315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Imagen 40" descr="C:\Users\Narcisa Macìas\Downloads\DSC03134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730" y="2175913"/>
            <a:ext cx="1746247" cy="2255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Imagen 3" descr="Descripción: Banco Pichinch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53" y="5592557"/>
            <a:ext cx="3048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" descr="Descripción: Crisf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341" y="4800758"/>
            <a:ext cx="1908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Imagen 4" descr="Descripción: http://www.credife.com/~credife/sites/default/files/public/logos/alianzas-estrategica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824" y="4813637"/>
            <a:ext cx="2059063" cy="94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720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201C-A7C2-4A6C-B11C-C44E8CA1D38C}" type="datetime1">
              <a:rPr lang="es-MX" smtClean="0"/>
              <a:t>14/10/2014</a:t>
            </a:fld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hlinkClick r:id="rId2" action="ppaction://hlinksldjump"/>
              </a:rPr>
              <a:t>5</a:t>
            </a:fld>
            <a:endParaRPr lang="en-US" dirty="0">
              <a:hlinkClick r:id="rId2" action="ppaction://hlinksldjump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454753" y="0"/>
            <a:ext cx="10058400" cy="1609344"/>
          </a:xfrm>
        </p:spPr>
        <p:txBody>
          <a:bodyPr/>
          <a:lstStyle/>
          <a:p>
            <a:r>
              <a:rPr lang="es-EC" dirty="0" smtClean="0"/>
              <a:t>Aspectos generales</a:t>
            </a:r>
            <a:endParaRPr lang="es-EC" dirty="0"/>
          </a:p>
        </p:txBody>
      </p:sp>
      <p:sp>
        <p:nvSpPr>
          <p:cNvPr id="6" name="Flecha a la derecha con bandas 5"/>
          <p:cNvSpPr/>
          <p:nvPr/>
        </p:nvSpPr>
        <p:spPr>
          <a:xfrm>
            <a:off x="490330" y="450574"/>
            <a:ext cx="861392" cy="569843"/>
          </a:xfrm>
          <a:prstGeom prst="striped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" name="CuadroTexto 6"/>
          <p:cNvSpPr txBox="1"/>
          <p:nvPr/>
        </p:nvSpPr>
        <p:spPr>
          <a:xfrm>
            <a:off x="422258" y="1424678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ORGANIGRAMAS</a:t>
            </a:r>
            <a:endParaRPr lang="es-EC" dirty="0"/>
          </a:p>
        </p:txBody>
      </p:sp>
      <p:pic>
        <p:nvPicPr>
          <p:cNvPr id="9" name="Imagen 8"/>
          <p:cNvPicPr/>
          <p:nvPr/>
        </p:nvPicPr>
        <p:blipFill rotWithShape="1">
          <a:blip r:embed="rId3"/>
          <a:srcRect l="26212" t="22636" r="24782" b="8783"/>
          <a:stretch/>
        </p:blipFill>
        <p:spPr bwMode="auto">
          <a:xfrm>
            <a:off x="6322679" y="1609344"/>
            <a:ext cx="5190474" cy="37227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41255991"/>
              </p:ext>
            </p:extLst>
          </p:nvPr>
        </p:nvGraphicFramePr>
        <p:xfrm>
          <a:off x="647620" y="2013605"/>
          <a:ext cx="4643907" cy="3787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4232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3048" y="265691"/>
            <a:ext cx="3965791" cy="1150985"/>
          </a:xfrm>
        </p:spPr>
        <p:txBody>
          <a:bodyPr>
            <a:normAutofit/>
          </a:bodyPr>
          <a:lstStyle/>
          <a:p>
            <a:r>
              <a:rPr lang="es-EC" sz="4400" dirty="0" smtClean="0"/>
              <a:t>Análisis INTERNO</a:t>
            </a:r>
            <a:endParaRPr lang="es-EC" sz="440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201C-A7C2-4A6C-B11C-C44E8CA1D38C}" type="datetime1">
              <a:rPr lang="es-MX" smtClean="0"/>
              <a:t>14/10/2014</a:t>
            </a:fld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cxnSp>
        <p:nvCxnSpPr>
          <p:cNvPr id="6" name="Conector recto 5"/>
          <p:cNvCxnSpPr/>
          <p:nvPr/>
        </p:nvCxnSpPr>
        <p:spPr>
          <a:xfrm>
            <a:off x="5795943" y="1133341"/>
            <a:ext cx="0" cy="437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991673" y="1571223"/>
            <a:ext cx="102463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991673" y="1571223"/>
            <a:ext cx="0" cy="579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5795943" y="1571223"/>
            <a:ext cx="0" cy="566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11237976" y="1571223"/>
            <a:ext cx="0" cy="489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412124" y="2150772"/>
            <a:ext cx="2228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SECCIÓN FINANCIERA</a:t>
            </a:r>
            <a:endParaRPr lang="es-EC" dirty="0"/>
          </a:p>
        </p:txBody>
      </p:sp>
      <p:sp>
        <p:nvSpPr>
          <p:cNvPr id="16" name="CuadroTexto 15"/>
          <p:cNvSpPr txBox="1"/>
          <p:nvPr/>
        </p:nvSpPr>
        <p:spPr>
          <a:xfrm>
            <a:off x="4866068" y="2150772"/>
            <a:ext cx="2228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SECCIÓN ADMINISTRATIVA</a:t>
            </a:r>
            <a:endParaRPr lang="es-EC" dirty="0"/>
          </a:p>
        </p:txBody>
      </p:sp>
      <p:sp>
        <p:nvSpPr>
          <p:cNvPr id="17" name="CuadroTexto 16"/>
          <p:cNvSpPr txBox="1"/>
          <p:nvPr/>
        </p:nvSpPr>
        <p:spPr>
          <a:xfrm>
            <a:off x="8989454" y="2125014"/>
            <a:ext cx="2961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SECCIÓN SEGURIDAD Y SALUD OCUPACIONAL</a:t>
            </a:r>
            <a:endParaRPr lang="es-EC" dirty="0"/>
          </a:p>
        </p:txBody>
      </p:sp>
      <p:cxnSp>
        <p:nvCxnSpPr>
          <p:cNvPr id="19" name="Conector recto 18"/>
          <p:cNvCxnSpPr/>
          <p:nvPr/>
        </p:nvCxnSpPr>
        <p:spPr>
          <a:xfrm>
            <a:off x="991673" y="2771345"/>
            <a:ext cx="0" cy="3839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 flipH="1">
            <a:off x="218941" y="3181082"/>
            <a:ext cx="7727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206062" y="3155324"/>
            <a:ext cx="12879" cy="1704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218941" y="3631842"/>
            <a:ext cx="3863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/>
          <p:cNvSpPr txBox="1"/>
          <p:nvPr/>
        </p:nvSpPr>
        <p:spPr>
          <a:xfrm>
            <a:off x="605307" y="3376651"/>
            <a:ext cx="1596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Pago a Proveedores</a:t>
            </a:r>
            <a:endParaRPr lang="es-EC" sz="1400" dirty="0"/>
          </a:p>
        </p:txBody>
      </p:sp>
      <p:cxnSp>
        <p:nvCxnSpPr>
          <p:cNvPr id="28" name="Conector recto 27"/>
          <p:cNvCxnSpPr/>
          <p:nvPr/>
        </p:nvCxnSpPr>
        <p:spPr>
          <a:xfrm>
            <a:off x="218941" y="4359498"/>
            <a:ext cx="3863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/>
          <p:cNvSpPr txBox="1"/>
          <p:nvPr/>
        </p:nvSpPr>
        <p:spPr>
          <a:xfrm>
            <a:off x="618185" y="4022982"/>
            <a:ext cx="1596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Declaración de Impuestos</a:t>
            </a:r>
            <a:endParaRPr lang="es-EC" sz="1400" dirty="0"/>
          </a:p>
        </p:txBody>
      </p:sp>
      <p:cxnSp>
        <p:nvCxnSpPr>
          <p:cNvPr id="34" name="Conector recto 33"/>
          <p:cNvCxnSpPr/>
          <p:nvPr/>
        </p:nvCxnSpPr>
        <p:spPr>
          <a:xfrm>
            <a:off x="218941" y="4859628"/>
            <a:ext cx="3863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/>
          <p:cNvSpPr txBox="1"/>
          <p:nvPr/>
        </p:nvSpPr>
        <p:spPr>
          <a:xfrm>
            <a:off x="618185" y="4705739"/>
            <a:ext cx="1596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Presupuesto</a:t>
            </a:r>
            <a:endParaRPr lang="es-EC" sz="1400" dirty="0"/>
          </a:p>
        </p:txBody>
      </p:sp>
      <p:cxnSp>
        <p:nvCxnSpPr>
          <p:cNvPr id="38" name="Conector recto 37"/>
          <p:cNvCxnSpPr/>
          <p:nvPr/>
        </p:nvCxnSpPr>
        <p:spPr>
          <a:xfrm>
            <a:off x="5795943" y="2771345"/>
            <a:ext cx="0" cy="3839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>
            <a:off x="4018208" y="3155324"/>
            <a:ext cx="17777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/>
          <p:nvPr/>
        </p:nvCxnSpPr>
        <p:spPr>
          <a:xfrm>
            <a:off x="4018208" y="3155323"/>
            <a:ext cx="0" cy="1365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>
            <a:off x="4018208" y="3631842"/>
            <a:ext cx="2343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uadroTexto 45"/>
          <p:cNvSpPr txBox="1"/>
          <p:nvPr/>
        </p:nvSpPr>
        <p:spPr>
          <a:xfrm>
            <a:off x="4252511" y="3376651"/>
            <a:ext cx="15969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Toma física y cuadre de Activos Fijos</a:t>
            </a:r>
            <a:endParaRPr lang="es-EC" sz="1400" dirty="0"/>
          </a:p>
        </p:txBody>
      </p:sp>
      <p:cxnSp>
        <p:nvCxnSpPr>
          <p:cNvPr id="47" name="Conector recto 46"/>
          <p:cNvCxnSpPr/>
          <p:nvPr/>
        </p:nvCxnSpPr>
        <p:spPr>
          <a:xfrm>
            <a:off x="4018208" y="4526924"/>
            <a:ext cx="2343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uadroTexto 47"/>
          <p:cNvSpPr txBox="1"/>
          <p:nvPr/>
        </p:nvSpPr>
        <p:spPr>
          <a:xfrm>
            <a:off x="4252511" y="4336641"/>
            <a:ext cx="1596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Proveeduría</a:t>
            </a:r>
            <a:endParaRPr lang="es-EC" sz="1400" dirty="0"/>
          </a:p>
        </p:txBody>
      </p:sp>
      <p:cxnSp>
        <p:nvCxnSpPr>
          <p:cNvPr id="52" name="Conector recto 51"/>
          <p:cNvCxnSpPr/>
          <p:nvPr/>
        </p:nvCxnSpPr>
        <p:spPr>
          <a:xfrm>
            <a:off x="10470331" y="2771344"/>
            <a:ext cx="0" cy="3839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/>
          <p:cNvCxnSpPr/>
          <p:nvPr/>
        </p:nvCxnSpPr>
        <p:spPr>
          <a:xfrm>
            <a:off x="8692596" y="3170893"/>
            <a:ext cx="17777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/>
          <p:cNvCxnSpPr/>
          <p:nvPr/>
        </p:nvCxnSpPr>
        <p:spPr>
          <a:xfrm>
            <a:off x="8692596" y="3170893"/>
            <a:ext cx="0" cy="467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/>
          <p:cNvCxnSpPr/>
          <p:nvPr/>
        </p:nvCxnSpPr>
        <p:spPr>
          <a:xfrm>
            <a:off x="8692596" y="3638261"/>
            <a:ext cx="2343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uadroTexto 56"/>
          <p:cNvSpPr txBox="1"/>
          <p:nvPr/>
        </p:nvSpPr>
        <p:spPr>
          <a:xfrm>
            <a:off x="8926898" y="3376651"/>
            <a:ext cx="1596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Accidentes laborales</a:t>
            </a:r>
            <a:endParaRPr lang="es-EC" sz="1400" dirty="0"/>
          </a:p>
        </p:txBody>
      </p:sp>
      <p:pic>
        <p:nvPicPr>
          <p:cNvPr id="7" name="Imagen 6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252" y="3234450"/>
            <a:ext cx="1145834" cy="511533"/>
          </a:xfrm>
          <a:prstGeom prst="rect">
            <a:avLst/>
          </a:prstGeom>
        </p:spPr>
      </p:pic>
      <p:pic>
        <p:nvPicPr>
          <p:cNvPr id="9" name="Imagen 8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1425" y="3904925"/>
            <a:ext cx="493850" cy="710404"/>
          </a:xfrm>
          <a:prstGeom prst="rect">
            <a:avLst/>
          </a:prstGeom>
        </p:spPr>
      </p:pic>
      <p:pic>
        <p:nvPicPr>
          <p:cNvPr id="11" name="Imagen 10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015241" y="4733386"/>
            <a:ext cx="786217" cy="549475"/>
          </a:xfrm>
          <a:prstGeom prst="rect">
            <a:avLst/>
          </a:prstGeom>
        </p:spPr>
      </p:pic>
      <p:pic>
        <p:nvPicPr>
          <p:cNvPr id="18" name="Imagen 17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9722" y="3417676"/>
            <a:ext cx="1209830" cy="767942"/>
          </a:xfrm>
          <a:prstGeom prst="rect">
            <a:avLst/>
          </a:prstGeom>
        </p:spPr>
      </p:pic>
      <p:pic>
        <p:nvPicPr>
          <p:cNvPr id="20" name="Imagen 19">
            <a:hlinkClick r:id="rId10" action="ppaction://hlinkfile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34251" y="4236868"/>
            <a:ext cx="820291" cy="820291"/>
          </a:xfrm>
          <a:prstGeom prst="rect">
            <a:avLst/>
          </a:prstGeom>
        </p:spPr>
      </p:pic>
      <p:pic>
        <p:nvPicPr>
          <p:cNvPr id="22" name="Imagen 21">
            <a:hlinkClick r:id="rId12" action="ppaction://hlinkfile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93679" y="3340735"/>
            <a:ext cx="1329000" cy="99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69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201C-A7C2-4A6C-B11C-C44E8CA1D38C}" type="datetime1">
              <a:rPr lang="es-MX" smtClean="0"/>
              <a:t>14/10/2014</a:t>
            </a:fld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1311128" y="6287774"/>
            <a:ext cx="640080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hlinkClick r:id="rId2" action="ppaction://hlinksldjump"/>
              </a:rPr>
              <a:t>7</a:t>
            </a:fld>
            <a:endParaRPr lang="en-US" dirty="0">
              <a:hlinkClick r:id="rId2" action="ppaction://hlinksldjump"/>
            </a:endParaRPr>
          </a:p>
        </p:txBody>
      </p:sp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400" dirty="0" smtClean="0"/>
              <a:t>Análisis EXTERNO</a:t>
            </a:r>
          </a:p>
          <a:p>
            <a:pPr algn="ctr"/>
            <a:r>
              <a:rPr lang="es-EC" sz="2800" dirty="0" smtClean="0"/>
              <a:t>INFLUENCIAS Microeconómicas</a:t>
            </a:r>
            <a:endParaRPr lang="es-EC" sz="28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069848" y="2280381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Clientes</a:t>
            </a:r>
            <a:endParaRPr lang="es-EC" dirty="0"/>
          </a:p>
        </p:txBody>
      </p:sp>
      <p:pic>
        <p:nvPicPr>
          <p:cNvPr id="7" name="Imagen 6" descr="Familia Microempresarios de la costa ecuatorian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37" y="3168967"/>
            <a:ext cx="3048000" cy="2028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CuadroTexto 7"/>
          <p:cNvSpPr txBox="1"/>
          <p:nvPr/>
        </p:nvSpPr>
        <p:spPr>
          <a:xfrm>
            <a:off x="4946572" y="3018622"/>
            <a:ext cx="168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Competencia</a:t>
            </a:r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9364337" y="2192475"/>
            <a:ext cx="1377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Productos</a:t>
            </a:r>
            <a:endParaRPr lang="es-EC" dirty="0"/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101145279"/>
              </p:ext>
            </p:extLst>
          </p:nvPr>
        </p:nvGraphicFramePr>
        <p:xfrm>
          <a:off x="8245514" y="2649713"/>
          <a:ext cx="3385654" cy="3219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83863" y="3788711"/>
            <a:ext cx="2610998" cy="217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70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201C-A7C2-4A6C-B11C-C44E8CA1D38C}" type="datetime1">
              <a:rPr lang="es-MX" smtClean="0"/>
              <a:t>14/10/2014</a:t>
            </a:fld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1270206" y="6041036"/>
            <a:ext cx="681003" cy="816964"/>
          </a:xfrm>
        </p:spPr>
        <p:txBody>
          <a:bodyPr/>
          <a:lstStyle/>
          <a:p>
            <a:fld id="{6D22F896-40B5-4ADD-8801-0D06FADFA095}" type="slidenum">
              <a:rPr lang="en-US" smtClean="0">
                <a:hlinkClick r:id="rId2" action="ppaction://hlinksldjump"/>
              </a:rPr>
              <a:t>8</a:t>
            </a:fld>
            <a:endParaRPr lang="en-US" dirty="0">
              <a:hlinkClick r:id="rId2" action="ppaction://hlinksldjump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53376704"/>
              </p:ext>
            </p:extLst>
          </p:nvPr>
        </p:nvGraphicFramePr>
        <p:xfrm>
          <a:off x="-435779" y="225778"/>
          <a:ext cx="12232668" cy="6412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76203">
            <a:off x="9323461" y="495653"/>
            <a:ext cx="2466975" cy="213465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3000" y="4602515"/>
            <a:ext cx="2590800" cy="17621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163" y="140648"/>
            <a:ext cx="1847304" cy="184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2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9576" y="10136"/>
            <a:ext cx="10058400" cy="1609344"/>
          </a:xfrm>
        </p:spPr>
        <p:txBody>
          <a:bodyPr/>
          <a:lstStyle/>
          <a:p>
            <a:r>
              <a:rPr lang="es-EC" dirty="0" smtClean="0"/>
              <a:t> Ejercicio práctico</a:t>
            </a:r>
            <a:endParaRPr lang="es-EC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201C-A7C2-4A6C-B11C-C44E8CA1D38C}" type="datetime1">
              <a:rPr lang="es-MX" smtClean="0"/>
              <a:t>14/10/2014</a:t>
            </a:fld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Flecha a la derecha con bandas 4"/>
          <p:cNvSpPr/>
          <p:nvPr/>
        </p:nvSpPr>
        <p:spPr>
          <a:xfrm>
            <a:off x="242371" y="511844"/>
            <a:ext cx="838494" cy="605928"/>
          </a:xfrm>
          <a:prstGeom prst="stripedRight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" name="Rectángulo 6"/>
          <p:cNvSpPr/>
          <p:nvPr/>
        </p:nvSpPr>
        <p:spPr>
          <a:xfrm>
            <a:off x="987846" y="1619480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52095" algn="ctr">
              <a:lnSpc>
                <a:spcPct val="200000"/>
              </a:lnSpc>
              <a:spcAft>
                <a:spcPts val="1200"/>
              </a:spcAft>
            </a:pP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“APLICACIÓN DE LA AUDITORÍA DE GESTIÓN AL DEPARTAMENTO FINANCIERO-ADMINISTRATIVO DE LA EMPRESA CREDI FE DESARROLLO 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MICROEMPRESARIAL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S.A. POR EL PERÍODO COMPRENDIDO ENTRE EL 1 DE ENERO AL 31 DE DICIEMBRE DEL 2013, UBICADA EN LA CIUDAD DE QUITO”</a:t>
            </a:r>
            <a:endParaRPr lang="es-EC" sz="1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453" y="2498304"/>
            <a:ext cx="3940844" cy="134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1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Tipo de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TC103090434[[fn=Caracteres de madera]]</Template>
  <TotalTime>1955</TotalTime>
  <Words>662</Words>
  <Application>Microsoft Office PowerPoint</Application>
  <PresentationFormat>Panorámica</PresentationFormat>
  <Paragraphs>110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Aharoni</vt:lpstr>
      <vt:lpstr>Arial</vt:lpstr>
      <vt:lpstr>Calibri</vt:lpstr>
      <vt:lpstr>Rockwell</vt:lpstr>
      <vt:lpstr>Rockwell Condensed</vt:lpstr>
      <vt:lpstr>Times New Roman</vt:lpstr>
      <vt:lpstr>Wingdings</vt:lpstr>
      <vt:lpstr>Tipo de madera</vt:lpstr>
      <vt:lpstr>UNIVERSIDAD DE LAS FUERZAS ARMADAS ¨ESPE¨</vt:lpstr>
      <vt:lpstr>TEMA:</vt:lpstr>
      <vt:lpstr>índice</vt:lpstr>
      <vt:lpstr>Aspectos generales</vt:lpstr>
      <vt:lpstr>Aspectos generales</vt:lpstr>
      <vt:lpstr>Análisis INTERNO</vt:lpstr>
      <vt:lpstr>Análisis EXTERNO INFLUENCIAS Microeconómicas</vt:lpstr>
      <vt:lpstr>Presentación de PowerPoint</vt:lpstr>
      <vt:lpstr> Ejercicio práctico</vt:lpstr>
      <vt:lpstr>Presentación de PowerPoint</vt:lpstr>
      <vt:lpstr>Conclusiones</vt:lpstr>
      <vt:lpstr>recomendaciones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POLITECNICA DEL EJERCITO</dc:title>
  <dc:creator>USer</dc:creator>
  <cp:lastModifiedBy>USer</cp:lastModifiedBy>
  <cp:revision>55</cp:revision>
  <dcterms:created xsi:type="dcterms:W3CDTF">2014-08-31T20:43:01Z</dcterms:created>
  <dcterms:modified xsi:type="dcterms:W3CDTF">2014-10-14T19:17:52Z</dcterms:modified>
</cp:coreProperties>
</file>