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77" r:id="rId5"/>
    <p:sldId id="259" r:id="rId6"/>
    <p:sldId id="260" r:id="rId7"/>
    <p:sldId id="261" r:id="rId8"/>
    <p:sldId id="278" r:id="rId9"/>
    <p:sldId id="279" r:id="rId10"/>
    <p:sldId id="263" r:id="rId11"/>
    <p:sldId id="276" r:id="rId12"/>
    <p:sldId id="262" r:id="rId13"/>
    <p:sldId id="264" r:id="rId14"/>
    <p:sldId id="280" r:id="rId15"/>
    <p:sldId id="281" r:id="rId16"/>
    <p:sldId id="282" r:id="rId17"/>
    <p:sldId id="266" r:id="rId18"/>
    <p:sldId id="267" r:id="rId19"/>
    <p:sldId id="268" r:id="rId20"/>
    <p:sldId id="269" r:id="rId21"/>
    <p:sldId id="270" r:id="rId22"/>
    <p:sldId id="271" r:id="rId23"/>
    <p:sldId id="272" r:id="rId24"/>
    <p:sldId id="273" r:id="rId25"/>
    <p:sldId id="274" r:id="rId26"/>
    <p:sldId id="275" r:id="rId27"/>
    <p:sldId id="286" r:id="rId28"/>
    <p:sldId id="284" r:id="rId29"/>
    <p:sldId id="287" r:id="rId30"/>
    <p:sldId id="288" r:id="rId31"/>
    <p:sldId id="289" r:id="rId32"/>
    <p:sldId id="285" r:id="rId33"/>
    <p:sldId id="290" r:id="rId34"/>
    <p:sldId id="291" r:id="rId35"/>
    <p:sldId id="292" r:id="rId3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perez\Documents\PAOLA\DEP.%20PRODUCCION\PAOLA\MAESTRIA\TESIS\CUADR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a:defRPr/>
            </a:pPr>
            <a:r>
              <a:rPr lang="en-US"/>
              <a:t>CRECIMIENTO DEL PARQUE AUTOMOTOR</a:t>
            </a:r>
          </a:p>
        </c:rich>
      </c:tx>
      <c:layout/>
      <c:overlay val="0"/>
    </c:title>
    <c:autoTitleDeleted val="0"/>
    <c:plotArea>
      <c:layout/>
      <c:barChart>
        <c:barDir val="col"/>
        <c:grouping val="clustered"/>
        <c:varyColors val="0"/>
        <c:ser>
          <c:idx val="0"/>
          <c:order val="0"/>
          <c:tx>
            <c:strRef>
              <c:f>'CREC PARQUE AUTOMOTOR'!$A$3</c:f>
              <c:strCache>
                <c:ptCount val="1"/>
                <c:pt idx="0">
                  <c:v>No. De vehículos</c:v>
                </c:pt>
              </c:strCache>
            </c:strRef>
          </c:tx>
          <c:invertIfNegative val="0"/>
          <c:cat>
            <c:numRef>
              <c:f>'CREC PARQUE AUTOMOTOR'!$B$4:$B$15</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'CREC PARQUE AUTOMOTOR'!$A$4:$A$15</c:f>
              <c:numCache>
                <c:formatCode>_(* #,##0_);_(* \(#,##0\);_(* "-"??_);_(@_)</c:formatCode>
                <c:ptCount val="12"/>
                <c:pt idx="0">
                  <c:v>290752</c:v>
                </c:pt>
                <c:pt idx="1">
                  <c:v>301608</c:v>
                </c:pt>
                <c:pt idx="2">
                  <c:v>315825</c:v>
                </c:pt>
                <c:pt idx="3">
                  <c:v>334819</c:v>
                </c:pt>
                <c:pt idx="4">
                  <c:v>357228</c:v>
                </c:pt>
                <c:pt idx="5">
                  <c:v>386394</c:v>
                </c:pt>
                <c:pt idx="6">
                  <c:v>419721</c:v>
                </c:pt>
                <c:pt idx="7">
                  <c:v>457815</c:v>
                </c:pt>
                <c:pt idx="8">
                  <c:v>499757</c:v>
                </c:pt>
                <c:pt idx="9">
                  <c:v>534281</c:v>
                </c:pt>
                <c:pt idx="10">
                  <c:v>586582</c:v>
                </c:pt>
                <c:pt idx="11">
                  <c:v>620393</c:v>
                </c:pt>
              </c:numCache>
            </c:numRef>
          </c:val>
        </c:ser>
        <c:dLbls>
          <c:showLegendKey val="0"/>
          <c:showVal val="1"/>
          <c:showCatName val="0"/>
          <c:showSerName val="0"/>
          <c:showPercent val="0"/>
          <c:showBubbleSize val="0"/>
        </c:dLbls>
        <c:gapWidth val="150"/>
        <c:overlap val="-25"/>
        <c:axId val="90419584"/>
        <c:axId val="90421120"/>
      </c:barChart>
      <c:catAx>
        <c:axId val="90419584"/>
        <c:scaling>
          <c:orientation val="minMax"/>
        </c:scaling>
        <c:delete val="0"/>
        <c:axPos val="b"/>
        <c:numFmt formatCode="General" sourceLinked="1"/>
        <c:majorTickMark val="none"/>
        <c:minorTickMark val="none"/>
        <c:tickLblPos val="nextTo"/>
        <c:crossAx val="90421120"/>
        <c:crosses val="autoZero"/>
        <c:auto val="1"/>
        <c:lblAlgn val="ctr"/>
        <c:lblOffset val="100"/>
        <c:noMultiLvlLbl val="0"/>
      </c:catAx>
      <c:valAx>
        <c:axId val="90421120"/>
        <c:scaling>
          <c:orientation val="minMax"/>
        </c:scaling>
        <c:delete val="1"/>
        <c:axPos val="l"/>
        <c:numFmt formatCode="_(* #,##0_);_(* \(#,##0\);_(* &quot;-&quot;??_);_(@_)" sourceLinked="1"/>
        <c:majorTickMark val="none"/>
        <c:minorTickMark val="none"/>
        <c:tickLblPos val="nextTo"/>
        <c:crossAx val="90419584"/>
        <c:crosses val="autoZero"/>
        <c:crossBetween val="between"/>
      </c:valAx>
    </c:plotArea>
    <c:legend>
      <c:legendPos val="t"/>
      <c:layout/>
      <c:overlay val="0"/>
    </c:legend>
    <c:plotVisOnly val="1"/>
    <c:dispBlanksAs val="gap"/>
    <c:showDLblsOverMax val="0"/>
  </c:chart>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ata3.xml.rels><?xml version="1.0" encoding="UTF-8" standalone="yes"?>
<Relationships xmlns="http://schemas.openxmlformats.org/package/2006/relationships"><Relationship Id="rId1" Type="http://schemas.openxmlformats.org/officeDocument/2006/relationships/slide" Target="../slides/slide6.xml"/></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1A04-CE5C-46B4-8415-061BB1AA35D5}" type="doc">
      <dgm:prSet loTypeId="urn:microsoft.com/office/officeart/2005/8/layout/radial2" loCatId="relationship" qsTypeId="urn:microsoft.com/office/officeart/2005/8/quickstyle/simple1" qsCatId="simple" csTypeId="urn:microsoft.com/office/officeart/2005/8/colors/colorful1" csCatId="colorful" phldr="1"/>
      <dgm:spPr/>
      <dgm:t>
        <a:bodyPr/>
        <a:lstStyle/>
        <a:p>
          <a:endParaRPr lang="es-EC"/>
        </a:p>
      </dgm:t>
    </dgm:pt>
    <dgm:pt modelId="{E3A74923-23EA-47C3-935A-55E8C7E37962}">
      <dgm:prSet phldrT="[Texto]" custT="1"/>
      <dgm:spPr/>
      <dgm:t>
        <a:bodyPr/>
        <a:lstStyle/>
        <a:p>
          <a:r>
            <a:rPr lang="es-EC" sz="1400"/>
            <a:t>Diágnostico Situacional</a:t>
          </a:r>
        </a:p>
      </dgm:t>
    </dgm:pt>
    <dgm:pt modelId="{6886CCA0-60D9-486E-A4CB-9A44C6DC2F9E}" type="parTrans" cxnId="{BF7F41AD-EC19-4F8A-9FBF-3D0426C065FA}">
      <dgm:prSet/>
      <dgm:spPr/>
      <dgm:t>
        <a:bodyPr/>
        <a:lstStyle/>
        <a:p>
          <a:endParaRPr lang="es-EC"/>
        </a:p>
      </dgm:t>
    </dgm:pt>
    <dgm:pt modelId="{4624375E-736A-4359-8C04-E650CD5229E3}" type="sibTrans" cxnId="{BF7F41AD-EC19-4F8A-9FBF-3D0426C065FA}">
      <dgm:prSet/>
      <dgm:spPr/>
      <dgm:t>
        <a:bodyPr/>
        <a:lstStyle/>
        <a:p>
          <a:endParaRPr lang="es-EC"/>
        </a:p>
      </dgm:t>
    </dgm:pt>
    <dgm:pt modelId="{42E8FC40-45C4-4AE9-B9F9-3099E238259E}">
      <dgm:prSet phldrT="[Texto]" custT="1"/>
      <dgm:spPr>
        <a:solidFill>
          <a:schemeClr val="accent3"/>
        </a:solidFill>
      </dgm:spPr>
      <dgm:t>
        <a:bodyPr/>
        <a:lstStyle/>
        <a:p>
          <a:r>
            <a:rPr lang="es-EC" sz="1200" dirty="0"/>
            <a:t>Análisis Externo</a:t>
          </a:r>
        </a:p>
      </dgm:t>
    </dgm:pt>
    <dgm:pt modelId="{C69DD4AF-5C8A-44A7-84EC-428C1C740EAB}" type="parTrans" cxnId="{503C5EE5-DE57-4EAD-B5B2-4B16B1960AD5}">
      <dgm:prSet/>
      <dgm:spPr/>
      <dgm:t>
        <a:bodyPr/>
        <a:lstStyle/>
        <a:p>
          <a:endParaRPr lang="es-EC"/>
        </a:p>
      </dgm:t>
    </dgm:pt>
    <dgm:pt modelId="{A192D36C-32E2-44B1-AE7B-985391EBFC58}" type="sibTrans" cxnId="{503C5EE5-DE57-4EAD-B5B2-4B16B1960AD5}">
      <dgm:prSet/>
      <dgm:spPr/>
      <dgm:t>
        <a:bodyPr/>
        <a:lstStyle/>
        <a:p>
          <a:endParaRPr lang="es-EC"/>
        </a:p>
      </dgm:t>
    </dgm:pt>
    <dgm:pt modelId="{31FA4C69-A845-4EC6-8A2D-158473641927}">
      <dgm:prSet phldrT="[Texto]" custT="1"/>
      <dgm:spPr>
        <a:solidFill>
          <a:schemeClr val="accent3"/>
        </a:solidFill>
      </dgm:spPr>
      <dgm:t>
        <a:bodyPr/>
        <a:lstStyle/>
        <a:p>
          <a:r>
            <a:rPr lang="es-EC" sz="1200" dirty="0"/>
            <a:t>Análisis Interno</a:t>
          </a:r>
        </a:p>
      </dgm:t>
    </dgm:pt>
    <dgm:pt modelId="{71975EFB-56B6-426A-8CE7-0540B0D5A074}" type="parTrans" cxnId="{468D0C3A-06B1-4482-92B2-2628B46C952E}">
      <dgm:prSet/>
      <dgm:spPr/>
      <dgm:t>
        <a:bodyPr/>
        <a:lstStyle/>
        <a:p>
          <a:endParaRPr lang="es-EC"/>
        </a:p>
      </dgm:t>
    </dgm:pt>
    <dgm:pt modelId="{2B26A5E5-1410-4E86-8753-E1693C2B42FF}" type="sibTrans" cxnId="{468D0C3A-06B1-4482-92B2-2628B46C952E}">
      <dgm:prSet/>
      <dgm:spPr/>
      <dgm:t>
        <a:bodyPr/>
        <a:lstStyle/>
        <a:p>
          <a:endParaRPr lang="es-EC"/>
        </a:p>
      </dgm:t>
    </dgm:pt>
    <dgm:pt modelId="{8C353AC8-81B5-48F9-B9D1-5D519FF2DD8C}">
      <dgm:prSet phldrT="[Texto]" custT="1"/>
      <dgm:spPr/>
      <dgm:t>
        <a:bodyPr/>
        <a:lstStyle/>
        <a:p>
          <a:r>
            <a:rPr lang="es-EC" sz="1400" dirty="0"/>
            <a:t>Direccionamiento Estratégico</a:t>
          </a:r>
        </a:p>
      </dgm:t>
    </dgm:pt>
    <dgm:pt modelId="{1DF5CB74-6EA1-40BF-9334-77C8F3D88A9D}" type="parTrans" cxnId="{A78A5FD9-230C-4E68-947C-BD9ED788CE49}">
      <dgm:prSet/>
      <dgm:spPr/>
      <dgm:t>
        <a:bodyPr/>
        <a:lstStyle/>
        <a:p>
          <a:endParaRPr lang="es-EC"/>
        </a:p>
      </dgm:t>
    </dgm:pt>
    <dgm:pt modelId="{66F990F2-4A0B-4FA1-A7CB-4A03FE95C92C}" type="sibTrans" cxnId="{A78A5FD9-230C-4E68-947C-BD9ED788CE49}">
      <dgm:prSet/>
      <dgm:spPr/>
      <dgm:t>
        <a:bodyPr/>
        <a:lstStyle/>
        <a:p>
          <a:endParaRPr lang="es-EC"/>
        </a:p>
      </dgm:t>
    </dgm:pt>
    <dgm:pt modelId="{2CB106AD-E9DD-400F-B304-5B215D460571}">
      <dgm:prSet phldrT="[Texto]" custT="1"/>
      <dgm:spPr>
        <a:solidFill>
          <a:schemeClr val="bg2">
            <a:lumMod val="60000"/>
            <a:lumOff val="40000"/>
          </a:schemeClr>
        </a:solidFill>
      </dgm:spPr>
      <dgm:t>
        <a:bodyPr/>
        <a:lstStyle/>
        <a:p>
          <a:r>
            <a:rPr lang="es-EC" sz="1400"/>
            <a:t>Misión</a:t>
          </a:r>
        </a:p>
      </dgm:t>
    </dgm:pt>
    <dgm:pt modelId="{A60583C7-A1BF-49FE-983D-A678708B6548}" type="parTrans" cxnId="{3D13C882-36CD-482A-9D34-191D5DF589FC}">
      <dgm:prSet/>
      <dgm:spPr/>
      <dgm:t>
        <a:bodyPr/>
        <a:lstStyle/>
        <a:p>
          <a:endParaRPr lang="es-EC"/>
        </a:p>
      </dgm:t>
    </dgm:pt>
    <dgm:pt modelId="{C4DE91DC-DC9C-48FB-BAB8-3CC59435A5E1}" type="sibTrans" cxnId="{3D13C882-36CD-482A-9D34-191D5DF589FC}">
      <dgm:prSet/>
      <dgm:spPr/>
      <dgm:t>
        <a:bodyPr/>
        <a:lstStyle/>
        <a:p>
          <a:endParaRPr lang="es-EC"/>
        </a:p>
      </dgm:t>
    </dgm:pt>
    <dgm:pt modelId="{F0FFAE3C-76E0-46AE-940A-7906179E4270}">
      <dgm:prSet phldrT="[Texto]" custT="1"/>
      <dgm:spPr>
        <a:solidFill>
          <a:schemeClr val="bg2">
            <a:lumMod val="60000"/>
            <a:lumOff val="40000"/>
          </a:schemeClr>
        </a:solidFill>
      </dgm:spPr>
      <dgm:t>
        <a:bodyPr/>
        <a:lstStyle/>
        <a:p>
          <a:r>
            <a:rPr lang="es-EC" sz="1400"/>
            <a:t>Descripción de proyectos</a:t>
          </a:r>
        </a:p>
      </dgm:t>
    </dgm:pt>
    <dgm:pt modelId="{B4646C4C-4531-4E57-AE7A-D9AFE5E4332F}" type="parTrans" cxnId="{E8C5D175-BF43-45A6-A9A2-1ADB9533B757}">
      <dgm:prSet/>
      <dgm:spPr/>
      <dgm:t>
        <a:bodyPr/>
        <a:lstStyle/>
        <a:p>
          <a:endParaRPr lang="es-EC"/>
        </a:p>
      </dgm:t>
    </dgm:pt>
    <dgm:pt modelId="{1236CE92-0453-4DB4-AF47-25AC94B1F8C0}" type="sibTrans" cxnId="{E8C5D175-BF43-45A6-A9A2-1ADB9533B757}">
      <dgm:prSet/>
      <dgm:spPr/>
      <dgm:t>
        <a:bodyPr/>
        <a:lstStyle/>
        <a:p>
          <a:endParaRPr lang="es-EC"/>
        </a:p>
      </dgm:t>
    </dgm:pt>
    <dgm:pt modelId="{9B57682D-49B3-4569-8689-17D051096CD3}">
      <dgm:prSet phldrT="[Texto]" custT="1"/>
      <dgm:spPr/>
      <dgm:t>
        <a:bodyPr/>
        <a:lstStyle/>
        <a:p>
          <a:r>
            <a:rPr lang="es-EC" sz="1400"/>
            <a:t>Balanced Scorecard</a:t>
          </a:r>
        </a:p>
      </dgm:t>
    </dgm:pt>
    <dgm:pt modelId="{F4CF32CB-84FF-4729-BD1E-B26C492C07A8}" type="parTrans" cxnId="{85A27D31-859B-434A-A340-67B5A5676E60}">
      <dgm:prSet/>
      <dgm:spPr/>
      <dgm:t>
        <a:bodyPr/>
        <a:lstStyle/>
        <a:p>
          <a:endParaRPr lang="es-EC"/>
        </a:p>
      </dgm:t>
    </dgm:pt>
    <dgm:pt modelId="{288A842A-9BD4-4612-B4A9-92C62EA5004C}" type="sibTrans" cxnId="{85A27D31-859B-434A-A340-67B5A5676E60}">
      <dgm:prSet/>
      <dgm:spPr/>
      <dgm:t>
        <a:bodyPr/>
        <a:lstStyle/>
        <a:p>
          <a:endParaRPr lang="es-EC"/>
        </a:p>
      </dgm:t>
    </dgm:pt>
    <dgm:pt modelId="{2995FAFB-62BB-4DC1-96DD-F3ADE333B5B7}">
      <dgm:prSet phldrT="[Texto]" custT="1"/>
      <dgm:spPr>
        <a:solidFill>
          <a:srgbClr val="FF9933"/>
        </a:solidFill>
      </dgm:spPr>
      <dgm:t>
        <a:bodyPr/>
        <a:lstStyle/>
        <a:p>
          <a:r>
            <a:rPr lang="es-EC" sz="1400"/>
            <a:t>BSC Primer Nivel</a:t>
          </a:r>
        </a:p>
      </dgm:t>
    </dgm:pt>
    <dgm:pt modelId="{B49A6D5B-8094-42A5-A81F-327393D427CF}" type="parTrans" cxnId="{3BD304D5-34C0-44C6-A550-5A76EAC6D257}">
      <dgm:prSet/>
      <dgm:spPr/>
      <dgm:t>
        <a:bodyPr/>
        <a:lstStyle/>
        <a:p>
          <a:endParaRPr lang="es-EC"/>
        </a:p>
      </dgm:t>
    </dgm:pt>
    <dgm:pt modelId="{658E181A-3A87-457B-BF9A-D296A2F8A3F2}" type="sibTrans" cxnId="{3BD304D5-34C0-44C6-A550-5A76EAC6D257}">
      <dgm:prSet/>
      <dgm:spPr/>
      <dgm:t>
        <a:bodyPr/>
        <a:lstStyle/>
        <a:p>
          <a:endParaRPr lang="es-EC"/>
        </a:p>
      </dgm:t>
    </dgm:pt>
    <dgm:pt modelId="{B187A65D-18F8-4DB4-BC51-F91019320E47}">
      <dgm:prSet phldrT="[Texto]" custT="1"/>
      <dgm:spPr>
        <a:solidFill>
          <a:srgbClr val="FF9933"/>
        </a:solidFill>
      </dgm:spPr>
      <dgm:t>
        <a:bodyPr/>
        <a:lstStyle/>
        <a:p>
          <a:r>
            <a:rPr lang="es-EC" sz="1400" dirty="0"/>
            <a:t>Matriz de Contribución crítica</a:t>
          </a:r>
        </a:p>
      </dgm:t>
    </dgm:pt>
    <dgm:pt modelId="{1333C66C-0E9D-4413-9B0A-D7729BC2E6D6}" type="parTrans" cxnId="{9CDA4BE5-AC32-4A85-BF0C-B01C23E200B4}">
      <dgm:prSet/>
      <dgm:spPr/>
      <dgm:t>
        <a:bodyPr/>
        <a:lstStyle/>
        <a:p>
          <a:endParaRPr lang="es-EC"/>
        </a:p>
      </dgm:t>
    </dgm:pt>
    <dgm:pt modelId="{F52CBD84-AEC3-4B3C-B412-C40820AABAFA}" type="sibTrans" cxnId="{9CDA4BE5-AC32-4A85-BF0C-B01C23E200B4}">
      <dgm:prSet/>
      <dgm:spPr/>
      <dgm:t>
        <a:bodyPr/>
        <a:lstStyle/>
        <a:p>
          <a:endParaRPr lang="es-EC"/>
        </a:p>
      </dgm:t>
    </dgm:pt>
    <dgm:pt modelId="{9495DEDA-4BE1-4517-99C6-664349D04AB3}">
      <dgm:prSet custT="1"/>
      <dgm:spPr/>
      <dgm:t>
        <a:bodyPr/>
        <a:lstStyle/>
        <a:p>
          <a:r>
            <a:rPr lang="es-EC" sz="1400"/>
            <a:t>Análisis Prospectivo</a:t>
          </a:r>
        </a:p>
      </dgm:t>
    </dgm:pt>
    <dgm:pt modelId="{458E83BC-0C03-46F4-A57E-39F35DC91DB3}" type="parTrans" cxnId="{EF0A6BE0-5759-464F-B4F3-076E886A1538}">
      <dgm:prSet/>
      <dgm:spPr/>
      <dgm:t>
        <a:bodyPr/>
        <a:lstStyle/>
        <a:p>
          <a:endParaRPr lang="es-EC"/>
        </a:p>
      </dgm:t>
    </dgm:pt>
    <dgm:pt modelId="{9FE3B2DE-744A-4885-A1A0-C3CEDAB8F908}" type="sibTrans" cxnId="{EF0A6BE0-5759-464F-B4F3-076E886A1538}">
      <dgm:prSet/>
      <dgm:spPr/>
      <dgm:t>
        <a:bodyPr/>
        <a:lstStyle/>
        <a:p>
          <a:endParaRPr lang="es-EC"/>
        </a:p>
      </dgm:t>
    </dgm:pt>
    <dgm:pt modelId="{F4065B95-EC5D-4916-BCE0-619342EC9A6A}">
      <dgm:prSet phldrT="[Texto]" custT="1"/>
      <dgm:spPr>
        <a:solidFill>
          <a:schemeClr val="accent3"/>
        </a:solidFill>
      </dgm:spPr>
      <dgm:t>
        <a:bodyPr/>
        <a:lstStyle/>
        <a:p>
          <a:r>
            <a:rPr lang="es-EC" sz="1200"/>
            <a:t>Macro Ambiente (Análisis PESTEL)</a:t>
          </a:r>
        </a:p>
      </dgm:t>
    </dgm:pt>
    <dgm:pt modelId="{1E926F1F-AB09-4D58-A975-19BB79CC13DB}" type="parTrans" cxnId="{89204A43-4476-4513-8796-525B5257AFA6}">
      <dgm:prSet/>
      <dgm:spPr/>
      <dgm:t>
        <a:bodyPr/>
        <a:lstStyle/>
        <a:p>
          <a:endParaRPr lang="es-EC"/>
        </a:p>
      </dgm:t>
    </dgm:pt>
    <dgm:pt modelId="{46BFDA0B-2AAE-4231-AA84-F9AAFA46FF7C}" type="sibTrans" cxnId="{89204A43-4476-4513-8796-525B5257AFA6}">
      <dgm:prSet/>
      <dgm:spPr/>
      <dgm:t>
        <a:bodyPr/>
        <a:lstStyle/>
        <a:p>
          <a:endParaRPr lang="es-EC"/>
        </a:p>
      </dgm:t>
    </dgm:pt>
    <dgm:pt modelId="{1D4C1B41-CAD5-4539-9C26-5E2AA18225C0}">
      <dgm:prSet phldrT="[Texto]" custT="1"/>
      <dgm:spPr>
        <a:solidFill>
          <a:schemeClr val="accent3"/>
        </a:solidFill>
      </dgm:spPr>
      <dgm:t>
        <a:bodyPr/>
        <a:lstStyle/>
        <a:p>
          <a:r>
            <a:rPr lang="es-EC" sz="1200" dirty="0"/>
            <a:t>Micro Ambiente (5 Fuerzas de </a:t>
          </a:r>
          <a:r>
            <a:rPr lang="es-EC" sz="1200" dirty="0" err="1"/>
            <a:t>Porter</a:t>
          </a:r>
          <a:r>
            <a:rPr lang="es-EC" sz="1200" dirty="0"/>
            <a:t>)</a:t>
          </a:r>
        </a:p>
      </dgm:t>
    </dgm:pt>
    <dgm:pt modelId="{06599FD3-638D-481F-9DC0-D6ED7D41D396}" type="parTrans" cxnId="{03FA4DD5-CDAE-4262-AFDC-F16FC20DDC19}">
      <dgm:prSet/>
      <dgm:spPr/>
      <dgm:t>
        <a:bodyPr/>
        <a:lstStyle/>
        <a:p>
          <a:endParaRPr lang="es-EC"/>
        </a:p>
      </dgm:t>
    </dgm:pt>
    <dgm:pt modelId="{CF21DE02-CAC1-485B-8C4A-6C9A022CBE69}" type="sibTrans" cxnId="{03FA4DD5-CDAE-4262-AFDC-F16FC20DDC19}">
      <dgm:prSet/>
      <dgm:spPr/>
      <dgm:t>
        <a:bodyPr/>
        <a:lstStyle/>
        <a:p>
          <a:endParaRPr lang="es-EC"/>
        </a:p>
      </dgm:t>
    </dgm:pt>
    <dgm:pt modelId="{CCAA0C70-BB32-4CBE-BC44-C98F3BC61799}">
      <dgm:prSet phldrT="[Texto]" custT="1"/>
      <dgm:spPr>
        <a:solidFill>
          <a:schemeClr val="accent3"/>
        </a:solidFill>
      </dgm:spPr>
      <dgm:t>
        <a:bodyPr/>
        <a:lstStyle/>
        <a:p>
          <a:r>
            <a:rPr lang="es-EC" sz="1200" dirty="0"/>
            <a:t>Organigrama</a:t>
          </a:r>
        </a:p>
      </dgm:t>
    </dgm:pt>
    <dgm:pt modelId="{0145E42A-FE3E-42F8-8234-88E168524549}" type="parTrans" cxnId="{F58EA5AD-4A5F-49A5-BC0C-C891F9EF72A3}">
      <dgm:prSet/>
      <dgm:spPr/>
      <dgm:t>
        <a:bodyPr/>
        <a:lstStyle/>
        <a:p>
          <a:endParaRPr lang="es-EC"/>
        </a:p>
      </dgm:t>
    </dgm:pt>
    <dgm:pt modelId="{E3D7ED3D-543E-40A0-B3F8-88F158DFA863}" type="sibTrans" cxnId="{F58EA5AD-4A5F-49A5-BC0C-C891F9EF72A3}">
      <dgm:prSet/>
      <dgm:spPr/>
      <dgm:t>
        <a:bodyPr/>
        <a:lstStyle/>
        <a:p>
          <a:endParaRPr lang="es-EC"/>
        </a:p>
      </dgm:t>
    </dgm:pt>
    <dgm:pt modelId="{BF38376F-D4CC-4175-9454-D9DA66A784DD}">
      <dgm:prSet phldrT="[Texto]" custT="1"/>
      <dgm:spPr>
        <a:solidFill>
          <a:schemeClr val="accent3"/>
        </a:solidFill>
      </dgm:spPr>
      <dgm:t>
        <a:bodyPr/>
        <a:lstStyle/>
        <a:p>
          <a:r>
            <a:rPr lang="es-EC" sz="1200"/>
            <a:t>Procesos</a:t>
          </a:r>
        </a:p>
      </dgm:t>
    </dgm:pt>
    <dgm:pt modelId="{3667CAEF-7BD4-462A-8594-75AC3F7E0655}" type="parTrans" cxnId="{5FE0CD0A-7D92-42AB-947A-9B9E913DB3B1}">
      <dgm:prSet/>
      <dgm:spPr/>
      <dgm:t>
        <a:bodyPr/>
        <a:lstStyle/>
        <a:p>
          <a:endParaRPr lang="es-EC"/>
        </a:p>
      </dgm:t>
    </dgm:pt>
    <dgm:pt modelId="{BF7D2153-0AE9-4AFC-BDCD-816FF6DD554C}" type="sibTrans" cxnId="{5FE0CD0A-7D92-42AB-947A-9B9E913DB3B1}">
      <dgm:prSet/>
      <dgm:spPr/>
      <dgm:t>
        <a:bodyPr/>
        <a:lstStyle/>
        <a:p>
          <a:endParaRPr lang="es-EC"/>
        </a:p>
      </dgm:t>
    </dgm:pt>
    <dgm:pt modelId="{B1445409-A77B-41A2-9EFB-76DF6641F7F0}">
      <dgm:prSet phldrT="[Texto]" custT="1"/>
      <dgm:spPr>
        <a:solidFill>
          <a:schemeClr val="accent3"/>
        </a:solidFill>
      </dgm:spPr>
      <dgm:t>
        <a:bodyPr/>
        <a:lstStyle/>
        <a:p>
          <a:r>
            <a:rPr lang="es-EC" sz="1200"/>
            <a:t>Lay Out</a:t>
          </a:r>
        </a:p>
      </dgm:t>
    </dgm:pt>
    <dgm:pt modelId="{406A9AFD-F9A5-4D21-BD2A-2763D7CB49FC}" type="parTrans" cxnId="{D0FDCD78-3136-445B-A540-2CE7D2CFDA55}">
      <dgm:prSet/>
      <dgm:spPr/>
      <dgm:t>
        <a:bodyPr/>
        <a:lstStyle/>
        <a:p>
          <a:endParaRPr lang="es-EC"/>
        </a:p>
      </dgm:t>
    </dgm:pt>
    <dgm:pt modelId="{F4E64302-B47C-409E-94C4-93C8F3E65F24}" type="sibTrans" cxnId="{D0FDCD78-3136-445B-A540-2CE7D2CFDA55}">
      <dgm:prSet/>
      <dgm:spPr/>
      <dgm:t>
        <a:bodyPr/>
        <a:lstStyle/>
        <a:p>
          <a:endParaRPr lang="es-EC"/>
        </a:p>
      </dgm:t>
    </dgm:pt>
    <dgm:pt modelId="{10368535-48DD-48B1-B769-F4495E8B530C}">
      <dgm:prSet phldrT="[Texto]" custT="1"/>
      <dgm:spPr>
        <a:solidFill>
          <a:schemeClr val="accent3"/>
        </a:solidFill>
      </dgm:spPr>
      <dgm:t>
        <a:bodyPr/>
        <a:lstStyle/>
        <a:p>
          <a:r>
            <a:rPr lang="es-EC" sz="1200"/>
            <a:t>Capacidades y Servicios</a:t>
          </a:r>
        </a:p>
      </dgm:t>
    </dgm:pt>
    <dgm:pt modelId="{F7A93499-D74A-444F-9AFC-171157AC2F9F}" type="parTrans" cxnId="{D29AC3E3-2F4D-461F-B431-C6890CBDCAC3}">
      <dgm:prSet/>
      <dgm:spPr/>
      <dgm:t>
        <a:bodyPr/>
        <a:lstStyle/>
        <a:p>
          <a:endParaRPr lang="es-EC"/>
        </a:p>
      </dgm:t>
    </dgm:pt>
    <dgm:pt modelId="{959DF169-B388-4C20-B97E-1C50CDE3CEC4}" type="sibTrans" cxnId="{D29AC3E3-2F4D-461F-B431-C6890CBDCAC3}">
      <dgm:prSet/>
      <dgm:spPr/>
      <dgm:t>
        <a:bodyPr/>
        <a:lstStyle/>
        <a:p>
          <a:endParaRPr lang="es-EC"/>
        </a:p>
      </dgm:t>
    </dgm:pt>
    <dgm:pt modelId="{5F9EC9C8-8CE9-4811-AADE-2457BAA14684}">
      <dgm:prSet custT="1"/>
      <dgm:spPr>
        <a:solidFill>
          <a:schemeClr val="accent4">
            <a:lumMod val="60000"/>
            <a:lumOff val="40000"/>
          </a:schemeClr>
        </a:solidFill>
      </dgm:spPr>
      <dgm:t>
        <a:bodyPr/>
        <a:lstStyle/>
        <a:p>
          <a:r>
            <a:rPr lang="es-EC" sz="1400"/>
            <a:t>Variables</a:t>
          </a:r>
        </a:p>
      </dgm:t>
    </dgm:pt>
    <dgm:pt modelId="{AA7F08E1-C963-470F-A3C6-49B8DA98E1B4}" type="parTrans" cxnId="{76312EA9-076E-419D-99FB-759DA35A7CCB}">
      <dgm:prSet/>
      <dgm:spPr/>
      <dgm:t>
        <a:bodyPr/>
        <a:lstStyle/>
        <a:p>
          <a:endParaRPr lang="es-EC"/>
        </a:p>
      </dgm:t>
    </dgm:pt>
    <dgm:pt modelId="{D3FF268B-C481-4A37-8E2D-BCE03E58DBF8}" type="sibTrans" cxnId="{76312EA9-076E-419D-99FB-759DA35A7CCB}">
      <dgm:prSet/>
      <dgm:spPr/>
      <dgm:t>
        <a:bodyPr/>
        <a:lstStyle/>
        <a:p>
          <a:endParaRPr lang="es-EC"/>
        </a:p>
      </dgm:t>
    </dgm:pt>
    <dgm:pt modelId="{C0D398C3-785A-4195-942E-02ECC959337A}">
      <dgm:prSet custT="1"/>
      <dgm:spPr>
        <a:solidFill>
          <a:schemeClr val="accent4">
            <a:lumMod val="60000"/>
            <a:lumOff val="40000"/>
          </a:schemeClr>
        </a:solidFill>
      </dgm:spPr>
      <dgm:t>
        <a:bodyPr/>
        <a:lstStyle/>
        <a:p>
          <a:endParaRPr lang="es-EC" sz="1400"/>
        </a:p>
      </dgm:t>
    </dgm:pt>
    <dgm:pt modelId="{0CA19631-85E1-4301-96F9-B1E4895F2DF1}" type="parTrans" cxnId="{F5DEF652-A448-4163-811D-354E12343DB4}">
      <dgm:prSet/>
      <dgm:spPr/>
      <dgm:t>
        <a:bodyPr/>
        <a:lstStyle/>
        <a:p>
          <a:endParaRPr lang="es-EC"/>
        </a:p>
      </dgm:t>
    </dgm:pt>
    <dgm:pt modelId="{DE613A57-8176-475A-A16B-94E1DFE3F270}" type="sibTrans" cxnId="{F5DEF652-A448-4163-811D-354E12343DB4}">
      <dgm:prSet/>
      <dgm:spPr/>
      <dgm:t>
        <a:bodyPr/>
        <a:lstStyle/>
        <a:p>
          <a:endParaRPr lang="es-EC"/>
        </a:p>
      </dgm:t>
    </dgm:pt>
    <dgm:pt modelId="{5B57A296-D814-43BD-B8E4-0231C6415952}">
      <dgm:prSet custT="1"/>
      <dgm:spPr>
        <a:solidFill>
          <a:schemeClr val="accent4">
            <a:lumMod val="60000"/>
            <a:lumOff val="40000"/>
          </a:schemeClr>
        </a:solidFill>
      </dgm:spPr>
      <dgm:t>
        <a:bodyPr/>
        <a:lstStyle/>
        <a:p>
          <a:r>
            <a:rPr lang="es-EC" sz="1400" dirty="0"/>
            <a:t>Factores de Cambio</a:t>
          </a:r>
        </a:p>
      </dgm:t>
    </dgm:pt>
    <dgm:pt modelId="{5C05D3CD-0B44-4987-9F66-5C9A820FA6CE}" type="parTrans" cxnId="{1D47C482-CB59-4EBB-A902-C6680A7A5748}">
      <dgm:prSet/>
      <dgm:spPr/>
      <dgm:t>
        <a:bodyPr/>
        <a:lstStyle/>
        <a:p>
          <a:endParaRPr lang="es-EC"/>
        </a:p>
      </dgm:t>
    </dgm:pt>
    <dgm:pt modelId="{EEC9BB25-1AC4-4311-9DBD-81771F7DC7A0}" type="sibTrans" cxnId="{1D47C482-CB59-4EBB-A902-C6680A7A5748}">
      <dgm:prSet/>
      <dgm:spPr/>
      <dgm:t>
        <a:bodyPr/>
        <a:lstStyle/>
        <a:p>
          <a:endParaRPr lang="es-EC"/>
        </a:p>
      </dgm:t>
    </dgm:pt>
    <dgm:pt modelId="{9BCA088C-6446-480F-B18D-6949B6AD0806}">
      <dgm:prSet custT="1"/>
      <dgm:spPr>
        <a:solidFill>
          <a:schemeClr val="accent4">
            <a:lumMod val="60000"/>
            <a:lumOff val="40000"/>
          </a:schemeClr>
        </a:solidFill>
      </dgm:spPr>
      <dgm:t>
        <a:bodyPr/>
        <a:lstStyle/>
        <a:p>
          <a:r>
            <a:rPr lang="es-EC" sz="1400"/>
            <a:t>Variables de enlace/estratégicas</a:t>
          </a:r>
        </a:p>
      </dgm:t>
    </dgm:pt>
    <dgm:pt modelId="{58D8891D-B6AE-46E2-91E0-4E3A5798E73C}" type="parTrans" cxnId="{F7B28162-CC6A-41D4-AEE4-945D0412FCD9}">
      <dgm:prSet/>
      <dgm:spPr/>
      <dgm:t>
        <a:bodyPr/>
        <a:lstStyle/>
        <a:p>
          <a:endParaRPr lang="es-EC"/>
        </a:p>
      </dgm:t>
    </dgm:pt>
    <dgm:pt modelId="{FA994A51-851E-4299-969D-0740446313D6}" type="sibTrans" cxnId="{F7B28162-CC6A-41D4-AEE4-945D0412FCD9}">
      <dgm:prSet/>
      <dgm:spPr/>
      <dgm:t>
        <a:bodyPr/>
        <a:lstStyle/>
        <a:p>
          <a:endParaRPr lang="es-EC"/>
        </a:p>
      </dgm:t>
    </dgm:pt>
    <dgm:pt modelId="{79C2F801-3031-4644-A731-ED91224B440E}">
      <dgm:prSet custT="1"/>
      <dgm:spPr>
        <a:solidFill>
          <a:schemeClr val="accent4">
            <a:lumMod val="60000"/>
            <a:lumOff val="40000"/>
          </a:schemeClr>
        </a:solidFill>
      </dgm:spPr>
      <dgm:t>
        <a:bodyPr/>
        <a:lstStyle/>
        <a:p>
          <a:r>
            <a:rPr lang="es-EC" sz="1400"/>
            <a:t>Juego de Actores</a:t>
          </a:r>
        </a:p>
      </dgm:t>
    </dgm:pt>
    <dgm:pt modelId="{8A968BCB-FD4B-42FD-8897-60FCAD29FBE1}" type="parTrans" cxnId="{F166DD8C-F0D8-4C28-8FF4-D21968FAABD3}">
      <dgm:prSet/>
      <dgm:spPr/>
      <dgm:t>
        <a:bodyPr/>
        <a:lstStyle/>
        <a:p>
          <a:endParaRPr lang="es-EC"/>
        </a:p>
      </dgm:t>
    </dgm:pt>
    <dgm:pt modelId="{3DA5AAED-D3D9-40A1-8D11-8781B62CF73F}" type="sibTrans" cxnId="{F166DD8C-F0D8-4C28-8FF4-D21968FAABD3}">
      <dgm:prSet/>
      <dgm:spPr/>
      <dgm:t>
        <a:bodyPr/>
        <a:lstStyle/>
        <a:p>
          <a:endParaRPr lang="es-EC"/>
        </a:p>
      </dgm:t>
    </dgm:pt>
    <dgm:pt modelId="{0CA1575D-F09A-41C6-8079-A6F9DD0B116D}">
      <dgm:prSet custT="1"/>
      <dgm:spPr>
        <a:solidFill>
          <a:schemeClr val="accent4">
            <a:lumMod val="60000"/>
            <a:lumOff val="40000"/>
          </a:schemeClr>
        </a:solidFill>
      </dgm:spPr>
      <dgm:t>
        <a:bodyPr/>
        <a:lstStyle/>
        <a:p>
          <a:r>
            <a:rPr lang="es-EC" sz="1400"/>
            <a:t>Definición de Escenarios</a:t>
          </a:r>
        </a:p>
      </dgm:t>
    </dgm:pt>
    <dgm:pt modelId="{CA369C8A-3EBB-4F9F-92A5-2EF53A0AD898}" type="parTrans" cxnId="{EDDE5936-B19A-4FB2-8B53-C9E0683870D8}">
      <dgm:prSet/>
      <dgm:spPr/>
      <dgm:t>
        <a:bodyPr/>
        <a:lstStyle/>
        <a:p>
          <a:endParaRPr lang="es-EC"/>
        </a:p>
      </dgm:t>
    </dgm:pt>
    <dgm:pt modelId="{85E3232E-A419-49B3-8A4F-C3F9BD634FC6}" type="sibTrans" cxnId="{EDDE5936-B19A-4FB2-8B53-C9E0683870D8}">
      <dgm:prSet/>
      <dgm:spPr/>
      <dgm:t>
        <a:bodyPr/>
        <a:lstStyle/>
        <a:p>
          <a:endParaRPr lang="es-EC"/>
        </a:p>
      </dgm:t>
    </dgm:pt>
    <dgm:pt modelId="{728056F8-2CBF-4E6B-8170-342103D55CF4}">
      <dgm:prSet custT="1"/>
      <dgm:spPr>
        <a:solidFill>
          <a:schemeClr val="accent4">
            <a:lumMod val="60000"/>
            <a:lumOff val="40000"/>
          </a:schemeClr>
        </a:solidFill>
      </dgm:spPr>
      <dgm:t>
        <a:bodyPr/>
        <a:lstStyle/>
        <a:p>
          <a:r>
            <a:rPr lang="es-EC" sz="1400"/>
            <a:t>Tendencial y apuesta</a:t>
          </a:r>
        </a:p>
      </dgm:t>
    </dgm:pt>
    <dgm:pt modelId="{AF809BDC-9298-4E45-9FC0-E3E52A407DFD}" type="parTrans" cxnId="{207891B9-7722-454E-BDF7-E8695E6D1715}">
      <dgm:prSet/>
      <dgm:spPr/>
      <dgm:t>
        <a:bodyPr/>
        <a:lstStyle/>
        <a:p>
          <a:endParaRPr lang="es-EC"/>
        </a:p>
      </dgm:t>
    </dgm:pt>
    <dgm:pt modelId="{9CBA0C7A-EADE-4B03-80E6-A3876823E1CD}" type="sibTrans" cxnId="{207891B9-7722-454E-BDF7-E8695E6D1715}">
      <dgm:prSet/>
      <dgm:spPr/>
      <dgm:t>
        <a:bodyPr/>
        <a:lstStyle/>
        <a:p>
          <a:endParaRPr lang="es-EC"/>
        </a:p>
      </dgm:t>
    </dgm:pt>
    <dgm:pt modelId="{39547CA8-6045-48C9-B834-4CC75657C61E}">
      <dgm:prSet phldrT="[Texto]" custT="1"/>
      <dgm:spPr>
        <a:solidFill>
          <a:schemeClr val="bg2">
            <a:lumMod val="60000"/>
            <a:lumOff val="40000"/>
          </a:schemeClr>
        </a:solidFill>
      </dgm:spPr>
      <dgm:t>
        <a:bodyPr/>
        <a:lstStyle/>
        <a:p>
          <a:r>
            <a:rPr lang="es-EC" sz="1400" dirty="0"/>
            <a:t>Visión </a:t>
          </a:r>
        </a:p>
      </dgm:t>
    </dgm:pt>
    <dgm:pt modelId="{90913B89-B814-4714-808C-066649FF477E}" type="parTrans" cxnId="{7AC57606-B871-43B9-8ABA-A30F37D050E2}">
      <dgm:prSet/>
      <dgm:spPr/>
      <dgm:t>
        <a:bodyPr/>
        <a:lstStyle/>
        <a:p>
          <a:endParaRPr lang="es-EC"/>
        </a:p>
      </dgm:t>
    </dgm:pt>
    <dgm:pt modelId="{467BAA96-AEC9-49C5-BBF7-DE001BE1AF15}" type="sibTrans" cxnId="{7AC57606-B871-43B9-8ABA-A30F37D050E2}">
      <dgm:prSet/>
      <dgm:spPr/>
      <dgm:t>
        <a:bodyPr/>
        <a:lstStyle/>
        <a:p>
          <a:endParaRPr lang="es-EC"/>
        </a:p>
      </dgm:t>
    </dgm:pt>
    <dgm:pt modelId="{67C10E1D-C248-4E5D-8402-2FD65D704025}">
      <dgm:prSet phldrT="[Texto]" custT="1"/>
      <dgm:spPr>
        <a:solidFill>
          <a:schemeClr val="bg2">
            <a:lumMod val="60000"/>
            <a:lumOff val="40000"/>
          </a:schemeClr>
        </a:solidFill>
      </dgm:spPr>
      <dgm:t>
        <a:bodyPr/>
        <a:lstStyle/>
        <a:p>
          <a:r>
            <a:rPr lang="es-EC" sz="1400"/>
            <a:t>Valores</a:t>
          </a:r>
        </a:p>
      </dgm:t>
    </dgm:pt>
    <dgm:pt modelId="{07F5C220-006E-4678-ACBC-BA3AB8F2751B}" type="parTrans" cxnId="{556DD32A-8CBE-4250-9AE3-0DBDCA5F4A77}">
      <dgm:prSet/>
      <dgm:spPr/>
      <dgm:t>
        <a:bodyPr/>
        <a:lstStyle/>
        <a:p>
          <a:endParaRPr lang="es-EC"/>
        </a:p>
      </dgm:t>
    </dgm:pt>
    <dgm:pt modelId="{535AE2C8-8F15-46D6-8ED5-6AA68488244C}" type="sibTrans" cxnId="{556DD32A-8CBE-4250-9AE3-0DBDCA5F4A77}">
      <dgm:prSet/>
      <dgm:spPr/>
      <dgm:t>
        <a:bodyPr/>
        <a:lstStyle/>
        <a:p>
          <a:endParaRPr lang="es-EC"/>
        </a:p>
      </dgm:t>
    </dgm:pt>
    <dgm:pt modelId="{C0973412-F1B0-41D4-89A8-52037B4487BD}">
      <dgm:prSet phldrT="[Texto]" custT="1"/>
      <dgm:spPr>
        <a:solidFill>
          <a:schemeClr val="bg2">
            <a:lumMod val="60000"/>
            <a:lumOff val="40000"/>
          </a:schemeClr>
        </a:solidFill>
      </dgm:spPr>
      <dgm:t>
        <a:bodyPr/>
        <a:lstStyle/>
        <a:p>
          <a:r>
            <a:rPr lang="es-EC" sz="1400"/>
            <a:t>F.O.D.A.</a:t>
          </a:r>
        </a:p>
      </dgm:t>
    </dgm:pt>
    <dgm:pt modelId="{C884AE20-743F-4D17-96E5-E5641F32C139}" type="parTrans" cxnId="{E1813E9B-934C-4FEF-A6F8-D38DD9B3C710}">
      <dgm:prSet/>
      <dgm:spPr/>
      <dgm:t>
        <a:bodyPr/>
        <a:lstStyle/>
        <a:p>
          <a:endParaRPr lang="es-EC"/>
        </a:p>
      </dgm:t>
    </dgm:pt>
    <dgm:pt modelId="{5AD5A45F-BC4B-4913-B9E7-09C1032DB1AB}" type="sibTrans" cxnId="{E1813E9B-934C-4FEF-A6F8-D38DD9B3C710}">
      <dgm:prSet/>
      <dgm:spPr/>
      <dgm:t>
        <a:bodyPr/>
        <a:lstStyle/>
        <a:p>
          <a:endParaRPr lang="es-EC"/>
        </a:p>
      </dgm:t>
    </dgm:pt>
    <dgm:pt modelId="{5119DC69-8434-4140-AF08-F118CB5ED984}">
      <dgm:prSet phldrT="[Texto]" custT="1"/>
      <dgm:spPr>
        <a:solidFill>
          <a:schemeClr val="bg2">
            <a:lumMod val="60000"/>
            <a:lumOff val="40000"/>
          </a:schemeClr>
        </a:solidFill>
      </dgm:spPr>
      <dgm:t>
        <a:bodyPr/>
        <a:lstStyle/>
        <a:p>
          <a:r>
            <a:rPr lang="es-EC" sz="1400" dirty="0"/>
            <a:t>Generación de los Objetivos Estratégicos</a:t>
          </a:r>
        </a:p>
      </dgm:t>
    </dgm:pt>
    <dgm:pt modelId="{EDA530AC-41D0-4A76-AD9F-96869BEEA36F}" type="parTrans" cxnId="{0C2ABADB-337A-4928-B549-C945367B7ACA}">
      <dgm:prSet/>
      <dgm:spPr/>
      <dgm:t>
        <a:bodyPr/>
        <a:lstStyle/>
        <a:p>
          <a:endParaRPr lang="es-EC"/>
        </a:p>
      </dgm:t>
    </dgm:pt>
    <dgm:pt modelId="{E4AE6390-CED0-46BA-B967-FA554C783002}" type="sibTrans" cxnId="{0C2ABADB-337A-4928-B549-C945367B7ACA}">
      <dgm:prSet/>
      <dgm:spPr/>
      <dgm:t>
        <a:bodyPr/>
        <a:lstStyle/>
        <a:p>
          <a:endParaRPr lang="es-EC"/>
        </a:p>
      </dgm:t>
    </dgm:pt>
    <dgm:pt modelId="{0C261024-1E61-45A5-B2D6-E483ED6A9F91}">
      <dgm:prSet phldrT="[Texto]" custT="1"/>
      <dgm:spPr>
        <a:solidFill>
          <a:schemeClr val="bg2">
            <a:lumMod val="60000"/>
            <a:lumOff val="40000"/>
          </a:schemeClr>
        </a:solidFill>
      </dgm:spPr>
      <dgm:t>
        <a:bodyPr/>
        <a:lstStyle/>
        <a:p>
          <a:r>
            <a:rPr lang="es-EC" sz="1400"/>
            <a:t>Mapa Estratégico</a:t>
          </a:r>
        </a:p>
      </dgm:t>
    </dgm:pt>
    <dgm:pt modelId="{CB450C6E-11D7-4199-9010-B420E633714B}" type="parTrans" cxnId="{139DF480-099D-4A7D-90CC-1BBF9348D015}">
      <dgm:prSet/>
      <dgm:spPr/>
      <dgm:t>
        <a:bodyPr/>
        <a:lstStyle/>
        <a:p>
          <a:endParaRPr lang="es-EC"/>
        </a:p>
      </dgm:t>
    </dgm:pt>
    <dgm:pt modelId="{64DE9632-85F9-427B-BD27-942EB0A94E2E}" type="sibTrans" cxnId="{139DF480-099D-4A7D-90CC-1BBF9348D015}">
      <dgm:prSet/>
      <dgm:spPr/>
      <dgm:t>
        <a:bodyPr/>
        <a:lstStyle/>
        <a:p>
          <a:endParaRPr lang="es-EC"/>
        </a:p>
      </dgm:t>
    </dgm:pt>
    <dgm:pt modelId="{C1CBF30A-E84A-4420-8785-BEAEE54258EB}">
      <dgm:prSet phldrT="[Texto]" custT="1"/>
      <dgm:spPr>
        <a:solidFill>
          <a:schemeClr val="bg2">
            <a:lumMod val="60000"/>
            <a:lumOff val="40000"/>
          </a:schemeClr>
        </a:solidFill>
      </dgm:spPr>
      <dgm:t>
        <a:bodyPr/>
        <a:lstStyle/>
        <a:p>
          <a:r>
            <a:rPr lang="es-EC" sz="1400"/>
            <a:t>Consecuencia de la Visión</a:t>
          </a:r>
        </a:p>
      </dgm:t>
    </dgm:pt>
    <dgm:pt modelId="{02F8A70E-D5BA-462E-8AEF-A0810C61B041}" type="parTrans" cxnId="{5ADA0985-1AC1-468C-AC7C-DA4C5AA823E0}">
      <dgm:prSet/>
      <dgm:spPr/>
      <dgm:t>
        <a:bodyPr/>
        <a:lstStyle/>
        <a:p>
          <a:endParaRPr lang="es-EC"/>
        </a:p>
      </dgm:t>
    </dgm:pt>
    <dgm:pt modelId="{52D5E8F9-A8BA-4310-A2C8-5A9939303B20}" type="sibTrans" cxnId="{5ADA0985-1AC1-468C-AC7C-DA4C5AA823E0}">
      <dgm:prSet/>
      <dgm:spPr/>
      <dgm:t>
        <a:bodyPr/>
        <a:lstStyle/>
        <a:p>
          <a:endParaRPr lang="es-EC"/>
        </a:p>
      </dgm:t>
    </dgm:pt>
    <dgm:pt modelId="{95763278-C0A1-4130-AD91-E8B51B1FBA58}">
      <dgm:prSet phldrT="[Texto]" custT="1"/>
      <dgm:spPr>
        <a:solidFill>
          <a:srgbClr val="FF9933"/>
        </a:solidFill>
      </dgm:spPr>
      <dgm:t>
        <a:bodyPr/>
        <a:lstStyle/>
        <a:p>
          <a:r>
            <a:rPr lang="es-EC" sz="1400"/>
            <a:t>BSCSegundo Nivel</a:t>
          </a:r>
        </a:p>
      </dgm:t>
    </dgm:pt>
    <dgm:pt modelId="{7A0CCAB7-FC62-4E3A-8E8A-FEFC155AC3AF}" type="parTrans" cxnId="{975489C2-0073-4A4F-9AF4-4AEE301D091A}">
      <dgm:prSet/>
      <dgm:spPr/>
      <dgm:t>
        <a:bodyPr/>
        <a:lstStyle/>
        <a:p>
          <a:endParaRPr lang="es-EC"/>
        </a:p>
      </dgm:t>
    </dgm:pt>
    <dgm:pt modelId="{22A5B2BE-175B-40A0-8534-30C6F7479B6A}" type="sibTrans" cxnId="{975489C2-0073-4A4F-9AF4-4AEE301D091A}">
      <dgm:prSet/>
      <dgm:spPr/>
      <dgm:t>
        <a:bodyPr/>
        <a:lstStyle/>
        <a:p>
          <a:endParaRPr lang="es-EC"/>
        </a:p>
      </dgm:t>
    </dgm:pt>
    <dgm:pt modelId="{EF7D742F-3C1F-4BCF-BF92-F5FFE06E6A9F}">
      <dgm:prSet phldrT="[Texto]" custT="1"/>
      <dgm:spPr>
        <a:solidFill>
          <a:srgbClr val="FF9933"/>
        </a:solidFill>
      </dgm:spPr>
      <dgm:t>
        <a:bodyPr/>
        <a:lstStyle/>
        <a:p>
          <a:r>
            <a:rPr lang="es-EC" sz="1400"/>
            <a:t>BSC Tercer nivel</a:t>
          </a:r>
        </a:p>
      </dgm:t>
    </dgm:pt>
    <dgm:pt modelId="{EEC6333D-87FB-40A2-A371-D0BD3B15A788}" type="parTrans" cxnId="{5A7E1265-1F77-4A05-873C-4E0E073C7050}">
      <dgm:prSet/>
      <dgm:spPr/>
      <dgm:t>
        <a:bodyPr/>
        <a:lstStyle/>
        <a:p>
          <a:endParaRPr lang="es-EC"/>
        </a:p>
      </dgm:t>
    </dgm:pt>
    <dgm:pt modelId="{200BF1E4-740E-4515-8F57-0EBFE2667839}" type="sibTrans" cxnId="{5A7E1265-1F77-4A05-873C-4E0E073C7050}">
      <dgm:prSet/>
      <dgm:spPr/>
      <dgm:t>
        <a:bodyPr/>
        <a:lstStyle/>
        <a:p>
          <a:endParaRPr lang="es-EC"/>
        </a:p>
      </dgm:t>
    </dgm:pt>
    <dgm:pt modelId="{E55BA6BA-3CD6-4473-9814-62455AA383B0}" type="pres">
      <dgm:prSet presAssocID="{AED61A04-CE5C-46B4-8415-061BB1AA35D5}" presName="composite" presStyleCnt="0">
        <dgm:presLayoutVars>
          <dgm:chMax val="5"/>
          <dgm:dir/>
          <dgm:animLvl val="ctr"/>
          <dgm:resizeHandles val="exact"/>
        </dgm:presLayoutVars>
      </dgm:prSet>
      <dgm:spPr/>
      <dgm:t>
        <a:bodyPr/>
        <a:lstStyle/>
        <a:p>
          <a:endParaRPr lang="es-EC"/>
        </a:p>
      </dgm:t>
    </dgm:pt>
    <dgm:pt modelId="{1373FFEB-59C3-4A4F-B0F8-02153AD0F9D0}" type="pres">
      <dgm:prSet presAssocID="{AED61A04-CE5C-46B4-8415-061BB1AA35D5}" presName="cycle" presStyleCnt="0"/>
      <dgm:spPr/>
      <dgm:t>
        <a:bodyPr/>
        <a:lstStyle/>
        <a:p>
          <a:endParaRPr lang="es-EC"/>
        </a:p>
      </dgm:t>
    </dgm:pt>
    <dgm:pt modelId="{54DE7FC2-1C5A-4CB3-86BB-4F72855A5CAE}" type="pres">
      <dgm:prSet presAssocID="{AED61A04-CE5C-46B4-8415-061BB1AA35D5}" presName="centerShape" presStyleCnt="0"/>
      <dgm:spPr/>
      <dgm:t>
        <a:bodyPr/>
        <a:lstStyle/>
        <a:p>
          <a:endParaRPr lang="es-EC"/>
        </a:p>
      </dgm:t>
    </dgm:pt>
    <dgm:pt modelId="{E5FE11AC-0741-49EF-8D46-D97E50FF3923}" type="pres">
      <dgm:prSet presAssocID="{AED61A04-CE5C-46B4-8415-061BB1AA35D5}" presName="connSite" presStyleLbl="node1" presStyleIdx="0" presStyleCnt="5"/>
      <dgm:spPr/>
      <dgm:t>
        <a:bodyPr/>
        <a:lstStyle/>
        <a:p>
          <a:endParaRPr lang="es-EC"/>
        </a:p>
      </dgm:t>
    </dgm:pt>
    <dgm:pt modelId="{B467AFB0-7CBE-45C6-8205-F30A8795B3C2}" type="pres">
      <dgm:prSet presAssocID="{AED61A04-CE5C-46B4-8415-061BB1AA35D5}" presName="visible" presStyleLbl="node1" presStyleIdx="0" presStyleCnt="5"/>
      <dgm:spPr>
        <a:blipFill rotWithShape="1">
          <a:blip xmlns:r="http://schemas.openxmlformats.org/officeDocument/2006/relationships" r:embed="rId1"/>
          <a:stretch>
            <a:fillRect/>
          </a:stretch>
        </a:blipFill>
      </dgm:spPr>
      <dgm:t>
        <a:bodyPr/>
        <a:lstStyle/>
        <a:p>
          <a:endParaRPr lang="es-EC"/>
        </a:p>
      </dgm:t>
    </dgm:pt>
    <dgm:pt modelId="{7365B2E9-AB17-41C8-9A48-055B5B6F6B59}" type="pres">
      <dgm:prSet presAssocID="{6886CCA0-60D9-486E-A4CB-9A44C6DC2F9E}" presName="Name25" presStyleLbl="parChTrans1D1" presStyleIdx="0" presStyleCnt="4"/>
      <dgm:spPr/>
      <dgm:t>
        <a:bodyPr/>
        <a:lstStyle/>
        <a:p>
          <a:endParaRPr lang="es-EC"/>
        </a:p>
      </dgm:t>
    </dgm:pt>
    <dgm:pt modelId="{C66D2364-C656-4BDA-94EA-DBEF19B082B6}" type="pres">
      <dgm:prSet presAssocID="{E3A74923-23EA-47C3-935A-55E8C7E37962}" presName="node" presStyleCnt="0"/>
      <dgm:spPr/>
      <dgm:t>
        <a:bodyPr/>
        <a:lstStyle/>
        <a:p>
          <a:endParaRPr lang="es-EC"/>
        </a:p>
      </dgm:t>
    </dgm:pt>
    <dgm:pt modelId="{0E60CE32-88BA-40F0-9C5A-25B1D5F41435}" type="pres">
      <dgm:prSet presAssocID="{E3A74923-23EA-47C3-935A-55E8C7E37962}" presName="parentNode" presStyleLbl="node1" presStyleIdx="1" presStyleCnt="5" custScaleY="127112">
        <dgm:presLayoutVars>
          <dgm:chMax val="1"/>
          <dgm:bulletEnabled val="1"/>
        </dgm:presLayoutVars>
      </dgm:prSet>
      <dgm:spPr/>
      <dgm:t>
        <a:bodyPr/>
        <a:lstStyle/>
        <a:p>
          <a:endParaRPr lang="es-EC"/>
        </a:p>
      </dgm:t>
    </dgm:pt>
    <dgm:pt modelId="{F68419A2-6874-4340-8A3B-07F599D8D238}" type="pres">
      <dgm:prSet presAssocID="{E3A74923-23EA-47C3-935A-55E8C7E37962}" presName="childNode" presStyleLbl="revTx" presStyleIdx="0" presStyleCnt="4">
        <dgm:presLayoutVars>
          <dgm:bulletEnabled val="1"/>
        </dgm:presLayoutVars>
      </dgm:prSet>
      <dgm:spPr/>
      <dgm:t>
        <a:bodyPr/>
        <a:lstStyle/>
        <a:p>
          <a:endParaRPr lang="es-EC"/>
        </a:p>
      </dgm:t>
    </dgm:pt>
    <dgm:pt modelId="{74186E0E-FA7F-4972-A369-988CC596F08C}" type="pres">
      <dgm:prSet presAssocID="{458E83BC-0C03-46F4-A57E-39F35DC91DB3}" presName="Name25" presStyleLbl="parChTrans1D1" presStyleIdx="1" presStyleCnt="4"/>
      <dgm:spPr/>
      <dgm:t>
        <a:bodyPr/>
        <a:lstStyle/>
        <a:p>
          <a:endParaRPr lang="es-EC"/>
        </a:p>
      </dgm:t>
    </dgm:pt>
    <dgm:pt modelId="{CC941E2E-ED9D-4248-9160-B4B7A9C2E076}" type="pres">
      <dgm:prSet presAssocID="{9495DEDA-4BE1-4517-99C6-664349D04AB3}" presName="node" presStyleCnt="0"/>
      <dgm:spPr/>
      <dgm:t>
        <a:bodyPr/>
        <a:lstStyle/>
        <a:p>
          <a:endParaRPr lang="es-EC"/>
        </a:p>
      </dgm:t>
    </dgm:pt>
    <dgm:pt modelId="{CC573A74-EF25-4859-84B2-915ADE30C9DD}" type="pres">
      <dgm:prSet presAssocID="{9495DEDA-4BE1-4517-99C6-664349D04AB3}" presName="parentNode" presStyleLbl="node1" presStyleIdx="2" presStyleCnt="5" custScaleY="109850">
        <dgm:presLayoutVars>
          <dgm:chMax val="1"/>
          <dgm:bulletEnabled val="1"/>
        </dgm:presLayoutVars>
      </dgm:prSet>
      <dgm:spPr/>
      <dgm:t>
        <a:bodyPr/>
        <a:lstStyle/>
        <a:p>
          <a:endParaRPr lang="es-EC"/>
        </a:p>
      </dgm:t>
    </dgm:pt>
    <dgm:pt modelId="{A0816E6B-2A9B-4B50-B8E9-BDD0D483296C}" type="pres">
      <dgm:prSet presAssocID="{9495DEDA-4BE1-4517-99C6-664349D04AB3}" presName="childNode" presStyleLbl="revTx" presStyleIdx="1" presStyleCnt="4">
        <dgm:presLayoutVars>
          <dgm:bulletEnabled val="1"/>
        </dgm:presLayoutVars>
      </dgm:prSet>
      <dgm:spPr/>
      <dgm:t>
        <a:bodyPr/>
        <a:lstStyle/>
        <a:p>
          <a:endParaRPr lang="es-EC"/>
        </a:p>
      </dgm:t>
    </dgm:pt>
    <dgm:pt modelId="{7D692FF4-52A5-4B32-AC2E-E4F3914F2D0A}" type="pres">
      <dgm:prSet presAssocID="{1DF5CB74-6EA1-40BF-9334-77C8F3D88A9D}" presName="Name25" presStyleLbl="parChTrans1D1" presStyleIdx="2" presStyleCnt="4"/>
      <dgm:spPr/>
      <dgm:t>
        <a:bodyPr/>
        <a:lstStyle/>
        <a:p>
          <a:endParaRPr lang="es-EC"/>
        </a:p>
      </dgm:t>
    </dgm:pt>
    <dgm:pt modelId="{2C55A373-751F-43D7-A1E9-73951C048E2F}" type="pres">
      <dgm:prSet presAssocID="{8C353AC8-81B5-48F9-B9D1-5D519FF2DD8C}" presName="node" presStyleCnt="0"/>
      <dgm:spPr/>
      <dgm:t>
        <a:bodyPr/>
        <a:lstStyle/>
        <a:p>
          <a:endParaRPr lang="es-EC"/>
        </a:p>
      </dgm:t>
    </dgm:pt>
    <dgm:pt modelId="{A47A2849-6843-408D-8CF5-D3690E78997B}" type="pres">
      <dgm:prSet presAssocID="{8C353AC8-81B5-48F9-B9D1-5D519FF2DD8C}" presName="parentNode" presStyleLbl="node1" presStyleIdx="3" presStyleCnt="5" custScaleX="101877" custScaleY="129972" custLinFactNeighborY="1200">
        <dgm:presLayoutVars>
          <dgm:chMax val="1"/>
          <dgm:bulletEnabled val="1"/>
        </dgm:presLayoutVars>
      </dgm:prSet>
      <dgm:spPr/>
      <dgm:t>
        <a:bodyPr/>
        <a:lstStyle/>
        <a:p>
          <a:endParaRPr lang="es-EC"/>
        </a:p>
      </dgm:t>
    </dgm:pt>
    <dgm:pt modelId="{88469125-4249-453E-A1E9-17C7CCA0AF62}" type="pres">
      <dgm:prSet presAssocID="{8C353AC8-81B5-48F9-B9D1-5D519FF2DD8C}" presName="childNode" presStyleLbl="revTx" presStyleIdx="2" presStyleCnt="4">
        <dgm:presLayoutVars>
          <dgm:bulletEnabled val="1"/>
        </dgm:presLayoutVars>
      </dgm:prSet>
      <dgm:spPr/>
      <dgm:t>
        <a:bodyPr/>
        <a:lstStyle/>
        <a:p>
          <a:endParaRPr lang="es-EC"/>
        </a:p>
      </dgm:t>
    </dgm:pt>
    <dgm:pt modelId="{C8024314-B944-49A8-8061-4E55688E332B}" type="pres">
      <dgm:prSet presAssocID="{F4CF32CB-84FF-4729-BD1E-B26C492C07A8}" presName="Name25" presStyleLbl="parChTrans1D1" presStyleIdx="3" presStyleCnt="4"/>
      <dgm:spPr/>
      <dgm:t>
        <a:bodyPr/>
        <a:lstStyle/>
        <a:p>
          <a:endParaRPr lang="es-EC"/>
        </a:p>
      </dgm:t>
    </dgm:pt>
    <dgm:pt modelId="{299D3748-A1B1-4AF8-B6D0-1004A65D3201}" type="pres">
      <dgm:prSet presAssocID="{9B57682D-49B3-4569-8689-17D051096CD3}" presName="node" presStyleCnt="0"/>
      <dgm:spPr/>
      <dgm:t>
        <a:bodyPr/>
        <a:lstStyle/>
        <a:p>
          <a:endParaRPr lang="es-EC"/>
        </a:p>
      </dgm:t>
    </dgm:pt>
    <dgm:pt modelId="{1EEDCAB8-E4CD-415F-8A25-E86FF19F1B0E}" type="pres">
      <dgm:prSet presAssocID="{9B57682D-49B3-4569-8689-17D051096CD3}" presName="parentNode" presStyleLbl="node1" presStyleIdx="4" presStyleCnt="5" custScaleY="78861">
        <dgm:presLayoutVars>
          <dgm:chMax val="1"/>
          <dgm:bulletEnabled val="1"/>
        </dgm:presLayoutVars>
      </dgm:prSet>
      <dgm:spPr/>
      <dgm:t>
        <a:bodyPr/>
        <a:lstStyle/>
        <a:p>
          <a:endParaRPr lang="es-EC"/>
        </a:p>
      </dgm:t>
    </dgm:pt>
    <dgm:pt modelId="{6287DF90-922C-4D1C-BB96-1EC352BDF149}" type="pres">
      <dgm:prSet presAssocID="{9B57682D-49B3-4569-8689-17D051096CD3}" presName="childNode" presStyleLbl="revTx" presStyleIdx="3" presStyleCnt="4">
        <dgm:presLayoutVars>
          <dgm:bulletEnabled val="1"/>
        </dgm:presLayoutVars>
      </dgm:prSet>
      <dgm:spPr/>
      <dgm:t>
        <a:bodyPr/>
        <a:lstStyle/>
        <a:p>
          <a:endParaRPr lang="es-EC"/>
        </a:p>
      </dgm:t>
    </dgm:pt>
  </dgm:ptLst>
  <dgm:cxnLst>
    <dgm:cxn modelId="{E1813E9B-934C-4FEF-A6F8-D38DD9B3C710}" srcId="{8C353AC8-81B5-48F9-B9D1-5D519FF2DD8C}" destId="{C0973412-F1B0-41D4-89A8-52037B4487BD}" srcOrd="3" destOrd="0" parTransId="{C884AE20-743F-4D17-96E5-E5641F32C139}" sibTransId="{5AD5A45F-BC4B-4913-B9E7-09C1032DB1AB}"/>
    <dgm:cxn modelId="{3D13C882-36CD-482A-9D34-191D5DF589FC}" srcId="{8C353AC8-81B5-48F9-B9D1-5D519FF2DD8C}" destId="{2CB106AD-E9DD-400F-B304-5B215D460571}" srcOrd="0" destOrd="0" parTransId="{A60583C7-A1BF-49FE-983D-A678708B6548}" sibTransId="{C4DE91DC-DC9C-48FB-BAB8-3CC59435A5E1}"/>
    <dgm:cxn modelId="{CE80B862-E255-4478-A8D0-07EFDDD74BBD}" type="presOf" srcId="{0CA1575D-F09A-41C6-8079-A6F9DD0B116D}" destId="{A0816E6B-2A9B-4B50-B8E9-BDD0D483296C}" srcOrd="0" destOrd="4" presId="urn:microsoft.com/office/officeart/2005/8/layout/radial2"/>
    <dgm:cxn modelId="{A78A5FD9-230C-4E68-947C-BD9ED788CE49}" srcId="{AED61A04-CE5C-46B4-8415-061BB1AA35D5}" destId="{8C353AC8-81B5-48F9-B9D1-5D519FF2DD8C}" srcOrd="2" destOrd="0" parTransId="{1DF5CB74-6EA1-40BF-9334-77C8F3D88A9D}" sibTransId="{66F990F2-4A0B-4FA1-A7CB-4A03FE95C92C}"/>
    <dgm:cxn modelId="{D0FDCD78-3136-445B-A540-2CE7D2CFDA55}" srcId="{31FA4C69-A845-4EC6-8A2D-158473641927}" destId="{B1445409-A77B-41A2-9EFB-76DF6641F7F0}" srcOrd="2" destOrd="0" parTransId="{406A9AFD-F9A5-4D21-BD2A-2763D7CB49FC}" sibTransId="{F4E64302-B47C-409E-94C4-93C8F3E65F24}"/>
    <dgm:cxn modelId="{139DF480-099D-4A7D-90CC-1BBF9348D015}" srcId="{8C353AC8-81B5-48F9-B9D1-5D519FF2DD8C}" destId="{0C261024-1E61-45A5-B2D6-E483ED6A9F91}" srcOrd="6" destOrd="0" parTransId="{CB450C6E-11D7-4199-9010-B420E633714B}" sibTransId="{64DE9632-85F9-427B-BD27-942EB0A94E2E}"/>
    <dgm:cxn modelId="{503C5EE5-DE57-4EAD-B5B2-4B16B1960AD5}" srcId="{E3A74923-23EA-47C3-935A-55E8C7E37962}" destId="{42E8FC40-45C4-4AE9-B9F9-3099E238259E}" srcOrd="0" destOrd="0" parTransId="{C69DD4AF-5C8A-44A7-84EC-428C1C740EAB}" sibTransId="{A192D36C-32E2-44B1-AE7B-985391EBFC58}"/>
    <dgm:cxn modelId="{207891B9-7722-454E-BDF7-E8695E6D1715}" srcId="{0CA1575D-F09A-41C6-8079-A6F9DD0B116D}" destId="{728056F8-2CBF-4E6B-8170-342103D55CF4}" srcOrd="0" destOrd="0" parTransId="{AF809BDC-9298-4E45-9FC0-E3E52A407DFD}" sibTransId="{9CBA0C7A-EADE-4B03-80E6-A3876823E1CD}"/>
    <dgm:cxn modelId="{556DD32A-8CBE-4250-9AE3-0DBDCA5F4A77}" srcId="{8C353AC8-81B5-48F9-B9D1-5D519FF2DD8C}" destId="{67C10E1D-C248-4E5D-8402-2FD65D704025}" srcOrd="2" destOrd="0" parTransId="{07F5C220-006E-4678-ACBC-BA3AB8F2751B}" sibTransId="{535AE2C8-8F15-46D6-8ED5-6AA68488244C}"/>
    <dgm:cxn modelId="{F58EA5AD-4A5F-49A5-BC0C-C891F9EF72A3}" srcId="{31FA4C69-A845-4EC6-8A2D-158473641927}" destId="{CCAA0C70-BB32-4CBE-BC44-C98F3BC61799}" srcOrd="0" destOrd="0" parTransId="{0145E42A-FE3E-42F8-8234-88E168524549}" sibTransId="{E3D7ED3D-543E-40A0-B3F8-88F158DFA863}"/>
    <dgm:cxn modelId="{86BBABDE-FC66-4234-9878-3E92D841F890}" type="presOf" srcId="{728056F8-2CBF-4E6B-8170-342103D55CF4}" destId="{A0816E6B-2A9B-4B50-B8E9-BDD0D483296C}" srcOrd="0" destOrd="5" presId="urn:microsoft.com/office/officeart/2005/8/layout/radial2"/>
    <dgm:cxn modelId="{2BC5E6A1-16D1-427C-BF47-5C8CF4B9B9A8}" type="presOf" srcId="{CCAA0C70-BB32-4CBE-BC44-C98F3BC61799}" destId="{F68419A2-6874-4340-8A3B-07F599D8D238}" srcOrd="0" destOrd="4" presId="urn:microsoft.com/office/officeart/2005/8/layout/radial2"/>
    <dgm:cxn modelId="{D26A9205-82C2-46FC-A379-5740E5202DF2}" type="presOf" srcId="{79C2F801-3031-4644-A731-ED91224B440E}" destId="{A0816E6B-2A9B-4B50-B8E9-BDD0D483296C}" srcOrd="0" destOrd="3" presId="urn:microsoft.com/office/officeart/2005/8/layout/radial2"/>
    <dgm:cxn modelId="{EF0A6BE0-5759-464F-B4F3-076E886A1538}" srcId="{AED61A04-CE5C-46B4-8415-061BB1AA35D5}" destId="{9495DEDA-4BE1-4517-99C6-664349D04AB3}" srcOrd="1" destOrd="0" parTransId="{458E83BC-0C03-46F4-A57E-39F35DC91DB3}" sibTransId="{9FE3B2DE-744A-4885-A1A0-C3CEDAB8F908}"/>
    <dgm:cxn modelId="{B02A1D72-AB1B-4043-BC85-0BF343EAD938}" type="presOf" srcId="{5F9EC9C8-8CE9-4811-AADE-2457BAA14684}" destId="{A0816E6B-2A9B-4B50-B8E9-BDD0D483296C}" srcOrd="0" destOrd="0" presId="urn:microsoft.com/office/officeart/2005/8/layout/radial2"/>
    <dgm:cxn modelId="{5A7E1265-1F77-4A05-873C-4E0E073C7050}" srcId="{9B57682D-49B3-4569-8689-17D051096CD3}" destId="{EF7D742F-3C1F-4BCF-BF92-F5FFE06E6A9F}" srcOrd="2" destOrd="0" parTransId="{EEC6333D-87FB-40A2-A371-D0BD3B15A788}" sibTransId="{200BF1E4-740E-4515-8F57-0EBFE2667839}"/>
    <dgm:cxn modelId="{4BEB1A00-3AFF-436F-9852-0E810A911E3C}" type="presOf" srcId="{E3A74923-23EA-47C3-935A-55E8C7E37962}" destId="{0E60CE32-88BA-40F0-9C5A-25B1D5F41435}" srcOrd="0" destOrd="0" presId="urn:microsoft.com/office/officeart/2005/8/layout/radial2"/>
    <dgm:cxn modelId="{536CC9BB-77E5-453F-AFA4-D3727A507EA4}" type="presOf" srcId="{1D4C1B41-CAD5-4539-9C26-5E2AA18225C0}" destId="{F68419A2-6874-4340-8A3B-07F599D8D238}" srcOrd="0" destOrd="2" presId="urn:microsoft.com/office/officeart/2005/8/layout/radial2"/>
    <dgm:cxn modelId="{E8C5D175-BF43-45A6-A9A2-1ADB9533B757}" srcId="{8C353AC8-81B5-48F9-B9D1-5D519FF2DD8C}" destId="{F0FFAE3C-76E0-46AE-940A-7906179E4270}" srcOrd="5" destOrd="0" parTransId="{B4646C4C-4531-4E57-AE7A-D9AFE5E4332F}" sibTransId="{1236CE92-0453-4DB4-AF47-25AC94B1F8C0}"/>
    <dgm:cxn modelId="{57CA52E5-1F05-4734-B3AC-503D769F8866}" type="presOf" srcId="{AED61A04-CE5C-46B4-8415-061BB1AA35D5}" destId="{E55BA6BA-3CD6-4473-9814-62455AA383B0}" srcOrd="0" destOrd="0" presId="urn:microsoft.com/office/officeart/2005/8/layout/radial2"/>
    <dgm:cxn modelId="{7AC57606-B871-43B9-8ABA-A30F37D050E2}" srcId="{8C353AC8-81B5-48F9-B9D1-5D519FF2DD8C}" destId="{39547CA8-6045-48C9-B834-4CC75657C61E}" srcOrd="1" destOrd="0" parTransId="{90913B89-B814-4714-808C-066649FF477E}" sibTransId="{467BAA96-AEC9-49C5-BBF7-DE001BE1AF15}"/>
    <dgm:cxn modelId="{FC8FEA8D-69EF-4929-A471-158058EEB8B2}" type="presOf" srcId="{5119DC69-8434-4140-AF08-F118CB5ED984}" destId="{88469125-4249-453E-A1E9-17C7CCA0AF62}" srcOrd="0" destOrd="4" presId="urn:microsoft.com/office/officeart/2005/8/layout/radial2"/>
    <dgm:cxn modelId="{E8AF6DDE-CDD4-4AD3-BD4E-7F16A262DF92}" type="presOf" srcId="{31FA4C69-A845-4EC6-8A2D-158473641927}" destId="{F68419A2-6874-4340-8A3B-07F599D8D238}" srcOrd="0" destOrd="3" presId="urn:microsoft.com/office/officeart/2005/8/layout/radial2"/>
    <dgm:cxn modelId="{CDE74407-1C9B-4B02-A633-5C20C401DF21}" type="presOf" srcId="{C0973412-F1B0-41D4-89A8-52037B4487BD}" destId="{88469125-4249-453E-A1E9-17C7CCA0AF62}" srcOrd="0" destOrd="3" presId="urn:microsoft.com/office/officeart/2005/8/layout/radial2"/>
    <dgm:cxn modelId="{25066E6C-FEE9-41B1-8023-36F625028F84}" type="presOf" srcId="{95763278-C0A1-4130-AD91-E8B51B1FBA58}" destId="{6287DF90-922C-4D1C-BB96-1EC352BDF149}" srcOrd="0" destOrd="1" presId="urn:microsoft.com/office/officeart/2005/8/layout/radial2"/>
    <dgm:cxn modelId="{C82C17B3-CD2A-4AD9-B499-EFFEF8A177B1}" type="presOf" srcId="{0C261024-1E61-45A5-B2D6-E483ED6A9F91}" destId="{88469125-4249-453E-A1E9-17C7CCA0AF62}" srcOrd="0" destOrd="6" presId="urn:microsoft.com/office/officeart/2005/8/layout/radial2"/>
    <dgm:cxn modelId="{8B0B91CC-D483-4C44-8159-FE2C2AA9BD8E}" type="presOf" srcId="{B187A65D-18F8-4DB4-BC51-F91019320E47}" destId="{6287DF90-922C-4D1C-BB96-1EC352BDF149}" srcOrd="0" destOrd="2" presId="urn:microsoft.com/office/officeart/2005/8/layout/radial2"/>
    <dgm:cxn modelId="{3BD304D5-34C0-44C6-A550-5A76EAC6D257}" srcId="{9B57682D-49B3-4569-8689-17D051096CD3}" destId="{2995FAFB-62BB-4DC1-96DD-F3ADE333B5B7}" srcOrd="0" destOrd="0" parTransId="{B49A6D5B-8094-42A5-A81F-327393D427CF}" sibTransId="{658E181A-3A87-457B-BF9A-D296A2F8A3F2}"/>
    <dgm:cxn modelId="{9E12D1AC-9DB9-432F-9BB6-E7C65070D9E5}" type="presOf" srcId="{9495DEDA-4BE1-4517-99C6-664349D04AB3}" destId="{CC573A74-EF25-4859-84B2-915ADE30C9DD}" srcOrd="0" destOrd="0" presId="urn:microsoft.com/office/officeart/2005/8/layout/radial2"/>
    <dgm:cxn modelId="{06955791-090F-4BB3-A292-6FAA373E192C}" type="presOf" srcId="{C0D398C3-785A-4195-942E-02ECC959337A}" destId="{A0816E6B-2A9B-4B50-B8E9-BDD0D483296C}" srcOrd="0" destOrd="6" presId="urn:microsoft.com/office/officeart/2005/8/layout/radial2"/>
    <dgm:cxn modelId="{BF7F41AD-EC19-4F8A-9FBF-3D0426C065FA}" srcId="{AED61A04-CE5C-46B4-8415-061BB1AA35D5}" destId="{E3A74923-23EA-47C3-935A-55E8C7E37962}" srcOrd="0" destOrd="0" parTransId="{6886CCA0-60D9-486E-A4CB-9A44C6DC2F9E}" sibTransId="{4624375E-736A-4359-8C04-E650CD5229E3}"/>
    <dgm:cxn modelId="{0C2ABADB-337A-4928-B549-C945367B7ACA}" srcId="{8C353AC8-81B5-48F9-B9D1-5D519FF2DD8C}" destId="{5119DC69-8434-4140-AF08-F118CB5ED984}" srcOrd="4" destOrd="0" parTransId="{EDA530AC-41D0-4A76-AD9F-96869BEEA36F}" sibTransId="{E4AE6390-CED0-46BA-B967-FA554C783002}"/>
    <dgm:cxn modelId="{5FE0CD0A-7D92-42AB-947A-9B9E913DB3B1}" srcId="{31FA4C69-A845-4EC6-8A2D-158473641927}" destId="{BF38376F-D4CC-4175-9454-D9DA66A784DD}" srcOrd="1" destOrd="0" parTransId="{3667CAEF-7BD4-462A-8594-75AC3F7E0655}" sibTransId="{BF7D2153-0AE9-4AFC-BDCD-816FF6DD554C}"/>
    <dgm:cxn modelId="{44B9FC4D-EBEC-4D94-9168-A75E772B91B9}" type="presOf" srcId="{9BCA088C-6446-480F-B18D-6949B6AD0806}" destId="{A0816E6B-2A9B-4B50-B8E9-BDD0D483296C}" srcOrd="0" destOrd="2" presId="urn:microsoft.com/office/officeart/2005/8/layout/radial2"/>
    <dgm:cxn modelId="{032DBE58-DF18-47DF-9B5F-99C989BE2653}" type="presOf" srcId="{2CB106AD-E9DD-400F-B304-5B215D460571}" destId="{88469125-4249-453E-A1E9-17C7CCA0AF62}" srcOrd="0" destOrd="0" presId="urn:microsoft.com/office/officeart/2005/8/layout/radial2"/>
    <dgm:cxn modelId="{975489C2-0073-4A4F-9AF4-4AEE301D091A}" srcId="{9B57682D-49B3-4569-8689-17D051096CD3}" destId="{95763278-C0A1-4130-AD91-E8B51B1FBA58}" srcOrd="1" destOrd="0" parTransId="{7A0CCAB7-FC62-4E3A-8E8A-FEFC155AC3AF}" sibTransId="{22A5B2BE-175B-40A0-8534-30C6F7479B6A}"/>
    <dgm:cxn modelId="{585EAC0D-8866-40B5-BC7E-14A1AA967F0D}" type="presOf" srcId="{BF38376F-D4CC-4175-9454-D9DA66A784DD}" destId="{F68419A2-6874-4340-8A3B-07F599D8D238}" srcOrd="0" destOrd="5" presId="urn:microsoft.com/office/officeart/2005/8/layout/radial2"/>
    <dgm:cxn modelId="{A1886898-DC90-49D7-97EF-34046F1EBA08}" type="presOf" srcId="{F0FFAE3C-76E0-46AE-940A-7906179E4270}" destId="{88469125-4249-453E-A1E9-17C7CCA0AF62}" srcOrd="0" destOrd="5" presId="urn:microsoft.com/office/officeart/2005/8/layout/radial2"/>
    <dgm:cxn modelId="{89204A43-4476-4513-8796-525B5257AFA6}" srcId="{42E8FC40-45C4-4AE9-B9F9-3099E238259E}" destId="{F4065B95-EC5D-4916-BCE0-619342EC9A6A}" srcOrd="0" destOrd="0" parTransId="{1E926F1F-AB09-4D58-A975-19BB79CC13DB}" sibTransId="{46BFDA0B-2AAE-4231-AA84-F9AAFA46FF7C}"/>
    <dgm:cxn modelId="{468D0C3A-06B1-4482-92B2-2628B46C952E}" srcId="{E3A74923-23EA-47C3-935A-55E8C7E37962}" destId="{31FA4C69-A845-4EC6-8A2D-158473641927}" srcOrd="1" destOrd="0" parTransId="{71975EFB-56B6-426A-8CE7-0540B0D5A074}" sibTransId="{2B26A5E5-1410-4E86-8753-E1693C2B42FF}"/>
    <dgm:cxn modelId="{1D47C482-CB59-4EBB-A902-C6680A7A5748}" srcId="{5F9EC9C8-8CE9-4811-AADE-2457BAA14684}" destId="{5B57A296-D814-43BD-B8E4-0231C6415952}" srcOrd="0" destOrd="0" parTransId="{5C05D3CD-0B44-4987-9F66-5C9A820FA6CE}" sibTransId="{EEC9BB25-1AC4-4311-9DBD-81771F7DC7A0}"/>
    <dgm:cxn modelId="{83FE1C1F-A47A-4ACA-BBA8-B71EADE5C25E}" type="presOf" srcId="{8C353AC8-81B5-48F9-B9D1-5D519FF2DD8C}" destId="{A47A2849-6843-408D-8CF5-D3690E78997B}" srcOrd="0" destOrd="0" presId="urn:microsoft.com/office/officeart/2005/8/layout/radial2"/>
    <dgm:cxn modelId="{6899D19C-1888-495E-8B6D-4FD9D705F270}" type="presOf" srcId="{1DF5CB74-6EA1-40BF-9334-77C8F3D88A9D}" destId="{7D692FF4-52A5-4B32-AC2E-E4F3914F2D0A}" srcOrd="0" destOrd="0" presId="urn:microsoft.com/office/officeart/2005/8/layout/radial2"/>
    <dgm:cxn modelId="{8F216438-7FC2-484D-B82D-7DC384B0D75A}" type="presOf" srcId="{C1CBF30A-E84A-4420-8785-BEAEE54258EB}" destId="{88469125-4249-453E-A1E9-17C7CCA0AF62}" srcOrd="0" destOrd="7" presId="urn:microsoft.com/office/officeart/2005/8/layout/radial2"/>
    <dgm:cxn modelId="{67BCD309-F95A-41DC-B79C-D938920E9BDA}" type="presOf" srcId="{10368535-48DD-48B1-B769-F4495E8B530C}" destId="{F68419A2-6874-4340-8A3B-07F599D8D238}" srcOrd="0" destOrd="7" presId="urn:microsoft.com/office/officeart/2005/8/layout/radial2"/>
    <dgm:cxn modelId="{F7B28162-CC6A-41D4-AEE4-945D0412FCD9}" srcId="{5F9EC9C8-8CE9-4811-AADE-2457BAA14684}" destId="{9BCA088C-6446-480F-B18D-6949B6AD0806}" srcOrd="1" destOrd="0" parTransId="{58D8891D-B6AE-46E2-91E0-4E3A5798E73C}" sibTransId="{FA994A51-851E-4299-969D-0740446313D6}"/>
    <dgm:cxn modelId="{CE718127-2F86-44D6-8D69-55AD3B761308}" type="presOf" srcId="{9B57682D-49B3-4569-8689-17D051096CD3}" destId="{1EEDCAB8-E4CD-415F-8A25-E86FF19F1B0E}" srcOrd="0" destOrd="0" presId="urn:microsoft.com/office/officeart/2005/8/layout/radial2"/>
    <dgm:cxn modelId="{4A30AA7D-8FC7-41F9-9A4B-42F15861A8EB}" type="presOf" srcId="{42E8FC40-45C4-4AE9-B9F9-3099E238259E}" destId="{F68419A2-6874-4340-8A3B-07F599D8D238}" srcOrd="0" destOrd="0" presId="urn:microsoft.com/office/officeart/2005/8/layout/radial2"/>
    <dgm:cxn modelId="{9CDA4BE5-AC32-4A85-BF0C-B01C23E200B4}" srcId="{95763278-C0A1-4130-AD91-E8B51B1FBA58}" destId="{B187A65D-18F8-4DB4-BC51-F91019320E47}" srcOrd="0" destOrd="0" parTransId="{1333C66C-0E9D-4413-9B0A-D7729BC2E6D6}" sibTransId="{F52CBD84-AEC3-4B3C-B412-C40820AABAFA}"/>
    <dgm:cxn modelId="{4485E011-A85C-44CD-B487-652A57D2DB6A}" type="presOf" srcId="{67C10E1D-C248-4E5D-8402-2FD65D704025}" destId="{88469125-4249-453E-A1E9-17C7CCA0AF62}" srcOrd="0" destOrd="2" presId="urn:microsoft.com/office/officeart/2005/8/layout/radial2"/>
    <dgm:cxn modelId="{A233FC27-75B0-41B9-AF18-1E3FD27FA151}" type="presOf" srcId="{6886CCA0-60D9-486E-A4CB-9A44C6DC2F9E}" destId="{7365B2E9-AB17-41C8-9A48-055B5B6F6B59}" srcOrd="0" destOrd="0" presId="urn:microsoft.com/office/officeart/2005/8/layout/radial2"/>
    <dgm:cxn modelId="{DF5791BF-6FB5-41D4-BF55-2981C822D081}" type="presOf" srcId="{2995FAFB-62BB-4DC1-96DD-F3ADE333B5B7}" destId="{6287DF90-922C-4D1C-BB96-1EC352BDF149}" srcOrd="0" destOrd="0" presId="urn:microsoft.com/office/officeart/2005/8/layout/radial2"/>
    <dgm:cxn modelId="{15FE1E5A-694A-489D-A17D-EF7B9EBB47BF}" type="presOf" srcId="{5B57A296-D814-43BD-B8E4-0231C6415952}" destId="{A0816E6B-2A9B-4B50-B8E9-BDD0D483296C}" srcOrd="0" destOrd="1" presId="urn:microsoft.com/office/officeart/2005/8/layout/radial2"/>
    <dgm:cxn modelId="{6CCBD85B-FC24-4144-A6D1-82E5E1559089}" type="presOf" srcId="{F4CF32CB-84FF-4729-BD1E-B26C492C07A8}" destId="{C8024314-B944-49A8-8061-4E55688E332B}" srcOrd="0" destOrd="0" presId="urn:microsoft.com/office/officeart/2005/8/layout/radial2"/>
    <dgm:cxn modelId="{F166DD8C-F0D8-4C28-8FF4-D21968FAABD3}" srcId="{9495DEDA-4BE1-4517-99C6-664349D04AB3}" destId="{79C2F801-3031-4644-A731-ED91224B440E}" srcOrd="1" destOrd="0" parTransId="{8A968BCB-FD4B-42FD-8897-60FCAD29FBE1}" sibTransId="{3DA5AAED-D3D9-40A1-8D11-8781B62CF73F}"/>
    <dgm:cxn modelId="{E891D732-9D91-4C01-B08A-79F22E55AC51}" type="presOf" srcId="{458E83BC-0C03-46F4-A57E-39F35DC91DB3}" destId="{74186E0E-FA7F-4972-A369-988CC596F08C}" srcOrd="0" destOrd="0" presId="urn:microsoft.com/office/officeart/2005/8/layout/radial2"/>
    <dgm:cxn modelId="{5ADA0985-1AC1-468C-AC7C-DA4C5AA823E0}" srcId="{8C353AC8-81B5-48F9-B9D1-5D519FF2DD8C}" destId="{C1CBF30A-E84A-4420-8785-BEAEE54258EB}" srcOrd="7" destOrd="0" parTransId="{02F8A70E-D5BA-462E-8AEF-A0810C61B041}" sibTransId="{52D5E8F9-A8BA-4310-A2C8-5A9939303B20}"/>
    <dgm:cxn modelId="{BD4AB931-FAEB-4510-862A-20CD4EF2D492}" type="presOf" srcId="{B1445409-A77B-41A2-9EFB-76DF6641F7F0}" destId="{F68419A2-6874-4340-8A3B-07F599D8D238}" srcOrd="0" destOrd="6" presId="urn:microsoft.com/office/officeart/2005/8/layout/radial2"/>
    <dgm:cxn modelId="{EDDE5936-B19A-4FB2-8B53-C9E0683870D8}" srcId="{9495DEDA-4BE1-4517-99C6-664349D04AB3}" destId="{0CA1575D-F09A-41C6-8079-A6F9DD0B116D}" srcOrd="2" destOrd="0" parTransId="{CA369C8A-3EBB-4F9F-92A5-2EF53A0AD898}" sibTransId="{85E3232E-A419-49B3-8A4F-C3F9BD634FC6}"/>
    <dgm:cxn modelId="{D29AC3E3-2F4D-461F-B431-C6890CBDCAC3}" srcId="{31FA4C69-A845-4EC6-8A2D-158473641927}" destId="{10368535-48DD-48B1-B769-F4495E8B530C}" srcOrd="3" destOrd="0" parTransId="{F7A93499-D74A-444F-9AFC-171157AC2F9F}" sibTransId="{959DF169-B388-4C20-B97E-1C50CDE3CEC4}"/>
    <dgm:cxn modelId="{03FA4DD5-CDAE-4262-AFDC-F16FC20DDC19}" srcId="{42E8FC40-45C4-4AE9-B9F9-3099E238259E}" destId="{1D4C1B41-CAD5-4539-9C26-5E2AA18225C0}" srcOrd="1" destOrd="0" parTransId="{06599FD3-638D-481F-9DC0-D6ED7D41D396}" sibTransId="{CF21DE02-CAC1-485B-8C4A-6C9A022CBE69}"/>
    <dgm:cxn modelId="{85A27D31-859B-434A-A340-67B5A5676E60}" srcId="{AED61A04-CE5C-46B4-8415-061BB1AA35D5}" destId="{9B57682D-49B3-4569-8689-17D051096CD3}" srcOrd="3" destOrd="0" parTransId="{F4CF32CB-84FF-4729-BD1E-B26C492C07A8}" sibTransId="{288A842A-9BD4-4612-B4A9-92C62EA5004C}"/>
    <dgm:cxn modelId="{7825692C-8E9C-4111-85C9-A6323AB8EFE5}" type="presOf" srcId="{39547CA8-6045-48C9-B834-4CC75657C61E}" destId="{88469125-4249-453E-A1E9-17C7CCA0AF62}" srcOrd="0" destOrd="1" presId="urn:microsoft.com/office/officeart/2005/8/layout/radial2"/>
    <dgm:cxn modelId="{F5DEF652-A448-4163-811D-354E12343DB4}" srcId="{9495DEDA-4BE1-4517-99C6-664349D04AB3}" destId="{C0D398C3-785A-4195-942E-02ECC959337A}" srcOrd="3" destOrd="0" parTransId="{0CA19631-85E1-4301-96F9-B1E4895F2DF1}" sibTransId="{DE613A57-8176-475A-A16B-94E1DFE3F270}"/>
    <dgm:cxn modelId="{E2F834E0-A635-4B3F-A8D2-4BCBE5670A2E}" type="presOf" srcId="{EF7D742F-3C1F-4BCF-BF92-F5FFE06E6A9F}" destId="{6287DF90-922C-4D1C-BB96-1EC352BDF149}" srcOrd="0" destOrd="3" presId="urn:microsoft.com/office/officeart/2005/8/layout/radial2"/>
    <dgm:cxn modelId="{76312EA9-076E-419D-99FB-759DA35A7CCB}" srcId="{9495DEDA-4BE1-4517-99C6-664349D04AB3}" destId="{5F9EC9C8-8CE9-4811-AADE-2457BAA14684}" srcOrd="0" destOrd="0" parTransId="{AA7F08E1-C963-470F-A3C6-49B8DA98E1B4}" sibTransId="{D3FF268B-C481-4A37-8E2D-BCE03E58DBF8}"/>
    <dgm:cxn modelId="{1A5F80CA-1B83-4E6D-8601-D074569F600A}" type="presOf" srcId="{F4065B95-EC5D-4916-BCE0-619342EC9A6A}" destId="{F68419A2-6874-4340-8A3B-07F599D8D238}" srcOrd="0" destOrd="1" presId="urn:microsoft.com/office/officeart/2005/8/layout/radial2"/>
    <dgm:cxn modelId="{AE43FECB-7FE4-454F-91DB-6C6D60A58964}" type="presParOf" srcId="{E55BA6BA-3CD6-4473-9814-62455AA383B0}" destId="{1373FFEB-59C3-4A4F-B0F8-02153AD0F9D0}" srcOrd="0" destOrd="0" presId="urn:microsoft.com/office/officeart/2005/8/layout/radial2"/>
    <dgm:cxn modelId="{BAB01AAF-D203-472B-BDB1-945E2A5AA7FE}" type="presParOf" srcId="{1373FFEB-59C3-4A4F-B0F8-02153AD0F9D0}" destId="{54DE7FC2-1C5A-4CB3-86BB-4F72855A5CAE}" srcOrd="0" destOrd="0" presId="urn:microsoft.com/office/officeart/2005/8/layout/radial2"/>
    <dgm:cxn modelId="{1265C0C4-C6A6-4C5C-976B-6FDCB93B295C}" type="presParOf" srcId="{54DE7FC2-1C5A-4CB3-86BB-4F72855A5CAE}" destId="{E5FE11AC-0741-49EF-8D46-D97E50FF3923}" srcOrd="0" destOrd="0" presId="urn:microsoft.com/office/officeart/2005/8/layout/radial2"/>
    <dgm:cxn modelId="{9D75F80C-53A3-4793-9C7F-2A1CD196D58B}" type="presParOf" srcId="{54DE7FC2-1C5A-4CB3-86BB-4F72855A5CAE}" destId="{B467AFB0-7CBE-45C6-8205-F30A8795B3C2}" srcOrd="1" destOrd="0" presId="urn:microsoft.com/office/officeart/2005/8/layout/radial2"/>
    <dgm:cxn modelId="{FAAE242E-4C45-4155-8333-9427FBA1E951}" type="presParOf" srcId="{1373FFEB-59C3-4A4F-B0F8-02153AD0F9D0}" destId="{7365B2E9-AB17-41C8-9A48-055B5B6F6B59}" srcOrd="1" destOrd="0" presId="urn:microsoft.com/office/officeart/2005/8/layout/radial2"/>
    <dgm:cxn modelId="{0FCF407D-7B73-4534-9EEE-B7F5489F4BA0}" type="presParOf" srcId="{1373FFEB-59C3-4A4F-B0F8-02153AD0F9D0}" destId="{C66D2364-C656-4BDA-94EA-DBEF19B082B6}" srcOrd="2" destOrd="0" presId="urn:microsoft.com/office/officeart/2005/8/layout/radial2"/>
    <dgm:cxn modelId="{5A061B50-A605-4D00-AF54-33FBC684788B}" type="presParOf" srcId="{C66D2364-C656-4BDA-94EA-DBEF19B082B6}" destId="{0E60CE32-88BA-40F0-9C5A-25B1D5F41435}" srcOrd="0" destOrd="0" presId="urn:microsoft.com/office/officeart/2005/8/layout/radial2"/>
    <dgm:cxn modelId="{4F35349F-532A-49A3-A46D-884AECE68749}" type="presParOf" srcId="{C66D2364-C656-4BDA-94EA-DBEF19B082B6}" destId="{F68419A2-6874-4340-8A3B-07F599D8D238}" srcOrd="1" destOrd="0" presId="urn:microsoft.com/office/officeart/2005/8/layout/radial2"/>
    <dgm:cxn modelId="{00F92F10-7F1F-4ADE-8F8F-19E59DC2C39F}" type="presParOf" srcId="{1373FFEB-59C3-4A4F-B0F8-02153AD0F9D0}" destId="{74186E0E-FA7F-4972-A369-988CC596F08C}" srcOrd="3" destOrd="0" presId="urn:microsoft.com/office/officeart/2005/8/layout/radial2"/>
    <dgm:cxn modelId="{CAA0C74E-F34B-47D2-A6E2-4582991F3DCE}" type="presParOf" srcId="{1373FFEB-59C3-4A4F-B0F8-02153AD0F9D0}" destId="{CC941E2E-ED9D-4248-9160-B4B7A9C2E076}" srcOrd="4" destOrd="0" presId="urn:microsoft.com/office/officeart/2005/8/layout/radial2"/>
    <dgm:cxn modelId="{3DE5B101-A252-46FD-85AC-EC47FED4A2D1}" type="presParOf" srcId="{CC941E2E-ED9D-4248-9160-B4B7A9C2E076}" destId="{CC573A74-EF25-4859-84B2-915ADE30C9DD}" srcOrd="0" destOrd="0" presId="urn:microsoft.com/office/officeart/2005/8/layout/radial2"/>
    <dgm:cxn modelId="{AE53D747-B22E-40DC-8491-305203BA8965}" type="presParOf" srcId="{CC941E2E-ED9D-4248-9160-B4B7A9C2E076}" destId="{A0816E6B-2A9B-4B50-B8E9-BDD0D483296C}" srcOrd="1" destOrd="0" presId="urn:microsoft.com/office/officeart/2005/8/layout/radial2"/>
    <dgm:cxn modelId="{6A1C3E84-16C1-4238-B7DE-A4CD8EB5E8D1}" type="presParOf" srcId="{1373FFEB-59C3-4A4F-B0F8-02153AD0F9D0}" destId="{7D692FF4-52A5-4B32-AC2E-E4F3914F2D0A}" srcOrd="5" destOrd="0" presId="urn:microsoft.com/office/officeart/2005/8/layout/radial2"/>
    <dgm:cxn modelId="{EC230C49-E9D1-481D-BDD3-0E3A18559503}" type="presParOf" srcId="{1373FFEB-59C3-4A4F-B0F8-02153AD0F9D0}" destId="{2C55A373-751F-43D7-A1E9-73951C048E2F}" srcOrd="6" destOrd="0" presId="urn:microsoft.com/office/officeart/2005/8/layout/radial2"/>
    <dgm:cxn modelId="{8DEEE1DB-A13A-4D25-A27D-5F885059F1A7}" type="presParOf" srcId="{2C55A373-751F-43D7-A1E9-73951C048E2F}" destId="{A47A2849-6843-408D-8CF5-D3690E78997B}" srcOrd="0" destOrd="0" presId="urn:microsoft.com/office/officeart/2005/8/layout/radial2"/>
    <dgm:cxn modelId="{5A476894-29C6-411F-966D-AE5AE4F8F5D6}" type="presParOf" srcId="{2C55A373-751F-43D7-A1E9-73951C048E2F}" destId="{88469125-4249-453E-A1E9-17C7CCA0AF62}" srcOrd="1" destOrd="0" presId="urn:microsoft.com/office/officeart/2005/8/layout/radial2"/>
    <dgm:cxn modelId="{37192944-0FBE-41CB-B5D3-832F6D844B72}" type="presParOf" srcId="{1373FFEB-59C3-4A4F-B0F8-02153AD0F9D0}" destId="{C8024314-B944-49A8-8061-4E55688E332B}" srcOrd="7" destOrd="0" presId="urn:microsoft.com/office/officeart/2005/8/layout/radial2"/>
    <dgm:cxn modelId="{FB042CE1-A511-43E9-9F57-58921BC8D9CB}" type="presParOf" srcId="{1373FFEB-59C3-4A4F-B0F8-02153AD0F9D0}" destId="{299D3748-A1B1-4AF8-B6D0-1004A65D3201}" srcOrd="8" destOrd="0" presId="urn:microsoft.com/office/officeart/2005/8/layout/radial2"/>
    <dgm:cxn modelId="{56910DC5-FA6A-4120-87DE-E06FAFE22684}" type="presParOf" srcId="{299D3748-A1B1-4AF8-B6D0-1004A65D3201}" destId="{1EEDCAB8-E4CD-415F-8A25-E86FF19F1B0E}" srcOrd="0" destOrd="0" presId="urn:microsoft.com/office/officeart/2005/8/layout/radial2"/>
    <dgm:cxn modelId="{261EC0C2-573C-44BC-948C-56CD0EB52C13}" type="presParOf" srcId="{299D3748-A1B1-4AF8-B6D0-1004A65D3201}" destId="{6287DF90-922C-4D1C-BB96-1EC352BDF149}"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303747-886A-4839-BB66-9249942EAADF}"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es-EC"/>
        </a:p>
      </dgm:t>
    </dgm:pt>
    <dgm:pt modelId="{4108D65E-6CEE-4C4F-9990-58F507F5455F}">
      <dgm:prSet phldrT="[Texto]" custT="1"/>
      <dgm:spPr/>
      <dgm:t>
        <a:bodyPr/>
        <a:lstStyle/>
        <a:p>
          <a:r>
            <a:rPr lang="es-EC" sz="2000" b="1" dirty="0" smtClean="0"/>
            <a:t>FORTALEZAS</a:t>
          </a:r>
          <a:endParaRPr lang="es-EC" sz="2000" b="1" dirty="0"/>
        </a:p>
      </dgm:t>
    </dgm:pt>
    <dgm:pt modelId="{21B04700-5C95-44B6-AA7B-465482BC2231}" type="parTrans" cxnId="{51E775EA-9B88-472B-8BDE-DD95EAA0BA3D}">
      <dgm:prSet/>
      <dgm:spPr/>
      <dgm:t>
        <a:bodyPr/>
        <a:lstStyle/>
        <a:p>
          <a:endParaRPr lang="es-EC" sz="1200"/>
        </a:p>
      </dgm:t>
    </dgm:pt>
    <dgm:pt modelId="{07246474-CB5B-4CF4-AD66-C7AE93811E43}" type="sibTrans" cxnId="{51E775EA-9B88-472B-8BDE-DD95EAA0BA3D}">
      <dgm:prSet/>
      <dgm:spPr/>
      <dgm:t>
        <a:bodyPr/>
        <a:lstStyle/>
        <a:p>
          <a:endParaRPr lang="es-EC" sz="1200"/>
        </a:p>
      </dgm:t>
    </dgm:pt>
    <dgm:pt modelId="{3A0DFAF7-EBBC-46D5-BC7B-79C13FC40C62}">
      <dgm:prSet phldrT="[Texto]" custT="1"/>
      <dgm:spPr/>
      <dgm:t>
        <a:bodyPr/>
        <a:lstStyle/>
        <a:p>
          <a:r>
            <a:rPr lang="es-EC" sz="1800" dirty="0" smtClean="0"/>
            <a:t>Presencia a nivel Nacional</a:t>
          </a:r>
          <a:endParaRPr lang="es-EC" sz="1800" dirty="0"/>
        </a:p>
      </dgm:t>
    </dgm:pt>
    <dgm:pt modelId="{E8C30FFB-9672-4CCA-8AB5-A8E1A0688C81}" type="parTrans" cxnId="{8ACDD2D5-92FB-4FF1-8830-04F310A95880}">
      <dgm:prSet/>
      <dgm:spPr/>
      <dgm:t>
        <a:bodyPr/>
        <a:lstStyle/>
        <a:p>
          <a:endParaRPr lang="es-EC" sz="1200"/>
        </a:p>
      </dgm:t>
    </dgm:pt>
    <dgm:pt modelId="{BBAF129D-D652-4D3F-A513-094F8E4107E2}" type="sibTrans" cxnId="{8ACDD2D5-92FB-4FF1-8830-04F310A95880}">
      <dgm:prSet/>
      <dgm:spPr/>
      <dgm:t>
        <a:bodyPr/>
        <a:lstStyle/>
        <a:p>
          <a:endParaRPr lang="es-EC" sz="1200"/>
        </a:p>
      </dgm:t>
    </dgm:pt>
    <dgm:pt modelId="{CA0232C4-0C83-417F-9592-5187764F220C}">
      <dgm:prSet custT="1"/>
      <dgm:spPr/>
      <dgm:t>
        <a:bodyPr/>
        <a:lstStyle/>
        <a:p>
          <a:r>
            <a:rPr lang="es-EC" sz="1800" dirty="0" smtClean="0"/>
            <a:t>32 años en el mercado ecuatoriano</a:t>
          </a:r>
          <a:endParaRPr lang="es-EC" sz="1800" dirty="0"/>
        </a:p>
      </dgm:t>
    </dgm:pt>
    <dgm:pt modelId="{2895973D-BDAC-4CB0-874B-76814593D746}" type="parTrans" cxnId="{172148EF-009C-4367-A0B7-AB787C6F989E}">
      <dgm:prSet/>
      <dgm:spPr/>
      <dgm:t>
        <a:bodyPr/>
        <a:lstStyle/>
        <a:p>
          <a:endParaRPr lang="es-EC" sz="1200"/>
        </a:p>
      </dgm:t>
    </dgm:pt>
    <dgm:pt modelId="{A10ECE2F-FD2A-42C0-A99E-6BA785DC4F53}" type="sibTrans" cxnId="{172148EF-009C-4367-A0B7-AB787C6F989E}">
      <dgm:prSet/>
      <dgm:spPr/>
      <dgm:t>
        <a:bodyPr/>
        <a:lstStyle/>
        <a:p>
          <a:endParaRPr lang="es-EC" sz="1200"/>
        </a:p>
      </dgm:t>
    </dgm:pt>
    <dgm:pt modelId="{AB75B430-E937-4347-A85D-6E2056DE8ED0}">
      <dgm:prSet custT="1"/>
      <dgm:spPr/>
      <dgm:t>
        <a:bodyPr/>
        <a:lstStyle/>
        <a:p>
          <a:r>
            <a:rPr lang="es-EC" sz="1600" dirty="0" smtClean="0"/>
            <a:t>Respaldo de reaseguradores internacionales</a:t>
          </a:r>
          <a:endParaRPr lang="es-EC" sz="1600" dirty="0"/>
        </a:p>
      </dgm:t>
    </dgm:pt>
    <dgm:pt modelId="{93D96C6A-FF9C-4B6E-B79B-923DDB9C07C2}" type="parTrans" cxnId="{D730FD0E-8663-421A-A206-8155F7AB7F86}">
      <dgm:prSet/>
      <dgm:spPr/>
      <dgm:t>
        <a:bodyPr/>
        <a:lstStyle/>
        <a:p>
          <a:endParaRPr lang="es-EC" sz="1200"/>
        </a:p>
      </dgm:t>
    </dgm:pt>
    <dgm:pt modelId="{265915BA-FD4A-462B-89FE-9BE2FCC773A4}" type="sibTrans" cxnId="{D730FD0E-8663-421A-A206-8155F7AB7F86}">
      <dgm:prSet/>
      <dgm:spPr/>
      <dgm:t>
        <a:bodyPr/>
        <a:lstStyle/>
        <a:p>
          <a:endParaRPr lang="es-EC" sz="1200"/>
        </a:p>
      </dgm:t>
    </dgm:pt>
    <dgm:pt modelId="{EA67CB56-15E6-4908-9445-163D87D258A4}">
      <dgm:prSet custT="1"/>
      <dgm:spPr/>
      <dgm:t>
        <a:bodyPr/>
        <a:lstStyle/>
        <a:p>
          <a:r>
            <a:rPr lang="es-EC" sz="1800" dirty="0" smtClean="0"/>
            <a:t>Cartera de clientes fieles</a:t>
          </a:r>
          <a:endParaRPr lang="es-EC" sz="1800" dirty="0"/>
        </a:p>
      </dgm:t>
    </dgm:pt>
    <dgm:pt modelId="{FE7E36E0-BE06-49CA-8D04-FFF959616148}" type="parTrans" cxnId="{AEB2AF78-1EAB-455D-A151-F1B70A2AB904}">
      <dgm:prSet/>
      <dgm:spPr/>
      <dgm:t>
        <a:bodyPr/>
        <a:lstStyle/>
        <a:p>
          <a:endParaRPr lang="es-EC" sz="1200"/>
        </a:p>
      </dgm:t>
    </dgm:pt>
    <dgm:pt modelId="{30D315CB-F103-44E5-A9BC-46D0C3F2C3C4}" type="sibTrans" cxnId="{AEB2AF78-1EAB-455D-A151-F1B70A2AB904}">
      <dgm:prSet/>
      <dgm:spPr/>
      <dgm:t>
        <a:bodyPr/>
        <a:lstStyle/>
        <a:p>
          <a:endParaRPr lang="es-EC" sz="1200"/>
        </a:p>
      </dgm:t>
    </dgm:pt>
    <dgm:pt modelId="{8BFDC6BA-BF78-48A7-9A26-894807B34644}">
      <dgm:prSet custT="1"/>
      <dgm:spPr/>
      <dgm:t>
        <a:bodyPr/>
        <a:lstStyle/>
        <a:p>
          <a:r>
            <a:rPr lang="es-EC" sz="1800" dirty="0" smtClean="0"/>
            <a:t>Relaciones comerciales fuertes con </a:t>
          </a:r>
          <a:r>
            <a:rPr lang="es-EC" sz="1800" dirty="0" err="1" smtClean="0"/>
            <a:t>brokers</a:t>
          </a:r>
          <a:r>
            <a:rPr lang="es-EC" sz="1800" dirty="0" smtClean="0"/>
            <a:t> de seguro</a:t>
          </a:r>
          <a:endParaRPr lang="es-EC" sz="1800" dirty="0"/>
        </a:p>
      </dgm:t>
    </dgm:pt>
    <dgm:pt modelId="{7CD79E53-2D30-48B6-BA8A-3370C760746F}" type="parTrans" cxnId="{14B223AA-C771-421D-86E0-A6C26876CA57}">
      <dgm:prSet/>
      <dgm:spPr/>
      <dgm:t>
        <a:bodyPr/>
        <a:lstStyle/>
        <a:p>
          <a:endParaRPr lang="es-EC" sz="1200"/>
        </a:p>
      </dgm:t>
    </dgm:pt>
    <dgm:pt modelId="{8AE7F003-4131-41B8-8769-CBD18148FDF1}" type="sibTrans" cxnId="{14B223AA-C771-421D-86E0-A6C26876CA57}">
      <dgm:prSet/>
      <dgm:spPr/>
      <dgm:t>
        <a:bodyPr/>
        <a:lstStyle/>
        <a:p>
          <a:endParaRPr lang="es-EC" sz="1200"/>
        </a:p>
      </dgm:t>
    </dgm:pt>
    <dgm:pt modelId="{CEA664F8-22FD-4847-AE42-4448A828B273}">
      <dgm:prSet custT="1"/>
      <dgm:spPr/>
      <dgm:t>
        <a:bodyPr/>
        <a:lstStyle/>
        <a:p>
          <a:r>
            <a:rPr lang="es-EC" sz="1800" smtClean="0"/>
            <a:t>Desarrollo tecnológico en crecimiento</a:t>
          </a:r>
          <a:endParaRPr lang="es-EC" sz="1800"/>
        </a:p>
      </dgm:t>
    </dgm:pt>
    <dgm:pt modelId="{373A76B5-4971-486D-A5E0-02AFCE132948}" type="parTrans" cxnId="{1B32B497-9567-4FA0-A8BB-EBBB16969F3B}">
      <dgm:prSet/>
      <dgm:spPr/>
      <dgm:t>
        <a:bodyPr/>
        <a:lstStyle/>
        <a:p>
          <a:endParaRPr lang="es-EC" sz="1200"/>
        </a:p>
      </dgm:t>
    </dgm:pt>
    <dgm:pt modelId="{7849B93A-B962-41D6-AA4C-42D1F58820FA}" type="sibTrans" cxnId="{1B32B497-9567-4FA0-A8BB-EBBB16969F3B}">
      <dgm:prSet/>
      <dgm:spPr/>
      <dgm:t>
        <a:bodyPr/>
        <a:lstStyle/>
        <a:p>
          <a:endParaRPr lang="es-EC" sz="1200"/>
        </a:p>
      </dgm:t>
    </dgm:pt>
    <dgm:pt modelId="{6DAE82B9-770C-479D-BF87-887BE9B9544E}" type="pres">
      <dgm:prSet presAssocID="{36303747-886A-4839-BB66-9249942EAADF}" presName="Name0" presStyleCnt="0">
        <dgm:presLayoutVars>
          <dgm:chMax val="1"/>
          <dgm:dir/>
          <dgm:animLvl val="ctr"/>
          <dgm:resizeHandles val="exact"/>
        </dgm:presLayoutVars>
      </dgm:prSet>
      <dgm:spPr/>
      <dgm:t>
        <a:bodyPr/>
        <a:lstStyle/>
        <a:p>
          <a:endParaRPr lang="es-EC"/>
        </a:p>
      </dgm:t>
    </dgm:pt>
    <dgm:pt modelId="{B003A784-6147-41DF-98B8-F4F786A73301}" type="pres">
      <dgm:prSet presAssocID="{4108D65E-6CEE-4C4F-9990-58F507F5455F}" presName="centerShape" presStyleLbl="node0" presStyleIdx="0" presStyleCnt="1" custScaleX="146410" custScaleY="146410"/>
      <dgm:spPr/>
      <dgm:t>
        <a:bodyPr/>
        <a:lstStyle/>
        <a:p>
          <a:endParaRPr lang="es-EC"/>
        </a:p>
      </dgm:t>
    </dgm:pt>
    <dgm:pt modelId="{BB33ADF0-4524-4AFF-8132-3D70FAA579CE}" type="pres">
      <dgm:prSet presAssocID="{E8C30FFB-9672-4CCA-8AB5-A8E1A0688C81}" presName="parTrans" presStyleLbl="sibTrans2D1" presStyleIdx="0" presStyleCnt="6"/>
      <dgm:spPr/>
      <dgm:t>
        <a:bodyPr/>
        <a:lstStyle/>
        <a:p>
          <a:endParaRPr lang="es-EC"/>
        </a:p>
      </dgm:t>
    </dgm:pt>
    <dgm:pt modelId="{78850A74-6E9D-4410-9A04-A84AB3A62229}" type="pres">
      <dgm:prSet presAssocID="{E8C30FFB-9672-4CCA-8AB5-A8E1A0688C81}" presName="connectorText" presStyleLbl="sibTrans2D1" presStyleIdx="0" presStyleCnt="6"/>
      <dgm:spPr/>
      <dgm:t>
        <a:bodyPr/>
        <a:lstStyle/>
        <a:p>
          <a:endParaRPr lang="es-EC"/>
        </a:p>
      </dgm:t>
    </dgm:pt>
    <dgm:pt modelId="{E0409D07-63AC-4A3E-8BB2-89DD4BAB341F}" type="pres">
      <dgm:prSet presAssocID="{3A0DFAF7-EBBC-46D5-BC7B-79C13FC40C62}" presName="node" presStyleLbl="node1" presStyleIdx="0" presStyleCnt="6" custRadScaleRad="97125" custRadScaleInc="-680">
        <dgm:presLayoutVars>
          <dgm:bulletEnabled val="1"/>
        </dgm:presLayoutVars>
      </dgm:prSet>
      <dgm:spPr/>
      <dgm:t>
        <a:bodyPr/>
        <a:lstStyle/>
        <a:p>
          <a:endParaRPr lang="es-EC"/>
        </a:p>
      </dgm:t>
    </dgm:pt>
    <dgm:pt modelId="{343747F1-AA10-4519-8EBD-1681902C1B5C}" type="pres">
      <dgm:prSet presAssocID="{2895973D-BDAC-4CB0-874B-76814593D746}" presName="parTrans" presStyleLbl="sibTrans2D1" presStyleIdx="1" presStyleCnt="6"/>
      <dgm:spPr/>
      <dgm:t>
        <a:bodyPr/>
        <a:lstStyle/>
        <a:p>
          <a:endParaRPr lang="es-EC"/>
        </a:p>
      </dgm:t>
    </dgm:pt>
    <dgm:pt modelId="{A02F187A-D9CB-4179-9375-6A3D77D7AAF2}" type="pres">
      <dgm:prSet presAssocID="{2895973D-BDAC-4CB0-874B-76814593D746}" presName="connectorText" presStyleLbl="sibTrans2D1" presStyleIdx="1" presStyleCnt="6"/>
      <dgm:spPr/>
      <dgm:t>
        <a:bodyPr/>
        <a:lstStyle/>
        <a:p>
          <a:endParaRPr lang="es-EC"/>
        </a:p>
      </dgm:t>
    </dgm:pt>
    <dgm:pt modelId="{8622ACF6-6D98-4179-ACAE-EFE67BB672DC}" type="pres">
      <dgm:prSet presAssocID="{CA0232C4-0C83-417F-9592-5187764F220C}" presName="node" presStyleLbl="node1" presStyleIdx="1" presStyleCnt="6">
        <dgm:presLayoutVars>
          <dgm:bulletEnabled val="1"/>
        </dgm:presLayoutVars>
      </dgm:prSet>
      <dgm:spPr/>
      <dgm:t>
        <a:bodyPr/>
        <a:lstStyle/>
        <a:p>
          <a:endParaRPr lang="es-EC"/>
        </a:p>
      </dgm:t>
    </dgm:pt>
    <dgm:pt modelId="{B7CB663B-F2B1-4C21-B64A-F4D595EF6055}" type="pres">
      <dgm:prSet presAssocID="{93D96C6A-FF9C-4B6E-B79B-923DDB9C07C2}" presName="parTrans" presStyleLbl="sibTrans2D1" presStyleIdx="2" presStyleCnt="6"/>
      <dgm:spPr/>
      <dgm:t>
        <a:bodyPr/>
        <a:lstStyle/>
        <a:p>
          <a:endParaRPr lang="es-EC"/>
        </a:p>
      </dgm:t>
    </dgm:pt>
    <dgm:pt modelId="{EDB6F90D-E1AB-4FA0-B3A1-B026BE4AC7F8}" type="pres">
      <dgm:prSet presAssocID="{93D96C6A-FF9C-4B6E-B79B-923DDB9C07C2}" presName="connectorText" presStyleLbl="sibTrans2D1" presStyleIdx="2" presStyleCnt="6"/>
      <dgm:spPr/>
      <dgm:t>
        <a:bodyPr/>
        <a:lstStyle/>
        <a:p>
          <a:endParaRPr lang="es-EC"/>
        </a:p>
      </dgm:t>
    </dgm:pt>
    <dgm:pt modelId="{EEB0DCE0-78F7-446F-BBFC-7663A3A012D2}" type="pres">
      <dgm:prSet presAssocID="{AB75B430-E937-4347-A85D-6E2056DE8ED0}" presName="node" presStyleLbl="node1" presStyleIdx="2" presStyleCnt="6" custScaleX="111746">
        <dgm:presLayoutVars>
          <dgm:bulletEnabled val="1"/>
        </dgm:presLayoutVars>
      </dgm:prSet>
      <dgm:spPr/>
      <dgm:t>
        <a:bodyPr/>
        <a:lstStyle/>
        <a:p>
          <a:endParaRPr lang="es-EC"/>
        </a:p>
      </dgm:t>
    </dgm:pt>
    <dgm:pt modelId="{A3660737-EC18-4FE6-A36D-B4EDA38B1DB5}" type="pres">
      <dgm:prSet presAssocID="{FE7E36E0-BE06-49CA-8D04-FFF959616148}" presName="parTrans" presStyleLbl="sibTrans2D1" presStyleIdx="3" presStyleCnt="6"/>
      <dgm:spPr/>
      <dgm:t>
        <a:bodyPr/>
        <a:lstStyle/>
        <a:p>
          <a:endParaRPr lang="es-EC"/>
        </a:p>
      </dgm:t>
    </dgm:pt>
    <dgm:pt modelId="{13128A47-A6D6-4A60-A44A-3DF9FE03A997}" type="pres">
      <dgm:prSet presAssocID="{FE7E36E0-BE06-49CA-8D04-FFF959616148}" presName="connectorText" presStyleLbl="sibTrans2D1" presStyleIdx="3" presStyleCnt="6"/>
      <dgm:spPr/>
      <dgm:t>
        <a:bodyPr/>
        <a:lstStyle/>
        <a:p>
          <a:endParaRPr lang="es-EC"/>
        </a:p>
      </dgm:t>
    </dgm:pt>
    <dgm:pt modelId="{3F55C344-EC43-4958-A6EA-01AF29ABA41F}" type="pres">
      <dgm:prSet presAssocID="{EA67CB56-15E6-4908-9445-163D87D258A4}" presName="node" presStyleLbl="node1" presStyleIdx="3" presStyleCnt="6">
        <dgm:presLayoutVars>
          <dgm:bulletEnabled val="1"/>
        </dgm:presLayoutVars>
      </dgm:prSet>
      <dgm:spPr/>
      <dgm:t>
        <a:bodyPr/>
        <a:lstStyle/>
        <a:p>
          <a:endParaRPr lang="es-EC"/>
        </a:p>
      </dgm:t>
    </dgm:pt>
    <dgm:pt modelId="{8E4EECC9-4B99-48ED-A255-B5406BFF4A52}" type="pres">
      <dgm:prSet presAssocID="{7CD79E53-2D30-48B6-BA8A-3370C760746F}" presName="parTrans" presStyleLbl="sibTrans2D1" presStyleIdx="4" presStyleCnt="6"/>
      <dgm:spPr/>
      <dgm:t>
        <a:bodyPr/>
        <a:lstStyle/>
        <a:p>
          <a:endParaRPr lang="es-EC"/>
        </a:p>
      </dgm:t>
    </dgm:pt>
    <dgm:pt modelId="{83249914-1E92-4693-843C-5827045D33F6}" type="pres">
      <dgm:prSet presAssocID="{7CD79E53-2D30-48B6-BA8A-3370C760746F}" presName="connectorText" presStyleLbl="sibTrans2D1" presStyleIdx="4" presStyleCnt="6"/>
      <dgm:spPr/>
      <dgm:t>
        <a:bodyPr/>
        <a:lstStyle/>
        <a:p>
          <a:endParaRPr lang="es-EC"/>
        </a:p>
      </dgm:t>
    </dgm:pt>
    <dgm:pt modelId="{0FB32B83-9011-4799-8A96-21753A678F60}" type="pres">
      <dgm:prSet presAssocID="{8BFDC6BA-BF78-48A7-9A26-894807B34644}" presName="node" presStyleLbl="node1" presStyleIdx="4" presStyleCnt="6">
        <dgm:presLayoutVars>
          <dgm:bulletEnabled val="1"/>
        </dgm:presLayoutVars>
      </dgm:prSet>
      <dgm:spPr/>
      <dgm:t>
        <a:bodyPr/>
        <a:lstStyle/>
        <a:p>
          <a:endParaRPr lang="es-EC"/>
        </a:p>
      </dgm:t>
    </dgm:pt>
    <dgm:pt modelId="{81064F07-6FF7-4823-8804-5C729BD76F72}" type="pres">
      <dgm:prSet presAssocID="{373A76B5-4971-486D-A5E0-02AFCE132948}" presName="parTrans" presStyleLbl="sibTrans2D1" presStyleIdx="5" presStyleCnt="6"/>
      <dgm:spPr/>
      <dgm:t>
        <a:bodyPr/>
        <a:lstStyle/>
        <a:p>
          <a:endParaRPr lang="es-EC"/>
        </a:p>
      </dgm:t>
    </dgm:pt>
    <dgm:pt modelId="{37B34230-ACA6-47F2-A946-A30ABC8759B1}" type="pres">
      <dgm:prSet presAssocID="{373A76B5-4971-486D-A5E0-02AFCE132948}" presName="connectorText" presStyleLbl="sibTrans2D1" presStyleIdx="5" presStyleCnt="6"/>
      <dgm:spPr/>
      <dgm:t>
        <a:bodyPr/>
        <a:lstStyle/>
        <a:p>
          <a:endParaRPr lang="es-EC"/>
        </a:p>
      </dgm:t>
    </dgm:pt>
    <dgm:pt modelId="{453B6E84-A395-4DEE-82A6-F52AF649A560}" type="pres">
      <dgm:prSet presAssocID="{CEA664F8-22FD-4847-AE42-4448A828B273}" presName="node" presStyleLbl="node1" presStyleIdx="5" presStyleCnt="6">
        <dgm:presLayoutVars>
          <dgm:bulletEnabled val="1"/>
        </dgm:presLayoutVars>
      </dgm:prSet>
      <dgm:spPr/>
      <dgm:t>
        <a:bodyPr/>
        <a:lstStyle/>
        <a:p>
          <a:endParaRPr lang="es-EC"/>
        </a:p>
      </dgm:t>
    </dgm:pt>
  </dgm:ptLst>
  <dgm:cxnLst>
    <dgm:cxn modelId="{8CC10B81-848F-44E8-A3E0-987F4663B457}" type="presOf" srcId="{7CD79E53-2D30-48B6-BA8A-3370C760746F}" destId="{83249914-1E92-4693-843C-5827045D33F6}" srcOrd="1" destOrd="0" presId="urn:microsoft.com/office/officeart/2005/8/layout/radial5"/>
    <dgm:cxn modelId="{C2C24E51-6EF7-4299-8D1C-37F62257E807}" type="presOf" srcId="{373A76B5-4971-486D-A5E0-02AFCE132948}" destId="{37B34230-ACA6-47F2-A946-A30ABC8759B1}" srcOrd="1" destOrd="0" presId="urn:microsoft.com/office/officeart/2005/8/layout/radial5"/>
    <dgm:cxn modelId="{D730FD0E-8663-421A-A206-8155F7AB7F86}" srcId="{4108D65E-6CEE-4C4F-9990-58F507F5455F}" destId="{AB75B430-E937-4347-A85D-6E2056DE8ED0}" srcOrd="2" destOrd="0" parTransId="{93D96C6A-FF9C-4B6E-B79B-923DDB9C07C2}" sibTransId="{265915BA-FD4A-462B-89FE-9BE2FCC773A4}"/>
    <dgm:cxn modelId="{51E775EA-9B88-472B-8BDE-DD95EAA0BA3D}" srcId="{36303747-886A-4839-BB66-9249942EAADF}" destId="{4108D65E-6CEE-4C4F-9990-58F507F5455F}" srcOrd="0" destOrd="0" parTransId="{21B04700-5C95-44B6-AA7B-465482BC2231}" sibTransId="{07246474-CB5B-4CF4-AD66-C7AE93811E43}"/>
    <dgm:cxn modelId="{D0F38944-219F-4D1D-A37C-EC3202F8B708}" type="presOf" srcId="{FE7E36E0-BE06-49CA-8D04-FFF959616148}" destId="{13128A47-A6D6-4A60-A44A-3DF9FE03A997}" srcOrd="1" destOrd="0" presId="urn:microsoft.com/office/officeart/2005/8/layout/radial5"/>
    <dgm:cxn modelId="{6EB3108E-54E5-477E-AADE-FC31CD57F3BD}" type="presOf" srcId="{2895973D-BDAC-4CB0-874B-76814593D746}" destId="{A02F187A-D9CB-4179-9375-6A3D77D7AAF2}" srcOrd="1" destOrd="0" presId="urn:microsoft.com/office/officeart/2005/8/layout/radial5"/>
    <dgm:cxn modelId="{EC438A8A-4650-428A-BE04-5519E357271F}" type="presOf" srcId="{FE7E36E0-BE06-49CA-8D04-FFF959616148}" destId="{A3660737-EC18-4FE6-A36D-B4EDA38B1DB5}" srcOrd="0" destOrd="0" presId="urn:microsoft.com/office/officeart/2005/8/layout/radial5"/>
    <dgm:cxn modelId="{172148EF-009C-4367-A0B7-AB787C6F989E}" srcId="{4108D65E-6CEE-4C4F-9990-58F507F5455F}" destId="{CA0232C4-0C83-417F-9592-5187764F220C}" srcOrd="1" destOrd="0" parTransId="{2895973D-BDAC-4CB0-874B-76814593D746}" sibTransId="{A10ECE2F-FD2A-42C0-A99E-6BA785DC4F53}"/>
    <dgm:cxn modelId="{2ADD2BAF-8E2A-441A-9E99-E7E94AE106EC}" type="presOf" srcId="{373A76B5-4971-486D-A5E0-02AFCE132948}" destId="{81064F07-6FF7-4823-8804-5C729BD76F72}" srcOrd="0" destOrd="0" presId="urn:microsoft.com/office/officeart/2005/8/layout/radial5"/>
    <dgm:cxn modelId="{C68A224A-DE70-42CB-941E-8235FAF40355}" type="presOf" srcId="{3A0DFAF7-EBBC-46D5-BC7B-79C13FC40C62}" destId="{E0409D07-63AC-4A3E-8BB2-89DD4BAB341F}" srcOrd="0" destOrd="0" presId="urn:microsoft.com/office/officeart/2005/8/layout/radial5"/>
    <dgm:cxn modelId="{0865AB3C-1CFF-4536-A9A9-2114A882278C}" type="presOf" srcId="{E8C30FFB-9672-4CCA-8AB5-A8E1A0688C81}" destId="{BB33ADF0-4524-4AFF-8132-3D70FAA579CE}" srcOrd="0" destOrd="0" presId="urn:microsoft.com/office/officeart/2005/8/layout/radial5"/>
    <dgm:cxn modelId="{191DB471-B22A-40B2-A866-620B8C9C539F}" type="presOf" srcId="{CA0232C4-0C83-417F-9592-5187764F220C}" destId="{8622ACF6-6D98-4179-ACAE-EFE67BB672DC}" srcOrd="0" destOrd="0" presId="urn:microsoft.com/office/officeart/2005/8/layout/radial5"/>
    <dgm:cxn modelId="{B0D1130D-3BE5-436D-B752-1D065FFC228D}" type="presOf" srcId="{36303747-886A-4839-BB66-9249942EAADF}" destId="{6DAE82B9-770C-479D-BF87-887BE9B9544E}" srcOrd="0" destOrd="0" presId="urn:microsoft.com/office/officeart/2005/8/layout/radial5"/>
    <dgm:cxn modelId="{E4CD2470-3DA4-4368-8659-0FD6DCDD4992}" type="presOf" srcId="{93D96C6A-FF9C-4B6E-B79B-923DDB9C07C2}" destId="{B7CB663B-F2B1-4C21-B64A-F4D595EF6055}" srcOrd="0" destOrd="0" presId="urn:microsoft.com/office/officeart/2005/8/layout/radial5"/>
    <dgm:cxn modelId="{1B32B497-9567-4FA0-A8BB-EBBB16969F3B}" srcId="{4108D65E-6CEE-4C4F-9990-58F507F5455F}" destId="{CEA664F8-22FD-4847-AE42-4448A828B273}" srcOrd="5" destOrd="0" parTransId="{373A76B5-4971-486D-A5E0-02AFCE132948}" sibTransId="{7849B93A-B962-41D6-AA4C-42D1F58820FA}"/>
    <dgm:cxn modelId="{4EF92196-7A3D-406A-914F-B1FCFB2D90B6}" type="presOf" srcId="{AB75B430-E937-4347-A85D-6E2056DE8ED0}" destId="{EEB0DCE0-78F7-446F-BBFC-7663A3A012D2}" srcOrd="0" destOrd="0" presId="urn:microsoft.com/office/officeart/2005/8/layout/radial5"/>
    <dgm:cxn modelId="{AEB2AF78-1EAB-455D-A151-F1B70A2AB904}" srcId="{4108D65E-6CEE-4C4F-9990-58F507F5455F}" destId="{EA67CB56-15E6-4908-9445-163D87D258A4}" srcOrd="3" destOrd="0" parTransId="{FE7E36E0-BE06-49CA-8D04-FFF959616148}" sibTransId="{30D315CB-F103-44E5-A9BC-46D0C3F2C3C4}"/>
    <dgm:cxn modelId="{3FC1E54C-4A88-48E4-92FB-C255A04ACFA1}" type="presOf" srcId="{E8C30FFB-9672-4CCA-8AB5-A8E1A0688C81}" destId="{78850A74-6E9D-4410-9A04-A84AB3A62229}" srcOrd="1" destOrd="0" presId="urn:microsoft.com/office/officeart/2005/8/layout/radial5"/>
    <dgm:cxn modelId="{43B59770-224E-4B22-8609-9A8E3C69828D}" type="presOf" srcId="{CEA664F8-22FD-4847-AE42-4448A828B273}" destId="{453B6E84-A395-4DEE-82A6-F52AF649A560}" srcOrd="0" destOrd="0" presId="urn:microsoft.com/office/officeart/2005/8/layout/radial5"/>
    <dgm:cxn modelId="{14B223AA-C771-421D-86E0-A6C26876CA57}" srcId="{4108D65E-6CEE-4C4F-9990-58F507F5455F}" destId="{8BFDC6BA-BF78-48A7-9A26-894807B34644}" srcOrd="4" destOrd="0" parTransId="{7CD79E53-2D30-48B6-BA8A-3370C760746F}" sibTransId="{8AE7F003-4131-41B8-8769-CBD18148FDF1}"/>
    <dgm:cxn modelId="{E136AAF7-4D18-45CC-BD13-0C01DB183F32}" type="presOf" srcId="{2895973D-BDAC-4CB0-874B-76814593D746}" destId="{343747F1-AA10-4519-8EBD-1681902C1B5C}" srcOrd="0" destOrd="0" presId="urn:microsoft.com/office/officeart/2005/8/layout/radial5"/>
    <dgm:cxn modelId="{306C4661-C1DA-4549-A45E-5D59C033854E}" type="presOf" srcId="{93D96C6A-FF9C-4B6E-B79B-923DDB9C07C2}" destId="{EDB6F90D-E1AB-4FA0-B3A1-B026BE4AC7F8}" srcOrd="1" destOrd="0" presId="urn:microsoft.com/office/officeart/2005/8/layout/radial5"/>
    <dgm:cxn modelId="{8ACDD2D5-92FB-4FF1-8830-04F310A95880}" srcId="{4108D65E-6CEE-4C4F-9990-58F507F5455F}" destId="{3A0DFAF7-EBBC-46D5-BC7B-79C13FC40C62}" srcOrd="0" destOrd="0" parTransId="{E8C30FFB-9672-4CCA-8AB5-A8E1A0688C81}" sibTransId="{BBAF129D-D652-4D3F-A513-094F8E4107E2}"/>
    <dgm:cxn modelId="{067EF9B7-7721-4DC2-9B39-3D363CB307B6}" type="presOf" srcId="{8BFDC6BA-BF78-48A7-9A26-894807B34644}" destId="{0FB32B83-9011-4799-8A96-21753A678F60}" srcOrd="0" destOrd="0" presId="urn:microsoft.com/office/officeart/2005/8/layout/radial5"/>
    <dgm:cxn modelId="{90FF3016-EF58-48AA-8317-33B556D3C9F0}" type="presOf" srcId="{7CD79E53-2D30-48B6-BA8A-3370C760746F}" destId="{8E4EECC9-4B99-48ED-A255-B5406BFF4A52}" srcOrd="0" destOrd="0" presId="urn:microsoft.com/office/officeart/2005/8/layout/radial5"/>
    <dgm:cxn modelId="{6D49146F-3D20-4A52-8F0A-BC8DF67E3BCD}" type="presOf" srcId="{4108D65E-6CEE-4C4F-9990-58F507F5455F}" destId="{B003A784-6147-41DF-98B8-F4F786A73301}" srcOrd="0" destOrd="0" presId="urn:microsoft.com/office/officeart/2005/8/layout/radial5"/>
    <dgm:cxn modelId="{BDC82456-71CF-4654-B1A7-8DBA850124DC}" type="presOf" srcId="{EA67CB56-15E6-4908-9445-163D87D258A4}" destId="{3F55C344-EC43-4958-A6EA-01AF29ABA41F}" srcOrd="0" destOrd="0" presId="urn:microsoft.com/office/officeart/2005/8/layout/radial5"/>
    <dgm:cxn modelId="{7498B946-B98B-405C-BB0C-7B98F445A541}" type="presParOf" srcId="{6DAE82B9-770C-479D-BF87-887BE9B9544E}" destId="{B003A784-6147-41DF-98B8-F4F786A73301}" srcOrd="0" destOrd="0" presId="urn:microsoft.com/office/officeart/2005/8/layout/radial5"/>
    <dgm:cxn modelId="{41051EB7-2B82-4E54-B131-874C23EC6FA8}" type="presParOf" srcId="{6DAE82B9-770C-479D-BF87-887BE9B9544E}" destId="{BB33ADF0-4524-4AFF-8132-3D70FAA579CE}" srcOrd="1" destOrd="0" presId="urn:microsoft.com/office/officeart/2005/8/layout/radial5"/>
    <dgm:cxn modelId="{16536553-3AD5-465B-BE4B-AFFC493A9641}" type="presParOf" srcId="{BB33ADF0-4524-4AFF-8132-3D70FAA579CE}" destId="{78850A74-6E9D-4410-9A04-A84AB3A62229}" srcOrd="0" destOrd="0" presId="urn:microsoft.com/office/officeart/2005/8/layout/radial5"/>
    <dgm:cxn modelId="{8222B177-BAB0-442C-BF36-61FEA7704A23}" type="presParOf" srcId="{6DAE82B9-770C-479D-BF87-887BE9B9544E}" destId="{E0409D07-63AC-4A3E-8BB2-89DD4BAB341F}" srcOrd="2" destOrd="0" presId="urn:microsoft.com/office/officeart/2005/8/layout/radial5"/>
    <dgm:cxn modelId="{84685E86-5F15-4653-A466-305A9971CA23}" type="presParOf" srcId="{6DAE82B9-770C-479D-BF87-887BE9B9544E}" destId="{343747F1-AA10-4519-8EBD-1681902C1B5C}" srcOrd="3" destOrd="0" presId="urn:microsoft.com/office/officeart/2005/8/layout/radial5"/>
    <dgm:cxn modelId="{6DDA8779-B0A7-4C3E-9F57-44389A0CD4A0}" type="presParOf" srcId="{343747F1-AA10-4519-8EBD-1681902C1B5C}" destId="{A02F187A-D9CB-4179-9375-6A3D77D7AAF2}" srcOrd="0" destOrd="0" presId="urn:microsoft.com/office/officeart/2005/8/layout/radial5"/>
    <dgm:cxn modelId="{FB16E18E-349B-434F-8F31-3988193AC0CC}" type="presParOf" srcId="{6DAE82B9-770C-479D-BF87-887BE9B9544E}" destId="{8622ACF6-6D98-4179-ACAE-EFE67BB672DC}" srcOrd="4" destOrd="0" presId="urn:microsoft.com/office/officeart/2005/8/layout/radial5"/>
    <dgm:cxn modelId="{E65333FE-EBA4-402F-87CC-83FDB5DF11DF}" type="presParOf" srcId="{6DAE82B9-770C-479D-BF87-887BE9B9544E}" destId="{B7CB663B-F2B1-4C21-B64A-F4D595EF6055}" srcOrd="5" destOrd="0" presId="urn:microsoft.com/office/officeart/2005/8/layout/radial5"/>
    <dgm:cxn modelId="{C9806A32-3C90-48DB-B4C3-C945D101A331}" type="presParOf" srcId="{B7CB663B-F2B1-4C21-B64A-F4D595EF6055}" destId="{EDB6F90D-E1AB-4FA0-B3A1-B026BE4AC7F8}" srcOrd="0" destOrd="0" presId="urn:microsoft.com/office/officeart/2005/8/layout/radial5"/>
    <dgm:cxn modelId="{2FDBFFBA-6E26-4BBD-89E2-A3175929D4E0}" type="presParOf" srcId="{6DAE82B9-770C-479D-BF87-887BE9B9544E}" destId="{EEB0DCE0-78F7-446F-BBFC-7663A3A012D2}" srcOrd="6" destOrd="0" presId="urn:microsoft.com/office/officeart/2005/8/layout/radial5"/>
    <dgm:cxn modelId="{548BFEB1-2476-4F12-AD8A-AF58FD6AD9D6}" type="presParOf" srcId="{6DAE82B9-770C-479D-BF87-887BE9B9544E}" destId="{A3660737-EC18-4FE6-A36D-B4EDA38B1DB5}" srcOrd="7" destOrd="0" presId="urn:microsoft.com/office/officeart/2005/8/layout/radial5"/>
    <dgm:cxn modelId="{6BE54ED0-7B5A-45D0-B794-308BBAE3734D}" type="presParOf" srcId="{A3660737-EC18-4FE6-A36D-B4EDA38B1DB5}" destId="{13128A47-A6D6-4A60-A44A-3DF9FE03A997}" srcOrd="0" destOrd="0" presId="urn:microsoft.com/office/officeart/2005/8/layout/radial5"/>
    <dgm:cxn modelId="{661DCA7B-F562-4D30-BA0A-B363B58BF916}" type="presParOf" srcId="{6DAE82B9-770C-479D-BF87-887BE9B9544E}" destId="{3F55C344-EC43-4958-A6EA-01AF29ABA41F}" srcOrd="8" destOrd="0" presId="urn:microsoft.com/office/officeart/2005/8/layout/radial5"/>
    <dgm:cxn modelId="{C10AA777-10D9-443F-83C3-BAA57FA74244}" type="presParOf" srcId="{6DAE82B9-770C-479D-BF87-887BE9B9544E}" destId="{8E4EECC9-4B99-48ED-A255-B5406BFF4A52}" srcOrd="9" destOrd="0" presId="urn:microsoft.com/office/officeart/2005/8/layout/radial5"/>
    <dgm:cxn modelId="{C24ADAAF-9944-4AAA-B2DD-370C1B7FE509}" type="presParOf" srcId="{8E4EECC9-4B99-48ED-A255-B5406BFF4A52}" destId="{83249914-1E92-4693-843C-5827045D33F6}" srcOrd="0" destOrd="0" presId="urn:microsoft.com/office/officeart/2005/8/layout/radial5"/>
    <dgm:cxn modelId="{5D2021A2-4FF7-4284-9DB1-44F7CF035E4E}" type="presParOf" srcId="{6DAE82B9-770C-479D-BF87-887BE9B9544E}" destId="{0FB32B83-9011-4799-8A96-21753A678F60}" srcOrd="10" destOrd="0" presId="urn:microsoft.com/office/officeart/2005/8/layout/radial5"/>
    <dgm:cxn modelId="{B2A7267E-A597-4FBE-8B17-B5C950D4890A}" type="presParOf" srcId="{6DAE82B9-770C-479D-BF87-887BE9B9544E}" destId="{81064F07-6FF7-4823-8804-5C729BD76F72}" srcOrd="11" destOrd="0" presId="urn:microsoft.com/office/officeart/2005/8/layout/radial5"/>
    <dgm:cxn modelId="{58A701A4-DF2A-4167-AA8C-447BCDD76593}" type="presParOf" srcId="{81064F07-6FF7-4823-8804-5C729BD76F72}" destId="{37B34230-ACA6-47F2-A946-A30ABC8759B1}" srcOrd="0" destOrd="0" presId="urn:microsoft.com/office/officeart/2005/8/layout/radial5"/>
    <dgm:cxn modelId="{80467DB5-7876-49A4-8430-0D05A1D36C86}" type="presParOf" srcId="{6DAE82B9-770C-479D-BF87-887BE9B9544E}" destId="{453B6E84-A395-4DEE-82A6-F52AF649A560}"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BB00B87-C821-49D5-83B3-371FB67A40E3}"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s-EC"/>
        </a:p>
      </dgm:t>
    </dgm:pt>
    <dgm:pt modelId="{63966207-2F60-484A-9C71-8AA75499F9C0}">
      <dgm:prSet phldrT="[Texto]" custT="1"/>
      <dgm:spPr/>
      <dgm:t>
        <a:bodyPr/>
        <a:lstStyle/>
        <a:p>
          <a:r>
            <a:rPr lang="es-EC" sz="2000" dirty="0" smtClean="0"/>
            <a:t>OPORTUNIDADES</a:t>
          </a:r>
          <a:endParaRPr lang="es-EC" sz="2000" dirty="0"/>
        </a:p>
      </dgm:t>
    </dgm:pt>
    <dgm:pt modelId="{5656AA4A-61F4-4316-B430-01FC5A4FA906}" type="parTrans" cxnId="{68A83879-14F0-4CFE-A4AC-A1C80C1CF8FC}">
      <dgm:prSet/>
      <dgm:spPr/>
      <dgm:t>
        <a:bodyPr/>
        <a:lstStyle/>
        <a:p>
          <a:endParaRPr lang="es-EC"/>
        </a:p>
      </dgm:t>
    </dgm:pt>
    <dgm:pt modelId="{1E926A6F-5B23-426C-BB8B-6BEC4E97E310}" type="sibTrans" cxnId="{68A83879-14F0-4CFE-A4AC-A1C80C1CF8FC}">
      <dgm:prSet/>
      <dgm:spPr/>
      <dgm:t>
        <a:bodyPr/>
        <a:lstStyle/>
        <a:p>
          <a:endParaRPr lang="es-EC"/>
        </a:p>
      </dgm:t>
    </dgm:pt>
    <dgm:pt modelId="{D78082DA-2E7B-407E-9F9D-64522F8BE81D}">
      <dgm:prSet phldrT="[Texto]"/>
      <dgm:spPr/>
      <dgm:t>
        <a:bodyPr/>
        <a:lstStyle/>
        <a:p>
          <a:r>
            <a:rPr lang="es-EC" dirty="0" smtClean="0"/>
            <a:t>Seguro Obligatorio de Accidentes de Tránsito (SOAT) por parte del Gobierno</a:t>
          </a:r>
          <a:endParaRPr lang="es-EC" dirty="0"/>
        </a:p>
      </dgm:t>
    </dgm:pt>
    <dgm:pt modelId="{E40578DA-9EE8-4A25-BFF3-FD1DFC4A16D2}" type="parTrans" cxnId="{1BA566B2-CB43-4BB5-AFF6-32BA716BEC47}">
      <dgm:prSet/>
      <dgm:spPr/>
      <dgm:t>
        <a:bodyPr/>
        <a:lstStyle/>
        <a:p>
          <a:endParaRPr lang="es-EC"/>
        </a:p>
      </dgm:t>
    </dgm:pt>
    <dgm:pt modelId="{BF8DBA63-43E5-49E4-AC24-F23209954EAD}" type="sibTrans" cxnId="{1BA566B2-CB43-4BB5-AFF6-32BA716BEC47}">
      <dgm:prSet/>
      <dgm:spPr/>
      <dgm:t>
        <a:bodyPr/>
        <a:lstStyle/>
        <a:p>
          <a:endParaRPr lang="es-EC"/>
        </a:p>
      </dgm:t>
    </dgm:pt>
    <dgm:pt modelId="{04B1364B-772C-4CFE-9EE9-72479A99285C}">
      <dgm:prSet phldrT="[Texto]"/>
      <dgm:spPr/>
      <dgm:t>
        <a:bodyPr/>
        <a:lstStyle/>
        <a:p>
          <a:endParaRPr lang="es-EC"/>
        </a:p>
      </dgm:t>
    </dgm:pt>
    <dgm:pt modelId="{6C60542A-A880-443A-B34E-B5CA19AA7547}" type="parTrans" cxnId="{2CB02103-8A15-401F-BE64-DED4271FE9B9}">
      <dgm:prSet/>
      <dgm:spPr/>
      <dgm:t>
        <a:bodyPr/>
        <a:lstStyle/>
        <a:p>
          <a:endParaRPr lang="es-EC"/>
        </a:p>
      </dgm:t>
    </dgm:pt>
    <dgm:pt modelId="{9BC8B825-FDBC-458D-A549-32856B77C393}" type="sibTrans" cxnId="{2CB02103-8A15-401F-BE64-DED4271FE9B9}">
      <dgm:prSet/>
      <dgm:spPr/>
      <dgm:t>
        <a:bodyPr/>
        <a:lstStyle/>
        <a:p>
          <a:endParaRPr lang="es-EC"/>
        </a:p>
      </dgm:t>
    </dgm:pt>
    <dgm:pt modelId="{727167A0-F842-44FE-88B5-151BDDE761E4}">
      <dgm:prSet/>
      <dgm:spPr/>
      <dgm:t>
        <a:bodyPr/>
        <a:lstStyle/>
        <a:p>
          <a:r>
            <a:rPr lang="es-EC" smtClean="0"/>
            <a:t>Creciente mercado automotriz</a:t>
          </a:r>
          <a:endParaRPr lang="es-EC"/>
        </a:p>
      </dgm:t>
    </dgm:pt>
    <dgm:pt modelId="{64D9EBBE-0F2C-4582-95BC-D58382D0AA5B}" type="parTrans" cxnId="{C79F7CF5-EA8E-41F2-9083-1A91CC053080}">
      <dgm:prSet/>
      <dgm:spPr/>
      <dgm:t>
        <a:bodyPr/>
        <a:lstStyle/>
        <a:p>
          <a:endParaRPr lang="es-EC"/>
        </a:p>
      </dgm:t>
    </dgm:pt>
    <dgm:pt modelId="{CC5A4081-8443-408A-BAEE-FD237B531A59}" type="sibTrans" cxnId="{C79F7CF5-EA8E-41F2-9083-1A91CC053080}">
      <dgm:prSet/>
      <dgm:spPr/>
      <dgm:t>
        <a:bodyPr/>
        <a:lstStyle/>
        <a:p>
          <a:endParaRPr lang="es-EC"/>
        </a:p>
      </dgm:t>
    </dgm:pt>
    <dgm:pt modelId="{069792CB-A512-4444-98A7-7965F2E07F40}">
      <dgm:prSet/>
      <dgm:spPr/>
      <dgm:t>
        <a:bodyPr/>
        <a:lstStyle/>
        <a:p>
          <a:r>
            <a:rPr lang="es-EC" smtClean="0"/>
            <a:t>Crecimiento del sector de la construcción </a:t>
          </a:r>
          <a:endParaRPr lang="es-EC"/>
        </a:p>
      </dgm:t>
    </dgm:pt>
    <dgm:pt modelId="{095DCAFE-93C2-4C36-9FC7-EF851536567F}" type="parTrans" cxnId="{2A19C54D-73BA-4357-9756-4CF3BB57E8BE}">
      <dgm:prSet/>
      <dgm:spPr/>
      <dgm:t>
        <a:bodyPr/>
        <a:lstStyle/>
        <a:p>
          <a:endParaRPr lang="es-EC"/>
        </a:p>
      </dgm:t>
    </dgm:pt>
    <dgm:pt modelId="{86E7C9D5-7C29-41A1-8276-BEA0F16FFEFD}" type="sibTrans" cxnId="{2A19C54D-73BA-4357-9756-4CF3BB57E8BE}">
      <dgm:prSet/>
      <dgm:spPr/>
      <dgm:t>
        <a:bodyPr/>
        <a:lstStyle/>
        <a:p>
          <a:endParaRPr lang="es-EC"/>
        </a:p>
      </dgm:t>
    </dgm:pt>
    <dgm:pt modelId="{7A699077-4573-47AD-8E7E-7360CA45ACB1}">
      <dgm:prSet/>
      <dgm:spPr/>
      <dgm:t>
        <a:bodyPr/>
        <a:lstStyle/>
        <a:p>
          <a:r>
            <a:rPr lang="es-EC" smtClean="0"/>
            <a:t>Comienzo de una cultura de seguros en la sociedad</a:t>
          </a:r>
          <a:endParaRPr lang="es-EC"/>
        </a:p>
      </dgm:t>
    </dgm:pt>
    <dgm:pt modelId="{59D7BE0E-91D4-43C3-812D-4BFB307CF37B}" type="parTrans" cxnId="{2AEE7F63-5F44-48AF-91F4-760F3229B3BB}">
      <dgm:prSet/>
      <dgm:spPr/>
      <dgm:t>
        <a:bodyPr/>
        <a:lstStyle/>
        <a:p>
          <a:endParaRPr lang="es-EC"/>
        </a:p>
      </dgm:t>
    </dgm:pt>
    <dgm:pt modelId="{D2954EEB-ADF1-4DC2-808E-680622DB1B67}" type="sibTrans" cxnId="{2AEE7F63-5F44-48AF-91F4-760F3229B3BB}">
      <dgm:prSet/>
      <dgm:spPr/>
      <dgm:t>
        <a:bodyPr/>
        <a:lstStyle/>
        <a:p>
          <a:endParaRPr lang="es-EC"/>
        </a:p>
      </dgm:t>
    </dgm:pt>
    <dgm:pt modelId="{29E03C52-9261-4612-AE6B-A1B0A6EFA8C4}">
      <dgm:prSet/>
      <dgm:spPr/>
      <dgm:t>
        <a:bodyPr/>
        <a:lstStyle/>
        <a:p>
          <a:r>
            <a:rPr lang="es-EC" dirty="0" smtClean="0"/>
            <a:t>No existen productos sustitutos para la mayoría de ramos de seguros</a:t>
          </a:r>
          <a:endParaRPr lang="es-EC" dirty="0"/>
        </a:p>
      </dgm:t>
    </dgm:pt>
    <dgm:pt modelId="{D3C91D00-57C9-4065-A7D5-C2EE3E8A893F}" type="parTrans" cxnId="{61062398-76E9-45EF-8BDA-21CA560DE31C}">
      <dgm:prSet/>
      <dgm:spPr/>
      <dgm:t>
        <a:bodyPr/>
        <a:lstStyle/>
        <a:p>
          <a:endParaRPr lang="es-EC"/>
        </a:p>
      </dgm:t>
    </dgm:pt>
    <dgm:pt modelId="{5DD1DAD3-854F-4F5D-B13F-87D97395EF77}" type="sibTrans" cxnId="{61062398-76E9-45EF-8BDA-21CA560DE31C}">
      <dgm:prSet/>
      <dgm:spPr/>
      <dgm:t>
        <a:bodyPr/>
        <a:lstStyle/>
        <a:p>
          <a:endParaRPr lang="es-EC"/>
        </a:p>
      </dgm:t>
    </dgm:pt>
    <dgm:pt modelId="{708750BF-10F0-47BF-AC49-DE23CC275FAF}" type="pres">
      <dgm:prSet presAssocID="{ABB00B87-C821-49D5-83B3-371FB67A40E3}" presName="Name0" presStyleCnt="0">
        <dgm:presLayoutVars>
          <dgm:chMax val="1"/>
          <dgm:dir/>
          <dgm:animLvl val="ctr"/>
          <dgm:resizeHandles val="exact"/>
        </dgm:presLayoutVars>
      </dgm:prSet>
      <dgm:spPr/>
      <dgm:t>
        <a:bodyPr/>
        <a:lstStyle/>
        <a:p>
          <a:endParaRPr lang="es-EC"/>
        </a:p>
      </dgm:t>
    </dgm:pt>
    <dgm:pt modelId="{EC849710-65A5-4F89-B609-4B54DF69DC01}" type="pres">
      <dgm:prSet presAssocID="{63966207-2F60-484A-9C71-8AA75499F9C0}" presName="centerShape" presStyleLbl="node0" presStyleIdx="0" presStyleCnt="1"/>
      <dgm:spPr/>
      <dgm:t>
        <a:bodyPr/>
        <a:lstStyle/>
        <a:p>
          <a:endParaRPr lang="es-EC"/>
        </a:p>
      </dgm:t>
    </dgm:pt>
    <dgm:pt modelId="{72B10D72-F657-4EB9-8604-DED2EF0F89ED}" type="pres">
      <dgm:prSet presAssocID="{E40578DA-9EE8-4A25-BFF3-FD1DFC4A16D2}" presName="parTrans" presStyleLbl="sibTrans2D1" presStyleIdx="0" presStyleCnt="5"/>
      <dgm:spPr/>
      <dgm:t>
        <a:bodyPr/>
        <a:lstStyle/>
        <a:p>
          <a:endParaRPr lang="es-EC"/>
        </a:p>
      </dgm:t>
    </dgm:pt>
    <dgm:pt modelId="{48F940C7-40BF-4586-9F86-048F7A77E024}" type="pres">
      <dgm:prSet presAssocID="{E40578DA-9EE8-4A25-BFF3-FD1DFC4A16D2}" presName="connectorText" presStyleLbl="sibTrans2D1" presStyleIdx="0" presStyleCnt="5"/>
      <dgm:spPr/>
      <dgm:t>
        <a:bodyPr/>
        <a:lstStyle/>
        <a:p>
          <a:endParaRPr lang="es-EC"/>
        </a:p>
      </dgm:t>
    </dgm:pt>
    <dgm:pt modelId="{D0B63898-E274-43C8-8019-105408312A55}" type="pres">
      <dgm:prSet presAssocID="{D78082DA-2E7B-407E-9F9D-64522F8BE81D}" presName="node" presStyleLbl="node1" presStyleIdx="0" presStyleCnt="5">
        <dgm:presLayoutVars>
          <dgm:bulletEnabled val="1"/>
        </dgm:presLayoutVars>
      </dgm:prSet>
      <dgm:spPr/>
      <dgm:t>
        <a:bodyPr/>
        <a:lstStyle/>
        <a:p>
          <a:endParaRPr lang="es-EC"/>
        </a:p>
      </dgm:t>
    </dgm:pt>
    <dgm:pt modelId="{5E3D7384-4ED5-4062-94A7-501485F36FD1}" type="pres">
      <dgm:prSet presAssocID="{64D9EBBE-0F2C-4582-95BC-D58382D0AA5B}" presName="parTrans" presStyleLbl="sibTrans2D1" presStyleIdx="1" presStyleCnt="5"/>
      <dgm:spPr/>
      <dgm:t>
        <a:bodyPr/>
        <a:lstStyle/>
        <a:p>
          <a:endParaRPr lang="es-EC"/>
        </a:p>
      </dgm:t>
    </dgm:pt>
    <dgm:pt modelId="{21086F50-B5E1-4D01-A2AC-CA28A9DE2062}" type="pres">
      <dgm:prSet presAssocID="{64D9EBBE-0F2C-4582-95BC-D58382D0AA5B}" presName="connectorText" presStyleLbl="sibTrans2D1" presStyleIdx="1" presStyleCnt="5"/>
      <dgm:spPr/>
      <dgm:t>
        <a:bodyPr/>
        <a:lstStyle/>
        <a:p>
          <a:endParaRPr lang="es-EC"/>
        </a:p>
      </dgm:t>
    </dgm:pt>
    <dgm:pt modelId="{35C89204-D8D7-4452-AB8D-D54719DDFAB1}" type="pres">
      <dgm:prSet presAssocID="{727167A0-F842-44FE-88B5-151BDDE761E4}" presName="node" presStyleLbl="node1" presStyleIdx="1" presStyleCnt="5">
        <dgm:presLayoutVars>
          <dgm:bulletEnabled val="1"/>
        </dgm:presLayoutVars>
      </dgm:prSet>
      <dgm:spPr/>
      <dgm:t>
        <a:bodyPr/>
        <a:lstStyle/>
        <a:p>
          <a:endParaRPr lang="es-EC"/>
        </a:p>
      </dgm:t>
    </dgm:pt>
    <dgm:pt modelId="{A251D67E-B587-46EB-AFA3-9D4DB2C58A30}" type="pres">
      <dgm:prSet presAssocID="{095DCAFE-93C2-4C36-9FC7-EF851536567F}" presName="parTrans" presStyleLbl="sibTrans2D1" presStyleIdx="2" presStyleCnt="5"/>
      <dgm:spPr/>
      <dgm:t>
        <a:bodyPr/>
        <a:lstStyle/>
        <a:p>
          <a:endParaRPr lang="es-EC"/>
        </a:p>
      </dgm:t>
    </dgm:pt>
    <dgm:pt modelId="{C9B5EBCB-D8F1-4104-8288-FC78FDC384F1}" type="pres">
      <dgm:prSet presAssocID="{095DCAFE-93C2-4C36-9FC7-EF851536567F}" presName="connectorText" presStyleLbl="sibTrans2D1" presStyleIdx="2" presStyleCnt="5"/>
      <dgm:spPr/>
      <dgm:t>
        <a:bodyPr/>
        <a:lstStyle/>
        <a:p>
          <a:endParaRPr lang="es-EC"/>
        </a:p>
      </dgm:t>
    </dgm:pt>
    <dgm:pt modelId="{60F36A3B-5E9F-4EF3-9742-EE214D22A60A}" type="pres">
      <dgm:prSet presAssocID="{069792CB-A512-4444-98A7-7965F2E07F40}" presName="node" presStyleLbl="node1" presStyleIdx="2" presStyleCnt="5">
        <dgm:presLayoutVars>
          <dgm:bulletEnabled val="1"/>
        </dgm:presLayoutVars>
      </dgm:prSet>
      <dgm:spPr/>
      <dgm:t>
        <a:bodyPr/>
        <a:lstStyle/>
        <a:p>
          <a:endParaRPr lang="es-EC"/>
        </a:p>
      </dgm:t>
    </dgm:pt>
    <dgm:pt modelId="{A4A7AB74-9E57-4672-AF99-1DBE3DC7CDE7}" type="pres">
      <dgm:prSet presAssocID="{59D7BE0E-91D4-43C3-812D-4BFB307CF37B}" presName="parTrans" presStyleLbl="sibTrans2D1" presStyleIdx="3" presStyleCnt="5"/>
      <dgm:spPr/>
      <dgm:t>
        <a:bodyPr/>
        <a:lstStyle/>
        <a:p>
          <a:endParaRPr lang="es-EC"/>
        </a:p>
      </dgm:t>
    </dgm:pt>
    <dgm:pt modelId="{C8A093E6-8314-4CA7-BEB5-7838BD9B7998}" type="pres">
      <dgm:prSet presAssocID="{59D7BE0E-91D4-43C3-812D-4BFB307CF37B}" presName="connectorText" presStyleLbl="sibTrans2D1" presStyleIdx="3" presStyleCnt="5"/>
      <dgm:spPr/>
      <dgm:t>
        <a:bodyPr/>
        <a:lstStyle/>
        <a:p>
          <a:endParaRPr lang="es-EC"/>
        </a:p>
      </dgm:t>
    </dgm:pt>
    <dgm:pt modelId="{012FBEC6-40E3-4B44-BCAB-A9122BA39213}" type="pres">
      <dgm:prSet presAssocID="{7A699077-4573-47AD-8E7E-7360CA45ACB1}" presName="node" presStyleLbl="node1" presStyleIdx="3" presStyleCnt="5">
        <dgm:presLayoutVars>
          <dgm:bulletEnabled val="1"/>
        </dgm:presLayoutVars>
      </dgm:prSet>
      <dgm:spPr/>
      <dgm:t>
        <a:bodyPr/>
        <a:lstStyle/>
        <a:p>
          <a:endParaRPr lang="es-EC"/>
        </a:p>
      </dgm:t>
    </dgm:pt>
    <dgm:pt modelId="{3C74E235-EDBD-4F62-B282-1531E3431CB2}" type="pres">
      <dgm:prSet presAssocID="{D3C91D00-57C9-4065-A7D5-C2EE3E8A893F}" presName="parTrans" presStyleLbl="sibTrans2D1" presStyleIdx="4" presStyleCnt="5"/>
      <dgm:spPr/>
      <dgm:t>
        <a:bodyPr/>
        <a:lstStyle/>
        <a:p>
          <a:endParaRPr lang="es-EC"/>
        </a:p>
      </dgm:t>
    </dgm:pt>
    <dgm:pt modelId="{3288805A-E20F-478A-AA9B-92E608E22340}" type="pres">
      <dgm:prSet presAssocID="{D3C91D00-57C9-4065-A7D5-C2EE3E8A893F}" presName="connectorText" presStyleLbl="sibTrans2D1" presStyleIdx="4" presStyleCnt="5"/>
      <dgm:spPr/>
      <dgm:t>
        <a:bodyPr/>
        <a:lstStyle/>
        <a:p>
          <a:endParaRPr lang="es-EC"/>
        </a:p>
      </dgm:t>
    </dgm:pt>
    <dgm:pt modelId="{FFC7DBDB-9DC2-4F1F-965E-2C8D8DF8C39C}" type="pres">
      <dgm:prSet presAssocID="{29E03C52-9261-4612-AE6B-A1B0A6EFA8C4}" presName="node" presStyleLbl="node1" presStyleIdx="4" presStyleCnt="5">
        <dgm:presLayoutVars>
          <dgm:bulletEnabled val="1"/>
        </dgm:presLayoutVars>
      </dgm:prSet>
      <dgm:spPr/>
      <dgm:t>
        <a:bodyPr/>
        <a:lstStyle/>
        <a:p>
          <a:endParaRPr lang="es-EC"/>
        </a:p>
      </dgm:t>
    </dgm:pt>
  </dgm:ptLst>
  <dgm:cxnLst>
    <dgm:cxn modelId="{5871289A-CF99-4E27-9C62-23BE9CE1D025}" type="presOf" srcId="{D3C91D00-57C9-4065-A7D5-C2EE3E8A893F}" destId="{3288805A-E20F-478A-AA9B-92E608E22340}" srcOrd="1" destOrd="0" presId="urn:microsoft.com/office/officeart/2005/8/layout/radial5"/>
    <dgm:cxn modelId="{73735965-9F6A-40D5-B29C-67AE4AC05446}" type="presOf" srcId="{E40578DA-9EE8-4A25-BFF3-FD1DFC4A16D2}" destId="{72B10D72-F657-4EB9-8604-DED2EF0F89ED}" srcOrd="0" destOrd="0" presId="urn:microsoft.com/office/officeart/2005/8/layout/radial5"/>
    <dgm:cxn modelId="{6499E7DD-B148-47C1-9535-D1DC02EE9E3C}" type="presOf" srcId="{59D7BE0E-91D4-43C3-812D-4BFB307CF37B}" destId="{C8A093E6-8314-4CA7-BEB5-7838BD9B7998}" srcOrd="1" destOrd="0" presId="urn:microsoft.com/office/officeart/2005/8/layout/radial5"/>
    <dgm:cxn modelId="{CABAFBEA-FD67-4C93-80F2-EFB3AF6AFEE3}" type="presOf" srcId="{D78082DA-2E7B-407E-9F9D-64522F8BE81D}" destId="{D0B63898-E274-43C8-8019-105408312A55}" srcOrd="0" destOrd="0" presId="urn:microsoft.com/office/officeart/2005/8/layout/radial5"/>
    <dgm:cxn modelId="{1BA566B2-CB43-4BB5-AFF6-32BA716BEC47}" srcId="{63966207-2F60-484A-9C71-8AA75499F9C0}" destId="{D78082DA-2E7B-407E-9F9D-64522F8BE81D}" srcOrd="0" destOrd="0" parTransId="{E40578DA-9EE8-4A25-BFF3-FD1DFC4A16D2}" sibTransId="{BF8DBA63-43E5-49E4-AC24-F23209954EAD}"/>
    <dgm:cxn modelId="{E296D79F-6816-4AA7-8194-B0DEC4EC47A2}" type="presOf" srcId="{069792CB-A512-4444-98A7-7965F2E07F40}" destId="{60F36A3B-5E9F-4EF3-9742-EE214D22A60A}" srcOrd="0" destOrd="0" presId="urn:microsoft.com/office/officeart/2005/8/layout/radial5"/>
    <dgm:cxn modelId="{EA1B1829-84A0-4E87-B3E0-215A041E9A20}" type="presOf" srcId="{095DCAFE-93C2-4C36-9FC7-EF851536567F}" destId="{C9B5EBCB-D8F1-4104-8288-FC78FDC384F1}" srcOrd="1" destOrd="0" presId="urn:microsoft.com/office/officeart/2005/8/layout/radial5"/>
    <dgm:cxn modelId="{2CB02103-8A15-401F-BE64-DED4271FE9B9}" srcId="{ABB00B87-C821-49D5-83B3-371FB67A40E3}" destId="{04B1364B-772C-4CFE-9EE9-72479A99285C}" srcOrd="1" destOrd="0" parTransId="{6C60542A-A880-443A-B34E-B5CA19AA7547}" sibTransId="{9BC8B825-FDBC-458D-A549-32856B77C393}"/>
    <dgm:cxn modelId="{D3DDEF45-19A3-4C6B-93A5-2928FFE74294}" type="presOf" srcId="{64D9EBBE-0F2C-4582-95BC-D58382D0AA5B}" destId="{21086F50-B5E1-4D01-A2AC-CA28A9DE2062}" srcOrd="1" destOrd="0" presId="urn:microsoft.com/office/officeart/2005/8/layout/radial5"/>
    <dgm:cxn modelId="{584AB656-38C5-4C70-BC59-CB5D1F4D5FBC}" type="presOf" srcId="{E40578DA-9EE8-4A25-BFF3-FD1DFC4A16D2}" destId="{48F940C7-40BF-4586-9F86-048F7A77E024}" srcOrd="1" destOrd="0" presId="urn:microsoft.com/office/officeart/2005/8/layout/radial5"/>
    <dgm:cxn modelId="{92E29AA8-68CA-458D-809A-EE5B85F99A82}" type="presOf" srcId="{095DCAFE-93C2-4C36-9FC7-EF851536567F}" destId="{A251D67E-B587-46EB-AFA3-9D4DB2C58A30}" srcOrd="0" destOrd="0" presId="urn:microsoft.com/office/officeart/2005/8/layout/radial5"/>
    <dgm:cxn modelId="{2D0B1BD0-5131-4835-A682-A0B5CEBAF594}" type="presOf" srcId="{64D9EBBE-0F2C-4582-95BC-D58382D0AA5B}" destId="{5E3D7384-4ED5-4062-94A7-501485F36FD1}" srcOrd="0" destOrd="0" presId="urn:microsoft.com/office/officeart/2005/8/layout/radial5"/>
    <dgm:cxn modelId="{2AEE7F63-5F44-48AF-91F4-760F3229B3BB}" srcId="{63966207-2F60-484A-9C71-8AA75499F9C0}" destId="{7A699077-4573-47AD-8E7E-7360CA45ACB1}" srcOrd="3" destOrd="0" parTransId="{59D7BE0E-91D4-43C3-812D-4BFB307CF37B}" sibTransId="{D2954EEB-ADF1-4DC2-808E-680622DB1B67}"/>
    <dgm:cxn modelId="{68A83879-14F0-4CFE-A4AC-A1C80C1CF8FC}" srcId="{ABB00B87-C821-49D5-83B3-371FB67A40E3}" destId="{63966207-2F60-484A-9C71-8AA75499F9C0}" srcOrd="0" destOrd="0" parTransId="{5656AA4A-61F4-4316-B430-01FC5A4FA906}" sibTransId="{1E926A6F-5B23-426C-BB8B-6BEC4E97E310}"/>
    <dgm:cxn modelId="{98954404-37EA-44BF-A029-F4017444E977}" type="presOf" srcId="{ABB00B87-C821-49D5-83B3-371FB67A40E3}" destId="{708750BF-10F0-47BF-AC49-DE23CC275FAF}" srcOrd="0" destOrd="0" presId="urn:microsoft.com/office/officeart/2005/8/layout/radial5"/>
    <dgm:cxn modelId="{2A19C54D-73BA-4357-9756-4CF3BB57E8BE}" srcId="{63966207-2F60-484A-9C71-8AA75499F9C0}" destId="{069792CB-A512-4444-98A7-7965F2E07F40}" srcOrd="2" destOrd="0" parTransId="{095DCAFE-93C2-4C36-9FC7-EF851536567F}" sibTransId="{86E7C9D5-7C29-41A1-8276-BEA0F16FFEFD}"/>
    <dgm:cxn modelId="{61062398-76E9-45EF-8BDA-21CA560DE31C}" srcId="{63966207-2F60-484A-9C71-8AA75499F9C0}" destId="{29E03C52-9261-4612-AE6B-A1B0A6EFA8C4}" srcOrd="4" destOrd="0" parTransId="{D3C91D00-57C9-4065-A7D5-C2EE3E8A893F}" sibTransId="{5DD1DAD3-854F-4F5D-B13F-87D97395EF77}"/>
    <dgm:cxn modelId="{C79F7CF5-EA8E-41F2-9083-1A91CC053080}" srcId="{63966207-2F60-484A-9C71-8AA75499F9C0}" destId="{727167A0-F842-44FE-88B5-151BDDE761E4}" srcOrd="1" destOrd="0" parTransId="{64D9EBBE-0F2C-4582-95BC-D58382D0AA5B}" sibTransId="{CC5A4081-8443-408A-BAEE-FD237B531A59}"/>
    <dgm:cxn modelId="{14026E80-CB73-48CE-94D0-ADC61960C215}" type="presOf" srcId="{727167A0-F842-44FE-88B5-151BDDE761E4}" destId="{35C89204-D8D7-4452-AB8D-D54719DDFAB1}" srcOrd="0" destOrd="0" presId="urn:microsoft.com/office/officeart/2005/8/layout/radial5"/>
    <dgm:cxn modelId="{70626122-5658-44B5-8F38-D8D02411662A}" type="presOf" srcId="{59D7BE0E-91D4-43C3-812D-4BFB307CF37B}" destId="{A4A7AB74-9E57-4672-AF99-1DBE3DC7CDE7}" srcOrd="0" destOrd="0" presId="urn:microsoft.com/office/officeart/2005/8/layout/radial5"/>
    <dgm:cxn modelId="{6AB6A910-C080-489F-9193-469E646EF9DC}" type="presOf" srcId="{63966207-2F60-484A-9C71-8AA75499F9C0}" destId="{EC849710-65A5-4F89-B609-4B54DF69DC01}" srcOrd="0" destOrd="0" presId="urn:microsoft.com/office/officeart/2005/8/layout/radial5"/>
    <dgm:cxn modelId="{F0881F5B-2623-463D-B621-038BC3587DDA}" type="presOf" srcId="{7A699077-4573-47AD-8E7E-7360CA45ACB1}" destId="{012FBEC6-40E3-4B44-BCAB-A9122BA39213}" srcOrd="0" destOrd="0" presId="urn:microsoft.com/office/officeart/2005/8/layout/radial5"/>
    <dgm:cxn modelId="{115DA627-0D7B-41BD-8A01-C665E568654D}" type="presOf" srcId="{D3C91D00-57C9-4065-A7D5-C2EE3E8A893F}" destId="{3C74E235-EDBD-4F62-B282-1531E3431CB2}" srcOrd="0" destOrd="0" presId="urn:microsoft.com/office/officeart/2005/8/layout/radial5"/>
    <dgm:cxn modelId="{F97F3287-9841-42DD-8390-C28632D4796E}" type="presOf" srcId="{29E03C52-9261-4612-AE6B-A1B0A6EFA8C4}" destId="{FFC7DBDB-9DC2-4F1F-965E-2C8D8DF8C39C}" srcOrd="0" destOrd="0" presId="urn:microsoft.com/office/officeart/2005/8/layout/radial5"/>
    <dgm:cxn modelId="{C3835659-0340-4A68-BFED-BABEEC968760}" type="presParOf" srcId="{708750BF-10F0-47BF-AC49-DE23CC275FAF}" destId="{EC849710-65A5-4F89-B609-4B54DF69DC01}" srcOrd="0" destOrd="0" presId="urn:microsoft.com/office/officeart/2005/8/layout/radial5"/>
    <dgm:cxn modelId="{CB02F07A-4713-4FE0-AF38-8333C5A5B91B}" type="presParOf" srcId="{708750BF-10F0-47BF-AC49-DE23CC275FAF}" destId="{72B10D72-F657-4EB9-8604-DED2EF0F89ED}" srcOrd="1" destOrd="0" presId="urn:microsoft.com/office/officeart/2005/8/layout/radial5"/>
    <dgm:cxn modelId="{88BBAD89-412C-49F9-962A-1942E96D7223}" type="presParOf" srcId="{72B10D72-F657-4EB9-8604-DED2EF0F89ED}" destId="{48F940C7-40BF-4586-9F86-048F7A77E024}" srcOrd="0" destOrd="0" presId="urn:microsoft.com/office/officeart/2005/8/layout/radial5"/>
    <dgm:cxn modelId="{F8BACF09-19D9-4ADE-B947-1E1E33033E00}" type="presParOf" srcId="{708750BF-10F0-47BF-AC49-DE23CC275FAF}" destId="{D0B63898-E274-43C8-8019-105408312A55}" srcOrd="2" destOrd="0" presId="urn:microsoft.com/office/officeart/2005/8/layout/radial5"/>
    <dgm:cxn modelId="{92D8BD56-0A38-4986-B55E-619BBDA58E04}" type="presParOf" srcId="{708750BF-10F0-47BF-AC49-DE23CC275FAF}" destId="{5E3D7384-4ED5-4062-94A7-501485F36FD1}" srcOrd="3" destOrd="0" presId="urn:microsoft.com/office/officeart/2005/8/layout/radial5"/>
    <dgm:cxn modelId="{FFCBD123-6D46-4F92-9ED0-A0F103E9C2DA}" type="presParOf" srcId="{5E3D7384-4ED5-4062-94A7-501485F36FD1}" destId="{21086F50-B5E1-4D01-A2AC-CA28A9DE2062}" srcOrd="0" destOrd="0" presId="urn:microsoft.com/office/officeart/2005/8/layout/radial5"/>
    <dgm:cxn modelId="{F6A21B95-EC68-47B0-96EF-992D7062622C}" type="presParOf" srcId="{708750BF-10F0-47BF-AC49-DE23CC275FAF}" destId="{35C89204-D8D7-4452-AB8D-D54719DDFAB1}" srcOrd="4" destOrd="0" presId="urn:microsoft.com/office/officeart/2005/8/layout/radial5"/>
    <dgm:cxn modelId="{9C46A7C2-475B-432E-877A-2676C36B5C0D}" type="presParOf" srcId="{708750BF-10F0-47BF-AC49-DE23CC275FAF}" destId="{A251D67E-B587-46EB-AFA3-9D4DB2C58A30}" srcOrd="5" destOrd="0" presId="urn:microsoft.com/office/officeart/2005/8/layout/radial5"/>
    <dgm:cxn modelId="{91832F9A-637E-4827-9B06-3DADE7371CC9}" type="presParOf" srcId="{A251D67E-B587-46EB-AFA3-9D4DB2C58A30}" destId="{C9B5EBCB-D8F1-4104-8288-FC78FDC384F1}" srcOrd="0" destOrd="0" presId="urn:microsoft.com/office/officeart/2005/8/layout/radial5"/>
    <dgm:cxn modelId="{4165D806-F710-4E7C-B386-9CB6C3D826B0}" type="presParOf" srcId="{708750BF-10F0-47BF-AC49-DE23CC275FAF}" destId="{60F36A3B-5E9F-4EF3-9742-EE214D22A60A}" srcOrd="6" destOrd="0" presId="urn:microsoft.com/office/officeart/2005/8/layout/radial5"/>
    <dgm:cxn modelId="{CF43C13D-6BF0-424A-9E79-4E8188D1B5CA}" type="presParOf" srcId="{708750BF-10F0-47BF-AC49-DE23CC275FAF}" destId="{A4A7AB74-9E57-4672-AF99-1DBE3DC7CDE7}" srcOrd="7" destOrd="0" presId="urn:microsoft.com/office/officeart/2005/8/layout/radial5"/>
    <dgm:cxn modelId="{E533B6F1-8E96-4CC2-9476-A9FD2FCD7937}" type="presParOf" srcId="{A4A7AB74-9E57-4672-AF99-1DBE3DC7CDE7}" destId="{C8A093E6-8314-4CA7-BEB5-7838BD9B7998}" srcOrd="0" destOrd="0" presId="urn:microsoft.com/office/officeart/2005/8/layout/radial5"/>
    <dgm:cxn modelId="{1AC1348F-556D-43ED-BB14-27BDE79BC502}" type="presParOf" srcId="{708750BF-10F0-47BF-AC49-DE23CC275FAF}" destId="{012FBEC6-40E3-4B44-BCAB-A9122BA39213}" srcOrd="8" destOrd="0" presId="urn:microsoft.com/office/officeart/2005/8/layout/radial5"/>
    <dgm:cxn modelId="{14959265-B79C-4D95-B25E-73499E349A5A}" type="presParOf" srcId="{708750BF-10F0-47BF-AC49-DE23CC275FAF}" destId="{3C74E235-EDBD-4F62-B282-1531E3431CB2}" srcOrd="9" destOrd="0" presId="urn:microsoft.com/office/officeart/2005/8/layout/radial5"/>
    <dgm:cxn modelId="{D33AEE0B-A27E-46E4-9179-752AD784C748}" type="presParOf" srcId="{3C74E235-EDBD-4F62-B282-1531E3431CB2}" destId="{3288805A-E20F-478A-AA9B-92E608E22340}" srcOrd="0" destOrd="0" presId="urn:microsoft.com/office/officeart/2005/8/layout/radial5"/>
    <dgm:cxn modelId="{92404756-3AF3-4618-9803-D02AF90E50D7}" type="presParOf" srcId="{708750BF-10F0-47BF-AC49-DE23CC275FAF}" destId="{FFC7DBDB-9DC2-4F1F-965E-2C8D8DF8C39C}"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460928E-A347-4565-8B60-8A1A5B938B3B}" type="doc">
      <dgm:prSet loTypeId="urn:microsoft.com/office/officeart/2005/8/layout/radial5" loCatId="relationship" qsTypeId="urn:microsoft.com/office/officeart/2005/8/quickstyle/simple1" qsCatId="simple" csTypeId="urn:microsoft.com/office/officeart/2005/8/colors/colorful4" csCatId="colorful" phldr="1"/>
      <dgm:spPr/>
      <dgm:t>
        <a:bodyPr/>
        <a:lstStyle/>
        <a:p>
          <a:endParaRPr lang="es-EC"/>
        </a:p>
      </dgm:t>
    </dgm:pt>
    <dgm:pt modelId="{87A77F1C-C12B-4893-9E99-0ADE665D754C}">
      <dgm:prSet phldrT="[Texto]" custT="1"/>
      <dgm:spPr/>
      <dgm:t>
        <a:bodyPr/>
        <a:lstStyle/>
        <a:p>
          <a:r>
            <a:rPr lang="es-EC" sz="1700" b="1" dirty="0" smtClean="0"/>
            <a:t>DEBILIDADES</a:t>
          </a:r>
          <a:endParaRPr lang="es-EC" sz="1700" b="1" dirty="0"/>
        </a:p>
      </dgm:t>
    </dgm:pt>
    <dgm:pt modelId="{8DDD49FB-E7DD-4D49-A066-58385B07EB42}" type="parTrans" cxnId="{6276D972-A6F1-4035-ABAC-250700E1F946}">
      <dgm:prSet/>
      <dgm:spPr/>
      <dgm:t>
        <a:bodyPr/>
        <a:lstStyle/>
        <a:p>
          <a:endParaRPr lang="es-EC"/>
        </a:p>
      </dgm:t>
    </dgm:pt>
    <dgm:pt modelId="{B45E0A6C-B2F0-4563-AB79-5DED6C1385B8}" type="sibTrans" cxnId="{6276D972-A6F1-4035-ABAC-250700E1F946}">
      <dgm:prSet/>
      <dgm:spPr/>
      <dgm:t>
        <a:bodyPr/>
        <a:lstStyle/>
        <a:p>
          <a:endParaRPr lang="es-EC"/>
        </a:p>
      </dgm:t>
    </dgm:pt>
    <dgm:pt modelId="{AEB427DD-8A45-476D-A21B-1ED0BCCD5F9E}">
      <dgm:prSet phldrT="[Texto]" custT="1"/>
      <dgm:spPr/>
      <dgm:t>
        <a:bodyPr/>
        <a:lstStyle/>
        <a:p>
          <a:r>
            <a:rPr lang="es-EC" sz="1600" dirty="0" smtClean="0"/>
            <a:t>Falta de políticas claras de control interno</a:t>
          </a:r>
          <a:endParaRPr lang="es-EC" sz="1600" dirty="0"/>
        </a:p>
      </dgm:t>
    </dgm:pt>
    <dgm:pt modelId="{C1C0C52E-0694-4B3F-BF74-561C53632EA0}" type="parTrans" cxnId="{7EBEE7BF-7BA8-4A06-93C6-14119A7480F1}">
      <dgm:prSet/>
      <dgm:spPr/>
      <dgm:t>
        <a:bodyPr/>
        <a:lstStyle/>
        <a:p>
          <a:endParaRPr lang="es-EC"/>
        </a:p>
      </dgm:t>
    </dgm:pt>
    <dgm:pt modelId="{F2782FDF-9D15-4EF0-AE34-4005B37C70F3}" type="sibTrans" cxnId="{7EBEE7BF-7BA8-4A06-93C6-14119A7480F1}">
      <dgm:prSet/>
      <dgm:spPr/>
      <dgm:t>
        <a:bodyPr/>
        <a:lstStyle/>
        <a:p>
          <a:endParaRPr lang="es-EC"/>
        </a:p>
      </dgm:t>
    </dgm:pt>
    <dgm:pt modelId="{D633AC8C-66B4-458F-A668-122057D08BA4}">
      <dgm:prSet custT="1"/>
      <dgm:spPr/>
      <dgm:t>
        <a:bodyPr/>
        <a:lstStyle/>
        <a:p>
          <a:r>
            <a:rPr lang="es-EC" sz="1600" smtClean="0"/>
            <a:t>Deficiencia en la comunicación interna</a:t>
          </a:r>
          <a:endParaRPr lang="es-EC" sz="1600"/>
        </a:p>
      </dgm:t>
    </dgm:pt>
    <dgm:pt modelId="{14519324-0908-4063-BB9A-B5269C6738A7}" type="parTrans" cxnId="{9E82EF96-1C42-423A-9AAB-AB5C31557AF1}">
      <dgm:prSet/>
      <dgm:spPr/>
      <dgm:t>
        <a:bodyPr/>
        <a:lstStyle/>
        <a:p>
          <a:endParaRPr lang="es-EC"/>
        </a:p>
      </dgm:t>
    </dgm:pt>
    <dgm:pt modelId="{F3A45F24-5232-4FEF-8B10-D4D383ECEEF2}" type="sibTrans" cxnId="{9E82EF96-1C42-423A-9AAB-AB5C31557AF1}">
      <dgm:prSet/>
      <dgm:spPr/>
      <dgm:t>
        <a:bodyPr/>
        <a:lstStyle/>
        <a:p>
          <a:endParaRPr lang="es-EC"/>
        </a:p>
      </dgm:t>
    </dgm:pt>
    <dgm:pt modelId="{FEBCED37-5547-4AF7-B89F-F4F0F4F2AB23}">
      <dgm:prSet custT="1"/>
      <dgm:spPr/>
      <dgm:t>
        <a:bodyPr/>
        <a:lstStyle/>
        <a:p>
          <a:r>
            <a:rPr lang="es-EC" sz="1600" dirty="0" smtClean="0"/>
            <a:t>Falta de planificación a corto, mediano y largo plazo</a:t>
          </a:r>
          <a:endParaRPr lang="es-EC" sz="1600" dirty="0"/>
        </a:p>
      </dgm:t>
    </dgm:pt>
    <dgm:pt modelId="{DD91E2A9-BC9E-47EE-859E-E4F9029409A1}" type="parTrans" cxnId="{9492917C-D3F9-4F0E-A934-E3C14EADC962}">
      <dgm:prSet/>
      <dgm:spPr/>
      <dgm:t>
        <a:bodyPr/>
        <a:lstStyle/>
        <a:p>
          <a:endParaRPr lang="es-EC"/>
        </a:p>
      </dgm:t>
    </dgm:pt>
    <dgm:pt modelId="{1ED47A82-52ED-4411-A3FF-40B0168465C9}" type="sibTrans" cxnId="{9492917C-D3F9-4F0E-A934-E3C14EADC962}">
      <dgm:prSet/>
      <dgm:spPr/>
      <dgm:t>
        <a:bodyPr/>
        <a:lstStyle/>
        <a:p>
          <a:endParaRPr lang="es-EC"/>
        </a:p>
      </dgm:t>
    </dgm:pt>
    <dgm:pt modelId="{215CD51E-54A9-4172-8E04-39B1AED9D89B}">
      <dgm:prSet custT="1"/>
      <dgm:spPr/>
      <dgm:t>
        <a:bodyPr/>
        <a:lstStyle/>
        <a:p>
          <a:r>
            <a:rPr lang="es-EC" sz="1600" smtClean="0"/>
            <a:t>Falta de conocimiento y análisis de riesgos aceptados por la compañía</a:t>
          </a:r>
          <a:endParaRPr lang="es-EC" sz="1600"/>
        </a:p>
      </dgm:t>
    </dgm:pt>
    <dgm:pt modelId="{4B4E6D34-9AC8-4113-A986-57583F6CF93E}" type="parTrans" cxnId="{E8E9ED11-F060-4170-BB90-DFFBCCBCF04E}">
      <dgm:prSet/>
      <dgm:spPr/>
      <dgm:t>
        <a:bodyPr/>
        <a:lstStyle/>
        <a:p>
          <a:endParaRPr lang="es-EC"/>
        </a:p>
      </dgm:t>
    </dgm:pt>
    <dgm:pt modelId="{93FDD3E3-6174-4B4A-8194-2900AD24B134}" type="sibTrans" cxnId="{E8E9ED11-F060-4170-BB90-DFFBCCBCF04E}">
      <dgm:prSet/>
      <dgm:spPr/>
      <dgm:t>
        <a:bodyPr/>
        <a:lstStyle/>
        <a:p>
          <a:endParaRPr lang="es-EC"/>
        </a:p>
      </dgm:t>
    </dgm:pt>
    <dgm:pt modelId="{F9F35043-FBE6-4975-A0D2-CE353A86CEAA}" type="pres">
      <dgm:prSet presAssocID="{B460928E-A347-4565-8B60-8A1A5B938B3B}" presName="Name0" presStyleCnt="0">
        <dgm:presLayoutVars>
          <dgm:chMax val="1"/>
          <dgm:dir/>
          <dgm:animLvl val="ctr"/>
          <dgm:resizeHandles val="exact"/>
        </dgm:presLayoutVars>
      </dgm:prSet>
      <dgm:spPr/>
      <dgm:t>
        <a:bodyPr/>
        <a:lstStyle/>
        <a:p>
          <a:endParaRPr lang="es-EC"/>
        </a:p>
      </dgm:t>
    </dgm:pt>
    <dgm:pt modelId="{EB14BAD1-258A-4C5B-A0EA-0850B3CDDD1F}" type="pres">
      <dgm:prSet presAssocID="{87A77F1C-C12B-4893-9E99-0ADE665D754C}" presName="centerShape" presStyleLbl="node0" presStyleIdx="0" presStyleCnt="1" custScaleX="114957" custScaleY="106114"/>
      <dgm:spPr/>
      <dgm:t>
        <a:bodyPr/>
        <a:lstStyle/>
        <a:p>
          <a:endParaRPr lang="es-EC"/>
        </a:p>
      </dgm:t>
    </dgm:pt>
    <dgm:pt modelId="{DABC9CA3-9BF8-44AE-A7D6-3246F474E5A3}" type="pres">
      <dgm:prSet presAssocID="{C1C0C52E-0694-4B3F-BF74-561C53632EA0}" presName="parTrans" presStyleLbl="sibTrans2D1" presStyleIdx="0" presStyleCnt="4"/>
      <dgm:spPr/>
      <dgm:t>
        <a:bodyPr/>
        <a:lstStyle/>
        <a:p>
          <a:endParaRPr lang="es-EC"/>
        </a:p>
      </dgm:t>
    </dgm:pt>
    <dgm:pt modelId="{CCB2196E-DE35-43A8-B881-611A0879D5BE}" type="pres">
      <dgm:prSet presAssocID="{C1C0C52E-0694-4B3F-BF74-561C53632EA0}" presName="connectorText" presStyleLbl="sibTrans2D1" presStyleIdx="0" presStyleCnt="4"/>
      <dgm:spPr/>
      <dgm:t>
        <a:bodyPr/>
        <a:lstStyle/>
        <a:p>
          <a:endParaRPr lang="es-EC"/>
        </a:p>
      </dgm:t>
    </dgm:pt>
    <dgm:pt modelId="{EEEF65EF-F7A7-4E2D-8EF2-B68469283847}" type="pres">
      <dgm:prSet presAssocID="{AEB427DD-8A45-476D-A21B-1ED0BCCD5F9E}" presName="node" presStyleLbl="node1" presStyleIdx="0" presStyleCnt="4">
        <dgm:presLayoutVars>
          <dgm:bulletEnabled val="1"/>
        </dgm:presLayoutVars>
      </dgm:prSet>
      <dgm:spPr/>
      <dgm:t>
        <a:bodyPr/>
        <a:lstStyle/>
        <a:p>
          <a:endParaRPr lang="es-EC"/>
        </a:p>
      </dgm:t>
    </dgm:pt>
    <dgm:pt modelId="{BF86CC6F-4B33-4397-840F-75C7C81C7D0E}" type="pres">
      <dgm:prSet presAssocID="{14519324-0908-4063-BB9A-B5269C6738A7}" presName="parTrans" presStyleLbl="sibTrans2D1" presStyleIdx="1" presStyleCnt="4"/>
      <dgm:spPr/>
      <dgm:t>
        <a:bodyPr/>
        <a:lstStyle/>
        <a:p>
          <a:endParaRPr lang="es-EC"/>
        </a:p>
      </dgm:t>
    </dgm:pt>
    <dgm:pt modelId="{4565AEDC-7912-4617-A4C4-B43B449545B4}" type="pres">
      <dgm:prSet presAssocID="{14519324-0908-4063-BB9A-B5269C6738A7}" presName="connectorText" presStyleLbl="sibTrans2D1" presStyleIdx="1" presStyleCnt="4"/>
      <dgm:spPr/>
      <dgm:t>
        <a:bodyPr/>
        <a:lstStyle/>
        <a:p>
          <a:endParaRPr lang="es-EC"/>
        </a:p>
      </dgm:t>
    </dgm:pt>
    <dgm:pt modelId="{C220BF3A-AA01-4B80-BFB2-1E5C9852E14A}" type="pres">
      <dgm:prSet presAssocID="{D633AC8C-66B4-458F-A668-122057D08BA4}" presName="node" presStyleLbl="node1" presStyleIdx="1" presStyleCnt="4">
        <dgm:presLayoutVars>
          <dgm:bulletEnabled val="1"/>
        </dgm:presLayoutVars>
      </dgm:prSet>
      <dgm:spPr/>
      <dgm:t>
        <a:bodyPr/>
        <a:lstStyle/>
        <a:p>
          <a:endParaRPr lang="es-EC"/>
        </a:p>
      </dgm:t>
    </dgm:pt>
    <dgm:pt modelId="{325EC763-AB58-40A4-8713-40B424BA41E0}" type="pres">
      <dgm:prSet presAssocID="{DD91E2A9-BC9E-47EE-859E-E4F9029409A1}" presName="parTrans" presStyleLbl="sibTrans2D1" presStyleIdx="2" presStyleCnt="4"/>
      <dgm:spPr/>
      <dgm:t>
        <a:bodyPr/>
        <a:lstStyle/>
        <a:p>
          <a:endParaRPr lang="es-EC"/>
        </a:p>
      </dgm:t>
    </dgm:pt>
    <dgm:pt modelId="{D30A7C15-8ED7-4A14-B84E-9BF2C3739646}" type="pres">
      <dgm:prSet presAssocID="{DD91E2A9-BC9E-47EE-859E-E4F9029409A1}" presName="connectorText" presStyleLbl="sibTrans2D1" presStyleIdx="2" presStyleCnt="4"/>
      <dgm:spPr/>
      <dgm:t>
        <a:bodyPr/>
        <a:lstStyle/>
        <a:p>
          <a:endParaRPr lang="es-EC"/>
        </a:p>
      </dgm:t>
    </dgm:pt>
    <dgm:pt modelId="{95F2FE0A-310F-4C85-8E7B-EE8C46ACCF3B}" type="pres">
      <dgm:prSet presAssocID="{FEBCED37-5547-4AF7-B89F-F4F0F4F2AB23}" presName="node" presStyleLbl="node1" presStyleIdx="2" presStyleCnt="4">
        <dgm:presLayoutVars>
          <dgm:bulletEnabled val="1"/>
        </dgm:presLayoutVars>
      </dgm:prSet>
      <dgm:spPr/>
      <dgm:t>
        <a:bodyPr/>
        <a:lstStyle/>
        <a:p>
          <a:endParaRPr lang="es-EC"/>
        </a:p>
      </dgm:t>
    </dgm:pt>
    <dgm:pt modelId="{49BB3D70-2A7F-479F-A554-3CC8C54C1BDB}" type="pres">
      <dgm:prSet presAssocID="{4B4E6D34-9AC8-4113-A986-57583F6CF93E}" presName="parTrans" presStyleLbl="sibTrans2D1" presStyleIdx="3" presStyleCnt="4"/>
      <dgm:spPr/>
      <dgm:t>
        <a:bodyPr/>
        <a:lstStyle/>
        <a:p>
          <a:endParaRPr lang="es-EC"/>
        </a:p>
      </dgm:t>
    </dgm:pt>
    <dgm:pt modelId="{C1A2E622-AB7A-414B-928E-88C27613CBB2}" type="pres">
      <dgm:prSet presAssocID="{4B4E6D34-9AC8-4113-A986-57583F6CF93E}" presName="connectorText" presStyleLbl="sibTrans2D1" presStyleIdx="3" presStyleCnt="4"/>
      <dgm:spPr/>
      <dgm:t>
        <a:bodyPr/>
        <a:lstStyle/>
        <a:p>
          <a:endParaRPr lang="es-EC"/>
        </a:p>
      </dgm:t>
    </dgm:pt>
    <dgm:pt modelId="{933FD6AD-EF47-41C2-84BD-210C19D53026}" type="pres">
      <dgm:prSet presAssocID="{215CD51E-54A9-4172-8E04-39B1AED9D89B}" presName="node" presStyleLbl="node1" presStyleIdx="3" presStyleCnt="4">
        <dgm:presLayoutVars>
          <dgm:bulletEnabled val="1"/>
        </dgm:presLayoutVars>
      </dgm:prSet>
      <dgm:spPr/>
      <dgm:t>
        <a:bodyPr/>
        <a:lstStyle/>
        <a:p>
          <a:endParaRPr lang="es-EC"/>
        </a:p>
      </dgm:t>
    </dgm:pt>
  </dgm:ptLst>
  <dgm:cxnLst>
    <dgm:cxn modelId="{71D7962E-6143-436C-8F56-2EBB1B34D2BF}" type="presOf" srcId="{FEBCED37-5547-4AF7-B89F-F4F0F4F2AB23}" destId="{95F2FE0A-310F-4C85-8E7B-EE8C46ACCF3B}" srcOrd="0" destOrd="0" presId="urn:microsoft.com/office/officeart/2005/8/layout/radial5"/>
    <dgm:cxn modelId="{9E82EF96-1C42-423A-9AAB-AB5C31557AF1}" srcId="{87A77F1C-C12B-4893-9E99-0ADE665D754C}" destId="{D633AC8C-66B4-458F-A668-122057D08BA4}" srcOrd="1" destOrd="0" parTransId="{14519324-0908-4063-BB9A-B5269C6738A7}" sibTransId="{F3A45F24-5232-4FEF-8B10-D4D383ECEEF2}"/>
    <dgm:cxn modelId="{064E8E19-7FEA-4CA4-A590-034CFADB7FA8}" type="presOf" srcId="{4B4E6D34-9AC8-4113-A986-57583F6CF93E}" destId="{49BB3D70-2A7F-479F-A554-3CC8C54C1BDB}" srcOrd="0" destOrd="0" presId="urn:microsoft.com/office/officeart/2005/8/layout/radial5"/>
    <dgm:cxn modelId="{73DD1758-D3A8-4C80-91D5-7AC1C3A6BA6D}" type="presOf" srcId="{B460928E-A347-4565-8B60-8A1A5B938B3B}" destId="{F9F35043-FBE6-4975-A0D2-CE353A86CEAA}" srcOrd="0" destOrd="0" presId="urn:microsoft.com/office/officeart/2005/8/layout/radial5"/>
    <dgm:cxn modelId="{9492917C-D3F9-4F0E-A934-E3C14EADC962}" srcId="{87A77F1C-C12B-4893-9E99-0ADE665D754C}" destId="{FEBCED37-5547-4AF7-B89F-F4F0F4F2AB23}" srcOrd="2" destOrd="0" parTransId="{DD91E2A9-BC9E-47EE-859E-E4F9029409A1}" sibTransId="{1ED47A82-52ED-4411-A3FF-40B0168465C9}"/>
    <dgm:cxn modelId="{E5729939-DC53-41B5-BCE4-4645E6487AEE}" type="presOf" srcId="{87A77F1C-C12B-4893-9E99-0ADE665D754C}" destId="{EB14BAD1-258A-4C5B-A0EA-0850B3CDDD1F}" srcOrd="0" destOrd="0" presId="urn:microsoft.com/office/officeart/2005/8/layout/radial5"/>
    <dgm:cxn modelId="{B3962B99-F4B2-41DB-93FB-0FBDE111E425}" type="presOf" srcId="{D633AC8C-66B4-458F-A668-122057D08BA4}" destId="{C220BF3A-AA01-4B80-BFB2-1E5C9852E14A}" srcOrd="0" destOrd="0" presId="urn:microsoft.com/office/officeart/2005/8/layout/radial5"/>
    <dgm:cxn modelId="{E87BE3ED-B904-465A-9FF6-FFF622442582}" type="presOf" srcId="{14519324-0908-4063-BB9A-B5269C6738A7}" destId="{BF86CC6F-4B33-4397-840F-75C7C81C7D0E}" srcOrd="0" destOrd="0" presId="urn:microsoft.com/office/officeart/2005/8/layout/radial5"/>
    <dgm:cxn modelId="{6276D972-A6F1-4035-ABAC-250700E1F946}" srcId="{B460928E-A347-4565-8B60-8A1A5B938B3B}" destId="{87A77F1C-C12B-4893-9E99-0ADE665D754C}" srcOrd="0" destOrd="0" parTransId="{8DDD49FB-E7DD-4D49-A066-58385B07EB42}" sibTransId="{B45E0A6C-B2F0-4563-AB79-5DED6C1385B8}"/>
    <dgm:cxn modelId="{803321D7-620C-4284-B0A2-9AEE21E0F29F}" type="presOf" srcId="{DD91E2A9-BC9E-47EE-859E-E4F9029409A1}" destId="{D30A7C15-8ED7-4A14-B84E-9BF2C3739646}" srcOrd="1" destOrd="0" presId="urn:microsoft.com/office/officeart/2005/8/layout/radial5"/>
    <dgm:cxn modelId="{031A1B7C-881A-46E5-A443-FC385B74BD8D}" type="presOf" srcId="{AEB427DD-8A45-476D-A21B-1ED0BCCD5F9E}" destId="{EEEF65EF-F7A7-4E2D-8EF2-B68469283847}" srcOrd="0" destOrd="0" presId="urn:microsoft.com/office/officeart/2005/8/layout/radial5"/>
    <dgm:cxn modelId="{E8A48349-402A-4C1A-A675-81145DFC9FBD}" type="presOf" srcId="{14519324-0908-4063-BB9A-B5269C6738A7}" destId="{4565AEDC-7912-4617-A4C4-B43B449545B4}" srcOrd="1" destOrd="0" presId="urn:microsoft.com/office/officeart/2005/8/layout/radial5"/>
    <dgm:cxn modelId="{A30ABB22-7F37-4D7A-BC23-23DC8AE62C11}" type="presOf" srcId="{C1C0C52E-0694-4B3F-BF74-561C53632EA0}" destId="{CCB2196E-DE35-43A8-B881-611A0879D5BE}" srcOrd="1" destOrd="0" presId="urn:microsoft.com/office/officeart/2005/8/layout/radial5"/>
    <dgm:cxn modelId="{17761229-41E8-40FA-BDCC-178DBE118A77}" type="presOf" srcId="{C1C0C52E-0694-4B3F-BF74-561C53632EA0}" destId="{DABC9CA3-9BF8-44AE-A7D6-3246F474E5A3}" srcOrd="0" destOrd="0" presId="urn:microsoft.com/office/officeart/2005/8/layout/radial5"/>
    <dgm:cxn modelId="{E6DD687E-4E17-47A7-AD9B-E61BF169B76C}" type="presOf" srcId="{4B4E6D34-9AC8-4113-A986-57583F6CF93E}" destId="{C1A2E622-AB7A-414B-928E-88C27613CBB2}" srcOrd="1" destOrd="0" presId="urn:microsoft.com/office/officeart/2005/8/layout/radial5"/>
    <dgm:cxn modelId="{D23510F8-76A5-43C9-BA88-C0E962ED545B}" type="presOf" srcId="{215CD51E-54A9-4172-8E04-39B1AED9D89B}" destId="{933FD6AD-EF47-41C2-84BD-210C19D53026}" srcOrd="0" destOrd="0" presId="urn:microsoft.com/office/officeart/2005/8/layout/radial5"/>
    <dgm:cxn modelId="{E8E9ED11-F060-4170-BB90-DFFBCCBCF04E}" srcId="{87A77F1C-C12B-4893-9E99-0ADE665D754C}" destId="{215CD51E-54A9-4172-8E04-39B1AED9D89B}" srcOrd="3" destOrd="0" parTransId="{4B4E6D34-9AC8-4113-A986-57583F6CF93E}" sibTransId="{93FDD3E3-6174-4B4A-8194-2900AD24B134}"/>
    <dgm:cxn modelId="{53114EBE-C4D1-4632-8DC4-CCA0C90622BE}" type="presOf" srcId="{DD91E2A9-BC9E-47EE-859E-E4F9029409A1}" destId="{325EC763-AB58-40A4-8713-40B424BA41E0}" srcOrd="0" destOrd="0" presId="urn:microsoft.com/office/officeart/2005/8/layout/radial5"/>
    <dgm:cxn modelId="{7EBEE7BF-7BA8-4A06-93C6-14119A7480F1}" srcId="{87A77F1C-C12B-4893-9E99-0ADE665D754C}" destId="{AEB427DD-8A45-476D-A21B-1ED0BCCD5F9E}" srcOrd="0" destOrd="0" parTransId="{C1C0C52E-0694-4B3F-BF74-561C53632EA0}" sibTransId="{F2782FDF-9D15-4EF0-AE34-4005B37C70F3}"/>
    <dgm:cxn modelId="{541563F4-5757-4D45-BEC1-7AB1DCA6291D}" type="presParOf" srcId="{F9F35043-FBE6-4975-A0D2-CE353A86CEAA}" destId="{EB14BAD1-258A-4C5B-A0EA-0850B3CDDD1F}" srcOrd="0" destOrd="0" presId="urn:microsoft.com/office/officeart/2005/8/layout/radial5"/>
    <dgm:cxn modelId="{D527BCDB-079C-4A6D-81B5-1E83E97169CA}" type="presParOf" srcId="{F9F35043-FBE6-4975-A0D2-CE353A86CEAA}" destId="{DABC9CA3-9BF8-44AE-A7D6-3246F474E5A3}" srcOrd="1" destOrd="0" presId="urn:microsoft.com/office/officeart/2005/8/layout/radial5"/>
    <dgm:cxn modelId="{42EFE358-D75A-46FE-8511-81B7287A801A}" type="presParOf" srcId="{DABC9CA3-9BF8-44AE-A7D6-3246F474E5A3}" destId="{CCB2196E-DE35-43A8-B881-611A0879D5BE}" srcOrd="0" destOrd="0" presId="urn:microsoft.com/office/officeart/2005/8/layout/radial5"/>
    <dgm:cxn modelId="{1EEAABF7-36CC-489A-89B8-59102DA50813}" type="presParOf" srcId="{F9F35043-FBE6-4975-A0D2-CE353A86CEAA}" destId="{EEEF65EF-F7A7-4E2D-8EF2-B68469283847}" srcOrd="2" destOrd="0" presId="urn:microsoft.com/office/officeart/2005/8/layout/radial5"/>
    <dgm:cxn modelId="{DF5E2612-51AF-4D5A-9D69-2B2B1E28710A}" type="presParOf" srcId="{F9F35043-FBE6-4975-A0D2-CE353A86CEAA}" destId="{BF86CC6F-4B33-4397-840F-75C7C81C7D0E}" srcOrd="3" destOrd="0" presId="urn:microsoft.com/office/officeart/2005/8/layout/radial5"/>
    <dgm:cxn modelId="{B179610F-0385-428C-9D5A-D22ABF2990DD}" type="presParOf" srcId="{BF86CC6F-4B33-4397-840F-75C7C81C7D0E}" destId="{4565AEDC-7912-4617-A4C4-B43B449545B4}" srcOrd="0" destOrd="0" presId="urn:microsoft.com/office/officeart/2005/8/layout/radial5"/>
    <dgm:cxn modelId="{B9B64397-58C6-412B-8990-8BBD3B7A9C50}" type="presParOf" srcId="{F9F35043-FBE6-4975-A0D2-CE353A86CEAA}" destId="{C220BF3A-AA01-4B80-BFB2-1E5C9852E14A}" srcOrd="4" destOrd="0" presId="urn:microsoft.com/office/officeart/2005/8/layout/radial5"/>
    <dgm:cxn modelId="{9C9964FE-9FE2-4D6A-84A2-E53FCEDA5D94}" type="presParOf" srcId="{F9F35043-FBE6-4975-A0D2-CE353A86CEAA}" destId="{325EC763-AB58-40A4-8713-40B424BA41E0}" srcOrd="5" destOrd="0" presId="urn:microsoft.com/office/officeart/2005/8/layout/radial5"/>
    <dgm:cxn modelId="{2B451299-C5A8-47B1-9795-C1FEDCA13F89}" type="presParOf" srcId="{325EC763-AB58-40A4-8713-40B424BA41E0}" destId="{D30A7C15-8ED7-4A14-B84E-9BF2C3739646}" srcOrd="0" destOrd="0" presId="urn:microsoft.com/office/officeart/2005/8/layout/radial5"/>
    <dgm:cxn modelId="{9E5DF157-6020-4BE8-B128-B63D56A6120A}" type="presParOf" srcId="{F9F35043-FBE6-4975-A0D2-CE353A86CEAA}" destId="{95F2FE0A-310F-4C85-8E7B-EE8C46ACCF3B}" srcOrd="6" destOrd="0" presId="urn:microsoft.com/office/officeart/2005/8/layout/radial5"/>
    <dgm:cxn modelId="{C0D59E4B-20A0-4539-B5C0-3A60F6878783}" type="presParOf" srcId="{F9F35043-FBE6-4975-A0D2-CE353A86CEAA}" destId="{49BB3D70-2A7F-479F-A554-3CC8C54C1BDB}" srcOrd="7" destOrd="0" presId="urn:microsoft.com/office/officeart/2005/8/layout/radial5"/>
    <dgm:cxn modelId="{8060463C-E23E-44CC-8F31-0C44A4F278F6}" type="presParOf" srcId="{49BB3D70-2A7F-479F-A554-3CC8C54C1BDB}" destId="{C1A2E622-AB7A-414B-928E-88C27613CBB2}" srcOrd="0" destOrd="0" presId="urn:microsoft.com/office/officeart/2005/8/layout/radial5"/>
    <dgm:cxn modelId="{B1F71C63-69FA-475C-99B6-111127A786B8}" type="presParOf" srcId="{F9F35043-FBE6-4975-A0D2-CE353A86CEAA}" destId="{933FD6AD-EF47-41C2-84BD-210C19D53026}"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7CA513B-C5B8-461E-96E1-FDC0066D8012}" type="doc">
      <dgm:prSet loTypeId="urn:microsoft.com/office/officeart/2005/8/layout/radial5" loCatId="relationship" qsTypeId="urn:microsoft.com/office/officeart/2005/8/quickstyle/simple1" qsCatId="simple" csTypeId="urn:microsoft.com/office/officeart/2005/8/colors/colorful5" csCatId="colorful" phldr="1"/>
      <dgm:spPr/>
      <dgm:t>
        <a:bodyPr/>
        <a:lstStyle/>
        <a:p>
          <a:endParaRPr lang="es-EC"/>
        </a:p>
      </dgm:t>
    </dgm:pt>
    <dgm:pt modelId="{2474F202-EF75-449A-8ADE-5DDED984DA7E}">
      <dgm:prSet phldrT="[Texto]"/>
      <dgm:spPr/>
      <dgm:t>
        <a:bodyPr/>
        <a:lstStyle/>
        <a:p>
          <a:r>
            <a:rPr lang="es-EC" b="1" dirty="0" smtClean="0"/>
            <a:t>AMENAZAS</a:t>
          </a:r>
          <a:endParaRPr lang="es-EC" b="1" dirty="0"/>
        </a:p>
      </dgm:t>
    </dgm:pt>
    <dgm:pt modelId="{7ED5F503-5C6B-41AA-952A-2C176E304486}" type="parTrans" cxnId="{E91EFACB-32BD-45EF-B1AF-A5C71CED4595}">
      <dgm:prSet/>
      <dgm:spPr/>
      <dgm:t>
        <a:bodyPr/>
        <a:lstStyle/>
        <a:p>
          <a:endParaRPr lang="es-EC"/>
        </a:p>
      </dgm:t>
    </dgm:pt>
    <dgm:pt modelId="{79DC4632-622D-4AB7-AD05-000396BA7785}" type="sibTrans" cxnId="{E91EFACB-32BD-45EF-B1AF-A5C71CED4595}">
      <dgm:prSet/>
      <dgm:spPr/>
      <dgm:t>
        <a:bodyPr/>
        <a:lstStyle/>
        <a:p>
          <a:endParaRPr lang="es-EC"/>
        </a:p>
      </dgm:t>
    </dgm:pt>
    <dgm:pt modelId="{8EF5C23D-3CE7-4502-9DED-3B200FB3B314}">
      <dgm:prSet phldrT="[Texto]" custT="1"/>
      <dgm:spPr/>
      <dgm:t>
        <a:bodyPr/>
        <a:lstStyle/>
        <a:p>
          <a:r>
            <a:rPr lang="es-EC" sz="1600" dirty="0" smtClean="0"/>
            <a:t>rivalidad entre competidores</a:t>
          </a:r>
          <a:endParaRPr lang="es-EC" sz="1600" dirty="0"/>
        </a:p>
      </dgm:t>
    </dgm:pt>
    <dgm:pt modelId="{F8820D6F-E94D-405D-BB4D-B08E0201A4BD}" type="parTrans" cxnId="{717DC1C2-69F0-4662-8D28-08160267BC58}">
      <dgm:prSet/>
      <dgm:spPr/>
      <dgm:t>
        <a:bodyPr/>
        <a:lstStyle/>
        <a:p>
          <a:endParaRPr lang="es-EC"/>
        </a:p>
      </dgm:t>
    </dgm:pt>
    <dgm:pt modelId="{506B2D96-4D36-4696-9C35-0C4C4289CEC2}" type="sibTrans" cxnId="{717DC1C2-69F0-4662-8D28-08160267BC58}">
      <dgm:prSet/>
      <dgm:spPr/>
      <dgm:t>
        <a:bodyPr/>
        <a:lstStyle/>
        <a:p>
          <a:endParaRPr lang="es-EC"/>
        </a:p>
      </dgm:t>
    </dgm:pt>
    <dgm:pt modelId="{B878C53A-331A-46B1-ACA1-11F2F6D82670}">
      <dgm:prSet custT="1"/>
      <dgm:spPr/>
      <dgm:t>
        <a:bodyPr/>
        <a:lstStyle/>
        <a:p>
          <a:r>
            <a:rPr lang="es-EC" sz="1600" smtClean="0"/>
            <a:t>Incremento de accidentes de tránsito</a:t>
          </a:r>
          <a:endParaRPr lang="es-EC" sz="1600"/>
        </a:p>
      </dgm:t>
    </dgm:pt>
    <dgm:pt modelId="{669DD5AD-9B2C-4F27-B1BF-A56B9D5345D1}" type="parTrans" cxnId="{E4D59062-9517-4645-A48F-46DCC5CF8FA0}">
      <dgm:prSet/>
      <dgm:spPr/>
      <dgm:t>
        <a:bodyPr/>
        <a:lstStyle/>
        <a:p>
          <a:endParaRPr lang="es-EC"/>
        </a:p>
      </dgm:t>
    </dgm:pt>
    <dgm:pt modelId="{B5181E8F-5E72-45C5-928D-3A35540CE52D}" type="sibTrans" cxnId="{E4D59062-9517-4645-A48F-46DCC5CF8FA0}">
      <dgm:prSet/>
      <dgm:spPr/>
      <dgm:t>
        <a:bodyPr/>
        <a:lstStyle/>
        <a:p>
          <a:endParaRPr lang="es-EC"/>
        </a:p>
      </dgm:t>
    </dgm:pt>
    <dgm:pt modelId="{235B5DBB-5F5A-4509-B026-B96C609DD316}">
      <dgm:prSet custT="1"/>
      <dgm:spPr/>
      <dgm:t>
        <a:bodyPr/>
        <a:lstStyle/>
        <a:p>
          <a:r>
            <a:rPr lang="es-EC" sz="1600" smtClean="0"/>
            <a:t>Creación de nuevas compañías de seguros</a:t>
          </a:r>
          <a:endParaRPr lang="es-EC" sz="1600"/>
        </a:p>
      </dgm:t>
    </dgm:pt>
    <dgm:pt modelId="{1A01E393-B2A5-497B-9BDD-3AA4E1B9045F}" type="parTrans" cxnId="{ED980AE1-A847-479D-AE15-1CA99F7FFC9D}">
      <dgm:prSet/>
      <dgm:spPr/>
      <dgm:t>
        <a:bodyPr/>
        <a:lstStyle/>
        <a:p>
          <a:endParaRPr lang="es-EC"/>
        </a:p>
      </dgm:t>
    </dgm:pt>
    <dgm:pt modelId="{4D6C5011-3D9F-4AA9-BF28-5A678F053566}" type="sibTrans" cxnId="{ED980AE1-A847-479D-AE15-1CA99F7FFC9D}">
      <dgm:prSet/>
      <dgm:spPr/>
      <dgm:t>
        <a:bodyPr/>
        <a:lstStyle/>
        <a:p>
          <a:endParaRPr lang="es-EC"/>
        </a:p>
      </dgm:t>
    </dgm:pt>
    <dgm:pt modelId="{97957558-15A0-4B5E-96C7-D1F13A079089}">
      <dgm:prSet custT="1"/>
      <dgm:spPr/>
      <dgm:t>
        <a:bodyPr/>
        <a:lstStyle/>
        <a:p>
          <a:r>
            <a:rPr lang="es-EC" sz="1600" dirty="0" smtClean="0"/>
            <a:t>Disminución de Primas en el ramo de transporte</a:t>
          </a:r>
          <a:endParaRPr lang="es-EC" sz="1600" dirty="0"/>
        </a:p>
      </dgm:t>
    </dgm:pt>
    <dgm:pt modelId="{86404DB9-A76B-42C2-8F92-D69AE2E6D1D2}" type="parTrans" cxnId="{F1918624-783C-440A-BC23-96D5DDC3741D}">
      <dgm:prSet/>
      <dgm:spPr/>
      <dgm:t>
        <a:bodyPr/>
        <a:lstStyle/>
        <a:p>
          <a:endParaRPr lang="es-EC"/>
        </a:p>
      </dgm:t>
    </dgm:pt>
    <dgm:pt modelId="{961E54A3-4F71-41B7-87B4-B2E7E44458E3}" type="sibTrans" cxnId="{F1918624-783C-440A-BC23-96D5DDC3741D}">
      <dgm:prSet/>
      <dgm:spPr/>
      <dgm:t>
        <a:bodyPr/>
        <a:lstStyle/>
        <a:p>
          <a:endParaRPr lang="es-EC"/>
        </a:p>
      </dgm:t>
    </dgm:pt>
    <dgm:pt modelId="{7BCBE6FB-D84A-4050-B21C-1D0C411BEE0E}">
      <dgm:prSet custT="1"/>
      <dgm:spPr/>
      <dgm:t>
        <a:bodyPr/>
        <a:lstStyle/>
        <a:p>
          <a:r>
            <a:rPr lang="es-EC" sz="1600" dirty="0" smtClean="0"/>
            <a:t>Catástrofes mundiales en los últimos años</a:t>
          </a:r>
          <a:endParaRPr lang="es-EC" sz="1600" dirty="0"/>
        </a:p>
      </dgm:t>
    </dgm:pt>
    <dgm:pt modelId="{11B865A2-B282-4C0F-A38E-D1BF7F9D0AE8}" type="parTrans" cxnId="{82376E92-3C1D-4A30-8234-BED6720E8FEB}">
      <dgm:prSet/>
      <dgm:spPr/>
      <dgm:t>
        <a:bodyPr/>
        <a:lstStyle/>
        <a:p>
          <a:endParaRPr lang="es-EC"/>
        </a:p>
      </dgm:t>
    </dgm:pt>
    <dgm:pt modelId="{BD44E72C-7CF2-4CD4-B68E-00E58AEDAA71}" type="sibTrans" cxnId="{82376E92-3C1D-4A30-8234-BED6720E8FEB}">
      <dgm:prSet/>
      <dgm:spPr/>
      <dgm:t>
        <a:bodyPr/>
        <a:lstStyle/>
        <a:p>
          <a:endParaRPr lang="es-EC"/>
        </a:p>
      </dgm:t>
    </dgm:pt>
    <dgm:pt modelId="{4256FD63-BC2D-40EA-8FD2-62112AB0E15C}">
      <dgm:prSet custT="1"/>
      <dgm:spPr/>
      <dgm:t>
        <a:bodyPr/>
        <a:lstStyle/>
        <a:p>
          <a:r>
            <a:rPr lang="es-EC" sz="1600" dirty="0" smtClean="0"/>
            <a:t>Falta de una cultura de seguros en el país</a:t>
          </a:r>
          <a:endParaRPr lang="es-EC" sz="1600" dirty="0"/>
        </a:p>
      </dgm:t>
    </dgm:pt>
    <dgm:pt modelId="{161624C5-F12C-4E46-A1E9-2C3060204697}" type="parTrans" cxnId="{284B4680-0DA7-4EE9-8B40-2CEE8E7515CD}">
      <dgm:prSet/>
      <dgm:spPr/>
      <dgm:t>
        <a:bodyPr/>
        <a:lstStyle/>
        <a:p>
          <a:endParaRPr lang="es-EC"/>
        </a:p>
      </dgm:t>
    </dgm:pt>
    <dgm:pt modelId="{5AFC6371-5A03-46DC-8910-3CE0F5B8E1DA}" type="sibTrans" cxnId="{284B4680-0DA7-4EE9-8B40-2CEE8E7515CD}">
      <dgm:prSet/>
      <dgm:spPr/>
      <dgm:t>
        <a:bodyPr/>
        <a:lstStyle/>
        <a:p>
          <a:endParaRPr lang="es-EC"/>
        </a:p>
      </dgm:t>
    </dgm:pt>
    <dgm:pt modelId="{CC0D9BC7-7660-4F9A-93CD-51C34EA8CA37}">
      <dgm:prSet custT="1"/>
      <dgm:spPr/>
      <dgm:t>
        <a:bodyPr/>
        <a:lstStyle/>
        <a:p>
          <a:r>
            <a:rPr lang="es-EC" sz="1600" dirty="0" smtClean="0"/>
            <a:t>Nuevas regulaciones de la Superintendencia de Bancos</a:t>
          </a:r>
          <a:endParaRPr lang="es-EC" sz="1600" dirty="0"/>
        </a:p>
      </dgm:t>
    </dgm:pt>
    <dgm:pt modelId="{0720C92F-0965-4AA2-BB28-FB4F3BDB6A1A}" type="parTrans" cxnId="{128C53AF-AC47-4BC3-B186-2264F2294071}">
      <dgm:prSet/>
      <dgm:spPr/>
      <dgm:t>
        <a:bodyPr/>
        <a:lstStyle/>
        <a:p>
          <a:endParaRPr lang="es-EC"/>
        </a:p>
      </dgm:t>
    </dgm:pt>
    <dgm:pt modelId="{7BB7C99D-341A-424C-98F4-85817B4B12D8}" type="sibTrans" cxnId="{128C53AF-AC47-4BC3-B186-2264F2294071}">
      <dgm:prSet/>
      <dgm:spPr/>
      <dgm:t>
        <a:bodyPr/>
        <a:lstStyle/>
        <a:p>
          <a:endParaRPr lang="es-EC"/>
        </a:p>
      </dgm:t>
    </dgm:pt>
    <dgm:pt modelId="{BE07726E-61F3-46D3-B081-A726025A1758}" type="pres">
      <dgm:prSet presAssocID="{D7CA513B-C5B8-461E-96E1-FDC0066D8012}" presName="Name0" presStyleCnt="0">
        <dgm:presLayoutVars>
          <dgm:chMax val="1"/>
          <dgm:dir/>
          <dgm:animLvl val="ctr"/>
          <dgm:resizeHandles val="exact"/>
        </dgm:presLayoutVars>
      </dgm:prSet>
      <dgm:spPr/>
      <dgm:t>
        <a:bodyPr/>
        <a:lstStyle/>
        <a:p>
          <a:endParaRPr lang="es-EC"/>
        </a:p>
      </dgm:t>
    </dgm:pt>
    <dgm:pt modelId="{BD7AEB94-E887-4DE8-86C8-B24BA9F3CF75}" type="pres">
      <dgm:prSet presAssocID="{2474F202-EF75-449A-8ADE-5DDED984DA7E}" presName="centerShape" presStyleLbl="node0" presStyleIdx="0" presStyleCnt="1" custScaleX="169681" custScaleY="163443"/>
      <dgm:spPr/>
      <dgm:t>
        <a:bodyPr/>
        <a:lstStyle/>
        <a:p>
          <a:endParaRPr lang="es-EC"/>
        </a:p>
      </dgm:t>
    </dgm:pt>
    <dgm:pt modelId="{DC7DCC8E-587B-4D4F-BFC7-0932AC8A69D9}" type="pres">
      <dgm:prSet presAssocID="{F8820D6F-E94D-405D-BB4D-B08E0201A4BD}" presName="parTrans" presStyleLbl="sibTrans2D1" presStyleIdx="0" presStyleCnt="7"/>
      <dgm:spPr/>
      <dgm:t>
        <a:bodyPr/>
        <a:lstStyle/>
        <a:p>
          <a:endParaRPr lang="es-EC"/>
        </a:p>
      </dgm:t>
    </dgm:pt>
    <dgm:pt modelId="{791AD4BF-2DD6-49DC-B596-03F8B15FD974}" type="pres">
      <dgm:prSet presAssocID="{F8820D6F-E94D-405D-BB4D-B08E0201A4BD}" presName="connectorText" presStyleLbl="sibTrans2D1" presStyleIdx="0" presStyleCnt="7"/>
      <dgm:spPr/>
      <dgm:t>
        <a:bodyPr/>
        <a:lstStyle/>
        <a:p>
          <a:endParaRPr lang="es-EC"/>
        </a:p>
      </dgm:t>
    </dgm:pt>
    <dgm:pt modelId="{EF8506FD-C908-45B9-93BA-D4B816629D6E}" type="pres">
      <dgm:prSet presAssocID="{8EF5C23D-3CE7-4502-9DED-3B200FB3B314}" presName="node" presStyleLbl="node1" presStyleIdx="0" presStyleCnt="7">
        <dgm:presLayoutVars>
          <dgm:bulletEnabled val="1"/>
        </dgm:presLayoutVars>
      </dgm:prSet>
      <dgm:spPr/>
      <dgm:t>
        <a:bodyPr/>
        <a:lstStyle/>
        <a:p>
          <a:endParaRPr lang="es-EC"/>
        </a:p>
      </dgm:t>
    </dgm:pt>
    <dgm:pt modelId="{A0190C6D-EEB0-4B4B-9DA5-169B203FF01A}" type="pres">
      <dgm:prSet presAssocID="{669DD5AD-9B2C-4F27-B1BF-A56B9D5345D1}" presName="parTrans" presStyleLbl="sibTrans2D1" presStyleIdx="1" presStyleCnt="7"/>
      <dgm:spPr/>
      <dgm:t>
        <a:bodyPr/>
        <a:lstStyle/>
        <a:p>
          <a:endParaRPr lang="es-EC"/>
        </a:p>
      </dgm:t>
    </dgm:pt>
    <dgm:pt modelId="{D8DBA944-CA26-47A7-B04F-4157ED2EF31A}" type="pres">
      <dgm:prSet presAssocID="{669DD5AD-9B2C-4F27-B1BF-A56B9D5345D1}" presName="connectorText" presStyleLbl="sibTrans2D1" presStyleIdx="1" presStyleCnt="7"/>
      <dgm:spPr/>
      <dgm:t>
        <a:bodyPr/>
        <a:lstStyle/>
        <a:p>
          <a:endParaRPr lang="es-EC"/>
        </a:p>
      </dgm:t>
    </dgm:pt>
    <dgm:pt modelId="{3C6734CA-0532-498E-BCC6-1405856FBC01}" type="pres">
      <dgm:prSet presAssocID="{B878C53A-331A-46B1-ACA1-11F2F6D82670}" presName="node" presStyleLbl="node1" presStyleIdx="1" presStyleCnt="7">
        <dgm:presLayoutVars>
          <dgm:bulletEnabled val="1"/>
        </dgm:presLayoutVars>
      </dgm:prSet>
      <dgm:spPr/>
      <dgm:t>
        <a:bodyPr/>
        <a:lstStyle/>
        <a:p>
          <a:endParaRPr lang="es-EC"/>
        </a:p>
      </dgm:t>
    </dgm:pt>
    <dgm:pt modelId="{EB0C191E-F4A9-43DF-9D73-25C78EB4B0EA}" type="pres">
      <dgm:prSet presAssocID="{1A01E393-B2A5-497B-9BDD-3AA4E1B9045F}" presName="parTrans" presStyleLbl="sibTrans2D1" presStyleIdx="2" presStyleCnt="7"/>
      <dgm:spPr/>
      <dgm:t>
        <a:bodyPr/>
        <a:lstStyle/>
        <a:p>
          <a:endParaRPr lang="es-EC"/>
        </a:p>
      </dgm:t>
    </dgm:pt>
    <dgm:pt modelId="{680A67D8-B4EA-43F5-9963-ADEA3AC7CC00}" type="pres">
      <dgm:prSet presAssocID="{1A01E393-B2A5-497B-9BDD-3AA4E1B9045F}" presName="connectorText" presStyleLbl="sibTrans2D1" presStyleIdx="2" presStyleCnt="7"/>
      <dgm:spPr/>
      <dgm:t>
        <a:bodyPr/>
        <a:lstStyle/>
        <a:p>
          <a:endParaRPr lang="es-EC"/>
        </a:p>
      </dgm:t>
    </dgm:pt>
    <dgm:pt modelId="{52DACD4C-B2A9-4F81-A9B8-A4E165773710}" type="pres">
      <dgm:prSet presAssocID="{235B5DBB-5F5A-4509-B026-B96C609DD316}" presName="node" presStyleLbl="node1" presStyleIdx="2" presStyleCnt="7">
        <dgm:presLayoutVars>
          <dgm:bulletEnabled val="1"/>
        </dgm:presLayoutVars>
      </dgm:prSet>
      <dgm:spPr/>
      <dgm:t>
        <a:bodyPr/>
        <a:lstStyle/>
        <a:p>
          <a:endParaRPr lang="es-EC"/>
        </a:p>
      </dgm:t>
    </dgm:pt>
    <dgm:pt modelId="{FB6BDCD5-98EC-45A7-A6C5-C9AB131BE366}" type="pres">
      <dgm:prSet presAssocID="{86404DB9-A76B-42C2-8F92-D69AE2E6D1D2}" presName="parTrans" presStyleLbl="sibTrans2D1" presStyleIdx="3" presStyleCnt="7"/>
      <dgm:spPr/>
      <dgm:t>
        <a:bodyPr/>
        <a:lstStyle/>
        <a:p>
          <a:endParaRPr lang="es-EC"/>
        </a:p>
      </dgm:t>
    </dgm:pt>
    <dgm:pt modelId="{19F1E7EC-96AA-42D1-B78E-8B17FC108856}" type="pres">
      <dgm:prSet presAssocID="{86404DB9-A76B-42C2-8F92-D69AE2E6D1D2}" presName="connectorText" presStyleLbl="sibTrans2D1" presStyleIdx="3" presStyleCnt="7"/>
      <dgm:spPr/>
      <dgm:t>
        <a:bodyPr/>
        <a:lstStyle/>
        <a:p>
          <a:endParaRPr lang="es-EC"/>
        </a:p>
      </dgm:t>
    </dgm:pt>
    <dgm:pt modelId="{DDBD9585-EDE5-4F51-9C09-544F937AF61A}" type="pres">
      <dgm:prSet presAssocID="{97957558-15A0-4B5E-96C7-D1F13A079089}" presName="node" presStyleLbl="node1" presStyleIdx="3" presStyleCnt="7">
        <dgm:presLayoutVars>
          <dgm:bulletEnabled val="1"/>
        </dgm:presLayoutVars>
      </dgm:prSet>
      <dgm:spPr/>
      <dgm:t>
        <a:bodyPr/>
        <a:lstStyle/>
        <a:p>
          <a:endParaRPr lang="es-EC"/>
        </a:p>
      </dgm:t>
    </dgm:pt>
    <dgm:pt modelId="{19534CB0-CB06-4936-A395-19687D82796E}" type="pres">
      <dgm:prSet presAssocID="{11B865A2-B282-4C0F-A38E-D1BF7F9D0AE8}" presName="parTrans" presStyleLbl="sibTrans2D1" presStyleIdx="4" presStyleCnt="7"/>
      <dgm:spPr/>
      <dgm:t>
        <a:bodyPr/>
        <a:lstStyle/>
        <a:p>
          <a:endParaRPr lang="es-EC"/>
        </a:p>
      </dgm:t>
    </dgm:pt>
    <dgm:pt modelId="{515B1878-43CA-443A-B6BC-B13493AC5A0C}" type="pres">
      <dgm:prSet presAssocID="{11B865A2-B282-4C0F-A38E-D1BF7F9D0AE8}" presName="connectorText" presStyleLbl="sibTrans2D1" presStyleIdx="4" presStyleCnt="7"/>
      <dgm:spPr/>
      <dgm:t>
        <a:bodyPr/>
        <a:lstStyle/>
        <a:p>
          <a:endParaRPr lang="es-EC"/>
        </a:p>
      </dgm:t>
    </dgm:pt>
    <dgm:pt modelId="{67BA2852-422A-4D4E-8328-993D53BED775}" type="pres">
      <dgm:prSet presAssocID="{7BCBE6FB-D84A-4050-B21C-1D0C411BEE0E}" presName="node" presStyleLbl="node1" presStyleIdx="4" presStyleCnt="7">
        <dgm:presLayoutVars>
          <dgm:bulletEnabled val="1"/>
        </dgm:presLayoutVars>
      </dgm:prSet>
      <dgm:spPr/>
      <dgm:t>
        <a:bodyPr/>
        <a:lstStyle/>
        <a:p>
          <a:endParaRPr lang="es-EC"/>
        </a:p>
      </dgm:t>
    </dgm:pt>
    <dgm:pt modelId="{4122750C-BFBD-4E0E-B740-6DE305588F75}" type="pres">
      <dgm:prSet presAssocID="{161624C5-F12C-4E46-A1E9-2C3060204697}" presName="parTrans" presStyleLbl="sibTrans2D1" presStyleIdx="5" presStyleCnt="7"/>
      <dgm:spPr/>
      <dgm:t>
        <a:bodyPr/>
        <a:lstStyle/>
        <a:p>
          <a:endParaRPr lang="es-EC"/>
        </a:p>
      </dgm:t>
    </dgm:pt>
    <dgm:pt modelId="{C4646C16-4BA6-4BCE-935C-79F1D4887C72}" type="pres">
      <dgm:prSet presAssocID="{161624C5-F12C-4E46-A1E9-2C3060204697}" presName="connectorText" presStyleLbl="sibTrans2D1" presStyleIdx="5" presStyleCnt="7"/>
      <dgm:spPr/>
      <dgm:t>
        <a:bodyPr/>
        <a:lstStyle/>
        <a:p>
          <a:endParaRPr lang="es-EC"/>
        </a:p>
      </dgm:t>
    </dgm:pt>
    <dgm:pt modelId="{C392D5B2-715E-433E-B211-C40BCDB37A86}" type="pres">
      <dgm:prSet presAssocID="{4256FD63-BC2D-40EA-8FD2-62112AB0E15C}" presName="node" presStyleLbl="node1" presStyleIdx="5" presStyleCnt="7">
        <dgm:presLayoutVars>
          <dgm:bulletEnabled val="1"/>
        </dgm:presLayoutVars>
      </dgm:prSet>
      <dgm:spPr/>
      <dgm:t>
        <a:bodyPr/>
        <a:lstStyle/>
        <a:p>
          <a:endParaRPr lang="es-EC"/>
        </a:p>
      </dgm:t>
    </dgm:pt>
    <dgm:pt modelId="{DADC57AF-CFEE-464D-BE60-B54F7DA31EEA}" type="pres">
      <dgm:prSet presAssocID="{0720C92F-0965-4AA2-BB28-FB4F3BDB6A1A}" presName="parTrans" presStyleLbl="sibTrans2D1" presStyleIdx="6" presStyleCnt="7"/>
      <dgm:spPr/>
      <dgm:t>
        <a:bodyPr/>
        <a:lstStyle/>
        <a:p>
          <a:endParaRPr lang="es-EC"/>
        </a:p>
      </dgm:t>
    </dgm:pt>
    <dgm:pt modelId="{AD88C447-F9DD-40FE-9415-CB7245BC3E48}" type="pres">
      <dgm:prSet presAssocID="{0720C92F-0965-4AA2-BB28-FB4F3BDB6A1A}" presName="connectorText" presStyleLbl="sibTrans2D1" presStyleIdx="6" presStyleCnt="7"/>
      <dgm:spPr/>
      <dgm:t>
        <a:bodyPr/>
        <a:lstStyle/>
        <a:p>
          <a:endParaRPr lang="es-EC"/>
        </a:p>
      </dgm:t>
    </dgm:pt>
    <dgm:pt modelId="{581AFFFC-9C62-4E69-B4DF-27D9A81921E4}" type="pres">
      <dgm:prSet presAssocID="{CC0D9BC7-7660-4F9A-93CD-51C34EA8CA37}" presName="node" presStyleLbl="node1" presStyleIdx="6" presStyleCnt="7">
        <dgm:presLayoutVars>
          <dgm:bulletEnabled val="1"/>
        </dgm:presLayoutVars>
      </dgm:prSet>
      <dgm:spPr/>
      <dgm:t>
        <a:bodyPr/>
        <a:lstStyle/>
        <a:p>
          <a:endParaRPr lang="es-EC"/>
        </a:p>
      </dgm:t>
    </dgm:pt>
  </dgm:ptLst>
  <dgm:cxnLst>
    <dgm:cxn modelId="{284B4680-0DA7-4EE9-8B40-2CEE8E7515CD}" srcId="{2474F202-EF75-449A-8ADE-5DDED984DA7E}" destId="{4256FD63-BC2D-40EA-8FD2-62112AB0E15C}" srcOrd="5" destOrd="0" parTransId="{161624C5-F12C-4E46-A1E9-2C3060204697}" sibTransId="{5AFC6371-5A03-46DC-8910-3CE0F5B8E1DA}"/>
    <dgm:cxn modelId="{C3778861-6782-447C-B835-A9E89FB8174A}" type="presOf" srcId="{86404DB9-A76B-42C2-8F92-D69AE2E6D1D2}" destId="{FB6BDCD5-98EC-45A7-A6C5-C9AB131BE366}" srcOrd="0" destOrd="0" presId="urn:microsoft.com/office/officeart/2005/8/layout/radial5"/>
    <dgm:cxn modelId="{9D55F34B-A962-4557-8C49-61902BF6C334}" type="presOf" srcId="{F8820D6F-E94D-405D-BB4D-B08E0201A4BD}" destId="{DC7DCC8E-587B-4D4F-BFC7-0932AC8A69D9}" srcOrd="0" destOrd="0" presId="urn:microsoft.com/office/officeart/2005/8/layout/radial5"/>
    <dgm:cxn modelId="{8F322038-DC5B-4EAA-9A7B-99E60730892F}" type="presOf" srcId="{F8820D6F-E94D-405D-BB4D-B08E0201A4BD}" destId="{791AD4BF-2DD6-49DC-B596-03F8B15FD974}" srcOrd="1" destOrd="0" presId="urn:microsoft.com/office/officeart/2005/8/layout/radial5"/>
    <dgm:cxn modelId="{82376E92-3C1D-4A30-8234-BED6720E8FEB}" srcId="{2474F202-EF75-449A-8ADE-5DDED984DA7E}" destId="{7BCBE6FB-D84A-4050-B21C-1D0C411BEE0E}" srcOrd="4" destOrd="0" parTransId="{11B865A2-B282-4C0F-A38E-D1BF7F9D0AE8}" sibTransId="{BD44E72C-7CF2-4CD4-B68E-00E58AEDAA71}"/>
    <dgm:cxn modelId="{717DC1C2-69F0-4662-8D28-08160267BC58}" srcId="{2474F202-EF75-449A-8ADE-5DDED984DA7E}" destId="{8EF5C23D-3CE7-4502-9DED-3B200FB3B314}" srcOrd="0" destOrd="0" parTransId="{F8820D6F-E94D-405D-BB4D-B08E0201A4BD}" sibTransId="{506B2D96-4D36-4696-9C35-0C4C4289CEC2}"/>
    <dgm:cxn modelId="{71EDE481-714F-4631-8D71-E26BAAFCDF44}" type="presOf" srcId="{97957558-15A0-4B5E-96C7-D1F13A079089}" destId="{DDBD9585-EDE5-4F51-9C09-544F937AF61A}" srcOrd="0" destOrd="0" presId="urn:microsoft.com/office/officeart/2005/8/layout/radial5"/>
    <dgm:cxn modelId="{7C36EBA5-4264-402E-8D11-24606C418BD6}" type="presOf" srcId="{7BCBE6FB-D84A-4050-B21C-1D0C411BEE0E}" destId="{67BA2852-422A-4D4E-8328-993D53BED775}" srcOrd="0" destOrd="0" presId="urn:microsoft.com/office/officeart/2005/8/layout/radial5"/>
    <dgm:cxn modelId="{7537B4EB-4346-4767-8514-29D3F7356C74}" type="presOf" srcId="{11B865A2-B282-4C0F-A38E-D1BF7F9D0AE8}" destId="{19534CB0-CB06-4936-A395-19687D82796E}" srcOrd="0" destOrd="0" presId="urn:microsoft.com/office/officeart/2005/8/layout/radial5"/>
    <dgm:cxn modelId="{9AC7A8E9-2846-4FC4-B3AF-2CEB529E9B3B}" type="presOf" srcId="{235B5DBB-5F5A-4509-B026-B96C609DD316}" destId="{52DACD4C-B2A9-4F81-A9B8-A4E165773710}" srcOrd="0" destOrd="0" presId="urn:microsoft.com/office/officeart/2005/8/layout/radial5"/>
    <dgm:cxn modelId="{ED980AE1-A847-479D-AE15-1CA99F7FFC9D}" srcId="{2474F202-EF75-449A-8ADE-5DDED984DA7E}" destId="{235B5DBB-5F5A-4509-B026-B96C609DD316}" srcOrd="2" destOrd="0" parTransId="{1A01E393-B2A5-497B-9BDD-3AA4E1B9045F}" sibTransId="{4D6C5011-3D9F-4AA9-BF28-5A678F053566}"/>
    <dgm:cxn modelId="{7E728355-6463-444E-91AF-6EE48055F673}" type="presOf" srcId="{161624C5-F12C-4E46-A1E9-2C3060204697}" destId="{C4646C16-4BA6-4BCE-935C-79F1D4887C72}" srcOrd="1" destOrd="0" presId="urn:microsoft.com/office/officeart/2005/8/layout/radial5"/>
    <dgm:cxn modelId="{838D3320-1C68-4FCB-9C37-74A027C527EB}" type="presOf" srcId="{669DD5AD-9B2C-4F27-B1BF-A56B9D5345D1}" destId="{D8DBA944-CA26-47A7-B04F-4157ED2EF31A}" srcOrd="1" destOrd="0" presId="urn:microsoft.com/office/officeart/2005/8/layout/radial5"/>
    <dgm:cxn modelId="{128C53AF-AC47-4BC3-B186-2264F2294071}" srcId="{2474F202-EF75-449A-8ADE-5DDED984DA7E}" destId="{CC0D9BC7-7660-4F9A-93CD-51C34EA8CA37}" srcOrd="6" destOrd="0" parTransId="{0720C92F-0965-4AA2-BB28-FB4F3BDB6A1A}" sibTransId="{7BB7C99D-341A-424C-98F4-85817B4B12D8}"/>
    <dgm:cxn modelId="{FA95FA20-4FC7-4554-A19D-3C03DE37B2F2}" type="presOf" srcId="{0720C92F-0965-4AA2-BB28-FB4F3BDB6A1A}" destId="{DADC57AF-CFEE-464D-BE60-B54F7DA31EEA}" srcOrd="0" destOrd="0" presId="urn:microsoft.com/office/officeart/2005/8/layout/radial5"/>
    <dgm:cxn modelId="{598D90BA-23C5-48AB-9BAB-46A56AB653D3}" type="presOf" srcId="{8EF5C23D-3CE7-4502-9DED-3B200FB3B314}" destId="{EF8506FD-C908-45B9-93BA-D4B816629D6E}" srcOrd="0" destOrd="0" presId="urn:microsoft.com/office/officeart/2005/8/layout/radial5"/>
    <dgm:cxn modelId="{58E89076-3358-4B38-B0EB-1B2FE0A4C46C}" type="presOf" srcId="{2474F202-EF75-449A-8ADE-5DDED984DA7E}" destId="{BD7AEB94-E887-4DE8-86C8-B24BA9F3CF75}" srcOrd="0" destOrd="0" presId="urn:microsoft.com/office/officeart/2005/8/layout/radial5"/>
    <dgm:cxn modelId="{B28CC96C-A6E7-450C-94E6-71DF7F3A9D4A}" type="presOf" srcId="{161624C5-F12C-4E46-A1E9-2C3060204697}" destId="{4122750C-BFBD-4E0E-B740-6DE305588F75}" srcOrd="0" destOrd="0" presId="urn:microsoft.com/office/officeart/2005/8/layout/radial5"/>
    <dgm:cxn modelId="{AC6234F5-423C-4E3D-83EB-8197F10BB115}" type="presOf" srcId="{CC0D9BC7-7660-4F9A-93CD-51C34EA8CA37}" destId="{581AFFFC-9C62-4E69-B4DF-27D9A81921E4}" srcOrd="0" destOrd="0" presId="urn:microsoft.com/office/officeart/2005/8/layout/radial5"/>
    <dgm:cxn modelId="{AB66F78E-0909-4EBF-8317-3D70B7248C7B}" type="presOf" srcId="{1A01E393-B2A5-497B-9BDD-3AA4E1B9045F}" destId="{EB0C191E-F4A9-43DF-9D73-25C78EB4B0EA}" srcOrd="0" destOrd="0" presId="urn:microsoft.com/office/officeart/2005/8/layout/radial5"/>
    <dgm:cxn modelId="{A89C555B-11C0-4F7C-A591-0FDAF1A3763E}" type="presOf" srcId="{669DD5AD-9B2C-4F27-B1BF-A56B9D5345D1}" destId="{A0190C6D-EEB0-4B4B-9DA5-169B203FF01A}" srcOrd="0" destOrd="0" presId="urn:microsoft.com/office/officeart/2005/8/layout/radial5"/>
    <dgm:cxn modelId="{9B53523D-E7B8-4CCD-838E-95686B5C8F95}" type="presOf" srcId="{D7CA513B-C5B8-461E-96E1-FDC0066D8012}" destId="{BE07726E-61F3-46D3-B081-A726025A1758}" srcOrd="0" destOrd="0" presId="urn:microsoft.com/office/officeart/2005/8/layout/radial5"/>
    <dgm:cxn modelId="{FE9A7EA7-93C3-4365-9244-810EDA930743}" type="presOf" srcId="{B878C53A-331A-46B1-ACA1-11F2F6D82670}" destId="{3C6734CA-0532-498E-BCC6-1405856FBC01}" srcOrd="0" destOrd="0" presId="urn:microsoft.com/office/officeart/2005/8/layout/radial5"/>
    <dgm:cxn modelId="{F1918624-783C-440A-BC23-96D5DDC3741D}" srcId="{2474F202-EF75-449A-8ADE-5DDED984DA7E}" destId="{97957558-15A0-4B5E-96C7-D1F13A079089}" srcOrd="3" destOrd="0" parTransId="{86404DB9-A76B-42C2-8F92-D69AE2E6D1D2}" sibTransId="{961E54A3-4F71-41B7-87B4-B2E7E44458E3}"/>
    <dgm:cxn modelId="{5FDD8D65-F86C-488C-A59A-DAE7CAC3CDAC}" type="presOf" srcId="{86404DB9-A76B-42C2-8F92-D69AE2E6D1D2}" destId="{19F1E7EC-96AA-42D1-B78E-8B17FC108856}" srcOrd="1" destOrd="0" presId="urn:microsoft.com/office/officeart/2005/8/layout/radial5"/>
    <dgm:cxn modelId="{583C9817-0D19-4554-B35F-76505A7F61D2}" type="presOf" srcId="{11B865A2-B282-4C0F-A38E-D1BF7F9D0AE8}" destId="{515B1878-43CA-443A-B6BC-B13493AC5A0C}" srcOrd="1" destOrd="0" presId="urn:microsoft.com/office/officeart/2005/8/layout/radial5"/>
    <dgm:cxn modelId="{66BF6F9E-719A-48AD-8231-A844FD5E1433}" type="presOf" srcId="{4256FD63-BC2D-40EA-8FD2-62112AB0E15C}" destId="{C392D5B2-715E-433E-B211-C40BCDB37A86}" srcOrd="0" destOrd="0" presId="urn:microsoft.com/office/officeart/2005/8/layout/radial5"/>
    <dgm:cxn modelId="{E4D59062-9517-4645-A48F-46DCC5CF8FA0}" srcId="{2474F202-EF75-449A-8ADE-5DDED984DA7E}" destId="{B878C53A-331A-46B1-ACA1-11F2F6D82670}" srcOrd="1" destOrd="0" parTransId="{669DD5AD-9B2C-4F27-B1BF-A56B9D5345D1}" sibTransId="{B5181E8F-5E72-45C5-928D-3A35540CE52D}"/>
    <dgm:cxn modelId="{E91EFACB-32BD-45EF-B1AF-A5C71CED4595}" srcId="{D7CA513B-C5B8-461E-96E1-FDC0066D8012}" destId="{2474F202-EF75-449A-8ADE-5DDED984DA7E}" srcOrd="0" destOrd="0" parTransId="{7ED5F503-5C6B-41AA-952A-2C176E304486}" sibTransId="{79DC4632-622D-4AB7-AD05-000396BA7785}"/>
    <dgm:cxn modelId="{462E36DE-6F87-4FD3-A9CD-EBE435E97A0A}" type="presOf" srcId="{1A01E393-B2A5-497B-9BDD-3AA4E1B9045F}" destId="{680A67D8-B4EA-43F5-9963-ADEA3AC7CC00}" srcOrd="1" destOrd="0" presId="urn:microsoft.com/office/officeart/2005/8/layout/radial5"/>
    <dgm:cxn modelId="{6E6B6901-0C96-4737-925B-2895BA464C23}" type="presOf" srcId="{0720C92F-0965-4AA2-BB28-FB4F3BDB6A1A}" destId="{AD88C447-F9DD-40FE-9415-CB7245BC3E48}" srcOrd="1" destOrd="0" presId="urn:microsoft.com/office/officeart/2005/8/layout/radial5"/>
    <dgm:cxn modelId="{F5DF7A9F-0EDD-4065-B930-B160C819B3ED}" type="presParOf" srcId="{BE07726E-61F3-46D3-B081-A726025A1758}" destId="{BD7AEB94-E887-4DE8-86C8-B24BA9F3CF75}" srcOrd="0" destOrd="0" presId="urn:microsoft.com/office/officeart/2005/8/layout/radial5"/>
    <dgm:cxn modelId="{8638BC7E-FAE7-46C1-AD33-7014FEFFE078}" type="presParOf" srcId="{BE07726E-61F3-46D3-B081-A726025A1758}" destId="{DC7DCC8E-587B-4D4F-BFC7-0932AC8A69D9}" srcOrd="1" destOrd="0" presId="urn:microsoft.com/office/officeart/2005/8/layout/radial5"/>
    <dgm:cxn modelId="{C9AA4BA4-97E0-4C31-85E7-0E23D080A013}" type="presParOf" srcId="{DC7DCC8E-587B-4D4F-BFC7-0932AC8A69D9}" destId="{791AD4BF-2DD6-49DC-B596-03F8B15FD974}" srcOrd="0" destOrd="0" presId="urn:microsoft.com/office/officeart/2005/8/layout/radial5"/>
    <dgm:cxn modelId="{9976426B-AE4E-4FAF-8EC9-41714150B38B}" type="presParOf" srcId="{BE07726E-61F3-46D3-B081-A726025A1758}" destId="{EF8506FD-C908-45B9-93BA-D4B816629D6E}" srcOrd="2" destOrd="0" presId="urn:microsoft.com/office/officeart/2005/8/layout/radial5"/>
    <dgm:cxn modelId="{3FE31A30-AA7B-46E5-BF5A-1CA8ED0F980D}" type="presParOf" srcId="{BE07726E-61F3-46D3-B081-A726025A1758}" destId="{A0190C6D-EEB0-4B4B-9DA5-169B203FF01A}" srcOrd="3" destOrd="0" presId="urn:microsoft.com/office/officeart/2005/8/layout/radial5"/>
    <dgm:cxn modelId="{D75C7A17-5DB7-4CD9-8F88-E09B60767EFC}" type="presParOf" srcId="{A0190C6D-EEB0-4B4B-9DA5-169B203FF01A}" destId="{D8DBA944-CA26-47A7-B04F-4157ED2EF31A}" srcOrd="0" destOrd="0" presId="urn:microsoft.com/office/officeart/2005/8/layout/radial5"/>
    <dgm:cxn modelId="{85C0F89A-A33A-4441-9E64-9AF1673FB31E}" type="presParOf" srcId="{BE07726E-61F3-46D3-B081-A726025A1758}" destId="{3C6734CA-0532-498E-BCC6-1405856FBC01}" srcOrd="4" destOrd="0" presId="urn:microsoft.com/office/officeart/2005/8/layout/radial5"/>
    <dgm:cxn modelId="{1F29DDCA-57AB-49C9-A75D-239C57782F82}" type="presParOf" srcId="{BE07726E-61F3-46D3-B081-A726025A1758}" destId="{EB0C191E-F4A9-43DF-9D73-25C78EB4B0EA}" srcOrd="5" destOrd="0" presId="urn:microsoft.com/office/officeart/2005/8/layout/radial5"/>
    <dgm:cxn modelId="{25EE6C03-1A9A-404E-A929-87665989C727}" type="presParOf" srcId="{EB0C191E-F4A9-43DF-9D73-25C78EB4B0EA}" destId="{680A67D8-B4EA-43F5-9963-ADEA3AC7CC00}" srcOrd="0" destOrd="0" presId="urn:microsoft.com/office/officeart/2005/8/layout/radial5"/>
    <dgm:cxn modelId="{73C75BE4-DC52-4D16-A1C7-4994F21FBF0A}" type="presParOf" srcId="{BE07726E-61F3-46D3-B081-A726025A1758}" destId="{52DACD4C-B2A9-4F81-A9B8-A4E165773710}" srcOrd="6" destOrd="0" presId="urn:microsoft.com/office/officeart/2005/8/layout/radial5"/>
    <dgm:cxn modelId="{601F0877-9AF6-4F98-8564-E1C412578EA7}" type="presParOf" srcId="{BE07726E-61F3-46D3-B081-A726025A1758}" destId="{FB6BDCD5-98EC-45A7-A6C5-C9AB131BE366}" srcOrd="7" destOrd="0" presId="urn:microsoft.com/office/officeart/2005/8/layout/radial5"/>
    <dgm:cxn modelId="{25CA7CC9-C336-4B6F-A61B-7FF725746E5C}" type="presParOf" srcId="{FB6BDCD5-98EC-45A7-A6C5-C9AB131BE366}" destId="{19F1E7EC-96AA-42D1-B78E-8B17FC108856}" srcOrd="0" destOrd="0" presId="urn:microsoft.com/office/officeart/2005/8/layout/radial5"/>
    <dgm:cxn modelId="{E3047E4E-6FB9-4DAC-AEE3-9BC819CF2CA8}" type="presParOf" srcId="{BE07726E-61F3-46D3-B081-A726025A1758}" destId="{DDBD9585-EDE5-4F51-9C09-544F937AF61A}" srcOrd="8" destOrd="0" presId="urn:microsoft.com/office/officeart/2005/8/layout/radial5"/>
    <dgm:cxn modelId="{3AF07446-23BB-4816-9535-8011022624EC}" type="presParOf" srcId="{BE07726E-61F3-46D3-B081-A726025A1758}" destId="{19534CB0-CB06-4936-A395-19687D82796E}" srcOrd="9" destOrd="0" presId="urn:microsoft.com/office/officeart/2005/8/layout/radial5"/>
    <dgm:cxn modelId="{832CD623-A3AB-4185-A1DE-A82B621FFAEA}" type="presParOf" srcId="{19534CB0-CB06-4936-A395-19687D82796E}" destId="{515B1878-43CA-443A-B6BC-B13493AC5A0C}" srcOrd="0" destOrd="0" presId="urn:microsoft.com/office/officeart/2005/8/layout/radial5"/>
    <dgm:cxn modelId="{3BEAC8D6-3C23-4608-88A8-54976BE17771}" type="presParOf" srcId="{BE07726E-61F3-46D3-B081-A726025A1758}" destId="{67BA2852-422A-4D4E-8328-993D53BED775}" srcOrd="10" destOrd="0" presId="urn:microsoft.com/office/officeart/2005/8/layout/radial5"/>
    <dgm:cxn modelId="{15F6C9AC-D83A-41CF-966A-99AE88394E7E}" type="presParOf" srcId="{BE07726E-61F3-46D3-B081-A726025A1758}" destId="{4122750C-BFBD-4E0E-B740-6DE305588F75}" srcOrd="11" destOrd="0" presId="urn:microsoft.com/office/officeart/2005/8/layout/radial5"/>
    <dgm:cxn modelId="{DAADCC7D-C3B4-4F86-A598-9E43A564DE17}" type="presParOf" srcId="{4122750C-BFBD-4E0E-B740-6DE305588F75}" destId="{C4646C16-4BA6-4BCE-935C-79F1D4887C72}" srcOrd="0" destOrd="0" presId="urn:microsoft.com/office/officeart/2005/8/layout/radial5"/>
    <dgm:cxn modelId="{D683FAD5-A93A-45A9-9A65-3D30FA2802C1}" type="presParOf" srcId="{BE07726E-61F3-46D3-B081-A726025A1758}" destId="{C392D5B2-715E-433E-B211-C40BCDB37A86}" srcOrd="12" destOrd="0" presId="urn:microsoft.com/office/officeart/2005/8/layout/radial5"/>
    <dgm:cxn modelId="{9CA576E4-949A-4793-80A5-D52A1B94B252}" type="presParOf" srcId="{BE07726E-61F3-46D3-B081-A726025A1758}" destId="{DADC57AF-CFEE-464D-BE60-B54F7DA31EEA}" srcOrd="13" destOrd="0" presId="urn:microsoft.com/office/officeart/2005/8/layout/radial5"/>
    <dgm:cxn modelId="{3B174904-19E4-4B99-94BF-D960F2819ED0}" type="presParOf" srcId="{DADC57AF-CFEE-464D-BE60-B54F7DA31EEA}" destId="{AD88C447-F9DD-40FE-9415-CB7245BC3E48}" srcOrd="0" destOrd="0" presId="urn:microsoft.com/office/officeart/2005/8/layout/radial5"/>
    <dgm:cxn modelId="{44F2AF66-5AF4-4C47-849D-98DA0885F267}" type="presParOf" srcId="{BE07726E-61F3-46D3-B081-A726025A1758}" destId="{581AFFFC-9C62-4E69-B4DF-27D9A81921E4}"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B8B35D6-B144-4D12-85B1-5E00BB5B5FFA}" type="doc">
      <dgm:prSet loTypeId="urn:microsoft.com/office/officeart/2008/layout/VerticalCurvedList" loCatId="list" qsTypeId="urn:microsoft.com/office/officeart/2005/8/quickstyle/3d1" qsCatId="3D" csTypeId="urn:microsoft.com/office/officeart/2005/8/colors/colorful5" csCatId="colorful" phldr="1"/>
      <dgm:spPr/>
      <dgm:t>
        <a:bodyPr/>
        <a:lstStyle/>
        <a:p>
          <a:endParaRPr lang="es-EC"/>
        </a:p>
      </dgm:t>
    </dgm:pt>
    <dgm:pt modelId="{917C69D3-2C74-4838-82F9-8F8FB6AC2BD7}">
      <dgm:prSet phldrT="[Texto]"/>
      <dgm:spPr/>
      <dgm:t>
        <a:bodyPr/>
        <a:lstStyle/>
        <a:p>
          <a:r>
            <a:rPr lang="es-EC"/>
            <a:t>Alianza On-line</a:t>
          </a:r>
        </a:p>
      </dgm:t>
    </dgm:pt>
    <dgm:pt modelId="{5710A814-E3C6-4BB9-860E-888BBF774F6D}" type="parTrans" cxnId="{CD11F7C5-4A8E-4706-B8E4-02152F39E9FB}">
      <dgm:prSet/>
      <dgm:spPr/>
      <dgm:t>
        <a:bodyPr/>
        <a:lstStyle/>
        <a:p>
          <a:endParaRPr lang="es-EC"/>
        </a:p>
      </dgm:t>
    </dgm:pt>
    <dgm:pt modelId="{ADC8EAC2-CD75-4358-B254-BCE2493E6730}" type="sibTrans" cxnId="{CD11F7C5-4A8E-4706-B8E4-02152F39E9FB}">
      <dgm:prSet/>
      <dgm:spPr/>
      <dgm:t>
        <a:bodyPr/>
        <a:lstStyle/>
        <a:p>
          <a:endParaRPr lang="es-EC"/>
        </a:p>
      </dgm:t>
    </dgm:pt>
    <dgm:pt modelId="{5F36E0F8-3FDF-4602-BDDA-ECE4479284FA}">
      <dgm:prSet phldrT="[Texto]"/>
      <dgm:spPr/>
      <dgm:t>
        <a:bodyPr/>
        <a:lstStyle/>
        <a:p>
          <a:r>
            <a:rPr lang="es-EC"/>
            <a:t>Automaticidad de Ordenes de Pago</a:t>
          </a:r>
        </a:p>
      </dgm:t>
    </dgm:pt>
    <dgm:pt modelId="{C6F7316E-F40F-4391-B6A0-4E5CFCB528A7}" type="parTrans" cxnId="{90A88962-8F94-455F-B514-5A82E101CE00}">
      <dgm:prSet/>
      <dgm:spPr/>
      <dgm:t>
        <a:bodyPr/>
        <a:lstStyle/>
        <a:p>
          <a:endParaRPr lang="es-EC"/>
        </a:p>
      </dgm:t>
    </dgm:pt>
    <dgm:pt modelId="{36BCBDC8-466D-4072-B4AD-BE6206732E7F}" type="sibTrans" cxnId="{90A88962-8F94-455F-B514-5A82E101CE00}">
      <dgm:prSet/>
      <dgm:spPr/>
      <dgm:t>
        <a:bodyPr/>
        <a:lstStyle/>
        <a:p>
          <a:endParaRPr lang="es-EC"/>
        </a:p>
      </dgm:t>
    </dgm:pt>
    <dgm:pt modelId="{5437A22C-7872-4EDA-8FEC-3FEDC4B07B8C}">
      <dgm:prSet phldrT="[Texto]"/>
      <dgm:spPr/>
      <dgm:t>
        <a:bodyPr/>
        <a:lstStyle/>
        <a:p>
          <a:r>
            <a:rPr lang="es-EC"/>
            <a:t>Montaje de puntos de venta</a:t>
          </a:r>
        </a:p>
      </dgm:t>
    </dgm:pt>
    <dgm:pt modelId="{4629874B-0F09-4CC3-82ED-B4EC81EF43C4}" type="parTrans" cxnId="{3760808D-8080-4D77-8992-7A646F00B9DC}">
      <dgm:prSet/>
      <dgm:spPr/>
      <dgm:t>
        <a:bodyPr/>
        <a:lstStyle/>
        <a:p>
          <a:endParaRPr lang="es-EC"/>
        </a:p>
      </dgm:t>
    </dgm:pt>
    <dgm:pt modelId="{42519749-1E0B-4C20-B367-B9D4E166FBA8}" type="sibTrans" cxnId="{3760808D-8080-4D77-8992-7A646F00B9DC}">
      <dgm:prSet/>
      <dgm:spPr/>
      <dgm:t>
        <a:bodyPr/>
        <a:lstStyle/>
        <a:p>
          <a:endParaRPr lang="es-EC"/>
        </a:p>
      </dgm:t>
    </dgm:pt>
    <dgm:pt modelId="{88A2CC30-D137-4B41-AF2D-D0024B018D3C}">
      <dgm:prSet phldrT="[Texto]"/>
      <dgm:spPr/>
      <dgm:t>
        <a:bodyPr/>
        <a:lstStyle/>
        <a:p>
          <a:r>
            <a:rPr lang="es-EC"/>
            <a:t>Control de siniestralidad</a:t>
          </a:r>
        </a:p>
      </dgm:t>
    </dgm:pt>
    <dgm:pt modelId="{4C947FC5-C6B5-4000-9E60-7A47CDCDAC87}" type="parTrans" cxnId="{8F5F5422-8D27-40CA-AD15-8755F2FCBB7E}">
      <dgm:prSet/>
      <dgm:spPr/>
      <dgm:t>
        <a:bodyPr/>
        <a:lstStyle/>
        <a:p>
          <a:endParaRPr lang="es-EC"/>
        </a:p>
      </dgm:t>
    </dgm:pt>
    <dgm:pt modelId="{672BB4E7-A1AB-40D4-B446-881F6A82B88E}" type="sibTrans" cxnId="{8F5F5422-8D27-40CA-AD15-8755F2FCBB7E}">
      <dgm:prSet/>
      <dgm:spPr/>
      <dgm:t>
        <a:bodyPr/>
        <a:lstStyle/>
        <a:p>
          <a:endParaRPr lang="es-EC"/>
        </a:p>
      </dgm:t>
    </dgm:pt>
    <dgm:pt modelId="{F144CD72-50C6-492F-866B-C1F2E36B7ADD}">
      <dgm:prSet phldrT="[Texto]"/>
      <dgm:spPr/>
      <dgm:t>
        <a:bodyPr/>
        <a:lstStyle/>
        <a:p>
          <a:r>
            <a:rPr lang="es-EC"/>
            <a:t>Programas de capacitación gradual</a:t>
          </a:r>
        </a:p>
      </dgm:t>
    </dgm:pt>
    <dgm:pt modelId="{86DCCFEF-A5E4-4ADF-85E6-31864FA46227}" type="parTrans" cxnId="{4EBEBE3F-70AA-4155-8045-365524B60509}">
      <dgm:prSet/>
      <dgm:spPr/>
      <dgm:t>
        <a:bodyPr/>
        <a:lstStyle/>
        <a:p>
          <a:endParaRPr lang="es-EC"/>
        </a:p>
      </dgm:t>
    </dgm:pt>
    <dgm:pt modelId="{74891FE9-EE27-46D2-8D93-2D09C4FF6766}" type="sibTrans" cxnId="{4EBEBE3F-70AA-4155-8045-365524B60509}">
      <dgm:prSet/>
      <dgm:spPr/>
      <dgm:t>
        <a:bodyPr/>
        <a:lstStyle/>
        <a:p>
          <a:endParaRPr lang="es-EC"/>
        </a:p>
      </dgm:t>
    </dgm:pt>
    <dgm:pt modelId="{0B5BE190-2FC5-4C1D-9F91-500A4FB37E36}" type="pres">
      <dgm:prSet presAssocID="{4B8B35D6-B144-4D12-85B1-5E00BB5B5FFA}" presName="Name0" presStyleCnt="0">
        <dgm:presLayoutVars>
          <dgm:chMax val="7"/>
          <dgm:chPref val="7"/>
          <dgm:dir/>
        </dgm:presLayoutVars>
      </dgm:prSet>
      <dgm:spPr/>
      <dgm:t>
        <a:bodyPr/>
        <a:lstStyle/>
        <a:p>
          <a:endParaRPr lang="es-EC"/>
        </a:p>
      </dgm:t>
    </dgm:pt>
    <dgm:pt modelId="{9C2BCAE7-A288-4804-8883-0CF8653D6716}" type="pres">
      <dgm:prSet presAssocID="{4B8B35D6-B144-4D12-85B1-5E00BB5B5FFA}" presName="Name1" presStyleCnt="0"/>
      <dgm:spPr/>
    </dgm:pt>
    <dgm:pt modelId="{9FCD10A2-286D-4EB0-8F4C-F65EEC3B16E0}" type="pres">
      <dgm:prSet presAssocID="{4B8B35D6-B144-4D12-85B1-5E00BB5B5FFA}" presName="cycle" presStyleCnt="0"/>
      <dgm:spPr/>
    </dgm:pt>
    <dgm:pt modelId="{BB67820A-9D3E-43D8-8A18-B97CA796FDED}" type="pres">
      <dgm:prSet presAssocID="{4B8B35D6-B144-4D12-85B1-5E00BB5B5FFA}" presName="srcNode" presStyleLbl="node1" presStyleIdx="0" presStyleCnt="5"/>
      <dgm:spPr/>
    </dgm:pt>
    <dgm:pt modelId="{560EF358-2731-4561-AF88-94B5DB06F750}" type="pres">
      <dgm:prSet presAssocID="{4B8B35D6-B144-4D12-85B1-5E00BB5B5FFA}" presName="conn" presStyleLbl="parChTrans1D2" presStyleIdx="0" presStyleCnt="1"/>
      <dgm:spPr/>
      <dgm:t>
        <a:bodyPr/>
        <a:lstStyle/>
        <a:p>
          <a:endParaRPr lang="es-EC"/>
        </a:p>
      </dgm:t>
    </dgm:pt>
    <dgm:pt modelId="{1A05D78F-42B3-412E-963A-26A79B95DB4B}" type="pres">
      <dgm:prSet presAssocID="{4B8B35D6-B144-4D12-85B1-5E00BB5B5FFA}" presName="extraNode" presStyleLbl="node1" presStyleIdx="0" presStyleCnt="5"/>
      <dgm:spPr/>
    </dgm:pt>
    <dgm:pt modelId="{B0B25EB9-64D9-47E0-AAA3-BB763CE6C250}" type="pres">
      <dgm:prSet presAssocID="{4B8B35D6-B144-4D12-85B1-5E00BB5B5FFA}" presName="dstNode" presStyleLbl="node1" presStyleIdx="0" presStyleCnt="5"/>
      <dgm:spPr/>
    </dgm:pt>
    <dgm:pt modelId="{F5575632-608F-4E55-90E3-338A452E6DDF}" type="pres">
      <dgm:prSet presAssocID="{917C69D3-2C74-4838-82F9-8F8FB6AC2BD7}" presName="text_1" presStyleLbl="node1" presStyleIdx="0" presStyleCnt="5">
        <dgm:presLayoutVars>
          <dgm:bulletEnabled val="1"/>
        </dgm:presLayoutVars>
      </dgm:prSet>
      <dgm:spPr/>
      <dgm:t>
        <a:bodyPr/>
        <a:lstStyle/>
        <a:p>
          <a:endParaRPr lang="es-EC"/>
        </a:p>
      </dgm:t>
    </dgm:pt>
    <dgm:pt modelId="{4331C29C-0ADE-4757-B299-18D3C5B4C479}" type="pres">
      <dgm:prSet presAssocID="{917C69D3-2C74-4838-82F9-8F8FB6AC2BD7}" presName="accent_1" presStyleCnt="0"/>
      <dgm:spPr/>
    </dgm:pt>
    <dgm:pt modelId="{BBF49A4C-A777-49EA-8390-889D61A7C9F8}" type="pres">
      <dgm:prSet presAssocID="{917C69D3-2C74-4838-82F9-8F8FB6AC2BD7}" presName="accentRepeatNode" presStyleLbl="solidFgAcc1" presStyleIdx="0" presStyleCnt="5"/>
      <dgm:spPr/>
    </dgm:pt>
    <dgm:pt modelId="{9F20D411-C0C8-4043-9CB8-8EE28B4BDD7E}" type="pres">
      <dgm:prSet presAssocID="{5F36E0F8-3FDF-4602-BDDA-ECE4479284FA}" presName="text_2" presStyleLbl="node1" presStyleIdx="1" presStyleCnt="5">
        <dgm:presLayoutVars>
          <dgm:bulletEnabled val="1"/>
        </dgm:presLayoutVars>
      </dgm:prSet>
      <dgm:spPr/>
      <dgm:t>
        <a:bodyPr/>
        <a:lstStyle/>
        <a:p>
          <a:endParaRPr lang="es-EC"/>
        </a:p>
      </dgm:t>
    </dgm:pt>
    <dgm:pt modelId="{AD209D32-D1D4-4C8D-A841-DC21B1A56817}" type="pres">
      <dgm:prSet presAssocID="{5F36E0F8-3FDF-4602-BDDA-ECE4479284FA}" presName="accent_2" presStyleCnt="0"/>
      <dgm:spPr/>
    </dgm:pt>
    <dgm:pt modelId="{E0201419-9C01-4124-AFF0-90AB82872920}" type="pres">
      <dgm:prSet presAssocID="{5F36E0F8-3FDF-4602-BDDA-ECE4479284FA}" presName="accentRepeatNode" presStyleLbl="solidFgAcc1" presStyleIdx="1" presStyleCnt="5"/>
      <dgm:spPr/>
    </dgm:pt>
    <dgm:pt modelId="{136769AC-253E-45C7-B10C-737849CC130E}" type="pres">
      <dgm:prSet presAssocID="{88A2CC30-D137-4B41-AF2D-D0024B018D3C}" presName="text_3" presStyleLbl="node1" presStyleIdx="2" presStyleCnt="5">
        <dgm:presLayoutVars>
          <dgm:bulletEnabled val="1"/>
        </dgm:presLayoutVars>
      </dgm:prSet>
      <dgm:spPr/>
      <dgm:t>
        <a:bodyPr/>
        <a:lstStyle/>
        <a:p>
          <a:endParaRPr lang="es-EC"/>
        </a:p>
      </dgm:t>
    </dgm:pt>
    <dgm:pt modelId="{0CF6B61A-57E0-4E67-A733-6A8994142BFD}" type="pres">
      <dgm:prSet presAssocID="{88A2CC30-D137-4B41-AF2D-D0024B018D3C}" presName="accent_3" presStyleCnt="0"/>
      <dgm:spPr/>
    </dgm:pt>
    <dgm:pt modelId="{24D8074C-DEAA-46C4-99F0-6131D5C0B9E4}" type="pres">
      <dgm:prSet presAssocID="{88A2CC30-D137-4B41-AF2D-D0024B018D3C}" presName="accentRepeatNode" presStyleLbl="solidFgAcc1" presStyleIdx="2" presStyleCnt="5"/>
      <dgm:spPr/>
    </dgm:pt>
    <dgm:pt modelId="{145D8549-86B6-49F9-B9AD-9D2405943025}" type="pres">
      <dgm:prSet presAssocID="{5437A22C-7872-4EDA-8FEC-3FEDC4B07B8C}" presName="text_4" presStyleLbl="node1" presStyleIdx="3" presStyleCnt="5">
        <dgm:presLayoutVars>
          <dgm:bulletEnabled val="1"/>
        </dgm:presLayoutVars>
      </dgm:prSet>
      <dgm:spPr/>
      <dgm:t>
        <a:bodyPr/>
        <a:lstStyle/>
        <a:p>
          <a:endParaRPr lang="es-EC"/>
        </a:p>
      </dgm:t>
    </dgm:pt>
    <dgm:pt modelId="{2E6660A0-7DB5-47D0-8B56-DD7694B61033}" type="pres">
      <dgm:prSet presAssocID="{5437A22C-7872-4EDA-8FEC-3FEDC4B07B8C}" presName="accent_4" presStyleCnt="0"/>
      <dgm:spPr/>
    </dgm:pt>
    <dgm:pt modelId="{2DFC2C45-DDA0-43F6-89F3-EB5DFD5FE0FB}" type="pres">
      <dgm:prSet presAssocID="{5437A22C-7872-4EDA-8FEC-3FEDC4B07B8C}" presName="accentRepeatNode" presStyleLbl="solidFgAcc1" presStyleIdx="3" presStyleCnt="5"/>
      <dgm:spPr/>
    </dgm:pt>
    <dgm:pt modelId="{CE4C9F14-CBA9-4766-8423-A978D183925D}" type="pres">
      <dgm:prSet presAssocID="{F144CD72-50C6-492F-866B-C1F2E36B7ADD}" presName="text_5" presStyleLbl="node1" presStyleIdx="4" presStyleCnt="5">
        <dgm:presLayoutVars>
          <dgm:bulletEnabled val="1"/>
        </dgm:presLayoutVars>
      </dgm:prSet>
      <dgm:spPr/>
      <dgm:t>
        <a:bodyPr/>
        <a:lstStyle/>
        <a:p>
          <a:endParaRPr lang="es-EC"/>
        </a:p>
      </dgm:t>
    </dgm:pt>
    <dgm:pt modelId="{7A9D1B8A-2B7D-49DC-87BA-C11248234874}" type="pres">
      <dgm:prSet presAssocID="{F144CD72-50C6-492F-866B-C1F2E36B7ADD}" presName="accent_5" presStyleCnt="0"/>
      <dgm:spPr/>
    </dgm:pt>
    <dgm:pt modelId="{4B3FC076-30DD-4110-BFB6-457A9134C45C}" type="pres">
      <dgm:prSet presAssocID="{F144CD72-50C6-492F-866B-C1F2E36B7ADD}" presName="accentRepeatNode" presStyleLbl="solidFgAcc1" presStyleIdx="4" presStyleCnt="5"/>
      <dgm:spPr/>
    </dgm:pt>
  </dgm:ptLst>
  <dgm:cxnLst>
    <dgm:cxn modelId="{3760808D-8080-4D77-8992-7A646F00B9DC}" srcId="{4B8B35D6-B144-4D12-85B1-5E00BB5B5FFA}" destId="{5437A22C-7872-4EDA-8FEC-3FEDC4B07B8C}" srcOrd="3" destOrd="0" parTransId="{4629874B-0F09-4CC3-82ED-B4EC81EF43C4}" sibTransId="{42519749-1E0B-4C20-B367-B9D4E166FBA8}"/>
    <dgm:cxn modelId="{A069BCF9-B72B-4788-95C1-03B20ED0FBD0}" type="presOf" srcId="{917C69D3-2C74-4838-82F9-8F8FB6AC2BD7}" destId="{F5575632-608F-4E55-90E3-338A452E6DDF}" srcOrd="0" destOrd="0" presId="urn:microsoft.com/office/officeart/2008/layout/VerticalCurvedList"/>
    <dgm:cxn modelId="{8F5F5422-8D27-40CA-AD15-8755F2FCBB7E}" srcId="{4B8B35D6-B144-4D12-85B1-5E00BB5B5FFA}" destId="{88A2CC30-D137-4B41-AF2D-D0024B018D3C}" srcOrd="2" destOrd="0" parTransId="{4C947FC5-C6B5-4000-9E60-7A47CDCDAC87}" sibTransId="{672BB4E7-A1AB-40D4-B446-881F6A82B88E}"/>
    <dgm:cxn modelId="{CD11F7C5-4A8E-4706-B8E4-02152F39E9FB}" srcId="{4B8B35D6-B144-4D12-85B1-5E00BB5B5FFA}" destId="{917C69D3-2C74-4838-82F9-8F8FB6AC2BD7}" srcOrd="0" destOrd="0" parTransId="{5710A814-E3C6-4BB9-860E-888BBF774F6D}" sibTransId="{ADC8EAC2-CD75-4358-B254-BCE2493E6730}"/>
    <dgm:cxn modelId="{0763B5D9-2491-4F74-9AE0-D3951A152A6D}" type="presOf" srcId="{F144CD72-50C6-492F-866B-C1F2E36B7ADD}" destId="{CE4C9F14-CBA9-4766-8423-A978D183925D}" srcOrd="0" destOrd="0" presId="urn:microsoft.com/office/officeart/2008/layout/VerticalCurvedList"/>
    <dgm:cxn modelId="{BE185F04-DDEA-4332-9A10-798F8433497F}" type="presOf" srcId="{4B8B35D6-B144-4D12-85B1-5E00BB5B5FFA}" destId="{0B5BE190-2FC5-4C1D-9F91-500A4FB37E36}" srcOrd="0" destOrd="0" presId="urn:microsoft.com/office/officeart/2008/layout/VerticalCurvedList"/>
    <dgm:cxn modelId="{DE3CDEF3-827F-40D8-93D3-1EAA05D67E88}" type="presOf" srcId="{5F36E0F8-3FDF-4602-BDDA-ECE4479284FA}" destId="{9F20D411-C0C8-4043-9CB8-8EE28B4BDD7E}" srcOrd="0" destOrd="0" presId="urn:microsoft.com/office/officeart/2008/layout/VerticalCurvedList"/>
    <dgm:cxn modelId="{90A88962-8F94-455F-B514-5A82E101CE00}" srcId="{4B8B35D6-B144-4D12-85B1-5E00BB5B5FFA}" destId="{5F36E0F8-3FDF-4602-BDDA-ECE4479284FA}" srcOrd="1" destOrd="0" parTransId="{C6F7316E-F40F-4391-B6A0-4E5CFCB528A7}" sibTransId="{36BCBDC8-466D-4072-B4AD-BE6206732E7F}"/>
    <dgm:cxn modelId="{A129070A-C24B-4CDB-B63C-B20531537ACB}" type="presOf" srcId="{88A2CC30-D137-4B41-AF2D-D0024B018D3C}" destId="{136769AC-253E-45C7-B10C-737849CC130E}" srcOrd="0" destOrd="0" presId="urn:microsoft.com/office/officeart/2008/layout/VerticalCurvedList"/>
    <dgm:cxn modelId="{4EBEBE3F-70AA-4155-8045-365524B60509}" srcId="{4B8B35D6-B144-4D12-85B1-5E00BB5B5FFA}" destId="{F144CD72-50C6-492F-866B-C1F2E36B7ADD}" srcOrd="4" destOrd="0" parTransId="{86DCCFEF-A5E4-4ADF-85E6-31864FA46227}" sibTransId="{74891FE9-EE27-46D2-8D93-2D09C4FF6766}"/>
    <dgm:cxn modelId="{89BE0F6A-544C-4F53-AC60-26480F522D58}" type="presOf" srcId="{ADC8EAC2-CD75-4358-B254-BCE2493E6730}" destId="{560EF358-2731-4561-AF88-94B5DB06F750}" srcOrd="0" destOrd="0" presId="urn:microsoft.com/office/officeart/2008/layout/VerticalCurvedList"/>
    <dgm:cxn modelId="{1998BD8D-B502-4BAF-8639-92032DA754EC}" type="presOf" srcId="{5437A22C-7872-4EDA-8FEC-3FEDC4B07B8C}" destId="{145D8549-86B6-49F9-B9AD-9D2405943025}" srcOrd="0" destOrd="0" presId="urn:microsoft.com/office/officeart/2008/layout/VerticalCurvedList"/>
    <dgm:cxn modelId="{B9794903-EEBA-40BB-9193-1B602E03137F}" type="presParOf" srcId="{0B5BE190-2FC5-4C1D-9F91-500A4FB37E36}" destId="{9C2BCAE7-A288-4804-8883-0CF8653D6716}" srcOrd="0" destOrd="0" presId="urn:microsoft.com/office/officeart/2008/layout/VerticalCurvedList"/>
    <dgm:cxn modelId="{B6707ECE-C90A-4BDA-BD77-4443B646607D}" type="presParOf" srcId="{9C2BCAE7-A288-4804-8883-0CF8653D6716}" destId="{9FCD10A2-286D-4EB0-8F4C-F65EEC3B16E0}" srcOrd="0" destOrd="0" presId="urn:microsoft.com/office/officeart/2008/layout/VerticalCurvedList"/>
    <dgm:cxn modelId="{F7E0C16B-709F-4DF5-B066-A6E8E96B7CF8}" type="presParOf" srcId="{9FCD10A2-286D-4EB0-8F4C-F65EEC3B16E0}" destId="{BB67820A-9D3E-43D8-8A18-B97CA796FDED}" srcOrd="0" destOrd="0" presId="urn:microsoft.com/office/officeart/2008/layout/VerticalCurvedList"/>
    <dgm:cxn modelId="{01A40089-414A-4B51-88DA-A0B989D2EBFA}" type="presParOf" srcId="{9FCD10A2-286D-4EB0-8F4C-F65EEC3B16E0}" destId="{560EF358-2731-4561-AF88-94B5DB06F750}" srcOrd="1" destOrd="0" presId="urn:microsoft.com/office/officeart/2008/layout/VerticalCurvedList"/>
    <dgm:cxn modelId="{5EE0335C-0C23-4037-B6C4-F92FE1A6DB89}" type="presParOf" srcId="{9FCD10A2-286D-4EB0-8F4C-F65EEC3B16E0}" destId="{1A05D78F-42B3-412E-963A-26A79B95DB4B}" srcOrd="2" destOrd="0" presId="urn:microsoft.com/office/officeart/2008/layout/VerticalCurvedList"/>
    <dgm:cxn modelId="{33FB2941-1394-4828-9DA2-801B4BF81E4A}" type="presParOf" srcId="{9FCD10A2-286D-4EB0-8F4C-F65EEC3B16E0}" destId="{B0B25EB9-64D9-47E0-AAA3-BB763CE6C250}" srcOrd="3" destOrd="0" presId="urn:microsoft.com/office/officeart/2008/layout/VerticalCurvedList"/>
    <dgm:cxn modelId="{4398AC5A-826F-4654-984C-98EF5F22AA0A}" type="presParOf" srcId="{9C2BCAE7-A288-4804-8883-0CF8653D6716}" destId="{F5575632-608F-4E55-90E3-338A452E6DDF}" srcOrd="1" destOrd="0" presId="urn:microsoft.com/office/officeart/2008/layout/VerticalCurvedList"/>
    <dgm:cxn modelId="{C601D8D1-EEA3-4CFD-A5D7-98EDD2CE4024}" type="presParOf" srcId="{9C2BCAE7-A288-4804-8883-0CF8653D6716}" destId="{4331C29C-0ADE-4757-B299-18D3C5B4C479}" srcOrd="2" destOrd="0" presId="urn:microsoft.com/office/officeart/2008/layout/VerticalCurvedList"/>
    <dgm:cxn modelId="{385EEDD1-57E4-4C3B-9ABC-D850A00A5A63}" type="presParOf" srcId="{4331C29C-0ADE-4757-B299-18D3C5B4C479}" destId="{BBF49A4C-A777-49EA-8390-889D61A7C9F8}" srcOrd="0" destOrd="0" presId="urn:microsoft.com/office/officeart/2008/layout/VerticalCurvedList"/>
    <dgm:cxn modelId="{F96EE3B4-C9DB-4B7A-BF62-3B3821058593}" type="presParOf" srcId="{9C2BCAE7-A288-4804-8883-0CF8653D6716}" destId="{9F20D411-C0C8-4043-9CB8-8EE28B4BDD7E}" srcOrd="3" destOrd="0" presId="urn:microsoft.com/office/officeart/2008/layout/VerticalCurvedList"/>
    <dgm:cxn modelId="{73D45D5B-5648-42BB-BFE8-8AC8D294C16F}" type="presParOf" srcId="{9C2BCAE7-A288-4804-8883-0CF8653D6716}" destId="{AD209D32-D1D4-4C8D-A841-DC21B1A56817}" srcOrd="4" destOrd="0" presId="urn:microsoft.com/office/officeart/2008/layout/VerticalCurvedList"/>
    <dgm:cxn modelId="{C8024A4F-F308-41D1-9583-12B1C69FDBED}" type="presParOf" srcId="{AD209D32-D1D4-4C8D-A841-DC21B1A56817}" destId="{E0201419-9C01-4124-AFF0-90AB82872920}" srcOrd="0" destOrd="0" presId="urn:microsoft.com/office/officeart/2008/layout/VerticalCurvedList"/>
    <dgm:cxn modelId="{7BB9D4DB-625E-4646-A3A2-DDAE7B52CF13}" type="presParOf" srcId="{9C2BCAE7-A288-4804-8883-0CF8653D6716}" destId="{136769AC-253E-45C7-B10C-737849CC130E}" srcOrd="5" destOrd="0" presId="urn:microsoft.com/office/officeart/2008/layout/VerticalCurvedList"/>
    <dgm:cxn modelId="{4DC41B8C-4AAF-4932-8A97-46237BF26431}" type="presParOf" srcId="{9C2BCAE7-A288-4804-8883-0CF8653D6716}" destId="{0CF6B61A-57E0-4E67-A733-6A8994142BFD}" srcOrd="6" destOrd="0" presId="urn:microsoft.com/office/officeart/2008/layout/VerticalCurvedList"/>
    <dgm:cxn modelId="{8F17080A-1CE6-444B-9DD1-F5BAFFB243E3}" type="presParOf" srcId="{0CF6B61A-57E0-4E67-A733-6A8994142BFD}" destId="{24D8074C-DEAA-46C4-99F0-6131D5C0B9E4}" srcOrd="0" destOrd="0" presId="urn:microsoft.com/office/officeart/2008/layout/VerticalCurvedList"/>
    <dgm:cxn modelId="{D19FFF02-7DBF-4087-A24C-EFE86B685F04}" type="presParOf" srcId="{9C2BCAE7-A288-4804-8883-0CF8653D6716}" destId="{145D8549-86B6-49F9-B9AD-9D2405943025}" srcOrd="7" destOrd="0" presId="urn:microsoft.com/office/officeart/2008/layout/VerticalCurvedList"/>
    <dgm:cxn modelId="{0D45E574-5B98-45CD-BCD4-5FD0FE0E823E}" type="presParOf" srcId="{9C2BCAE7-A288-4804-8883-0CF8653D6716}" destId="{2E6660A0-7DB5-47D0-8B56-DD7694B61033}" srcOrd="8" destOrd="0" presId="urn:microsoft.com/office/officeart/2008/layout/VerticalCurvedList"/>
    <dgm:cxn modelId="{AF0AA8E3-8D4B-41E1-86C5-633D2A3C8293}" type="presParOf" srcId="{2E6660A0-7DB5-47D0-8B56-DD7694B61033}" destId="{2DFC2C45-DDA0-43F6-89F3-EB5DFD5FE0FB}" srcOrd="0" destOrd="0" presId="urn:microsoft.com/office/officeart/2008/layout/VerticalCurvedList"/>
    <dgm:cxn modelId="{BCBFA003-E412-4F68-AE49-34FEFF20D70F}" type="presParOf" srcId="{9C2BCAE7-A288-4804-8883-0CF8653D6716}" destId="{CE4C9F14-CBA9-4766-8423-A978D183925D}" srcOrd="9" destOrd="0" presId="urn:microsoft.com/office/officeart/2008/layout/VerticalCurvedList"/>
    <dgm:cxn modelId="{714C68B9-E98C-4B1E-898B-207E4A3E8FCB}" type="presParOf" srcId="{9C2BCAE7-A288-4804-8883-0CF8653D6716}" destId="{7A9D1B8A-2B7D-49DC-87BA-C11248234874}" srcOrd="10" destOrd="0" presId="urn:microsoft.com/office/officeart/2008/layout/VerticalCurvedList"/>
    <dgm:cxn modelId="{FD1A9B1F-555B-43CA-91A2-F2E1E79C011D}" type="presParOf" srcId="{7A9D1B8A-2B7D-49DC-87BA-C11248234874}" destId="{4B3FC076-30DD-4110-BFB6-457A9134C45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16876F-4981-4D3A-A790-0178A4F6CA7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C"/>
        </a:p>
      </dgm:t>
    </dgm:pt>
    <dgm:pt modelId="{4F2EAE29-E8E7-453D-AA58-3959A6597979}">
      <dgm:prSet phldrT="[Texto]"/>
      <dgm:spPr/>
      <dgm:t>
        <a:bodyPr/>
        <a:lstStyle/>
        <a:p>
          <a:r>
            <a:rPr lang="es-EC" dirty="0" smtClean="0"/>
            <a:t>DIAGNÓSTICO SITUACIONAL</a:t>
          </a:r>
          <a:endParaRPr lang="es-EC" dirty="0"/>
        </a:p>
      </dgm:t>
    </dgm:pt>
    <dgm:pt modelId="{4766A405-203B-4411-ACC7-A2C395CE345D}" type="parTrans" cxnId="{FB45F5F4-CA98-4440-8BD2-B0F354556481}">
      <dgm:prSet/>
      <dgm:spPr/>
      <dgm:t>
        <a:bodyPr/>
        <a:lstStyle/>
        <a:p>
          <a:endParaRPr lang="es-EC"/>
        </a:p>
      </dgm:t>
    </dgm:pt>
    <dgm:pt modelId="{E466E488-E9DE-4F5B-8797-FA0BE275289D}" type="sibTrans" cxnId="{FB45F5F4-CA98-4440-8BD2-B0F354556481}">
      <dgm:prSet/>
      <dgm:spPr/>
      <dgm:t>
        <a:bodyPr/>
        <a:lstStyle/>
        <a:p>
          <a:endParaRPr lang="es-EC"/>
        </a:p>
      </dgm:t>
    </dgm:pt>
    <dgm:pt modelId="{0C79C73E-AA6E-4E33-B7FD-90552B4B597E}" type="pres">
      <dgm:prSet presAssocID="{BF16876F-4981-4D3A-A790-0178A4F6CA7F}" presName="diagram" presStyleCnt="0">
        <dgm:presLayoutVars>
          <dgm:dir/>
          <dgm:resizeHandles val="exact"/>
        </dgm:presLayoutVars>
      </dgm:prSet>
      <dgm:spPr/>
      <dgm:t>
        <a:bodyPr/>
        <a:lstStyle/>
        <a:p>
          <a:endParaRPr lang="es-EC"/>
        </a:p>
      </dgm:t>
    </dgm:pt>
    <dgm:pt modelId="{DE162A94-087F-497A-A744-B1E5FCF0D236}" type="pres">
      <dgm:prSet presAssocID="{4F2EAE29-E8E7-453D-AA58-3959A6597979}" presName="node" presStyleLbl="node1" presStyleIdx="0" presStyleCnt="1">
        <dgm:presLayoutVars>
          <dgm:bulletEnabled val="1"/>
        </dgm:presLayoutVars>
      </dgm:prSet>
      <dgm:spPr/>
      <dgm:t>
        <a:bodyPr/>
        <a:lstStyle/>
        <a:p>
          <a:endParaRPr lang="es-EC"/>
        </a:p>
      </dgm:t>
    </dgm:pt>
  </dgm:ptLst>
  <dgm:cxnLst>
    <dgm:cxn modelId="{7286839E-525A-4E14-9AE5-59A1AFB4C9D8}" type="presOf" srcId="{4F2EAE29-E8E7-453D-AA58-3959A6597979}" destId="{DE162A94-087F-497A-A744-B1E5FCF0D236}" srcOrd="0" destOrd="0" presId="urn:microsoft.com/office/officeart/2005/8/layout/default"/>
    <dgm:cxn modelId="{FB45F5F4-CA98-4440-8BD2-B0F354556481}" srcId="{BF16876F-4981-4D3A-A790-0178A4F6CA7F}" destId="{4F2EAE29-E8E7-453D-AA58-3959A6597979}" srcOrd="0" destOrd="0" parTransId="{4766A405-203B-4411-ACC7-A2C395CE345D}" sibTransId="{E466E488-E9DE-4F5B-8797-FA0BE275289D}"/>
    <dgm:cxn modelId="{E61245F0-6B36-4C05-BA05-AEA37B430FAC}" type="presOf" srcId="{BF16876F-4981-4D3A-A790-0178A4F6CA7F}" destId="{0C79C73E-AA6E-4E33-B7FD-90552B4B597E}" srcOrd="0" destOrd="0" presId="urn:microsoft.com/office/officeart/2005/8/layout/default"/>
    <dgm:cxn modelId="{8CA81A77-E473-4F54-BCEB-F2C6B9B30F99}" type="presParOf" srcId="{0C79C73E-AA6E-4E33-B7FD-90552B4B597E}" destId="{DE162A94-087F-497A-A744-B1E5FCF0D23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848E6A-BFCB-4E5A-947A-37F40527D6AB}"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s-EC"/>
        </a:p>
      </dgm:t>
    </dgm:pt>
    <dgm:pt modelId="{7B2FBB51-99F3-420E-90EC-B44F728E6906}">
      <dgm:prSet phldrT="[Texto]"/>
      <dgm:spPr/>
      <dgm:t>
        <a:bodyPr/>
        <a:lstStyle/>
        <a:p>
          <a:r>
            <a:rPr lang="es-EC" dirty="0" err="1" smtClean="0"/>
            <a:t>Macroambiente</a:t>
          </a:r>
          <a:endParaRPr lang="es-EC" dirty="0"/>
        </a:p>
      </dgm:t>
    </dgm:pt>
    <dgm:pt modelId="{29D3BD14-08CC-4121-AA7D-568A5D40ECAB}" type="parTrans" cxnId="{A434347E-0C8F-4A44-9671-6122EBBB0459}">
      <dgm:prSet/>
      <dgm:spPr/>
      <dgm:t>
        <a:bodyPr/>
        <a:lstStyle/>
        <a:p>
          <a:endParaRPr lang="es-EC"/>
        </a:p>
      </dgm:t>
    </dgm:pt>
    <dgm:pt modelId="{EE8D542F-120F-4269-80D6-212460A16A63}" type="sibTrans" cxnId="{A434347E-0C8F-4A44-9671-6122EBBB0459}">
      <dgm:prSet/>
      <dgm:spPr/>
      <dgm:t>
        <a:bodyPr/>
        <a:lstStyle/>
        <a:p>
          <a:endParaRPr lang="es-EC"/>
        </a:p>
      </dgm:t>
    </dgm:pt>
    <dgm:pt modelId="{D7AD476C-932A-4C47-977F-CABA3A22F0CB}">
      <dgm:prSet phldrT="[Texto]" custT="1"/>
      <dgm:spPr/>
      <dgm:t>
        <a:bodyPr/>
        <a:lstStyle/>
        <a:p>
          <a:r>
            <a:rPr lang="es-EC" sz="2400" b="1" dirty="0" smtClean="0"/>
            <a:t>Factores Políticos</a:t>
          </a:r>
          <a:endParaRPr lang="es-EC" sz="2400" b="1" dirty="0"/>
        </a:p>
      </dgm:t>
    </dgm:pt>
    <dgm:pt modelId="{6A86A04D-0B8A-4ABC-B397-DC3B620D440B}" type="parTrans" cxnId="{E961F293-F274-412F-8DA4-9EF4E5424AA0}">
      <dgm:prSet/>
      <dgm:spPr/>
      <dgm:t>
        <a:bodyPr/>
        <a:lstStyle/>
        <a:p>
          <a:endParaRPr lang="es-EC"/>
        </a:p>
      </dgm:t>
    </dgm:pt>
    <dgm:pt modelId="{E29B8A56-7008-4F03-B582-649FBA7FE754}" type="sibTrans" cxnId="{E961F293-F274-412F-8DA4-9EF4E5424AA0}">
      <dgm:prSet/>
      <dgm:spPr/>
      <dgm:t>
        <a:bodyPr/>
        <a:lstStyle/>
        <a:p>
          <a:endParaRPr lang="es-EC"/>
        </a:p>
      </dgm:t>
    </dgm:pt>
    <dgm:pt modelId="{8DFCA003-1A4B-4684-BB96-A5FAB965EC02}">
      <dgm:prSet phldrT="[Texto]"/>
      <dgm:spPr/>
      <dgm:t>
        <a:bodyPr/>
        <a:lstStyle/>
        <a:p>
          <a:r>
            <a:rPr lang="es-EC" dirty="0" smtClean="0"/>
            <a:t>Factores Económicos</a:t>
          </a:r>
          <a:endParaRPr lang="es-EC" dirty="0"/>
        </a:p>
      </dgm:t>
    </dgm:pt>
    <dgm:pt modelId="{46D4E1BB-3FEE-48C5-B78C-223532DAA9AA}" type="parTrans" cxnId="{0871043C-D8CF-472F-BDE3-EEC155E3B7D1}">
      <dgm:prSet/>
      <dgm:spPr/>
      <dgm:t>
        <a:bodyPr/>
        <a:lstStyle/>
        <a:p>
          <a:endParaRPr lang="es-EC"/>
        </a:p>
      </dgm:t>
    </dgm:pt>
    <dgm:pt modelId="{92F56CEF-D40B-4FDD-8142-29D8E8B9987D}" type="sibTrans" cxnId="{0871043C-D8CF-472F-BDE3-EEC155E3B7D1}">
      <dgm:prSet/>
      <dgm:spPr/>
      <dgm:t>
        <a:bodyPr/>
        <a:lstStyle/>
        <a:p>
          <a:endParaRPr lang="es-EC"/>
        </a:p>
      </dgm:t>
    </dgm:pt>
    <dgm:pt modelId="{07358A14-3B50-4890-AE12-93D0B4C35776}">
      <dgm:prSet phldrT="[Texto]"/>
      <dgm:spPr/>
      <dgm:t>
        <a:bodyPr/>
        <a:lstStyle/>
        <a:p>
          <a:endParaRPr lang="es-EC"/>
        </a:p>
      </dgm:t>
    </dgm:pt>
    <dgm:pt modelId="{9A7E5F91-8F59-491C-8D02-5C16301153F0}" type="parTrans" cxnId="{C76E6D7F-ED7E-4F16-9070-CBF31B68D8FB}">
      <dgm:prSet/>
      <dgm:spPr/>
      <dgm:t>
        <a:bodyPr/>
        <a:lstStyle/>
        <a:p>
          <a:endParaRPr lang="es-EC"/>
        </a:p>
      </dgm:t>
    </dgm:pt>
    <dgm:pt modelId="{866D6FC0-E26A-46FE-8C6F-DD3E9682CB6F}" type="sibTrans" cxnId="{C76E6D7F-ED7E-4F16-9070-CBF31B68D8FB}">
      <dgm:prSet/>
      <dgm:spPr/>
      <dgm:t>
        <a:bodyPr/>
        <a:lstStyle/>
        <a:p>
          <a:endParaRPr lang="es-EC"/>
        </a:p>
      </dgm:t>
    </dgm:pt>
    <dgm:pt modelId="{1F4FF382-817E-43AD-BFAD-ABFDF117BC4A}">
      <dgm:prSet phldrT="[Texto]" phldr="1"/>
      <dgm:spPr/>
      <dgm:t>
        <a:bodyPr/>
        <a:lstStyle/>
        <a:p>
          <a:endParaRPr lang="es-EC"/>
        </a:p>
      </dgm:t>
    </dgm:pt>
    <dgm:pt modelId="{08ED25C5-4ACF-4DAF-88F3-BD28A8422048}" type="parTrans" cxnId="{B4BD6E22-1ABF-4C2B-BF2B-ED6B10677075}">
      <dgm:prSet/>
      <dgm:spPr/>
      <dgm:t>
        <a:bodyPr/>
        <a:lstStyle/>
        <a:p>
          <a:endParaRPr lang="es-EC"/>
        </a:p>
      </dgm:t>
    </dgm:pt>
    <dgm:pt modelId="{4B24C7A8-E046-4589-9554-573B59B6BEC8}" type="sibTrans" cxnId="{B4BD6E22-1ABF-4C2B-BF2B-ED6B10677075}">
      <dgm:prSet/>
      <dgm:spPr/>
      <dgm:t>
        <a:bodyPr/>
        <a:lstStyle/>
        <a:p>
          <a:endParaRPr lang="es-EC"/>
        </a:p>
      </dgm:t>
    </dgm:pt>
    <dgm:pt modelId="{D11ACDC3-F613-4B6C-AACE-0CE2183C3224}">
      <dgm:prSet phldrT="[Texto]" phldr="1"/>
      <dgm:spPr/>
      <dgm:t>
        <a:bodyPr/>
        <a:lstStyle/>
        <a:p>
          <a:endParaRPr lang="es-EC"/>
        </a:p>
      </dgm:t>
    </dgm:pt>
    <dgm:pt modelId="{05D540A7-3826-4148-A2BC-733BBEA386ED}" type="parTrans" cxnId="{C845F8B9-74CE-4E37-B66A-7EF5C76BDFEE}">
      <dgm:prSet/>
      <dgm:spPr/>
      <dgm:t>
        <a:bodyPr/>
        <a:lstStyle/>
        <a:p>
          <a:endParaRPr lang="es-EC"/>
        </a:p>
      </dgm:t>
    </dgm:pt>
    <dgm:pt modelId="{34AE8D49-222D-40E4-8067-808FE2E468F3}" type="sibTrans" cxnId="{C845F8B9-74CE-4E37-B66A-7EF5C76BDFEE}">
      <dgm:prSet/>
      <dgm:spPr/>
      <dgm:t>
        <a:bodyPr/>
        <a:lstStyle/>
        <a:p>
          <a:endParaRPr lang="es-EC"/>
        </a:p>
      </dgm:t>
    </dgm:pt>
    <dgm:pt modelId="{7838E8DB-9DA8-45DB-BBD1-0E9E7D4C6C43}">
      <dgm:prSet/>
      <dgm:spPr/>
      <dgm:t>
        <a:bodyPr/>
        <a:lstStyle/>
        <a:p>
          <a:r>
            <a:rPr lang="es-EC" dirty="0" smtClean="0"/>
            <a:t>Factores Socio-Culturales</a:t>
          </a:r>
          <a:endParaRPr lang="es-EC" dirty="0"/>
        </a:p>
      </dgm:t>
    </dgm:pt>
    <dgm:pt modelId="{C5FF008F-12BE-46F2-81B7-EAED8FDB17FE}" type="parTrans" cxnId="{AEF6D1B4-49C2-40D2-A59F-8DADF15DDA0D}">
      <dgm:prSet/>
      <dgm:spPr/>
      <dgm:t>
        <a:bodyPr/>
        <a:lstStyle/>
        <a:p>
          <a:endParaRPr lang="es-EC"/>
        </a:p>
      </dgm:t>
    </dgm:pt>
    <dgm:pt modelId="{F8E76AFF-3A46-43F9-AAAA-967BD8A16994}" type="sibTrans" cxnId="{AEF6D1B4-49C2-40D2-A59F-8DADF15DDA0D}">
      <dgm:prSet/>
      <dgm:spPr/>
      <dgm:t>
        <a:bodyPr/>
        <a:lstStyle/>
        <a:p>
          <a:endParaRPr lang="es-EC"/>
        </a:p>
      </dgm:t>
    </dgm:pt>
    <dgm:pt modelId="{37FAD801-4F20-4803-9BF0-93849BCC6316}">
      <dgm:prSet/>
      <dgm:spPr/>
      <dgm:t>
        <a:bodyPr/>
        <a:lstStyle/>
        <a:p>
          <a:r>
            <a:rPr lang="es-EC" dirty="0" smtClean="0"/>
            <a:t>Factores Tecnológicos</a:t>
          </a:r>
          <a:endParaRPr lang="es-EC" dirty="0"/>
        </a:p>
      </dgm:t>
    </dgm:pt>
    <dgm:pt modelId="{4470D908-6E16-429D-8F69-B262143420A2}" type="parTrans" cxnId="{AACA1D0E-B36B-4AE9-978A-9665C8A0CDDC}">
      <dgm:prSet/>
      <dgm:spPr/>
      <dgm:t>
        <a:bodyPr/>
        <a:lstStyle/>
        <a:p>
          <a:endParaRPr lang="es-EC"/>
        </a:p>
      </dgm:t>
    </dgm:pt>
    <dgm:pt modelId="{8F8EB4B0-00EB-4DCD-9EEC-036FF0AD76AB}" type="sibTrans" cxnId="{AACA1D0E-B36B-4AE9-978A-9665C8A0CDDC}">
      <dgm:prSet/>
      <dgm:spPr/>
      <dgm:t>
        <a:bodyPr/>
        <a:lstStyle/>
        <a:p>
          <a:endParaRPr lang="es-EC"/>
        </a:p>
      </dgm:t>
    </dgm:pt>
    <dgm:pt modelId="{89024188-26E6-4A3B-B4E4-662884A8B472}">
      <dgm:prSet phldrT="[Texto]" custT="1"/>
      <dgm:spPr/>
      <dgm:t>
        <a:bodyPr/>
        <a:lstStyle/>
        <a:p>
          <a:r>
            <a:rPr lang="es-EC" sz="1400" dirty="0" smtClean="0"/>
            <a:t>SOAT</a:t>
          </a:r>
          <a:endParaRPr lang="es-EC" sz="1400" dirty="0"/>
        </a:p>
      </dgm:t>
    </dgm:pt>
    <dgm:pt modelId="{D1050024-C395-4C45-9A61-E3973119E6E4}" type="parTrans" cxnId="{3240A122-F6D2-4973-967A-0DFF69CC4655}">
      <dgm:prSet/>
      <dgm:spPr/>
      <dgm:t>
        <a:bodyPr/>
        <a:lstStyle/>
        <a:p>
          <a:endParaRPr lang="es-EC"/>
        </a:p>
      </dgm:t>
    </dgm:pt>
    <dgm:pt modelId="{491CDDA1-B94E-4C49-A7AF-55A78BD8F8C5}" type="sibTrans" cxnId="{3240A122-F6D2-4973-967A-0DFF69CC4655}">
      <dgm:prSet/>
      <dgm:spPr/>
      <dgm:t>
        <a:bodyPr/>
        <a:lstStyle/>
        <a:p>
          <a:endParaRPr lang="es-EC"/>
        </a:p>
      </dgm:t>
    </dgm:pt>
    <dgm:pt modelId="{2D34BE06-64B2-408A-B182-E8F2D7F252B5}">
      <dgm:prSet phldrT="[Texto]" custT="1"/>
      <dgm:spPr/>
      <dgm:t>
        <a:bodyPr/>
        <a:lstStyle/>
        <a:p>
          <a:r>
            <a:rPr lang="es-EC" sz="1400" dirty="0" smtClean="0"/>
            <a:t>Sector de la construcción y Obras Civiles</a:t>
          </a:r>
          <a:endParaRPr lang="es-EC" sz="1400" dirty="0"/>
        </a:p>
      </dgm:t>
    </dgm:pt>
    <dgm:pt modelId="{7AF7C675-A7C2-444D-8BB6-E2AEECAF5D52}" type="parTrans" cxnId="{FBA247D8-E17E-4646-896E-3959518EDA4C}">
      <dgm:prSet/>
      <dgm:spPr/>
      <dgm:t>
        <a:bodyPr/>
        <a:lstStyle/>
        <a:p>
          <a:endParaRPr lang="es-EC"/>
        </a:p>
      </dgm:t>
    </dgm:pt>
    <dgm:pt modelId="{D5BC2227-193A-46D0-AD24-D6ABD96CADA8}" type="sibTrans" cxnId="{FBA247D8-E17E-4646-896E-3959518EDA4C}">
      <dgm:prSet/>
      <dgm:spPr/>
      <dgm:t>
        <a:bodyPr/>
        <a:lstStyle/>
        <a:p>
          <a:endParaRPr lang="es-EC"/>
        </a:p>
      </dgm:t>
    </dgm:pt>
    <dgm:pt modelId="{A3768B4D-964D-428E-BD4C-5091D5E16B70}">
      <dgm:prSet phldrT="[Texto]" custT="1"/>
      <dgm:spPr/>
      <dgm:t>
        <a:bodyPr/>
        <a:lstStyle/>
        <a:p>
          <a:r>
            <a:rPr lang="es-EC" sz="1400" dirty="0" smtClean="0"/>
            <a:t>Empresas del Estado</a:t>
          </a:r>
          <a:endParaRPr lang="es-EC" sz="1400" dirty="0"/>
        </a:p>
      </dgm:t>
    </dgm:pt>
    <dgm:pt modelId="{BC2A5C75-B609-4FAF-AD46-C4C0500E2DB9}" type="parTrans" cxnId="{491D4CAA-26E5-4785-B5FB-D85708C2ADA6}">
      <dgm:prSet/>
      <dgm:spPr/>
      <dgm:t>
        <a:bodyPr/>
        <a:lstStyle/>
        <a:p>
          <a:endParaRPr lang="es-EC"/>
        </a:p>
      </dgm:t>
    </dgm:pt>
    <dgm:pt modelId="{35FCD8BD-B6FD-4BCA-B73C-0E2958EB2E0B}" type="sibTrans" cxnId="{491D4CAA-26E5-4785-B5FB-D85708C2ADA6}">
      <dgm:prSet/>
      <dgm:spPr/>
      <dgm:t>
        <a:bodyPr/>
        <a:lstStyle/>
        <a:p>
          <a:endParaRPr lang="es-EC"/>
        </a:p>
      </dgm:t>
    </dgm:pt>
    <dgm:pt modelId="{C4F88C1D-D252-4534-98CD-CAAFB547EA83}">
      <dgm:prSet phldrT="[Texto]" custT="1"/>
      <dgm:spPr/>
      <dgm:t>
        <a:bodyPr/>
        <a:lstStyle/>
        <a:p>
          <a:r>
            <a:rPr lang="es-EC" sz="1400" dirty="0" smtClean="0"/>
            <a:t>Servicio Nacional de Aduana SENAE</a:t>
          </a:r>
          <a:endParaRPr lang="es-EC" sz="1400" dirty="0"/>
        </a:p>
      </dgm:t>
    </dgm:pt>
    <dgm:pt modelId="{E319C06D-854F-47F4-B066-5D61522EB0F9}" type="parTrans" cxnId="{009F9288-6C2D-4CD5-8E71-8C51460C5A12}">
      <dgm:prSet/>
      <dgm:spPr/>
      <dgm:t>
        <a:bodyPr/>
        <a:lstStyle/>
        <a:p>
          <a:endParaRPr lang="es-EC"/>
        </a:p>
      </dgm:t>
    </dgm:pt>
    <dgm:pt modelId="{B4EB4EAD-4DEC-4068-8199-39EC7E01996A}" type="sibTrans" cxnId="{009F9288-6C2D-4CD5-8E71-8C51460C5A12}">
      <dgm:prSet/>
      <dgm:spPr/>
      <dgm:t>
        <a:bodyPr/>
        <a:lstStyle/>
        <a:p>
          <a:endParaRPr lang="es-EC"/>
        </a:p>
      </dgm:t>
    </dgm:pt>
    <dgm:pt modelId="{4EE99190-40AE-4EDE-B408-F0C7AA69EF66}">
      <dgm:prSet phldrT="[Texto]" custT="1"/>
      <dgm:spPr/>
      <dgm:t>
        <a:bodyPr/>
        <a:lstStyle/>
        <a:p>
          <a:r>
            <a:rPr lang="es-EC" sz="1400" dirty="0" smtClean="0"/>
            <a:t>Normas de prevención de Lavado de Activos</a:t>
          </a:r>
          <a:endParaRPr lang="es-EC" sz="1400" dirty="0"/>
        </a:p>
      </dgm:t>
    </dgm:pt>
    <dgm:pt modelId="{34446718-15C8-42B3-B931-CC8D51FF8694}" type="parTrans" cxnId="{FBEBDC6B-FBF3-4868-97E9-E545C7FCFD3A}">
      <dgm:prSet/>
      <dgm:spPr/>
      <dgm:t>
        <a:bodyPr/>
        <a:lstStyle/>
        <a:p>
          <a:endParaRPr lang="es-EC"/>
        </a:p>
      </dgm:t>
    </dgm:pt>
    <dgm:pt modelId="{4F4CFD98-CA1B-458F-BAA1-C1A5A8FC6E92}" type="sibTrans" cxnId="{FBEBDC6B-FBF3-4868-97E9-E545C7FCFD3A}">
      <dgm:prSet/>
      <dgm:spPr/>
      <dgm:t>
        <a:bodyPr/>
        <a:lstStyle/>
        <a:p>
          <a:endParaRPr lang="es-EC"/>
        </a:p>
      </dgm:t>
    </dgm:pt>
    <dgm:pt modelId="{2A41C0EC-77F8-4944-ABE0-FF249F2F66A0}">
      <dgm:prSet phldrT="[Texto]" custT="1"/>
      <dgm:spPr/>
      <dgm:t>
        <a:bodyPr/>
        <a:lstStyle/>
        <a:p>
          <a:r>
            <a:rPr lang="es-EC" sz="1400" dirty="0" smtClean="0"/>
            <a:t>Ley de Trans</a:t>
          </a:r>
          <a:r>
            <a:rPr lang="es-EC" sz="1600" dirty="0" smtClean="0"/>
            <a:t>parencia</a:t>
          </a:r>
          <a:endParaRPr lang="es-EC" sz="1600" dirty="0"/>
        </a:p>
      </dgm:t>
    </dgm:pt>
    <dgm:pt modelId="{EB29F6B2-FA56-4AAD-BB53-CDC02D493C59}" type="parTrans" cxnId="{4DAB36C1-2CD9-4A21-9DFF-D4BA6094B4CB}">
      <dgm:prSet/>
      <dgm:spPr/>
      <dgm:t>
        <a:bodyPr/>
        <a:lstStyle/>
        <a:p>
          <a:endParaRPr lang="es-EC"/>
        </a:p>
      </dgm:t>
    </dgm:pt>
    <dgm:pt modelId="{B23FEA6E-1F87-41AC-ADE3-52E99ACBC231}" type="sibTrans" cxnId="{4DAB36C1-2CD9-4A21-9DFF-D4BA6094B4CB}">
      <dgm:prSet/>
      <dgm:spPr/>
      <dgm:t>
        <a:bodyPr/>
        <a:lstStyle/>
        <a:p>
          <a:endParaRPr lang="es-EC"/>
        </a:p>
      </dgm:t>
    </dgm:pt>
    <dgm:pt modelId="{9D9A51B1-3868-4751-8711-826DF761B83B}">
      <dgm:prSet/>
      <dgm:spPr/>
      <dgm:t>
        <a:bodyPr/>
        <a:lstStyle/>
        <a:p>
          <a:r>
            <a:rPr lang="es-EC" dirty="0" smtClean="0">
              <a:hlinkClick xmlns:r="http://schemas.openxmlformats.org/officeDocument/2006/relationships" r:id="rId1" action="ppaction://hlinksldjump"/>
            </a:rPr>
            <a:t>Mercado automotriz</a:t>
          </a:r>
          <a:endParaRPr lang="es-EC" dirty="0"/>
        </a:p>
      </dgm:t>
    </dgm:pt>
    <dgm:pt modelId="{9E4EB27D-6F8B-43FB-8D3A-0BBA9EC4F02B}" type="parTrans" cxnId="{73D40CF5-57FB-4F27-AEBA-F3BD04692B76}">
      <dgm:prSet/>
      <dgm:spPr/>
      <dgm:t>
        <a:bodyPr/>
        <a:lstStyle/>
        <a:p>
          <a:endParaRPr lang="es-EC"/>
        </a:p>
      </dgm:t>
    </dgm:pt>
    <dgm:pt modelId="{4F968D74-25C7-4578-8382-E5591E73A9E9}" type="sibTrans" cxnId="{73D40CF5-57FB-4F27-AEBA-F3BD04692B76}">
      <dgm:prSet/>
      <dgm:spPr/>
      <dgm:t>
        <a:bodyPr/>
        <a:lstStyle/>
        <a:p>
          <a:endParaRPr lang="es-EC"/>
        </a:p>
      </dgm:t>
    </dgm:pt>
    <dgm:pt modelId="{7E68EF6B-5902-4D47-9C1C-816EAD844901}">
      <dgm:prSet/>
      <dgm:spPr/>
      <dgm:t>
        <a:bodyPr/>
        <a:lstStyle/>
        <a:p>
          <a:r>
            <a:rPr lang="es-EC" dirty="0" smtClean="0"/>
            <a:t>Grupos económicos</a:t>
          </a:r>
          <a:endParaRPr lang="es-EC" dirty="0"/>
        </a:p>
      </dgm:t>
    </dgm:pt>
    <dgm:pt modelId="{3041F469-55D7-4D71-BAE4-AE313905F1F9}" type="parTrans" cxnId="{B9DCB75B-3829-428C-8C1E-837D78FE20F0}">
      <dgm:prSet/>
      <dgm:spPr/>
      <dgm:t>
        <a:bodyPr/>
        <a:lstStyle/>
        <a:p>
          <a:endParaRPr lang="es-EC"/>
        </a:p>
      </dgm:t>
    </dgm:pt>
    <dgm:pt modelId="{98DC796C-F5B4-4401-AD97-4D6BE1EC9308}" type="sibTrans" cxnId="{B9DCB75B-3829-428C-8C1E-837D78FE20F0}">
      <dgm:prSet/>
      <dgm:spPr/>
      <dgm:t>
        <a:bodyPr/>
        <a:lstStyle/>
        <a:p>
          <a:endParaRPr lang="es-EC"/>
        </a:p>
      </dgm:t>
    </dgm:pt>
    <dgm:pt modelId="{41CF4221-12B4-4688-98AA-76D2D9A56D0C}">
      <dgm:prSet/>
      <dgm:spPr/>
      <dgm:t>
        <a:bodyPr/>
        <a:lstStyle/>
        <a:p>
          <a:r>
            <a:rPr lang="es-EC" dirty="0" smtClean="0"/>
            <a:t>Remesas de migrantes ecuatorianos</a:t>
          </a:r>
          <a:endParaRPr lang="es-EC" dirty="0"/>
        </a:p>
      </dgm:t>
    </dgm:pt>
    <dgm:pt modelId="{91B4CFAC-5984-47FF-8B6A-91238D463E2B}" type="parTrans" cxnId="{9C3E62DC-99F8-4CC3-9BC4-401C08B75BAD}">
      <dgm:prSet/>
      <dgm:spPr/>
      <dgm:t>
        <a:bodyPr/>
        <a:lstStyle/>
        <a:p>
          <a:endParaRPr lang="es-EC"/>
        </a:p>
      </dgm:t>
    </dgm:pt>
    <dgm:pt modelId="{89C2AAC5-445B-4E4D-B427-7369975B46CA}" type="sibTrans" cxnId="{9C3E62DC-99F8-4CC3-9BC4-401C08B75BAD}">
      <dgm:prSet/>
      <dgm:spPr/>
      <dgm:t>
        <a:bodyPr/>
        <a:lstStyle/>
        <a:p>
          <a:endParaRPr lang="es-EC"/>
        </a:p>
      </dgm:t>
    </dgm:pt>
    <dgm:pt modelId="{90351F4F-AA51-41D0-8596-EB4EA129178A}">
      <dgm:prSet/>
      <dgm:spPr/>
      <dgm:t>
        <a:bodyPr/>
        <a:lstStyle/>
        <a:p>
          <a:r>
            <a:rPr lang="es-EC" dirty="0" smtClean="0"/>
            <a:t>Catástrofes mundiales</a:t>
          </a:r>
          <a:endParaRPr lang="es-EC" dirty="0"/>
        </a:p>
      </dgm:t>
    </dgm:pt>
    <dgm:pt modelId="{666F1EA5-64A6-4862-A0C4-456C7A8BE199}" type="parTrans" cxnId="{7F9B06BE-87F4-4689-87A4-A88605E08F80}">
      <dgm:prSet/>
      <dgm:spPr/>
      <dgm:t>
        <a:bodyPr/>
        <a:lstStyle/>
        <a:p>
          <a:endParaRPr lang="es-EC"/>
        </a:p>
      </dgm:t>
    </dgm:pt>
    <dgm:pt modelId="{5330575C-B5E3-4D9D-B70A-12CD9ED73CA3}" type="sibTrans" cxnId="{7F9B06BE-87F4-4689-87A4-A88605E08F80}">
      <dgm:prSet/>
      <dgm:spPr/>
      <dgm:t>
        <a:bodyPr/>
        <a:lstStyle/>
        <a:p>
          <a:endParaRPr lang="es-EC"/>
        </a:p>
      </dgm:t>
    </dgm:pt>
    <dgm:pt modelId="{0C892323-52BA-4C55-8B9B-E2F4317AE7AF}">
      <dgm:prSet/>
      <dgm:spPr/>
      <dgm:t>
        <a:bodyPr/>
        <a:lstStyle/>
        <a:p>
          <a:r>
            <a:rPr lang="es-EC" dirty="0" smtClean="0"/>
            <a:t>Falta de cultura de seguros en el país</a:t>
          </a:r>
          <a:endParaRPr lang="es-EC" dirty="0"/>
        </a:p>
      </dgm:t>
    </dgm:pt>
    <dgm:pt modelId="{10D083CC-2A2D-4B91-BF72-0E4F7583734A}" type="parTrans" cxnId="{944AB566-4D33-4090-98F0-051666389054}">
      <dgm:prSet/>
      <dgm:spPr/>
      <dgm:t>
        <a:bodyPr/>
        <a:lstStyle/>
        <a:p>
          <a:endParaRPr lang="es-EC"/>
        </a:p>
      </dgm:t>
    </dgm:pt>
    <dgm:pt modelId="{71BC118E-3771-4575-BACF-457FE40FF90D}" type="sibTrans" cxnId="{944AB566-4D33-4090-98F0-051666389054}">
      <dgm:prSet/>
      <dgm:spPr/>
      <dgm:t>
        <a:bodyPr/>
        <a:lstStyle/>
        <a:p>
          <a:endParaRPr lang="es-EC"/>
        </a:p>
      </dgm:t>
    </dgm:pt>
    <dgm:pt modelId="{28201838-8A6C-455D-B0A0-D59F65C2D0FD}">
      <dgm:prSet/>
      <dgm:spPr/>
      <dgm:t>
        <a:bodyPr/>
        <a:lstStyle/>
        <a:p>
          <a:r>
            <a:rPr lang="es-EC" dirty="0" smtClean="0"/>
            <a:t>Créditos hipotecarios y automotrices</a:t>
          </a:r>
          <a:endParaRPr lang="es-EC" dirty="0"/>
        </a:p>
      </dgm:t>
    </dgm:pt>
    <dgm:pt modelId="{EFEA8359-ACDE-44D8-A5CC-1DF1888DFEF2}" type="parTrans" cxnId="{9767B82A-6AC3-4049-8026-01F224E03366}">
      <dgm:prSet/>
      <dgm:spPr/>
      <dgm:t>
        <a:bodyPr/>
        <a:lstStyle/>
        <a:p>
          <a:endParaRPr lang="es-EC"/>
        </a:p>
      </dgm:t>
    </dgm:pt>
    <dgm:pt modelId="{B6DC63BA-9139-4A9D-84D4-F24FEED2C6CD}" type="sibTrans" cxnId="{9767B82A-6AC3-4049-8026-01F224E03366}">
      <dgm:prSet/>
      <dgm:spPr/>
      <dgm:t>
        <a:bodyPr/>
        <a:lstStyle/>
        <a:p>
          <a:endParaRPr lang="es-EC"/>
        </a:p>
      </dgm:t>
    </dgm:pt>
    <dgm:pt modelId="{5D01ADB6-FF35-4B24-8FBD-6EEF1C8A2FC4}">
      <dgm:prSet/>
      <dgm:spPr/>
      <dgm:t>
        <a:bodyPr/>
        <a:lstStyle/>
        <a:p>
          <a:r>
            <a:rPr lang="es-EC" dirty="0" smtClean="0"/>
            <a:t>Falta de información y conocimiento</a:t>
          </a:r>
          <a:endParaRPr lang="es-EC" dirty="0"/>
        </a:p>
      </dgm:t>
    </dgm:pt>
    <dgm:pt modelId="{D263AE33-3D7A-4FE2-BA07-383865DDA0F7}" type="parTrans" cxnId="{FFDF08D5-BF13-4BC7-91BC-D40BA6040947}">
      <dgm:prSet/>
      <dgm:spPr/>
      <dgm:t>
        <a:bodyPr/>
        <a:lstStyle/>
        <a:p>
          <a:endParaRPr lang="es-EC"/>
        </a:p>
      </dgm:t>
    </dgm:pt>
    <dgm:pt modelId="{5E6EB269-28F7-4027-A42E-31351FCB52AD}" type="sibTrans" cxnId="{FFDF08D5-BF13-4BC7-91BC-D40BA6040947}">
      <dgm:prSet/>
      <dgm:spPr/>
      <dgm:t>
        <a:bodyPr/>
        <a:lstStyle/>
        <a:p>
          <a:endParaRPr lang="es-EC"/>
        </a:p>
      </dgm:t>
    </dgm:pt>
    <dgm:pt modelId="{CA11E9DA-5E47-4674-91F3-E49A4933180D}">
      <dgm:prSet/>
      <dgm:spPr/>
      <dgm:t>
        <a:bodyPr/>
        <a:lstStyle/>
        <a:p>
          <a:r>
            <a:rPr lang="es-EC" dirty="0" smtClean="0"/>
            <a:t>Inseguridad </a:t>
          </a:r>
          <a:endParaRPr lang="es-EC" dirty="0"/>
        </a:p>
      </dgm:t>
    </dgm:pt>
    <dgm:pt modelId="{AD84DB0A-5A17-4BC8-96EC-744B7076F58C}" type="parTrans" cxnId="{DDB83F07-ED62-455C-8B2A-3568CED1C9AE}">
      <dgm:prSet/>
      <dgm:spPr/>
      <dgm:t>
        <a:bodyPr/>
        <a:lstStyle/>
        <a:p>
          <a:endParaRPr lang="es-EC"/>
        </a:p>
      </dgm:t>
    </dgm:pt>
    <dgm:pt modelId="{170A0BAB-CB4F-4CA6-9D42-86560D1EAFF8}" type="sibTrans" cxnId="{DDB83F07-ED62-455C-8B2A-3568CED1C9AE}">
      <dgm:prSet/>
      <dgm:spPr/>
      <dgm:t>
        <a:bodyPr/>
        <a:lstStyle/>
        <a:p>
          <a:endParaRPr lang="es-EC"/>
        </a:p>
      </dgm:t>
    </dgm:pt>
    <dgm:pt modelId="{B10D9193-2FE1-4418-BBB3-217AEDA0941B}">
      <dgm:prSet/>
      <dgm:spPr/>
      <dgm:t>
        <a:bodyPr/>
        <a:lstStyle/>
        <a:p>
          <a:r>
            <a:rPr lang="es-EC" dirty="0" smtClean="0"/>
            <a:t>Avances tecnológicos</a:t>
          </a:r>
          <a:endParaRPr lang="es-EC" dirty="0"/>
        </a:p>
      </dgm:t>
    </dgm:pt>
    <dgm:pt modelId="{DA79BBC9-1182-4B56-B461-A43BFC00F88D}" type="parTrans" cxnId="{E233CA9A-CFA3-4196-9B83-8B9134665B50}">
      <dgm:prSet/>
      <dgm:spPr/>
      <dgm:t>
        <a:bodyPr/>
        <a:lstStyle/>
        <a:p>
          <a:endParaRPr lang="es-EC"/>
        </a:p>
      </dgm:t>
    </dgm:pt>
    <dgm:pt modelId="{3700AA6A-C677-4061-9D79-5E82B26F7388}" type="sibTrans" cxnId="{E233CA9A-CFA3-4196-9B83-8B9134665B50}">
      <dgm:prSet/>
      <dgm:spPr/>
      <dgm:t>
        <a:bodyPr/>
        <a:lstStyle/>
        <a:p>
          <a:endParaRPr lang="es-EC"/>
        </a:p>
      </dgm:t>
    </dgm:pt>
    <dgm:pt modelId="{02C8CCC6-0E41-4CBD-B695-38F51D34EE81}">
      <dgm:prSet/>
      <dgm:spPr/>
      <dgm:t>
        <a:bodyPr/>
        <a:lstStyle/>
        <a:p>
          <a:r>
            <a:rPr lang="es-EC" dirty="0" smtClean="0"/>
            <a:t>Compras por internet</a:t>
          </a:r>
          <a:endParaRPr lang="es-EC" dirty="0"/>
        </a:p>
      </dgm:t>
    </dgm:pt>
    <dgm:pt modelId="{0ECBEA60-9C34-4D31-8D3B-3F88D19358E6}" type="parTrans" cxnId="{6205954C-DB37-4B5E-A011-B839DEC7FB40}">
      <dgm:prSet/>
      <dgm:spPr/>
      <dgm:t>
        <a:bodyPr/>
        <a:lstStyle/>
        <a:p>
          <a:endParaRPr lang="es-EC"/>
        </a:p>
      </dgm:t>
    </dgm:pt>
    <dgm:pt modelId="{311436BD-0519-4E1E-A658-986461917039}" type="sibTrans" cxnId="{6205954C-DB37-4B5E-A011-B839DEC7FB40}">
      <dgm:prSet/>
      <dgm:spPr/>
      <dgm:t>
        <a:bodyPr/>
        <a:lstStyle/>
        <a:p>
          <a:endParaRPr lang="es-EC"/>
        </a:p>
      </dgm:t>
    </dgm:pt>
    <dgm:pt modelId="{72267A0E-41AD-4565-84BF-31ABE819EC55}">
      <dgm:prSet/>
      <dgm:spPr/>
      <dgm:t>
        <a:bodyPr/>
        <a:lstStyle/>
        <a:p>
          <a:r>
            <a:rPr lang="es-EC" dirty="0" smtClean="0"/>
            <a:t>Tiempos de entrega</a:t>
          </a:r>
          <a:endParaRPr lang="es-EC" dirty="0"/>
        </a:p>
      </dgm:t>
    </dgm:pt>
    <dgm:pt modelId="{7954143F-E820-41F6-899C-95FBD27CBD0F}" type="parTrans" cxnId="{28BDCB54-78FE-4EC2-83FB-A41051623727}">
      <dgm:prSet/>
      <dgm:spPr/>
      <dgm:t>
        <a:bodyPr/>
        <a:lstStyle/>
        <a:p>
          <a:endParaRPr lang="es-EC"/>
        </a:p>
      </dgm:t>
    </dgm:pt>
    <dgm:pt modelId="{AB798EE1-6CB2-46AF-97F9-769214493436}" type="sibTrans" cxnId="{28BDCB54-78FE-4EC2-83FB-A41051623727}">
      <dgm:prSet/>
      <dgm:spPr/>
      <dgm:t>
        <a:bodyPr/>
        <a:lstStyle/>
        <a:p>
          <a:endParaRPr lang="es-EC"/>
        </a:p>
      </dgm:t>
    </dgm:pt>
    <dgm:pt modelId="{5C30D19D-4B9E-477D-8216-4604D07FB99A}" type="pres">
      <dgm:prSet presAssocID="{ED848E6A-BFCB-4E5A-947A-37F40527D6AB}" presName="diagram" presStyleCnt="0">
        <dgm:presLayoutVars>
          <dgm:chMax val="1"/>
          <dgm:dir/>
          <dgm:animLvl val="ctr"/>
          <dgm:resizeHandles val="exact"/>
        </dgm:presLayoutVars>
      </dgm:prSet>
      <dgm:spPr/>
      <dgm:t>
        <a:bodyPr/>
        <a:lstStyle/>
        <a:p>
          <a:endParaRPr lang="es-EC"/>
        </a:p>
      </dgm:t>
    </dgm:pt>
    <dgm:pt modelId="{D9395D5E-4A1A-42A6-92AA-5D93139747E7}" type="pres">
      <dgm:prSet presAssocID="{ED848E6A-BFCB-4E5A-947A-37F40527D6AB}" presName="matrix" presStyleCnt="0"/>
      <dgm:spPr/>
    </dgm:pt>
    <dgm:pt modelId="{83A93A3D-C620-4135-ACBA-8A3DEC51FA72}" type="pres">
      <dgm:prSet presAssocID="{ED848E6A-BFCB-4E5A-947A-37F40527D6AB}" presName="tile1" presStyleLbl="node1" presStyleIdx="0" presStyleCnt="4"/>
      <dgm:spPr/>
      <dgm:t>
        <a:bodyPr/>
        <a:lstStyle/>
        <a:p>
          <a:endParaRPr lang="es-EC"/>
        </a:p>
      </dgm:t>
    </dgm:pt>
    <dgm:pt modelId="{5F36FCEB-077C-4616-9E0B-CFBF0D941AAF}" type="pres">
      <dgm:prSet presAssocID="{ED848E6A-BFCB-4E5A-947A-37F40527D6AB}" presName="tile1text" presStyleLbl="node1" presStyleIdx="0" presStyleCnt="4">
        <dgm:presLayoutVars>
          <dgm:chMax val="0"/>
          <dgm:chPref val="0"/>
          <dgm:bulletEnabled val="1"/>
        </dgm:presLayoutVars>
      </dgm:prSet>
      <dgm:spPr/>
      <dgm:t>
        <a:bodyPr/>
        <a:lstStyle/>
        <a:p>
          <a:endParaRPr lang="es-EC"/>
        </a:p>
      </dgm:t>
    </dgm:pt>
    <dgm:pt modelId="{450AC952-A811-4B86-A3DB-598082E8786D}" type="pres">
      <dgm:prSet presAssocID="{ED848E6A-BFCB-4E5A-947A-37F40527D6AB}" presName="tile2" presStyleLbl="node1" presStyleIdx="1" presStyleCnt="4"/>
      <dgm:spPr/>
      <dgm:t>
        <a:bodyPr/>
        <a:lstStyle/>
        <a:p>
          <a:endParaRPr lang="es-EC"/>
        </a:p>
      </dgm:t>
    </dgm:pt>
    <dgm:pt modelId="{570C81AA-A5C3-4C8A-868D-CF59E099376A}" type="pres">
      <dgm:prSet presAssocID="{ED848E6A-BFCB-4E5A-947A-37F40527D6AB}" presName="tile2text" presStyleLbl="node1" presStyleIdx="1" presStyleCnt="4">
        <dgm:presLayoutVars>
          <dgm:chMax val="0"/>
          <dgm:chPref val="0"/>
          <dgm:bulletEnabled val="1"/>
        </dgm:presLayoutVars>
      </dgm:prSet>
      <dgm:spPr/>
      <dgm:t>
        <a:bodyPr/>
        <a:lstStyle/>
        <a:p>
          <a:endParaRPr lang="es-EC"/>
        </a:p>
      </dgm:t>
    </dgm:pt>
    <dgm:pt modelId="{0A878B6B-D9E4-4A5D-9161-C56C25FE951D}" type="pres">
      <dgm:prSet presAssocID="{ED848E6A-BFCB-4E5A-947A-37F40527D6AB}" presName="tile3" presStyleLbl="node1" presStyleIdx="2" presStyleCnt="4"/>
      <dgm:spPr/>
      <dgm:t>
        <a:bodyPr/>
        <a:lstStyle/>
        <a:p>
          <a:endParaRPr lang="es-EC"/>
        </a:p>
      </dgm:t>
    </dgm:pt>
    <dgm:pt modelId="{E931FE43-D28F-40C6-A1CD-60AB219CDB2C}" type="pres">
      <dgm:prSet presAssocID="{ED848E6A-BFCB-4E5A-947A-37F40527D6AB}" presName="tile3text" presStyleLbl="node1" presStyleIdx="2" presStyleCnt="4">
        <dgm:presLayoutVars>
          <dgm:chMax val="0"/>
          <dgm:chPref val="0"/>
          <dgm:bulletEnabled val="1"/>
        </dgm:presLayoutVars>
      </dgm:prSet>
      <dgm:spPr/>
      <dgm:t>
        <a:bodyPr/>
        <a:lstStyle/>
        <a:p>
          <a:endParaRPr lang="es-EC"/>
        </a:p>
      </dgm:t>
    </dgm:pt>
    <dgm:pt modelId="{04077EA6-CBD8-4118-9F7B-9C7819F82306}" type="pres">
      <dgm:prSet presAssocID="{ED848E6A-BFCB-4E5A-947A-37F40527D6AB}" presName="tile4" presStyleLbl="node1" presStyleIdx="3" presStyleCnt="4"/>
      <dgm:spPr/>
      <dgm:t>
        <a:bodyPr/>
        <a:lstStyle/>
        <a:p>
          <a:endParaRPr lang="es-EC"/>
        </a:p>
      </dgm:t>
    </dgm:pt>
    <dgm:pt modelId="{17CBBD26-4CFB-4281-84B6-6FC5FC4D60A1}" type="pres">
      <dgm:prSet presAssocID="{ED848E6A-BFCB-4E5A-947A-37F40527D6AB}" presName="tile4text" presStyleLbl="node1" presStyleIdx="3" presStyleCnt="4">
        <dgm:presLayoutVars>
          <dgm:chMax val="0"/>
          <dgm:chPref val="0"/>
          <dgm:bulletEnabled val="1"/>
        </dgm:presLayoutVars>
      </dgm:prSet>
      <dgm:spPr/>
      <dgm:t>
        <a:bodyPr/>
        <a:lstStyle/>
        <a:p>
          <a:endParaRPr lang="es-EC"/>
        </a:p>
      </dgm:t>
    </dgm:pt>
    <dgm:pt modelId="{6759B00B-611E-46F6-A038-27FDF6AED893}" type="pres">
      <dgm:prSet presAssocID="{ED848E6A-BFCB-4E5A-947A-37F40527D6AB}" presName="centerTile" presStyleLbl="fgShp" presStyleIdx="0" presStyleCnt="1">
        <dgm:presLayoutVars>
          <dgm:chMax val="0"/>
          <dgm:chPref val="0"/>
        </dgm:presLayoutVars>
      </dgm:prSet>
      <dgm:spPr/>
      <dgm:t>
        <a:bodyPr/>
        <a:lstStyle/>
        <a:p>
          <a:endParaRPr lang="es-EC"/>
        </a:p>
      </dgm:t>
    </dgm:pt>
  </dgm:ptLst>
  <dgm:cxnLst>
    <dgm:cxn modelId="{389A72FF-BC95-4003-9985-F8E1AA42218B}" type="presOf" srcId="{89024188-26E6-4A3B-B4E4-662884A8B472}" destId="{83A93A3D-C620-4135-ACBA-8A3DEC51FA72}" srcOrd="0" destOrd="1" presId="urn:microsoft.com/office/officeart/2005/8/layout/matrix1"/>
    <dgm:cxn modelId="{0DB426F3-E085-46A4-AEC9-26B0284612EB}" type="presOf" srcId="{9D9A51B1-3868-4751-8711-826DF761B83B}" destId="{450AC952-A811-4B86-A3DB-598082E8786D}" srcOrd="0" destOrd="1" presId="urn:microsoft.com/office/officeart/2005/8/layout/matrix1"/>
    <dgm:cxn modelId="{CDFDD2FA-76C7-455B-B7B5-0FDD56955152}" type="presOf" srcId="{0C892323-52BA-4C55-8B9B-E2F4317AE7AF}" destId="{E931FE43-D28F-40C6-A1CD-60AB219CDB2C}" srcOrd="1" destOrd="1" presId="urn:microsoft.com/office/officeart/2005/8/layout/matrix1"/>
    <dgm:cxn modelId="{497922CA-E6F8-471D-A264-FB4733940349}" type="presOf" srcId="{C4F88C1D-D252-4534-98CD-CAAFB547EA83}" destId="{5F36FCEB-077C-4616-9E0B-CFBF0D941AAF}" srcOrd="1" destOrd="4" presId="urn:microsoft.com/office/officeart/2005/8/layout/matrix1"/>
    <dgm:cxn modelId="{EDD663BD-425C-4C1F-A518-22E750A97DF2}" type="presOf" srcId="{2D34BE06-64B2-408A-B182-E8F2D7F252B5}" destId="{5F36FCEB-077C-4616-9E0B-CFBF0D941AAF}" srcOrd="1" destOrd="2" presId="urn:microsoft.com/office/officeart/2005/8/layout/matrix1"/>
    <dgm:cxn modelId="{A7354FB1-3374-407D-8920-8FDFAE105B21}" type="presOf" srcId="{A3768B4D-964D-428E-BD4C-5091D5E16B70}" destId="{83A93A3D-C620-4135-ACBA-8A3DEC51FA72}" srcOrd="0" destOrd="3" presId="urn:microsoft.com/office/officeart/2005/8/layout/matrix1"/>
    <dgm:cxn modelId="{DDB83F07-ED62-455C-8B2A-3568CED1C9AE}" srcId="{7838E8DB-9DA8-45DB-BBD1-0E9E7D4C6C43}" destId="{CA11E9DA-5E47-4674-91F3-E49A4933180D}" srcOrd="3" destOrd="0" parTransId="{AD84DB0A-5A17-4BC8-96EC-744B7076F58C}" sibTransId="{170A0BAB-CB4F-4CA6-9D42-86560D1EAFF8}"/>
    <dgm:cxn modelId="{DE404397-A2D3-442C-B819-7898BCE8C5E0}" type="presOf" srcId="{72267A0E-41AD-4565-84BF-31ABE819EC55}" destId="{04077EA6-CBD8-4118-9F7B-9C7819F82306}" srcOrd="0" destOrd="3" presId="urn:microsoft.com/office/officeart/2005/8/layout/matrix1"/>
    <dgm:cxn modelId="{554D83F9-6255-4D63-87FC-E102530B4FCD}" type="presOf" srcId="{02C8CCC6-0E41-4CBD-B695-38F51D34EE81}" destId="{17CBBD26-4CFB-4281-84B6-6FC5FC4D60A1}" srcOrd="1" destOrd="2" presId="urn:microsoft.com/office/officeart/2005/8/layout/matrix1"/>
    <dgm:cxn modelId="{58709C1E-32AE-4409-8B58-233F711029E5}" type="presOf" srcId="{9D9A51B1-3868-4751-8711-826DF761B83B}" destId="{570C81AA-A5C3-4C8A-868D-CF59E099376A}" srcOrd="1" destOrd="1" presId="urn:microsoft.com/office/officeart/2005/8/layout/matrix1"/>
    <dgm:cxn modelId="{1D39B31B-14E4-446B-9A76-51611DE10B68}" type="presOf" srcId="{28201838-8A6C-455D-B0A0-D59F65C2D0FD}" destId="{E931FE43-D28F-40C6-A1CD-60AB219CDB2C}" srcOrd="1" destOrd="3" presId="urn:microsoft.com/office/officeart/2005/8/layout/matrix1"/>
    <dgm:cxn modelId="{F3900EBD-CE63-4F5B-A78B-BC7B73DA12F9}" type="presOf" srcId="{D7AD476C-932A-4C47-977F-CABA3A22F0CB}" destId="{83A93A3D-C620-4135-ACBA-8A3DEC51FA72}" srcOrd="0" destOrd="0" presId="urn:microsoft.com/office/officeart/2005/8/layout/matrix1"/>
    <dgm:cxn modelId="{3240A122-F6D2-4973-967A-0DFF69CC4655}" srcId="{D7AD476C-932A-4C47-977F-CABA3A22F0CB}" destId="{89024188-26E6-4A3B-B4E4-662884A8B472}" srcOrd="0" destOrd="0" parTransId="{D1050024-C395-4C45-9A61-E3973119E6E4}" sibTransId="{491CDDA1-B94E-4C49-A7AF-55A78BD8F8C5}"/>
    <dgm:cxn modelId="{EDA7C1C3-73D2-47E9-AB2F-406BDB6C8C68}" type="presOf" srcId="{02C8CCC6-0E41-4CBD-B695-38F51D34EE81}" destId="{04077EA6-CBD8-4118-9F7B-9C7819F82306}" srcOrd="0" destOrd="2" presId="urn:microsoft.com/office/officeart/2005/8/layout/matrix1"/>
    <dgm:cxn modelId="{4E50D545-05AC-4D05-AB95-33F62E8E8EEF}" type="presOf" srcId="{2A41C0EC-77F8-4944-ABE0-FF249F2F66A0}" destId="{83A93A3D-C620-4135-ACBA-8A3DEC51FA72}" srcOrd="0" destOrd="6" presId="urn:microsoft.com/office/officeart/2005/8/layout/matrix1"/>
    <dgm:cxn modelId="{C76E6D7F-ED7E-4F16-9070-CBF31B68D8FB}" srcId="{ED848E6A-BFCB-4E5A-947A-37F40527D6AB}" destId="{07358A14-3B50-4890-AE12-93D0B4C35776}" srcOrd="1" destOrd="0" parTransId="{9A7E5F91-8F59-491C-8D02-5C16301153F0}" sibTransId="{866D6FC0-E26A-46FE-8C6F-DD3E9682CB6F}"/>
    <dgm:cxn modelId="{A434347E-0C8F-4A44-9671-6122EBBB0459}" srcId="{ED848E6A-BFCB-4E5A-947A-37F40527D6AB}" destId="{7B2FBB51-99F3-420E-90EC-B44F728E6906}" srcOrd="0" destOrd="0" parTransId="{29D3BD14-08CC-4121-AA7D-568A5D40ECAB}" sibTransId="{EE8D542F-120F-4269-80D6-212460A16A63}"/>
    <dgm:cxn modelId="{86629005-4169-44EC-81B0-6C96AF398C0F}" type="presOf" srcId="{4EE99190-40AE-4EDE-B408-F0C7AA69EF66}" destId="{83A93A3D-C620-4135-ACBA-8A3DEC51FA72}" srcOrd="0" destOrd="5" presId="urn:microsoft.com/office/officeart/2005/8/layout/matrix1"/>
    <dgm:cxn modelId="{AEB70849-F78A-4BBD-AC1C-42C965AA3F3E}" type="presOf" srcId="{2A41C0EC-77F8-4944-ABE0-FF249F2F66A0}" destId="{5F36FCEB-077C-4616-9E0B-CFBF0D941AAF}" srcOrd="1" destOrd="6" presId="urn:microsoft.com/office/officeart/2005/8/layout/matrix1"/>
    <dgm:cxn modelId="{E961F293-F274-412F-8DA4-9EF4E5424AA0}" srcId="{7B2FBB51-99F3-420E-90EC-B44F728E6906}" destId="{D7AD476C-932A-4C47-977F-CABA3A22F0CB}" srcOrd="0" destOrd="0" parTransId="{6A86A04D-0B8A-4ABC-B397-DC3B620D440B}" sibTransId="{E29B8A56-7008-4F03-B582-649FBA7FE754}"/>
    <dgm:cxn modelId="{05EF1920-E5C9-4A90-A195-8C58E56D5FCC}" type="presOf" srcId="{41CF4221-12B4-4688-98AA-76D2D9A56D0C}" destId="{450AC952-A811-4B86-A3DB-598082E8786D}" srcOrd="0" destOrd="3" presId="urn:microsoft.com/office/officeart/2005/8/layout/matrix1"/>
    <dgm:cxn modelId="{73D40CF5-57FB-4F27-AEBA-F3BD04692B76}" srcId="{8DFCA003-1A4B-4684-BB96-A5FAB965EC02}" destId="{9D9A51B1-3868-4751-8711-826DF761B83B}" srcOrd="0" destOrd="0" parTransId="{9E4EB27D-6F8B-43FB-8D3A-0BBA9EC4F02B}" sibTransId="{4F968D74-25C7-4578-8382-E5591E73A9E9}"/>
    <dgm:cxn modelId="{0871043C-D8CF-472F-BDE3-EEC155E3B7D1}" srcId="{7B2FBB51-99F3-420E-90EC-B44F728E6906}" destId="{8DFCA003-1A4B-4684-BB96-A5FAB965EC02}" srcOrd="1" destOrd="0" parTransId="{46D4E1BB-3FEE-48C5-B78C-223532DAA9AA}" sibTransId="{92F56CEF-D40B-4FDD-8142-29D8E8B9987D}"/>
    <dgm:cxn modelId="{B4BD6E22-1ABF-4C2B-BF2B-ED6B10677075}" srcId="{07358A14-3B50-4890-AE12-93D0B4C35776}" destId="{1F4FF382-817E-43AD-BFAD-ABFDF117BC4A}" srcOrd="0" destOrd="0" parTransId="{08ED25C5-4ACF-4DAF-88F3-BD28A8422048}" sibTransId="{4B24C7A8-E046-4589-9554-573B59B6BEC8}"/>
    <dgm:cxn modelId="{FFDF08D5-BF13-4BC7-91BC-D40BA6040947}" srcId="{7838E8DB-9DA8-45DB-BBD1-0E9E7D4C6C43}" destId="{5D01ADB6-FF35-4B24-8FBD-6EEF1C8A2FC4}" srcOrd="1" destOrd="0" parTransId="{D263AE33-3D7A-4FE2-BA07-383865DDA0F7}" sibTransId="{5E6EB269-28F7-4027-A42E-31351FCB52AD}"/>
    <dgm:cxn modelId="{9BAE427E-197E-44DB-8F93-B456FF391DF3}" type="presOf" srcId="{28201838-8A6C-455D-B0A0-D59F65C2D0FD}" destId="{0A878B6B-D9E4-4A5D-9161-C56C25FE951D}" srcOrd="0" destOrd="3" presId="urn:microsoft.com/office/officeart/2005/8/layout/matrix1"/>
    <dgm:cxn modelId="{6442D0A7-BA93-4DB3-9A3A-97C855721A81}" type="presOf" srcId="{37FAD801-4F20-4803-9BF0-93849BCC6316}" destId="{04077EA6-CBD8-4118-9F7B-9C7819F82306}" srcOrd="0" destOrd="0" presId="urn:microsoft.com/office/officeart/2005/8/layout/matrix1"/>
    <dgm:cxn modelId="{74D20E7D-6AF5-4AFF-BC2E-6F2E114F3E3D}" type="presOf" srcId="{D7AD476C-932A-4C47-977F-CABA3A22F0CB}" destId="{5F36FCEB-077C-4616-9E0B-CFBF0D941AAF}" srcOrd="1" destOrd="0" presId="urn:microsoft.com/office/officeart/2005/8/layout/matrix1"/>
    <dgm:cxn modelId="{3E8BF8DB-98CA-4CD3-B7D6-6E843D89AD78}" type="presOf" srcId="{8DFCA003-1A4B-4684-BB96-A5FAB965EC02}" destId="{570C81AA-A5C3-4C8A-868D-CF59E099376A}" srcOrd="1" destOrd="0" presId="urn:microsoft.com/office/officeart/2005/8/layout/matrix1"/>
    <dgm:cxn modelId="{E233CA9A-CFA3-4196-9B83-8B9134665B50}" srcId="{37FAD801-4F20-4803-9BF0-93849BCC6316}" destId="{B10D9193-2FE1-4418-BBB3-217AEDA0941B}" srcOrd="0" destOrd="0" parTransId="{DA79BBC9-1182-4B56-B461-A43BFC00F88D}" sibTransId="{3700AA6A-C677-4061-9D79-5E82B26F7388}"/>
    <dgm:cxn modelId="{6D1108F1-C021-4CEC-95F7-CD5106694445}" type="presOf" srcId="{CA11E9DA-5E47-4674-91F3-E49A4933180D}" destId="{0A878B6B-D9E4-4A5D-9161-C56C25FE951D}" srcOrd="0" destOrd="4" presId="urn:microsoft.com/office/officeart/2005/8/layout/matrix1"/>
    <dgm:cxn modelId="{2BA2B069-CACA-4C67-ACB1-BBE4161882F6}" type="presOf" srcId="{5D01ADB6-FF35-4B24-8FBD-6EEF1C8A2FC4}" destId="{0A878B6B-D9E4-4A5D-9161-C56C25FE951D}" srcOrd="0" destOrd="2" presId="urn:microsoft.com/office/officeart/2005/8/layout/matrix1"/>
    <dgm:cxn modelId="{87EFAA76-0AF7-4E22-BBFE-3A7434707F71}" type="presOf" srcId="{7E68EF6B-5902-4D47-9C1C-816EAD844901}" destId="{450AC952-A811-4B86-A3DB-598082E8786D}" srcOrd="0" destOrd="2" presId="urn:microsoft.com/office/officeart/2005/8/layout/matrix1"/>
    <dgm:cxn modelId="{882742B7-216B-4955-B27F-124952B9480F}" type="presOf" srcId="{0C892323-52BA-4C55-8B9B-E2F4317AE7AF}" destId="{0A878B6B-D9E4-4A5D-9161-C56C25FE951D}" srcOrd="0" destOrd="1" presId="urn:microsoft.com/office/officeart/2005/8/layout/matrix1"/>
    <dgm:cxn modelId="{918ABDAE-6E4A-4E9E-A80D-CF554068D3B3}" type="presOf" srcId="{2D34BE06-64B2-408A-B182-E8F2D7F252B5}" destId="{83A93A3D-C620-4135-ACBA-8A3DEC51FA72}" srcOrd="0" destOrd="2" presId="urn:microsoft.com/office/officeart/2005/8/layout/matrix1"/>
    <dgm:cxn modelId="{421B9B2B-42EC-40C1-BD84-5A30328F46C7}" type="presOf" srcId="{B10D9193-2FE1-4418-BBB3-217AEDA0941B}" destId="{04077EA6-CBD8-4118-9F7B-9C7819F82306}" srcOrd="0" destOrd="1" presId="urn:microsoft.com/office/officeart/2005/8/layout/matrix1"/>
    <dgm:cxn modelId="{57C62429-63F3-4D40-9814-BDF7B4B64C18}" type="presOf" srcId="{A3768B4D-964D-428E-BD4C-5091D5E16B70}" destId="{5F36FCEB-077C-4616-9E0B-CFBF0D941AAF}" srcOrd="1" destOrd="3" presId="urn:microsoft.com/office/officeart/2005/8/layout/matrix1"/>
    <dgm:cxn modelId="{491D4CAA-26E5-4785-B5FB-D85708C2ADA6}" srcId="{D7AD476C-932A-4C47-977F-CABA3A22F0CB}" destId="{A3768B4D-964D-428E-BD4C-5091D5E16B70}" srcOrd="2" destOrd="0" parTransId="{BC2A5C75-B609-4FAF-AD46-C4C0500E2DB9}" sibTransId="{35FCD8BD-B6FD-4BCA-B73C-0E2958EB2E0B}"/>
    <dgm:cxn modelId="{AACA1D0E-B36B-4AE9-978A-9665C8A0CDDC}" srcId="{7B2FBB51-99F3-420E-90EC-B44F728E6906}" destId="{37FAD801-4F20-4803-9BF0-93849BCC6316}" srcOrd="3" destOrd="0" parTransId="{4470D908-6E16-429D-8F69-B262143420A2}" sibTransId="{8F8EB4B0-00EB-4DCD-9EEC-036FF0AD76AB}"/>
    <dgm:cxn modelId="{16492A44-B5C3-4A9D-941F-AE037089CB0D}" type="presOf" srcId="{90351F4F-AA51-41D0-8596-EB4EA129178A}" destId="{570C81AA-A5C3-4C8A-868D-CF59E099376A}" srcOrd="1" destOrd="4" presId="urn:microsoft.com/office/officeart/2005/8/layout/matrix1"/>
    <dgm:cxn modelId="{F77B388E-8A45-483E-BB37-3CF97CA2B802}" type="presOf" srcId="{CA11E9DA-5E47-4674-91F3-E49A4933180D}" destId="{E931FE43-D28F-40C6-A1CD-60AB219CDB2C}" srcOrd="1" destOrd="4" presId="urn:microsoft.com/office/officeart/2005/8/layout/matrix1"/>
    <dgm:cxn modelId="{79C5736E-9125-4F7C-B92C-60452F600F04}" type="presOf" srcId="{37FAD801-4F20-4803-9BF0-93849BCC6316}" destId="{17CBBD26-4CFB-4281-84B6-6FC5FC4D60A1}" srcOrd="1" destOrd="0" presId="urn:microsoft.com/office/officeart/2005/8/layout/matrix1"/>
    <dgm:cxn modelId="{C981C781-CF23-4804-8F77-803211122C2C}" type="presOf" srcId="{41CF4221-12B4-4688-98AA-76D2D9A56D0C}" destId="{570C81AA-A5C3-4C8A-868D-CF59E099376A}" srcOrd="1" destOrd="3" presId="urn:microsoft.com/office/officeart/2005/8/layout/matrix1"/>
    <dgm:cxn modelId="{8FAAD182-9609-4E0F-A67A-94175EF49AA2}" type="presOf" srcId="{7B2FBB51-99F3-420E-90EC-B44F728E6906}" destId="{6759B00B-611E-46F6-A038-27FDF6AED893}" srcOrd="0" destOrd="0" presId="urn:microsoft.com/office/officeart/2005/8/layout/matrix1"/>
    <dgm:cxn modelId="{B9DCB75B-3829-428C-8C1E-837D78FE20F0}" srcId="{8DFCA003-1A4B-4684-BB96-A5FAB965EC02}" destId="{7E68EF6B-5902-4D47-9C1C-816EAD844901}" srcOrd="1" destOrd="0" parTransId="{3041F469-55D7-4D71-BAE4-AE313905F1F9}" sibTransId="{98DC796C-F5B4-4401-AD97-4D6BE1EC9308}"/>
    <dgm:cxn modelId="{7F9B06BE-87F4-4689-87A4-A88605E08F80}" srcId="{8DFCA003-1A4B-4684-BB96-A5FAB965EC02}" destId="{90351F4F-AA51-41D0-8596-EB4EA129178A}" srcOrd="3" destOrd="0" parTransId="{666F1EA5-64A6-4862-A0C4-456C7A8BE199}" sibTransId="{5330575C-B5E3-4D9D-B70A-12CD9ED73CA3}"/>
    <dgm:cxn modelId="{8464890A-2588-4282-B0A5-A608629F8996}" type="presOf" srcId="{7E68EF6B-5902-4D47-9C1C-816EAD844901}" destId="{570C81AA-A5C3-4C8A-868D-CF59E099376A}" srcOrd="1" destOrd="2" presId="urn:microsoft.com/office/officeart/2005/8/layout/matrix1"/>
    <dgm:cxn modelId="{D8D77890-56AE-4CB6-962A-EF406AD3FA66}" type="presOf" srcId="{7838E8DB-9DA8-45DB-BBD1-0E9E7D4C6C43}" destId="{E931FE43-D28F-40C6-A1CD-60AB219CDB2C}" srcOrd="1" destOrd="0" presId="urn:microsoft.com/office/officeart/2005/8/layout/matrix1"/>
    <dgm:cxn modelId="{C7F3DFF7-CDD7-45F5-9D18-1BA58611C14E}" type="presOf" srcId="{89024188-26E6-4A3B-B4E4-662884A8B472}" destId="{5F36FCEB-077C-4616-9E0B-CFBF0D941AAF}" srcOrd="1" destOrd="1" presId="urn:microsoft.com/office/officeart/2005/8/layout/matrix1"/>
    <dgm:cxn modelId="{28BDCB54-78FE-4EC2-83FB-A41051623727}" srcId="{37FAD801-4F20-4803-9BF0-93849BCC6316}" destId="{72267A0E-41AD-4565-84BF-31ABE819EC55}" srcOrd="2" destOrd="0" parTransId="{7954143F-E820-41F6-899C-95FBD27CBD0F}" sibTransId="{AB798EE1-6CB2-46AF-97F9-769214493436}"/>
    <dgm:cxn modelId="{9767B82A-6AC3-4049-8026-01F224E03366}" srcId="{7838E8DB-9DA8-45DB-BBD1-0E9E7D4C6C43}" destId="{28201838-8A6C-455D-B0A0-D59F65C2D0FD}" srcOrd="2" destOrd="0" parTransId="{EFEA8359-ACDE-44D8-A5CC-1DF1888DFEF2}" sibTransId="{B6DC63BA-9139-4A9D-84D4-F24FEED2C6CD}"/>
    <dgm:cxn modelId="{4DAB36C1-2CD9-4A21-9DFF-D4BA6094B4CB}" srcId="{D7AD476C-932A-4C47-977F-CABA3A22F0CB}" destId="{2A41C0EC-77F8-4944-ABE0-FF249F2F66A0}" srcOrd="5" destOrd="0" parTransId="{EB29F6B2-FA56-4AAD-BB53-CDC02D493C59}" sibTransId="{B23FEA6E-1F87-41AC-ADE3-52E99ACBC231}"/>
    <dgm:cxn modelId="{C8975553-223D-477E-9B49-E6BFF73934AB}" type="presOf" srcId="{7838E8DB-9DA8-45DB-BBD1-0E9E7D4C6C43}" destId="{0A878B6B-D9E4-4A5D-9161-C56C25FE951D}" srcOrd="0" destOrd="0" presId="urn:microsoft.com/office/officeart/2005/8/layout/matrix1"/>
    <dgm:cxn modelId="{77096CDE-59C9-4E72-B97F-F7FBE4A2ECE6}" type="presOf" srcId="{90351F4F-AA51-41D0-8596-EB4EA129178A}" destId="{450AC952-A811-4B86-A3DB-598082E8786D}" srcOrd="0" destOrd="4" presId="urn:microsoft.com/office/officeart/2005/8/layout/matrix1"/>
    <dgm:cxn modelId="{FBEBDC6B-FBF3-4868-97E9-E545C7FCFD3A}" srcId="{D7AD476C-932A-4C47-977F-CABA3A22F0CB}" destId="{4EE99190-40AE-4EDE-B408-F0C7AA69EF66}" srcOrd="4" destOrd="0" parTransId="{34446718-15C8-42B3-B931-CC8D51FF8694}" sibTransId="{4F4CFD98-CA1B-458F-BAA1-C1A5A8FC6E92}"/>
    <dgm:cxn modelId="{A3200A8A-3B6C-4D65-9A02-A0FBD488C414}" type="presOf" srcId="{B10D9193-2FE1-4418-BBB3-217AEDA0941B}" destId="{17CBBD26-4CFB-4281-84B6-6FC5FC4D60A1}" srcOrd="1" destOrd="1" presId="urn:microsoft.com/office/officeart/2005/8/layout/matrix1"/>
    <dgm:cxn modelId="{9C3E62DC-99F8-4CC3-9BC4-401C08B75BAD}" srcId="{8DFCA003-1A4B-4684-BB96-A5FAB965EC02}" destId="{41CF4221-12B4-4688-98AA-76D2D9A56D0C}" srcOrd="2" destOrd="0" parTransId="{91B4CFAC-5984-47FF-8B6A-91238D463E2B}" sibTransId="{89C2AAC5-445B-4E4D-B427-7369975B46CA}"/>
    <dgm:cxn modelId="{944AB566-4D33-4090-98F0-051666389054}" srcId="{7838E8DB-9DA8-45DB-BBD1-0E9E7D4C6C43}" destId="{0C892323-52BA-4C55-8B9B-E2F4317AE7AF}" srcOrd="0" destOrd="0" parTransId="{10D083CC-2A2D-4B91-BF72-0E4F7583734A}" sibTransId="{71BC118E-3771-4575-BACF-457FE40FF90D}"/>
    <dgm:cxn modelId="{AEF6D1B4-49C2-40D2-A59F-8DADF15DDA0D}" srcId="{7B2FBB51-99F3-420E-90EC-B44F728E6906}" destId="{7838E8DB-9DA8-45DB-BBD1-0E9E7D4C6C43}" srcOrd="2" destOrd="0" parTransId="{C5FF008F-12BE-46F2-81B7-EAED8FDB17FE}" sibTransId="{F8E76AFF-3A46-43F9-AAAA-967BD8A16994}"/>
    <dgm:cxn modelId="{00A528CF-1CC3-4C4E-96E3-BF0735701C66}" type="presOf" srcId="{C4F88C1D-D252-4534-98CD-CAAFB547EA83}" destId="{83A93A3D-C620-4135-ACBA-8A3DEC51FA72}" srcOrd="0" destOrd="4" presId="urn:microsoft.com/office/officeart/2005/8/layout/matrix1"/>
    <dgm:cxn modelId="{32350037-35F4-40F1-8006-749997663269}" type="presOf" srcId="{5D01ADB6-FF35-4B24-8FBD-6EEF1C8A2FC4}" destId="{E931FE43-D28F-40C6-A1CD-60AB219CDB2C}" srcOrd="1" destOrd="2" presId="urn:microsoft.com/office/officeart/2005/8/layout/matrix1"/>
    <dgm:cxn modelId="{FBA247D8-E17E-4646-896E-3959518EDA4C}" srcId="{D7AD476C-932A-4C47-977F-CABA3A22F0CB}" destId="{2D34BE06-64B2-408A-B182-E8F2D7F252B5}" srcOrd="1" destOrd="0" parTransId="{7AF7C675-A7C2-444D-8BB6-E2AEECAF5D52}" sibTransId="{D5BC2227-193A-46D0-AD24-D6ABD96CADA8}"/>
    <dgm:cxn modelId="{97F5DAE1-3501-44D3-B329-5F3AA8D38D4B}" type="presOf" srcId="{4EE99190-40AE-4EDE-B408-F0C7AA69EF66}" destId="{5F36FCEB-077C-4616-9E0B-CFBF0D941AAF}" srcOrd="1" destOrd="5" presId="urn:microsoft.com/office/officeart/2005/8/layout/matrix1"/>
    <dgm:cxn modelId="{009F9288-6C2D-4CD5-8E71-8C51460C5A12}" srcId="{D7AD476C-932A-4C47-977F-CABA3A22F0CB}" destId="{C4F88C1D-D252-4534-98CD-CAAFB547EA83}" srcOrd="3" destOrd="0" parTransId="{E319C06D-854F-47F4-B066-5D61522EB0F9}" sibTransId="{B4EB4EAD-4DEC-4068-8199-39EC7E01996A}"/>
    <dgm:cxn modelId="{C845F8B9-74CE-4E37-B66A-7EF5C76BDFEE}" srcId="{07358A14-3B50-4890-AE12-93D0B4C35776}" destId="{D11ACDC3-F613-4B6C-AACE-0CE2183C3224}" srcOrd="1" destOrd="0" parTransId="{05D540A7-3826-4148-A2BC-733BBEA386ED}" sibTransId="{34AE8D49-222D-40E4-8067-808FE2E468F3}"/>
    <dgm:cxn modelId="{79A06CD6-672E-483B-A725-CE07143AECCB}" type="presOf" srcId="{72267A0E-41AD-4565-84BF-31ABE819EC55}" destId="{17CBBD26-4CFB-4281-84B6-6FC5FC4D60A1}" srcOrd="1" destOrd="3" presId="urn:microsoft.com/office/officeart/2005/8/layout/matrix1"/>
    <dgm:cxn modelId="{E96779A5-E0E4-4BB6-906D-CA9E626710B8}" type="presOf" srcId="{ED848E6A-BFCB-4E5A-947A-37F40527D6AB}" destId="{5C30D19D-4B9E-477D-8216-4604D07FB99A}" srcOrd="0" destOrd="0" presId="urn:microsoft.com/office/officeart/2005/8/layout/matrix1"/>
    <dgm:cxn modelId="{6205954C-DB37-4B5E-A011-B839DEC7FB40}" srcId="{37FAD801-4F20-4803-9BF0-93849BCC6316}" destId="{02C8CCC6-0E41-4CBD-B695-38F51D34EE81}" srcOrd="1" destOrd="0" parTransId="{0ECBEA60-9C34-4D31-8D3B-3F88D19358E6}" sibTransId="{311436BD-0519-4E1E-A658-986461917039}"/>
    <dgm:cxn modelId="{AF082E6F-808C-4874-AB37-7FABE4E47EC1}" type="presOf" srcId="{8DFCA003-1A4B-4684-BB96-A5FAB965EC02}" destId="{450AC952-A811-4B86-A3DB-598082E8786D}" srcOrd="0" destOrd="0" presId="urn:microsoft.com/office/officeart/2005/8/layout/matrix1"/>
    <dgm:cxn modelId="{34B44B73-AB1B-46D7-A773-1BDF45CED39E}" type="presParOf" srcId="{5C30D19D-4B9E-477D-8216-4604D07FB99A}" destId="{D9395D5E-4A1A-42A6-92AA-5D93139747E7}" srcOrd="0" destOrd="0" presId="urn:microsoft.com/office/officeart/2005/8/layout/matrix1"/>
    <dgm:cxn modelId="{CCD7475C-C7AC-4F21-81A1-19E8F4FFD2BE}" type="presParOf" srcId="{D9395D5E-4A1A-42A6-92AA-5D93139747E7}" destId="{83A93A3D-C620-4135-ACBA-8A3DEC51FA72}" srcOrd="0" destOrd="0" presId="urn:microsoft.com/office/officeart/2005/8/layout/matrix1"/>
    <dgm:cxn modelId="{C03957D4-1CD5-4D63-9CF3-3B50EBC3E647}" type="presParOf" srcId="{D9395D5E-4A1A-42A6-92AA-5D93139747E7}" destId="{5F36FCEB-077C-4616-9E0B-CFBF0D941AAF}" srcOrd="1" destOrd="0" presId="urn:microsoft.com/office/officeart/2005/8/layout/matrix1"/>
    <dgm:cxn modelId="{72E49A1C-04E8-41FA-9BA6-856B40A8FD59}" type="presParOf" srcId="{D9395D5E-4A1A-42A6-92AA-5D93139747E7}" destId="{450AC952-A811-4B86-A3DB-598082E8786D}" srcOrd="2" destOrd="0" presId="urn:microsoft.com/office/officeart/2005/8/layout/matrix1"/>
    <dgm:cxn modelId="{8F6AB601-F4F0-41D1-BAAA-CDB8E7585D2A}" type="presParOf" srcId="{D9395D5E-4A1A-42A6-92AA-5D93139747E7}" destId="{570C81AA-A5C3-4C8A-868D-CF59E099376A}" srcOrd="3" destOrd="0" presId="urn:microsoft.com/office/officeart/2005/8/layout/matrix1"/>
    <dgm:cxn modelId="{6CA23C6F-9E7D-49BF-8BE5-4858D71F4624}" type="presParOf" srcId="{D9395D5E-4A1A-42A6-92AA-5D93139747E7}" destId="{0A878B6B-D9E4-4A5D-9161-C56C25FE951D}" srcOrd="4" destOrd="0" presId="urn:microsoft.com/office/officeart/2005/8/layout/matrix1"/>
    <dgm:cxn modelId="{09648BB7-E951-48DE-97FC-C35AD14C8890}" type="presParOf" srcId="{D9395D5E-4A1A-42A6-92AA-5D93139747E7}" destId="{E931FE43-D28F-40C6-A1CD-60AB219CDB2C}" srcOrd="5" destOrd="0" presId="urn:microsoft.com/office/officeart/2005/8/layout/matrix1"/>
    <dgm:cxn modelId="{73914004-6605-4A2F-B07E-45BACFAEBB2D}" type="presParOf" srcId="{D9395D5E-4A1A-42A6-92AA-5D93139747E7}" destId="{04077EA6-CBD8-4118-9F7B-9C7819F82306}" srcOrd="6" destOrd="0" presId="urn:microsoft.com/office/officeart/2005/8/layout/matrix1"/>
    <dgm:cxn modelId="{7FE0A47D-EB34-4592-8F20-2EE3DBFB9629}" type="presParOf" srcId="{D9395D5E-4A1A-42A6-92AA-5D93139747E7}" destId="{17CBBD26-4CFB-4281-84B6-6FC5FC4D60A1}" srcOrd="7" destOrd="0" presId="urn:microsoft.com/office/officeart/2005/8/layout/matrix1"/>
    <dgm:cxn modelId="{B16D3092-AA34-4E63-9A32-0D5CEA921F71}" type="presParOf" srcId="{5C30D19D-4B9E-477D-8216-4604D07FB99A}" destId="{6759B00B-611E-46F6-A038-27FDF6AED89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E00C75-C4FF-40A8-AA5D-E112AF2CF747}"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s-EC"/>
        </a:p>
      </dgm:t>
    </dgm:pt>
    <dgm:pt modelId="{51B2BC96-7B97-4D01-9FA8-D2B8D040E3D9}">
      <dgm:prSet phldrT="[Texto]"/>
      <dgm:spPr/>
      <dgm:t>
        <a:bodyPr/>
        <a:lstStyle/>
        <a:p>
          <a:r>
            <a:rPr lang="es-EC" b="1" dirty="0" smtClean="0"/>
            <a:t>5 Fuerzas de </a:t>
          </a:r>
          <a:r>
            <a:rPr lang="es-EC" b="1" dirty="0" err="1" smtClean="0"/>
            <a:t>Porter</a:t>
          </a:r>
          <a:endParaRPr lang="es-EC" b="1" dirty="0"/>
        </a:p>
      </dgm:t>
    </dgm:pt>
    <dgm:pt modelId="{8A71AEBF-585D-4A5C-A5C9-B38E801BE48E}" type="parTrans" cxnId="{F5CD42DC-E8BF-41FF-823B-DAA9EC3FD422}">
      <dgm:prSet/>
      <dgm:spPr/>
      <dgm:t>
        <a:bodyPr/>
        <a:lstStyle/>
        <a:p>
          <a:endParaRPr lang="es-EC"/>
        </a:p>
      </dgm:t>
    </dgm:pt>
    <dgm:pt modelId="{D2ACA992-AEC7-4A29-BE47-19E365B91AB4}" type="sibTrans" cxnId="{F5CD42DC-E8BF-41FF-823B-DAA9EC3FD422}">
      <dgm:prSet/>
      <dgm:spPr/>
      <dgm:t>
        <a:bodyPr/>
        <a:lstStyle/>
        <a:p>
          <a:endParaRPr lang="es-EC"/>
        </a:p>
      </dgm:t>
    </dgm:pt>
    <dgm:pt modelId="{C1E2CB29-AF6A-4AC5-A9D4-892B3BB01ED0}">
      <dgm:prSet phldrT="[Texto]" custT="1"/>
      <dgm:spPr/>
      <dgm:t>
        <a:bodyPr/>
        <a:lstStyle/>
        <a:p>
          <a:r>
            <a:rPr lang="es-EC" sz="1800" b="0" dirty="0" smtClean="0"/>
            <a:t>Rivalidad entre competidores</a:t>
          </a:r>
          <a:endParaRPr lang="es-EC" sz="1800" b="0" dirty="0"/>
        </a:p>
      </dgm:t>
    </dgm:pt>
    <dgm:pt modelId="{4CBC12CF-09A7-43CB-89F5-EDC33E49678C}" type="parTrans" cxnId="{54AF8580-FAFA-47F5-ABB9-6F708D2083A8}">
      <dgm:prSet/>
      <dgm:spPr/>
      <dgm:t>
        <a:bodyPr/>
        <a:lstStyle/>
        <a:p>
          <a:endParaRPr lang="es-EC"/>
        </a:p>
      </dgm:t>
    </dgm:pt>
    <dgm:pt modelId="{08F3AF62-AABF-4DA1-B75A-15BEF4287758}" type="sibTrans" cxnId="{54AF8580-FAFA-47F5-ABB9-6F708D2083A8}">
      <dgm:prSet/>
      <dgm:spPr/>
      <dgm:t>
        <a:bodyPr/>
        <a:lstStyle/>
        <a:p>
          <a:endParaRPr lang="es-EC"/>
        </a:p>
      </dgm:t>
    </dgm:pt>
    <dgm:pt modelId="{9C8DF9C1-72ED-43DA-ACF9-15AD4895BE38}">
      <dgm:prSet phldrT="[Texto]" custT="1"/>
      <dgm:spPr/>
      <dgm:t>
        <a:bodyPr/>
        <a:lstStyle/>
        <a:p>
          <a:r>
            <a:rPr lang="es-EC" sz="1800" dirty="0" smtClean="0"/>
            <a:t>Poder de negociación de los proveedores</a:t>
          </a:r>
          <a:endParaRPr lang="es-EC" sz="1800" dirty="0"/>
        </a:p>
      </dgm:t>
    </dgm:pt>
    <dgm:pt modelId="{ED00FED9-CF16-4B4B-8231-A8972BCC0185}" type="parTrans" cxnId="{B7BA7EA7-CE51-4CF1-A19B-026D5024347B}">
      <dgm:prSet/>
      <dgm:spPr/>
      <dgm:t>
        <a:bodyPr/>
        <a:lstStyle/>
        <a:p>
          <a:endParaRPr lang="es-EC"/>
        </a:p>
      </dgm:t>
    </dgm:pt>
    <dgm:pt modelId="{E998EF83-2B63-49F0-A0D3-3D431CC51C9A}" type="sibTrans" cxnId="{B7BA7EA7-CE51-4CF1-A19B-026D5024347B}">
      <dgm:prSet/>
      <dgm:spPr/>
      <dgm:t>
        <a:bodyPr/>
        <a:lstStyle/>
        <a:p>
          <a:endParaRPr lang="es-EC"/>
        </a:p>
      </dgm:t>
    </dgm:pt>
    <dgm:pt modelId="{7BF281CA-58CB-4446-9107-588520E74AD5}">
      <dgm:prSet phldrT="[Texto]" custT="1"/>
      <dgm:spPr/>
      <dgm:t>
        <a:bodyPr/>
        <a:lstStyle/>
        <a:p>
          <a:r>
            <a:rPr lang="es-EC" sz="1800" dirty="0" smtClean="0"/>
            <a:t>Productos Sustitutos</a:t>
          </a:r>
          <a:endParaRPr lang="es-EC" sz="1800" dirty="0"/>
        </a:p>
      </dgm:t>
    </dgm:pt>
    <dgm:pt modelId="{8D9BCF66-9400-4224-81DB-E60CF29AE74E}" type="parTrans" cxnId="{4BB9DAD4-F7AD-4BE2-B53F-61EA14ADF627}">
      <dgm:prSet/>
      <dgm:spPr/>
      <dgm:t>
        <a:bodyPr/>
        <a:lstStyle/>
        <a:p>
          <a:endParaRPr lang="es-EC"/>
        </a:p>
      </dgm:t>
    </dgm:pt>
    <dgm:pt modelId="{CE81886E-3DDA-4C46-8B10-C84963F66266}" type="sibTrans" cxnId="{4BB9DAD4-F7AD-4BE2-B53F-61EA14ADF627}">
      <dgm:prSet/>
      <dgm:spPr/>
      <dgm:t>
        <a:bodyPr/>
        <a:lstStyle/>
        <a:p>
          <a:endParaRPr lang="es-EC"/>
        </a:p>
      </dgm:t>
    </dgm:pt>
    <dgm:pt modelId="{D64F228B-01C8-4DAB-B5E5-AC8465E94102}">
      <dgm:prSet phldrT="[Texto]" custT="1"/>
      <dgm:spPr/>
      <dgm:t>
        <a:bodyPr/>
        <a:lstStyle/>
        <a:p>
          <a:r>
            <a:rPr lang="es-EC" sz="1800" dirty="0" smtClean="0"/>
            <a:t>Amenaza de nuevos entrantes</a:t>
          </a:r>
          <a:endParaRPr lang="es-EC" sz="1800" dirty="0"/>
        </a:p>
      </dgm:t>
    </dgm:pt>
    <dgm:pt modelId="{8069CFC8-213F-4A29-BA29-F953259382E7}" type="parTrans" cxnId="{5BBCE74A-B001-46B2-8739-F6EDF1D270D1}">
      <dgm:prSet/>
      <dgm:spPr/>
      <dgm:t>
        <a:bodyPr/>
        <a:lstStyle/>
        <a:p>
          <a:endParaRPr lang="es-EC"/>
        </a:p>
      </dgm:t>
    </dgm:pt>
    <dgm:pt modelId="{9BE68FE0-8024-4BEA-BBCA-B7A3F67AD54E}" type="sibTrans" cxnId="{5BBCE74A-B001-46B2-8739-F6EDF1D270D1}">
      <dgm:prSet/>
      <dgm:spPr/>
      <dgm:t>
        <a:bodyPr/>
        <a:lstStyle/>
        <a:p>
          <a:endParaRPr lang="es-EC"/>
        </a:p>
      </dgm:t>
    </dgm:pt>
    <dgm:pt modelId="{7725831D-0904-43A0-8FCF-F61E94E6B079}">
      <dgm:prSet custT="1"/>
      <dgm:spPr/>
      <dgm:t>
        <a:bodyPr/>
        <a:lstStyle/>
        <a:p>
          <a:r>
            <a:rPr lang="es-EC" sz="1800" dirty="0" smtClean="0"/>
            <a:t>Poder de negociación de los clientes</a:t>
          </a:r>
          <a:endParaRPr lang="es-EC" sz="1800" dirty="0"/>
        </a:p>
      </dgm:t>
    </dgm:pt>
    <dgm:pt modelId="{599D2C9C-B8AD-461C-B972-E4B9B767AECF}" type="parTrans" cxnId="{78BE44BA-127D-4CD1-AC55-4A7701B06E54}">
      <dgm:prSet/>
      <dgm:spPr/>
      <dgm:t>
        <a:bodyPr/>
        <a:lstStyle/>
        <a:p>
          <a:endParaRPr lang="es-EC"/>
        </a:p>
      </dgm:t>
    </dgm:pt>
    <dgm:pt modelId="{0CC7BC50-75E3-4A18-AC5E-BB6A36257549}" type="sibTrans" cxnId="{78BE44BA-127D-4CD1-AC55-4A7701B06E54}">
      <dgm:prSet/>
      <dgm:spPr/>
      <dgm:t>
        <a:bodyPr/>
        <a:lstStyle/>
        <a:p>
          <a:endParaRPr lang="es-EC"/>
        </a:p>
      </dgm:t>
    </dgm:pt>
    <dgm:pt modelId="{ED26ED3D-E7EF-4AF7-B9BE-74D7DD48BC5F}" type="pres">
      <dgm:prSet presAssocID="{A1E00C75-C4FF-40A8-AA5D-E112AF2CF747}" presName="Name0" presStyleCnt="0">
        <dgm:presLayoutVars>
          <dgm:chMax val="1"/>
          <dgm:dir/>
          <dgm:animLvl val="ctr"/>
          <dgm:resizeHandles val="exact"/>
        </dgm:presLayoutVars>
      </dgm:prSet>
      <dgm:spPr/>
      <dgm:t>
        <a:bodyPr/>
        <a:lstStyle/>
        <a:p>
          <a:endParaRPr lang="es-EC"/>
        </a:p>
      </dgm:t>
    </dgm:pt>
    <dgm:pt modelId="{96CF62BC-41B0-412F-A46B-52037CEE79E5}" type="pres">
      <dgm:prSet presAssocID="{51B2BC96-7B97-4D01-9FA8-D2B8D040E3D9}" presName="centerShape" presStyleLbl="node0" presStyleIdx="0" presStyleCnt="1"/>
      <dgm:spPr/>
      <dgm:t>
        <a:bodyPr/>
        <a:lstStyle/>
        <a:p>
          <a:endParaRPr lang="es-EC"/>
        </a:p>
      </dgm:t>
    </dgm:pt>
    <dgm:pt modelId="{1DCDA852-0F1D-44C1-9A37-8C68C0F72C15}" type="pres">
      <dgm:prSet presAssocID="{4CBC12CF-09A7-43CB-89F5-EDC33E49678C}" presName="parTrans" presStyleLbl="sibTrans2D1" presStyleIdx="0" presStyleCnt="5"/>
      <dgm:spPr/>
      <dgm:t>
        <a:bodyPr/>
        <a:lstStyle/>
        <a:p>
          <a:endParaRPr lang="es-EC"/>
        </a:p>
      </dgm:t>
    </dgm:pt>
    <dgm:pt modelId="{C9446B13-DCB0-4655-8E41-766C291A0D2A}" type="pres">
      <dgm:prSet presAssocID="{4CBC12CF-09A7-43CB-89F5-EDC33E49678C}" presName="connectorText" presStyleLbl="sibTrans2D1" presStyleIdx="0" presStyleCnt="5"/>
      <dgm:spPr/>
      <dgm:t>
        <a:bodyPr/>
        <a:lstStyle/>
        <a:p>
          <a:endParaRPr lang="es-EC"/>
        </a:p>
      </dgm:t>
    </dgm:pt>
    <dgm:pt modelId="{B440B720-8EB1-4EB6-A036-08DBA1009943}" type="pres">
      <dgm:prSet presAssocID="{C1E2CB29-AF6A-4AC5-A9D4-892B3BB01ED0}" presName="node" presStyleLbl="node1" presStyleIdx="0" presStyleCnt="5">
        <dgm:presLayoutVars>
          <dgm:bulletEnabled val="1"/>
        </dgm:presLayoutVars>
      </dgm:prSet>
      <dgm:spPr/>
      <dgm:t>
        <a:bodyPr/>
        <a:lstStyle/>
        <a:p>
          <a:endParaRPr lang="es-EC"/>
        </a:p>
      </dgm:t>
    </dgm:pt>
    <dgm:pt modelId="{6C69EBFF-12EA-4510-9254-AA11A761E36B}" type="pres">
      <dgm:prSet presAssocID="{599D2C9C-B8AD-461C-B972-E4B9B767AECF}" presName="parTrans" presStyleLbl="sibTrans2D1" presStyleIdx="1" presStyleCnt="5"/>
      <dgm:spPr/>
      <dgm:t>
        <a:bodyPr/>
        <a:lstStyle/>
        <a:p>
          <a:endParaRPr lang="es-EC"/>
        </a:p>
      </dgm:t>
    </dgm:pt>
    <dgm:pt modelId="{A9E57828-C610-4826-A38D-E1588A135653}" type="pres">
      <dgm:prSet presAssocID="{599D2C9C-B8AD-461C-B972-E4B9B767AECF}" presName="connectorText" presStyleLbl="sibTrans2D1" presStyleIdx="1" presStyleCnt="5"/>
      <dgm:spPr/>
      <dgm:t>
        <a:bodyPr/>
        <a:lstStyle/>
        <a:p>
          <a:endParaRPr lang="es-EC"/>
        </a:p>
      </dgm:t>
    </dgm:pt>
    <dgm:pt modelId="{A589C60D-4183-4B13-B4DA-7D05CE514960}" type="pres">
      <dgm:prSet presAssocID="{7725831D-0904-43A0-8FCF-F61E94E6B079}" presName="node" presStyleLbl="node1" presStyleIdx="1" presStyleCnt="5">
        <dgm:presLayoutVars>
          <dgm:bulletEnabled val="1"/>
        </dgm:presLayoutVars>
      </dgm:prSet>
      <dgm:spPr/>
      <dgm:t>
        <a:bodyPr/>
        <a:lstStyle/>
        <a:p>
          <a:endParaRPr lang="es-EC"/>
        </a:p>
      </dgm:t>
    </dgm:pt>
    <dgm:pt modelId="{B91CB660-E2F1-4C9E-93AB-31FD61EC30DD}" type="pres">
      <dgm:prSet presAssocID="{ED00FED9-CF16-4B4B-8231-A8972BCC0185}" presName="parTrans" presStyleLbl="sibTrans2D1" presStyleIdx="2" presStyleCnt="5"/>
      <dgm:spPr/>
      <dgm:t>
        <a:bodyPr/>
        <a:lstStyle/>
        <a:p>
          <a:endParaRPr lang="es-EC"/>
        </a:p>
      </dgm:t>
    </dgm:pt>
    <dgm:pt modelId="{47C5DA45-5F5C-4DE2-BEEB-7FB85D522BE2}" type="pres">
      <dgm:prSet presAssocID="{ED00FED9-CF16-4B4B-8231-A8972BCC0185}" presName="connectorText" presStyleLbl="sibTrans2D1" presStyleIdx="2" presStyleCnt="5"/>
      <dgm:spPr/>
      <dgm:t>
        <a:bodyPr/>
        <a:lstStyle/>
        <a:p>
          <a:endParaRPr lang="es-EC"/>
        </a:p>
      </dgm:t>
    </dgm:pt>
    <dgm:pt modelId="{74DAE0E1-682F-4D34-AD4A-5D688EF3FA6E}" type="pres">
      <dgm:prSet presAssocID="{9C8DF9C1-72ED-43DA-ACF9-15AD4895BE38}" presName="node" presStyleLbl="node1" presStyleIdx="2" presStyleCnt="5" custScaleX="107487">
        <dgm:presLayoutVars>
          <dgm:bulletEnabled val="1"/>
        </dgm:presLayoutVars>
      </dgm:prSet>
      <dgm:spPr/>
      <dgm:t>
        <a:bodyPr/>
        <a:lstStyle/>
        <a:p>
          <a:endParaRPr lang="es-EC"/>
        </a:p>
      </dgm:t>
    </dgm:pt>
    <dgm:pt modelId="{2052440D-2FE1-4E10-9C96-81D3AD9321F2}" type="pres">
      <dgm:prSet presAssocID="{8D9BCF66-9400-4224-81DB-E60CF29AE74E}" presName="parTrans" presStyleLbl="sibTrans2D1" presStyleIdx="3" presStyleCnt="5"/>
      <dgm:spPr/>
      <dgm:t>
        <a:bodyPr/>
        <a:lstStyle/>
        <a:p>
          <a:endParaRPr lang="es-EC"/>
        </a:p>
      </dgm:t>
    </dgm:pt>
    <dgm:pt modelId="{39240E26-943B-4169-AA4E-6B20DC145F84}" type="pres">
      <dgm:prSet presAssocID="{8D9BCF66-9400-4224-81DB-E60CF29AE74E}" presName="connectorText" presStyleLbl="sibTrans2D1" presStyleIdx="3" presStyleCnt="5"/>
      <dgm:spPr/>
      <dgm:t>
        <a:bodyPr/>
        <a:lstStyle/>
        <a:p>
          <a:endParaRPr lang="es-EC"/>
        </a:p>
      </dgm:t>
    </dgm:pt>
    <dgm:pt modelId="{C6D69AFD-446B-4BFC-AF9A-CC529E41755E}" type="pres">
      <dgm:prSet presAssocID="{7BF281CA-58CB-4446-9107-588520E74AD5}" presName="node" presStyleLbl="node1" presStyleIdx="3" presStyleCnt="5">
        <dgm:presLayoutVars>
          <dgm:bulletEnabled val="1"/>
        </dgm:presLayoutVars>
      </dgm:prSet>
      <dgm:spPr/>
      <dgm:t>
        <a:bodyPr/>
        <a:lstStyle/>
        <a:p>
          <a:endParaRPr lang="es-EC"/>
        </a:p>
      </dgm:t>
    </dgm:pt>
    <dgm:pt modelId="{B93885FC-8DB8-4BFF-BA32-7976B2426B3E}" type="pres">
      <dgm:prSet presAssocID="{8069CFC8-213F-4A29-BA29-F953259382E7}" presName="parTrans" presStyleLbl="sibTrans2D1" presStyleIdx="4" presStyleCnt="5"/>
      <dgm:spPr/>
      <dgm:t>
        <a:bodyPr/>
        <a:lstStyle/>
        <a:p>
          <a:endParaRPr lang="es-EC"/>
        </a:p>
      </dgm:t>
    </dgm:pt>
    <dgm:pt modelId="{7063D2F8-FAA9-4D77-B18C-11E534601A9E}" type="pres">
      <dgm:prSet presAssocID="{8069CFC8-213F-4A29-BA29-F953259382E7}" presName="connectorText" presStyleLbl="sibTrans2D1" presStyleIdx="4" presStyleCnt="5"/>
      <dgm:spPr/>
      <dgm:t>
        <a:bodyPr/>
        <a:lstStyle/>
        <a:p>
          <a:endParaRPr lang="es-EC"/>
        </a:p>
      </dgm:t>
    </dgm:pt>
    <dgm:pt modelId="{A3B07EDC-272A-4409-94D7-88A6FF30CDA2}" type="pres">
      <dgm:prSet presAssocID="{D64F228B-01C8-4DAB-B5E5-AC8465E94102}" presName="node" presStyleLbl="node1" presStyleIdx="4" presStyleCnt="5">
        <dgm:presLayoutVars>
          <dgm:bulletEnabled val="1"/>
        </dgm:presLayoutVars>
      </dgm:prSet>
      <dgm:spPr/>
      <dgm:t>
        <a:bodyPr/>
        <a:lstStyle/>
        <a:p>
          <a:endParaRPr lang="es-EC"/>
        </a:p>
      </dgm:t>
    </dgm:pt>
  </dgm:ptLst>
  <dgm:cxnLst>
    <dgm:cxn modelId="{4BB9DAD4-F7AD-4BE2-B53F-61EA14ADF627}" srcId="{51B2BC96-7B97-4D01-9FA8-D2B8D040E3D9}" destId="{7BF281CA-58CB-4446-9107-588520E74AD5}" srcOrd="3" destOrd="0" parTransId="{8D9BCF66-9400-4224-81DB-E60CF29AE74E}" sibTransId="{CE81886E-3DDA-4C46-8B10-C84963F66266}"/>
    <dgm:cxn modelId="{7D420BBA-8440-42D3-8588-04370F99E1C6}" type="presOf" srcId="{599D2C9C-B8AD-461C-B972-E4B9B767AECF}" destId="{6C69EBFF-12EA-4510-9254-AA11A761E36B}" srcOrd="0" destOrd="0" presId="urn:microsoft.com/office/officeart/2005/8/layout/radial5"/>
    <dgm:cxn modelId="{6AA3975A-10AB-44F2-8D78-663A3014B346}" type="presOf" srcId="{8D9BCF66-9400-4224-81DB-E60CF29AE74E}" destId="{39240E26-943B-4169-AA4E-6B20DC145F84}" srcOrd="1" destOrd="0" presId="urn:microsoft.com/office/officeart/2005/8/layout/radial5"/>
    <dgm:cxn modelId="{00FCB2B2-17A2-4DF6-B5CC-9BE731DCDF3D}" type="presOf" srcId="{9C8DF9C1-72ED-43DA-ACF9-15AD4895BE38}" destId="{74DAE0E1-682F-4D34-AD4A-5D688EF3FA6E}" srcOrd="0" destOrd="0" presId="urn:microsoft.com/office/officeart/2005/8/layout/radial5"/>
    <dgm:cxn modelId="{07B9F867-2ED4-4A85-9A79-CBBFB8D6A059}" type="presOf" srcId="{8069CFC8-213F-4A29-BA29-F953259382E7}" destId="{7063D2F8-FAA9-4D77-B18C-11E534601A9E}" srcOrd="1" destOrd="0" presId="urn:microsoft.com/office/officeart/2005/8/layout/radial5"/>
    <dgm:cxn modelId="{B9A4187F-D8FE-4BC3-B59C-E6BBDAE18C00}" type="presOf" srcId="{D64F228B-01C8-4DAB-B5E5-AC8465E94102}" destId="{A3B07EDC-272A-4409-94D7-88A6FF30CDA2}" srcOrd="0" destOrd="0" presId="urn:microsoft.com/office/officeart/2005/8/layout/radial5"/>
    <dgm:cxn modelId="{F5CD42DC-E8BF-41FF-823B-DAA9EC3FD422}" srcId="{A1E00C75-C4FF-40A8-AA5D-E112AF2CF747}" destId="{51B2BC96-7B97-4D01-9FA8-D2B8D040E3D9}" srcOrd="0" destOrd="0" parTransId="{8A71AEBF-585D-4A5C-A5C9-B38E801BE48E}" sibTransId="{D2ACA992-AEC7-4A29-BE47-19E365B91AB4}"/>
    <dgm:cxn modelId="{88EFBE01-01C7-44F5-9E04-3655DAA16C9D}" type="presOf" srcId="{4CBC12CF-09A7-43CB-89F5-EDC33E49678C}" destId="{1DCDA852-0F1D-44C1-9A37-8C68C0F72C15}" srcOrd="0" destOrd="0" presId="urn:microsoft.com/office/officeart/2005/8/layout/radial5"/>
    <dgm:cxn modelId="{EB296C4F-3230-49BC-B203-7FEFAD0F9925}" type="presOf" srcId="{A1E00C75-C4FF-40A8-AA5D-E112AF2CF747}" destId="{ED26ED3D-E7EF-4AF7-B9BE-74D7DD48BC5F}" srcOrd="0" destOrd="0" presId="urn:microsoft.com/office/officeart/2005/8/layout/radial5"/>
    <dgm:cxn modelId="{1025278B-F2AD-42F1-BB4C-2B754F58F494}" type="presOf" srcId="{C1E2CB29-AF6A-4AC5-A9D4-892B3BB01ED0}" destId="{B440B720-8EB1-4EB6-A036-08DBA1009943}" srcOrd="0" destOrd="0" presId="urn:microsoft.com/office/officeart/2005/8/layout/radial5"/>
    <dgm:cxn modelId="{E1C35352-BF4B-4261-8E3C-14BECD60F8EF}" type="presOf" srcId="{7725831D-0904-43A0-8FCF-F61E94E6B079}" destId="{A589C60D-4183-4B13-B4DA-7D05CE514960}" srcOrd="0" destOrd="0" presId="urn:microsoft.com/office/officeart/2005/8/layout/radial5"/>
    <dgm:cxn modelId="{BF0C55D1-7E28-4FB6-A9BC-85FCE1D13A71}" type="presOf" srcId="{ED00FED9-CF16-4B4B-8231-A8972BCC0185}" destId="{B91CB660-E2F1-4C9E-93AB-31FD61EC30DD}" srcOrd="0" destOrd="0" presId="urn:microsoft.com/office/officeart/2005/8/layout/radial5"/>
    <dgm:cxn modelId="{8F15D6CD-5748-476E-B478-B0640EB3356F}" type="presOf" srcId="{ED00FED9-CF16-4B4B-8231-A8972BCC0185}" destId="{47C5DA45-5F5C-4DE2-BEEB-7FB85D522BE2}" srcOrd="1" destOrd="0" presId="urn:microsoft.com/office/officeart/2005/8/layout/radial5"/>
    <dgm:cxn modelId="{952378A1-6AD9-4791-A972-8739C3A34D02}" type="presOf" srcId="{599D2C9C-B8AD-461C-B972-E4B9B767AECF}" destId="{A9E57828-C610-4826-A38D-E1588A135653}" srcOrd="1" destOrd="0" presId="urn:microsoft.com/office/officeart/2005/8/layout/radial5"/>
    <dgm:cxn modelId="{F06BD4B2-2575-4531-A599-22531D40BF77}" type="presOf" srcId="{51B2BC96-7B97-4D01-9FA8-D2B8D040E3D9}" destId="{96CF62BC-41B0-412F-A46B-52037CEE79E5}" srcOrd="0" destOrd="0" presId="urn:microsoft.com/office/officeart/2005/8/layout/radial5"/>
    <dgm:cxn modelId="{78BE44BA-127D-4CD1-AC55-4A7701B06E54}" srcId="{51B2BC96-7B97-4D01-9FA8-D2B8D040E3D9}" destId="{7725831D-0904-43A0-8FCF-F61E94E6B079}" srcOrd="1" destOrd="0" parTransId="{599D2C9C-B8AD-461C-B972-E4B9B767AECF}" sibTransId="{0CC7BC50-75E3-4A18-AC5E-BB6A36257549}"/>
    <dgm:cxn modelId="{0996EB78-0121-4450-853A-0F10CAD3FFCD}" type="presOf" srcId="{4CBC12CF-09A7-43CB-89F5-EDC33E49678C}" destId="{C9446B13-DCB0-4655-8E41-766C291A0D2A}" srcOrd="1" destOrd="0" presId="urn:microsoft.com/office/officeart/2005/8/layout/radial5"/>
    <dgm:cxn modelId="{5BBCE74A-B001-46B2-8739-F6EDF1D270D1}" srcId="{51B2BC96-7B97-4D01-9FA8-D2B8D040E3D9}" destId="{D64F228B-01C8-4DAB-B5E5-AC8465E94102}" srcOrd="4" destOrd="0" parTransId="{8069CFC8-213F-4A29-BA29-F953259382E7}" sibTransId="{9BE68FE0-8024-4BEA-BBCA-B7A3F67AD54E}"/>
    <dgm:cxn modelId="{0769F9D1-47FD-4A32-A640-73D13B976667}" type="presOf" srcId="{7BF281CA-58CB-4446-9107-588520E74AD5}" destId="{C6D69AFD-446B-4BFC-AF9A-CC529E41755E}" srcOrd="0" destOrd="0" presId="urn:microsoft.com/office/officeart/2005/8/layout/radial5"/>
    <dgm:cxn modelId="{9611B985-20E8-45E3-8365-410A9688C56E}" type="presOf" srcId="{8D9BCF66-9400-4224-81DB-E60CF29AE74E}" destId="{2052440D-2FE1-4E10-9C96-81D3AD9321F2}" srcOrd="0" destOrd="0" presId="urn:microsoft.com/office/officeart/2005/8/layout/radial5"/>
    <dgm:cxn modelId="{54AF8580-FAFA-47F5-ABB9-6F708D2083A8}" srcId="{51B2BC96-7B97-4D01-9FA8-D2B8D040E3D9}" destId="{C1E2CB29-AF6A-4AC5-A9D4-892B3BB01ED0}" srcOrd="0" destOrd="0" parTransId="{4CBC12CF-09A7-43CB-89F5-EDC33E49678C}" sibTransId="{08F3AF62-AABF-4DA1-B75A-15BEF4287758}"/>
    <dgm:cxn modelId="{B7BA7EA7-CE51-4CF1-A19B-026D5024347B}" srcId="{51B2BC96-7B97-4D01-9FA8-D2B8D040E3D9}" destId="{9C8DF9C1-72ED-43DA-ACF9-15AD4895BE38}" srcOrd="2" destOrd="0" parTransId="{ED00FED9-CF16-4B4B-8231-A8972BCC0185}" sibTransId="{E998EF83-2B63-49F0-A0D3-3D431CC51C9A}"/>
    <dgm:cxn modelId="{28F48709-5CAE-44E3-BFD8-2F0FB1F3A104}" type="presOf" srcId="{8069CFC8-213F-4A29-BA29-F953259382E7}" destId="{B93885FC-8DB8-4BFF-BA32-7976B2426B3E}" srcOrd="0" destOrd="0" presId="urn:microsoft.com/office/officeart/2005/8/layout/radial5"/>
    <dgm:cxn modelId="{59816312-50B3-494C-82D8-33F80ED76EA7}" type="presParOf" srcId="{ED26ED3D-E7EF-4AF7-B9BE-74D7DD48BC5F}" destId="{96CF62BC-41B0-412F-A46B-52037CEE79E5}" srcOrd="0" destOrd="0" presId="urn:microsoft.com/office/officeart/2005/8/layout/radial5"/>
    <dgm:cxn modelId="{FB720EFC-67E2-4F3A-B589-56B5415731E2}" type="presParOf" srcId="{ED26ED3D-E7EF-4AF7-B9BE-74D7DD48BC5F}" destId="{1DCDA852-0F1D-44C1-9A37-8C68C0F72C15}" srcOrd="1" destOrd="0" presId="urn:microsoft.com/office/officeart/2005/8/layout/radial5"/>
    <dgm:cxn modelId="{FDB361C4-0B55-4411-A5F0-B3403F27AC7A}" type="presParOf" srcId="{1DCDA852-0F1D-44C1-9A37-8C68C0F72C15}" destId="{C9446B13-DCB0-4655-8E41-766C291A0D2A}" srcOrd="0" destOrd="0" presId="urn:microsoft.com/office/officeart/2005/8/layout/radial5"/>
    <dgm:cxn modelId="{66874E5B-91FE-40F8-B4A3-0112DEBB067A}" type="presParOf" srcId="{ED26ED3D-E7EF-4AF7-B9BE-74D7DD48BC5F}" destId="{B440B720-8EB1-4EB6-A036-08DBA1009943}" srcOrd="2" destOrd="0" presId="urn:microsoft.com/office/officeart/2005/8/layout/radial5"/>
    <dgm:cxn modelId="{E0AE0342-53D1-4A85-BFF4-574337B0A496}" type="presParOf" srcId="{ED26ED3D-E7EF-4AF7-B9BE-74D7DD48BC5F}" destId="{6C69EBFF-12EA-4510-9254-AA11A761E36B}" srcOrd="3" destOrd="0" presId="urn:microsoft.com/office/officeart/2005/8/layout/radial5"/>
    <dgm:cxn modelId="{7B02D4C8-4B77-4272-BF9A-20CA26A156CA}" type="presParOf" srcId="{6C69EBFF-12EA-4510-9254-AA11A761E36B}" destId="{A9E57828-C610-4826-A38D-E1588A135653}" srcOrd="0" destOrd="0" presId="urn:microsoft.com/office/officeart/2005/8/layout/radial5"/>
    <dgm:cxn modelId="{82FE3FC4-6B0F-4F15-971C-0A30FDF88BAA}" type="presParOf" srcId="{ED26ED3D-E7EF-4AF7-B9BE-74D7DD48BC5F}" destId="{A589C60D-4183-4B13-B4DA-7D05CE514960}" srcOrd="4" destOrd="0" presId="urn:microsoft.com/office/officeart/2005/8/layout/radial5"/>
    <dgm:cxn modelId="{E6B20FA8-EEBB-4C47-A98F-337E26C585B7}" type="presParOf" srcId="{ED26ED3D-E7EF-4AF7-B9BE-74D7DD48BC5F}" destId="{B91CB660-E2F1-4C9E-93AB-31FD61EC30DD}" srcOrd="5" destOrd="0" presId="urn:microsoft.com/office/officeart/2005/8/layout/radial5"/>
    <dgm:cxn modelId="{91CBF5DC-E393-4604-BC11-6B90E97D2714}" type="presParOf" srcId="{B91CB660-E2F1-4C9E-93AB-31FD61EC30DD}" destId="{47C5DA45-5F5C-4DE2-BEEB-7FB85D522BE2}" srcOrd="0" destOrd="0" presId="urn:microsoft.com/office/officeart/2005/8/layout/radial5"/>
    <dgm:cxn modelId="{B1C54B50-8280-45BA-A520-D23209A56E48}" type="presParOf" srcId="{ED26ED3D-E7EF-4AF7-B9BE-74D7DD48BC5F}" destId="{74DAE0E1-682F-4D34-AD4A-5D688EF3FA6E}" srcOrd="6" destOrd="0" presId="urn:microsoft.com/office/officeart/2005/8/layout/radial5"/>
    <dgm:cxn modelId="{7C354AB7-AE9D-4A2F-B193-6F137A421C80}" type="presParOf" srcId="{ED26ED3D-E7EF-4AF7-B9BE-74D7DD48BC5F}" destId="{2052440D-2FE1-4E10-9C96-81D3AD9321F2}" srcOrd="7" destOrd="0" presId="urn:microsoft.com/office/officeart/2005/8/layout/radial5"/>
    <dgm:cxn modelId="{8968353F-60F8-4282-AC44-681BD503C212}" type="presParOf" srcId="{2052440D-2FE1-4E10-9C96-81D3AD9321F2}" destId="{39240E26-943B-4169-AA4E-6B20DC145F84}" srcOrd="0" destOrd="0" presId="urn:microsoft.com/office/officeart/2005/8/layout/radial5"/>
    <dgm:cxn modelId="{EE23A575-2DD7-4079-908A-652D184C2CB9}" type="presParOf" srcId="{ED26ED3D-E7EF-4AF7-B9BE-74D7DD48BC5F}" destId="{C6D69AFD-446B-4BFC-AF9A-CC529E41755E}" srcOrd="8" destOrd="0" presId="urn:microsoft.com/office/officeart/2005/8/layout/radial5"/>
    <dgm:cxn modelId="{7E49ABC9-9059-476E-9F7C-25C5C6A0EF74}" type="presParOf" srcId="{ED26ED3D-E7EF-4AF7-B9BE-74D7DD48BC5F}" destId="{B93885FC-8DB8-4BFF-BA32-7976B2426B3E}" srcOrd="9" destOrd="0" presId="urn:microsoft.com/office/officeart/2005/8/layout/radial5"/>
    <dgm:cxn modelId="{99478670-ED0C-4153-94E5-A992C31EB4F7}" type="presParOf" srcId="{B93885FC-8DB8-4BFF-BA32-7976B2426B3E}" destId="{7063D2F8-FAA9-4D77-B18C-11E534601A9E}" srcOrd="0" destOrd="0" presId="urn:microsoft.com/office/officeart/2005/8/layout/radial5"/>
    <dgm:cxn modelId="{FB2E9394-BE0B-43FB-B1A5-3DC9BED709EC}" type="presParOf" srcId="{ED26ED3D-E7EF-4AF7-B9BE-74D7DD48BC5F}" destId="{A3B07EDC-272A-4409-94D7-88A6FF30CDA2}"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16876F-4981-4D3A-A790-0178A4F6CA7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C"/>
        </a:p>
      </dgm:t>
    </dgm:pt>
    <dgm:pt modelId="{4F2EAE29-E8E7-453D-AA58-3959A6597979}">
      <dgm:prSet phldrT="[Texto]"/>
      <dgm:spPr>
        <a:solidFill>
          <a:schemeClr val="accent4">
            <a:lumMod val="75000"/>
          </a:schemeClr>
        </a:solidFill>
      </dgm:spPr>
      <dgm:t>
        <a:bodyPr/>
        <a:lstStyle/>
        <a:p>
          <a:r>
            <a:rPr lang="es-EC" dirty="0" smtClean="0"/>
            <a:t>ANÁLISIS PROSPECTIVO</a:t>
          </a:r>
          <a:endParaRPr lang="es-EC" dirty="0"/>
        </a:p>
      </dgm:t>
    </dgm:pt>
    <dgm:pt modelId="{4766A405-203B-4411-ACC7-A2C395CE345D}" type="parTrans" cxnId="{FB45F5F4-CA98-4440-8BD2-B0F354556481}">
      <dgm:prSet/>
      <dgm:spPr/>
      <dgm:t>
        <a:bodyPr/>
        <a:lstStyle/>
        <a:p>
          <a:endParaRPr lang="es-EC"/>
        </a:p>
      </dgm:t>
    </dgm:pt>
    <dgm:pt modelId="{E466E488-E9DE-4F5B-8797-FA0BE275289D}" type="sibTrans" cxnId="{FB45F5F4-CA98-4440-8BD2-B0F354556481}">
      <dgm:prSet/>
      <dgm:spPr/>
      <dgm:t>
        <a:bodyPr/>
        <a:lstStyle/>
        <a:p>
          <a:endParaRPr lang="es-EC"/>
        </a:p>
      </dgm:t>
    </dgm:pt>
    <dgm:pt modelId="{0C79C73E-AA6E-4E33-B7FD-90552B4B597E}" type="pres">
      <dgm:prSet presAssocID="{BF16876F-4981-4D3A-A790-0178A4F6CA7F}" presName="diagram" presStyleCnt="0">
        <dgm:presLayoutVars>
          <dgm:dir/>
          <dgm:resizeHandles val="exact"/>
        </dgm:presLayoutVars>
      </dgm:prSet>
      <dgm:spPr/>
      <dgm:t>
        <a:bodyPr/>
        <a:lstStyle/>
        <a:p>
          <a:endParaRPr lang="es-EC"/>
        </a:p>
      </dgm:t>
    </dgm:pt>
    <dgm:pt modelId="{DE162A94-087F-497A-A744-B1E5FCF0D236}" type="pres">
      <dgm:prSet presAssocID="{4F2EAE29-E8E7-453D-AA58-3959A6597979}" presName="node" presStyleLbl="node1" presStyleIdx="0" presStyleCnt="1">
        <dgm:presLayoutVars>
          <dgm:bulletEnabled val="1"/>
        </dgm:presLayoutVars>
      </dgm:prSet>
      <dgm:spPr/>
      <dgm:t>
        <a:bodyPr/>
        <a:lstStyle/>
        <a:p>
          <a:endParaRPr lang="es-EC"/>
        </a:p>
      </dgm:t>
    </dgm:pt>
  </dgm:ptLst>
  <dgm:cxnLst>
    <dgm:cxn modelId="{49D82AC5-4AD2-459C-9B05-8CC1783A3D97}" type="presOf" srcId="{BF16876F-4981-4D3A-A790-0178A4F6CA7F}" destId="{0C79C73E-AA6E-4E33-B7FD-90552B4B597E}" srcOrd="0" destOrd="0" presId="urn:microsoft.com/office/officeart/2005/8/layout/default"/>
    <dgm:cxn modelId="{FB45F5F4-CA98-4440-8BD2-B0F354556481}" srcId="{BF16876F-4981-4D3A-A790-0178A4F6CA7F}" destId="{4F2EAE29-E8E7-453D-AA58-3959A6597979}" srcOrd="0" destOrd="0" parTransId="{4766A405-203B-4411-ACC7-A2C395CE345D}" sibTransId="{E466E488-E9DE-4F5B-8797-FA0BE275289D}"/>
    <dgm:cxn modelId="{CD642446-1A6F-4A73-983B-8C0239075579}" type="presOf" srcId="{4F2EAE29-E8E7-453D-AA58-3959A6597979}" destId="{DE162A94-087F-497A-A744-B1E5FCF0D236}" srcOrd="0" destOrd="0" presId="urn:microsoft.com/office/officeart/2005/8/layout/default"/>
    <dgm:cxn modelId="{3DD80F1E-039E-43EC-AC3B-30BAF8A3A400}" type="presParOf" srcId="{0C79C73E-AA6E-4E33-B7FD-90552B4B597E}" destId="{DE162A94-087F-497A-A744-B1E5FCF0D23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974D97-A6AD-48DB-A2A8-5F8457BD4CCD}"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s-EC"/>
        </a:p>
      </dgm:t>
    </dgm:pt>
    <dgm:pt modelId="{8DB581C5-C63E-4475-82EA-267A8F362A02}">
      <dgm:prSet phldrT="[Texto]" custT="1"/>
      <dgm:spPr/>
      <dgm:t>
        <a:bodyPr/>
        <a:lstStyle/>
        <a:p>
          <a:r>
            <a:rPr lang="es-EC" sz="2400" b="1" dirty="0" smtClean="0"/>
            <a:t>Análisis Prospectivo</a:t>
          </a:r>
          <a:endParaRPr lang="es-EC" sz="2400" b="1" dirty="0"/>
        </a:p>
      </dgm:t>
    </dgm:pt>
    <dgm:pt modelId="{0FA757D2-F484-43CA-8BEB-96F8B93D85DC}" type="parTrans" cxnId="{DDA8D970-6118-4DCF-A4FC-4CEE57B170D0}">
      <dgm:prSet/>
      <dgm:spPr/>
      <dgm:t>
        <a:bodyPr/>
        <a:lstStyle/>
        <a:p>
          <a:endParaRPr lang="es-EC"/>
        </a:p>
      </dgm:t>
    </dgm:pt>
    <dgm:pt modelId="{73FE6C7F-9293-47DC-A08F-3B0801D87519}" type="sibTrans" cxnId="{DDA8D970-6118-4DCF-A4FC-4CEE57B170D0}">
      <dgm:prSet/>
      <dgm:spPr/>
      <dgm:t>
        <a:bodyPr/>
        <a:lstStyle/>
        <a:p>
          <a:endParaRPr lang="es-EC"/>
        </a:p>
      </dgm:t>
    </dgm:pt>
    <dgm:pt modelId="{E25BA5BB-3AA1-404F-9499-65C91C5B6BA6}">
      <dgm:prSet phldrT="[Texto]"/>
      <dgm:spPr/>
      <dgm:t>
        <a:bodyPr/>
        <a:lstStyle/>
        <a:p>
          <a:r>
            <a:rPr lang="es-EC" dirty="0" smtClean="0"/>
            <a:t>Factores de Cambio</a:t>
          </a:r>
          <a:endParaRPr lang="es-EC" dirty="0"/>
        </a:p>
      </dgm:t>
    </dgm:pt>
    <dgm:pt modelId="{3FE0A62F-CAFF-4657-A0D9-D7C4E1651609}" type="parTrans" cxnId="{9F391B7B-025F-42BA-BAA7-20DAEF3D8CE5}">
      <dgm:prSet/>
      <dgm:spPr/>
      <dgm:t>
        <a:bodyPr/>
        <a:lstStyle/>
        <a:p>
          <a:endParaRPr lang="es-EC"/>
        </a:p>
      </dgm:t>
    </dgm:pt>
    <dgm:pt modelId="{0494079D-E0AD-414F-AC91-F457A647BAD0}" type="sibTrans" cxnId="{9F391B7B-025F-42BA-BAA7-20DAEF3D8CE5}">
      <dgm:prSet/>
      <dgm:spPr/>
      <dgm:t>
        <a:bodyPr/>
        <a:lstStyle/>
        <a:p>
          <a:endParaRPr lang="es-EC"/>
        </a:p>
      </dgm:t>
    </dgm:pt>
    <dgm:pt modelId="{F894D407-B1DB-4D9B-81AD-169B6F7E56B1}">
      <dgm:prSet phldrT="[Texto]"/>
      <dgm:spPr/>
      <dgm:t>
        <a:bodyPr/>
        <a:lstStyle/>
        <a:p>
          <a:r>
            <a:rPr lang="es-EC" dirty="0" smtClean="0"/>
            <a:t>Variables de Enlace/ Estratégicas</a:t>
          </a:r>
          <a:endParaRPr lang="es-EC" dirty="0"/>
        </a:p>
      </dgm:t>
    </dgm:pt>
    <dgm:pt modelId="{193BCFE6-52CA-4EC3-B399-429DE72EC028}" type="parTrans" cxnId="{28629CF7-46EC-461D-B53F-D24C867D6FB6}">
      <dgm:prSet/>
      <dgm:spPr/>
      <dgm:t>
        <a:bodyPr/>
        <a:lstStyle/>
        <a:p>
          <a:endParaRPr lang="es-EC"/>
        </a:p>
      </dgm:t>
    </dgm:pt>
    <dgm:pt modelId="{953C33E2-6072-4CCB-B87A-B06B27722814}" type="sibTrans" cxnId="{28629CF7-46EC-461D-B53F-D24C867D6FB6}">
      <dgm:prSet/>
      <dgm:spPr/>
      <dgm:t>
        <a:bodyPr/>
        <a:lstStyle/>
        <a:p>
          <a:endParaRPr lang="es-EC"/>
        </a:p>
      </dgm:t>
    </dgm:pt>
    <dgm:pt modelId="{C6636BC9-A5F5-4BDB-AD02-ECC19B87D54F}">
      <dgm:prSet phldrT="[Texto]"/>
      <dgm:spPr/>
      <dgm:t>
        <a:bodyPr/>
        <a:lstStyle/>
        <a:p>
          <a:r>
            <a:rPr lang="es-EC" dirty="0" smtClean="0"/>
            <a:t>Juego de Actores</a:t>
          </a:r>
        </a:p>
      </dgm:t>
    </dgm:pt>
    <dgm:pt modelId="{C4BD584F-EEC2-48A6-8E97-C9D0300C617C}" type="parTrans" cxnId="{65384821-ADB2-4045-ACBA-6745FAF35FE5}">
      <dgm:prSet/>
      <dgm:spPr/>
      <dgm:t>
        <a:bodyPr/>
        <a:lstStyle/>
        <a:p>
          <a:endParaRPr lang="es-EC"/>
        </a:p>
      </dgm:t>
    </dgm:pt>
    <dgm:pt modelId="{F2A8E045-C727-4FF6-AA48-FFBB5530D9B2}" type="sibTrans" cxnId="{65384821-ADB2-4045-ACBA-6745FAF35FE5}">
      <dgm:prSet/>
      <dgm:spPr/>
      <dgm:t>
        <a:bodyPr/>
        <a:lstStyle/>
        <a:p>
          <a:endParaRPr lang="es-EC"/>
        </a:p>
      </dgm:t>
    </dgm:pt>
    <dgm:pt modelId="{C47080A3-48BA-4B8C-ABAB-90714B05D2C2}">
      <dgm:prSet phldrT="[Texto]"/>
      <dgm:spPr/>
      <dgm:t>
        <a:bodyPr/>
        <a:lstStyle/>
        <a:p>
          <a:r>
            <a:rPr lang="es-EC" dirty="0" smtClean="0"/>
            <a:t>MACTOR</a:t>
          </a:r>
          <a:endParaRPr lang="es-EC" dirty="0"/>
        </a:p>
      </dgm:t>
    </dgm:pt>
    <dgm:pt modelId="{CA395DA6-4DA4-4422-B530-142759D381A5}" type="parTrans" cxnId="{F79CEBCF-0372-4393-A068-4DD39FD1F28E}">
      <dgm:prSet/>
      <dgm:spPr/>
      <dgm:t>
        <a:bodyPr/>
        <a:lstStyle/>
        <a:p>
          <a:endParaRPr lang="es-EC"/>
        </a:p>
      </dgm:t>
    </dgm:pt>
    <dgm:pt modelId="{DBDAC0DF-64EC-49E9-AF5F-F0EDEF54BB2B}" type="sibTrans" cxnId="{F79CEBCF-0372-4393-A068-4DD39FD1F28E}">
      <dgm:prSet/>
      <dgm:spPr/>
      <dgm:t>
        <a:bodyPr/>
        <a:lstStyle/>
        <a:p>
          <a:endParaRPr lang="es-EC"/>
        </a:p>
      </dgm:t>
    </dgm:pt>
    <dgm:pt modelId="{2624352A-5014-44C8-8687-4E4B9EBDD918}">
      <dgm:prSet/>
      <dgm:spPr/>
      <dgm:t>
        <a:bodyPr/>
        <a:lstStyle/>
        <a:p>
          <a:r>
            <a:rPr lang="es-EC" dirty="0" smtClean="0"/>
            <a:t>Definición de escenarios</a:t>
          </a:r>
          <a:endParaRPr lang="es-EC" dirty="0"/>
        </a:p>
      </dgm:t>
    </dgm:pt>
    <dgm:pt modelId="{DED45390-8743-4CE7-8821-6F7EB2A6CAB8}" type="parTrans" cxnId="{986D2282-C2DF-492A-9C27-9C3708E4CB86}">
      <dgm:prSet/>
      <dgm:spPr/>
      <dgm:t>
        <a:bodyPr/>
        <a:lstStyle/>
        <a:p>
          <a:endParaRPr lang="es-EC"/>
        </a:p>
      </dgm:t>
    </dgm:pt>
    <dgm:pt modelId="{642C8487-4681-4F2E-A54A-CAD78AE1A421}" type="sibTrans" cxnId="{986D2282-C2DF-492A-9C27-9C3708E4CB86}">
      <dgm:prSet/>
      <dgm:spPr/>
      <dgm:t>
        <a:bodyPr/>
        <a:lstStyle/>
        <a:p>
          <a:endParaRPr lang="es-EC"/>
        </a:p>
      </dgm:t>
    </dgm:pt>
    <dgm:pt modelId="{F9CD860B-17EE-424B-AF52-548179822ED6}">
      <dgm:prSet/>
      <dgm:spPr/>
      <dgm:t>
        <a:bodyPr/>
        <a:lstStyle/>
        <a:p>
          <a:r>
            <a:rPr lang="es-EC" dirty="0" smtClean="0"/>
            <a:t>SMIC</a:t>
          </a:r>
          <a:endParaRPr lang="es-EC" dirty="0"/>
        </a:p>
      </dgm:t>
    </dgm:pt>
    <dgm:pt modelId="{22A65C46-236D-4F01-99C2-FD5B5814090E}" type="parTrans" cxnId="{C4EBE89A-20F5-4F07-BE59-6FC29AEE0BB3}">
      <dgm:prSet/>
      <dgm:spPr/>
      <dgm:t>
        <a:bodyPr/>
        <a:lstStyle/>
        <a:p>
          <a:endParaRPr lang="es-EC"/>
        </a:p>
      </dgm:t>
    </dgm:pt>
    <dgm:pt modelId="{08BE3DBF-986C-48D1-8AFC-93832C22DB61}" type="sibTrans" cxnId="{C4EBE89A-20F5-4F07-BE59-6FC29AEE0BB3}">
      <dgm:prSet/>
      <dgm:spPr/>
      <dgm:t>
        <a:bodyPr/>
        <a:lstStyle/>
        <a:p>
          <a:endParaRPr lang="es-EC"/>
        </a:p>
      </dgm:t>
    </dgm:pt>
    <dgm:pt modelId="{50BD15AD-FB6E-4EA1-8951-EA94C546F36B}">
      <dgm:prSet phldrT="[Texto]"/>
      <dgm:spPr/>
      <dgm:t>
        <a:bodyPr/>
        <a:lstStyle/>
        <a:p>
          <a:r>
            <a:rPr lang="es-EC" dirty="0" smtClean="0"/>
            <a:t>Arboles de competencia</a:t>
          </a:r>
        </a:p>
      </dgm:t>
    </dgm:pt>
    <dgm:pt modelId="{F972AAE5-459B-45BB-9C08-46EE777ECBFB}" type="parTrans" cxnId="{4BF76995-C553-4DC7-9012-7F139740AB25}">
      <dgm:prSet/>
      <dgm:spPr/>
      <dgm:t>
        <a:bodyPr/>
        <a:lstStyle/>
        <a:p>
          <a:endParaRPr lang="es-EC"/>
        </a:p>
      </dgm:t>
    </dgm:pt>
    <dgm:pt modelId="{1FA45733-0E30-48A0-9BE0-67EF905F1BE0}" type="sibTrans" cxnId="{4BF76995-C553-4DC7-9012-7F139740AB25}">
      <dgm:prSet/>
      <dgm:spPr/>
      <dgm:t>
        <a:bodyPr/>
        <a:lstStyle/>
        <a:p>
          <a:endParaRPr lang="es-EC"/>
        </a:p>
      </dgm:t>
    </dgm:pt>
    <dgm:pt modelId="{3BB5AA75-E757-466C-AF1E-438878EDD07E}">
      <dgm:prSet phldrT="[Texto]"/>
      <dgm:spPr/>
      <dgm:t>
        <a:bodyPr/>
        <a:lstStyle/>
        <a:p>
          <a:r>
            <a:rPr lang="es-EC" dirty="0" smtClean="0"/>
            <a:t>Matriz de cambios</a:t>
          </a:r>
        </a:p>
      </dgm:t>
    </dgm:pt>
    <dgm:pt modelId="{6CA701EC-65A4-4210-ABAD-364140604031}" type="parTrans" cxnId="{362F7712-81FB-4C19-8E2B-86040FC9DD88}">
      <dgm:prSet/>
      <dgm:spPr/>
      <dgm:t>
        <a:bodyPr/>
        <a:lstStyle/>
        <a:p>
          <a:endParaRPr lang="es-EC"/>
        </a:p>
      </dgm:t>
    </dgm:pt>
    <dgm:pt modelId="{4869C4D7-D0B8-4E40-A310-48F501740AE6}" type="sibTrans" cxnId="{362F7712-81FB-4C19-8E2B-86040FC9DD88}">
      <dgm:prSet/>
      <dgm:spPr/>
      <dgm:t>
        <a:bodyPr/>
        <a:lstStyle/>
        <a:p>
          <a:endParaRPr lang="es-EC"/>
        </a:p>
      </dgm:t>
    </dgm:pt>
    <dgm:pt modelId="{C6256317-B398-421B-933F-DBAC9160074D}">
      <dgm:prSet phldrT="[Texto]"/>
      <dgm:spPr/>
      <dgm:t>
        <a:bodyPr/>
        <a:lstStyle/>
        <a:p>
          <a:r>
            <a:rPr lang="es-EC" dirty="0" smtClean="0"/>
            <a:t>Estereotipos</a:t>
          </a:r>
        </a:p>
      </dgm:t>
    </dgm:pt>
    <dgm:pt modelId="{A50FB44D-AE91-4024-85CB-9C4F6198021A}" type="parTrans" cxnId="{0B735B9E-5525-451F-8A1A-D912FD039271}">
      <dgm:prSet/>
      <dgm:spPr/>
      <dgm:t>
        <a:bodyPr/>
        <a:lstStyle/>
        <a:p>
          <a:endParaRPr lang="es-EC"/>
        </a:p>
      </dgm:t>
    </dgm:pt>
    <dgm:pt modelId="{062C9A15-3526-47C9-912F-390525FE86D1}" type="sibTrans" cxnId="{0B735B9E-5525-451F-8A1A-D912FD039271}">
      <dgm:prSet/>
      <dgm:spPr/>
      <dgm:t>
        <a:bodyPr/>
        <a:lstStyle/>
        <a:p>
          <a:endParaRPr lang="es-EC"/>
        </a:p>
      </dgm:t>
    </dgm:pt>
    <dgm:pt modelId="{970DE3DD-8CAB-4889-B034-C8D3A96CBBA1}">
      <dgm:prSet phldrT="[Texto]"/>
      <dgm:spPr/>
      <dgm:t>
        <a:bodyPr/>
        <a:lstStyle/>
        <a:p>
          <a:r>
            <a:rPr lang="es-EC" dirty="0" smtClean="0"/>
            <a:t>Análisis Estructural MICMAC</a:t>
          </a:r>
        </a:p>
      </dgm:t>
    </dgm:pt>
    <dgm:pt modelId="{295ADB64-1985-40D2-A933-EF994BCEAA92}" type="parTrans" cxnId="{1E89C2FB-36F2-4485-9422-9D859D6BB8CA}">
      <dgm:prSet/>
      <dgm:spPr/>
      <dgm:t>
        <a:bodyPr/>
        <a:lstStyle/>
        <a:p>
          <a:endParaRPr lang="es-EC"/>
        </a:p>
      </dgm:t>
    </dgm:pt>
    <dgm:pt modelId="{6676935B-6ED0-4927-96D9-220A149A11BE}" type="sibTrans" cxnId="{1E89C2FB-36F2-4485-9422-9D859D6BB8CA}">
      <dgm:prSet/>
      <dgm:spPr/>
      <dgm:t>
        <a:bodyPr/>
        <a:lstStyle/>
        <a:p>
          <a:endParaRPr lang="es-EC"/>
        </a:p>
      </dgm:t>
    </dgm:pt>
    <dgm:pt modelId="{DED05BB5-E8FF-4DF5-9B8D-BFBF602E5628}">
      <dgm:prSet/>
      <dgm:spPr/>
      <dgm:t>
        <a:bodyPr/>
        <a:lstStyle/>
        <a:p>
          <a:r>
            <a:rPr lang="es-EC" smtClean="0"/>
            <a:t>Escenario </a:t>
          </a:r>
          <a:r>
            <a:rPr lang="es-EC" dirty="0" smtClean="0"/>
            <a:t>Tendencial y apuesta</a:t>
          </a:r>
          <a:endParaRPr lang="es-EC" dirty="0"/>
        </a:p>
      </dgm:t>
    </dgm:pt>
    <dgm:pt modelId="{0961D15F-9F2C-4710-8098-94E490C3DEEE}" type="parTrans" cxnId="{6945B82D-6D05-469B-A95D-9B86040F2507}">
      <dgm:prSet/>
      <dgm:spPr/>
      <dgm:t>
        <a:bodyPr/>
        <a:lstStyle/>
        <a:p>
          <a:endParaRPr lang="es-EC"/>
        </a:p>
      </dgm:t>
    </dgm:pt>
    <dgm:pt modelId="{DAFEA19E-6777-4FFE-B2E7-B642DB5A910A}" type="sibTrans" cxnId="{6945B82D-6D05-469B-A95D-9B86040F2507}">
      <dgm:prSet/>
      <dgm:spPr/>
      <dgm:t>
        <a:bodyPr/>
        <a:lstStyle/>
        <a:p>
          <a:endParaRPr lang="es-EC"/>
        </a:p>
      </dgm:t>
    </dgm:pt>
    <dgm:pt modelId="{C0FC6573-3FC6-4498-A9A0-1D32A51BCC9A}" type="pres">
      <dgm:prSet presAssocID="{B6974D97-A6AD-48DB-A2A8-5F8457BD4CCD}" presName="diagram" presStyleCnt="0">
        <dgm:presLayoutVars>
          <dgm:chPref val="1"/>
          <dgm:dir/>
          <dgm:animOne val="branch"/>
          <dgm:animLvl val="lvl"/>
          <dgm:resizeHandles val="exact"/>
        </dgm:presLayoutVars>
      </dgm:prSet>
      <dgm:spPr/>
      <dgm:t>
        <a:bodyPr/>
        <a:lstStyle/>
        <a:p>
          <a:endParaRPr lang="es-EC"/>
        </a:p>
      </dgm:t>
    </dgm:pt>
    <dgm:pt modelId="{89022CAC-3DC1-48E4-8705-CD430ACA2291}" type="pres">
      <dgm:prSet presAssocID="{8DB581C5-C63E-4475-82EA-267A8F362A02}" presName="root1" presStyleCnt="0"/>
      <dgm:spPr/>
    </dgm:pt>
    <dgm:pt modelId="{1FDFEA53-4733-4936-B4A6-A09FAFD04F0B}" type="pres">
      <dgm:prSet presAssocID="{8DB581C5-C63E-4475-82EA-267A8F362A02}" presName="LevelOneTextNode" presStyleLbl="node0" presStyleIdx="0" presStyleCnt="1" custScaleX="148157" custScaleY="216489">
        <dgm:presLayoutVars>
          <dgm:chPref val="3"/>
        </dgm:presLayoutVars>
      </dgm:prSet>
      <dgm:spPr/>
      <dgm:t>
        <a:bodyPr/>
        <a:lstStyle/>
        <a:p>
          <a:endParaRPr lang="es-EC"/>
        </a:p>
      </dgm:t>
    </dgm:pt>
    <dgm:pt modelId="{DFBC82EE-85F7-4B27-B914-09957B6AD70F}" type="pres">
      <dgm:prSet presAssocID="{8DB581C5-C63E-4475-82EA-267A8F362A02}" presName="level2hierChild" presStyleCnt="0"/>
      <dgm:spPr/>
    </dgm:pt>
    <dgm:pt modelId="{5EB5074D-0BFB-423E-BE55-33382E59342D}" type="pres">
      <dgm:prSet presAssocID="{3FE0A62F-CAFF-4657-A0D9-D7C4E1651609}" presName="conn2-1" presStyleLbl="parChTrans1D2" presStyleIdx="0" presStyleCnt="4"/>
      <dgm:spPr/>
      <dgm:t>
        <a:bodyPr/>
        <a:lstStyle/>
        <a:p>
          <a:endParaRPr lang="es-EC"/>
        </a:p>
      </dgm:t>
    </dgm:pt>
    <dgm:pt modelId="{14969DEC-0517-442C-80A1-6C968127087E}" type="pres">
      <dgm:prSet presAssocID="{3FE0A62F-CAFF-4657-A0D9-D7C4E1651609}" presName="connTx" presStyleLbl="parChTrans1D2" presStyleIdx="0" presStyleCnt="4"/>
      <dgm:spPr/>
      <dgm:t>
        <a:bodyPr/>
        <a:lstStyle/>
        <a:p>
          <a:endParaRPr lang="es-EC"/>
        </a:p>
      </dgm:t>
    </dgm:pt>
    <dgm:pt modelId="{EA4396A6-2888-4888-B9F4-711B0FB1118B}" type="pres">
      <dgm:prSet presAssocID="{E25BA5BB-3AA1-404F-9499-65C91C5B6BA6}" presName="root2" presStyleCnt="0"/>
      <dgm:spPr/>
    </dgm:pt>
    <dgm:pt modelId="{6DAE6606-50ED-4496-8851-DF136878FED8}" type="pres">
      <dgm:prSet presAssocID="{E25BA5BB-3AA1-404F-9499-65C91C5B6BA6}" presName="LevelTwoTextNode" presStyleLbl="node2" presStyleIdx="0" presStyleCnt="4">
        <dgm:presLayoutVars>
          <dgm:chPref val="3"/>
        </dgm:presLayoutVars>
      </dgm:prSet>
      <dgm:spPr/>
      <dgm:t>
        <a:bodyPr/>
        <a:lstStyle/>
        <a:p>
          <a:endParaRPr lang="es-EC"/>
        </a:p>
      </dgm:t>
    </dgm:pt>
    <dgm:pt modelId="{A0748696-FC8D-44AF-B983-C71F289A6E5F}" type="pres">
      <dgm:prSet presAssocID="{E25BA5BB-3AA1-404F-9499-65C91C5B6BA6}" presName="level3hierChild" presStyleCnt="0"/>
      <dgm:spPr/>
    </dgm:pt>
    <dgm:pt modelId="{2EADF604-44EB-49D6-8CEA-EA3509E8C72F}" type="pres">
      <dgm:prSet presAssocID="{F972AAE5-459B-45BB-9C08-46EE777ECBFB}" presName="conn2-1" presStyleLbl="parChTrans1D3" presStyleIdx="0" presStyleCnt="7"/>
      <dgm:spPr/>
      <dgm:t>
        <a:bodyPr/>
        <a:lstStyle/>
        <a:p>
          <a:endParaRPr lang="es-EC"/>
        </a:p>
      </dgm:t>
    </dgm:pt>
    <dgm:pt modelId="{09471287-769D-407E-B7E7-255E99CE6195}" type="pres">
      <dgm:prSet presAssocID="{F972AAE5-459B-45BB-9C08-46EE777ECBFB}" presName="connTx" presStyleLbl="parChTrans1D3" presStyleIdx="0" presStyleCnt="7"/>
      <dgm:spPr/>
      <dgm:t>
        <a:bodyPr/>
        <a:lstStyle/>
        <a:p>
          <a:endParaRPr lang="es-EC"/>
        </a:p>
      </dgm:t>
    </dgm:pt>
    <dgm:pt modelId="{46E0A347-F82B-41B9-983E-114B3B2D9726}" type="pres">
      <dgm:prSet presAssocID="{50BD15AD-FB6E-4EA1-8951-EA94C546F36B}" presName="root2" presStyleCnt="0"/>
      <dgm:spPr/>
    </dgm:pt>
    <dgm:pt modelId="{A20A17C8-F549-4ABE-8DDD-D3EB8AF30E6E}" type="pres">
      <dgm:prSet presAssocID="{50BD15AD-FB6E-4EA1-8951-EA94C546F36B}" presName="LevelTwoTextNode" presStyleLbl="node3" presStyleIdx="0" presStyleCnt="7">
        <dgm:presLayoutVars>
          <dgm:chPref val="3"/>
        </dgm:presLayoutVars>
      </dgm:prSet>
      <dgm:spPr/>
      <dgm:t>
        <a:bodyPr/>
        <a:lstStyle/>
        <a:p>
          <a:endParaRPr lang="es-EC"/>
        </a:p>
      </dgm:t>
    </dgm:pt>
    <dgm:pt modelId="{A73053AD-A911-4A71-BF9D-FF5F2771F5EE}" type="pres">
      <dgm:prSet presAssocID="{50BD15AD-FB6E-4EA1-8951-EA94C546F36B}" presName="level3hierChild" presStyleCnt="0"/>
      <dgm:spPr/>
    </dgm:pt>
    <dgm:pt modelId="{4B63D8AA-5E97-4B13-8C45-5EC92754ED4C}" type="pres">
      <dgm:prSet presAssocID="{6CA701EC-65A4-4210-ABAD-364140604031}" presName="conn2-1" presStyleLbl="parChTrans1D3" presStyleIdx="1" presStyleCnt="7"/>
      <dgm:spPr/>
      <dgm:t>
        <a:bodyPr/>
        <a:lstStyle/>
        <a:p>
          <a:endParaRPr lang="es-EC"/>
        </a:p>
      </dgm:t>
    </dgm:pt>
    <dgm:pt modelId="{A4CBCA63-0376-4623-8513-1FBE1FD2B7CF}" type="pres">
      <dgm:prSet presAssocID="{6CA701EC-65A4-4210-ABAD-364140604031}" presName="connTx" presStyleLbl="parChTrans1D3" presStyleIdx="1" presStyleCnt="7"/>
      <dgm:spPr/>
      <dgm:t>
        <a:bodyPr/>
        <a:lstStyle/>
        <a:p>
          <a:endParaRPr lang="es-EC"/>
        </a:p>
      </dgm:t>
    </dgm:pt>
    <dgm:pt modelId="{A159A823-C148-42A1-B91B-1AF1AD877D3E}" type="pres">
      <dgm:prSet presAssocID="{3BB5AA75-E757-466C-AF1E-438878EDD07E}" presName="root2" presStyleCnt="0"/>
      <dgm:spPr/>
    </dgm:pt>
    <dgm:pt modelId="{982466DA-C9D5-4874-AB17-232A0651B4E4}" type="pres">
      <dgm:prSet presAssocID="{3BB5AA75-E757-466C-AF1E-438878EDD07E}" presName="LevelTwoTextNode" presStyleLbl="node3" presStyleIdx="1" presStyleCnt="7">
        <dgm:presLayoutVars>
          <dgm:chPref val="3"/>
        </dgm:presLayoutVars>
      </dgm:prSet>
      <dgm:spPr/>
      <dgm:t>
        <a:bodyPr/>
        <a:lstStyle/>
        <a:p>
          <a:endParaRPr lang="es-EC"/>
        </a:p>
      </dgm:t>
    </dgm:pt>
    <dgm:pt modelId="{E20BBFC4-9DA1-43D3-BF31-12C530F18111}" type="pres">
      <dgm:prSet presAssocID="{3BB5AA75-E757-466C-AF1E-438878EDD07E}" presName="level3hierChild" presStyleCnt="0"/>
      <dgm:spPr/>
    </dgm:pt>
    <dgm:pt modelId="{688CC3BE-108F-4C0E-B2B9-8B93CAB2ABD8}" type="pres">
      <dgm:prSet presAssocID="{A50FB44D-AE91-4024-85CB-9C4F6198021A}" presName="conn2-1" presStyleLbl="parChTrans1D3" presStyleIdx="2" presStyleCnt="7"/>
      <dgm:spPr/>
      <dgm:t>
        <a:bodyPr/>
        <a:lstStyle/>
        <a:p>
          <a:endParaRPr lang="es-EC"/>
        </a:p>
      </dgm:t>
    </dgm:pt>
    <dgm:pt modelId="{4C987E8C-71FF-4372-80A0-E27FE3BC085D}" type="pres">
      <dgm:prSet presAssocID="{A50FB44D-AE91-4024-85CB-9C4F6198021A}" presName="connTx" presStyleLbl="parChTrans1D3" presStyleIdx="2" presStyleCnt="7"/>
      <dgm:spPr/>
      <dgm:t>
        <a:bodyPr/>
        <a:lstStyle/>
        <a:p>
          <a:endParaRPr lang="es-EC"/>
        </a:p>
      </dgm:t>
    </dgm:pt>
    <dgm:pt modelId="{128EB359-5542-443D-A0E7-3F46773B31BF}" type="pres">
      <dgm:prSet presAssocID="{C6256317-B398-421B-933F-DBAC9160074D}" presName="root2" presStyleCnt="0"/>
      <dgm:spPr/>
    </dgm:pt>
    <dgm:pt modelId="{C70F9538-3F8B-48EC-B3FA-D608C42A4E37}" type="pres">
      <dgm:prSet presAssocID="{C6256317-B398-421B-933F-DBAC9160074D}" presName="LevelTwoTextNode" presStyleLbl="node3" presStyleIdx="2" presStyleCnt="7">
        <dgm:presLayoutVars>
          <dgm:chPref val="3"/>
        </dgm:presLayoutVars>
      </dgm:prSet>
      <dgm:spPr/>
      <dgm:t>
        <a:bodyPr/>
        <a:lstStyle/>
        <a:p>
          <a:endParaRPr lang="es-EC"/>
        </a:p>
      </dgm:t>
    </dgm:pt>
    <dgm:pt modelId="{E1775F93-3ABA-4078-B789-6FC51B6FBEA3}" type="pres">
      <dgm:prSet presAssocID="{C6256317-B398-421B-933F-DBAC9160074D}" presName="level3hierChild" presStyleCnt="0"/>
      <dgm:spPr/>
    </dgm:pt>
    <dgm:pt modelId="{A84E8EE6-E3B8-439B-AE43-F0C6BCD09AE4}" type="pres">
      <dgm:prSet presAssocID="{193BCFE6-52CA-4EC3-B399-429DE72EC028}" presName="conn2-1" presStyleLbl="parChTrans1D2" presStyleIdx="1" presStyleCnt="4"/>
      <dgm:spPr/>
      <dgm:t>
        <a:bodyPr/>
        <a:lstStyle/>
        <a:p>
          <a:endParaRPr lang="es-EC"/>
        </a:p>
      </dgm:t>
    </dgm:pt>
    <dgm:pt modelId="{93732EA0-5F9E-49F8-9AA3-2FCEC2AB229D}" type="pres">
      <dgm:prSet presAssocID="{193BCFE6-52CA-4EC3-B399-429DE72EC028}" presName="connTx" presStyleLbl="parChTrans1D2" presStyleIdx="1" presStyleCnt="4"/>
      <dgm:spPr/>
      <dgm:t>
        <a:bodyPr/>
        <a:lstStyle/>
        <a:p>
          <a:endParaRPr lang="es-EC"/>
        </a:p>
      </dgm:t>
    </dgm:pt>
    <dgm:pt modelId="{F6E2A0A2-D757-4E84-BCD6-AB4235C82E85}" type="pres">
      <dgm:prSet presAssocID="{F894D407-B1DB-4D9B-81AD-169B6F7E56B1}" presName="root2" presStyleCnt="0"/>
      <dgm:spPr/>
    </dgm:pt>
    <dgm:pt modelId="{03C9530E-C141-4FC5-9960-F291D37AF670}" type="pres">
      <dgm:prSet presAssocID="{F894D407-B1DB-4D9B-81AD-169B6F7E56B1}" presName="LevelTwoTextNode" presStyleLbl="node2" presStyleIdx="1" presStyleCnt="4">
        <dgm:presLayoutVars>
          <dgm:chPref val="3"/>
        </dgm:presLayoutVars>
      </dgm:prSet>
      <dgm:spPr/>
      <dgm:t>
        <a:bodyPr/>
        <a:lstStyle/>
        <a:p>
          <a:endParaRPr lang="es-EC"/>
        </a:p>
      </dgm:t>
    </dgm:pt>
    <dgm:pt modelId="{FAB71818-E6BF-4915-A839-D9984AE8635D}" type="pres">
      <dgm:prSet presAssocID="{F894D407-B1DB-4D9B-81AD-169B6F7E56B1}" presName="level3hierChild" presStyleCnt="0"/>
      <dgm:spPr/>
    </dgm:pt>
    <dgm:pt modelId="{8812F682-4014-4238-9536-9264324230FE}" type="pres">
      <dgm:prSet presAssocID="{295ADB64-1985-40D2-A933-EF994BCEAA92}" presName="conn2-1" presStyleLbl="parChTrans1D3" presStyleIdx="3" presStyleCnt="7"/>
      <dgm:spPr/>
      <dgm:t>
        <a:bodyPr/>
        <a:lstStyle/>
        <a:p>
          <a:endParaRPr lang="es-EC"/>
        </a:p>
      </dgm:t>
    </dgm:pt>
    <dgm:pt modelId="{D12F7987-FE75-4929-A19C-0ABAAF29BBD4}" type="pres">
      <dgm:prSet presAssocID="{295ADB64-1985-40D2-A933-EF994BCEAA92}" presName="connTx" presStyleLbl="parChTrans1D3" presStyleIdx="3" presStyleCnt="7"/>
      <dgm:spPr/>
      <dgm:t>
        <a:bodyPr/>
        <a:lstStyle/>
        <a:p>
          <a:endParaRPr lang="es-EC"/>
        </a:p>
      </dgm:t>
    </dgm:pt>
    <dgm:pt modelId="{1EAE7199-556D-4889-8D0A-47D172338C5A}" type="pres">
      <dgm:prSet presAssocID="{970DE3DD-8CAB-4889-B034-C8D3A96CBBA1}" presName="root2" presStyleCnt="0"/>
      <dgm:spPr/>
    </dgm:pt>
    <dgm:pt modelId="{70C9A5BD-7428-437F-8913-7A8D16ECDD45}" type="pres">
      <dgm:prSet presAssocID="{970DE3DD-8CAB-4889-B034-C8D3A96CBBA1}" presName="LevelTwoTextNode" presStyleLbl="node3" presStyleIdx="3" presStyleCnt="7">
        <dgm:presLayoutVars>
          <dgm:chPref val="3"/>
        </dgm:presLayoutVars>
      </dgm:prSet>
      <dgm:spPr/>
      <dgm:t>
        <a:bodyPr/>
        <a:lstStyle/>
        <a:p>
          <a:endParaRPr lang="es-EC"/>
        </a:p>
      </dgm:t>
    </dgm:pt>
    <dgm:pt modelId="{28D448D7-E21C-4FE2-8583-C0E959678D9A}" type="pres">
      <dgm:prSet presAssocID="{970DE3DD-8CAB-4889-B034-C8D3A96CBBA1}" presName="level3hierChild" presStyleCnt="0"/>
      <dgm:spPr/>
    </dgm:pt>
    <dgm:pt modelId="{22699EA2-212E-46DD-A027-13E84BA0A78A}" type="pres">
      <dgm:prSet presAssocID="{C4BD584F-EEC2-48A6-8E97-C9D0300C617C}" presName="conn2-1" presStyleLbl="parChTrans1D2" presStyleIdx="2" presStyleCnt="4"/>
      <dgm:spPr/>
      <dgm:t>
        <a:bodyPr/>
        <a:lstStyle/>
        <a:p>
          <a:endParaRPr lang="es-EC"/>
        </a:p>
      </dgm:t>
    </dgm:pt>
    <dgm:pt modelId="{1BC5A9D5-74F4-4814-989C-7323CADBB96E}" type="pres">
      <dgm:prSet presAssocID="{C4BD584F-EEC2-48A6-8E97-C9D0300C617C}" presName="connTx" presStyleLbl="parChTrans1D2" presStyleIdx="2" presStyleCnt="4"/>
      <dgm:spPr/>
      <dgm:t>
        <a:bodyPr/>
        <a:lstStyle/>
        <a:p>
          <a:endParaRPr lang="es-EC"/>
        </a:p>
      </dgm:t>
    </dgm:pt>
    <dgm:pt modelId="{493963E0-CCC5-4D60-A4FC-25A0A91D6C09}" type="pres">
      <dgm:prSet presAssocID="{C6636BC9-A5F5-4BDB-AD02-ECC19B87D54F}" presName="root2" presStyleCnt="0"/>
      <dgm:spPr/>
    </dgm:pt>
    <dgm:pt modelId="{243F9397-EC2C-44EA-AE75-E17C5EB24B5D}" type="pres">
      <dgm:prSet presAssocID="{C6636BC9-A5F5-4BDB-AD02-ECC19B87D54F}" presName="LevelTwoTextNode" presStyleLbl="node2" presStyleIdx="2" presStyleCnt="4">
        <dgm:presLayoutVars>
          <dgm:chPref val="3"/>
        </dgm:presLayoutVars>
      </dgm:prSet>
      <dgm:spPr/>
      <dgm:t>
        <a:bodyPr/>
        <a:lstStyle/>
        <a:p>
          <a:endParaRPr lang="es-EC"/>
        </a:p>
      </dgm:t>
    </dgm:pt>
    <dgm:pt modelId="{8FFBD583-30B8-4622-94A6-808A62C74B90}" type="pres">
      <dgm:prSet presAssocID="{C6636BC9-A5F5-4BDB-AD02-ECC19B87D54F}" presName="level3hierChild" presStyleCnt="0"/>
      <dgm:spPr/>
    </dgm:pt>
    <dgm:pt modelId="{902A1A00-4DF2-4F09-90AD-B153C69B58AD}" type="pres">
      <dgm:prSet presAssocID="{CA395DA6-4DA4-4422-B530-142759D381A5}" presName="conn2-1" presStyleLbl="parChTrans1D3" presStyleIdx="4" presStyleCnt="7"/>
      <dgm:spPr/>
      <dgm:t>
        <a:bodyPr/>
        <a:lstStyle/>
        <a:p>
          <a:endParaRPr lang="es-EC"/>
        </a:p>
      </dgm:t>
    </dgm:pt>
    <dgm:pt modelId="{6A32F685-34B4-4E69-8420-2F47AA59F4B7}" type="pres">
      <dgm:prSet presAssocID="{CA395DA6-4DA4-4422-B530-142759D381A5}" presName="connTx" presStyleLbl="parChTrans1D3" presStyleIdx="4" presStyleCnt="7"/>
      <dgm:spPr/>
      <dgm:t>
        <a:bodyPr/>
        <a:lstStyle/>
        <a:p>
          <a:endParaRPr lang="es-EC"/>
        </a:p>
      </dgm:t>
    </dgm:pt>
    <dgm:pt modelId="{0946F129-1F0F-4CA2-87E1-B2D008A3F10D}" type="pres">
      <dgm:prSet presAssocID="{C47080A3-48BA-4B8C-ABAB-90714B05D2C2}" presName="root2" presStyleCnt="0"/>
      <dgm:spPr/>
    </dgm:pt>
    <dgm:pt modelId="{016D26B0-A3FB-4C4B-AC04-C0A3B2D90A79}" type="pres">
      <dgm:prSet presAssocID="{C47080A3-48BA-4B8C-ABAB-90714B05D2C2}" presName="LevelTwoTextNode" presStyleLbl="node3" presStyleIdx="4" presStyleCnt="7">
        <dgm:presLayoutVars>
          <dgm:chPref val="3"/>
        </dgm:presLayoutVars>
      </dgm:prSet>
      <dgm:spPr/>
      <dgm:t>
        <a:bodyPr/>
        <a:lstStyle/>
        <a:p>
          <a:endParaRPr lang="es-EC"/>
        </a:p>
      </dgm:t>
    </dgm:pt>
    <dgm:pt modelId="{3FC7B194-E6D9-4944-8C53-431C378DAD78}" type="pres">
      <dgm:prSet presAssocID="{C47080A3-48BA-4B8C-ABAB-90714B05D2C2}" presName="level3hierChild" presStyleCnt="0"/>
      <dgm:spPr/>
    </dgm:pt>
    <dgm:pt modelId="{5E2AE78A-DC89-4F9B-9F5B-BA97A62FFAE1}" type="pres">
      <dgm:prSet presAssocID="{DED45390-8743-4CE7-8821-6F7EB2A6CAB8}" presName="conn2-1" presStyleLbl="parChTrans1D2" presStyleIdx="3" presStyleCnt="4"/>
      <dgm:spPr/>
      <dgm:t>
        <a:bodyPr/>
        <a:lstStyle/>
        <a:p>
          <a:endParaRPr lang="es-EC"/>
        </a:p>
      </dgm:t>
    </dgm:pt>
    <dgm:pt modelId="{5F0ED651-15B5-4F2C-80F8-E9E70F7FCE63}" type="pres">
      <dgm:prSet presAssocID="{DED45390-8743-4CE7-8821-6F7EB2A6CAB8}" presName="connTx" presStyleLbl="parChTrans1D2" presStyleIdx="3" presStyleCnt="4"/>
      <dgm:spPr/>
      <dgm:t>
        <a:bodyPr/>
        <a:lstStyle/>
        <a:p>
          <a:endParaRPr lang="es-EC"/>
        </a:p>
      </dgm:t>
    </dgm:pt>
    <dgm:pt modelId="{772BB2D3-F0EB-4B30-8654-6BE4E8829910}" type="pres">
      <dgm:prSet presAssocID="{2624352A-5014-44C8-8687-4E4B9EBDD918}" presName="root2" presStyleCnt="0"/>
      <dgm:spPr/>
    </dgm:pt>
    <dgm:pt modelId="{EC434CCE-2FE5-4D27-A9C7-98C32CCD6383}" type="pres">
      <dgm:prSet presAssocID="{2624352A-5014-44C8-8687-4E4B9EBDD918}" presName="LevelTwoTextNode" presStyleLbl="node2" presStyleIdx="3" presStyleCnt="4">
        <dgm:presLayoutVars>
          <dgm:chPref val="3"/>
        </dgm:presLayoutVars>
      </dgm:prSet>
      <dgm:spPr/>
      <dgm:t>
        <a:bodyPr/>
        <a:lstStyle/>
        <a:p>
          <a:endParaRPr lang="es-EC"/>
        </a:p>
      </dgm:t>
    </dgm:pt>
    <dgm:pt modelId="{A286FB20-A16F-4BCB-8513-CAF86AC2A49E}" type="pres">
      <dgm:prSet presAssocID="{2624352A-5014-44C8-8687-4E4B9EBDD918}" presName="level3hierChild" presStyleCnt="0"/>
      <dgm:spPr/>
    </dgm:pt>
    <dgm:pt modelId="{7E732E4C-8312-418D-B886-DBC5C52ABF2E}" type="pres">
      <dgm:prSet presAssocID="{22A65C46-236D-4F01-99C2-FD5B5814090E}" presName="conn2-1" presStyleLbl="parChTrans1D3" presStyleIdx="5" presStyleCnt="7"/>
      <dgm:spPr/>
      <dgm:t>
        <a:bodyPr/>
        <a:lstStyle/>
        <a:p>
          <a:endParaRPr lang="es-EC"/>
        </a:p>
      </dgm:t>
    </dgm:pt>
    <dgm:pt modelId="{482DAC9C-DC07-4D32-9A1F-D6EC03ED25FB}" type="pres">
      <dgm:prSet presAssocID="{22A65C46-236D-4F01-99C2-FD5B5814090E}" presName="connTx" presStyleLbl="parChTrans1D3" presStyleIdx="5" presStyleCnt="7"/>
      <dgm:spPr/>
      <dgm:t>
        <a:bodyPr/>
        <a:lstStyle/>
        <a:p>
          <a:endParaRPr lang="es-EC"/>
        </a:p>
      </dgm:t>
    </dgm:pt>
    <dgm:pt modelId="{A9CB6259-1693-4057-876D-A663CF7BFE5C}" type="pres">
      <dgm:prSet presAssocID="{F9CD860B-17EE-424B-AF52-548179822ED6}" presName="root2" presStyleCnt="0"/>
      <dgm:spPr/>
    </dgm:pt>
    <dgm:pt modelId="{4CE89482-14EF-44D8-8158-FA3E8734D4F6}" type="pres">
      <dgm:prSet presAssocID="{F9CD860B-17EE-424B-AF52-548179822ED6}" presName="LevelTwoTextNode" presStyleLbl="node3" presStyleIdx="5" presStyleCnt="7">
        <dgm:presLayoutVars>
          <dgm:chPref val="3"/>
        </dgm:presLayoutVars>
      </dgm:prSet>
      <dgm:spPr/>
      <dgm:t>
        <a:bodyPr/>
        <a:lstStyle/>
        <a:p>
          <a:endParaRPr lang="es-EC"/>
        </a:p>
      </dgm:t>
    </dgm:pt>
    <dgm:pt modelId="{00CFE931-F212-482A-821C-003C2D1169D4}" type="pres">
      <dgm:prSet presAssocID="{F9CD860B-17EE-424B-AF52-548179822ED6}" presName="level3hierChild" presStyleCnt="0"/>
      <dgm:spPr/>
    </dgm:pt>
    <dgm:pt modelId="{1B9ED273-6BE9-4498-B674-C53A3A64A23A}" type="pres">
      <dgm:prSet presAssocID="{0961D15F-9F2C-4710-8098-94E490C3DEEE}" presName="conn2-1" presStyleLbl="parChTrans1D3" presStyleIdx="6" presStyleCnt="7"/>
      <dgm:spPr/>
      <dgm:t>
        <a:bodyPr/>
        <a:lstStyle/>
        <a:p>
          <a:endParaRPr lang="es-EC"/>
        </a:p>
      </dgm:t>
    </dgm:pt>
    <dgm:pt modelId="{2EB79E74-29D8-45A4-BEAD-E8AB83C65825}" type="pres">
      <dgm:prSet presAssocID="{0961D15F-9F2C-4710-8098-94E490C3DEEE}" presName="connTx" presStyleLbl="parChTrans1D3" presStyleIdx="6" presStyleCnt="7"/>
      <dgm:spPr/>
      <dgm:t>
        <a:bodyPr/>
        <a:lstStyle/>
        <a:p>
          <a:endParaRPr lang="es-EC"/>
        </a:p>
      </dgm:t>
    </dgm:pt>
    <dgm:pt modelId="{F400E31B-88A9-4BF9-8D32-CE92CE310741}" type="pres">
      <dgm:prSet presAssocID="{DED05BB5-E8FF-4DF5-9B8D-BFBF602E5628}" presName="root2" presStyleCnt="0"/>
      <dgm:spPr/>
    </dgm:pt>
    <dgm:pt modelId="{71632F68-4724-440A-8806-2C2D00097A83}" type="pres">
      <dgm:prSet presAssocID="{DED05BB5-E8FF-4DF5-9B8D-BFBF602E5628}" presName="LevelTwoTextNode" presStyleLbl="node3" presStyleIdx="6" presStyleCnt="7">
        <dgm:presLayoutVars>
          <dgm:chPref val="3"/>
        </dgm:presLayoutVars>
      </dgm:prSet>
      <dgm:spPr/>
      <dgm:t>
        <a:bodyPr/>
        <a:lstStyle/>
        <a:p>
          <a:endParaRPr lang="es-EC"/>
        </a:p>
      </dgm:t>
    </dgm:pt>
    <dgm:pt modelId="{1210D019-E2D3-4331-AD29-B4C1DF05D46A}" type="pres">
      <dgm:prSet presAssocID="{DED05BB5-E8FF-4DF5-9B8D-BFBF602E5628}" presName="level3hierChild" presStyleCnt="0"/>
      <dgm:spPr/>
    </dgm:pt>
  </dgm:ptLst>
  <dgm:cxnLst>
    <dgm:cxn modelId="{7643AD6D-CEF8-4AFC-83FE-52989D6A3F67}" type="presOf" srcId="{0961D15F-9F2C-4710-8098-94E490C3DEEE}" destId="{2EB79E74-29D8-45A4-BEAD-E8AB83C65825}" srcOrd="1" destOrd="0" presId="urn:microsoft.com/office/officeart/2005/8/layout/hierarchy2"/>
    <dgm:cxn modelId="{9EF3AFCF-C876-400E-B91D-9B6E18AA61D0}" type="presOf" srcId="{CA395DA6-4DA4-4422-B530-142759D381A5}" destId="{6A32F685-34B4-4E69-8420-2F47AA59F4B7}" srcOrd="1" destOrd="0" presId="urn:microsoft.com/office/officeart/2005/8/layout/hierarchy2"/>
    <dgm:cxn modelId="{28629CF7-46EC-461D-B53F-D24C867D6FB6}" srcId="{8DB581C5-C63E-4475-82EA-267A8F362A02}" destId="{F894D407-B1DB-4D9B-81AD-169B6F7E56B1}" srcOrd="1" destOrd="0" parTransId="{193BCFE6-52CA-4EC3-B399-429DE72EC028}" sibTransId="{953C33E2-6072-4CCB-B87A-B06B27722814}"/>
    <dgm:cxn modelId="{DA26ADA0-BE54-4C92-9518-BA0015B9DDF6}" type="presOf" srcId="{DED45390-8743-4CE7-8821-6F7EB2A6CAB8}" destId="{5F0ED651-15B5-4F2C-80F8-E9E70F7FCE63}" srcOrd="1" destOrd="0" presId="urn:microsoft.com/office/officeart/2005/8/layout/hierarchy2"/>
    <dgm:cxn modelId="{C4EBE89A-20F5-4F07-BE59-6FC29AEE0BB3}" srcId="{2624352A-5014-44C8-8687-4E4B9EBDD918}" destId="{F9CD860B-17EE-424B-AF52-548179822ED6}" srcOrd="0" destOrd="0" parTransId="{22A65C46-236D-4F01-99C2-FD5B5814090E}" sibTransId="{08BE3DBF-986C-48D1-8AFC-93832C22DB61}"/>
    <dgm:cxn modelId="{8AAB4DC9-16E5-4119-94CF-F417BB0B67A8}" type="presOf" srcId="{295ADB64-1985-40D2-A933-EF994BCEAA92}" destId="{8812F682-4014-4238-9536-9264324230FE}" srcOrd="0" destOrd="0" presId="urn:microsoft.com/office/officeart/2005/8/layout/hierarchy2"/>
    <dgm:cxn modelId="{6BC140B5-F6BB-4C59-A3DC-B0AE08FB11C5}" type="presOf" srcId="{0961D15F-9F2C-4710-8098-94E490C3DEEE}" destId="{1B9ED273-6BE9-4498-B674-C53A3A64A23A}" srcOrd="0" destOrd="0" presId="urn:microsoft.com/office/officeart/2005/8/layout/hierarchy2"/>
    <dgm:cxn modelId="{CF554D52-B5CC-41BB-B3B7-554DE8C7696E}" type="presOf" srcId="{F894D407-B1DB-4D9B-81AD-169B6F7E56B1}" destId="{03C9530E-C141-4FC5-9960-F291D37AF670}" srcOrd="0" destOrd="0" presId="urn:microsoft.com/office/officeart/2005/8/layout/hierarchy2"/>
    <dgm:cxn modelId="{D51ED8C0-1157-4BA1-9F1D-F83AD0B4F571}" type="presOf" srcId="{A50FB44D-AE91-4024-85CB-9C4F6198021A}" destId="{4C987E8C-71FF-4372-80A0-E27FE3BC085D}" srcOrd="1" destOrd="0" presId="urn:microsoft.com/office/officeart/2005/8/layout/hierarchy2"/>
    <dgm:cxn modelId="{1E89C2FB-36F2-4485-9422-9D859D6BB8CA}" srcId="{F894D407-B1DB-4D9B-81AD-169B6F7E56B1}" destId="{970DE3DD-8CAB-4889-B034-C8D3A96CBBA1}" srcOrd="0" destOrd="0" parTransId="{295ADB64-1985-40D2-A933-EF994BCEAA92}" sibTransId="{6676935B-6ED0-4927-96D9-220A149A11BE}"/>
    <dgm:cxn modelId="{B911EF40-0FFD-4014-8852-70B7F571AB95}" type="presOf" srcId="{F972AAE5-459B-45BB-9C08-46EE777ECBFB}" destId="{09471287-769D-407E-B7E7-255E99CE6195}" srcOrd="1" destOrd="0" presId="urn:microsoft.com/office/officeart/2005/8/layout/hierarchy2"/>
    <dgm:cxn modelId="{0B735B9E-5525-451F-8A1A-D912FD039271}" srcId="{E25BA5BB-3AA1-404F-9499-65C91C5B6BA6}" destId="{C6256317-B398-421B-933F-DBAC9160074D}" srcOrd="2" destOrd="0" parTransId="{A50FB44D-AE91-4024-85CB-9C4F6198021A}" sibTransId="{062C9A15-3526-47C9-912F-390525FE86D1}"/>
    <dgm:cxn modelId="{6945B82D-6D05-469B-A95D-9B86040F2507}" srcId="{2624352A-5014-44C8-8687-4E4B9EBDD918}" destId="{DED05BB5-E8FF-4DF5-9B8D-BFBF602E5628}" srcOrd="1" destOrd="0" parTransId="{0961D15F-9F2C-4710-8098-94E490C3DEEE}" sibTransId="{DAFEA19E-6777-4FFE-B2E7-B642DB5A910A}"/>
    <dgm:cxn modelId="{424C5CD9-95BA-467C-98FC-88379C900498}" type="presOf" srcId="{A50FB44D-AE91-4024-85CB-9C4F6198021A}" destId="{688CC3BE-108F-4C0E-B2B9-8B93CAB2ABD8}" srcOrd="0" destOrd="0" presId="urn:microsoft.com/office/officeart/2005/8/layout/hierarchy2"/>
    <dgm:cxn modelId="{8C3FB7D7-0BB3-457B-AFA7-0269D34DAC69}" type="presOf" srcId="{970DE3DD-8CAB-4889-B034-C8D3A96CBBA1}" destId="{70C9A5BD-7428-437F-8913-7A8D16ECDD45}" srcOrd="0" destOrd="0" presId="urn:microsoft.com/office/officeart/2005/8/layout/hierarchy2"/>
    <dgm:cxn modelId="{DDA8D970-6118-4DCF-A4FC-4CEE57B170D0}" srcId="{B6974D97-A6AD-48DB-A2A8-5F8457BD4CCD}" destId="{8DB581C5-C63E-4475-82EA-267A8F362A02}" srcOrd="0" destOrd="0" parTransId="{0FA757D2-F484-43CA-8BEB-96F8B93D85DC}" sibTransId="{73FE6C7F-9293-47DC-A08F-3B0801D87519}"/>
    <dgm:cxn modelId="{73C5B44C-C0C8-4C8B-BE97-069F0BB8859C}" type="presOf" srcId="{C6636BC9-A5F5-4BDB-AD02-ECC19B87D54F}" destId="{243F9397-EC2C-44EA-AE75-E17C5EB24B5D}" srcOrd="0" destOrd="0" presId="urn:microsoft.com/office/officeart/2005/8/layout/hierarchy2"/>
    <dgm:cxn modelId="{1C87A866-8824-4099-97F3-32855DC82738}" type="presOf" srcId="{C6256317-B398-421B-933F-DBAC9160074D}" destId="{C70F9538-3F8B-48EC-B3FA-D608C42A4E37}" srcOrd="0" destOrd="0" presId="urn:microsoft.com/office/officeart/2005/8/layout/hierarchy2"/>
    <dgm:cxn modelId="{FE6C508D-CBFB-4969-8DCD-F90AFF82CE36}" type="presOf" srcId="{DED05BB5-E8FF-4DF5-9B8D-BFBF602E5628}" destId="{71632F68-4724-440A-8806-2C2D00097A83}" srcOrd="0" destOrd="0" presId="urn:microsoft.com/office/officeart/2005/8/layout/hierarchy2"/>
    <dgm:cxn modelId="{9F13A5AB-673F-4D3C-8EAD-516C7090E84E}" type="presOf" srcId="{C4BD584F-EEC2-48A6-8E97-C9D0300C617C}" destId="{1BC5A9D5-74F4-4814-989C-7323CADBB96E}" srcOrd="1" destOrd="0" presId="urn:microsoft.com/office/officeart/2005/8/layout/hierarchy2"/>
    <dgm:cxn modelId="{986D2282-C2DF-492A-9C27-9C3708E4CB86}" srcId="{8DB581C5-C63E-4475-82EA-267A8F362A02}" destId="{2624352A-5014-44C8-8687-4E4B9EBDD918}" srcOrd="3" destOrd="0" parTransId="{DED45390-8743-4CE7-8821-6F7EB2A6CAB8}" sibTransId="{642C8487-4681-4F2E-A54A-CAD78AE1A421}"/>
    <dgm:cxn modelId="{CE858A14-2832-4905-85B4-C3374D33A050}" type="presOf" srcId="{F972AAE5-459B-45BB-9C08-46EE777ECBFB}" destId="{2EADF604-44EB-49D6-8CEA-EA3509E8C72F}" srcOrd="0" destOrd="0" presId="urn:microsoft.com/office/officeart/2005/8/layout/hierarchy2"/>
    <dgm:cxn modelId="{F79CEBCF-0372-4393-A068-4DD39FD1F28E}" srcId="{C6636BC9-A5F5-4BDB-AD02-ECC19B87D54F}" destId="{C47080A3-48BA-4B8C-ABAB-90714B05D2C2}" srcOrd="0" destOrd="0" parTransId="{CA395DA6-4DA4-4422-B530-142759D381A5}" sibTransId="{DBDAC0DF-64EC-49E9-AF5F-F0EDEF54BB2B}"/>
    <dgm:cxn modelId="{AD9ABA3B-895C-40E6-A756-A026A07467D8}" type="presOf" srcId="{C4BD584F-EEC2-48A6-8E97-C9D0300C617C}" destId="{22699EA2-212E-46DD-A027-13E84BA0A78A}" srcOrd="0" destOrd="0" presId="urn:microsoft.com/office/officeart/2005/8/layout/hierarchy2"/>
    <dgm:cxn modelId="{AB441A59-8724-49DA-BA56-8DA6377D7FBD}" type="presOf" srcId="{3BB5AA75-E757-466C-AF1E-438878EDD07E}" destId="{982466DA-C9D5-4874-AB17-232A0651B4E4}" srcOrd="0" destOrd="0" presId="urn:microsoft.com/office/officeart/2005/8/layout/hierarchy2"/>
    <dgm:cxn modelId="{D4352805-C605-4508-947F-9EE2968E7675}" type="presOf" srcId="{22A65C46-236D-4F01-99C2-FD5B5814090E}" destId="{7E732E4C-8312-418D-B886-DBC5C52ABF2E}" srcOrd="0" destOrd="0" presId="urn:microsoft.com/office/officeart/2005/8/layout/hierarchy2"/>
    <dgm:cxn modelId="{153FA303-B3E8-4453-B337-4B7AB3C049EC}" type="presOf" srcId="{8DB581C5-C63E-4475-82EA-267A8F362A02}" destId="{1FDFEA53-4733-4936-B4A6-A09FAFD04F0B}" srcOrd="0" destOrd="0" presId="urn:microsoft.com/office/officeart/2005/8/layout/hierarchy2"/>
    <dgm:cxn modelId="{4F2D8D8A-3881-4162-851B-C69A13BFCE77}" type="presOf" srcId="{3FE0A62F-CAFF-4657-A0D9-D7C4E1651609}" destId="{14969DEC-0517-442C-80A1-6C968127087E}" srcOrd="1" destOrd="0" presId="urn:microsoft.com/office/officeart/2005/8/layout/hierarchy2"/>
    <dgm:cxn modelId="{435BF72D-3688-42C5-9EBA-69736A7BBD1B}" type="presOf" srcId="{C47080A3-48BA-4B8C-ABAB-90714B05D2C2}" destId="{016D26B0-A3FB-4C4B-AC04-C0A3B2D90A79}" srcOrd="0" destOrd="0" presId="urn:microsoft.com/office/officeart/2005/8/layout/hierarchy2"/>
    <dgm:cxn modelId="{A8F6D37C-6CA2-42A9-8416-E5916F1D638A}" type="presOf" srcId="{295ADB64-1985-40D2-A933-EF994BCEAA92}" destId="{D12F7987-FE75-4929-A19C-0ABAAF29BBD4}" srcOrd="1" destOrd="0" presId="urn:microsoft.com/office/officeart/2005/8/layout/hierarchy2"/>
    <dgm:cxn modelId="{E731537D-2E8A-44D1-94D7-DE5396A18B36}" type="presOf" srcId="{6CA701EC-65A4-4210-ABAD-364140604031}" destId="{4B63D8AA-5E97-4B13-8C45-5EC92754ED4C}" srcOrd="0" destOrd="0" presId="urn:microsoft.com/office/officeart/2005/8/layout/hierarchy2"/>
    <dgm:cxn modelId="{9F391B7B-025F-42BA-BAA7-20DAEF3D8CE5}" srcId="{8DB581C5-C63E-4475-82EA-267A8F362A02}" destId="{E25BA5BB-3AA1-404F-9499-65C91C5B6BA6}" srcOrd="0" destOrd="0" parTransId="{3FE0A62F-CAFF-4657-A0D9-D7C4E1651609}" sibTransId="{0494079D-E0AD-414F-AC91-F457A647BAD0}"/>
    <dgm:cxn modelId="{C3305F5A-6E8D-4BAA-996A-0BB0BF00B293}" type="presOf" srcId="{50BD15AD-FB6E-4EA1-8951-EA94C546F36B}" destId="{A20A17C8-F549-4ABE-8DDD-D3EB8AF30E6E}" srcOrd="0" destOrd="0" presId="urn:microsoft.com/office/officeart/2005/8/layout/hierarchy2"/>
    <dgm:cxn modelId="{65384821-ADB2-4045-ACBA-6745FAF35FE5}" srcId="{8DB581C5-C63E-4475-82EA-267A8F362A02}" destId="{C6636BC9-A5F5-4BDB-AD02-ECC19B87D54F}" srcOrd="2" destOrd="0" parTransId="{C4BD584F-EEC2-48A6-8E97-C9D0300C617C}" sibTransId="{F2A8E045-C727-4FF6-AA48-FFBB5530D9B2}"/>
    <dgm:cxn modelId="{57A34CEB-B829-442B-A6DC-5815DEE95EC0}" type="presOf" srcId="{6CA701EC-65A4-4210-ABAD-364140604031}" destId="{A4CBCA63-0376-4623-8513-1FBE1FD2B7CF}" srcOrd="1" destOrd="0" presId="urn:microsoft.com/office/officeart/2005/8/layout/hierarchy2"/>
    <dgm:cxn modelId="{733AD0BA-EAC2-4236-9462-44B205366F14}" type="presOf" srcId="{CA395DA6-4DA4-4422-B530-142759D381A5}" destId="{902A1A00-4DF2-4F09-90AD-B153C69B58AD}" srcOrd="0" destOrd="0" presId="urn:microsoft.com/office/officeart/2005/8/layout/hierarchy2"/>
    <dgm:cxn modelId="{4BF76995-C553-4DC7-9012-7F139740AB25}" srcId="{E25BA5BB-3AA1-404F-9499-65C91C5B6BA6}" destId="{50BD15AD-FB6E-4EA1-8951-EA94C546F36B}" srcOrd="0" destOrd="0" parTransId="{F972AAE5-459B-45BB-9C08-46EE777ECBFB}" sibTransId="{1FA45733-0E30-48A0-9BE0-67EF905F1BE0}"/>
    <dgm:cxn modelId="{362F7712-81FB-4C19-8E2B-86040FC9DD88}" srcId="{E25BA5BB-3AA1-404F-9499-65C91C5B6BA6}" destId="{3BB5AA75-E757-466C-AF1E-438878EDD07E}" srcOrd="1" destOrd="0" parTransId="{6CA701EC-65A4-4210-ABAD-364140604031}" sibTransId="{4869C4D7-D0B8-4E40-A310-48F501740AE6}"/>
    <dgm:cxn modelId="{C3D0CDAB-B461-45D4-B20D-403395816A70}" type="presOf" srcId="{DED45390-8743-4CE7-8821-6F7EB2A6CAB8}" destId="{5E2AE78A-DC89-4F9B-9F5B-BA97A62FFAE1}" srcOrd="0" destOrd="0" presId="urn:microsoft.com/office/officeart/2005/8/layout/hierarchy2"/>
    <dgm:cxn modelId="{F8CEDA42-938F-477A-BF4A-A4EC284DA182}" type="presOf" srcId="{22A65C46-236D-4F01-99C2-FD5B5814090E}" destId="{482DAC9C-DC07-4D32-9A1F-D6EC03ED25FB}" srcOrd="1" destOrd="0" presId="urn:microsoft.com/office/officeart/2005/8/layout/hierarchy2"/>
    <dgm:cxn modelId="{25297111-34E0-4EA9-8989-995043B416FE}" type="presOf" srcId="{3FE0A62F-CAFF-4657-A0D9-D7C4E1651609}" destId="{5EB5074D-0BFB-423E-BE55-33382E59342D}" srcOrd="0" destOrd="0" presId="urn:microsoft.com/office/officeart/2005/8/layout/hierarchy2"/>
    <dgm:cxn modelId="{399ED10A-89F9-4160-B77A-D1C0CD13BAE2}" type="presOf" srcId="{E25BA5BB-3AA1-404F-9499-65C91C5B6BA6}" destId="{6DAE6606-50ED-4496-8851-DF136878FED8}" srcOrd="0" destOrd="0" presId="urn:microsoft.com/office/officeart/2005/8/layout/hierarchy2"/>
    <dgm:cxn modelId="{E4099C0E-490F-42AE-A0DF-083F663002C3}" type="presOf" srcId="{B6974D97-A6AD-48DB-A2A8-5F8457BD4CCD}" destId="{C0FC6573-3FC6-4498-A9A0-1D32A51BCC9A}" srcOrd="0" destOrd="0" presId="urn:microsoft.com/office/officeart/2005/8/layout/hierarchy2"/>
    <dgm:cxn modelId="{DF5406D3-FAED-45E8-81CF-BB7F3B2D86D6}" type="presOf" srcId="{2624352A-5014-44C8-8687-4E4B9EBDD918}" destId="{EC434CCE-2FE5-4D27-A9C7-98C32CCD6383}" srcOrd="0" destOrd="0" presId="urn:microsoft.com/office/officeart/2005/8/layout/hierarchy2"/>
    <dgm:cxn modelId="{914BA002-9F4B-4F98-A770-34C3DF5A0B4B}" type="presOf" srcId="{193BCFE6-52CA-4EC3-B399-429DE72EC028}" destId="{93732EA0-5F9E-49F8-9AA3-2FCEC2AB229D}" srcOrd="1" destOrd="0" presId="urn:microsoft.com/office/officeart/2005/8/layout/hierarchy2"/>
    <dgm:cxn modelId="{5F45DBF6-5B8B-466B-9FD9-527399A0D29F}" type="presOf" srcId="{193BCFE6-52CA-4EC3-B399-429DE72EC028}" destId="{A84E8EE6-E3B8-439B-AE43-F0C6BCD09AE4}" srcOrd="0" destOrd="0" presId="urn:microsoft.com/office/officeart/2005/8/layout/hierarchy2"/>
    <dgm:cxn modelId="{BB01FF56-3DB6-4C5D-9297-41DD3EA66B11}" type="presOf" srcId="{F9CD860B-17EE-424B-AF52-548179822ED6}" destId="{4CE89482-14EF-44D8-8158-FA3E8734D4F6}" srcOrd="0" destOrd="0" presId="urn:microsoft.com/office/officeart/2005/8/layout/hierarchy2"/>
    <dgm:cxn modelId="{4427CCF0-FCEE-4387-951A-C966F6FAD2D7}" type="presParOf" srcId="{C0FC6573-3FC6-4498-A9A0-1D32A51BCC9A}" destId="{89022CAC-3DC1-48E4-8705-CD430ACA2291}" srcOrd="0" destOrd="0" presId="urn:microsoft.com/office/officeart/2005/8/layout/hierarchy2"/>
    <dgm:cxn modelId="{2E66F10A-4CB8-4C15-8248-FBF4303FB902}" type="presParOf" srcId="{89022CAC-3DC1-48E4-8705-CD430ACA2291}" destId="{1FDFEA53-4733-4936-B4A6-A09FAFD04F0B}" srcOrd="0" destOrd="0" presId="urn:microsoft.com/office/officeart/2005/8/layout/hierarchy2"/>
    <dgm:cxn modelId="{33E23D95-4BC0-409C-8412-247221AC54A9}" type="presParOf" srcId="{89022CAC-3DC1-48E4-8705-CD430ACA2291}" destId="{DFBC82EE-85F7-4B27-B914-09957B6AD70F}" srcOrd="1" destOrd="0" presId="urn:microsoft.com/office/officeart/2005/8/layout/hierarchy2"/>
    <dgm:cxn modelId="{AF380BBC-9E79-46A6-8FEF-A27C26FD8E6C}" type="presParOf" srcId="{DFBC82EE-85F7-4B27-B914-09957B6AD70F}" destId="{5EB5074D-0BFB-423E-BE55-33382E59342D}" srcOrd="0" destOrd="0" presId="urn:microsoft.com/office/officeart/2005/8/layout/hierarchy2"/>
    <dgm:cxn modelId="{F58D428F-3AC6-4BF2-8AB0-D40DFBFF9F05}" type="presParOf" srcId="{5EB5074D-0BFB-423E-BE55-33382E59342D}" destId="{14969DEC-0517-442C-80A1-6C968127087E}" srcOrd="0" destOrd="0" presId="urn:microsoft.com/office/officeart/2005/8/layout/hierarchy2"/>
    <dgm:cxn modelId="{5DAE6891-3ECC-4DDB-BE63-B0B51CE326C6}" type="presParOf" srcId="{DFBC82EE-85F7-4B27-B914-09957B6AD70F}" destId="{EA4396A6-2888-4888-B9F4-711B0FB1118B}" srcOrd="1" destOrd="0" presId="urn:microsoft.com/office/officeart/2005/8/layout/hierarchy2"/>
    <dgm:cxn modelId="{654984BD-2C22-4375-B557-57425FE233B0}" type="presParOf" srcId="{EA4396A6-2888-4888-B9F4-711B0FB1118B}" destId="{6DAE6606-50ED-4496-8851-DF136878FED8}" srcOrd="0" destOrd="0" presId="urn:microsoft.com/office/officeart/2005/8/layout/hierarchy2"/>
    <dgm:cxn modelId="{00518D8B-02C1-4DBA-8B80-2165CCD04DB6}" type="presParOf" srcId="{EA4396A6-2888-4888-B9F4-711B0FB1118B}" destId="{A0748696-FC8D-44AF-B983-C71F289A6E5F}" srcOrd="1" destOrd="0" presId="urn:microsoft.com/office/officeart/2005/8/layout/hierarchy2"/>
    <dgm:cxn modelId="{E0364868-7D87-4D0E-BD05-4E69E4A06010}" type="presParOf" srcId="{A0748696-FC8D-44AF-B983-C71F289A6E5F}" destId="{2EADF604-44EB-49D6-8CEA-EA3509E8C72F}" srcOrd="0" destOrd="0" presId="urn:microsoft.com/office/officeart/2005/8/layout/hierarchy2"/>
    <dgm:cxn modelId="{6796C9CB-20E4-4FEE-A349-4E09C0105910}" type="presParOf" srcId="{2EADF604-44EB-49D6-8CEA-EA3509E8C72F}" destId="{09471287-769D-407E-B7E7-255E99CE6195}" srcOrd="0" destOrd="0" presId="urn:microsoft.com/office/officeart/2005/8/layout/hierarchy2"/>
    <dgm:cxn modelId="{BBB723EF-F256-41FD-AAAC-5E3B8F4669AF}" type="presParOf" srcId="{A0748696-FC8D-44AF-B983-C71F289A6E5F}" destId="{46E0A347-F82B-41B9-983E-114B3B2D9726}" srcOrd="1" destOrd="0" presId="urn:microsoft.com/office/officeart/2005/8/layout/hierarchy2"/>
    <dgm:cxn modelId="{D3AC2F6E-2952-4ECF-9F60-99D6275E4F8D}" type="presParOf" srcId="{46E0A347-F82B-41B9-983E-114B3B2D9726}" destId="{A20A17C8-F549-4ABE-8DDD-D3EB8AF30E6E}" srcOrd="0" destOrd="0" presId="urn:microsoft.com/office/officeart/2005/8/layout/hierarchy2"/>
    <dgm:cxn modelId="{C54854C1-3819-4841-859B-3D3BA8ED24D6}" type="presParOf" srcId="{46E0A347-F82B-41B9-983E-114B3B2D9726}" destId="{A73053AD-A911-4A71-BF9D-FF5F2771F5EE}" srcOrd="1" destOrd="0" presId="urn:microsoft.com/office/officeart/2005/8/layout/hierarchy2"/>
    <dgm:cxn modelId="{437E943F-8232-45F1-8E6E-0966C17B30D4}" type="presParOf" srcId="{A0748696-FC8D-44AF-B983-C71F289A6E5F}" destId="{4B63D8AA-5E97-4B13-8C45-5EC92754ED4C}" srcOrd="2" destOrd="0" presId="urn:microsoft.com/office/officeart/2005/8/layout/hierarchy2"/>
    <dgm:cxn modelId="{7F799CA2-7521-4F77-9C6C-E0648FAA2E17}" type="presParOf" srcId="{4B63D8AA-5E97-4B13-8C45-5EC92754ED4C}" destId="{A4CBCA63-0376-4623-8513-1FBE1FD2B7CF}" srcOrd="0" destOrd="0" presId="urn:microsoft.com/office/officeart/2005/8/layout/hierarchy2"/>
    <dgm:cxn modelId="{DA7D2474-DB00-4DD1-8F97-1701E1EEC41C}" type="presParOf" srcId="{A0748696-FC8D-44AF-B983-C71F289A6E5F}" destId="{A159A823-C148-42A1-B91B-1AF1AD877D3E}" srcOrd="3" destOrd="0" presId="urn:microsoft.com/office/officeart/2005/8/layout/hierarchy2"/>
    <dgm:cxn modelId="{A9A01768-7A72-4358-8585-18DAC8DE3EDF}" type="presParOf" srcId="{A159A823-C148-42A1-B91B-1AF1AD877D3E}" destId="{982466DA-C9D5-4874-AB17-232A0651B4E4}" srcOrd="0" destOrd="0" presId="urn:microsoft.com/office/officeart/2005/8/layout/hierarchy2"/>
    <dgm:cxn modelId="{96805011-08A3-45C7-B4E3-94D3129BA6A7}" type="presParOf" srcId="{A159A823-C148-42A1-B91B-1AF1AD877D3E}" destId="{E20BBFC4-9DA1-43D3-BF31-12C530F18111}" srcOrd="1" destOrd="0" presId="urn:microsoft.com/office/officeart/2005/8/layout/hierarchy2"/>
    <dgm:cxn modelId="{BABF5E22-487D-4E3B-AFAC-5F1A71E5067C}" type="presParOf" srcId="{A0748696-FC8D-44AF-B983-C71F289A6E5F}" destId="{688CC3BE-108F-4C0E-B2B9-8B93CAB2ABD8}" srcOrd="4" destOrd="0" presId="urn:microsoft.com/office/officeart/2005/8/layout/hierarchy2"/>
    <dgm:cxn modelId="{2BF28A8C-95BF-403D-93B2-0FBF91DC4B5A}" type="presParOf" srcId="{688CC3BE-108F-4C0E-B2B9-8B93CAB2ABD8}" destId="{4C987E8C-71FF-4372-80A0-E27FE3BC085D}" srcOrd="0" destOrd="0" presId="urn:microsoft.com/office/officeart/2005/8/layout/hierarchy2"/>
    <dgm:cxn modelId="{90A5C4A9-C58A-4BC9-9EEE-F644779DFA3C}" type="presParOf" srcId="{A0748696-FC8D-44AF-B983-C71F289A6E5F}" destId="{128EB359-5542-443D-A0E7-3F46773B31BF}" srcOrd="5" destOrd="0" presId="urn:microsoft.com/office/officeart/2005/8/layout/hierarchy2"/>
    <dgm:cxn modelId="{17AB2EC2-667C-422B-9A9E-FC3D135CF13F}" type="presParOf" srcId="{128EB359-5542-443D-A0E7-3F46773B31BF}" destId="{C70F9538-3F8B-48EC-B3FA-D608C42A4E37}" srcOrd="0" destOrd="0" presId="urn:microsoft.com/office/officeart/2005/8/layout/hierarchy2"/>
    <dgm:cxn modelId="{55A50DA7-7654-4B0D-A1EC-54426C8DD1F5}" type="presParOf" srcId="{128EB359-5542-443D-A0E7-3F46773B31BF}" destId="{E1775F93-3ABA-4078-B789-6FC51B6FBEA3}" srcOrd="1" destOrd="0" presId="urn:microsoft.com/office/officeart/2005/8/layout/hierarchy2"/>
    <dgm:cxn modelId="{6A20EFFB-B09C-4840-928D-A6455675616D}" type="presParOf" srcId="{DFBC82EE-85F7-4B27-B914-09957B6AD70F}" destId="{A84E8EE6-E3B8-439B-AE43-F0C6BCD09AE4}" srcOrd="2" destOrd="0" presId="urn:microsoft.com/office/officeart/2005/8/layout/hierarchy2"/>
    <dgm:cxn modelId="{C8A5FC4F-A6F0-4121-AAD4-C02A8BC16A90}" type="presParOf" srcId="{A84E8EE6-E3B8-439B-AE43-F0C6BCD09AE4}" destId="{93732EA0-5F9E-49F8-9AA3-2FCEC2AB229D}" srcOrd="0" destOrd="0" presId="urn:microsoft.com/office/officeart/2005/8/layout/hierarchy2"/>
    <dgm:cxn modelId="{AA21E9FD-D6B1-4D3A-9C30-08629AC1F9C1}" type="presParOf" srcId="{DFBC82EE-85F7-4B27-B914-09957B6AD70F}" destId="{F6E2A0A2-D757-4E84-BCD6-AB4235C82E85}" srcOrd="3" destOrd="0" presId="urn:microsoft.com/office/officeart/2005/8/layout/hierarchy2"/>
    <dgm:cxn modelId="{8592FD61-4186-4986-AA71-5D6E23715D59}" type="presParOf" srcId="{F6E2A0A2-D757-4E84-BCD6-AB4235C82E85}" destId="{03C9530E-C141-4FC5-9960-F291D37AF670}" srcOrd="0" destOrd="0" presId="urn:microsoft.com/office/officeart/2005/8/layout/hierarchy2"/>
    <dgm:cxn modelId="{AAD9597E-D2C9-4282-AA09-99D9B58E562B}" type="presParOf" srcId="{F6E2A0A2-D757-4E84-BCD6-AB4235C82E85}" destId="{FAB71818-E6BF-4915-A839-D9984AE8635D}" srcOrd="1" destOrd="0" presId="urn:microsoft.com/office/officeart/2005/8/layout/hierarchy2"/>
    <dgm:cxn modelId="{AC3B1AA2-8817-4E2F-9909-8432B355D887}" type="presParOf" srcId="{FAB71818-E6BF-4915-A839-D9984AE8635D}" destId="{8812F682-4014-4238-9536-9264324230FE}" srcOrd="0" destOrd="0" presId="urn:microsoft.com/office/officeart/2005/8/layout/hierarchy2"/>
    <dgm:cxn modelId="{2010525A-4425-4A47-B2B2-C46815AD1703}" type="presParOf" srcId="{8812F682-4014-4238-9536-9264324230FE}" destId="{D12F7987-FE75-4929-A19C-0ABAAF29BBD4}" srcOrd="0" destOrd="0" presId="urn:microsoft.com/office/officeart/2005/8/layout/hierarchy2"/>
    <dgm:cxn modelId="{C1C8DD8D-C5E6-4522-A0C2-95FC1803094D}" type="presParOf" srcId="{FAB71818-E6BF-4915-A839-D9984AE8635D}" destId="{1EAE7199-556D-4889-8D0A-47D172338C5A}" srcOrd="1" destOrd="0" presId="urn:microsoft.com/office/officeart/2005/8/layout/hierarchy2"/>
    <dgm:cxn modelId="{7F6A708B-3CBA-4AE9-B7C3-C5FE095E36AF}" type="presParOf" srcId="{1EAE7199-556D-4889-8D0A-47D172338C5A}" destId="{70C9A5BD-7428-437F-8913-7A8D16ECDD45}" srcOrd="0" destOrd="0" presId="urn:microsoft.com/office/officeart/2005/8/layout/hierarchy2"/>
    <dgm:cxn modelId="{FF878034-16CB-446A-96D4-99CC8DA0043A}" type="presParOf" srcId="{1EAE7199-556D-4889-8D0A-47D172338C5A}" destId="{28D448D7-E21C-4FE2-8583-C0E959678D9A}" srcOrd="1" destOrd="0" presId="urn:microsoft.com/office/officeart/2005/8/layout/hierarchy2"/>
    <dgm:cxn modelId="{95518EBC-4E73-4ACB-9306-37CFEDB35E43}" type="presParOf" srcId="{DFBC82EE-85F7-4B27-B914-09957B6AD70F}" destId="{22699EA2-212E-46DD-A027-13E84BA0A78A}" srcOrd="4" destOrd="0" presId="urn:microsoft.com/office/officeart/2005/8/layout/hierarchy2"/>
    <dgm:cxn modelId="{F7EE8AAF-EF30-4785-81E1-5FD7006D18F1}" type="presParOf" srcId="{22699EA2-212E-46DD-A027-13E84BA0A78A}" destId="{1BC5A9D5-74F4-4814-989C-7323CADBB96E}" srcOrd="0" destOrd="0" presId="urn:microsoft.com/office/officeart/2005/8/layout/hierarchy2"/>
    <dgm:cxn modelId="{BD17C3F8-9869-41A2-8636-EE2730EEA049}" type="presParOf" srcId="{DFBC82EE-85F7-4B27-B914-09957B6AD70F}" destId="{493963E0-CCC5-4D60-A4FC-25A0A91D6C09}" srcOrd="5" destOrd="0" presId="urn:microsoft.com/office/officeart/2005/8/layout/hierarchy2"/>
    <dgm:cxn modelId="{F3FCC706-34D2-4960-A3AC-E1FB6841172A}" type="presParOf" srcId="{493963E0-CCC5-4D60-A4FC-25A0A91D6C09}" destId="{243F9397-EC2C-44EA-AE75-E17C5EB24B5D}" srcOrd="0" destOrd="0" presId="urn:microsoft.com/office/officeart/2005/8/layout/hierarchy2"/>
    <dgm:cxn modelId="{C96A9254-1C75-40C1-84AD-360DA271B211}" type="presParOf" srcId="{493963E0-CCC5-4D60-A4FC-25A0A91D6C09}" destId="{8FFBD583-30B8-4622-94A6-808A62C74B90}" srcOrd="1" destOrd="0" presId="urn:microsoft.com/office/officeart/2005/8/layout/hierarchy2"/>
    <dgm:cxn modelId="{ED4FF2D8-6860-4E91-BB85-6B2F2E43BA4A}" type="presParOf" srcId="{8FFBD583-30B8-4622-94A6-808A62C74B90}" destId="{902A1A00-4DF2-4F09-90AD-B153C69B58AD}" srcOrd="0" destOrd="0" presId="urn:microsoft.com/office/officeart/2005/8/layout/hierarchy2"/>
    <dgm:cxn modelId="{A3F519B7-6328-41AF-869F-AD321C085F93}" type="presParOf" srcId="{902A1A00-4DF2-4F09-90AD-B153C69B58AD}" destId="{6A32F685-34B4-4E69-8420-2F47AA59F4B7}" srcOrd="0" destOrd="0" presId="urn:microsoft.com/office/officeart/2005/8/layout/hierarchy2"/>
    <dgm:cxn modelId="{5B03EF80-E98B-43E5-9D30-CDCA4C402C2F}" type="presParOf" srcId="{8FFBD583-30B8-4622-94A6-808A62C74B90}" destId="{0946F129-1F0F-4CA2-87E1-B2D008A3F10D}" srcOrd="1" destOrd="0" presId="urn:microsoft.com/office/officeart/2005/8/layout/hierarchy2"/>
    <dgm:cxn modelId="{FE5FFF4A-D1DA-48E3-AA3C-D81F09C47B83}" type="presParOf" srcId="{0946F129-1F0F-4CA2-87E1-B2D008A3F10D}" destId="{016D26B0-A3FB-4C4B-AC04-C0A3B2D90A79}" srcOrd="0" destOrd="0" presId="urn:microsoft.com/office/officeart/2005/8/layout/hierarchy2"/>
    <dgm:cxn modelId="{EF9E06B8-F90A-4EB9-8F46-A175B8DDAA4E}" type="presParOf" srcId="{0946F129-1F0F-4CA2-87E1-B2D008A3F10D}" destId="{3FC7B194-E6D9-4944-8C53-431C378DAD78}" srcOrd="1" destOrd="0" presId="urn:microsoft.com/office/officeart/2005/8/layout/hierarchy2"/>
    <dgm:cxn modelId="{5896E1F8-355D-4A1B-865B-17A64E1432A7}" type="presParOf" srcId="{DFBC82EE-85F7-4B27-B914-09957B6AD70F}" destId="{5E2AE78A-DC89-4F9B-9F5B-BA97A62FFAE1}" srcOrd="6" destOrd="0" presId="urn:microsoft.com/office/officeart/2005/8/layout/hierarchy2"/>
    <dgm:cxn modelId="{1594DCDE-CFAC-4999-838F-3B6973FD1AC7}" type="presParOf" srcId="{5E2AE78A-DC89-4F9B-9F5B-BA97A62FFAE1}" destId="{5F0ED651-15B5-4F2C-80F8-E9E70F7FCE63}" srcOrd="0" destOrd="0" presId="urn:microsoft.com/office/officeart/2005/8/layout/hierarchy2"/>
    <dgm:cxn modelId="{90E0DC53-A3EC-47D1-9970-12C5131EF2D7}" type="presParOf" srcId="{DFBC82EE-85F7-4B27-B914-09957B6AD70F}" destId="{772BB2D3-F0EB-4B30-8654-6BE4E8829910}" srcOrd="7" destOrd="0" presId="urn:microsoft.com/office/officeart/2005/8/layout/hierarchy2"/>
    <dgm:cxn modelId="{203C063B-58FF-4D21-945F-06952C42208F}" type="presParOf" srcId="{772BB2D3-F0EB-4B30-8654-6BE4E8829910}" destId="{EC434CCE-2FE5-4D27-A9C7-98C32CCD6383}" srcOrd="0" destOrd="0" presId="urn:microsoft.com/office/officeart/2005/8/layout/hierarchy2"/>
    <dgm:cxn modelId="{CCD7B126-3006-4AA8-A306-C8040EFE2586}" type="presParOf" srcId="{772BB2D3-F0EB-4B30-8654-6BE4E8829910}" destId="{A286FB20-A16F-4BCB-8513-CAF86AC2A49E}" srcOrd="1" destOrd="0" presId="urn:microsoft.com/office/officeart/2005/8/layout/hierarchy2"/>
    <dgm:cxn modelId="{1233CC67-98B5-4255-BD14-D36B524C1305}" type="presParOf" srcId="{A286FB20-A16F-4BCB-8513-CAF86AC2A49E}" destId="{7E732E4C-8312-418D-B886-DBC5C52ABF2E}" srcOrd="0" destOrd="0" presId="urn:microsoft.com/office/officeart/2005/8/layout/hierarchy2"/>
    <dgm:cxn modelId="{C07DBC12-B251-4D5E-ACC3-A76AC9C15B9C}" type="presParOf" srcId="{7E732E4C-8312-418D-B886-DBC5C52ABF2E}" destId="{482DAC9C-DC07-4D32-9A1F-D6EC03ED25FB}" srcOrd="0" destOrd="0" presId="urn:microsoft.com/office/officeart/2005/8/layout/hierarchy2"/>
    <dgm:cxn modelId="{84C80FE7-D635-44D6-90EA-421D2DFEEC75}" type="presParOf" srcId="{A286FB20-A16F-4BCB-8513-CAF86AC2A49E}" destId="{A9CB6259-1693-4057-876D-A663CF7BFE5C}" srcOrd="1" destOrd="0" presId="urn:microsoft.com/office/officeart/2005/8/layout/hierarchy2"/>
    <dgm:cxn modelId="{8C60CABC-0245-40C5-9E6C-9F50A4B0CF6A}" type="presParOf" srcId="{A9CB6259-1693-4057-876D-A663CF7BFE5C}" destId="{4CE89482-14EF-44D8-8158-FA3E8734D4F6}" srcOrd="0" destOrd="0" presId="urn:microsoft.com/office/officeart/2005/8/layout/hierarchy2"/>
    <dgm:cxn modelId="{12558880-8AFB-46E7-A4CD-447BABFC323C}" type="presParOf" srcId="{A9CB6259-1693-4057-876D-A663CF7BFE5C}" destId="{00CFE931-F212-482A-821C-003C2D1169D4}" srcOrd="1" destOrd="0" presId="urn:microsoft.com/office/officeart/2005/8/layout/hierarchy2"/>
    <dgm:cxn modelId="{41AE0D81-AD4A-44FF-B452-F63935D03A5B}" type="presParOf" srcId="{A286FB20-A16F-4BCB-8513-CAF86AC2A49E}" destId="{1B9ED273-6BE9-4498-B674-C53A3A64A23A}" srcOrd="2" destOrd="0" presId="urn:microsoft.com/office/officeart/2005/8/layout/hierarchy2"/>
    <dgm:cxn modelId="{0AAD161C-001F-4034-956F-CE00F9E18ECD}" type="presParOf" srcId="{1B9ED273-6BE9-4498-B674-C53A3A64A23A}" destId="{2EB79E74-29D8-45A4-BEAD-E8AB83C65825}" srcOrd="0" destOrd="0" presId="urn:microsoft.com/office/officeart/2005/8/layout/hierarchy2"/>
    <dgm:cxn modelId="{C8CFAEAC-AD94-46D5-B580-64FB1303D31D}" type="presParOf" srcId="{A286FB20-A16F-4BCB-8513-CAF86AC2A49E}" destId="{F400E31B-88A9-4BF9-8D32-CE92CE310741}" srcOrd="3" destOrd="0" presId="urn:microsoft.com/office/officeart/2005/8/layout/hierarchy2"/>
    <dgm:cxn modelId="{E6ED5D6C-CCE5-4D5D-B0C9-28EACC165927}" type="presParOf" srcId="{F400E31B-88A9-4BF9-8D32-CE92CE310741}" destId="{71632F68-4724-440A-8806-2C2D00097A83}" srcOrd="0" destOrd="0" presId="urn:microsoft.com/office/officeart/2005/8/layout/hierarchy2"/>
    <dgm:cxn modelId="{7E115192-42A6-4144-AB71-A081AB113784}" type="presParOf" srcId="{F400E31B-88A9-4BF9-8D32-CE92CE310741}" destId="{1210D019-E2D3-4331-AD29-B4C1DF05D46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257AB2-C0A8-459E-8EC2-6ABC91747670}"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es-EC"/>
        </a:p>
      </dgm:t>
    </dgm:pt>
    <dgm:pt modelId="{F089C7E6-9336-43B7-BC08-D8D692EB0AF2}">
      <dgm:prSet phldrT="[Texto]" custT="1"/>
      <dgm:spPr/>
      <dgm:t>
        <a:bodyPr/>
        <a:lstStyle/>
        <a:p>
          <a:r>
            <a:rPr lang="es-EC" sz="2400" dirty="0" smtClean="0"/>
            <a:t>Servicios On-line</a:t>
          </a:r>
          <a:endParaRPr lang="es-EC" sz="2400" dirty="0"/>
        </a:p>
      </dgm:t>
    </dgm:pt>
    <dgm:pt modelId="{A4E51552-79D0-4648-8943-74848EE39F07}" type="parTrans" cxnId="{2F0322B4-CA70-4170-8252-59C1DC2AA3C5}">
      <dgm:prSet/>
      <dgm:spPr/>
      <dgm:t>
        <a:bodyPr/>
        <a:lstStyle/>
        <a:p>
          <a:endParaRPr lang="es-EC" sz="2000"/>
        </a:p>
      </dgm:t>
    </dgm:pt>
    <dgm:pt modelId="{FE6D4174-053D-4FEC-BA99-76DA3DC02371}" type="sibTrans" cxnId="{2F0322B4-CA70-4170-8252-59C1DC2AA3C5}">
      <dgm:prSet/>
      <dgm:spPr/>
      <dgm:t>
        <a:bodyPr/>
        <a:lstStyle/>
        <a:p>
          <a:endParaRPr lang="es-EC" sz="2000"/>
        </a:p>
      </dgm:t>
    </dgm:pt>
    <dgm:pt modelId="{366C5A5A-F004-44A6-B14B-30C56893F753}">
      <dgm:prSet phldrT="[Texto]" custT="1"/>
      <dgm:spPr/>
      <dgm:t>
        <a:bodyPr/>
        <a:lstStyle/>
        <a:p>
          <a:r>
            <a:rPr lang="es-EC" sz="2400" dirty="0" smtClean="0"/>
            <a:t>Captación de Nuevos Clientes</a:t>
          </a:r>
          <a:endParaRPr lang="es-EC" sz="2400" dirty="0"/>
        </a:p>
      </dgm:t>
    </dgm:pt>
    <dgm:pt modelId="{AECFD87E-3FE2-41D3-94CF-96335F9B485A}" type="parTrans" cxnId="{5EA030B6-6B11-4E2B-B6F9-E83E0EBA1E2C}">
      <dgm:prSet/>
      <dgm:spPr/>
      <dgm:t>
        <a:bodyPr/>
        <a:lstStyle/>
        <a:p>
          <a:endParaRPr lang="es-EC" sz="2000"/>
        </a:p>
      </dgm:t>
    </dgm:pt>
    <dgm:pt modelId="{93146101-9A65-443C-8709-3E3A5F45DF48}" type="sibTrans" cxnId="{5EA030B6-6B11-4E2B-B6F9-E83E0EBA1E2C}">
      <dgm:prSet/>
      <dgm:spPr/>
      <dgm:t>
        <a:bodyPr/>
        <a:lstStyle/>
        <a:p>
          <a:endParaRPr lang="es-EC" sz="2000"/>
        </a:p>
      </dgm:t>
    </dgm:pt>
    <dgm:pt modelId="{FC59F213-CA6C-4700-9E43-A4CCCAA9FF87}">
      <dgm:prSet phldrT="[Texto]" custT="1"/>
      <dgm:spPr/>
      <dgm:t>
        <a:bodyPr/>
        <a:lstStyle/>
        <a:p>
          <a:r>
            <a:rPr lang="es-EC" sz="2400" dirty="0" smtClean="0"/>
            <a:t>Diversificación de Servicios</a:t>
          </a:r>
        </a:p>
      </dgm:t>
    </dgm:pt>
    <dgm:pt modelId="{406728F9-CCF6-4A77-BE34-EC8B463C4A2C}" type="parTrans" cxnId="{5F223F9F-99E2-457A-A88D-F0B9F65CDF3A}">
      <dgm:prSet/>
      <dgm:spPr/>
      <dgm:t>
        <a:bodyPr/>
        <a:lstStyle/>
        <a:p>
          <a:endParaRPr lang="es-EC" sz="2000"/>
        </a:p>
      </dgm:t>
    </dgm:pt>
    <dgm:pt modelId="{0EE04A78-5DFB-4EE7-8E79-116C6F4599CC}" type="sibTrans" cxnId="{5F223F9F-99E2-457A-A88D-F0B9F65CDF3A}">
      <dgm:prSet/>
      <dgm:spPr/>
      <dgm:t>
        <a:bodyPr/>
        <a:lstStyle/>
        <a:p>
          <a:endParaRPr lang="es-EC" sz="2000"/>
        </a:p>
      </dgm:t>
    </dgm:pt>
    <dgm:pt modelId="{6D611C2E-0B4F-4783-9674-F85A97E7DDA8}">
      <dgm:prSet phldrT="[Texto]" custT="1"/>
      <dgm:spPr/>
      <dgm:t>
        <a:bodyPr/>
        <a:lstStyle/>
        <a:p>
          <a:r>
            <a:rPr lang="es-EC" sz="2400" dirty="0" smtClean="0"/>
            <a:t>Posicionamiento</a:t>
          </a:r>
        </a:p>
      </dgm:t>
    </dgm:pt>
    <dgm:pt modelId="{A474A420-964B-48F5-8EF7-B077651B33B8}" type="parTrans" cxnId="{21A92735-310C-4031-A94F-AB1EB345792D}">
      <dgm:prSet/>
      <dgm:spPr/>
      <dgm:t>
        <a:bodyPr/>
        <a:lstStyle/>
        <a:p>
          <a:endParaRPr lang="es-EC" sz="2000"/>
        </a:p>
      </dgm:t>
    </dgm:pt>
    <dgm:pt modelId="{31408B9A-69A6-4F2F-AC9B-73FA01F84982}" type="sibTrans" cxnId="{21A92735-310C-4031-A94F-AB1EB345792D}">
      <dgm:prSet/>
      <dgm:spPr/>
      <dgm:t>
        <a:bodyPr/>
        <a:lstStyle/>
        <a:p>
          <a:endParaRPr lang="es-EC" sz="2000"/>
        </a:p>
      </dgm:t>
    </dgm:pt>
    <dgm:pt modelId="{B7122537-80CC-4B54-B5D8-CC25A876CF41}">
      <dgm:prSet phldrT="[Texto]" custT="1"/>
      <dgm:spPr/>
      <dgm:t>
        <a:bodyPr/>
        <a:lstStyle/>
        <a:p>
          <a:r>
            <a:rPr lang="es-EC" sz="2400" dirty="0" smtClean="0"/>
            <a:t>Precio </a:t>
          </a:r>
        </a:p>
      </dgm:t>
    </dgm:pt>
    <dgm:pt modelId="{CD9BD5B7-1954-4D29-837A-9FEE6B2AE93A}" type="parTrans" cxnId="{C0439DB4-BF60-4821-883D-43B20AA0187C}">
      <dgm:prSet/>
      <dgm:spPr/>
      <dgm:t>
        <a:bodyPr/>
        <a:lstStyle/>
        <a:p>
          <a:endParaRPr lang="es-EC" sz="2000"/>
        </a:p>
      </dgm:t>
    </dgm:pt>
    <dgm:pt modelId="{B1FB2109-E11E-4E0E-B080-BE6B703D0B97}" type="sibTrans" cxnId="{C0439DB4-BF60-4821-883D-43B20AA0187C}">
      <dgm:prSet/>
      <dgm:spPr/>
      <dgm:t>
        <a:bodyPr/>
        <a:lstStyle/>
        <a:p>
          <a:endParaRPr lang="es-EC" sz="2000"/>
        </a:p>
      </dgm:t>
    </dgm:pt>
    <dgm:pt modelId="{8D3F8C1B-4F58-4CC3-B7B9-9B4D91CD0547}">
      <dgm:prSet phldrT="[Texto]" custT="1"/>
      <dgm:spPr/>
      <dgm:t>
        <a:bodyPr/>
        <a:lstStyle/>
        <a:p>
          <a:r>
            <a:rPr lang="es-EC" sz="2400" dirty="0" smtClean="0"/>
            <a:t>Plaza</a:t>
          </a:r>
        </a:p>
      </dgm:t>
    </dgm:pt>
    <dgm:pt modelId="{8ED059CB-52E4-4F47-BD48-67DE89B6398B}" type="parTrans" cxnId="{727EE6B1-3268-476F-AA56-14D8357B7B75}">
      <dgm:prSet/>
      <dgm:spPr/>
      <dgm:t>
        <a:bodyPr/>
        <a:lstStyle/>
        <a:p>
          <a:endParaRPr lang="es-EC" sz="2000"/>
        </a:p>
      </dgm:t>
    </dgm:pt>
    <dgm:pt modelId="{B512293B-EEA0-4F1B-8FCC-E1D31F63D8A8}" type="sibTrans" cxnId="{727EE6B1-3268-476F-AA56-14D8357B7B75}">
      <dgm:prSet/>
      <dgm:spPr/>
      <dgm:t>
        <a:bodyPr/>
        <a:lstStyle/>
        <a:p>
          <a:endParaRPr lang="es-EC" sz="2000"/>
        </a:p>
      </dgm:t>
    </dgm:pt>
    <dgm:pt modelId="{4FC62C3E-2FB0-4C52-AD82-75C76536AAF8}" type="pres">
      <dgm:prSet presAssocID="{89257AB2-C0A8-459E-8EC2-6ABC91747670}" presName="Name0" presStyleCnt="0">
        <dgm:presLayoutVars>
          <dgm:dir/>
          <dgm:resizeHandles val="exact"/>
        </dgm:presLayoutVars>
      </dgm:prSet>
      <dgm:spPr/>
      <dgm:t>
        <a:bodyPr/>
        <a:lstStyle/>
        <a:p>
          <a:endParaRPr lang="es-EC"/>
        </a:p>
      </dgm:t>
    </dgm:pt>
    <dgm:pt modelId="{BEE1A44E-25EC-45AA-99BF-73496D8A1308}" type="pres">
      <dgm:prSet presAssocID="{F089C7E6-9336-43B7-BC08-D8D692EB0AF2}" presName="node" presStyleLbl="node1" presStyleIdx="0" presStyleCnt="6">
        <dgm:presLayoutVars>
          <dgm:bulletEnabled val="1"/>
        </dgm:presLayoutVars>
      </dgm:prSet>
      <dgm:spPr/>
      <dgm:t>
        <a:bodyPr/>
        <a:lstStyle/>
        <a:p>
          <a:endParaRPr lang="es-EC"/>
        </a:p>
      </dgm:t>
    </dgm:pt>
    <dgm:pt modelId="{A30AB3EE-6A1D-420B-9FE2-5CD78C953398}" type="pres">
      <dgm:prSet presAssocID="{FE6D4174-053D-4FEC-BA99-76DA3DC02371}" presName="sibTrans" presStyleLbl="sibTrans1D1" presStyleIdx="0" presStyleCnt="5"/>
      <dgm:spPr/>
      <dgm:t>
        <a:bodyPr/>
        <a:lstStyle/>
        <a:p>
          <a:endParaRPr lang="es-EC"/>
        </a:p>
      </dgm:t>
    </dgm:pt>
    <dgm:pt modelId="{8CC39ADE-D0BA-47AF-9B5D-F24105DB7A2E}" type="pres">
      <dgm:prSet presAssocID="{FE6D4174-053D-4FEC-BA99-76DA3DC02371}" presName="connectorText" presStyleLbl="sibTrans1D1" presStyleIdx="0" presStyleCnt="5"/>
      <dgm:spPr/>
      <dgm:t>
        <a:bodyPr/>
        <a:lstStyle/>
        <a:p>
          <a:endParaRPr lang="es-EC"/>
        </a:p>
      </dgm:t>
    </dgm:pt>
    <dgm:pt modelId="{C2B17849-CA07-4655-8487-85FAFF038D6D}" type="pres">
      <dgm:prSet presAssocID="{366C5A5A-F004-44A6-B14B-30C56893F753}" presName="node" presStyleLbl="node1" presStyleIdx="1" presStyleCnt="6">
        <dgm:presLayoutVars>
          <dgm:bulletEnabled val="1"/>
        </dgm:presLayoutVars>
      </dgm:prSet>
      <dgm:spPr/>
      <dgm:t>
        <a:bodyPr/>
        <a:lstStyle/>
        <a:p>
          <a:endParaRPr lang="es-EC"/>
        </a:p>
      </dgm:t>
    </dgm:pt>
    <dgm:pt modelId="{CF5F12C1-AE11-4CEE-AE6B-126B44AC64CA}" type="pres">
      <dgm:prSet presAssocID="{93146101-9A65-443C-8709-3E3A5F45DF48}" presName="sibTrans" presStyleLbl="sibTrans1D1" presStyleIdx="1" presStyleCnt="5"/>
      <dgm:spPr/>
      <dgm:t>
        <a:bodyPr/>
        <a:lstStyle/>
        <a:p>
          <a:endParaRPr lang="es-EC"/>
        </a:p>
      </dgm:t>
    </dgm:pt>
    <dgm:pt modelId="{207720B2-0FF0-47E8-A23A-4C696BC912FD}" type="pres">
      <dgm:prSet presAssocID="{93146101-9A65-443C-8709-3E3A5F45DF48}" presName="connectorText" presStyleLbl="sibTrans1D1" presStyleIdx="1" presStyleCnt="5"/>
      <dgm:spPr/>
      <dgm:t>
        <a:bodyPr/>
        <a:lstStyle/>
        <a:p>
          <a:endParaRPr lang="es-EC"/>
        </a:p>
      </dgm:t>
    </dgm:pt>
    <dgm:pt modelId="{00020E91-B680-4D10-B7EC-91C9DFE882C2}" type="pres">
      <dgm:prSet presAssocID="{FC59F213-CA6C-4700-9E43-A4CCCAA9FF87}" presName="node" presStyleLbl="node1" presStyleIdx="2" presStyleCnt="6">
        <dgm:presLayoutVars>
          <dgm:bulletEnabled val="1"/>
        </dgm:presLayoutVars>
      </dgm:prSet>
      <dgm:spPr/>
      <dgm:t>
        <a:bodyPr/>
        <a:lstStyle/>
        <a:p>
          <a:endParaRPr lang="es-EC"/>
        </a:p>
      </dgm:t>
    </dgm:pt>
    <dgm:pt modelId="{2B4576DB-298E-42E4-959B-DEDB85B8BEB6}" type="pres">
      <dgm:prSet presAssocID="{0EE04A78-5DFB-4EE7-8E79-116C6F4599CC}" presName="sibTrans" presStyleLbl="sibTrans1D1" presStyleIdx="2" presStyleCnt="5"/>
      <dgm:spPr/>
      <dgm:t>
        <a:bodyPr/>
        <a:lstStyle/>
        <a:p>
          <a:endParaRPr lang="es-EC"/>
        </a:p>
      </dgm:t>
    </dgm:pt>
    <dgm:pt modelId="{86FD7EE1-71CD-4DF9-BA95-089386B58C92}" type="pres">
      <dgm:prSet presAssocID="{0EE04A78-5DFB-4EE7-8E79-116C6F4599CC}" presName="connectorText" presStyleLbl="sibTrans1D1" presStyleIdx="2" presStyleCnt="5"/>
      <dgm:spPr/>
      <dgm:t>
        <a:bodyPr/>
        <a:lstStyle/>
        <a:p>
          <a:endParaRPr lang="es-EC"/>
        </a:p>
      </dgm:t>
    </dgm:pt>
    <dgm:pt modelId="{B82833D4-7021-4E8B-B9FA-5B0163660278}" type="pres">
      <dgm:prSet presAssocID="{6D611C2E-0B4F-4783-9674-F85A97E7DDA8}" presName="node" presStyleLbl="node1" presStyleIdx="3" presStyleCnt="6">
        <dgm:presLayoutVars>
          <dgm:bulletEnabled val="1"/>
        </dgm:presLayoutVars>
      </dgm:prSet>
      <dgm:spPr/>
      <dgm:t>
        <a:bodyPr/>
        <a:lstStyle/>
        <a:p>
          <a:endParaRPr lang="es-EC"/>
        </a:p>
      </dgm:t>
    </dgm:pt>
    <dgm:pt modelId="{AD93AE52-5192-40D2-A691-83D19C4A84FD}" type="pres">
      <dgm:prSet presAssocID="{31408B9A-69A6-4F2F-AC9B-73FA01F84982}" presName="sibTrans" presStyleLbl="sibTrans1D1" presStyleIdx="3" presStyleCnt="5"/>
      <dgm:spPr/>
      <dgm:t>
        <a:bodyPr/>
        <a:lstStyle/>
        <a:p>
          <a:endParaRPr lang="es-EC"/>
        </a:p>
      </dgm:t>
    </dgm:pt>
    <dgm:pt modelId="{7BED22EE-FD62-4181-9E07-7D0383825491}" type="pres">
      <dgm:prSet presAssocID="{31408B9A-69A6-4F2F-AC9B-73FA01F84982}" presName="connectorText" presStyleLbl="sibTrans1D1" presStyleIdx="3" presStyleCnt="5"/>
      <dgm:spPr/>
      <dgm:t>
        <a:bodyPr/>
        <a:lstStyle/>
        <a:p>
          <a:endParaRPr lang="es-EC"/>
        </a:p>
      </dgm:t>
    </dgm:pt>
    <dgm:pt modelId="{93F2F1F9-BDEE-405F-836D-8A819544C5F6}" type="pres">
      <dgm:prSet presAssocID="{B7122537-80CC-4B54-B5D8-CC25A876CF41}" presName="node" presStyleLbl="node1" presStyleIdx="4" presStyleCnt="6">
        <dgm:presLayoutVars>
          <dgm:bulletEnabled val="1"/>
        </dgm:presLayoutVars>
      </dgm:prSet>
      <dgm:spPr/>
      <dgm:t>
        <a:bodyPr/>
        <a:lstStyle/>
        <a:p>
          <a:endParaRPr lang="es-EC"/>
        </a:p>
      </dgm:t>
    </dgm:pt>
    <dgm:pt modelId="{14D8E6CD-992A-450C-ADC8-120AED7523CB}" type="pres">
      <dgm:prSet presAssocID="{B1FB2109-E11E-4E0E-B080-BE6B703D0B97}" presName="sibTrans" presStyleLbl="sibTrans1D1" presStyleIdx="4" presStyleCnt="5"/>
      <dgm:spPr/>
      <dgm:t>
        <a:bodyPr/>
        <a:lstStyle/>
        <a:p>
          <a:endParaRPr lang="es-EC"/>
        </a:p>
      </dgm:t>
    </dgm:pt>
    <dgm:pt modelId="{36B8B579-1C50-4634-8458-9AD43B0F0524}" type="pres">
      <dgm:prSet presAssocID="{B1FB2109-E11E-4E0E-B080-BE6B703D0B97}" presName="connectorText" presStyleLbl="sibTrans1D1" presStyleIdx="4" presStyleCnt="5"/>
      <dgm:spPr/>
      <dgm:t>
        <a:bodyPr/>
        <a:lstStyle/>
        <a:p>
          <a:endParaRPr lang="es-EC"/>
        </a:p>
      </dgm:t>
    </dgm:pt>
    <dgm:pt modelId="{327A8627-206F-41F8-96EE-913C613228F4}" type="pres">
      <dgm:prSet presAssocID="{8D3F8C1B-4F58-4CC3-B7B9-9B4D91CD0547}" presName="node" presStyleLbl="node1" presStyleIdx="5" presStyleCnt="6">
        <dgm:presLayoutVars>
          <dgm:bulletEnabled val="1"/>
        </dgm:presLayoutVars>
      </dgm:prSet>
      <dgm:spPr/>
      <dgm:t>
        <a:bodyPr/>
        <a:lstStyle/>
        <a:p>
          <a:endParaRPr lang="es-EC"/>
        </a:p>
      </dgm:t>
    </dgm:pt>
  </dgm:ptLst>
  <dgm:cxnLst>
    <dgm:cxn modelId="{C8275DDF-6024-4720-97C3-3441919DBEF7}" type="presOf" srcId="{B1FB2109-E11E-4E0E-B080-BE6B703D0B97}" destId="{14D8E6CD-992A-450C-ADC8-120AED7523CB}" srcOrd="0" destOrd="0" presId="urn:microsoft.com/office/officeart/2005/8/layout/bProcess3"/>
    <dgm:cxn modelId="{9A8C5457-A106-4051-B106-7AFF60FFEF53}" type="presOf" srcId="{89257AB2-C0A8-459E-8EC2-6ABC91747670}" destId="{4FC62C3E-2FB0-4C52-AD82-75C76536AAF8}" srcOrd="0" destOrd="0" presId="urn:microsoft.com/office/officeart/2005/8/layout/bProcess3"/>
    <dgm:cxn modelId="{E2947AE2-639B-4965-8B44-B879C453059D}" type="presOf" srcId="{0EE04A78-5DFB-4EE7-8E79-116C6F4599CC}" destId="{2B4576DB-298E-42E4-959B-DEDB85B8BEB6}" srcOrd="0" destOrd="0" presId="urn:microsoft.com/office/officeart/2005/8/layout/bProcess3"/>
    <dgm:cxn modelId="{D9C2F717-5A57-4F58-9637-DF71B7512174}" type="presOf" srcId="{FE6D4174-053D-4FEC-BA99-76DA3DC02371}" destId="{A30AB3EE-6A1D-420B-9FE2-5CD78C953398}" srcOrd="0" destOrd="0" presId="urn:microsoft.com/office/officeart/2005/8/layout/bProcess3"/>
    <dgm:cxn modelId="{C0439DB4-BF60-4821-883D-43B20AA0187C}" srcId="{89257AB2-C0A8-459E-8EC2-6ABC91747670}" destId="{B7122537-80CC-4B54-B5D8-CC25A876CF41}" srcOrd="4" destOrd="0" parTransId="{CD9BD5B7-1954-4D29-837A-9FEE6B2AE93A}" sibTransId="{B1FB2109-E11E-4E0E-B080-BE6B703D0B97}"/>
    <dgm:cxn modelId="{21A9B30F-3AB5-4F18-8FB3-3BF2CDBEA765}" type="presOf" srcId="{FC59F213-CA6C-4700-9E43-A4CCCAA9FF87}" destId="{00020E91-B680-4D10-B7EC-91C9DFE882C2}" srcOrd="0" destOrd="0" presId="urn:microsoft.com/office/officeart/2005/8/layout/bProcess3"/>
    <dgm:cxn modelId="{AB6888F2-93FC-4814-9E9A-B4DB122ACD82}" type="presOf" srcId="{366C5A5A-F004-44A6-B14B-30C56893F753}" destId="{C2B17849-CA07-4655-8487-85FAFF038D6D}" srcOrd="0" destOrd="0" presId="urn:microsoft.com/office/officeart/2005/8/layout/bProcess3"/>
    <dgm:cxn modelId="{0164DC5B-0E70-41CA-9598-F21EC0ECD306}" type="presOf" srcId="{B7122537-80CC-4B54-B5D8-CC25A876CF41}" destId="{93F2F1F9-BDEE-405F-836D-8A819544C5F6}" srcOrd="0" destOrd="0" presId="urn:microsoft.com/office/officeart/2005/8/layout/bProcess3"/>
    <dgm:cxn modelId="{9B21DA00-C40A-46CE-9D17-248EAB430931}" type="presOf" srcId="{93146101-9A65-443C-8709-3E3A5F45DF48}" destId="{207720B2-0FF0-47E8-A23A-4C696BC912FD}" srcOrd="1" destOrd="0" presId="urn:microsoft.com/office/officeart/2005/8/layout/bProcess3"/>
    <dgm:cxn modelId="{814F954B-128C-430E-A5DA-0025978ECCCD}" type="presOf" srcId="{6D611C2E-0B4F-4783-9674-F85A97E7DDA8}" destId="{B82833D4-7021-4E8B-B9FA-5B0163660278}" srcOrd="0" destOrd="0" presId="urn:microsoft.com/office/officeart/2005/8/layout/bProcess3"/>
    <dgm:cxn modelId="{0D0FCB63-3C49-4647-AAC0-69D25212E972}" type="presOf" srcId="{8D3F8C1B-4F58-4CC3-B7B9-9B4D91CD0547}" destId="{327A8627-206F-41F8-96EE-913C613228F4}" srcOrd="0" destOrd="0" presId="urn:microsoft.com/office/officeart/2005/8/layout/bProcess3"/>
    <dgm:cxn modelId="{2A5A78D8-4CFD-4736-A47A-75073B43025E}" type="presOf" srcId="{31408B9A-69A6-4F2F-AC9B-73FA01F84982}" destId="{AD93AE52-5192-40D2-A691-83D19C4A84FD}" srcOrd="0" destOrd="0" presId="urn:microsoft.com/office/officeart/2005/8/layout/bProcess3"/>
    <dgm:cxn modelId="{5F223F9F-99E2-457A-A88D-F0B9F65CDF3A}" srcId="{89257AB2-C0A8-459E-8EC2-6ABC91747670}" destId="{FC59F213-CA6C-4700-9E43-A4CCCAA9FF87}" srcOrd="2" destOrd="0" parTransId="{406728F9-CCF6-4A77-BE34-EC8B463C4A2C}" sibTransId="{0EE04A78-5DFB-4EE7-8E79-116C6F4599CC}"/>
    <dgm:cxn modelId="{946D6B97-B346-4999-AFF9-9769A702A8A3}" type="presOf" srcId="{31408B9A-69A6-4F2F-AC9B-73FA01F84982}" destId="{7BED22EE-FD62-4181-9E07-7D0383825491}" srcOrd="1" destOrd="0" presId="urn:microsoft.com/office/officeart/2005/8/layout/bProcess3"/>
    <dgm:cxn modelId="{BF2BE7E2-F707-4BA9-955D-BF4DF59BDAB7}" type="presOf" srcId="{B1FB2109-E11E-4E0E-B080-BE6B703D0B97}" destId="{36B8B579-1C50-4634-8458-9AD43B0F0524}" srcOrd="1" destOrd="0" presId="urn:microsoft.com/office/officeart/2005/8/layout/bProcess3"/>
    <dgm:cxn modelId="{2F0322B4-CA70-4170-8252-59C1DC2AA3C5}" srcId="{89257AB2-C0A8-459E-8EC2-6ABC91747670}" destId="{F089C7E6-9336-43B7-BC08-D8D692EB0AF2}" srcOrd="0" destOrd="0" parTransId="{A4E51552-79D0-4648-8943-74848EE39F07}" sibTransId="{FE6D4174-053D-4FEC-BA99-76DA3DC02371}"/>
    <dgm:cxn modelId="{21A92735-310C-4031-A94F-AB1EB345792D}" srcId="{89257AB2-C0A8-459E-8EC2-6ABC91747670}" destId="{6D611C2E-0B4F-4783-9674-F85A97E7DDA8}" srcOrd="3" destOrd="0" parTransId="{A474A420-964B-48F5-8EF7-B077651B33B8}" sibTransId="{31408B9A-69A6-4F2F-AC9B-73FA01F84982}"/>
    <dgm:cxn modelId="{81CBA5D0-A518-4D5A-A125-40372D66C4CD}" type="presOf" srcId="{93146101-9A65-443C-8709-3E3A5F45DF48}" destId="{CF5F12C1-AE11-4CEE-AE6B-126B44AC64CA}" srcOrd="0" destOrd="0" presId="urn:microsoft.com/office/officeart/2005/8/layout/bProcess3"/>
    <dgm:cxn modelId="{727EE6B1-3268-476F-AA56-14D8357B7B75}" srcId="{89257AB2-C0A8-459E-8EC2-6ABC91747670}" destId="{8D3F8C1B-4F58-4CC3-B7B9-9B4D91CD0547}" srcOrd="5" destOrd="0" parTransId="{8ED059CB-52E4-4F47-BD48-67DE89B6398B}" sibTransId="{B512293B-EEA0-4F1B-8FCC-E1D31F63D8A8}"/>
    <dgm:cxn modelId="{6A1C28CA-6EA1-4ACD-A6A9-2799B4C6B2A4}" type="presOf" srcId="{0EE04A78-5DFB-4EE7-8E79-116C6F4599CC}" destId="{86FD7EE1-71CD-4DF9-BA95-089386B58C92}" srcOrd="1" destOrd="0" presId="urn:microsoft.com/office/officeart/2005/8/layout/bProcess3"/>
    <dgm:cxn modelId="{5EA030B6-6B11-4E2B-B6F9-E83E0EBA1E2C}" srcId="{89257AB2-C0A8-459E-8EC2-6ABC91747670}" destId="{366C5A5A-F004-44A6-B14B-30C56893F753}" srcOrd="1" destOrd="0" parTransId="{AECFD87E-3FE2-41D3-94CF-96335F9B485A}" sibTransId="{93146101-9A65-443C-8709-3E3A5F45DF48}"/>
    <dgm:cxn modelId="{4E6E5BDA-B769-4FFC-94F2-E7D8DAAB5D55}" type="presOf" srcId="{FE6D4174-053D-4FEC-BA99-76DA3DC02371}" destId="{8CC39ADE-D0BA-47AF-9B5D-F24105DB7A2E}" srcOrd="1" destOrd="0" presId="urn:microsoft.com/office/officeart/2005/8/layout/bProcess3"/>
    <dgm:cxn modelId="{D4F1871D-3E0F-4BBE-82E9-2065311D2A7A}" type="presOf" srcId="{F089C7E6-9336-43B7-BC08-D8D692EB0AF2}" destId="{BEE1A44E-25EC-45AA-99BF-73496D8A1308}" srcOrd="0" destOrd="0" presId="urn:microsoft.com/office/officeart/2005/8/layout/bProcess3"/>
    <dgm:cxn modelId="{56CF9673-AFF9-4536-B150-8678E70668AE}" type="presParOf" srcId="{4FC62C3E-2FB0-4C52-AD82-75C76536AAF8}" destId="{BEE1A44E-25EC-45AA-99BF-73496D8A1308}" srcOrd="0" destOrd="0" presId="urn:microsoft.com/office/officeart/2005/8/layout/bProcess3"/>
    <dgm:cxn modelId="{D6E46E71-7BC6-437D-BF25-1B4F15EA353B}" type="presParOf" srcId="{4FC62C3E-2FB0-4C52-AD82-75C76536AAF8}" destId="{A30AB3EE-6A1D-420B-9FE2-5CD78C953398}" srcOrd="1" destOrd="0" presId="urn:microsoft.com/office/officeart/2005/8/layout/bProcess3"/>
    <dgm:cxn modelId="{42FE8D8D-3ED5-4E95-A25B-8DA46235EAFC}" type="presParOf" srcId="{A30AB3EE-6A1D-420B-9FE2-5CD78C953398}" destId="{8CC39ADE-D0BA-47AF-9B5D-F24105DB7A2E}" srcOrd="0" destOrd="0" presId="urn:microsoft.com/office/officeart/2005/8/layout/bProcess3"/>
    <dgm:cxn modelId="{5C248575-0D24-48FD-A06F-3BA54821B53F}" type="presParOf" srcId="{4FC62C3E-2FB0-4C52-AD82-75C76536AAF8}" destId="{C2B17849-CA07-4655-8487-85FAFF038D6D}" srcOrd="2" destOrd="0" presId="urn:microsoft.com/office/officeart/2005/8/layout/bProcess3"/>
    <dgm:cxn modelId="{8DFB7C2B-6C9C-4855-BFAA-848382B3821B}" type="presParOf" srcId="{4FC62C3E-2FB0-4C52-AD82-75C76536AAF8}" destId="{CF5F12C1-AE11-4CEE-AE6B-126B44AC64CA}" srcOrd="3" destOrd="0" presId="urn:microsoft.com/office/officeart/2005/8/layout/bProcess3"/>
    <dgm:cxn modelId="{FD864530-4DF5-4205-85C4-B23ED457E722}" type="presParOf" srcId="{CF5F12C1-AE11-4CEE-AE6B-126B44AC64CA}" destId="{207720B2-0FF0-47E8-A23A-4C696BC912FD}" srcOrd="0" destOrd="0" presId="urn:microsoft.com/office/officeart/2005/8/layout/bProcess3"/>
    <dgm:cxn modelId="{DD2CF620-A856-4E80-A88B-4B4E7EF34A87}" type="presParOf" srcId="{4FC62C3E-2FB0-4C52-AD82-75C76536AAF8}" destId="{00020E91-B680-4D10-B7EC-91C9DFE882C2}" srcOrd="4" destOrd="0" presId="urn:microsoft.com/office/officeart/2005/8/layout/bProcess3"/>
    <dgm:cxn modelId="{B1FEAFB8-9E4B-4F8A-82D2-C7854A49E4DE}" type="presParOf" srcId="{4FC62C3E-2FB0-4C52-AD82-75C76536AAF8}" destId="{2B4576DB-298E-42E4-959B-DEDB85B8BEB6}" srcOrd="5" destOrd="0" presId="urn:microsoft.com/office/officeart/2005/8/layout/bProcess3"/>
    <dgm:cxn modelId="{9C640DC2-0E03-48C0-95E1-6CD982DCF165}" type="presParOf" srcId="{2B4576DB-298E-42E4-959B-DEDB85B8BEB6}" destId="{86FD7EE1-71CD-4DF9-BA95-089386B58C92}" srcOrd="0" destOrd="0" presId="urn:microsoft.com/office/officeart/2005/8/layout/bProcess3"/>
    <dgm:cxn modelId="{E92A2981-C26D-4FA2-8638-7042BE9BA666}" type="presParOf" srcId="{4FC62C3E-2FB0-4C52-AD82-75C76536AAF8}" destId="{B82833D4-7021-4E8B-B9FA-5B0163660278}" srcOrd="6" destOrd="0" presId="urn:microsoft.com/office/officeart/2005/8/layout/bProcess3"/>
    <dgm:cxn modelId="{021E3828-A8D3-4233-96A2-6CD7C91A3DB1}" type="presParOf" srcId="{4FC62C3E-2FB0-4C52-AD82-75C76536AAF8}" destId="{AD93AE52-5192-40D2-A691-83D19C4A84FD}" srcOrd="7" destOrd="0" presId="urn:microsoft.com/office/officeart/2005/8/layout/bProcess3"/>
    <dgm:cxn modelId="{E0047403-98D8-40CF-A00E-FDEBA0AD0C5C}" type="presParOf" srcId="{AD93AE52-5192-40D2-A691-83D19C4A84FD}" destId="{7BED22EE-FD62-4181-9E07-7D0383825491}" srcOrd="0" destOrd="0" presId="urn:microsoft.com/office/officeart/2005/8/layout/bProcess3"/>
    <dgm:cxn modelId="{65BF75CA-67B6-4684-B4ED-7EE5C4850CF7}" type="presParOf" srcId="{4FC62C3E-2FB0-4C52-AD82-75C76536AAF8}" destId="{93F2F1F9-BDEE-405F-836D-8A819544C5F6}" srcOrd="8" destOrd="0" presId="urn:microsoft.com/office/officeart/2005/8/layout/bProcess3"/>
    <dgm:cxn modelId="{2E2B5F4E-C33F-4B00-8811-79503D729160}" type="presParOf" srcId="{4FC62C3E-2FB0-4C52-AD82-75C76536AAF8}" destId="{14D8E6CD-992A-450C-ADC8-120AED7523CB}" srcOrd="9" destOrd="0" presId="urn:microsoft.com/office/officeart/2005/8/layout/bProcess3"/>
    <dgm:cxn modelId="{2DD194B6-628B-478A-8EA7-741ABF52575C}" type="presParOf" srcId="{14D8E6CD-992A-450C-ADC8-120AED7523CB}" destId="{36B8B579-1C50-4634-8458-9AD43B0F0524}" srcOrd="0" destOrd="0" presId="urn:microsoft.com/office/officeart/2005/8/layout/bProcess3"/>
    <dgm:cxn modelId="{4050F17E-1646-4DA7-A20F-DC962F79B320}" type="presParOf" srcId="{4FC62C3E-2FB0-4C52-AD82-75C76536AAF8}" destId="{327A8627-206F-41F8-96EE-913C613228F4}"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369518-A35A-49C4-B739-D37F58CC4907}" type="doc">
      <dgm:prSet loTypeId="urn:microsoft.com/office/officeart/2005/8/layout/pyramid2" loCatId="list" qsTypeId="urn:microsoft.com/office/officeart/2005/8/quickstyle/simple1" qsCatId="simple" csTypeId="urn:microsoft.com/office/officeart/2005/8/colors/colorful5" csCatId="colorful" phldr="1"/>
      <dgm:spPr/>
    </dgm:pt>
    <dgm:pt modelId="{37AD45E3-886F-48E1-89A0-B81E08E373C0}">
      <dgm:prSet phldrT="[Texto]"/>
      <dgm:spPr/>
      <dgm:t>
        <a:bodyPr/>
        <a:lstStyle/>
        <a:p>
          <a:r>
            <a:rPr lang="es-EC" dirty="0" smtClean="0"/>
            <a:t>Implementación de Servicios On-line</a:t>
          </a:r>
          <a:endParaRPr lang="es-EC" dirty="0"/>
        </a:p>
      </dgm:t>
    </dgm:pt>
    <dgm:pt modelId="{561AA8D1-2CC6-4808-A1B8-661DF0F77896}" type="parTrans" cxnId="{56EEA17B-853B-47B0-A3BF-047F2A34FD0B}">
      <dgm:prSet/>
      <dgm:spPr/>
      <dgm:t>
        <a:bodyPr/>
        <a:lstStyle/>
        <a:p>
          <a:endParaRPr lang="es-EC"/>
        </a:p>
      </dgm:t>
    </dgm:pt>
    <dgm:pt modelId="{C29F1FB8-FAF0-4D90-841A-E0D930AACA02}" type="sibTrans" cxnId="{56EEA17B-853B-47B0-A3BF-047F2A34FD0B}">
      <dgm:prSet/>
      <dgm:spPr/>
      <dgm:t>
        <a:bodyPr/>
        <a:lstStyle/>
        <a:p>
          <a:endParaRPr lang="es-EC"/>
        </a:p>
      </dgm:t>
    </dgm:pt>
    <dgm:pt modelId="{50A6D471-C935-4D2C-898A-CA8AF149ECB1}">
      <dgm:prSet phldrT="[Texto]"/>
      <dgm:spPr/>
      <dgm:t>
        <a:bodyPr/>
        <a:lstStyle/>
        <a:p>
          <a:r>
            <a:rPr lang="es-EC" dirty="0" smtClean="0"/>
            <a:t>Diversificación de Servicios</a:t>
          </a:r>
          <a:endParaRPr lang="es-EC" dirty="0"/>
        </a:p>
      </dgm:t>
    </dgm:pt>
    <dgm:pt modelId="{FB6DC093-5597-4076-8310-DCBAE9BE171D}" type="parTrans" cxnId="{7C85EFBE-BDE9-4C67-BD53-D406AC40B470}">
      <dgm:prSet/>
      <dgm:spPr/>
      <dgm:t>
        <a:bodyPr/>
        <a:lstStyle/>
        <a:p>
          <a:endParaRPr lang="es-EC"/>
        </a:p>
      </dgm:t>
    </dgm:pt>
    <dgm:pt modelId="{6EEA486D-B4D4-4519-BC22-73340289465A}" type="sibTrans" cxnId="{7C85EFBE-BDE9-4C67-BD53-D406AC40B470}">
      <dgm:prSet/>
      <dgm:spPr/>
      <dgm:t>
        <a:bodyPr/>
        <a:lstStyle/>
        <a:p>
          <a:endParaRPr lang="es-EC"/>
        </a:p>
      </dgm:t>
    </dgm:pt>
    <dgm:pt modelId="{D1AB427C-A923-4ADE-B7EE-868C35C8DB7F}">
      <dgm:prSet phldrT="[Texto]"/>
      <dgm:spPr/>
      <dgm:t>
        <a:bodyPr/>
        <a:lstStyle/>
        <a:p>
          <a:r>
            <a:rPr lang="es-EC" dirty="0" smtClean="0"/>
            <a:t>Promoción y posicionamiento</a:t>
          </a:r>
          <a:endParaRPr lang="es-EC" dirty="0"/>
        </a:p>
      </dgm:t>
    </dgm:pt>
    <dgm:pt modelId="{3EB7694C-D648-4721-8DDA-9E0107CE1C39}" type="parTrans" cxnId="{A40580B5-451C-4F1B-B56B-81D8505BE63D}">
      <dgm:prSet/>
      <dgm:spPr/>
      <dgm:t>
        <a:bodyPr/>
        <a:lstStyle/>
        <a:p>
          <a:endParaRPr lang="es-EC"/>
        </a:p>
      </dgm:t>
    </dgm:pt>
    <dgm:pt modelId="{14B2AA31-BBD6-4148-84D0-3359D0A23895}" type="sibTrans" cxnId="{A40580B5-451C-4F1B-B56B-81D8505BE63D}">
      <dgm:prSet/>
      <dgm:spPr/>
      <dgm:t>
        <a:bodyPr/>
        <a:lstStyle/>
        <a:p>
          <a:endParaRPr lang="es-EC"/>
        </a:p>
      </dgm:t>
    </dgm:pt>
    <dgm:pt modelId="{8D80A38F-4832-4A26-90AD-74A48E774A8D}">
      <dgm:prSet phldrT="[Texto]"/>
      <dgm:spPr/>
      <dgm:t>
        <a:bodyPr/>
        <a:lstStyle/>
        <a:p>
          <a:r>
            <a:rPr lang="es-EC" dirty="0" smtClean="0"/>
            <a:t>Precios Competitivos</a:t>
          </a:r>
          <a:endParaRPr lang="es-EC" dirty="0"/>
        </a:p>
      </dgm:t>
    </dgm:pt>
    <dgm:pt modelId="{A0E864C2-975E-449E-8D4D-178F57C03074}" type="parTrans" cxnId="{ED752AFF-B2F6-4E89-A458-660010297949}">
      <dgm:prSet/>
      <dgm:spPr/>
      <dgm:t>
        <a:bodyPr/>
        <a:lstStyle/>
        <a:p>
          <a:endParaRPr lang="es-EC"/>
        </a:p>
      </dgm:t>
    </dgm:pt>
    <dgm:pt modelId="{E24D6B61-42DA-48E7-A652-A4751EE2FBC7}" type="sibTrans" cxnId="{ED752AFF-B2F6-4E89-A458-660010297949}">
      <dgm:prSet/>
      <dgm:spPr/>
      <dgm:t>
        <a:bodyPr/>
        <a:lstStyle/>
        <a:p>
          <a:endParaRPr lang="es-EC"/>
        </a:p>
      </dgm:t>
    </dgm:pt>
    <dgm:pt modelId="{1A37402F-CAC9-4DB5-AC04-EF323EC75190}">
      <dgm:prSet phldrT="[Texto]"/>
      <dgm:spPr/>
      <dgm:t>
        <a:bodyPr/>
        <a:lstStyle/>
        <a:p>
          <a:r>
            <a:rPr lang="es-EC" dirty="0" smtClean="0"/>
            <a:t>Captación de nuevos clientes</a:t>
          </a:r>
          <a:endParaRPr lang="es-EC" dirty="0"/>
        </a:p>
      </dgm:t>
    </dgm:pt>
    <dgm:pt modelId="{54617A4B-A231-4BBE-89F8-F5E6F6910F6F}" type="parTrans" cxnId="{D3FEDB23-5130-4CBA-B44D-4B7E535CCFBE}">
      <dgm:prSet/>
      <dgm:spPr/>
      <dgm:t>
        <a:bodyPr/>
        <a:lstStyle/>
        <a:p>
          <a:endParaRPr lang="es-EC"/>
        </a:p>
      </dgm:t>
    </dgm:pt>
    <dgm:pt modelId="{EAC1F307-9EB5-4E5C-8897-A5A81B5DF43A}" type="sibTrans" cxnId="{D3FEDB23-5130-4CBA-B44D-4B7E535CCFBE}">
      <dgm:prSet/>
      <dgm:spPr/>
      <dgm:t>
        <a:bodyPr/>
        <a:lstStyle/>
        <a:p>
          <a:endParaRPr lang="es-EC"/>
        </a:p>
      </dgm:t>
    </dgm:pt>
    <dgm:pt modelId="{4DD3796D-5963-4F77-924B-574605D8973B}" type="pres">
      <dgm:prSet presAssocID="{0D369518-A35A-49C4-B739-D37F58CC4907}" presName="compositeShape" presStyleCnt="0">
        <dgm:presLayoutVars>
          <dgm:dir/>
          <dgm:resizeHandles/>
        </dgm:presLayoutVars>
      </dgm:prSet>
      <dgm:spPr/>
    </dgm:pt>
    <dgm:pt modelId="{8991DE09-0590-4CB8-B72C-1143B47A2A9C}" type="pres">
      <dgm:prSet presAssocID="{0D369518-A35A-49C4-B739-D37F58CC4907}" presName="pyramid" presStyleLbl="node1" presStyleIdx="0" presStyleCnt="1"/>
      <dgm:spPr/>
    </dgm:pt>
    <dgm:pt modelId="{9E30448F-230D-4531-93E5-5FE26CDF233D}" type="pres">
      <dgm:prSet presAssocID="{0D369518-A35A-49C4-B739-D37F58CC4907}" presName="theList" presStyleCnt="0"/>
      <dgm:spPr/>
    </dgm:pt>
    <dgm:pt modelId="{64B4A216-028A-42A2-B9C4-ECA303E4A11F}" type="pres">
      <dgm:prSet presAssocID="{37AD45E3-886F-48E1-89A0-B81E08E373C0}" presName="aNode" presStyleLbl="fgAcc1" presStyleIdx="0" presStyleCnt="5">
        <dgm:presLayoutVars>
          <dgm:bulletEnabled val="1"/>
        </dgm:presLayoutVars>
      </dgm:prSet>
      <dgm:spPr/>
      <dgm:t>
        <a:bodyPr/>
        <a:lstStyle/>
        <a:p>
          <a:endParaRPr lang="es-EC"/>
        </a:p>
      </dgm:t>
    </dgm:pt>
    <dgm:pt modelId="{94FB8887-D192-42C5-B315-830B2644C073}" type="pres">
      <dgm:prSet presAssocID="{37AD45E3-886F-48E1-89A0-B81E08E373C0}" presName="aSpace" presStyleCnt="0"/>
      <dgm:spPr/>
    </dgm:pt>
    <dgm:pt modelId="{3906400A-DC41-44CA-8F93-017AB65C850C}" type="pres">
      <dgm:prSet presAssocID="{50A6D471-C935-4D2C-898A-CA8AF149ECB1}" presName="aNode" presStyleLbl="fgAcc1" presStyleIdx="1" presStyleCnt="5">
        <dgm:presLayoutVars>
          <dgm:bulletEnabled val="1"/>
        </dgm:presLayoutVars>
      </dgm:prSet>
      <dgm:spPr/>
      <dgm:t>
        <a:bodyPr/>
        <a:lstStyle/>
        <a:p>
          <a:endParaRPr lang="es-EC"/>
        </a:p>
      </dgm:t>
    </dgm:pt>
    <dgm:pt modelId="{2D327AF6-C46B-450F-AF5F-AEF5E5CB63B9}" type="pres">
      <dgm:prSet presAssocID="{50A6D471-C935-4D2C-898A-CA8AF149ECB1}" presName="aSpace" presStyleCnt="0"/>
      <dgm:spPr/>
    </dgm:pt>
    <dgm:pt modelId="{5DBA34ED-CCFD-418C-B8F4-158B330A4E63}" type="pres">
      <dgm:prSet presAssocID="{D1AB427C-A923-4ADE-B7EE-868C35C8DB7F}" presName="aNode" presStyleLbl="fgAcc1" presStyleIdx="2" presStyleCnt="5">
        <dgm:presLayoutVars>
          <dgm:bulletEnabled val="1"/>
        </dgm:presLayoutVars>
      </dgm:prSet>
      <dgm:spPr/>
      <dgm:t>
        <a:bodyPr/>
        <a:lstStyle/>
        <a:p>
          <a:endParaRPr lang="es-EC"/>
        </a:p>
      </dgm:t>
    </dgm:pt>
    <dgm:pt modelId="{1CB28587-7438-4F07-830B-549C65E67270}" type="pres">
      <dgm:prSet presAssocID="{D1AB427C-A923-4ADE-B7EE-868C35C8DB7F}" presName="aSpace" presStyleCnt="0"/>
      <dgm:spPr/>
    </dgm:pt>
    <dgm:pt modelId="{1130B015-3253-43D5-B064-F402C70EB12A}" type="pres">
      <dgm:prSet presAssocID="{8D80A38F-4832-4A26-90AD-74A48E774A8D}" presName="aNode" presStyleLbl="fgAcc1" presStyleIdx="3" presStyleCnt="5">
        <dgm:presLayoutVars>
          <dgm:bulletEnabled val="1"/>
        </dgm:presLayoutVars>
      </dgm:prSet>
      <dgm:spPr/>
      <dgm:t>
        <a:bodyPr/>
        <a:lstStyle/>
        <a:p>
          <a:endParaRPr lang="es-EC"/>
        </a:p>
      </dgm:t>
    </dgm:pt>
    <dgm:pt modelId="{606455D4-0269-4EDA-A822-37F2E734BE94}" type="pres">
      <dgm:prSet presAssocID="{8D80A38F-4832-4A26-90AD-74A48E774A8D}" presName="aSpace" presStyleCnt="0"/>
      <dgm:spPr/>
    </dgm:pt>
    <dgm:pt modelId="{4F270B58-AEA1-4ADE-B616-5D7C95399539}" type="pres">
      <dgm:prSet presAssocID="{1A37402F-CAC9-4DB5-AC04-EF323EC75190}" presName="aNode" presStyleLbl="fgAcc1" presStyleIdx="4" presStyleCnt="5">
        <dgm:presLayoutVars>
          <dgm:bulletEnabled val="1"/>
        </dgm:presLayoutVars>
      </dgm:prSet>
      <dgm:spPr/>
      <dgm:t>
        <a:bodyPr/>
        <a:lstStyle/>
        <a:p>
          <a:endParaRPr lang="es-EC"/>
        </a:p>
      </dgm:t>
    </dgm:pt>
    <dgm:pt modelId="{F1600BA4-BF4E-49BA-B264-EA773D3937C6}" type="pres">
      <dgm:prSet presAssocID="{1A37402F-CAC9-4DB5-AC04-EF323EC75190}" presName="aSpace" presStyleCnt="0"/>
      <dgm:spPr/>
    </dgm:pt>
  </dgm:ptLst>
  <dgm:cxnLst>
    <dgm:cxn modelId="{D3FEDB23-5130-4CBA-B44D-4B7E535CCFBE}" srcId="{0D369518-A35A-49C4-B739-D37F58CC4907}" destId="{1A37402F-CAC9-4DB5-AC04-EF323EC75190}" srcOrd="4" destOrd="0" parTransId="{54617A4B-A231-4BBE-89F8-F5E6F6910F6F}" sibTransId="{EAC1F307-9EB5-4E5C-8897-A5A81B5DF43A}"/>
    <dgm:cxn modelId="{FB23510B-2855-41E7-907E-9045C2B95FC4}" type="presOf" srcId="{37AD45E3-886F-48E1-89A0-B81E08E373C0}" destId="{64B4A216-028A-42A2-B9C4-ECA303E4A11F}" srcOrd="0" destOrd="0" presId="urn:microsoft.com/office/officeart/2005/8/layout/pyramid2"/>
    <dgm:cxn modelId="{3349A00C-F8FC-4719-8B25-9A0D5A3DC705}" type="presOf" srcId="{1A37402F-CAC9-4DB5-AC04-EF323EC75190}" destId="{4F270B58-AEA1-4ADE-B616-5D7C95399539}" srcOrd="0" destOrd="0" presId="urn:microsoft.com/office/officeart/2005/8/layout/pyramid2"/>
    <dgm:cxn modelId="{A40580B5-451C-4F1B-B56B-81D8505BE63D}" srcId="{0D369518-A35A-49C4-B739-D37F58CC4907}" destId="{D1AB427C-A923-4ADE-B7EE-868C35C8DB7F}" srcOrd="2" destOrd="0" parTransId="{3EB7694C-D648-4721-8DDA-9E0107CE1C39}" sibTransId="{14B2AA31-BBD6-4148-84D0-3359D0A23895}"/>
    <dgm:cxn modelId="{BB5CF5D2-5AC1-40DC-84A0-947C5061597F}" type="presOf" srcId="{0D369518-A35A-49C4-B739-D37F58CC4907}" destId="{4DD3796D-5963-4F77-924B-574605D8973B}" srcOrd="0" destOrd="0" presId="urn:microsoft.com/office/officeart/2005/8/layout/pyramid2"/>
    <dgm:cxn modelId="{A82FE1C7-9AB7-4033-9830-75B092437CD2}" type="presOf" srcId="{D1AB427C-A923-4ADE-B7EE-868C35C8DB7F}" destId="{5DBA34ED-CCFD-418C-B8F4-158B330A4E63}" srcOrd="0" destOrd="0" presId="urn:microsoft.com/office/officeart/2005/8/layout/pyramid2"/>
    <dgm:cxn modelId="{16559109-8375-479D-A034-141FD4F222DE}" type="presOf" srcId="{50A6D471-C935-4D2C-898A-CA8AF149ECB1}" destId="{3906400A-DC41-44CA-8F93-017AB65C850C}" srcOrd="0" destOrd="0" presId="urn:microsoft.com/office/officeart/2005/8/layout/pyramid2"/>
    <dgm:cxn modelId="{56EEA17B-853B-47B0-A3BF-047F2A34FD0B}" srcId="{0D369518-A35A-49C4-B739-D37F58CC4907}" destId="{37AD45E3-886F-48E1-89A0-B81E08E373C0}" srcOrd="0" destOrd="0" parTransId="{561AA8D1-2CC6-4808-A1B8-661DF0F77896}" sibTransId="{C29F1FB8-FAF0-4D90-841A-E0D930AACA02}"/>
    <dgm:cxn modelId="{E14790EE-EC91-446D-B2B7-F3BA463C2884}" type="presOf" srcId="{8D80A38F-4832-4A26-90AD-74A48E774A8D}" destId="{1130B015-3253-43D5-B064-F402C70EB12A}" srcOrd="0" destOrd="0" presId="urn:microsoft.com/office/officeart/2005/8/layout/pyramid2"/>
    <dgm:cxn modelId="{7C85EFBE-BDE9-4C67-BD53-D406AC40B470}" srcId="{0D369518-A35A-49C4-B739-D37F58CC4907}" destId="{50A6D471-C935-4D2C-898A-CA8AF149ECB1}" srcOrd="1" destOrd="0" parTransId="{FB6DC093-5597-4076-8310-DCBAE9BE171D}" sibTransId="{6EEA486D-B4D4-4519-BC22-73340289465A}"/>
    <dgm:cxn modelId="{ED752AFF-B2F6-4E89-A458-660010297949}" srcId="{0D369518-A35A-49C4-B739-D37F58CC4907}" destId="{8D80A38F-4832-4A26-90AD-74A48E774A8D}" srcOrd="3" destOrd="0" parTransId="{A0E864C2-975E-449E-8D4D-178F57C03074}" sibTransId="{E24D6B61-42DA-48E7-A652-A4751EE2FBC7}"/>
    <dgm:cxn modelId="{97017D23-C998-4B33-B029-71198FEB9A09}" type="presParOf" srcId="{4DD3796D-5963-4F77-924B-574605D8973B}" destId="{8991DE09-0590-4CB8-B72C-1143B47A2A9C}" srcOrd="0" destOrd="0" presId="urn:microsoft.com/office/officeart/2005/8/layout/pyramid2"/>
    <dgm:cxn modelId="{2DF530E1-B767-44BB-A859-F493B7FFC478}" type="presParOf" srcId="{4DD3796D-5963-4F77-924B-574605D8973B}" destId="{9E30448F-230D-4531-93E5-5FE26CDF233D}" srcOrd="1" destOrd="0" presId="urn:microsoft.com/office/officeart/2005/8/layout/pyramid2"/>
    <dgm:cxn modelId="{14FB8F81-2493-4126-9222-854EF9F88B14}" type="presParOf" srcId="{9E30448F-230D-4531-93E5-5FE26CDF233D}" destId="{64B4A216-028A-42A2-B9C4-ECA303E4A11F}" srcOrd="0" destOrd="0" presId="urn:microsoft.com/office/officeart/2005/8/layout/pyramid2"/>
    <dgm:cxn modelId="{8DC8D2F9-CA11-4409-B765-5C9A22E2B6CC}" type="presParOf" srcId="{9E30448F-230D-4531-93E5-5FE26CDF233D}" destId="{94FB8887-D192-42C5-B315-830B2644C073}" srcOrd="1" destOrd="0" presId="urn:microsoft.com/office/officeart/2005/8/layout/pyramid2"/>
    <dgm:cxn modelId="{52498B2C-5035-44F1-AAE4-F6CA7BBFCBA3}" type="presParOf" srcId="{9E30448F-230D-4531-93E5-5FE26CDF233D}" destId="{3906400A-DC41-44CA-8F93-017AB65C850C}" srcOrd="2" destOrd="0" presId="urn:microsoft.com/office/officeart/2005/8/layout/pyramid2"/>
    <dgm:cxn modelId="{481027DC-E0A2-4259-961E-AA967583240A}" type="presParOf" srcId="{9E30448F-230D-4531-93E5-5FE26CDF233D}" destId="{2D327AF6-C46B-450F-AF5F-AEF5E5CB63B9}" srcOrd="3" destOrd="0" presId="urn:microsoft.com/office/officeart/2005/8/layout/pyramid2"/>
    <dgm:cxn modelId="{48D405CA-026A-4D29-9D42-98A65C09134F}" type="presParOf" srcId="{9E30448F-230D-4531-93E5-5FE26CDF233D}" destId="{5DBA34ED-CCFD-418C-B8F4-158B330A4E63}" srcOrd="4" destOrd="0" presId="urn:microsoft.com/office/officeart/2005/8/layout/pyramid2"/>
    <dgm:cxn modelId="{3CAB05D0-1925-4D65-ACD5-0D6487EFCCF6}" type="presParOf" srcId="{9E30448F-230D-4531-93E5-5FE26CDF233D}" destId="{1CB28587-7438-4F07-830B-549C65E67270}" srcOrd="5" destOrd="0" presId="urn:microsoft.com/office/officeart/2005/8/layout/pyramid2"/>
    <dgm:cxn modelId="{BE5765F8-3238-48FB-9C7A-81289293B49B}" type="presParOf" srcId="{9E30448F-230D-4531-93E5-5FE26CDF233D}" destId="{1130B015-3253-43D5-B064-F402C70EB12A}" srcOrd="6" destOrd="0" presId="urn:microsoft.com/office/officeart/2005/8/layout/pyramid2"/>
    <dgm:cxn modelId="{9A4ACFCB-D7DB-4534-A581-D878F707CD41}" type="presParOf" srcId="{9E30448F-230D-4531-93E5-5FE26CDF233D}" destId="{606455D4-0269-4EDA-A822-37F2E734BE94}" srcOrd="7" destOrd="0" presId="urn:microsoft.com/office/officeart/2005/8/layout/pyramid2"/>
    <dgm:cxn modelId="{1D42E7B5-3E7E-44CE-9DC8-CEA2425627E1}" type="presParOf" srcId="{9E30448F-230D-4531-93E5-5FE26CDF233D}" destId="{4F270B58-AEA1-4ADE-B616-5D7C95399539}" srcOrd="8" destOrd="0" presId="urn:microsoft.com/office/officeart/2005/8/layout/pyramid2"/>
    <dgm:cxn modelId="{C8EB2631-6A80-482C-AA90-E73A09541070}" type="presParOf" srcId="{9E30448F-230D-4531-93E5-5FE26CDF233D}" destId="{F1600BA4-BF4E-49BA-B264-EA773D3937C6}"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F5ACA2-FCA7-4423-B7B0-A3F934E9CA76}"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C"/>
        </a:p>
      </dgm:t>
    </dgm:pt>
    <dgm:pt modelId="{162C333E-B25F-4786-AAD3-CFFD22C10E6A}">
      <dgm:prSet phldrT="[Texto]" custT="1"/>
      <dgm:spPr/>
      <dgm:t>
        <a:bodyPr/>
        <a:lstStyle/>
        <a:p>
          <a:r>
            <a:rPr lang="es-EC" sz="6200" dirty="0" smtClean="0"/>
            <a:t>MISIÓN</a:t>
          </a:r>
        </a:p>
        <a:p>
          <a:r>
            <a:rPr lang="es-EC" sz="1800" dirty="0" smtClean="0"/>
            <a:t>Cumplir con las expectativas de los clientes y corredores de seguros en sus necesidades de aseguramiento, ofreciendo en forma directa productos y servicios con calidad y oportunidad a través de funcionarios con alto nivel profesional y comprometidos en promover una imagen sólida de la compañía, procurando para los accionistas la mayor rentabilidad sobre el patrimonio</a:t>
          </a:r>
          <a:endParaRPr lang="es-EC" sz="1800" dirty="0"/>
        </a:p>
      </dgm:t>
    </dgm:pt>
    <dgm:pt modelId="{A3D742B9-C803-4676-8EE6-644926D61914}" type="parTrans" cxnId="{4B1FAF8E-355B-4D3B-B808-8C619D5FB4EA}">
      <dgm:prSet/>
      <dgm:spPr/>
      <dgm:t>
        <a:bodyPr/>
        <a:lstStyle/>
        <a:p>
          <a:endParaRPr lang="es-EC"/>
        </a:p>
      </dgm:t>
    </dgm:pt>
    <dgm:pt modelId="{4B7662F0-45D1-4910-8A6E-27AB02D85A7E}" type="sibTrans" cxnId="{4B1FAF8E-355B-4D3B-B808-8C619D5FB4EA}">
      <dgm:prSet/>
      <dgm:spPr/>
      <dgm:t>
        <a:bodyPr/>
        <a:lstStyle/>
        <a:p>
          <a:endParaRPr lang="es-EC"/>
        </a:p>
      </dgm:t>
    </dgm:pt>
    <dgm:pt modelId="{50E0659B-20BD-4AC1-B40A-3A1794F07D21}">
      <dgm:prSet phldrT="[Texto]" custT="1"/>
      <dgm:spPr/>
      <dgm:t>
        <a:bodyPr/>
        <a:lstStyle/>
        <a:p>
          <a:r>
            <a:rPr lang="es-EC" sz="6200" dirty="0" smtClean="0"/>
            <a:t>VISIÓN</a:t>
          </a:r>
        </a:p>
        <a:p>
          <a:r>
            <a:rPr lang="es-EC" sz="1800" dirty="0" smtClean="0"/>
            <a:t>Ser líderes en la comercialización de productos y servicios on-line con altos niveles de excelencia y credibilidad, innovando continuamente a través de herramientas tecnológicas y diversificando los productos ofrecidos de acuerdo a las necesidades de aseguramiento de los clientes, en el ámbito de Seguros Generales </a:t>
          </a:r>
          <a:r>
            <a:rPr lang="es-EC" sz="1600" dirty="0" smtClean="0"/>
            <a:t>al 2016</a:t>
          </a:r>
          <a:endParaRPr lang="es-EC" sz="1600" dirty="0"/>
        </a:p>
      </dgm:t>
    </dgm:pt>
    <dgm:pt modelId="{AF8D98C4-9F42-423F-9478-9E717FE7DCE1}" type="parTrans" cxnId="{8C39C15C-F858-41F6-9C15-75BCF3758C3E}">
      <dgm:prSet/>
      <dgm:spPr/>
      <dgm:t>
        <a:bodyPr/>
        <a:lstStyle/>
        <a:p>
          <a:endParaRPr lang="es-EC"/>
        </a:p>
      </dgm:t>
    </dgm:pt>
    <dgm:pt modelId="{407A8652-E21F-4829-8B64-245F7B71DBF0}" type="sibTrans" cxnId="{8C39C15C-F858-41F6-9C15-75BCF3758C3E}">
      <dgm:prSet/>
      <dgm:spPr/>
      <dgm:t>
        <a:bodyPr/>
        <a:lstStyle/>
        <a:p>
          <a:endParaRPr lang="es-EC"/>
        </a:p>
      </dgm:t>
    </dgm:pt>
    <dgm:pt modelId="{93783287-5318-4537-BFD0-48FC9F416DE9}" type="pres">
      <dgm:prSet presAssocID="{4CF5ACA2-FCA7-4423-B7B0-A3F934E9CA76}" presName="diagram" presStyleCnt="0">
        <dgm:presLayoutVars>
          <dgm:dir/>
          <dgm:resizeHandles val="exact"/>
        </dgm:presLayoutVars>
      </dgm:prSet>
      <dgm:spPr/>
      <dgm:t>
        <a:bodyPr/>
        <a:lstStyle/>
        <a:p>
          <a:endParaRPr lang="es-EC"/>
        </a:p>
      </dgm:t>
    </dgm:pt>
    <dgm:pt modelId="{341690BA-10E2-4021-B932-CE0A797170A4}" type="pres">
      <dgm:prSet presAssocID="{162C333E-B25F-4786-AAD3-CFFD22C10E6A}" presName="node" presStyleLbl="node1" presStyleIdx="0" presStyleCnt="2" custScaleY="220554">
        <dgm:presLayoutVars>
          <dgm:bulletEnabled val="1"/>
        </dgm:presLayoutVars>
      </dgm:prSet>
      <dgm:spPr/>
      <dgm:t>
        <a:bodyPr/>
        <a:lstStyle/>
        <a:p>
          <a:endParaRPr lang="es-EC"/>
        </a:p>
      </dgm:t>
    </dgm:pt>
    <dgm:pt modelId="{0D954DD9-240B-4D63-B2FA-F8BB0AABE445}" type="pres">
      <dgm:prSet presAssocID="{4B7662F0-45D1-4910-8A6E-27AB02D85A7E}" presName="sibTrans" presStyleCnt="0"/>
      <dgm:spPr/>
    </dgm:pt>
    <dgm:pt modelId="{64BCB8A4-8079-41D1-942C-301B59C4A2EC}" type="pres">
      <dgm:prSet presAssocID="{50E0659B-20BD-4AC1-B40A-3A1794F07D21}" presName="node" presStyleLbl="node1" presStyleIdx="1" presStyleCnt="2" custScaleY="220780">
        <dgm:presLayoutVars>
          <dgm:bulletEnabled val="1"/>
        </dgm:presLayoutVars>
      </dgm:prSet>
      <dgm:spPr/>
      <dgm:t>
        <a:bodyPr/>
        <a:lstStyle/>
        <a:p>
          <a:endParaRPr lang="es-EC"/>
        </a:p>
      </dgm:t>
    </dgm:pt>
  </dgm:ptLst>
  <dgm:cxnLst>
    <dgm:cxn modelId="{B87CEF1A-C2A3-4CBB-8A1D-A556B8AC4D59}" type="presOf" srcId="{162C333E-B25F-4786-AAD3-CFFD22C10E6A}" destId="{341690BA-10E2-4021-B932-CE0A797170A4}" srcOrd="0" destOrd="0" presId="urn:microsoft.com/office/officeart/2005/8/layout/default"/>
    <dgm:cxn modelId="{AFFC25D9-651D-4DB6-B130-E9B193C70551}" type="presOf" srcId="{50E0659B-20BD-4AC1-B40A-3A1794F07D21}" destId="{64BCB8A4-8079-41D1-942C-301B59C4A2EC}" srcOrd="0" destOrd="0" presId="urn:microsoft.com/office/officeart/2005/8/layout/default"/>
    <dgm:cxn modelId="{A6BEC1DB-81F4-4E33-99EC-838ED6EF1908}" type="presOf" srcId="{4CF5ACA2-FCA7-4423-B7B0-A3F934E9CA76}" destId="{93783287-5318-4537-BFD0-48FC9F416DE9}" srcOrd="0" destOrd="0" presId="urn:microsoft.com/office/officeart/2005/8/layout/default"/>
    <dgm:cxn modelId="{8C39C15C-F858-41F6-9C15-75BCF3758C3E}" srcId="{4CF5ACA2-FCA7-4423-B7B0-A3F934E9CA76}" destId="{50E0659B-20BD-4AC1-B40A-3A1794F07D21}" srcOrd="1" destOrd="0" parTransId="{AF8D98C4-9F42-423F-9478-9E717FE7DCE1}" sibTransId="{407A8652-E21F-4829-8B64-245F7B71DBF0}"/>
    <dgm:cxn modelId="{4B1FAF8E-355B-4D3B-B808-8C619D5FB4EA}" srcId="{4CF5ACA2-FCA7-4423-B7B0-A3F934E9CA76}" destId="{162C333E-B25F-4786-AAD3-CFFD22C10E6A}" srcOrd="0" destOrd="0" parTransId="{A3D742B9-C803-4676-8EE6-644926D61914}" sibTransId="{4B7662F0-45D1-4910-8A6E-27AB02D85A7E}"/>
    <dgm:cxn modelId="{571A39BA-2FC0-407D-A3EC-8BB14F28B1AD}" type="presParOf" srcId="{93783287-5318-4537-BFD0-48FC9F416DE9}" destId="{341690BA-10E2-4021-B932-CE0A797170A4}" srcOrd="0" destOrd="0" presId="urn:microsoft.com/office/officeart/2005/8/layout/default"/>
    <dgm:cxn modelId="{D5016040-886E-4CDC-84DD-60D7D6B3707E}" type="presParOf" srcId="{93783287-5318-4537-BFD0-48FC9F416DE9}" destId="{0D954DD9-240B-4D63-B2FA-F8BB0AABE445}" srcOrd="1" destOrd="0" presId="urn:microsoft.com/office/officeart/2005/8/layout/default"/>
    <dgm:cxn modelId="{156DA7BD-216A-4D67-B6B1-EF5BD03A2416}" type="presParOf" srcId="{93783287-5318-4537-BFD0-48FC9F416DE9}" destId="{64BCB8A4-8079-41D1-942C-301B59C4A2EC}"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24314-B944-49A8-8061-4E55688E332B}">
      <dsp:nvSpPr>
        <dsp:cNvPr id="0" name=""/>
        <dsp:cNvSpPr/>
      </dsp:nvSpPr>
      <dsp:spPr>
        <a:xfrm rot="3683372">
          <a:off x="1881402" y="4751869"/>
          <a:ext cx="1315282" cy="55722"/>
        </a:xfrm>
        <a:custGeom>
          <a:avLst/>
          <a:gdLst/>
          <a:ahLst/>
          <a:cxnLst/>
          <a:rect l="0" t="0" r="0" b="0"/>
          <a:pathLst>
            <a:path>
              <a:moveTo>
                <a:pt x="0" y="27861"/>
              </a:moveTo>
              <a:lnTo>
                <a:pt x="1315282" y="2786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692FF4-52A5-4B32-AC2E-E4F3914F2D0A}">
      <dsp:nvSpPr>
        <dsp:cNvPr id="0" name=""/>
        <dsp:cNvSpPr/>
      </dsp:nvSpPr>
      <dsp:spPr>
        <a:xfrm rot="1336594">
          <a:off x="2569542" y="3841234"/>
          <a:ext cx="817415" cy="55722"/>
        </a:xfrm>
        <a:custGeom>
          <a:avLst/>
          <a:gdLst/>
          <a:ahLst/>
          <a:cxnLst/>
          <a:rect l="0" t="0" r="0" b="0"/>
          <a:pathLst>
            <a:path>
              <a:moveTo>
                <a:pt x="0" y="27861"/>
              </a:moveTo>
              <a:lnTo>
                <a:pt x="817415" y="2786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186E0E-FA7F-4972-A369-988CC596F08C}">
      <dsp:nvSpPr>
        <dsp:cNvPr id="0" name=""/>
        <dsp:cNvSpPr/>
      </dsp:nvSpPr>
      <dsp:spPr>
        <a:xfrm rot="20287257">
          <a:off x="2569715" y="2858481"/>
          <a:ext cx="842215" cy="55722"/>
        </a:xfrm>
        <a:custGeom>
          <a:avLst/>
          <a:gdLst/>
          <a:ahLst/>
          <a:cxnLst/>
          <a:rect l="0" t="0" r="0" b="0"/>
          <a:pathLst>
            <a:path>
              <a:moveTo>
                <a:pt x="0" y="27861"/>
              </a:moveTo>
              <a:lnTo>
                <a:pt x="842215" y="2786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65B2E9-AB17-41C8-9A48-055B5B6F6B59}">
      <dsp:nvSpPr>
        <dsp:cNvPr id="0" name=""/>
        <dsp:cNvSpPr/>
      </dsp:nvSpPr>
      <dsp:spPr>
        <a:xfrm rot="17916628">
          <a:off x="1948767" y="2056636"/>
          <a:ext cx="1056757" cy="55722"/>
        </a:xfrm>
        <a:custGeom>
          <a:avLst/>
          <a:gdLst/>
          <a:ahLst/>
          <a:cxnLst/>
          <a:rect l="0" t="0" r="0" b="0"/>
          <a:pathLst>
            <a:path>
              <a:moveTo>
                <a:pt x="0" y="27861"/>
              </a:moveTo>
              <a:lnTo>
                <a:pt x="1056757" y="2786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7AFB0-7CBE-45C6-8205-F30A8795B3C2}">
      <dsp:nvSpPr>
        <dsp:cNvPr id="0" name=""/>
        <dsp:cNvSpPr/>
      </dsp:nvSpPr>
      <dsp:spPr>
        <a:xfrm>
          <a:off x="591579" y="2193923"/>
          <a:ext cx="2362903" cy="236290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60CE32-88BA-40F0-9C5A-25B1D5F41435}">
      <dsp:nvSpPr>
        <dsp:cNvPr id="0" name=""/>
        <dsp:cNvSpPr/>
      </dsp:nvSpPr>
      <dsp:spPr>
        <a:xfrm>
          <a:off x="2425192" y="-20911"/>
          <a:ext cx="1417741" cy="180212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a:t>Diágnostico Situacional</a:t>
          </a:r>
        </a:p>
      </dsp:txBody>
      <dsp:txXfrm>
        <a:off x="2632815" y="243003"/>
        <a:ext cx="1002495" cy="1274292"/>
      </dsp:txXfrm>
    </dsp:sp>
    <dsp:sp modelId="{F68419A2-6874-4340-8A3B-07F599D8D238}">
      <dsp:nvSpPr>
        <dsp:cNvPr id="0" name=""/>
        <dsp:cNvSpPr/>
      </dsp:nvSpPr>
      <dsp:spPr>
        <a:xfrm>
          <a:off x="3984708" y="-20911"/>
          <a:ext cx="2126612" cy="1802120"/>
        </a:xfrm>
        <a:prstGeom prst="rect">
          <a:avLst/>
        </a:prstGeom>
        <a:solidFill>
          <a:schemeClr val="accent3"/>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es-EC" sz="1200" kern="1200" dirty="0"/>
            <a:t>Análisis Externo</a:t>
          </a:r>
        </a:p>
        <a:p>
          <a:pPr marL="228600" lvl="2" indent="-114300" algn="l" defTabSz="533400">
            <a:lnSpc>
              <a:spcPct val="90000"/>
            </a:lnSpc>
            <a:spcBef>
              <a:spcPct val="0"/>
            </a:spcBef>
            <a:spcAft>
              <a:spcPct val="15000"/>
            </a:spcAft>
            <a:buChar char="••"/>
          </a:pPr>
          <a:r>
            <a:rPr lang="es-EC" sz="1200" kern="1200"/>
            <a:t>Macro Ambiente (Análisis PESTEL)</a:t>
          </a:r>
        </a:p>
        <a:p>
          <a:pPr marL="228600" lvl="2" indent="-114300" algn="l" defTabSz="533400">
            <a:lnSpc>
              <a:spcPct val="90000"/>
            </a:lnSpc>
            <a:spcBef>
              <a:spcPct val="0"/>
            </a:spcBef>
            <a:spcAft>
              <a:spcPct val="15000"/>
            </a:spcAft>
            <a:buChar char="••"/>
          </a:pPr>
          <a:r>
            <a:rPr lang="es-EC" sz="1200" kern="1200" dirty="0"/>
            <a:t>Micro Ambiente (5 Fuerzas de </a:t>
          </a:r>
          <a:r>
            <a:rPr lang="es-EC" sz="1200" kern="1200" dirty="0" err="1"/>
            <a:t>Porter</a:t>
          </a:r>
          <a:r>
            <a:rPr lang="es-EC" sz="1200" kern="1200" dirty="0"/>
            <a:t>)</a:t>
          </a:r>
        </a:p>
        <a:p>
          <a:pPr marL="114300" lvl="1" indent="-114300" algn="l" defTabSz="533400">
            <a:lnSpc>
              <a:spcPct val="90000"/>
            </a:lnSpc>
            <a:spcBef>
              <a:spcPct val="0"/>
            </a:spcBef>
            <a:spcAft>
              <a:spcPct val="15000"/>
            </a:spcAft>
            <a:buChar char="••"/>
          </a:pPr>
          <a:r>
            <a:rPr lang="es-EC" sz="1200" kern="1200" dirty="0"/>
            <a:t>Análisis Interno</a:t>
          </a:r>
        </a:p>
        <a:p>
          <a:pPr marL="228600" lvl="2" indent="-114300" algn="l" defTabSz="533400">
            <a:lnSpc>
              <a:spcPct val="90000"/>
            </a:lnSpc>
            <a:spcBef>
              <a:spcPct val="0"/>
            </a:spcBef>
            <a:spcAft>
              <a:spcPct val="15000"/>
            </a:spcAft>
            <a:buChar char="••"/>
          </a:pPr>
          <a:r>
            <a:rPr lang="es-EC" sz="1200" kern="1200" dirty="0"/>
            <a:t>Organigrama</a:t>
          </a:r>
        </a:p>
        <a:p>
          <a:pPr marL="228600" lvl="2" indent="-114300" algn="l" defTabSz="533400">
            <a:lnSpc>
              <a:spcPct val="90000"/>
            </a:lnSpc>
            <a:spcBef>
              <a:spcPct val="0"/>
            </a:spcBef>
            <a:spcAft>
              <a:spcPct val="15000"/>
            </a:spcAft>
            <a:buChar char="••"/>
          </a:pPr>
          <a:r>
            <a:rPr lang="es-EC" sz="1200" kern="1200"/>
            <a:t>Procesos</a:t>
          </a:r>
        </a:p>
        <a:p>
          <a:pPr marL="228600" lvl="2" indent="-114300" algn="l" defTabSz="533400">
            <a:lnSpc>
              <a:spcPct val="90000"/>
            </a:lnSpc>
            <a:spcBef>
              <a:spcPct val="0"/>
            </a:spcBef>
            <a:spcAft>
              <a:spcPct val="15000"/>
            </a:spcAft>
            <a:buChar char="••"/>
          </a:pPr>
          <a:r>
            <a:rPr lang="es-EC" sz="1200" kern="1200"/>
            <a:t>Lay Out</a:t>
          </a:r>
        </a:p>
        <a:p>
          <a:pPr marL="228600" lvl="2" indent="-114300" algn="l" defTabSz="533400">
            <a:lnSpc>
              <a:spcPct val="90000"/>
            </a:lnSpc>
            <a:spcBef>
              <a:spcPct val="0"/>
            </a:spcBef>
            <a:spcAft>
              <a:spcPct val="15000"/>
            </a:spcAft>
            <a:buChar char="••"/>
          </a:pPr>
          <a:r>
            <a:rPr lang="es-EC" sz="1200" kern="1200"/>
            <a:t>Capacidades y Servicios</a:t>
          </a:r>
        </a:p>
      </dsp:txBody>
      <dsp:txXfrm>
        <a:off x="3984708" y="-20911"/>
        <a:ext cx="2126612" cy="1802120"/>
      </dsp:txXfrm>
    </dsp:sp>
    <dsp:sp modelId="{CC573A74-EF25-4859-84B2-915ADE30C9DD}">
      <dsp:nvSpPr>
        <dsp:cNvPr id="0" name=""/>
        <dsp:cNvSpPr/>
      </dsp:nvSpPr>
      <dsp:spPr>
        <a:xfrm>
          <a:off x="3338508" y="1683363"/>
          <a:ext cx="1417741" cy="155738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a:t>Análisis Prospectivo</a:t>
          </a:r>
        </a:p>
      </dsp:txBody>
      <dsp:txXfrm>
        <a:off x="3546131" y="1911437"/>
        <a:ext cx="1002495" cy="1101241"/>
      </dsp:txXfrm>
    </dsp:sp>
    <dsp:sp modelId="{A0816E6B-2A9B-4B50-B8E9-BDD0D483296C}">
      <dsp:nvSpPr>
        <dsp:cNvPr id="0" name=""/>
        <dsp:cNvSpPr/>
      </dsp:nvSpPr>
      <dsp:spPr>
        <a:xfrm>
          <a:off x="4898024" y="1683363"/>
          <a:ext cx="2126612" cy="1557389"/>
        </a:xfrm>
        <a:prstGeom prst="rect">
          <a:avLst/>
        </a:prstGeom>
        <a:solidFill>
          <a:schemeClr val="accent4">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s-EC" sz="1400" kern="1200"/>
            <a:t>Variables</a:t>
          </a:r>
        </a:p>
        <a:p>
          <a:pPr marL="228600" lvl="2" indent="-114300" algn="l" defTabSz="622300">
            <a:lnSpc>
              <a:spcPct val="90000"/>
            </a:lnSpc>
            <a:spcBef>
              <a:spcPct val="0"/>
            </a:spcBef>
            <a:spcAft>
              <a:spcPct val="15000"/>
            </a:spcAft>
            <a:buChar char="••"/>
          </a:pPr>
          <a:r>
            <a:rPr lang="es-EC" sz="1400" kern="1200" dirty="0"/>
            <a:t>Factores de Cambio</a:t>
          </a:r>
        </a:p>
        <a:p>
          <a:pPr marL="228600" lvl="2" indent="-114300" algn="l" defTabSz="622300">
            <a:lnSpc>
              <a:spcPct val="90000"/>
            </a:lnSpc>
            <a:spcBef>
              <a:spcPct val="0"/>
            </a:spcBef>
            <a:spcAft>
              <a:spcPct val="15000"/>
            </a:spcAft>
            <a:buChar char="••"/>
          </a:pPr>
          <a:r>
            <a:rPr lang="es-EC" sz="1400" kern="1200"/>
            <a:t>Variables de enlace/estratégicas</a:t>
          </a:r>
        </a:p>
        <a:p>
          <a:pPr marL="114300" lvl="1" indent="-114300" algn="l" defTabSz="622300">
            <a:lnSpc>
              <a:spcPct val="90000"/>
            </a:lnSpc>
            <a:spcBef>
              <a:spcPct val="0"/>
            </a:spcBef>
            <a:spcAft>
              <a:spcPct val="15000"/>
            </a:spcAft>
            <a:buChar char="••"/>
          </a:pPr>
          <a:r>
            <a:rPr lang="es-EC" sz="1400" kern="1200"/>
            <a:t>Juego de Actores</a:t>
          </a:r>
        </a:p>
        <a:p>
          <a:pPr marL="114300" lvl="1" indent="-114300" algn="l" defTabSz="622300">
            <a:lnSpc>
              <a:spcPct val="90000"/>
            </a:lnSpc>
            <a:spcBef>
              <a:spcPct val="0"/>
            </a:spcBef>
            <a:spcAft>
              <a:spcPct val="15000"/>
            </a:spcAft>
            <a:buChar char="••"/>
          </a:pPr>
          <a:r>
            <a:rPr lang="es-EC" sz="1400" kern="1200"/>
            <a:t>Definición de Escenarios</a:t>
          </a:r>
        </a:p>
        <a:p>
          <a:pPr marL="228600" lvl="2" indent="-114300" algn="l" defTabSz="622300">
            <a:lnSpc>
              <a:spcPct val="90000"/>
            </a:lnSpc>
            <a:spcBef>
              <a:spcPct val="0"/>
            </a:spcBef>
            <a:spcAft>
              <a:spcPct val="15000"/>
            </a:spcAft>
            <a:buChar char="••"/>
          </a:pPr>
          <a:r>
            <a:rPr lang="es-EC" sz="1400" kern="1200"/>
            <a:t>Tendencial y apuesta</a:t>
          </a:r>
        </a:p>
        <a:p>
          <a:pPr marL="114300" lvl="1" indent="-114300" algn="l" defTabSz="622300">
            <a:lnSpc>
              <a:spcPct val="90000"/>
            </a:lnSpc>
            <a:spcBef>
              <a:spcPct val="0"/>
            </a:spcBef>
            <a:spcAft>
              <a:spcPct val="15000"/>
            </a:spcAft>
            <a:buChar char="••"/>
          </a:pPr>
          <a:endParaRPr lang="es-EC" sz="1400" kern="1200"/>
        </a:p>
      </dsp:txBody>
      <dsp:txXfrm>
        <a:off x="4898024" y="1683363"/>
        <a:ext cx="2126612" cy="1557389"/>
      </dsp:txXfrm>
    </dsp:sp>
    <dsp:sp modelId="{A47A2849-6843-408D-8CF5-D3690E78997B}">
      <dsp:nvSpPr>
        <dsp:cNvPr id="0" name=""/>
        <dsp:cNvSpPr/>
      </dsp:nvSpPr>
      <dsp:spPr>
        <a:xfrm>
          <a:off x="3321876" y="3384369"/>
          <a:ext cx="1444352" cy="184266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a:t>Direccionamiento Estratégico</a:t>
          </a:r>
        </a:p>
      </dsp:txBody>
      <dsp:txXfrm>
        <a:off x="3533396" y="3654221"/>
        <a:ext cx="1021312" cy="1302963"/>
      </dsp:txXfrm>
    </dsp:sp>
    <dsp:sp modelId="{88469125-4249-453E-A1E9-17C7CCA0AF62}">
      <dsp:nvSpPr>
        <dsp:cNvPr id="0" name=""/>
        <dsp:cNvSpPr/>
      </dsp:nvSpPr>
      <dsp:spPr>
        <a:xfrm>
          <a:off x="4874739" y="3384369"/>
          <a:ext cx="2166529" cy="1842667"/>
        </a:xfrm>
        <a:prstGeom prst="rect">
          <a:avLst/>
        </a:prstGeom>
        <a:solidFill>
          <a:schemeClr val="bg2">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s-EC" sz="1400" kern="1200"/>
            <a:t>Misión</a:t>
          </a:r>
        </a:p>
        <a:p>
          <a:pPr marL="114300" lvl="1" indent="-114300" algn="l" defTabSz="622300">
            <a:lnSpc>
              <a:spcPct val="90000"/>
            </a:lnSpc>
            <a:spcBef>
              <a:spcPct val="0"/>
            </a:spcBef>
            <a:spcAft>
              <a:spcPct val="15000"/>
            </a:spcAft>
            <a:buChar char="••"/>
          </a:pPr>
          <a:r>
            <a:rPr lang="es-EC" sz="1400" kern="1200" dirty="0"/>
            <a:t>Visión </a:t>
          </a:r>
        </a:p>
        <a:p>
          <a:pPr marL="114300" lvl="1" indent="-114300" algn="l" defTabSz="622300">
            <a:lnSpc>
              <a:spcPct val="90000"/>
            </a:lnSpc>
            <a:spcBef>
              <a:spcPct val="0"/>
            </a:spcBef>
            <a:spcAft>
              <a:spcPct val="15000"/>
            </a:spcAft>
            <a:buChar char="••"/>
          </a:pPr>
          <a:r>
            <a:rPr lang="es-EC" sz="1400" kern="1200"/>
            <a:t>Valores</a:t>
          </a:r>
        </a:p>
        <a:p>
          <a:pPr marL="114300" lvl="1" indent="-114300" algn="l" defTabSz="622300">
            <a:lnSpc>
              <a:spcPct val="90000"/>
            </a:lnSpc>
            <a:spcBef>
              <a:spcPct val="0"/>
            </a:spcBef>
            <a:spcAft>
              <a:spcPct val="15000"/>
            </a:spcAft>
            <a:buChar char="••"/>
          </a:pPr>
          <a:r>
            <a:rPr lang="es-EC" sz="1400" kern="1200"/>
            <a:t>F.O.D.A.</a:t>
          </a:r>
        </a:p>
        <a:p>
          <a:pPr marL="114300" lvl="1" indent="-114300" algn="l" defTabSz="622300">
            <a:lnSpc>
              <a:spcPct val="90000"/>
            </a:lnSpc>
            <a:spcBef>
              <a:spcPct val="0"/>
            </a:spcBef>
            <a:spcAft>
              <a:spcPct val="15000"/>
            </a:spcAft>
            <a:buChar char="••"/>
          </a:pPr>
          <a:r>
            <a:rPr lang="es-EC" sz="1400" kern="1200" dirty="0"/>
            <a:t>Generación de los Objetivos Estratégicos</a:t>
          </a:r>
        </a:p>
        <a:p>
          <a:pPr marL="114300" lvl="1" indent="-114300" algn="l" defTabSz="622300">
            <a:lnSpc>
              <a:spcPct val="90000"/>
            </a:lnSpc>
            <a:spcBef>
              <a:spcPct val="0"/>
            </a:spcBef>
            <a:spcAft>
              <a:spcPct val="15000"/>
            </a:spcAft>
            <a:buChar char="••"/>
          </a:pPr>
          <a:r>
            <a:rPr lang="es-EC" sz="1400" kern="1200"/>
            <a:t>Descripción de proyectos</a:t>
          </a:r>
        </a:p>
        <a:p>
          <a:pPr marL="114300" lvl="1" indent="-114300" algn="l" defTabSz="622300">
            <a:lnSpc>
              <a:spcPct val="90000"/>
            </a:lnSpc>
            <a:spcBef>
              <a:spcPct val="0"/>
            </a:spcBef>
            <a:spcAft>
              <a:spcPct val="15000"/>
            </a:spcAft>
            <a:buChar char="••"/>
          </a:pPr>
          <a:r>
            <a:rPr lang="es-EC" sz="1400" kern="1200"/>
            <a:t>Mapa Estratégico</a:t>
          </a:r>
        </a:p>
        <a:p>
          <a:pPr marL="114300" lvl="1" indent="-114300" algn="l" defTabSz="622300">
            <a:lnSpc>
              <a:spcPct val="90000"/>
            </a:lnSpc>
            <a:spcBef>
              <a:spcPct val="0"/>
            </a:spcBef>
            <a:spcAft>
              <a:spcPct val="15000"/>
            </a:spcAft>
            <a:buChar char="••"/>
          </a:pPr>
          <a:r>
            <a:rPr lang="es-EC" sz="1400" kern="1200"/>
            <a:t>Consecuencia de la Visión</a:t>
          </a:r>
        </a:p>
      </dsp:txBody>
      <dsp:txXfrm>
        <a:off x="4874739" y="3384369"/>
        <a:ext cx="2166529" cy="1842667"/>
      </dsp:txXfrm>
    </dsp:sp>
    <dsp:sp modelId="{1EEDCAB8-E4CD-415F-8A25-E86FF19F1B0E}">
      <dsp:nvSpPr>
        <dsp:cNvPr id="0" name=""/>
        <dsp:cNvSpPr/>
      </dsp:nvSpPr>
      <dsp:spPr>
        <a:xfrm>
          <a:off x="2425192" y="5311577"/>
          <a:ext cx="1417741" cy="1118045"/>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a:t>Balanced Scorecard</a:t>
          </a:r>
        </a:p>
      </dsp:txBody>
      <dsp:txXfrm>
        <a:off x="2632815" y="5475311"/>
        <a:ext cx="1002495" cy="790577"/>
      </dsp:txXfrm>
    </dsp:sp>
    <dsp:sp modelId="{6287DF90-922C-4D1C-BB96-1EC352BDF149}">
      <dsp:nvSpPr>
        <dsp:cNvPr id="0" name=""/>
        <dsp:cNvSpPr/>
      </dsp:nvSpPr>
      <dsp:spPr>
        <a:xfrm>
          <a:off x="3984708" y="5311577"/>
          <a:ext cx="2126612" cy="1118045"/>
        </a:xfrm>
        <a:prstGeom prst="rect">
          <a:avLst/>
        </a:prstGeom>
        <a:solidFill>
          <a:srgbClr val="FF9933"/>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s-EC" sz="1400" kern="1200"/>
            <a:t>BSC Primer Nivel</a:t>
          </a:r>
        </a:p>
        <a:p>
          <a:pPr marL="114300" lvl="1" indent="-114300" algn="l" defTabSz="622300">
            <a:lnSpc>
              <a:spcPct val="90000"/>
            </a:lnSpc>
            <a:spcBef>
              <a:spcPct val="0"/>
            </a:spcBef>
            <a:spcAft>
              <a:spcPct val="15000"/>
            </a:spcAft>
            <a:buChar char="••"/>
          </a:pPr>
          <a:r>
            <a:rPr lang="es-EC" sz="1400" kern="1200"/>
            <a:t>BSCSegundo Nivel</a:t>
          </a:r>
        </a:p>
        <a:p>
          <a:pPr marL="228600" lvl="2" indent="-114300" algn="l" defTabSz="622300">
            <a:lnSpc>
              <a:spcPct val="90000"/>
            </a:lnSpc>
            <a:spcBef>
              <a:spcPct val="0"/>
            </a:spcBef>
            <a:spcAft>
              <a:spcPct val="15000"/>
            </a:spcAft>
            <a:buChar char="••"/>
          </a:pPr>
          <a:r>
            <a:rPr lang="es-EC" sz="1400" kern="1200" dirty="0"/>
            <a:t>Matriz de Contribución crítica</a:t>
          </a:r>
        </a:p>
        <a:p>
          <a:pPr marL="114300" lvl="1" indent="-114300" algn="l" defTabSz="622300">
            <a:lnSpc>
              <a:spcPct val="90000"/>
            </a:lnSpc>
            <a:spcBef>
              <a:spcPct val="0"/>
            </a:spcBef>
            <a:spcAft>
              <a:spcPct val="15000"/>
            </a:spcAft>
            <a:buChar char="••"/>
          </a:pPr>
          <a:r>
            <a:rPr lang="es-EC" sz="1400" kern="1200"/>
            <a:t>BSC Tercer nivel</a:t>
          </a:r>
        </a:p>
      </dsp:txBody>
      <dsp:txXfrm>
        <a:off x="3984708" y="5311577"/>
        <a:ext cx="2126612" cy="11180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3A784-6147-41DF-98B8-F4F786A73301}">
      <dsp:nvSpPr>
        <dsp:cNvPr id="0" name=""/>
        <dsp:cNvSpPr/>
      </dsp:nvSpPr>
      <dsp:spPr>
        <a:xfrm>
          <a:off x="3335887" y="2093536"/>
          <a:ext cx="2194254" cy="219425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b="1" kern="1200" dirty="0" smtClean="0"/>
            <a:t>FORTALEZAS</a:t>
          </a:r>
          <a:endParaRPr lang="es-EC" sz="2000" b="1" kern="1200" dirty="0"/>
        </a:p>
      </dsp:txBody>
      <dsp:txXfrm>
        <a:off x="3657228" y="2414877"/>
        <a:ext cx="1551572" cy="1551572"/>
      </dsp:txXfrm>
    </dsp:sp>
    <dsp:sp modelId="{BB33ADF0-4524-4AFF-8132-3D70FAA579CE}">
      <dsp:nvSpPr>
        <dsp:cNvPr id="0" name=""/>
        <dsp:cNvSpPr/>
      </dsp:nvSpPr>
      <dsp:spPr>
        <a:xfrm rot="16187760">
          <a:off x="4337065" y="1641180"/>
          <a:ext cx="182894" cy="56999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C" sz="2400" kern="1200"/>
        </a:p>
      </dsp:txBody>
      <dsp:txXfrm rot="10800000">
        <a:off x="4364597" y="1782613"/>
        <a:ext cx="128026" cy="341999"/>
      </dsp:txXfrm>
    </dsp:sp>
    <dsp:sp modelId="{E0409D07-63AC-4A3E-8BB2-89DD4BAB341F}">
      <dsp:nvSpPr>
        <dsp:cNvPr id="0" name=""/>
        <dsp:cNvSpPr/>
      </dsp:nvSpPr>
      <dsp:spPr>
        <a:xfrm>
          <a:off x="3586663" y="72003"/>
          <a:ext cx="1676464" cy="16764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Presencia a nivel Nacional</a:t>
          </a:r>
          <a:endParaRPr lang="es-EC" sz="1800" kern="1200" dirty="0"/>
        </a:p>
      </dsp:txBody>
      <dsp:txXfrm>
        <a:off x="3832175" y="317515"/>
        <a:ext cx="1185440" cy="1185440"/>
      </dsp:txXfrm>
    </dsp:sp>
    <dsp:sp modelId="{343747F1-AA10-4519-8EBD-1681902C1B5C}">
      <dsp:nvSpPr>
        <dsp:cNvPr id="0" name=""/>
        <dsp:cNvSpPr/>
      </dsp:nvSpPr>
      <dsp:spPr>
        <a:xfrm rot="19800000">
          <a:off x="5447114" y="2257049"/>
          <a:ext cx="218671" cy="569997"/>
        </a:xfrm>
        <a:prstGeom prst="rightArrow">
          <a:avLst>
            <a:gd name="adj1" fmla="val 60000"/>
            <a:gd name="adj2" fmla="val 50000"/>
          </a:avLst>
        </a:prstGeom>
        <a:solidFill>
          <a:schemeClr val="accent3">
            <a:hueOff val="68578"/>
            <a:satOff val="4042"/>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C" sz="2400" kern="1200"/>
        </a:p>
      </dsp:txBody>
      <dsp:txXfrm>
        <a:off x="5451508" y="2387448"/>
        <a:ext cx="153070" cy="341999"/>
      </dsp:txXfrm>
    </dsp:sp>
    <dsp:sp modelId="{8622ACF6-6D98-4179-ACAE-EFE67BB672DC}">
      <dsp:nvSpPr>
        <dsp:cNvPr id="0" name=""/>
        <dsp:cNvSpPr/>
      </dsp:nvSpPr>
      <dsp:spPr>
        <a:xfrm>
          <a:off x="5628163" y="1178458"/>
          <a:ext cx="1676464" cy="1676464"/>
        </a:xfrm>
        <a:prstGeom prst="ellipse">
          <a:avLst/>
        </a:prstGeom>
        <a:solidFill>
          <a:schemeClr val="accent3">
            <a:hueOff val="68578"/>
            <a:satOff val="4042"/>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32 años en el mercado ecuatoriano</a:t>
          </a:r>
          <a:endParaRPr lang="es-EC" sz="1800" kern="1200" dirty="0"/>
        </a:p>
      </dsp:txBody>
      <dsp:txXfrm>
        <a:off x="5873675" y="1423970"/>
        <a:ext cx="1185440" cy="1185440"/>
      </dsp:txXfrm>
    </dsp:sp>
    <dsp:sp modelId="{B7CB663B-F2B1-4C21-B64A-F4D595EF6055}">
      <dsp:nvSpPr>
        <dsp:cNvPr id="0" name=""/>
        <dsp:cNvSpPr/>
      </dsp:nvSpPr>
      <dsp:spPr>
        <a:xfrm rot="1800000">
          <a:off x="5436165" y="3537153"/>
          <a:ext cx="181237" cy="569997"/>
        </a:xfrm>
        <a:prstGeom prst="rightArrow">
          <a:avLst>
            <a:gd name="adj1" fmla="val 60000"/>
            <a:gd name="adj2" fmla="val 50000"/>
          </a:avLst>
        </a:prstGeom>
        <a:solidFill>
          <a:schemeClr val="accent3">
            <a:hueOff val="137157"/>
            <a:satOff val="8084"/>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C" sz="2400" kern="1200"/>
        </a:p>
      </dsp:txBody>
      <dsp:txXfrm>
        <a:off x="5439807" y="3637559"/>
        <a:ext cx="126866" cy="341999"/>
      </dsp:txXfrm>
    </dsp:sp>
    <dsp:sp modelId="{EEB0DCE0-78F7-446F-BBFC-7663A3A012D2}">
      <dsp:nvSpPr>
        <dsp:cNvPr id="0" name=""/>
        <dsp:cNvSpPr/>
      </dsp:nvSpPr>
      <dsp:spPr>
        <a:xfrm>
          <a:off x="5529704" y="3526405"/>
          <a:ext cx="1873381" cy="1676464"/>
        </a:xfrm>
        <a:prstGeom prst="ellipse">
          <a:avLst/>
        </a:prstGeom>
        <a:solidFill>
          <a:schemeClr val="accent3">
            <a:hueOff val="137157"/>
            <a:satOff val="8084"/>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Respaldo de reaseguradores internacionales</a:t>
          </a:r>
          <a:endParaRPr lang="es-EC" sz="1600" kern="1200" dirty="0"/>
        </a:p>
      </dsp:txBody>
      <dsp:txXfrm>
        <a:off x="5804054" y="3771917"/>
        <a:ext cx="1324681" cy="1185440"/>
      </dsp:txXfrm>
    </dsp:sp>
    <dsp:sp modelId="{A3660737-EC18-4FE6-A36D-B4EDA38B1DB5}">
      <dsp:nvSpPr>
        <dsp:cNvPr id="0" name=""/>
        <dsp:cNvSpPr/>
      </dsp:nvSpPr>
      <dsp:spPr>
        <a:xfrm rot="5400000">
          <a:off x="4323679" y="4202897"/>
          <a:ext cx="218671" cy="569997"/>
        </a:xfrm>
        <a:prstGeom prst="rightArrow">
          <a:avLst>
            <a:gd name="adj1" fmla="val 60000"/>
            <a:gd name="adj2" fmla="val 50000"/>
          </a:avLst>
        </a:prstGeom>
        <a:solidFill>
          <a:schemeClr val="accent3">
            <a:hueOff val="205735"/>
            <a:satOff val="12126"/>
            <a:lumOff val="-588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C" sz="2400" kern="1200"/>
        </a:p>
      </dsp:txBody>
      <dsp:txXfrm>
        <a:off x="4356480" y="4284096"/>
        <a:ext cx="153070" cy="341999"/>
      </dsp:txXfrm>
    </dsp:sp>
    <dsp:sp modelId="{3F55C344-EC43-4958-A6EA-01AF29ABA41F}">
      <dsp:nvSpPr>
        <dsp:cNvPr id="0" name=""/>
        <dsp:cNvSpPr/>
      </dsp:nvSpPr>
      <dsp:spPr>
        <a:xfrm>
          <a:off x="3594782" y="4700378"/>
          <a:ext cx="1676464" cy="1676464"/>
        </a:xfrm>
        <a:prstGeom prst="ellipse">
          <a:avLst/>
        </a:prstGeom>
        <a:solidFill>
          <a:schemeClr val="accent3">
            <a:hueOff val="205735"/>
            <a:satOff val="12126"/>
            <a:lumOff val="-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Cartera de clientes fieles</a:t>
          </a:r>
          <a:endParaRPr lang="es-EC" sz="1800" kern="1200" dirty="0"/>
        </a:p>
      </dsp:txBody>
      <dsp:txXfrm>
        <a:off x="3840294" y="4945890"/>
        <a:ext cx="1185440" cy="1185440"/>
      </dsp:txXfrm>
    </dsp:sp>
    <dsp:sp modelId="{8E4EECC9-4B99-48ED-A255-B5406BFF4A52}">
      <dsp:nvSpPr>
        <dsp:cNvPr id="0" name=""/>
        <dsp:cNvSpPr/>
      </dsp:nvSpPr>
      <dsp:spPr>
        <a:xfrm rot="9000000">
          <a:off x="3200243" y="3554281"/>
          <a:ext cx="218671" cy="569997"/>
        </a:xfrm>
        <a:prstGeom prst="rightArrow">
          <a:avLst>
            <a:gd name="adj1" fmla="val 60000"/>
            <a:gd name="adj2" fmla="val 50000"/>
          </a:avLst>
        </a:prstGeom>
        <a:solidFill>
          <a:schemeClr val="accent3">
            <a:hueOff val="274313"/>
            <a:satOff val="16168"/>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C" sz="2400" kern="1200"/>
        </a:p>
      </dsp:txBody>
      <dsp:txXfrm rot="10800000">
        <a:off x="3261450" y="3651880"/>
        <a:ext cx="153070" cy="341999"/>
      </dsp:txXfrm>
    </dsp:sp>
    <dsp:sp modelId="{0FB32B83-9011-4799-8A96-21753A678F60}">
      <dsp:nvSpPr>
        <dsp:cNvPr id="0" name=""/>
        <dsp:cNvSpPr/>
      </dsp:nvSpPr>
      <dsp:spPr>
        <a:xfrm>
          <a:off x="1561401" y="3526405"/>
          <a:ext cx="1676464" cy="1676464"/>
        </a:xfrm>
        <a:prstGeom prst="ellipse">
          <a:avLst/>
        </a:prstGeom>
        <a:solidFill>
          <a:schemeClr val="accent3">
            <a:hueOff val="274313"/>
            <a:satOff val="16168"/>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Relaciones comerciales fuertes con </a:t>
          </a:r>
          <a:r>
            <a:rPr lang="es-EC" sz="1800" kern="1200" dirty="0" err="1" smtClean="0"/>
            <a:t>brokers</a:t>
          </a:r>
          <a:r>
            <a:rPr lang="es-EC" sz="1800" kern="1200" dirty="0" smtClean="0"/>
            <a:t> de seguro</a:t>
          </a:r>
          <a:endParaRPr lang="es-EC" sz="1800" kern="1200" dirty="0"/>
        </a:p>
      </dsp:txBody>
      <dsp:txXfrm>
        <a:off x="1806913" y="3771917"/>
        <a:ext cx="1185440" cy="1185440"/>
      </dsp:txXfrm>
    </dsp:sp>
    <dsp:sp modelId="{81064F07-6FF7-4823-8804-5C729BD76F72}">
      <dsp:nvSpPr>
        <dsp:cNvPr id="0" name=""/>
        <dsp:cNvSpPr/>
      </dsp:nvSpPr>
      <dsp:spPr>
        <a:xfrm rot="12600000">
          <a:off x="3200243" y="2257049"/>
          <a:ext cx="218671" cy="569997"/>
        </a:xfrm>
        <a:prstGeom prst="rightArrow">
          <a:avLst>
            <a:gd name="adj1" fmla="val 60000"/>
            <a:gd name="adj2" fmla="val 50000"/>
          </a:avLst>
        </a:prstGeom>
        <a:solidFill>
          <a:schemeClr val="accent3">
            <a:hueOff val="342892"/>
            <a:satOff val="20210"/>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C" sz="2400" kern="1200"/>
        </a:p>
      </dsp:txBody>
      <dsp:txXfrm rot="10800000">
        <a:off x="3261450" y="2387448"/>
        <a:ext cx="153070" cy="341999"/>
      </dsp:txXfrm>
    </dsp:sp>
    <dsp:sp modelId="{453B6E84-A395-4DEE-82A6-F52AF649A560}">
      <dsp:nvSpPr>
        <dsp:cNvPr id="0" name=""/>
        <dsp:cNvSpPr/>
      </dsp:nvSpPr>
      <dsp:spPr>
        <a:xfrm>
          <a:off x="1561401" y="1178458"/>
          <a:ext cx="1676464" cy="1676464"/>
        </a:xfrm>
        <a:prstGeom prst="ellipse">
          <a:avLst/>
        </a:prstGeom>
        <a:solidFill>
          <a:schemeClr val="accent3">
            <a:hueOff val="342892"/>
            <a:satOff val="20210"/>
            <a:lumOff val="-9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smtClean="0"/>
            <a:t>Desarrollo tecnológico en crecimiento</a:t>
          </a:r>
          <a:endParaRPr lang="es-EC" sz="1800" kern="1200"/>
        </a:p>
      </dsp:txBody>
      <dsp:txXfrm>
        <a:off x="1806913" y="1423970"/>
        <a:ext cx="1185440" cy="11854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49710-65A5-4F89-B609-4B54DF69DC01}">
      <dsp:nvSpPr>
        <dsp:cNvPr id="0" name=""/>
        <dsp:cNvSpPr/>
      </dsp:nvSpPr>
      <dsp:spPr>
        <a:xfrm>
          <a:off x="3603555" y="2311786"/>
          <a:ext cx="1649872" cy="1649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dirty="0" smtClean="0"/>
            <a:t>OPORTUNIDADES</a:t>
          </a:r>
          <a:endParaRPr lang="es-EC" sz="2000" kern="1200" dirty="0"/>
        </a:p>
      </dsp:txBody>
      <dsp:txXfrm>
        <a:off x="3845173" y="2553404"/>
        <a:ext cx="1166636" cy="1166636"/>
      </dsp:txXfrm>
    </dsp:sp>
    <dsp:sp modelId="{72B10D72-F657-4EB9-8604-DED2EF0F89ED}">
      <dsp:nvSpPr>
        <dsp:cNvPr id="0" name=""/>
        <dsp:cNvSpPr/>
      </dsp:nvSpPr>
      <dsp:spPr>
        <a:xfrm rot="16200000">
          <a:off x="4254076" y="1712094"/>
          <a:ext cx="348831" cy="56095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4306401" y="1876610"/>
        <a:ext cx="244182" cy="336574"/>
      </dsp:txXfrm>
    </dsp:sp>
    <dsp:sp modelId="{D0B63898-E274-43C8-8019-105408312A55}">
      <dsp:nvSpPr>
        <dsp:cNvPr id="0" name=""/>
        <dsp:cNvSpPr/>
      </dsp:nvSpPr>
      <dsp:spPr>
        <a:xfrm>
          <a:off x="3603555" y="3740"/>
          <a:ext cx="1649872" cy="164987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Seguro Obligatorio de Accidentes de Tránsito (SOAT) por parte del Gobierno</a:t>
          </a:r>
          <a:endParaRPr lang="es-EC" sz="1300" kern="1200" dirty="0"/>
        </a:p>
      </dsp:txBody>
      <dsp:txXfrm>
        <a:off x="3845173" y="245358"/>
        <a:ext cx="1166636" cy="1166636"/>
      </dsp:txXfrm>
    </dsp:sp>
    <dsp:sp modelId="{5E3D7384-4ED5-4062-94A7-501485F36FD1}">
      <dsp:nvSpPr>
        <dsp:cNvPr id="0" name=""/>
        <dsp:cNvSpPr/>
      </dsp:nvSpPr>
      <dsp:spPr>
        <a:xfrm rot="20520000">
          <a:off x="5342227" y="2502682"/>
          <a:ext cx="348831" cy="56095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5344788" y="2631042"/>
        <a:ext cx="244182" cy="336574"/>
      </dsp:txXfrm>
    </dsp:sp>
    <dsp:sp modelId="{35C89204-D8D7-4452-AB8D-D54719DDFAB1}">
      <dsp:nvSpPr>
        <dsp:cNvPr id="0" name=""/>
        <dsp:cNvSpPr/>
      </dsp:nvSpPr>
      <dsp:spPr>
        <a:xfrm>
          <a:off x="5798637" y="1598560"/>
          <a:ext cx="1649872" cy="164987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smtClean="0"/>
            <a:t>Creciente mercado automotriz</a:t>
          </a:r>
          <a:endParaRPr lang="es-EC" sz="1300" kern="1200"/>
        </a:p>
      </dsp:txBody>
      <dsp:txXfrm>
        <a:off x="6040255" y="1840178"/>
        <a:ext cx="1166636" cy="1166636"/>
      </dsp:txXfrm>
    </dsp:sp>
    <dsp:sp modelId="{A251D67E-B587-46EB-AFA3-9D4DB2C58A30}">
      <dsp:nvSpPr>
        <dsp:cNvPr id="0" name=""/>
        <dsp:cNvSpPr/>
      </dsp:nvSpPr>
      <dsp:spPr>
        <a:xfrm rot="3240000">
          <a:off x="4926590" y="3781881"/>
          <a:ext cx="348831" cy="56095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4948159" y="3851741"/>
        <a:ext cx="244182" cy="336574"/>
      </dsp:txXfrm>
    </dsp:sp>
    <dsp:sp modelId="{60F36A3B-5E9F-4EF3-9742-EE214D22A60A}">
      <dsp:nvSpPr>
        <dsp:cNvPr id="0" name=""/>
        <dsp:cNvSpPr/>
      </dsp:nvSpPr>
      <dsp:spPr>
        <a:xfrm>
          <a:off x="4960191" y="4179034"/>
          <a:ext cx="1649872" cy="164987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smtClean="0"/>
            <a:t>Crecimiento del sector de la construcción </a:t>
          </a:r>
          <a:endParaRPr lang="es-EC" sz="1300" kern="1200"/>
        </a:p>
      </dsp:txBody>
      <dsp:txXfrm>
        <a:off x="5201809" y="4420652"/>
        <a:ext cx="1166636" cy="1166636"/>
      </dsp:txXfrm>
    </dsp:sp>
    <dsp:sp modelId="{A4A7AB74-9E57-4672-AF99-1DBE3DC7CDE7}">
      <dsp:nvSpPr>
        <dsp:cNvPr id="0" name=""/>
        <dsp:cNvSpPr/>
      </dsp:nvSpPr>
      <dsp:spPr>
        <a:xfrm rot="7560000">
          <a:off x="3581561" y="3781881"/>
          <a:ext cx="348831" cy="56095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rot="10800000">
        <a:off x="3664641" y="3851741"/>
        <a:ext cx="244182" cy="336574"/>
      </dsp:txXfrm>
    </dsp:sp>
    <dsp:sp modelId="{012FBEC6-40E3-4B44-BCAB-A9122BA39213}">
      <dsp:nvSpPr>
        <dsp:cNvPr id="0" name=""/>
        <dsp:cNvSpPr/>
      </dsp:nvSpPr>
      <dsp:spPr>
        <a:xfrm>
          <a:off x="2246920" y="4179034"/>
          <a:ext cx="1649872" cy="164987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smtClean="0"/>
            <a:t>Comienzo de una cultura de seguros en la sociedad</a:t>
          </a:r>
          <a:endParaRPr lang="es-EC" sz="1300" kern="1200"/>
        </a:p>
      </dsp:txBody>
      <dsp:txXfrm>
        <a:off x="2488538" y="4420652"/>
        <a:ext cx="1166636" cy="1166636"/>
      </dsp:txXfrm>
    </dsp:sp>
    <dsp:sp modelId="{3C74E235-EDBD-4F62-B282-1531E3431CB2}">
      <dsp:nvSpPr>
        <dsp:cNvPr id="0" name=""/>
        <dsp:cNvSpPr/>
      </dsp:nvSpPr>
      <dsp:spPr>
        <a:xfrm rot="11880000">
          <a:off x="3165924" y="2502682"/>
          <a:ext cx="348831" cy="560956"/>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rot="10800000">
        <a:off x="3268012" y="2631042"/>
        <a:ext cx="244182" cy="336574"/>
      </dsp:txXfrm>
    </dsp:sp>
    <dsp:sp modelId="{FFC7DBDB-9DC2-4F1F-965E-2C8D8DF8C39C}">
      <dsp:nvSpPr>
        <dsp:cNvPr id="0" name=""/>
        <dsp:cNvSpPr/>
      </dsp:nvSpPr>
      <dsp:spPr>
        <a:xfrm>
          <a:off x="1408473" y="1598560"/>
          <a:ext cx="1649872" cy="164987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No existen productos sustitutos para la mayoría de ramos de seguros</a:t>
          </a:r>
          <a:endParaRPr lang="es-EC" sz="1300" kern="1200" dirty="0"/>
        </a:p>
      </dsp:txBody>
      <dsp:txXfrm>
        <a:off x="1650091" y="1840178"/>
        <a:ext cx="1166636" cy="11666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4BAD1-258A-4C5B-A0EA-0850B3CDDD1F}">
      <dsp:nvSpPr>
        <dsp:cNvPr id="0" name=""/>
        <dsp:cNvSpPr/>
      </dsp:nvSpPr>
      <dsp:spPr>
        <a:xfrm>
          <a:off x="3384374" y="2232247"/>
          <a:ext cx="1872210" cy="172819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C" sz="1700" b="1" kern="1200" dirty="0" smtClean="0"/>
            <a:t>DEBILIDADES</a:t>
          </a:r>
          <a:endParaRPr lang="es-EC" sz="1700" b="1" kern="1200" dirty="0"/>
        </a:p>
      </dsp:txBody>
      <dsp:txXfrm>
        <a:off x="3658553" y="2485335"/>
        <a:ext cx="1323852" cy="1222016"/>
      </dsp:txXfrm>
    </dsp:sp>
    <dsp:sp modelId="{DABC9CA3-9BF8-44AE-A7D6-3246F474E5A3}">
      <dsp:nvSpPr>
        <dsp:cNvPr id="0" name=""/>
        <dsp:cNvSpPr/>
      </dsp:nvSpPr>
      <dsp:spPr>
        <a:xfrm rot="16200000">
          <a:off x="4161344" y="1664135"/>
          <a:ext cx="318270" cy="55373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a:off x="4209085" y="1822622"/>
        <a:ext cx="222789" cy="332238"/>
      </dsp:txXfrm>
    </dsp:sp>
    <dsp:sp modelId="{EEEF65EF-F7A7-4E2D-8EF2-B68469283847}">
      <dsp:nvSpPr>
        <dsp:cNvPr id="0" name=""/>
        <dsp:cNvSpPr/>
      </dsp:nvSpPr>
      <dsp:spPr>
        <a:xfrm>
          <a:off x="3506170" y="3119"/>
          <a:ext cx="1628618" cy="16286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Falta de políticas claras de control interno</a:t>
          </a:r>
          <a:endParaRPr lang="es-EC" sz="1600" kern="1200" dirty="0"/>
        </a:p>
      </dsp:txBody>
      <dsp:txXfrm>
        <a:off x="3744676" y="241625"/>
        <a:ext cx="1151606" cy="1151606"/>
      </dsp:txXfrm>
    </dsp:sp>
    <dsp:sp modelId="{BF86CC6F-4B33-4397-840F-75C7C81C7D0E}">
      <dsp:nvSpPr>
        <dsp:cNvPr id="0" name=""/>
        <dsp:cNvSpPr/>
      </dsp:nvSpPr>
      <dsp:spPr>
        <a:xfrm>
          <a:off x="5372855" y="2819478"/>
          <a:ext cx="280105" cy="553730"/>
        </a:xfrm>
        <a:prstGeom prst="rightArrow">
          <a:avLst>
            <a:gd name="adj1" fmla="val 60000"/>
            <a:gd name="adj2" fmla="val 50000"/>
          </a:avLst>
        </a:prstGeom>
        <a:solidFill>
          <a:schemeClr val="accent4">
            <a:hueOff val="-685719"/>
            <a:satOff val="-1897"/>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a:off x="5372855" y="2930224"/>
        <a:ext cx="196074" cy="332238"/>
      </dsp:txXfrm>
    </dsp:sp>
    <dsp:sp modelId="{C220BF3A-AA01-4B80-BFB2-1E5C9852E14A}">
      <dsp:nvSpPr>
        <dsp:cNvPr id="0" name=""/>
        <dsp:cNvSpPr/>
      </dsp:nvSpPr>
      <dsp:spPr>
        <a:xfrm>
          <a:off x="5785085" y="2282034"/>
          <a:ext cx="1628618" cy="1628618"/>
        </a:xfrm>
        <a:prstGeom prst="ellipse">
          <a:avLst/>
        </a:prstGeom>
        <a:solidFill>
          <a:schemeClr val="accent4">
            <a:hueOff val="-685719"/>
            <a:satOff val="-1897"/>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smtClean="0"/>
            <a:t>Deficiencia en la comunicación interna</a:t>
          </a:r>
          <a:endParaRPr lang="es-EC" sz="1600" kern="1200"/>
        </a:p>
      </dsp:txBody>
      <dsp:txXfrm>
        <a:off x="6023591" y="2520540"/>
        <a:ext cx="1151606" cy="1151606"/>
      </dsp:txXfrm>
    </dsp:sp>
    <dsp:sp modelId="{325EC763-AB58-40A4-8713-40B424BA41E0}">
      <dsp:nvSpPr>
        <dsp:cNvPr id="0" name=""/>
        <dsp:cNvSpPr/>
      </dsp:nvSpPr>
      <dsp:spPr>
        <a:xfrm rot="5400000">
          <a:off x="4161344" y="3974822"/>
          <a:ext cx="318270" cy="553730"/>
        </a:xfrm>
        <a:prstGeom prst="rightArrow">
          <a:avLst>
            <a:gd name="adj1" fmla="val 60000"/>
            <a:gd name="adj2" fmla="val 50000"/>
          </a:avLst>
        </a:prstGeom>
        <a:solidFill>
          <a:schemeClr val="accent4">
            <a:hueOff val="-1371437"/>
            <a:satOff val="-3793"/>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a:off x="4209085" y="4037828"/>
        <a:ext cx="222789" cy="332238"/>
      </dsp:txXfrm>
    </dsp:sp>
    <dsp:sp modelId="{95F2FE0A-310F-4C85-8E7B-EE8C46ACCF3B}">
      <dsp:nvSpPr>
        <dsp:cNvPr id="0" name=""/>
        <dsp:cNvSpPr/>
      </dsp:nvSpPr>
      <dsp:spPr>
        <a:xfrm>
          <a:off x="3506170" y="4560949"/>
          <a:ext cx="1628618" cy="1628618"/>
        </a:xfrm>
        <a:prstGeom prst="ellipse">
          <a:avLst/>
        </a:prstGeom>
        <a:solidFill>
          <a:schemeClr val="accent4">
            <a:hueOff val="-1371437"/>
            <a:satOff val="-3793"/>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Falta de planificación a corto, mediano y largo plazo</a:t>
          </a:r>
          <a:endParaRPr lang="es-EC" sz="1600" kern="1200" dirty="0"/>
        </a:p>
      </dsp:txBody>
      <dsp:txXfrm>
        <a:off x="3744676" y="4799455"/>
        <a:ext cx="1151606" cy="1151606"/>
      </dsp:txXfrm>
    </dsp:sp>
    <dsp:sp modelId="{49BB3D70-2A7F-479F-A554-3CC8C54C1BDB}">
      <dsp:nvSpPr>
        <dsp:cNvPr id="0" name=""/>
        <dsp:cNvSpPr/>
      </dsp:nvSpPr>
      <dsp:spPr>
        <a:xfrm rot="10800000">
          <a:off x="2987999" y="2819478"/>
          <a:ext cx="280105" cy="553730"/>
        </a:xfrm>
        <a:prstGeom prst="rightArrow">
          <a:avLst>
            <a:gd name="adj1" fmla="val 60000"/>
            <a:gd name="adj2" fmla="val 50000"/>
          </a:avLst>
        </a:prstGeom>
        <a:solidFill>
          <a:schemeClr val="accent4">
            <a:hueOff val="-2057156"/>
            <a:satOff val="-5690"/>
            <a:lumOff val="35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rot="10800000">
        <a:off x="3072030" y="2930224"/>
        <a:ext cx="196074" cy="332238"/>
      </dsp:txXfrm>
    </dsp:sp>
    <dsp:sp modelId="{933FD6AD-EF47-41C2-84BD-210C19D53026}">
      <dsp:nvSpPr>
        <dsp:cNvPr id="0" name=""/>
        <dsp:cNvSpPr/>
      </dsp:nvSpPr>
      <dsp:spPr>
        <a:xfrm>
          <a:off x="1227255" y="2282034"/>
          <a:ext cx="1628618" cy="1628618"/>
        </a:xfrm>
        <a:prstGeom prst="ellipse">
          <a:avLst/>
        </a:prstGeom>
        <a:solidFill>
          <a:schemeClr val="accent4">
            <a:hueOff val="-2057156"/>
            <a:satOff val="-5690"/>
            <a:lumOff val="35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smtClean="0"/>
            <a:t>Falta de conocimiento y análisis de riesgos aceptados por la compañía</a:t>
          </a:r>
          <a:endParaRPr lang="es-EC" sz="1600" kern="1200"/>
        </a:p>
      </dsp:txBody>
      <dsp:txXfrm>
        <a:off x="1465761" y="2520540"/>
        <a:ext cx="1151606" cy="11516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AEB94-E887-4DE8-86C8-B24BA9F3CF75}">
      <dsp:nvSpPr>
        <dsp:cNvPr id="0" name=""/>
        <dsp:cNvSpPr/>
      </dsp:nvSpPr>
      <dsp:spPr>
        <a:xfrm>
          <a:off x="2618162" y="1736615"/>
          <a:ext cx="2993274" cy="288323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s-EC" sz="3200" b="1" kern="1200" dirty="0" smtClean="0"/>
            <a:t>AMENAZAS</a:t>
          </a:r>
          <a:endParaRPr lang="es-EC" sz="3200" b="1" kern="1200" dirty="0"/>
        </a:p>
      </dsp:txBody>
      <dsp:txXfrm>
        <a:off x="3056517" y="2158855"/>
        <a:ext cx="2116564" cy="2038752"/>
      </dsp:txXfrm>
    </dsp:sp>
    <dsp:sp modelId="{DC7DCC8E-587B-4D4F-BFC7-0932AC8A69D9}">
      <dsp:nvSpPr>
        <dsp:cNvPr id="0" name=""/>
        <dsp:cNvSpPr/>
      </dsp:nvSpPr>
      <dsp:spPr>
        <a:xfrm rot="16200000">
          <a:off x="4076252" y="1366175"/>
          <a:ext cx="77095" cy="59978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4087816" y="1497695"/>
        <a:ext cx="53967" cy="359868"/>
      </dsp:txXfrm>
    </dsp:sp>
    <dsp:sp modelId="{EF8506FD-C908-45B9-93BA-D4B816629D6E}">
      <dsp:nvSpPr>
        <dsp:cNvPr id="0" name=""/>
        <dsp:cNvSpPr/>
      </dsp:nvSpPr>
      <dsp:spPr>
        <a:xfrm>
          <a:off x="3320973" y="3498"/>
          <a:ext cx="1587653" cy="158765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rivalidad entre competidores</a:t>
          </a:r>
          <a:endParaRPr lang="es-EC" sz="1600" kern="1200" dirty="0"/>
        </a:p>
      </dsp:txBody>
      <dsp:txXfrm>
        <a:off x="3553479" y="236004"/>
        <a:ext cx="1122641" cy="1122641"/>
      </dsp:txXfrm>
    </dsp:sp>
    <dsp:sp modelId="{A0190C6D-EEB0-4B4B-9DA5-169B203FF01A}">
      <dsp:nvSpPr>
        <dsp:cNvPr id="0" name=""/>
        <dsp:cNvSpPr/>
      </dsp:nvSpPr>
      <dsp:spPr>
        <a:xfrm rot="19285714">
          <a:off x="5280471" y="1924959"/>
          <a:ext cx="59662" cy="599780"/>
        </a:xfrm>
        <a:prstGeom prst="rightArrow">
          <a:avLst>
            <a:gd name="adj1" fmla="val 60000"/>
            <a:gd name="adj2" fmla="val 50000"/>
          </a:avLst>
        </a:prstGeom>
        <a:solidFill>
          <a:schemeClr val="accent5">
            <a:hueOff val="1001783"/>
            <a:satOff val="-4397"/>
            <a:lumOff val="130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5282423" y="2050495"/>
        <a:ext cx="41763" cy="359868"/>
      </dsp:txXfrm>
    </dsp:sp>
    <dsp:sp modelId="{3C6734CA-0532-498E-BCC6-1405856FBC01}">
      <dsp:nvSpPr>
        <dsp:cNvPr id="0" name=""/>
        <dsp:cNvSpPr/>
      </dsp:nvSpPr>
      <dsp:spPr>
        <a:xfrm>
          <a:off x="5182441" y="899933"/>
          <a:ext cx="1587653" cy="1587653"/>
        </a:xfrm>
        <a:prstGeom prst="ellipse">
          <a:avLst/>
        </a:prstGeom>
        <a:solidFill>
          <a:schemeClr val="accent5">
            <a:hueOff val="1001783"/>
            <a:satOff val="-4397"/>
            <a:lumOff val="13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smtClean="0"/>
            <a:t>Incremento de accidentes de tránsito</a:t>
          </a:r>
          <a:endParaRPr lang="es-EC" sz="1600" kern="1200"/>
        </a:p>
      </dsp:txBody>
      <dsp:txXfrm>
        <a:off x="5414947" y="1132439"/>
        <a:ext cx="1122641" cy="1122641"/>
      </dsp:txXfrm>
    </dsp:sp>
    <dsp:sp modelId="{EB0C191E-F4A9-43DF-9D73-25C78EB4B0EA}">
      <dsp:nvSpPr>
        <dsp:cNvPr id="0" name=""/>
        <dsp:cNvSpPr/>
      </dsp:nvSpPr>
      <dsp:spPr>
        <a:xfrm rot="771429">
          <a:off x="5590506" y="3220806"/>
          <a:ext cx="49457" cy="599780"/>
        </a:xfrm>
        <a:prstGeom prst="rightArrow">
          <a:avLst>
            <a:gd name="adj1" fmla="val 60000"/>
            <a:gd name="adj2" fmla="val 50000"/>
          </a:avLst>
        </a:prstGeom>
        <a:solidFill>
          <a:schemeClr val="accent5">
            <a:hueOff val="2003566"/>
            <a:satOff val="-8793"/>
            <a:lumOff val="26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5590692" y="3339111"/>
        <a:ext cx="34620" cy="359868"/>
      </dsp:txXfrm>
    </dsp:sp>
    <dsp:sp modelId="{52DACD4C-B2A9-4F81-A9B8-A4E165773710}">
      <dsp:nvSpPr>
        <dsp:cNvPr id="0" name=""/>
        <dsp:cNvSpPr/>
      </dsp:nvSpPr>
      <dsp:spPr>
        <a:xfrm>
          <a:off x="5642185" y="2914206"/>
          <a:ext cx="1587653" cy="1587653"/>
        </a:xfrm>
        <a:prstGeom prst="ellipse">
          <a:avLst/>
        </a:prstGeom>
        <a:solidFill>
          <a:schemeClr val="accent5">
            <a:hueOff val="2003566"/>
            <a:satOff val="-8793"/>
            <a:lumOff val="26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smtClean="0"/>
            <a:t>Creación de nuevas compañías de seguros</a:t>
          </a:r>
          <a:endParaRPr lang="es-EC" sz="1600" kern="1200"/>
        </a:p>
      </dsp:txBody>
      <dsp:txXfrm>
        <a:off x="5874691" y="3146712"/>
        <a:ext cx="1122641" cy="1122641"/>
      </dsp:txXfrm>
    </dsp:sp>
    <dsp:sp modelId="{FB6BDCD5-98EC-45A7-A6C5-C9AB131BE366}">
      <dsp:nvSpPr>
        <dsp:cNvPr id="0" name=""/>
        <dsp:cNvSpPr/>
      </dsp:nvSpPr>
      <dsp:spPr>
        <a:xfrm rot="3857143">
          <a:off x="4737189" y="4245347"/>
          <a:ext cx="71851" cy="599780"/>
        </a:xfrm>
        <a:prstGeom prst="rightArrow">
          <a:avLst>
            <a:gd name="adj1" fmla="val 60000"/>
            <a:gd name="adj2" fmla="val 50000"/>
          </a:avLst>
        </a:prstGeom>
        <a:solidFill>
          <a:schemeClr val="accent5">
            <a:hueOff val="3005349"/>
            <a:satOff val="-13190"/>
            <a:lumOff val="392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4743290" y="4355593"/>
        <a:ext cx="50296" cy="359868"/>
      </dsp:txXfrm>
    </dsp:sp>
    <dsp:sp modelId="{DDBD9585-EDE5-4F51-9C09-544F937AF61A}">
      <dsp:nvSpPr>
        <dsp:cNvPr id="0" name=""/>
        <dsp:cNvSpPr/>
      </dsp:nvSpPr>
      <dsp:spPr>
        <a:xfrm>
          <a:off x="4354009" y="4529528"/>
          <a:ext cx="1587653" cy="1587653"/>
        </a:xfrm>
        <a:prstGeom prst="ellipse">
          <a:avLst/>
        </a:prstGeom>
        <a:solidFill>
          <a:schemeClr val="accent5">
            <a:hueOff val="3005349"/>
            <a:satOff val="-13190"/>
            <a:lumOff val="39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Disminución de Primas en el ramo de transporte</a:t>
          </a:r>
          <a:endParaRPr lang="es-EC" sz="1600" kern="1200" dirty="0"/>
        </a:p>
      </dsp:txBody>
      <dsp:txXfrm>
        <a:off x="4586515" y="4762034"/>
        <a:ext cx="1122641" cy="1122641"/>
      </dsp:txXfrm>
    </dsp:sp>
    <dsp:sp modelId="{19534CB0-CB06-4936-A395-19687D82796E}">
      <dsp:nvSpPr>
        <dsp:cNvPr id="0" name=""/>
        <dsp:cNvSpPr/>
      </dsp:nvSpPr>
      <dsp:spPr>
        <a:xfrm rot="6942857">
          <a:off x="3420558" y="4245347"/>
          <a:ext cx="71851" cy="599780"/>
        </a:xfrm>
        <a:prstGeom prst="rightArrow">
          <a:avLst>
            <a:gd name="adj1" fmla="val 60000"/>
            <a:gd name="adj2" fmla="val 50000"/>
          </a:avLst>
        </a:prstGeom>
        <a:solidFill>
          <a:schemeClr val="accent5">
            <a:hueOff val="4007133"/>
            <a:satOff val="-17587"/>
            <a:lumOff val="52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rot="10800000">
        <a:off x="3436012" y="4355593"/>
        <a:ext cx="50296" cy="359868"/>
      </dsp:txXfrm>
    </dsp:sp>
    <dsp:sp modelId="{67BA2852-422A-4D4E-8328-993D53BED775}">
      <dsp:nvSpPr>
        <dsp:cNvPr id="0" name=""/>
        <dsp:cNvSpPr/>
      </dsp:nvSpPr>
      <dsp:spPr>
        <a:xfrm>
          <a:off x="2287936" y="4529528"/>
          <a:ext cx="1587653" cy="1587653"/>
        </a:xfrm>
        <a:prstGeom prst="ellipse">
          <a:avLst/>
        </a:prstGeom>
        <a:solidFill>
          <a:schemeClr val="accent5">
            <a:hueOff val="4007133"/>
            <a:satOff val="-17587"/>
            <a:lumOff val="5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Catástrofes mundiales en los últimos años</a:t>
          </a:r>
          <a:endParaRPr lang="es-EC" sz="1600" kern="1200" dirty="0"/>
        </a:p>
      </dsp:txBody>
      <dsp:txXfrm>
        <a:off x="2520442" y="4762034"/>
        <a:ext cx="1122641" cy="1122641"/>
      </dsp:txXfrm>
    </dsp:sp>
    <dsp:sp modelId="{4122750C-BFBD-4E0E-B740-6DE305588F75}">
      <dsp:nvSpPr>
        <dsp:cNvPr id="0" name=""/>
        <dsp:cNvSpPr/>
      </dsp:nvSpPr>
      <dsp:spPr>
        <a:xfrm rot="10028571">
          <a:off x="2589635" y="3220806"/>
          <a:ext cx="49457" cy="599780"/>
        </a:xfrm>
        <a:prstGeom prst="rightArrow">
          <a:avLst>
            <a:gd name="adj1" fmla="val 60000"/>
            <a:gd name="adj2" fmla="val 50000"/>
          </a:avLst>
        </a:prstGeom>
        <a:solidFill>
          <a:schemeClr val="accent5">
            <a:hueOff val="5008916"/>
            <a:satOff val="-21983"/>
            <a:lumOff val="65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rot="10800000">
        <a:off x="2604286" y="3339111"/>
        <a:ext cx="34620" cy="359868"/>
      </dsp:txXfrm>
    </dsp:sp>
    <dsp:sp modelId="{C392D5B2-715E-433E-B211-C40BCDB37A86}">
      <dsp:nvSpPr>
        <dsp:cNvPr id="0" name=""/>
        <dsp:cNvSpPr/>
      </dsp:nvSpPr>
      <dsp:spPr>
        <a:xfrm>
          <a:off x="999760" y="2914206"/>
          <a:ext cx="1587653" cy="1587653"/>
        </a:xfrm>
        <a:prstGeom prst="ellipse">
          <a:avLst/>
        </a:prstGeom>
        <a:solidFill>
          <a:schemeClr val="accent5">
            <a:hueOff val="5008916"/>
            <a:satOff val="-21983"/>
            <a:lumOff val="65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Falta de una cultura de seguros en el país</a:t>
          </a:r>
          <a:endParaRPr lang="es-EC" sz="1600" kern="1200" dirty="0"/>
        </a:p>
      </dsp:txBody>
      <dsp:txXfrm>
        <a:off x="1232266" y="3146712"/>
        <a:ext cx="1122641" cy="1122641"/>
      </dsp:txXfrm>
    </dsp:sp>
    <dsp:sp modelId="{DADC57AF-CFEE-464D-BE60-B54F7DA31EEA}">
      <dsp:nvSpPr>
        <dsp:cNvPr id="0" name=""/>
        <dsp:cNvSpPr/>
      </dsp:nvSpPr>
      <dsp:spPr>
        <a:xfrm rot="13114286">
          <a:off x="2889465" y="1924959"/>
          <a:ext cx="59662" cy="599780"/>
        </a:xfrm>
        <a:prstGeom prst="rightArrow">
          <a:avLst>
            <a:gd name="adj1" fmla="val 60000"/>
            <a:gd name="adj2" fmla="val 50000"/>
          </a:avLst>
        </a:prstGeom>
        <a:solidFill>
          <a:schemeClr val="accent5">
            <a:hueOff val="6010699"/>
            <a:satOff val="-26380"/>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rot="10800000">
        <a:off x="2905412" y="2050495"/>
        <a:ext cx="41763" cy="359868"/>
      </dsp:txXfrm>
    </dsp:sp>
    <dsp:sp modelId="{581AFFFC-9C62-4E69-B4DF-27D9A81921E4}">
      <dsp:nvSpPr>
        <dsp:cNvPr id="0" name=""/>
        <dsp:cNvSpPr/>
      </dsp:nvSpPr>
      <dsp:spPr>
        <a:xfrm>
          <a:off x="1459505" y="899933"/>
          <a:ext cx="1587653" cy="1587653"/>
        </a:xfrm>
        <a:prstGeom prst="ellipse">
          <a:avLst/>
        </a:prstGeom>
        <a:solidFill>
          <a:schemeClr val="accent5">
            <a:hueOff val="6010699"/>
            <a:satOff val="-26380"/>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Nuevas regulaciones de la Superintendencia de Bancos</a:t>
          </a:r>
          <a:endParaRPr lang="es-EC" sz="1600" kern="1200" dirty="0"/>
        </a:p>
      </dsp:txBody>
      <dsp:txXfrm>
        <a:off x="1692011" y="1132439"/>
        <a:ext cx="1122641" cy="112264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EF358-2731-4561-AF88-94B5DB06F750}">
      <dsp:nvSpPr>
        <dsp:cNvPr id="0" name=""/>
        <dsp:cNvSpPr/>
      </dsp:nvSpPr>
      <dsp:spPr>
        <a:xfrm>
          <a:off x="-5454791" y="-835220"/>
          <a:ext cx="6494975" cy="6494975"/>
        </a:xfrm>
        <a:prstGeom prst="blockArc">
          <a:avLst>
            <a:gd name="adj1" fmla="val 18900000"/>
            <a:gd name="adj2" fmla="val 2700000"/>
            <a:gd name="adj3" fmla="val 333"/>
          </a:avLst>
        </a:pr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575632-608F-4E55-90E3-338A452E6DDF}">
      <dsp:nvSpPr>
        <dsp:cNvPr id="0" name=""/>
        <dsp:cNvSpPr/>
      </dsp:nvSpPr>
      <dsp:spPr>
        <a:xfrm>
          <a:off x="454816" y="301436"/>
          <a:ext cx="6822801" cy="603259"/>
        </a:xfrm>
        <a:prstGeom prst="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8838" tIns="78740" rIns="78740" bIns="78740" numCol="1" spcCol="1270" anchor="ctr" anchorCtr="0">
          <a:noAutofit/>
        </a:bodyPr>
        <a:lstStyle/>
        <a:p>
          <a:pPr lvl="0" algn="l" defTabSz="1377950">
            <a:lnSpc>
              <a:spcPct val="90000"/>
            </a:lnSpc>
            <a:spcBef>
              <a:spcPct val="0"/>
            </a:spcBef>
            <a:spcAft>
              <a:spcPct val="35000"/>
            </a:spcAft>
          </a:pPr>
          <a:r>
            <a:rPr lang="es-EC" sz="3100" kern="1200"/>
            <a:t>Alianza On-line</a:t>
          </a:r>
        </a:p>
      </dsp:txBody>
      <dsp:txXfrm>
        <a:off x="454816" y="301436"/>
        <a:ext cx="6822801" cy="603259"/>
      </dsp:txXfrm>
    </dsp:sp>
    <dsp:sp modelId="{BBF49A4C-A777-49EA-8390-889D61A7C9F8}">
      <dsp:nvSpPr>
        <dsp:cNvPr id="0" name=""/>
        <dsp:cNvSpPr/>
      </dsp:nvSpPr>
      <dsp:spPr>
        <a:xfrm>
          <a:off x="77778" y="226029"/>
          <a:ext cx="754074" cy="754074"/>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F20D411-C0C8-4043-9CB8-8EE28B4BDD7E}">
      <dsp:nvSpPr>
        <dsp:cNvPr id="0" name=""/>
        <dsp:cNvSpPr/>
      </dsp:nvSpPr>
      <dsp:spPr>
        <a:xfrm>
          <a:off x="887094" y="1206037"/>
          <a:ext cx="6390522" cy="603259"/>
        </a:xfrm>
        <a:prstGeom prst="rect">
          <a:avLst/>
        </a:prstGeom>
        <a:solidFill>
          <a:schemeClr val="accent5">
            <a:hueOff val="1502675"/>
            <a:satOff val="-6595"/>
            <a:lumOff val="1961"/>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8838" tIns="78740" rIns="78740" bIns="78740" numCol="1" spcCol="1270" anchor="ctr" anchorCtr="0">
          <a:noAutofit/>
        </a:bodyPr>
        <a:lstStyle/>
        <a:p>
          <a:pPr lvl="0" algn="l" defTabSz="1377950">
            <a:lnSpc>
              <a:spcPct val="90000"/>
            </a:lnSpc>
            <a:spcBef>
              <a:spcPct val="0"/>
            </a:spcBef>
            <a:spcAft>
              <a:spcPct val="35000"/>
            </a:spcAft>
          </a:pPr>
          <a:r>
            <a:rPr lang="es-EC" sz="3100" kern="1200"/>
            <a:t>Automaticidad de Ordenes de Pago</a:t>
          </a:r>
        </a:p>
      </dsp:txBody>
      <dsp:txXfrm>
        <a:off x="887094" y="1206037"/>
        <a:ext cx="6390522" cy="603259"/>
      </dsp:txXfrm>
    </dsp:sp>
    <dsp:sp modelId="{E0201419-9C01-4124-AFF0-90AB82872920}">
      <dsp:nvSpPr>
        <dsp:cNvPr id="0" name=""/>
        <dsp:cNvSpPr/>
      </dsp:nvSpPr>
      <dsp:spPr>
        <a:xfrm>
          <a:off x="510057" y="1130629"/>
          <a:ext cx="754074" cy="754074"/>
        </a:xfrm>
        <a:prstGeom prst="ellipse">
          <a:avLst/>
        </a:prstGeom>
        <a:solidFill>
          <a:schemeClr val="lt1">
            <a:hueOff val="0"/>
            <a:satOff val="0"/>
            <a:lumOff val="0"/>
            <a:alphaOff val="0"/>
          </a:schemeClr>
        </a:solidFill>
        <a:ln w="12700" cap="flat" cmpd="sng" algn="ctr">
          <a:solidFill>
            <a:schemeClr val="accent5">
              <a:hueOff val="1502675"/>
              <a:satOff val="-6595"/>
              <a:lumOff val="1961"/>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36769AC-253E-45C7-B10C-737849CC130E}">
      <dsp:nvSpPr>
        <dsp:cNvPr id="0" name=""/>
        <dsp:cNvSpPr/>
      </dsp:nvSpPr>
      <dsp:spPr>
        <a:xfrm>
          <a:off x="1019769" y="2110637"/>
          <a:ext cx="6257848" cy="603259"/>
        </a:xfrm>
        <a:prstGeom prst="rect">
          <a:avLst/>
        </a:prstGeom>
        <a:solidFill>
          <a:schemeClr val="accent5">
            <a:hueOff val="3005349"/>
            <a:satOff val="-13190"/>
            <a:lumOff val="3921"/>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8838" tIns="78740" rIns="78740" bIns="78740" numCol="1" spcCol="1270" anchor="ctr" anchorCtr="0">
          <a:noAutofit/>
        </a:bodyPr>
        <a:lstStyle/>
        <a:p>
          <a:pPr lvl="0" algn="l" defTabSz="1377950">
            <a:lnSpc>
              <a:spcPct val="90000"/>
            </a:lnSpc>
            <a:spcBef>
              <a:spcPct val="0"/>
            </a:spcBef>
            <a:spcAft>
              <a:spcPct val="35000"/>
            </a:spcAft>
          </a:pPr>
          <a:r>
            <a:rPr lang="es-EC" sz="3100" kern="1200"/>
            <a:t>Control de siniestralidad</a:t>
          </a:r>
        </a:p>
      </dsp:txBody>
      <dsp:txXfrm>
        <a:off x="1019769" y="2110637"/>
        <a:ext cx="6257848" cy="603259"/>
      </dsp:txXfrm>
    </dsp:sp>
    <dsp:sp modelId="{24D8074C-DEAA-46C4-99F0-6131D5C0B9E4}">
      <dsp:nvSpPr>
        <dsp:cNvPr id="0" name=""/>
        <dsp:cNvSpPr/>
      </dsp:nvSpPr>
      <dsp:spPr>
        <a:xfrm>
          <a:off x="642731" y="2035230"/>
          <a:ext cx="754074" cy="754074"/>
        </a:xfrm>
        <a:prstGeom prst="ellipse">
          <a:avLst/>
        </a:prstGeom>
        <a:solidFill>
          <a:schemeClr val="lt1">
            <a:hueOff val="0"/>
            <a:satOff val="0"/>
            <a:lumOff val="0"/>
            <a:alphaOff val="0"/>
          </a:schemeClr>
        </a:solidFill>
        <a:ln w="12700" cap="flat" cmpd="sng" algn="ctr">
          <a:solidFill>
            <a:schemeClr val="accent5">
              <a:hueOff val="3005349"/>
              <a:satOff val="-13190"/>
              <a:lumOff val="3921"/>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45D8549-86B6-49F9-B9AD-9D2405943025}">
      <dsp:nvSpPr>
        <dsp:cNvPr id="0" name=""/>
        <dsp:cNvSpPr/>
      </dsp:nvSpPr>
      <dsp:spPr>
        <a:xfrm>
          <a:off x="887094" y="3015237"/>
          <a:ext cx="6390522" cy="603259"/>
        </a:xfrm>
        <a:prstGeom prst="rect">
          <a:avLst/>
        </a:prstGeom>
        <a:solidFill>
          <a:schemeClr val="accent5">
            <a:hueOff val="4508024"/>
            <a:satOff val="-19785"/>
            <a:lumOff val="5882"/>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8838" tIns="78740" rIns="78740" bIns="78740" numCol="1" spcCol="1270" anchor="ctr" anchorCtr="0">
          <a:noAutofit/>
        </a:bodyPr>
        <a:lstStyle/>
        <a:p>
          <a:pPr lvl="0" algn="l" defTabSz="1377950">
            <a:lnSpc>
              <a:spcPct val="90000"/>
            </a:lnSpc>
            <a:spcBef>
              <a:spcPct val="0"/>
            </a:spcBef>
            <a:spcAft>
              <a:spcPct val="35000"/>
            </a:spcAft>
          </a:pPr>
          <a:r>
            <a:rPr lang="es-EC" sz="3100" kern="1200"/>
            <a:t>Montaje de puntos de venta</a:t>
          </a:r>
        </a:p>
      </dsp:txBody>
      <dsp:txXfrm>
        <a:off x="887094" y="3015237"/>
        <a:ext cx="6390522" cy="603259"/>
      </dsp:txXfrm>
    </dsp:sp>
    <dsp:sp modelId="{2DFC2C45-DDA0-43F6-89F3-EB5DFD5FE0FB}">
      <dsp:nvSpPr>
        <dsp:cNvPr id="0" name=""/>
        <dsp:cNvSpPr/>
      </dsp:nvSpPr>
      <dsp:spPr>
        <a:xfrm>
          <a:off x="510057" y="2939830"/>
          <a:ext cx="754074" cy="754074"/>
        </a:xfrm>
        <a:prstGeom prst="ellipse">
          <a:avLst/>
        </a:prstGeom>
        <a:solidFill>
          <a:schemeClr val="lt1">
            <a:hueOff val="0"/>
            <a:satOff val="0"/>
            <a:lumOff val="0"/>
            <a:alphaOff val="0"/>
          </a:schemeClr>
        </a:solidFill>
        <a:ln w="12700" cap="flat" cmpd="sng" algn="ctr">
          <a:solidFill>
            <a:schemeClr val="accent5">
              <a:hueOff val="4508024"/>
              <a:satOff val="-19785"/>
              <a:lumOff val="5882"/>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E4C9F14-CBA9-4766-8423-A978D183925D}">
      <dsp:nvSpPr>
        <dsp:cNvPr id="0" name=""/>
        <dsp:cNvSpPr/>
      </dsp:nvSpPr>
      <dsp:spPr>
        <a:xfrm>
          <a:off x="454816" y="3919838"/>
          <a:ext cx="6822801" cy="603259"/>
        </a:xfrm>
        <a:prstGeom prst="rect">
          <a:avLst/>
        </a:prstGeom>
        <a:solidFill>
          <a:schemeClr val="accent5">
            <a:hueOff val="6010699"/>
            <a:satOff val="-26380"/>
            <a:lumOff val="7843"/>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8838" tIns="78740" rIns="78740" bIns="78740" numCol="1" spcCol="1270" anchor="ctr" anchorCtr="0">
          <a:noAutofit/>
        </a:bodyPr>
        <a:lstStyle/>
        <a:p>
          <a:pPr lvl="0" algn="l" defTabSz="1377950">
            <a:lnSpc>
              <a:spcPct val="90000"/>
            </a:lnSpc>
            <a:spcBef>
              <a:spcPct val="0"/>
            </a:spcBef>
            <a:spcAft>
              <a:spcPct val="35000"/>
            </a:spcAft>
          </a:pPr>
          <a:r>
            <a:rPr lang="es-EC" sz="3100" kern="1200"/>
            <a:t>Programas de capacitación gradual</a:t>
          </a:r>
        </a:p>
      </dsp:txBody>
      <dsp:txXfrm>
        <a:off x="454816" y="3919838"/>
        <a:ext cx="6822801" cy="603259"/>
      </dsp:txXfrm>
    </dsp:sp>
    <dsp:sp modelId="{4B3FC076-30DD-4110-BFB6-457A9134C45C}">
      <dsp:nvSpPr>
        <dsp:cNvPr id="0" name=""/>
        <dsp:cNvSpPr/>
      </dsp:nvSpPr>
      <dsp:spPr>
        <a:xfrm>
          <a:off x="77778" y="3844430"/>
          <a:ext cx="754074" cy="754074"/>
        </a:xfrm>
        <a:prstGeom prst="ellipse">
          <a:avLst/>
        </a:prstGeom>
        <a:solidFill>
          <a:schemeClr val="lt1">
            <a:hueOff val="0"/>
            <a:satOff val="0"/>
            <a:lumOff val="0"/>
            <a:alphaOff val="0"/>
          </a:schemeClr>
        </a:solidFill>
        <a:ln w="12700" cap="flat" cmpd="sng" algn="ctr">
          <a:solidFill>
            <a:schemeClr val="accent5">
              <a:hueOff val="6010699"/>
              <a:satOff val="-26380"/>
              <a:lumOff val="7843"/>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62A94-087F-497A-A744-B1E5FCF0D236}">
      <dsp:nvSpPr>
        <dsp:cNvPr id="0" name=""/>
        <dsp:cNvSpPr/>
      </dsp:nvSpPr>
      <dsp:spPr>
        <a:xfrm>
          <a:off x="0" y="114299"/>
          <a:ext cx="7620000" cy="4572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C" sz="6500" kern="1200" dirty="0" smtClean="0"/>
            <a:t>DIAGNÓSTICO SITUACIONAL</a:t>
          </a:r>
          <a:endParaRPr lang="es-EC" sz="6500" kern="1200" dirty="0"/>
        </a:p>
      </dsp:txBody>
      <dsp:txXfrm>
        <a:off x="0" y="114299"/>
        <a:ext cx="7620000" cy="4572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93A3D-C620-4135-ACBA-8A3DEC51FA72}">
      <dsp:nvSpPr>
        <dsp:cNvPr id="0" name=""/>
        <dsp:cNvSpPr/>
      </dsp:nvSpPr>
      <dsp:spPr>
        <a:xfrm rot="16200000">
          <a:off x="704850" y="-704850"/>
          <a:ext cx="2400300" cy="38100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s-EC" sz="2400" b="1" kern="1200" dirty="0" smtClean="0"/>
            <a:t>Factores Políticos</a:t>
          </a:r>
          <a:endParaRPr lang="es-EC" sz="2400" b="1" kern="1200" dirty="0"/>
        </a:p>
        <a:p>
          <a:pPr marL="114300" lvl="1" indent="-114300" algn="l" defTabSz="622300">
            <a:lnSpc>
              <a:spcPct val="90000"/>
            </a:lnSpc>
            <a:spcBef>
              <a:spcPct val="0"/>
            </a:spcBef>
            <a:spcAft>
              <a:spcPct val="15000"/>
            </a:spcAft>
            <a:buChar char="••"/>
          </a:pPr>
          <a:r>
            <a:rPr lang="es-EC" sz="1400" kern="1200" dirty="0" smtClean="0"/>
            <a:t>SOAT</a:t>
          </a:r>
          <a:endParaRPr lang="es-EC" sz="1400" kern="1200" dirty="0"/>
        </a:p>
        <a:p>
          <a:pPr marL="114300" lvl="1" indent="-114300" algn="l" defTabSz="622300">
            <a:lnSpc>
              <a:spcPct val="90000"/>
            </a:lnSpc>
            <a:spcBef>
              <a:spcPct val="0"/>
            </a:spcBef>
            <a:spcAft>
              <a:spcPct val="15000"/>
            </a:spcAft>
            <a:buChar char="••"/>
          </a:pPr>
          <a:r>
            <a:rPr lang="es-EC" sz="1400" kern="1200" dirty="0" smtClean="0"/>
            <a:t>Sector de la construcción y Obras Civiles</a:t>
          </a:r>
          <a:endParaRPr lang="es-EC" sz="1400" kern="1200" dirty="0"/>
        </a:p>
        <a:p>
          <a:pPr marL="114300" lvl="1" indent="-114300" algn="l" defTabSz="622300">
            <a:lnSpc>
              <a:spcPct val="90000"/>
            </a:lnSpc>
            <a:spcBef>
              <a:spcPct val="0"/>
            </a:spcBef>
            <a:spcAft>
              <a:spcPct val="15000"/>
            </a:spcAft>
            <a:buChar char="••"/>
          </a:pPr>
          <a:r>
            <a:rPr lang="es-EC" sz="1400" kern="1200" dirty="0" smtClean="0"/>
            <a:t>Empresas del Estado</a:t>
          </a:r>
          <a:endParaRPr lang="es-EC" sz="1400" kern="1200" dirty="0"/>
        </a:p>
        <a:p>
          <a:pPr marL="114300" lvl="1" indent="-114300" algn="l" defTabSz="622300">
            <a:lnSpc>
              <a:spcPct val="90000"/>
            </a:lnSpc>
            <a:spcBef>
              <a:spcPct val="0"/>
            </a:spcBef>
            <a:spcAft>
              <a:spcPct val="15000"/>
            </a:spcAft>
            <a:buChar char="••"/>
          </a:pPr>
          <a:r>
            <a:rPr lang="es-EC" sz="1400" kern="1200" dirty="0" smtClean="0"/>
            <a:t>Servicio Nacional de Aduana SENAE</a:t>
          </a:r>
          <a:endParaRPr lang="es-EC" sz="1400" kern="1200" dirty="0"/>
        </a:p>
        <a:p>
          <a:pPr marL="114300" lvl="1" indent="-114300" algn="l" defTabSz="622300">
            <a:lnSpc>
              <a:spcPct val="90000"/>
            </a:lnSpc>
            <a:spcBef>
              <a:spcPct val="0"/>
            </a:spcBef>
            <a:spcAft>
              <a:spcPct val="15000"/>
            </a:spcAft>
            <a:buChar char="••"/>
          </a:pPr>
          <a:r>
            <a:rPr lang="es-EC" sz="1400" kern="1200" dirty="0" smtClean="0"/>
            <a:t>Normas de prevención de Lavado de Activos</a:t>
          </a:r>
          <a:endParaRPr lang="es-EC" sz="1400" kern="1200" dirty="0"/>
        </a:p>
        <a:p>
          <a:pPr marL="114300" lvl="1" indent="-114300" algn="l" defTabSz="622300">
            <a:lnSpc>
              <a:spcPct val="90000"/>
            </a:lnSpc>
            <a:spcBef>
              <a:spcPct val="0"/>
            </a:spcBef>
            <a:spcAft>
              <a:spcPct val="15000"/>
            </a:spcAft>
            <a:buChar char="••"/>
          </a:pPr>
          <a:r>
            <a:rPr lang="es-EC" sz="1400" kern="1200" dirty="0" smtClean="0"/>
            <a:t>Ley de Trans</a:t>
          </a:r>
          <a:r>
            <a:rPr lang="es-EC" sz="1600" kern="1200" dirty="0" smtClean="0"/>
            <a:t>parencia</a:t>
          </a:r>
          <a:endParaRPr lang="es-EC" sz="1600" kern="1200" dirty="0"/>
        </a:p>
      </dsp:txBody>
      <dsp:txXfrm rot="5400000">
        <a:off x="0" y="0"/>
        <a:ext cx="3810000" cy="1800225"/>
      </dsp:txXfrm>
    </dsp:sp>
    <dsp:sp modelId="{450AC952-A811-4B86-A3DB-598082E8786D}">
      <dsp:nvSpPr>
        <dsp:cNvPr id="0" name=""/>
        <dsp:cNvSpPr/>
      </dsp:nvSpPr>
      <dsp:spPr>
        <a:xfrm>
          <a:off x="3810000" y="0"/>
          <a:ext cx="3810000" cy="2400300"/>
        </a:xfrm>
        <a:prstGeom prst="round1Rect">
          <a:avLst/>
        </a:prstGeom>
        <a:solidFill>
          <a:schemeClr val="accent3">
            <a:hueOff val="114297"/>
            <a:satOff val="6737"/>
            <a:lumOff val="-32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s-EC" sz="2100" kern="1200" dirty="0" smtClean="0"/>
            <a:t>Factores Económicos</a:t>
          </a:r>
          <a:endParaRPr lang="es-EC" sz="2100" kern="1200" dirty="0"/>
        </a:p>
        <a:p>
          <a:pPr marL="171450" lvl="1" indent="-171450" algn="l" defTabSz="711200">
            <a:lnSpc>
              <a:spcPct val="90000"/>
            </a:lnSpc>
            <a:spcBef>
              <a:spcPct val="0"/>
            </a:spcBef>
            <a:spcAft>
              <a:spcPct val="15000"/>
            </a:spcAft>
            <a:buChar char="••"/>
          </a:pPr>
          <a:r>
            <a:rPr lang="es-EC" sz="1600" kern="1200" dirty="0" smtClean="0">
              <a:hlinkClick xmlns:r="http://schemas.openxmlformats.org/officeDocument/2006/relationships" r:id="" action="ppaction://hlinksldjump"/>
            </a:rPr>
            <a:t>Mercado automotriz</a:t>
          </a:r>
          <a:endParaRPr lang="es-EC" sz="1600" kern="1200" dirty="0"/>
        </a:p>
        <a:p>
          <a:pPr marL="171450" lvl="1" indent="-171450" algn="l" defTabSz="711200">
            <a:lnSpc>
              <a:spcPct val="90000"/>
            </a:lnSpc>
            <a:spcBef>
              <a:spcPct val="0"/>
            </a:spcBef>
            <a:spcAft>
              <a:spcPct val="15000"/>
            </a:spcAft>
            <a:buChar char="••"/>
          </a:pPr>
          <a:r>
            <a:rPr lang="es-EC" sz="1600" kern="1200" dirty="0" smtClean="0"/>
            <a:t>Grupos económicos</a:t>
          </a:r>
          <a:endParaRPr lang="es-EC" sz="1600" kern="1200" dirty="0"/>
        </a:p>
        <a:p>
          <a:pPr marL="171450" lvl="1" indent="-171450" algn="l" defTabSz="711200">
            <a:lnSpc>
              <a:spcPct val="90000"/>
            </a:lnSpc>
            <a:spcBef>
              <a:spcPct val="0"/>
            </a:spcBef>
            <a:spcAft>
              <a:spcPct val="15000"/>
            </a:spcAft>
            <a:buChar char="••"/>
          </a:pPr>
          <a:r>
            <a:rPr lang="es-EC" sz="1600" kern="1200" dirty="0" smtClean="0"/>
            <a:t>Remesas de migrantes ecuatorianos</a:t>
          </a:r>
          <a:endParaRPr lang="es-EC" sz="1600" kern="1200" dirty="0"/>
        </a:p>
        <a:p>
          <a:pPr marL="171450" lvl="1" indent="-171450" algn="l" defTabSz="711200">
            <a:lnSpc>
              <a:spcPct val="90000"/>
            </a:lnSpc>
            <a:spcBef>
              <a:spcPct val="0"/>
            </a:spcBef>
            <a:spcAft>
              <a:spcPct val="15000"/>
            </a:spcAft>
            <a:buChar char="••"/>
          </a:pPr>
          <a:r>
            <a:rPr lang="es-EC" sz="1600" kern="1200" dirty="0" smtClean="0"/>
            <a:t>Catástrofes mundiales</a:t>
          </a:r>
          <a:endParaRPr lang="es-EC" sz="1600" kern="1200" dirty="0"/>
        </a:p>
      </dsp:txBody>
      <dsp:txXfrm>
        <a:off x="3810000" y="0"/>
        <a:ext cx="3810000" cy="1800225"/>
      </dsp:txXfrm>
    </dsp:sp>
    <dsp:sp modelId="{0A878B6B-D9E4-4A5D-9161-C56C25FE951D}">
      <dsp:nvSpPr>
        <dsp:cNvPr id="0" name=""/>
        <dsp:cNvSpPr/>
      </dsp:nvSpPr>
      <dsp:spPr>
        <a:xfrm rot="10800000">
          <a:off x="0" y="2400300"/>
          <a:ext cx="3810000" cy="2400300"/>
        </a:xfrm>
        <a:prstGeom prst="round1Rect">
          <a:avLst/>
        </a:prstGeom>
        <a:solidFill>
          <a:schemeClr val="accent3">
            <a:hueOff val="228594"/>
            <a:satOff val="13473"/>
            <a:lumOff val="-65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s-EC" sz="2100" kern="1200" dirty="0" smtClean="0"/>
            <a:t>Factores Socio-Culturales</a:t>
          </a:r>
          <a:endParaRPr lang="es-EC" sz="2100" kern="1200" dirty="0"/>
        </a:p>
        <a:p>
          <a:pPr marL="171450" lvl="1" indent="-171450" algn="l" defTabSz="711200">
            <a:lnSpc>
              <a:spcPct val="90000"/>
            </a:lnSpc>
            <a:spcBef>
              <a:spcPct val="0"/>
            </a:spcBef>
            <a:spcAft>
              <a:spcPct val="15000"/>
            </a:spcAft>
            <a:buChar char="••"/>
          </a:pPr>
          <a:r>
            <a:rPr lang="es-EC" sz="1600" kern="1200" dirty="0" smtClean="0"/>
            <a:t>Falta de cultura de seguros en el país</a:t>
          </a:r>
          <a:endParaRPr lang="es-EC" sz="1600" kern="1200" dirty="0"/>
        </a:p>
        <a:p>
          <a:pPr marL="171450" lvl="1" indent="-171450" algn="l" defTabSz="711200">
            <a:lnSpc>
              <a:spcPct val="90000"/>
            </a:lnSpc>
            <a:spcBef>
              <a:spcPct val="0"/>
            </a:spcBef>
            <a:spcAft>
              <a:spcPct val="15000"/>
            </a:spcAft>
            <a:buChar char="••"/>
          </a:pPr>
          <a:r>
            <a:rPr lang="es-EC" sz="1600" kern="1200" dirty="0" smtClean="0"/>
            <a:t>Falta de información y conocimiento</a:t>
          </a:r>
          <a:endParaRPr lang="es-EC" sz="1600" kern="1200" dirty="0"/>
        </a:p>
        <a:p>
          <a:pPr marL="171450" lvl="1" indent="-171450" algn="l" defTabSz="711200">
            <a:lnSpc>
              <a:spcPct val="90000"/>
            </a:lnSpc>
            <a:spcBef>
              <a:spcPct val="0"/>
            </a:spcBef>
            <a:spcAft>
              <a:spcPct val="15000"/>
            </a:spcAft>
            <a:buChar char="••"/>
          </a:pPr>
          <a:r>
            <a:rPr lang="es-EC" sz="1600" kern="1200" dirty="0" smtClean="0"/>
            <a:t>Créditos hipotecarios y automotrices</a:t>
          </a:r>
          <a:endParaRPr lang="es-EC" sz="1600" kern="1200" dirty="0"/>
        </a:p>
        <a:p>
          <a:pPr marL="171450" lvl="1" indent="-171450" algn="l" defTabSz="711200">
            <a:lnSpc>
              <a:spcPct val="90000"/>
            </a:lnSpc>
            <a:spcBef>
              <a:spcPct val="0"/>
            </a:spcBef>
            <a:spcAft>
              <a:spcPct val="15000"/>
            </a:spcAft>
            <a:buChar char="••"/>
          </a:pPr>
          <a:r>
            <a:rPr lang="es-EC" sz="1600" kern="1200" dirty="0" smtClean="0"/>
            <a:t>Inseguridad </a:t>
          </a:r>
          <a:endParaRPr lang="es-EC" sz="1600" kern="1200" dirty="0"/>
        </a:p>
      </dsp:txBody>
      <dsp:txXfrm rot="10800000">
        <a:off x="0" y="3000374"/>
        <a:ext cx="3810000" cy="1800225"/>
      </dsp:txXfrm>
    </dsp:sp>
    <dsp:sp modelId="{04077EA6-CBD8-4118-9F7B-9C7819F82306}">
      <dsp:nvSpPr>
        <dsp:cNvPr id="0" name=""/>
        <dsp:cNvSpPr/>
      </dsp:nvSpPr>
      <dsp:spPr>
        <a:xfrm rot="5400000">
          <a:off x="4514850" y="1695450"/>
          <a:ext cx="2400300" cy="3810000"/>
        </a:xfrm>
        <a:prstGeom prst="round1Rect">
          <a:avLst/>
        </a:prstGeom>
        <a:solidFill>
          <a:schemeClr val="accent3">
            <a:hueOff val="342892"/>
            <a:satOff val="20210"/>
            <a:lumOff val="-9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s-EC" sz="2100" kern="1200" dirty="0" smtClean="0"/>
            <a:t>Factores Tecnológicos</a:t>
          </a:r>
          <a:endParaRPr lang="es-EC" sz="2100" kern="1200" dirty="0"/>
        </a:p>
        <a:p>
          <a:pPr marL="171450" lvl="1" indent="-171450" algn="l" defTabSz="711200">
            <a:lnSpc>
              <a:spcPct val="90000"/>
            </a:lnSpc>
            <a:spcBef>
              <a:spcPct val="0"/>
            </a:spcBef>
            <a:spcAft>
              <a:spcPct val="15000"/>
            </a:spcAft>
            <a:buChar char="••"/>
          </a:pPr>
          <a:r>
            <a:rPr lang="es-EC" sz="1600" kern="1200" dirty="0" smtClean="0"/>
            <a:t>Avances tecnológicos</a:t>
          </a:r>
          <a:endParaRPr lang="es-EC" sz="1600" kern="1200" dirty="0"/>
        </a:p>
        <a:p>
          <a:pPr marL="171450" lvl="1" indent="-171450" algn="l" defTabSz="711200">
            <a:lnSpc>
              <a:spcPct val="90000"/>
            </a:lnSpc>
            <a:spcBef>
              <a:spcPct val="0"/>
            </a:spcBef>
            <a:spcAft>
              <a:spcPct val="15000"/>
            </a:spcAft>
            <a:buChar char="••"/>
          </a:pPr>
          <a:r>
            <a:rPr lang="es-EC" sz="1600" kern="1200" dirty="0" smtClean="0"/>
            <a:t>Compras por internet</a:t>
          </a:r>
          <a:endParaRPr lang="es-EC" sz="1600" kern="1200" dirty="0"/>
        </a:p>
        <a:p>
          <a:pPr marL="171450" lvl="1" indent="-171450" algn="l" defTabSz="711200">
            <a:lnSpc>
              <a:spcPct val="90000"/>
            </a:lnSpc>
            <a:spcBef>
              <a:spcPct val="0"/>
            </a:spcBef>
            <a:spcAft>
              <a:spcPct val="15000"/>
            </a:spcAft>
            <a:buChar char="••"/>
          </a:pPr>
          <a:r>
            <a:rPr lang="es-EC" sz="1600" kern="1200" dirty="0" smtClean="0"/>
            <a:t>Tiempos de entrega</a:t>
          </a:r>
          <a:endParaRPr lang="es-EC" sz="1600" kern="1200" dirty="0"/>
        </a:p>
      </dsp:txBody>
      <dsp:txXfrm rot="-5400000">
        <a:off x="3810000" y="3000374"/>
        <a:ext cx="3810000" cy="1800225"/>
      </dsp:txXfrm>
    </dsp:sp>
    <dsp:sp modelId="{6759B00B-611E-46F6-A038-27FDF6AED893}">
      <dsp:nvSpPr>
        <dsp:cNvPr id="0" name=""/>
        <dsp:cNvSpPr/>
      </dsp:nvSpPr>
      <dsp:spPr>
        <a:xfrm>
          <a:off x="2667000" y="1800224"/>
          <a:ext cx="2286000" cy="1200150"/>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err="1" smtClean="0"/>
            <a:t>Macroambiente</a:t>
          </a:r>
          <a:endParaRPr lang="es-EC" sz="2100" kern="1200" dirty="0"/>
        </a:p>
      </dsp:txBody>
      <dsp:txXfrm>
        <a:off x="2725586" y="1858810"/>
        <a:ext cx="2168828" cy="10829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F62BC-41B0-412F-A46B-52037CEE79E5}">
      <dsp:nvSpPr>
        <dsp:cNvPr id="0" name=""/>
        <dsp:cNvSpPr/>
      </dsp:nvSpPr>
      <dsp:spPr>
        <a:xfrm>
          <a:off x="4240706" y="2248648"/>
          <a:ext cx="1311675" cy="13116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C" sz="1700" b="1" kern="1200" dirty="0" smtClean="0"/>
            <a:t>5 Fuerzas de </a:t>
          </a:r>
          <a:r>
            <a:rPr lang="es-EC" sz="1700" b="1" kern="1200" dirty="0" err="1" smtClean="0"/>
            <a:t>Porter</a:t>
          </a:r>
          <a:endParaRPr lang="es-EC" sz="1700" b="1" kern="1200" dirty="0"/>
        </a:p>
      </dsp:txBody>
      <dsp:txXfrm>
        <a:off x="4432796" y="2440738"/>
        <a:ext cx="927495" cy="927495"/>
      </dsp:txXfrm>
    </dsp:sp>
    <dsp:sp modelId="{1DCDA852-0F1D-44C1-9A37-8C68C0F72C15}">
      <dsp:nvSpPr>
        <dsp:cNvPr id="0" name=""/>
        <dsp:cNvSpPr/>
      </dsp:nvSpPr>
      <dsp:spPr>
        <a:xfrm rot="16200000">
          <a:off x="4705815" y="1640263"/>
          <a:ext cx="381456" cy="51863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a:off x="4763034" y="1801208"/>
        <a:ext cx="267019" cy="311179"/>
      </dsp:txXfrm>
    </dsp:sp>
    <dsp:sp modelId="{B440B720-8EB1-4EB6-A036-08DBA1009943}">
      <dsp:nvSpPr>
        <dsp:cNvPr id="0" name=""/>
        <dsp:cNvSpPr/>
      </dsp:nvSpPr>
      <dsp:spPr>
        <a:xfrm>
          <a:off x="4133849" y="3530"/>
          <a:ext cx="1525388" cy="152538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b="0" kern="1200" dirty="0" smtClean="0"/>
            <a:t>Rivalidad entre competidores</a:t>
          </a:r>
          <a:endParaRPr lang="es-EC" sz="1800" b="0" kern="1200" dirty="0"/>
        </a:p>
      </dsp:txBody>
      <dsp:txXfrm>
        <a:off x="4357237" y="226918"/>
        <a:ext cx="1078612" cy="1078612"/>
      </dsp:txXfrm>
    </dsp:sp>
    <dsp:sp modelId="{6C69EBFF-12EA-4510-9254-AA11A761E36B}">
      <dsp:nvSpPr>
        <dsp:cNvPr id="0" name=""/>
        <dsp:cNvSpPr/>
      </dsp:nvSpPr>
      <dsp:spPr>
        <a:xfrm rot="20520000">
          <a:off x="5661538" y="2334636"/>
          <a:ext cx="381456" cy="51863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a:off x="5664338" y="2456043"/>
        <a:ext cx="267019" cy="311179"/>
      </dsp:txXfrm>
    </dsp:sp>
    <dsp:sp modelId="{A589C60D-4183-4B13-B4DA-7D05CE514960}">
      <dsp:nvSpPr>
        <dsp:cNvPr id="0" name=""/>
        <dsp:cNvSpPr/>
      </dsp:nvSpPr>
      <dsp:spPr>
        <a:xfrm>
          <a:off x="6167457" y="1481032"/>
          <a:ext cx="1525388" cy="152538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Poder de negociación de los clientes</a:t>
          </a:r>
          <a:endParaRPr lang="es-EC" sz="1800" kern="1200" dirty="0"/>
        </a:p>
      </dsp:txBody>
      <dsp:txXfrm>
        <a:off x="6390845" y="1704420"/>
        <a:ext cx="1078612" cy="1078612"/>
      </dsp:txXfrm>
    </dsp:sp>
    <dsp:sp modelId="{B91CB660-E2F1-4C9E-93AB-31FD61EC30DD}">
      <dsp:nvSpPr>
        <dsp:cNvPr id="0" name=""/>
        <dsp:cNvSpPr/>
      </dsp:nvSpPr>
      <dsp:spPr>
        <a:xfrm rot="3240000">
          <a:off x="5296116" y="3450953"/>
          <a:ext cx="371727" cy="51863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a:off x="5319101" y="3509569"/>
        <a:ext cx="260209" cy="311179"/>
      </dsp:txXfrm>
    </dsp:sp>
    <dsp:sp modelId="{74DAE0E1-682F-4D34-AD4A-5D688EF3FA6E}">
      <dsp:nvSpPr>
        <dsp:cNvPr id="0" name=""/>
        <dsp:cNvSpPr/>
      </dsp:nvSpPr>
      <dsp:spPr>
        <a:xfrm>
          <a:off x="5333585" y="3871681"/>
          <a:ext cx="1639594" cy="152538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Poder de negociación de los proveedores</a:t>
          </a:r>
          <a:endParaRPr lang="es-EC" sz="1800" kern="1200" dirty="0"/>
        </a:p>
      </dsp:txBody>
      <dsp:txXfrm>
        <a:off x="5573698" y="4095069"/>
        <a:ext cx="1159368" cy="1078612"/>
      </dsp:txXfrm>
    </dsp:sp>
    <dsp:sp modelId="{2052440D-2FE1-4E10-9C96-81D3AD9321F2}">
      <dsp:nvSpPr>
        <dsp:cNvPr id="0" name=""/>
        <dsp:cNvSpPr/>
      </dsp:nvSpPr>
      <dsp:spPr>
        <a:xfrm rot="7560000">
          <a:off x="4115146" y="3458156"/>
          <a:ext cx="381456" cy="51863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rot="10800000">
        <a:off x="4205997" y="3515591"/>
        <a:ext cx="267019" cy="311179"/>
      </dsp:txXfrm>
    </dsp:sp>
    <dsp:sp modelId="{C6D69AFD-446B-4BFC-AF9A-CC529E41755E}">
      <dsp:nvSpPr>
        <dsp:cNvPr id="0" name=""/>
        <dsp:cNvSpPr/>
      </dsp:nvSpPr>
      <dsp:spPr>
        <a:xfrm>
          <a:off x="2877011" y="3871681"/>
          <a:ext cx="1525388" cy="152538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Productos Sustitutos</a:t>
          </a:r>
          <a:endParaRPr lang="es-EC" sz="1800" kern="1200" dirty="0"/>
        </a:p>
      </dsp:txBody>
      <dsp:txXfrm>
        <a:off x="3100399" y="4095069"/>
        <a:ext cx="1078612" cy="1078612"/>
      </dsp:txXfrm>
    </dsp:sp>
    <dsp:sp modelId="{B93885FC-8DB8-4BFF-BA32-7976B2426B3E}">
      <dsp:nvSpPr>
        <dsp:cNvPr id="0" name=""/>
        <dsp:cNvSpPr/>
      </dsp:nvSpPr>
      <dsp:spPr>
        <a:xfrm rot="11880000">
          <a:off x="3750092" y="2334636"/>
          <a:ext cx="381456" cy="51863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rot="10800000">
        <a:off x="3861729" y="2456043"/>
        <a:ext cx="267019" cy="311179"/>
      </dsp:txXfrm>
    </dsp:sp>
    <dsp:sp modelId="{A3B07EDC-272A-4409-94D7-88A6FF30CDA2}">
      <dsp:nvSpPr>
        <dsp:cNvPr id="0" name=""/>
        <dsp:cNvSpPr/>
      </dsp:nvSpPr>
      <dsp:spPr>
        <a:xfrm>
          <a:off x="2100242" y="1481032"/>
          <a:ext cx="1525388" cy="1525388"/>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kern="1200" dirty="0" smtClean="0"/>
            <a:t>Amenaza de nuevos entrantes</a:t>
          </a:r>
          <a:endParaRPr lang="es-EC" sz="1800" kern="1200" dirty="0"/>
        </a:p>
      </dsp:txBody>
      <dsp:txXfrm>
        <a:off x="2323630" y="1704420"/>
        <a:ext cx="1078612" cy="1078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62A94-087F-497A-A744-B1E5FCF0D236}">
      <dsp:nvSpPr>
        <dsp:cNvPr id="0" name=""/>
        <dsp:cNvSpPr/>
      </dsp:nvSpPr>
      <dsp:spPr>
        <a:xfrm>
          <a:off x="345578" y="1448"/>
          <a:ext cx="7538442" cy="4523065"/>
        </a:xfrm>
        <a:prstGeom prst="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C" sz="6500" kern="1200" dirty="0" smtClean="0"/>
            <a:t>ANÁLISIS PROSPECTIVO</a:t>
          </a:r>
          <a:endParaRPr lang="es-EC" sz="6500" kern="1200" dirty="0"/>
        </a:p>
      </dsp:txBody>
      <dsp:txXfrm>
        <a:off x="345578" y="1448"/>
        <a:ext cx="7538442" cy="45230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FEA53-4733-4936-B4A6-A09FAFD04F0B}">
      <dsp:nvSpPr>
        <dsp:cNvPr id="0" name=""/>
        <dsp:cNvSpPr/>
      </dsp:nvSpPr>
      <dsp:spPr>
        <a:xfrm>
          <a:off x="761657" y="2473777"/>
          <a:ext cx="2320604" cy="1695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C" sz="2400" b="1" kern="1200" dirty="0" smtClean="0"/>
            <a:t>Análisis Prospectivo</a:t>
          </a:r>
          <a:endParaRPr lang="es-EC" sz="2400" b="1" kern="1200" dirty="0"/>
        </a:p>
      </dsp:txBody>
      <dsp:txXfrm>
        <a:off x="811315" y="2523435"/>
        <a:ext cx="2221288" cy="1596133"/>
      </dsp:txXfrm>
    </dsp:sp>
    <dsp:sp modelId="{5EB5074D-0BFB-423E-BE55-33382E59342D}">
      <dsp:nvSpPr>
        <dsp:cNvPr id="0" name=""/>
        <dsp:cNvSpPr/>
      </dsp:nvSpPr>
      <dsp:spPr>
        <a:xfrm rot="17230830">
          <a:off x="2334993" y="2296910"/>
          <a:ext cx="2121063" cy="22763"/>
        </a:xfrm>
        <a:custGeom>
          <a:avLst/>
          <a:gdLst/>
          <a:ahLst/>
          <a:cxnLst/>
          <a:rect l="0" t="0" r="0" b="0"/>
          <a:pathLst>
            <a:path>
              <a:moveTo>
                <a:pt x="0" y="11381"/>
              </a:moveTo>
              <a:lnTo>
                <a:pt x="2121063" y="1138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3342498" y="2255265"/>
        <a:ext cx="106053" cy="106053"/>
      </dsp:txXfrm>
    </dsp:sp>
    <dsp:sp modelId="{6DAE6606-50ED-4496-8851-DF136878FED8}">
      <dsp:nvSpPr>
        <dsp:cNvPr id="0" name=""/>
        <dsp:cNvSpPr/>
      </dsp:nvSpPr>
      <dsp:spPr>
        <a:xfrm>
          <a:off x="3708787" y="903503"/>
          <a:ext cx="1566314" cy="7831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Factores de Cambio</a:t>
          </a:r>
          <a:endParaRPr lang="es-EC" sz="1700" kern="1200" dirty="0"/>
        </a:p>
      </dsp:txBody>
      <dsp:txXfrm>
        <a:off x="3731725" y="926441"/>
        <a:ext cx="1520438" cy="737281"/>
      </dsp:txXfrm>
    </dsp:sp>
    <dsp:sp modelId="{2EADF604-44EB-49D6-8CEA-EA3509E8C72F}">
      <dsp:nvSpPr>
        <dsp:cNvPr id="0" name=""/>
        <dsp:cNvSpPr/>
      </dsp:nvSpPr>
      <dsp:spPr>
        <a:xfrm rot="18289469">
          <a:off x="5039805" y="833384"/>
          <a:ext cx="1097119" cy="22763"/>
        </a:xfrm>
        <a:custGeom>
          <a:avLst/>
          <a:gdLst/>
          <a:ahLst/>
          <a:cxnLst/>
          <a:rect l="0" t="0" r="0" b="0"/>
          <a:pathLst>
            <a:path>
              <a:moveTo>
                <a:pt x="0" y="11381"/>
              </a:moveTo>
              <a:lnTo>
                <a:pt x="1097119"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60937" y="817338"/>
        <a:ext cx="54855" cy="54855"/>
      </dsp:txXfrm>
    </dsp:sp>
    <dsp:sp modelId="{A20A17C8-F549-4ABE-8DDD-D3EB8AF30E6E}">
      <dsp:nvSpPr>
        <dsp:cNvPr id="0" name=""/>
        <dsp:cNvSpPr/>
      </dsp:nvSpPr>
      <dsp:spPr>
        <a:xfrm>
          <a:off x="5901628" y="2872"/>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Arboles de competencia</a:t>
          </a:r>
        </a:p>
      </dsp:txBody>
      <dsp:txXfrm>
        <a:off x="5924566" y="25810"/>
        <a:ext cx="1520438" cy="737281"/>
      </dsp:txXfrm>
    </dsp:sp>
    <dsp:sp modelId="{4B63D8AA-5E97-4B13-8C45-5EC92754ED4C}">
      <dsp:nvSpPr>
        <dsp:cNvPr id="0" name=""/>
        <dsp:cNvSpPr/>
      </dsp:nvSpPr>
      <dsp:spPr>
        <a:xfrm>
          <a:off x="5275102" y="1283700"/>
          <a:ext cx="626525" cy="22763"/>
        </a:xfrm>
        <a:custGeom>
          <a:avLst/>
          <a:gdLst/>
          <a:ahLst/>
          <a:cxnLst/>
          <a:rect l="0" t="0" r="0" b="0"/>
          <a:pathLst>
            <a:path>
              <a:moveTo>
                <a:pt x="0" y="11381"/>
              </a:moveTo>
              <a:lnTo>
                <a:pt x="626525"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72702" y="1279419"/>
        <a:ext cx="31326" cy="31326"/>
      </dsp:txXfrm>
    </dsp:sp>
    <dsp:sp modelId="{982466DA-C9D5-4874-AB17-232A0651B4E4}">
      <dsp:nvSpPr>
        <dsp:cNvPr id="0" name=""/>
        <dsp:cNvSpPr/>
      </dsp:nvSpPr>
      <dsp:spPr>
        <a:xfrm>
          <a:off x="5901628" y="903503"/>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Matriz de cambios</a:t>
          </a:r>
        </a:p>
      </dsp:txBody>
      <dsp:txXfrm>
        <a:off x="5924566" y="926441"/>
        <a:ext cx="1520438" cy="737281"/>
      </dsp:txXfrm>
    </dsp:sp>
    <dsp:sp modelId="{688CC3BE-108F-4C0E-B2B9-8B93CAB2ABD8}">
      <dsp:nvSpPr>
        <dsp:cNvPr id="0" name=""/>
        <dsp:cNvSpPr/>
      </dsp:nvSpPr>
      <dsp:spPr>
        <a:xfrm rot="3310531">
          <a:off x="5039805" y="1734015"/>
          <a:ext cx="1097119" cy="22763"/>
        </a:xfrm>
        <a:custGeom>
          <a:avLst/>
          <a:gdLst/>
          <a:ahLst/>
          <a:cxnLst/>
          <a:rect l="0" t="0" r="0" b="0"/>
          <a:pathLst>
            <a:path>
              <a:moveTo>
                <a:pt x="0" y="11381"/>
              </a:moveTo>
              <a:lnTo>
                <a:pt x="1097119"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60937" y="1717969"/>
        <a:ext cx="54855" cy="54855"/>
      </dsp:txXfrm>
    </dsp:sp>
    <dsp:sp modelId="{C70F9538-3F8B-48EC-B3FA-D608C42A4E37}">
      <dsp:nvSpPr>
        <dsp:cNvPr id="0" name=""/>
        <dsp:cNvSpPr/>
      </dsp:nvSpPr>
      <dsp:spPr>
        <a:xfrm>
          <a:off x="5901628" y="1804134"/>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Estereotipos</a:t>
          </a:r>
        </a:p>
      </dsp:txBody>
      <dsp:txXfrm>
        <a:off x="5924566" y="1827072"/>
        <a:ext cx="1520438" cy="737281"/>
      </dsp:txXfrm>
    </dsp:sp>
    <dsp:sp modelId="{A84E8EE6-E3B8-439B-AE43-F0C6BCD09AE4}">
      <dsp:nvSpPr>
        <dsp:cNvPr id="0" name=""/>
        <dsp:cNvSpPr/>
      </dsp:nvSpPr>
      <dsp:spPr>
        <a:xfrm rot="20413970">
          <a:off x="3062646" y="3197541"/>
          <a:ext cx="665755" cy="22763"/>
        </a:xfrm>
        <a:custGeom>
          <a:avLst/>
          <a:gdLst/>
          <a:ahLst/>
          <a:cxnLst/>
          <a:rect l="0" t="0" r="0" b="0"/>
          <a:pathLst>
            <a:path>
              <a:moveTo>
                <a:pt x="0" y="11381"/>
              </a:moveTo>
              <a:lnTo>
                <a:pt x="665755" y="1138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378880" y="3192278"/>
        <a:ext cx="33287" cy="33287"/>
      </dsp:txXfrm>
    </dsp:sp>
    <dsp:sp modelId="{03C9530E-C141-4FC5-9960-F291D37AF670}">
      <dsp:nvSpPr>
        <dsp:cNvPr id="0" name=""/>
        <dsp:cNvSpPr/>
      </dsp:nvSpPr>
      <dsp:spPr>
        <a:xfrm>
          <a:off x="3708787" y="2704765"/>
          <a:ext cx="1566314" cy="7831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Variables de Enlace/ Estratégicas</a:t>
          </a:r>
          <a:endParaRPr lang="es-EC" sz="1700" kern="1200" dirty="0"/>
        </a:p>
      </dsp:txBody>
      <dsp:txXfrm>
        <a:off x="3731725" y="2727703"/>
        <a:ext cx="1520438" cy="737281"/>
      </dsp:txXfrm>
    </dsp:sp>
    <dsp:sp modelId="{8812F682-4014-4238-9536-9264324230FE}">
      <dsp:nvSpPr>
        <dsp:cNvPr id="0" name=""/>
        <dsp:cNvSpPr/>
      </dsp:nvSpPr>
      <dsp:spPr>
        <a:xfrm>
          <a:off x="5275102" y="3084962"/>
          <a:ext cx="626525" cy="22763"/>
        </a:xfrm>
        <a:custGeom>
          <a:avLst/>
          <a:gdLst/>
          <a:ahLst/>
          <a:cxnLst/>
          <a:rect l="0" t="0" r="0" b="0"/>
          <a:pathLst>
            <a:path>
              <a:moveTo>
                <a:pt x="0" y="11381"/>
              </a:moveTo>
              <a:lnTo>
                <a:pt x="626525"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72702" y="3080680"/>
        <a:ext cx="31326" cy="31326"/>
      </dsp:txXfrm>
    </dsp:sp>
    <dsp:sp modelId="{70C9A5BD-7428-437F-8913-7A8D16ECDD45}">
      <dsp:nvSpPr>
        <dsp:cNvPr id="0" name=""/>
        <dsp:cNvSpPr/>
      </dsp:nvSpPr>
      <dsp:spPr>
        <a:xfrm>
          <a:off x="5901628" y="2704765"/>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Análisis Estructural MICMAC</a:t>
          </a:r>
        </a:p>
      </dsp:txBody>
      <dsp:txXfrm>
        <a:off x="5924566" y="2727703"/>
        <a:ext cx="1520438" cy="737281"/>
      </dsp:txXfrm>
    </dsp:sp>
    <dsp:sp modelId="{22699EA2-212E-46DD-A027-13E84BA0A78A}">
      <dsp:nvSpPr>
        <dsp:cNvPr id="0" name=""/>
        <dsp:cNvSpPr/>
      </dsp:nvSpPr>
      <dsp:spPr>
        <a:xfrm rot="2829178">
          <a:off x="2934873" y="3647856"/>
          <a:ext cx="921302" cy="22763"/>
        </a:xfrm>
        <a:custGeom>
          <a:avLst/>
          <a:gdLst/>
          <a:ahLst/>
          <a:cxnLst/>
          <a:rect l="0" t="0" r="0" b="0"/>
          <a:pathLst>
            <a:path>
              <a:moveTo>
                <a:pt x="0" y="11381"/>
              </a:moveTo>
              <a:lnTo>
                <a:pt x="921302" y="1138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372492" y="3636205"/>
        <a:ext cx="46065" cy="46065"/>
      </dsp:txXfrm>
    </dsp:sp>
    <dsp:sp modelId="{243F9397-EC2C-44EA-AE75-E17C5EB24B5D}">
      <dsp:nvSpPr>
        <dsp:cNvPr id="0" name=""/>
        <dsp:cNvSpPr/>
      </dsp:nvSpPr>
      <dsp:spPr>
        <a:xfrm>
          <a:off x="3708787" y="3605396"/>
          <a:ext cx="1566314" cy="7831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Juego de Actores</a:t>
          </a:r>
        </a:p>
      </dsp:txBody>
      <dsp:txXfrm>
        <a:off x="3731725" y="3628334"/>
        <a:ext cx="1520438" cy="737281"/>
      </dsp:txXfrm>
    </dsp:sp>
    <dsp:sp modelId="{902A1A00-4DF2-4F09-90AD-B153C69B58AD}">
      <dsp:nvSpPr>
        <dsp:cNvPr id="0" name=""/>
        <dsp:cNvSpPr/>
      </dsp:nvSpPr>
      <dsp:spPr>
        <a:xfrm>
          <a:off x="5275102" y="3985593"/>
          <a:ext cx="626525" cy="22763"/>
        </a:xfrm>
        <a:custGeom>
          <a:avLst/>
          <a:gdLst/>
          <a:ahLst/>
          <a:cxnLst/>
          <a:rect l="0" t="0" r="0" b="0"/>
          <a:pathLst>
            <a:path>
              <a:moveTo>
                <a:pt x="0" y="11381"/>
              </a:moveTo>
              <a:lnTo>
                <a:pt x="626525"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72702" y="3981311"/>
        <a:ext cx="31326" cy="31326"/>
      </dsp:txXfrm>
    </dsp:sp>
    <dsp:sp modelId="{016D26B0-A3FB-4C4B-AC04-C0A3B2D90A79}">
      <dsp:nvSpPr>
        <dsp:cNvPr id="0" name=""/>
        <dsp:cNvSpPr/>
      </dsp:nvSpPr>
      <dsp:spPr>
        <a:xfrm>
          <a:off x="5901628" y="3605396"/>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MACTOR</a:t>
          </a:r>
          <a:endParaRPr lang="es-EC" sz="1700" kern="1200" dirty="0"/>
        </a:p>
      </dsp:txBody>
      <dsp:txXfrm>
        <a:off x="5924566" y="3628334"/>
        <a:ext cx="1520438" cy="737281"/>
      </dsp:txXfrm>
    </dsp:sp>
    <dsp:sp modelId="{5E2AE78A-DC89-4F9B-9F5B-BA97A62FFAE1}">
      <dsp:nvSpPr>
        <dsp:cNvPr id="0" name=""/>
        <dsp:cNvSpPr/>
      </dsp:nvSpPr>
      <dsp:spPr>
        <a:xfrm rot="4369170">
          <a:off x="2334993" y="4323329"/>
          <a:ext cx="2121063" cy="22763"/>
        </a:xfrm>
        <a:custGeom>
          <a:avLst/>
          <a:gdLst/>
          <a:ahLst/>
          <a:cxnLst/>
          <a:rect l="0" t="0" r="0" b="0"/>
          <a:pathLst>
            <a:path>
              <a:moveTo>
                <a:pt x="0" y="11381"/>
              </a:moveTo>
              <a:lnTo>
                <a:pt x="2121063" y="1138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3342498" y="4281684"/>
        <a:ext cx="106053" cy="106053"/>
      </dsp:txXfrm>
    </dsp:sp>
    <dsp:sp modelId="{EC434CCE-2FE5-4D27-A9C7-98C32CCD6383}">
      <dsp:nvSpPr>
        <dsp:cNvPr id="0" name=""/>
        <dsp:cNvSpPr/>
      </dsp:nvSpPr>
      <dsp:spPr>
        <a:xfrm>
          <a:off x="3708787" y="4956342"/>
          <a:ext cx="1566314" cy="7831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Definición de escenarios</a:t>
          </a:r>
          <a:endParaRPr lang="es-EC" sz="1700" kern="1200" dirty="0"/>
        </a:p>
      </dsp:txBody>
      <dsp:txXfrm>
        <a:off x="3731725" y="4979280"/>
        <a:ext cx="1520438" cy="737281"/>
      </dsp:txXfrm>
    </dsp:sp>
    <dsp:sp modelId="{7E732E4C-8312-418D-B886-DBC5C52ABF2E}">
      <dsp:nvSpPr>
        <dsp:cNvPr id="0" name=""/>
        <dsp:cNvSpPr/>
      </dsp:nvSpPr>
      <dsp:spPr>
        <a:xfrm rot="19457599">
          <a:off x="5202580" y="5111381"/>
          <a:ext cx="771568" cy="22763"/>
        </a:xfrm>
        <a:custGeom>
          <a:avLst/>
          <a:gdLst/>
          <a:ahLst/>
          <a:cxnLst/>
          <a:rect l="0" t="0" r="0" b="0"/>
          <a:pathLst>
            <a:path>
              <a:moveTo>
                <a:pt x="0" y="11381"/>
              </a:moveTo>
              <a:lnTo>
                <a:pt x="771568"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69076" y="5103474"/>
        <a:ext cx="38578" cy="38578"/>
      </dsp:txXfrm>
    </dsp:sp>
    <dsp:sp modelId="{4CE89482-14EF-44D8-8158-FA3E8734D4F6}">
      <dsp:nvSpPr>
        <dsp:cNvPr id="0" name=""/>
        <dsp:cNvSpPr/>
      </dsp:nvSpPr>
      <dsp:spPr>
        <a:xfrm>
          <a:off x="5901628" y="4506027"/>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SMIC</a:t>
          </a:r>
          <a:endParaRPr lang="es-EC" sz="1700" kern="1200" dirty="0"/>
        </a:p>
      </dsp:txBody>
      <dsp:txXfrm>
        <a:off x="5924566" y="4528965"/>
        <a:ext cx="1520438" cy="737281"/>
      </dsp:txXfrm>
    </dsp:sp>
    <dsp:sp modelId="{1B9ED273-6BE9-4498-B674-C53A3A64A23A}">
      <dsp:nvSpPr>
        <dsp:cNvPr id="0" name=""/>
        <dsp:cNvSpPr/>
      </dsp:nvSpPr>
      <dsp:spPr>
        <a:xfrm rot="2142401">
          <a:off x="5202580" y="5561697"/>
          <a:ext cx="771568" cy="22763"/>
        </a:xfrm>
        <a:custGeom>
          <a:avLst/>
          <a:gdLst/>
          <a:ahLst/>
          <a:cxnLst/>
          <a:rect l="0" t="0" r="0" b="0"/>
          <a:pathLst>
            <a:path>
              <a:moveTo>
                <a:pt x="0" y="11381"/>
              </a:moveTo>
              <a:lnTo>
                <a:pt x="771568" y="113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69076" y="5553789"/>
        <a:ext cx="38578" cy="38578"/>
      </dsp:txXfrm>
    </dsp:sp>
    <dsp:sp modelId="{71632F68-4724-440A-8806-2C2D00097A83}">
      <dsp:nvSpPr>
        <dsp:cNvPr id="0" name=""/>
        <dsp:cNvSpPr/>
      </dsp:nvSpPr>
      <dsp:spPr>
        <a:xfrm>
          <a:off x="5901628" y="5406658"/>
          <a:ext cx="1566314" cy="783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smtClean="0"/>
            <a:t>Escenario </a:t>
          </a:r>
          <a:r>
            <a:rPr lang="es-EC" sz="1700" kern="1200" dirty="0" smtClean="0"/>
            <a:t>Tendencial y apuesta</a:t>
          </a:r>
          <a:endParaRPr lang="es-EC" sz="1700" kern="1200" dirty="0"/>
        </a:p>
      </dsp:txBody>
      <dsp:txXfrm>
        <a:off x="5924566" y="5429596"/>
        <a:ext cx="1520438" cy="7372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AB3EE-6A1D-420B-9FE2-5CD78C953398}">
      <dsp:nvSpPr>
        <dsp:cNvPr id="0" name=""/>
        <dsp:cNvSpPr/>
      </dsp:nvSpPr>
      <dsp:spPr>
        <a:xfrm>
          <a:off x="2397201" y="1318025"/>
          <a:ext cx="519708" cy="91440"/>
        </a:xfrm>
        <a:custGeom>
          <a:avLst/>
          <a:gdLst/>
          <a:ahLst/>
          <a:cxnLst/>
          <a:rect l="0" t="0" r="0" b="0"/>
          <a:pathLst>
            <a:path>
              <a:moveTo>
                <a:pt x="0" y="45720"/>
              </a:moveTo>
              <a:lnTo>
                <a:pt x="519708"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643297" y="1360994"/>
        <a:ext cx="27515" cy="5503"/>
      </dsp:txXfrm>
    </dsp:sp>
    <dsp:sp modelId="{BEE1A44E-25EC-45AA-99BF-73496D8A1308}">
      <dsp:nvSpPr>
        <dsp:cNvPr id="0" name=""/>
        <dsp:cNvSpPr/>
      </dsp:nvSpPr>
      <dsp:spPr>
        <a:xfrm>
          <a:off x="6356" y="645952"/>
          <a:ext cx="2392645" cy="143558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t>Servicios On-line</a:t>
          </a:r>
          <a:endParaRPr lang="es-EC" sz="2400" kern="1200" dirty="0"/>
        </a:p>
      </dsp:txBody>
      <dsp:txXfrm>
        <a:off x="6356" y="645952"/>
        <a:ext cx="2392645" cy="1435587"/>
      </dsp:txXfrm>
    </dsp:sp>
    <dsp:sp modelId="{CF5F12C1-AE11-4CEE-AE6B-126B44AC64CA}">
      <dsp:nvSpPr>
        <dsp:cNvPr id="0" name=""/>
        <dsp:cNvSpPr/>
      </dsp:nvSpPr>
      <dsp:spPr>
        <a:xfrm>
          <a:off x="5340154" y="1318025"/>
          <a:ext cx="519708" cy="91440"/>
        </a:xfrm>
        <a:custGeom>
          <a:avLst/>
          <a:gdLst/>
          <a:ahLst/>
          <a:cxnLst/>
          <a:rect l="0" t="0" r="0" b="0"/>
          <a:pathLst>
            <a:path>
              <a:moveTo>
                <a:pt x="0" y="45720"/>
              </a:moveTo>
              <a:lnTo>
                <a:pt x="519708"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86250" y="1360994"/>
        <a:ext cx="27515" cy="5503"/>
      </dsp:txXfrm>
    </dsp:sp>
    <dsp:sp modelId="{C2B17849-CA07-4655-8487-85FAFF038D6D}">
      <dsp:nvSpPr>
        <dsp:cNvPr id="0" name=""/>
        <dsp:cNvSpPr/>
      </dsp:nvSpPr>
      <dsp:spPr>
        <a:xfrm>
          <a:off x="2949309" y="645952"/>
          <a:ext cx="2392645" cy="143558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t>Captación de Nuevos Clientes</a:t>
          </a:r>
          <a:endParaRPr lang="es-EC" sz="2400" kern="1200" dirty="0"/>
        </a:p>
      </dsp:txBody>
      <dsp:txXfrm>
        <a:off x="2949309" y="645952"/>
        <a:ext cx="2392645" cy="1435587"/>
      </dsp:txXfrm>
    </dsp:sp>
    <dsp:sp modelId="{2B4576DB-298E-42E4-959B-DEDB85B8BEB6}">
      <dsp:nvSpPr>
        <dsp:cNvPr id="0" name=""/>
        <dsp:cNvSpPr/>
      </dsp:nvSpPr>
      <dsp:spPr>
        <a:xfrm>
          <a:off x="1202678" y="2079739"/>
          <a:ext cx="5885906" cy="519708"/>
        </a:xfrm>
        <a:custGeom>
          <a:avLst/>
          <a:gdLst/>
          <a:ahLst/>
          <a:cxnLst/>
          <a:rect l="0" t="0" r="0" b="0"/>
          <a:pathLst>
            <a:path>
              <a:moveTo>
                <a:pt x="5885906" y="0"/>
              </a:moveTo>
              <a:lnTo>
                <a:pt x="5885906" y="276954"/>
              </a:lnTo>
              <a:lnTo>
                <a:pt x="0" y="276954"/>
              </a:lnTo>
              <a:lnTo>
                <a:pt x="0" y="519708"/>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997842" y="2336841"/>
        <a:ext cx="295578" cy="5503"/>
      </dsp:txXfrm>
    </dsp:sp>
    <dsp:sp modelId="{00020E91-B680-4D10-B7EC-91C9DFE882C2}">
      <dsp:nvSpPr>
        <dsp:cNvPr id="0" name=""/>
        <dsp:cNvSpPr/>
      </dsp:nvSpPr>
      <dsp:spPr>
        <a:xfrm>
          <a:off x="5892262" y="645952"/>
          <a:ext cx="2392645" cy="143558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t>Diversificación de Servicios</a:t>
          </a:r>
        </a:p>
      </dsp:txBody>
      <dsp:txXfrm>
        <a:off x="5892262" y="645952"/>
        <a:ext cx="2392645" cy="1435587"/>
      </dsp:txXfrm>
    </dsp:sp>
    <dsp:sp modelId="{AD93AE52-5192-40D2-A691-83D19C4A84FD}">
      <dsp:nvSpPr>
        <dsp:cNvPr id="0" name=""/>
        <dsp:cNvSpPr/>
      </dsp:nvSpPr>
      <dsp:spPr>
        <a:xfrm>
          <a:off x="2397201" y="3303921"/>
          <a:ext cx="519708" cy="91440"/>
        </a:xfrm>
        <a:custGeom>
          <a:avLst/>
          <a:gdLst/>
          <a:ahLst/>
          <a:cxnLst/>
          <a:rect l="0" t="0" r="0" b="0"/>
          <a:pathLst>
            <a:path>
              <a:moveTo>
                <a:pt x="0" y="45720"/>
              </a:moveTo>
              <a:lnTo>
                <a:pt x="519708"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643297" y="3346889"/>
        <a:ext cx="27515" cy="5503"/>
      </dsp:txXfrm>
    </dsp:sp>
    <dsp:sp modelId="{B82833D4-7021-4E8B-B9FA-5B0163660278}">
      <dsp:nvSpPr>
        <dsp:cNvPr id="0" name=""/>
        <dsp:cNvSpPr/>
      </dsp:nvSpPr>
      <dsp:spPr>
        <a:xfrm>
          <a:off x="6356" y="2631847"/>
          <a:ext cx="2392645" cy="143558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t>Posicionamiento</a:t>
          </a:r>
        </a:p>
      </dsp:txBody>
      <dsp:txXfrm>
        <a:off x="6356" y="2631847"/>
        <a:ext cx="2392645" cy="1435587"/>
      </dsp:txXfrm>
    </dsp:sp>
    <dsp:sp modelId="{14D8E6CD-992A-450C-ADC8-120AED7523CB}">
      <dsp:nvSpPr>
        <dsp:cNvPr id="0" name=""/>
        <dsp:cNvSpPr/>
      </dsp:nvSpPr>
      <dsp:spPr>
        <a:xfrm>
          <a:off x="5340154" y="3303921"/>
          <a:ext cx="519708" cy="91440"/>
        </a:xfrm>
        <a:custGeom>
          <a:avLst/>
          <a:gdLst/>
          <a:ahLst/>
          <a:cxnLst/>
          <a:rect l="0" t="0" r="0" b="0"/>
          <a:pathLst>
            <a:path>
              <a:moveTo>
                <a:pt x="0" y="45720"/>
              </a:moveTo>
              <a:lnTo>
                <a:pt x="519708" y="45720"/>
              </a:lnTo>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586250" y="3346889"/>
        <a:ext cx="27515" cy="5503"/>
      </dsp:txXfrm>
    </dsp:sp>
    <dsp:sp modelId="{93F2F1F9-BDEE-405F-836D-8A819544C5F6}">
      <dsp:nvSpPr>
        <dsp:cNvPr id="0" name=""/>
        <dsp:cNvSpPr/>
      </dsp:nvSpPr>
      <dsp:spPr>
        <a:xfrm>
          <a:off x="2949309" y="2631847"/>
          <a:ext cx="2392645" cy="143558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t>Precio </a:t>
          </a:r>
        </a:p>
      </dsp:txBody>
      <dsp:txXfrm>
        <a:off x="2949309" y="2631847"/>
        <a:ext cx="2392645" cy="1435587"/>
      </dsp:txXfrm>
    </dsp:sp>
    <dsp:sp modelId="{327A8627-206F-41F8-96EE-913C613228F4}">
      <dsp:nvSpPr>
        <dsp:cNvPr id="0" name=""/>
        <dsp:cNvSpPr/>
      </dsp:nvSpPr>
      <dsp:spPr>
        <a:xfrm>
          <a:off x="5892262" y="2631847"/>
          <a:ext cx="2392645" cy="143558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t>Plaza</a:t>
          </a:r>
        </a:p>
      </dsp:txBody>
      <dsp:txXfrm>
        <a:off x="5892262" y="2631847"/>
        <a:ext cx="2392645" cy="14355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1DE09-0590-4CB8-B72C-1143B47A2A9C}">
      <dsp:nvSpPr>
        <dsp:cNvPr id="0" name=""/>
        <dsp:cNvSpPr/>
      </dsp:nvSpPr>
      <dsp:spPr>
        <a:xfrm>
          <a:off x="1049654" y="0"/>
          <a:ext cx="4800599" cy="4800599"/>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B4A216-028A-42A2-B9C4-ECA303E4A11F}">
      <dsp:nvSpPr>
        <dsp:cNvPr id="0" name=""/>
        <dsp:cNvSpPr/>
      </dsp:nvSpPr>
      <dsp:spPr>
        <a:xfrm>
          <a:off x="3449954" y="480528"/>
          <a:ext cx="3120390" cy="68258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Implementación de Servicios On-line</a:t>
          </a:r>
          <a:endParaRPr lang="es-EC" sz="1700" kern="1200" dirty="0"/>
        </a:p>
      </dsp:txBody>
      <dsp:txXfrm>
        <a:off x="3483275" y="513849"/>
        <a:ext cx="3053748" cy="615943"/>
      </dsp:txXfrm>
    </dsp:sp>
    <dsp:sp modelId="{3906400A-DC41-44CA-8F93-017AB65C850C}">
      <dsp:nvSpPr>
        <dsp:cNvPr id="0" name=""/>
        <dsp:cNvSpPr/>
      </dsp:nvSpPr>
      <dsp:spPr>
        <a:xfrm>
          <a:off x="3449954" y="1248437"/>
          <a:ext cx="3120390" cy="682585"/>
        </a:xfrm>
        <a:prstGeom prst="roundRect">
          <a:avLst/>
        </a:prstGeom>
        <a:solidFill>
          <a:schemeClr val="lt1">
            <a:alpha val="90000"/>
            <a:hueOff val="0"/>
            <a:satOff val="0"/>
            <a:lumOff val="0"/>
            <a:alphaOff val="0"/>
          </a:schemeClr>
        </a:solidFill>
        <a:ln w="25400" cap="flat" cmpd="sng" algn="ctr">
          <a:solidFill>
            <a:schemeClr val="accent5">
              <a:hueOff val="1502675"/>
              <a:satOff val="-6595"/>
              <a:lumOff val="19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Diversificación de Servicios</a:t>
          </a:r>
          <a:endParaRPr lang="es-EC" sz="1700" kern="1200" dirty="0"/>
        </a:p>
      </dsp:txBody>
      <dsp:txXfrm>
        <a:off x="3483275" y="1281758"/>
        <a:ext cx="3053748" cy="615943"/>
      </dsp:txXfrm>
    </dsp:sp>
    <dsp:sp modelId="{5DBA34ED-CCFD-418C-B8F4-158B330A4E63}">
      <dsp:nvSpPr>
        <dsp:cNvPr id="0" name=""/>
        <dsp:cNvSpPr/>
      </dsp:nvSpPr>
      <dsp:spPr>
        <a:xfrm>
          <a:off x="3449954" y="2016345"/>
          <a:ext cx="3120390" cy="682585"/>
        </a:xfrm>
        <a:prstGeom prst="roundRect">
          <a:avLst/>
        </a:prstGeom>
        <a:solidFill>
          <a:schemeClr val="lt1">
            <a:alpha val="90000"/>
            <a:hueOff val="0"/>
            <a:satOff val="0"/>
            <a:lumOff val="0"/>
            <a:alphaOff val="0"/>
          </a:schemeClr>
        </a:solidFill>
        <a:ln w="25400" cap="flat" cmpd="sng" algn="ctr">
          <a:solidFill>
            <a:schemeClr val="accent5">
              <a:hueOff val="3005349"/>
              <a:satOff val="-13190"/>
              <a:lumOff val="39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Promoción y posicionamiento</a:t>
          </a:r>
          <a:endParaRPr lang="es-EC" sz="1700" kern="1200" dirty="0"/>
        </a:p>
      </dsp:txBody>
      <dsp:txXfrm>
        <a:off x="3483275" y="2049666"/>
        <a:ext cx="3053748" cy="615943"/>
      </dsp:txXfrm>
    </dsp:sp>
    <dsp:sp modelId="{1130B015-3253-43D5-B064-F402C70EB12A}">
      <dsp:nvSpPr>
        <dsp:cNvPr id="0" name=""/>
        <dsp:cNvSpPr/>
      </dsp:nvSpPr>
      <dsp:spPr>
        <a:xfrm>
          <a:off x="3449954" y="2784254"/>
          <a:ext cx="3120390" cy="682585"/>
        </a:xfrm>
        <a:prstGeom prst="roundRect">
          <a:avLst/>
        </a:prstGeom>
        <a:solidFill>
          <a:schemeClr val="lt1">
            <a:alpha val="90000"/>
            <a:hueOff val="0"/>
            <a:satOff val="0"/>
            <a:lumOff val="0"/>
            <a:alphaOff val="0"/>
          </a:schemeClr>
        </a:solidFill>
        <a:ln w="25400" cap="flat" cmpd="sng" algn="ctr">
          <a:solidFill>
            <a:schemeClr val="accent5">
              <a:hueOff val="4508024"/>
              <a:satOff val="-19785"/>
              <a:lumOff val="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Precios Competitivos</a:t>
          </a:r>
          <a:endParaRPr lang="es-EC" sz="1700" kern="1200" dirty="0"/>
        </a:p>
      </dsp:txBody>
      <dsp:txXfrm>
        <a:off x="3483275" y="2817575"/>
        <a:ext cx="3053748" cy="615943"/>
      </dsp:txXfrm>
    </dsp:sp>
    <dsp:sp modelId="{4F270B58-AEA1-4ADE-B616-5D7C95399539}">
      <dsp:nvSpPr>
        <dsp:cNvPr id="0" name=""/>
        <dsp:cNvSpPr/>
      </dsp:nvSpPr>
      <dsp:spPr>
        <a:xfrm>
          <a:off x="3449954" y="3552162"/>
          <a:ext cx="3120390" cy="682585"/>
        </a:xfrm>
        <a:prstGeom prst="roundRect">
          <a:avLst/>
        </a:prstGeom>
        <a:solidFill>
          <a:schemeClr val="lt1">
            <a:alpha val="90000"/>
            <a:hueOff val="0"/>
            <a:satOff val="0"/>
            <a:lumOff val="0"/>
            <a:alphaOff val="0"/>
          </a:schemeClr>
        </a:solidFill>
        <a:ln w="25400" cap="flat" cmpd="sng" algn="ctr">
          <a:solidFill>
            <a:schemeClr val="accent5">
              <a:hueOff val="6010699"/>
              <a:satOff val="-26380"/>
              <a:lumOff val="78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Captación de nuevos clientes</a:t>
          </a:r>
          <a:endParaRPr lang="es-EC" sz="1700" kern="1200" dirty="0"/>
        </a:p>
      </dsp:txBody>
      <dsp:txXfrm>
        <a:off x="3483275" y="3585483"/>
        <a:ext cx="3053748" cy="6159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690BA-10E2-4021-B932-CE0A797170A4}">
      <dsp:nvSpPr>
        <dsp:cNvPr id="0" name=""/>
        <dsp:cNvSpPr/>
      </dsp:nvSpPr>
      <dsp:spPr>
        <a:xfrm>
          <a:off x="4836" y="2460"/>
          <a:ext cx="3623964" cy="479567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es-EC" sz="6200" kern="1200" dirty="0" smtClean="0"/>
            <a:t>MISIÓN</a:t>
          </a:r>
        </a:p>
        <a:p>
          <a:pPr lvl="0" algn="ctr" defTabSz="2755900">
            <a:lnSpc>
              <a:spcPct val="90000"/>
            </a:lnSpc>
            <a:spcBef>
              <a:spcPct val="0"/>
            </a:spcBef>
            <a:spcAft>
              <a:spcPct val="35000"/>
            </a:spcAft>
          </a:pPr>
          <a:r>
            <a:rPr lang="es-EC" sz="1800" kern="1200" dirty="0" smtClean="0"/>
            <a:t>Cumplir con las expectativas de los clientes y corredores de seguros en sus necesidades de aseguramiento, ofreciendo en forma directa productos y servicios con calidad y oportunidad a través de funcionarios con alto nivel profesional y comprometidos en promover una imagen sólida de la compañía, procurando para los accionistas la mayor rentabilidad sobre el patrimonio</a:t>
          </a:r>
          <a:endParaRPr lang="es-EC" sz="1800" kern="1200" dirty="0"/>
        </a:p>
      </dsp:txBody>
      <dsp:txXfrm>
        <a:off x="4836" y="2460"/>
        <a:ext cx="3623964" cy="4795679"/>
      </dsp:txXfrm>
    </dsp:sp>
    <dsp:sp modelId="{64BCB8A4-8079-41D1-942C-301B59C4A2EC}">
      <dsp:nvSpPr>
        <dsp:cNvPr id="0" name=""/>
        <dsp:cNvSpPr/>
      </dsp:nvSpPr>
      <dsp:spPr>
        <a:xfrm>
          <a:off x="3991198" y="3"/>
          <a:ext cx="3623964" cy="4800593"/>
        </a:xfrm>
        <a:prstGeom prst="rect">
          <a:avLst/>
        </a:prstGeom>
        <a:solidFill>
          <a:schemeClr val="accent3">
            <a:hueOff val="342892"/>
            <a:satOff val="20210"/>
            <a:lumOff val="-9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es-EC" sz="6200" kern="1200" dirty="0" smtClean="0"/>
            <a:t>VISIÓN</a:t>
          </a:r>
        </a:p>
        <a:p>
          <a:pPr lvl="0" algn="ctr" defTabSz="2755900">
            <a:lnSpc>
              <a:spcPct val="90000"/>
            </a:lnSpc>
            <a:spcBef>
              <a:spcPct val="0"/>
            </a:spcBef>
            <a:spcAft>
              <a:spcPct val="35000"/>
            </a:spcAft>
          </a:pPr>
          <a:r>
            <a:rPr lang="es-EC" sz="1800" kern="1200" dirty="0" smtClean="0"/>
            <a:t>Ser líderes en la comercialización de productos y servicios on-line con altos niveles de excelencia y credibilidad, innovando continuamente a través de herramientas tecnológicas y diversificando los productos ofrecidos de acuerdo a las necesidades de aseguramiento de los clientes, en el ámbito de Seguros Generales </a:t>
          </a:r>
          <a:r>
            <a:rPr lang="es-EC" sz="1600" kern="1200" dirty="0" smtClean="0"/>
            <a:t>al 2016</a:t>
          </a:r>
          <a:endParaRPr lang="es-EC" sz="1600" kern="1200" dirty="0"/>
        </a:p>
      </dsp:txBody>
      <dsp:txXfrm>
        <a:off x="3991198" y="3"/>
        <a:ext cx="3623964" cy="4800593"/>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7354156-89AA-4F3D-B022-A5C0A6767BB9}" type="datetimeFigureOut">
              <a:rPr lang="es-EC" smtClean="0"/>
              <a:t>10/03/2014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7354156-89AA-4F3D-B022-A5C0A6767BB9}" type="datetimeFigureOut">
              <a:rPr lang="es-EC" smtClean="0"/>
              <a:t>10/03/2014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7354156-89AA-4F3D-B022-A5C0A6767BB9}" type="datetimeFigureOut">
              <a:rPr lang="es-EC" smtClean="0"/>
              <a:t>10/03/2014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7354156-89AA-4F3D-B022-A5C0A6767BB9}" type="datetimeFigureOut">
              <a:rPr lang="es-EC" smtClean="0"/>
              <a:t>10/03/2014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7354156-89AA-4F3D-B022-A5C0A6767BB9}" type="datetimeFigureOut">
              <a:rPr lang="es-EC" smtClean="0"/>
              <a:t>10/03/2014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7354156-89AA-4F3D-B022-A5C0A6767BB9}" type="datetimeFigureOut">
              <a:rPr lang="es-EC" smtClean="0"/>
              <a:t>10/03/2014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A7354156-89AA-4F3D-B022-A5C0A6767BB9}" type="datetimeFigureOut">
              <a:rPr lang="es-EC" smtClean="0"/>
              <a:t>10/03/2014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7354156-89AA-4F3D-B022-A5C0A6767BB9}" type="datetimeFigureOut">
              <a:rPr lang="es-EC" smtClean="0"/>
              <a:t>10/03/2014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54156-89AA-4F3D-B022-A5C0A6767BB9}" type="datetimeFigureOut">
              <a:rPr lang="es-EC" smtClean="0"/>
              <a:t>10/03/2014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547A21D6-EEC8-4AFA-9DE8-ECCFEBF249F8}"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7354156-89AA-4F3D-B022-A5C0A6767BB9}" type="datetimeFigureOut">
              <a:rPr lang="es-EC" smtClean="0"/>
              <a:t>10/03/2014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47A21D6-EEC8-4AFA-9DE8-ECCFEBF249F8}" type="slidenum">
              <a:rPr lang="es-EC" smtClean="0"/>
              <a:t>‹Nº›</a:t>
            </a:fld>
            <a:endParaRPr lang="es-EC"/>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A7354156-89AA-4F3D-B022-A5C0A6767BB9}" type="datetimeFigureOut">
              <a:rPr lang="es-EC" smtClean="0"/>
              <a:t>10/03/2014</a:t>
            </a:fld>
            <a:endParaRPr lang="es-EC"/>
          </a:p>
        </p:txBody>
      </p:sp>
      <p:sp>
        <p:nvSpPr>
          <p:cNvPr id="9" name="Slide Number Placeholder 8"/>
          <p:cNvSpPr>
            <a:spLocks noGrp="1"/>
          </p:cNvSpPr>
          <p:nvPr>
            <p:ph type="sldNum" sz="quarter" idx="11"/>
          </p:nvPr>
        </p:nvSpPr>
        <p:spPr/>
        <p:txBody>
          <a:bodyPr/>
          <a:lstStyle/>
          <a:p>
            <a:fld id="{547A21D6-EEC8-4AFA-9DE8-ECCFEBF249F8}"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47A21D6-EEC8-4AFA-9DE8-ECCFEBF249F8}" type="slidenum">
              <a:rPr lang="es-EC" smtClean="0"/>
              <a:t>‹Nº›</a:t>
            </a:fld>
            <a:endParaRPr lang="es-EC"/>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C"/>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7354156-89AA-4F3D-B022-A5C0A6767BB9}" type="datetimeFigureOut">
              <a:rPr lang="es-EC" smtClean="0"/>
              <a:t>10/03/2014</a:t>
            </a:fld>
            <a:endParaRPr lang="es-EC"/>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ctrTitle"/>
          </p:nvPr>
        </p:nvSpPr>
        <p:spPr>
          <a:xfrm>
            <a:off x="432048" y="2060848"/>
            <a:ext cx="7524328" cy="1828090"/>
          </a:xfrm>
        </p:spPr>
        <p:txBody>
          <a:bodyPr>
            <a:noAutofit/>
          </a:bodyPr>
          <a:lstStyle/>
          <a:p>
            <a:pPr algn="ctr"/>
            <a:r>
              <a:rPr lang="es-EC" sz="4000" dirty="0" smtClean="0"/>
              <a:t>PLANIFICACIÓN ESTRATÉGICA ALIANZA COMPAÑÍA DE SEGUROS Y REASEGUROS S.A. AL 2016</a:t>
            </a:r>
            <a:endParaRPr lang="es-EC" sz="4000" dirty="0"/>
          </a:p>
        </p:txBody>
      </p:sp>
      <p:sp>
        <p:nvSpPr>
          <p:cNvPr id="3" name="2 Subtítulo"/>
          <p:cNvSpPr>
            <a:spLocks noGrp="1"/>
          </p:cNvSpPr>
          <p:nvPr>
            <p:ph type="subTitle" idx="1"/>
          </p:nvPr>
        </p:nvSpPr>
        <p:spPr>
          <a:xfrm>
            <a:off x="1259632" y="5047456"/>
            <a:ext cx="6172200" cy="685800"/>
          </a:xfrm>
        </p:spPr>
        <p:txBody>
          <a:bodyPr>
            <a:noAutofit/>
          </a:bodyPr>
          <a:lstStyle/>
          <a:p>
            <a:pPr algn="ctr"/>
            <a:r>
              <a:rPr lang="es-EC" sz="2800" b="1" dirty="0" smtClean="0">
                <a:solidFill>
                  <a:schemeClr val="tx1"/>
                </a:solidFill>
              </a:rPr>
              <a:t>Ing. Paola Cristina Pérez Cadena</a:t>
            </a:r>
          </a:p>
          <a:p>
            <a:pPr algn="ctr"/>
            <a:r>
              <a:rPr lang="es-EC" sz="2800" b="1" dirty="0" smtClean="0">
                <a:solidFill>
                  <a:schemeClr val="tx1"/>
                </a:solidFill>
              </a:rPr>
              <a:t>Noviembre 2013</a:t>
            </a:r>
            <a:endParaRPr lang="es-EC" sz="2800" b="1" dirty="0">
              <a:solidFill>
                <a:schemeClr val="tx1"/>
              </a:solidFill>
            </a:endParaRPr>
          </a:p>
        </p:txBody>
      </p:sp>
      <p:pic>
        <p:nvPicPr>
          <p:cNvPr id="6" name="5 Imagen" descr="C:\Users\Pablo\AppData\Local\Microsoft\Windows\Temporary Internet Files\Content.Outlook\2P4AKS59\Copia de alianza.png"/>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88640"/>
            <a:ext cx="3456384" cy="1296144"/>
          </a:xfrm>
          <a:prstGeom prst="rect">
            <a:avLst/>
          </a:prstGeom>
          <a:noFill/>
          <a:ln>
            <a:noFill/>
          </a:ln>
        </p:spPr>
      </p:pic>
    </p:spTree>
    <p:extLst>
      <p:ext uri="{BB962C8B-B14F-4D97-AF65-F5344CB8AC3E}">
        <p14:creationId xmlns:p14="http://schemas.microsoft.com/office/powerpoint/2010/main" val="1261394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a:p>
        </p:txBody>
      </p:sp>
      <p:pic>
        <p:nvPicPr>
          <p:cNvPr id="4" name="3 Imagen" descr="C:\Users\pperez\Documents\PAOLA\REASEGUROS\CURSOS\CAPACIDADES 2013.jpg"/>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856983" cy="6480720"/>
          </a:xfrm>
          <a:prstGeom prst="rect">
            <a:avLst/>
          </a:prstGeom>
          <a:noFill/>
          <a:ln>
            <a:noFill/>
          </a:ln>
        </p:spPr>
      </p:pic>
    </p:spTree>
    <p:extLst>
      <p:ext uri="{BB962C8B-B14F-4D97-AF65-F5344CB8AC3E}">
        <p14:creationId xmlns:p14="http://schemas.microsoft.com/office/powerpoint/2010/main" val="2701837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15416"/>
            <a:ext cx="8229600" cy="1143000"/>
          </a:xfrm>
        </p:spPr>
        <p:txBody>
          <a:bodyPr>
            <a:normAutofit/>
          </a:bodyPr>
          <a:lstStyle/>
          <a:p>
            <a:r>
              <a:rPr lang="es-EC" sz="3200" dirty="0" smtClean="0"/>
              <a:t>Principales reaseguradores</a:t>
            </a:r>
            <a:endParaRPr lang="es-EC"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49874329"/>
              </p:ext>
            </p:extLst>
          </p:nvPr>
        </p:nvGraphicFramePr>
        <p:xfrm>
          <a:off x="1979712" y="908721"/>
          <a:ext cx="5400599" cy="5760638"/>
        </p:xfrm>
        <a:graphic>
          <a:graphicData uri="http://schemas.openxmlformats.org/drawingml/2006/table">
            <a:tbl>
              <a:tblPr firstRow="1" firstCol="1" bandRow="1">
                <a:tableStyleId>{5C22544A-7EE6-4342-B048-85BDC9FD1C3A}</a:tableStyleId>
              </a:tblPr>
              <a:tblGrid>
                <a:gridCol w="2291569"/>
                <a:gridCol w="1514312"/>
                <a:gridCol w="1594718"/>
              </a:tblGrid>
              <a:tr h="443126">
                <a:tc>
                  <a:txBody>
                    <a:bodyPr/>
                    <a:lstStyle/>
                    <a:p>
                      <a:pPr algn="ctr">
                        <a:lnSpc>
                          <a:spcPct val="200000"/>
                        </a:lnSpc>
                        <a:spcAft>
                          <a:spcPts val="0"/>
                        </a:spcAft>
                      </a:pPr>
                      <a:r>
                        <a:rPr lang="es-EC" sz="1400" dirty="0">
                          <a:effectLst/>
                        </a:rPr>
                        <a:t>REASEGURADOR</a:t>
                      </a:r>
                      <a:endParaRPr lang="es-EC" sz="1400" dirty="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CALIFICACIÓN</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PAIS</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Reaseguradora Delta C.A.</a:t>
                      </a:r>
                      <a:endParaRPr lang="es-EC" sz="1400">
                        <a:effectLst/>
                        <a:latin typeface="Times New Roman"/>
                        <a:ea typeface="Times New Roman"/>
                      </a:endParaRPr>
                    </a:p>
                  </a:txBody>
                  <a:tcPr marL="42310" marR="42310" marT="0" marB="0" anchor="ctr"/>
                </a:tc>
                <a:tc>
                  <a:txBody>
                    <a:bodyPr/>
                    <a:lstStyle/>
                    <a:p>
                      <a:pPr algn="just">
                        <a:lnSpc>
                          <a:spcPct val="200000"/>
                        </a:lnSpc>
                        <a:spcAft>
                          <a:spcPts val="0"/>
                        </a:spcAft>
                      </a:pPr>
                      <a:r>
                        <a:rPr lang="es-EC" sz="1400">
                          <a:effectLst/>
                        </a:rPr>
                        <a:t>BBB-    FITCH</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Venezuela</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Navigators Insurance Co.</a:t>
                      </a:r>
                      <a:endParaRPr lang="es-EC" sz="1400">
                        <a:effectLst/>
                        <a:latin typeface="Times New Roman"/>
                        <a:ea typeface="Times New Roman"/>
                      </a:endParaRPr>
                    </a:p>
                  </a:txBody>
                  <a:tcPr marL="42310" marR="42310" marT="0" marB="0" anchor="ctr"/>
                </a:tc>
                <a:tc>
                  <a:txBody>
                    <a:bodyPr/>
                    <a:lstStyle/>
                    <a:p>
                      <a:pPr>
                        <a:lnSpc>
                          <a:spcPct val="200000"/>
                        </a:lnSpc>
                        <a:spcAft>
                          <a:spcPts val="0"/>
                        </a:spcAft>
                      </a:pPr>
                      <a:r>
                        <a:rPr lang="es-EC" sz="1400">
                          <a:effectLst/>
                        </a:rPr>
                        <a:t>A         S&amp;P</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U.S.A.</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QBE del Istmo</a:t>
                      </a:r>
                      <a:endParaRPr lang="es-EC" sz="1400">
                        <a:effectLst/>
                        <a:latin typeface="Times New Roman"/>
                        <a:ea typeface="Times New Roman"/>
                      </a:endParaRPr>
                    </a:p>
                  </a:txBody>
                  <a:tcPr marL="42310" marR="42310" marT="0" marB="0" anchor="ctr"/>
                </a:tc>
                <a:tc>
                  <a:txBody>
                    <a:bodyPr/>
                    <a:lstStyle/>
                    <a:p>
                      <a:pPr>
                        <a:lnSpc>
                          <a:spcPct val="200000"/>
                        </a:lnSpc>
                        <a:spcAft>
                          <a:spcPts val="0"/>
                        </a:spcAft>
                      </a:pPr>
                      <a:r>
                        <a:rPr lang="es-EC" sz="1400">
                          <a:effectLst/>
                        </a:rPr>
                        <a:t>A -      A.M. Best </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Panamá</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Americana de Reaseguros</a:t>
                      </a:r>
                      <a:endParaRPr lang="es-EC" sz="1400">
                        <a:effectLst/>
                        <a:latin typeface="Times New Roman"/>
                        <a:ea typeface="Times New Roman"/>
                      </a:endParaRPr>
                    </a:p>
                  </a:txBody>
                  <a:tcPr marL="42310" marR="42310" marT="0" marB="0" anchor="ctr"/>
                </a:tc>
                <a:tc>
                  <a:txBody>
                    <a:bodyPr/>
                    <a:lstStyle/>
                    <a:p>
                      <a:pPr algn="just">
                        <a:lnSpc>
                          <a:spcPct val="200000"/>
                        </a:lnSpc>
                        <a:spcAft>
                          <a:spcPts val="0"/>
                        </a:spcAft>
                      </a:pPr>
                      <a:r>
                        <a:rPr lang="es-EC" sz="1400">
                          <a:effectLst/>
                        </a:rPr>
                        <a:t>BBB+   FITCH</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Venezuela</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Sirius America</a:t>
                      </a:r>
                      <a:endParaRPr lang="es-EC" sz="1400">
                        <a:effectLst/>
                        <a:latin typeface="Times New Roman"/>
                        <a:ea typeface="Times New Roman"/>
                      </a:endParaRPr>
                    </a:p>
                  </a:txBody>
                  <a:tcPr marL="42310" marR="42310" marT="0" marB="0" anchor="ctr"/>
                </a:tc>
                <a:tc>
                  <a:txBody>
                    <a:bodyPr/>
                    <a:lstStyle/>
                    <a:p>
                      <a:pPr algn="just">
                        <a:lnSpc>
                          <a:spcPct val="200000"/>
                        </a:lnSpc>
                        <a:spcAft>
                          <a:spcPts val="0"/>
                        </a:spcAft>
                      </a:pPr>
                      <a:r>
                        <a:rPr lang="es-EC" sz="1400">
                          <a:effectLst/>
                        </a:rPr>
                        <a:t>A         A.M. Best </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U.S.A.</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Reaseguradora Delta C.A.</a:t>
                      </a:r>
                      <a:endParaRPr lang="es-EC" sz="1400">
                        <a:effectLst/>
                        <a:latin typeface="Times New Roman"/>
                        <a:ea typeface="Times New Roman"/>
                      </a:endParaRPr>
                    </a:p>
                  </a:txBody>
                  <a:tcPr marL="42310" marR="42310" marT="0" marB="0" anchor="ctr"/>
                </a:tc>
                <a:tc>
                  <a:txBody>
                    <a:bodyPr/>
                    <a:lstStyle/>
                    <a:p>
                      <a:pPr algn="just">
                        <a:lnSpc>
                          <a:spcPct val="200000"/>
                        </a:lnSpc>
                        <a:spcAft>
                          <a:spcPts val="0"/>
                        </a:spcAft>
                      </a:pPr>
                      <a:r>
                        <a:rPr lang="es-EC" sz="1400">
                          <a:effectLst/>
                        </a:rPr>
                        <a:t>BBB +   FITCH</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Venezuela</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Reaseguradora Patria</a:t>
                      </a:r>
                      <a:endParaRPr lang="es-EC" sz="1400">
                        <a:effectLst/>
                        <a:latin typeface="Times New Roman"/>
                        <a:ea typeface="Times New Roman"/>
                      </a:endParaRPr>
                    </a:p>
                  </a:txBody>
                  <a:tcPr marL="42310" marR="42310" marT="0" marB="0" anchor="ctr"/>
                </a:tc>
                <a:tc>
                  <a:txBody>
                    <a:bodyPr/>
                    <a:lstStyle/>
                    <a:p>
                      <a:pPr algn="just">
                        <a:lnSpc>
                          <a:spcPct val="200000"/>
                        </a:lnSpc>
                        <a:spcAft>
                          <a:spcPts val="0"/>
                        </a:spcAft>
                      </a:pPr>
                      <a:r>
                        <a:rPr lang="es-EC" sz="1400">
                          <a:effectLst/>
                        </a:rPr>
                        <a:t> A -    A.M.Best</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México</a:t>
                      </a:r>
                      <a:endParaRPr lang="es-EC" sz="1400">
                        <a:effectLst/>
                        <a:latin typeface="Times New Roman"/>
                        <a:ea typeface="Times New Roman"/>
                      </a:endParaRPr>
                    </a:p>
                  </a:txBody>
                  <a:tcPr marL="42310" marR="42310" marT="0" marB="0" anchor="b"/>
                </a:tc>
              </a:tr>
              <a:tr h="443126">
                <a:tc>
                  <a:txBody>
                    <a:bodyPr/>
                    <a:lstStyle/>
                    <a:p>
                      <a:pPr algn="just">
                        <a:lnSpc>
                          <a:spcPct val="200000"/>
                        </a:lnSpc>
                        <a:spcAft>
                          <a:spcPts val="0"/>
                        </a:spcAft>
                      </a:pPr>
                      <a:r>
                        <a:rPr lang="es-EC" sz="1400">
                          <a:effectLst/>
                        </a:rPr>
                        <a:t>Everest Re</a:t>
                      </a:r>
                      <a:endParaRPr lang="es-EC" sz="1400">
                        <a:effectLst/>
                        <a:latin typeface="Times New Roman"/>
                        <a:ea typeface="Times New Roman"/>
                      </a:endParaRPr>
                    </a:p>
                  </a:txBody>
                  <a:tcPr marL="42310" marR="42310" marT="0" marB="0" anchor="ctr"/>
                </a:tc>
                <a:tc>
                  <a:txBody>
                    <a:bodyPr/>
                    <a:lstStyle/>
                    <a:p>
                      <a:pPr algn="just">
                        <a:lnSpc>
                          <a:spcPct val="200000"/>
                        </a:lnSpc>
                        <a:spcAft>
                          <a:spcPts val="0"/>
                        </a:spcAft>
                      </a:pPr>
                      <a:r>
                        <a:rPr lang="es-EC" sz="1400">
                          <a:effectLst/>
                        </a:rPr>
                        <a:t> A +     S&amp;P</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U.S.A.</a:t>
                      </a:r>
                      <a:endParaRPr lang="es-EC" sz="1400">
                        <a:effectLst/>
                        <a:latin typeface="Times New Roman"/>
                        <a:ea typeface="Times New Roman"/>
                      </a:endParaRPr>
                    </a:p>
                  </a:txBody>
                  <a:tcPr marL="42310" marR="42310" marT="0" marB="0" anchor="b"/>
                </a:tc>
              </a:tr>
              <a:tr h="443126">
                <a:tc>
                  <a:txBody>
                    <a:bodyPr/>
                    <a:lstStyle/>
                    <a:p>
                      <a:pPr>
                        <a:lnSpc>
                          <a:spcPct val="200000"/>
                        </a:lnSpc>
                        <a:spcAft>
                          <a:spcPts val="0"/>
                        </a:spcAft>
                      </a:pPr>
                      <a:r>
                        <a:rPr lang="es-EC" sz="1400">
                          <a:effectLst/>
                        </a:rPr>
                        <a:t>Odyssey</a:t>
                      </a:r>
                      <a:endParaRPr lang="es-EC" sz="1400">
                        <a:effectLst/>
                        <a:latin typeface="Times New Roman"/>
                        <a:ea typeface="Times New Roman"/>
                      </a:endParaRPr>
                    </a:p>
                  </a:txBody>
                  <a:tcPr marL="42310" marR="42310" marT="0" marB="0" anchor="ctr"/>
                </a:tc>
                <a:tc>
                  <a:txBody>
                    <a:bodyPr/>
                    <a:lstStyle/>
                    <a:p>
                      <a:pPr>
                        <a:lnSpc>
                          <a:spcPct val="200000"/>
                        </a:lnSpc>
                        <a:spcAft>
                          <a:spcPts val="0"/>
                        </a:spcAft>
                      </a:pPr>
                      <a:r>
                        <a:rPr lang="es-EC" sz="1400" dirty="0">
                          <a:effectLst/>
                        </a:rPr>
                        <a:t> A      A.M. BEST </a:t>
                      </a:r>
                      <a:endParaRPr lang="es-EC" sz="1400" dirty="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U.S.A.</a:t>
                      </a:r>
                      <a:endParaRPr lang="es-EC" sz="1400">
                        <a:effectLst/>
                        <a:latin typeface="Times New Roman"/>
                        <a:ea typeface="Times New Roman"/>
                      </a:endParaRPr>
                    </a:p>
                  </a:txBody>
                  <a:tcPr marL="42310" marR="42310" marT="0" marB="0" anchor="b"/>
                </a:tc>
              </a:tr>
              <a:tr h="443126">
                <a:tc>
                  <a:txBody>
                    <a:bodyPr/>
                    <a:lstStyle/>
                    <a:p>
                      <a:pPr>
                        <a:lnSpc>
                          <a:spcPct val="200000"/>
                        </a:lnSpc>
                        <a:spcAft>
                          <a:spcPts val="0"/>
                        </a:spcAft>
                      </a:pPr>
                      <a:r>
                        <a:rPr lang="es-EC" sz="1400">
                          <a:effectLst/>
                        </a:rPr>
                        <a:t>Catlin Underwriters Ltd</a:t>
                      </a:r>
                      <a:endParaRPr lang="es-EC" sz="1400">
                        <a:effectLst/>
                        <a:latin typeface="Times New Roman"/>
                        <a:ea typeface="Times New Roman"/>
                      </a:endParaRPr>
                    </a:p>
                  </a:txBody>
                  <a:tcPr marL="42310" marR="42310" marT="0" marB="0" anchor="ctr"/>
                </a:tc>
                <a:tc>
                  <a:txBody>
                    <a:bodyPr/>
                    <a:lstStyle/>
                    <a:p>
                      <a:pPr>
                        <a:lnSpc>
                          <a:spcPct val="200000"/>
                        </a:lnSpc>
                        <a:spcAft>
                          <a:spcPts val="0"/>
                        </a:spcAft>
                      </a:pPr>
                      <a:r>
                        <a:rPr lang="es-EC" sz="1400">
                          <a:effectLst/>
                        </a:rPr>
                        <a:t> A +       S&amp;P</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Londres</a:t>
                      </a:r>
                      <a:endParaRPr lang="es-EC" sz="1400">
                        <a:effectLst/>
                        <a:latin typeface="Times New Roman"/>
                        <a:ea typeface="Times New Roman"/>
                      </a:endParaRPr>
                    </a:p>
                  </a:txBody>
                  <a:tcPr marL="42310" marR="42310" marT="0" marB="0" anchor="b"/>
                </a:tc>
              </a:tr>
              <a:tr h="443126">
                <a:tc>
                  <a:txBody>
                    <a:bodyPr/>
                    <a:lstStyle/>
                    <a:p>
                      <a:pPr>
                        <a:lnSpc>
                          <a:spcPct val="200000"/>
                        </a:lnSpc>
                        <a:spcAft>
                          <a:spcPts val="0"/>
                        </a:spcAft>
                      </a:pPr>
                      <a:r>
                        <a:rPr lang="es-EC" sz="1400">
                          <a:effectLst/>
                        </a:rPr>
                        <a:t>Lloyds Syndicate Amlin AML</a:t>
                      </a:r>
                      <a:endParaRPr lang="es-EC" sz="1400">
                        <a:effectLst/>
                        <a:latin typeface="Times New Roman"/>
                        <a:ea typeface="Times New Roman"/>
                      </a:endParaRPr>
                    </a:p>
                  </a:txBody>
                  <a:tcPr marL="42310" marR="42310" marT="0" marB="0" anchor="ctr"/>
                </a:tc>
                <a:tc>
                  <a:txBody>
                    <a:bodyPr/>
                    <a:lstStyle/>
                    <a:p>
                      <a:pPr>
                        <a:lnSpc>
                          <a:spcPct val="200000"/>
                        </a:lnSpc>
                        <a:spcAft>
                          <a:spcPts val="0"/>
                        </a:spcAft>
                      </a:pPr>
                      <a:r>
                        <a:rPr lang="es-EC" sz="1400">
                          <a:effectLst/>
                        </a:rPr>
                        <a:t> A +       S&amp;P</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a:effectLst/>
                        </a:rPr>
                        <a:t>Londres</a:t>
                      </a:r>
                      <a:endParaRPr lang="es-EC" sz="1400">
                        <a:effectLst/>
                        <a:latin typeface="Times New Roman"/>
                        <a:ea typeface="Times New Roman"/>
                      </a:endParaRPr>
                    </a:p>
                  </a:txBody>
                  <a:tcPr marL="42310" marR="42310" marT="0" marB="0" anchor="b"/>
                </a:tc>
              </a:tr>
              <a:tr h="443126">
                <a:tc>
                  <a:txBody>
                    <a:bodyPr/>
                    <a:lstStyle/>
                    <a:p>
                      <a:pPr>
                        <a:lnSpc>
                          <a:spcPct val="200000"/>
                        </a:lnSpc>
                        <a:spcAft>
                          <a:spcPts val="0"/>
                        </a:spcAft>
                      </a:pPr>
                      <a:r>
                        <a:rPr lang="es-EC" sz="1400">
                          <a:effectLst/>
                        </a:rPr>
                        <a:t>Lloyds Syndicate Milenium </a:t>
                      </a:r>
                      <a:endParaRPr lang="es-EC" sz="1400">
                        <a:effectLst/>
                        <a:latin typeface="Times New Roman"/>
                        <a:ea typeface="Times New Roman"/>
                      </a:endParaRPr>
                    </a:p>
                  </a:txBody>
                  <a:tcPr marL="42310" marR="42310" marT="0" marB="0" anchor="ctr"/>
                </a:tc>
                <a:tc>
                  <a:txBody>
                    <a:bodyPr/>
                    <a:lstStyle/>
                    <a:p>
                      <a:pPr>
                        <a:lnSpc>
                          <a:spcPct val="200000"/>
                        </a:lnSpc>
                        <a:spcAft>
                          <a:spcPts val="0"/>
                        </a:spcAft>
                      </a:pPr>
                      <a:r>
                        <a:rPr lang="es-EC" sz="1400">
                          <a:effectLst/>
                        </a:rPr>
                        <a:t> A +       S&amp;P</a:t>
                      </a:r>
                      <a:endParaRPr lang="es-EC" sz="1400">
                        <a:effectLst/>
                        <a:latin typeface="Times New Roman"/>
                        <a:ea typeface="Times New Roman"/>
                      </a:endParaRPr>
                    </a:p>
                  </a:txBody>
                  <a:tcPr marL="42310" marR="42310" marT="0" marB="0" anchor="ctr"/>
                </a:tc>
                <a:tc>
                  <a:txBody>
                    <a:bodyPr/>
                    <a:lstStyle/>
                    <a:p>
                      <a:pPr algn="ctr">
                        <a:lnSpc>
                          <a:spcPct val="200000"/>
                        </a:lnSpc>
                        <a:spcAft>
                          <a:spcPts val="0"/>
                        </a:spcAft>
                      </a:pPr>
                      <a:r>
                        <a:rPr lang="es-EC" sz="1400" dirty="0">
                          <a:effectLst/>
                        </a:rPr>
                        <a:t>Londres</a:t>
                      </a:r>
                      <a:endParaRPr lang="es-EC" sz="1400" dirty="0">
                        <a:effectLst/>
                        <a:latin typeface="Times New Roman"/>
                        <a:ea typeface="Times New Roman"/>
                      </a:endParaRPr>
                    </a:p>
                  </a:txBody>
                  <a:tcPr marL="42310" marR="42310" marT="0" marB="0" anchor="b"/>
                </a:tc>
              </a:tr>
            </a:tbl>
          </a:graphicData>
        </a:graphic>
      </p:graphicFrame>
    </p:spTree>
    <p:extLst>
      <p:ext uri="{BB962C8B-B14F-4D97-AF65-F5344CB8AC3E}">
        <p14:creationId xmlns:p14="http://schemas.microsoft.com/office/powerpoint/2010/main" val="3007489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endParaRPr lang="es-EC" dirty="0"/>
          </a:p>
        </p:txBody>
      </p:sp>
      <p:sp>
        <p:nvSpPr>
          <p:cNvPr id="5" name="4 Marcador de contenido"/>
          <p:cNvSpPr>
            <a:spLocks noGrp="1"/>
          </p:cNvSpPr>
          <p:nvPr>
            <p:ph idx="1"/>
          </p:nvPr>
        </p:nvSpPr>
        <p:spPr/>
        <p:txBody>
          <a:bodyPr/>
          <a:lstStyle/>
          <a:p>
            <a:endParaRPr lang="es-EC"/>
          </a:p>
        </p:txBody>
      </p:sp>
      <p:graphicFrame>
        <p:nvGraphicFramePr>
          <p:cNvPr id="6" name="4 Marcador de contenido"/>
          <p:cNvGraphicFramePr>
            <a:graphicFrameLocks/>
          </p:cNvGraphicFramePr>
          <p:nvPr>
            <p:extLst>
              <p:ext uri="{D42A27DB-BD31-4B8C-83A1-F6EECF244321}">
                <p14:modId xmlns:p14="http://schemas.microsoft.com/office/powerpoint/2010/main" val="2836583709"/>
              </p:ext>
            </p:extLst>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632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07987053"/>
              </p:ext>
            </p:extLst>
          </p:nvPr>
        </p:nvGraphicFramePr>
        <p:xfrm>
          <a:off x="457200" y="404664"/>
          <a:ext cx="822960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1426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5" name="4 Marcador de contenido"/>
          <p:cNvSpPr>
            <a:spLocks noGrp="1"/>
          </p:cNvSpPr>
          <p:nvPr>
            <p:ph idx="1"/>
          </p:nvPr>
        </p:nvSpPr>
        <p:spPr/>
        <p:txBody>
          <a:bodyPr/>
          <a:lstStyle/>
          <a:p>
            <a:endParaRPr lang="es-EC"/>
          </a:p>
        </p:txBody>
      </p:sp>
      <p:pic>
        <p:nvPicPr>
          <p:cNvPr id="6" name="5 Imagen"/>
          <p:cNvPicPr/>
          <p:nvPr/>
        </p:nvPicPr>
        <p:blipFill>
          <a:blip r:embed="rId2"/>
          <a:srcRect/>
          <a:stretch>
            <a:fillRect/>
          </a:stretch>
        </p:blipFill>
        <p:spPr bwMode="auto">
          <a:xfrm>
            <a:off x="395537" y="260648"/>
            <a:ext cx="8136904" cy="6192687"/>
          </a:xfrm>
          <a:prstGeom prst="rect">
            <a:avLst/>
          </a:prstGeom>
          <a:noFill/>
          <a:ln w="9525">
            <a:noFill/>
            <a:miter lim="800000"/>
            <a:headEnd/>
            <a:tailEnd/>
          </a:ln>
        </p:spPr>
      </p:pic>
    </p:spTree>
    <p:extLst>
      <p:ext uri="{BB962C8B-B14F-4D97-AF65-F5344CB8AC3E}">
        <p14:creationId xmlns:p14="http://schemas.microsoft.com/office/powerpoint/2010/main" val="3151001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dirty="0"/>
          </a:p>
        </p:txBody>
      </p:sp>
      <p:pic>
        <p:nvPicPr>
          <p:cNvPr id="4" name="3 Imagen"/>
          <p:cNvPicPr/>
          <p:nvPr/>
        </p:nvPicPr>
        <p:blipFill>
          <a:blip r:embed="rId2"/>
          <a:srcRect/>
          <a:stretch>
            <a:fillRect/>
          </a:stretch>
        </p:blipFill>
        <p:spPr bwMode="auto">
          <a:xfrm>
            <a:off x="683568" y="260648"/>
            <a:ext cx="7776864" cy="6408712"/>
          </a:xfrm>
          <a:prstGeom prst="rect">
            <a:avLst/>
          </a:prstGeom>
          <a:noFill/>
          <a:ln w="9525">
            <a:noFill/>
            <a:miter lim="800000"/>
            <a:headEnd/>
            <a:tailEnd/>
          </a:ln>
        </p:spPr>
      </p:pic>
    </p:spTree>
    <p:extLst>
      <p:ext uri="{BB962C8B-B14F-4D97-AF65-F5344CB8AC3E}">
        <p14:creationId xmlns:p14="http://schemas.microsoft.com/office/powerpoint/2010/main" val="102826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a:p>
        </p:txBody>
      </p:sp>
      <p:pic>
        <p:nvPicPr>
          <p:cNvPr id="4" name="3 Imagen"/>
          <p:cNvPicPr/>
          <p:nvPr/>
        </p:nvPicPr>
        <p:blipFill>
          <a:blip r:embed="rId2"/>
          <a:srcRect/>
          <a:stretch>
            <a:fillRect/>
          </a:stretch>
        </p:blipFill>
        <p:spPr bwMode="auto">
          <a:xfrm>
            <a:off x="755576" y="332656"/>
            <a:ext cx="7560840" cy="6408712"/>
          </a:xfrm>
          <a:prstGeom prst="rect">
            <a:avLst/>
          </a:prstGeom>
          <a:noFill/>
          <a:ln w="9525">
            <a:noFill/>
            <a:miter lim="800000"/>
            <a:headEnd/>
            <a:tailEnd/>
          </a:ln>
        </p:spPr>
      </p:pic>
    </p:spTree>
    <p:extLst>
      <p:ext uri="{BB962C8B-B14F-4D97-AF65-F5344CB8AC3E}">
        <p14:creationId xmlns:p14="http://schemas.microsoft.com/office/powerpoint/2010/main" val="138249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Variables estratégicas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80309820"/>
              </p:ext>
            </p:extLst>
          </p:nvPr>
        </p:nvGraphicFramePr>
        <p:xfrm>
          <a:off x="457200" y="1412776"/>
          <a:ext cx="8291264" cy="47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1727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Juego de Actores</a:t>
            </a:r>
            <a:endParaRPr lang="es-EC" dirty="0"/>
          </a:p>
        </p:txBody>
      </p:sp>
      <p:pic>
        <p:nvPicPr>
          <p:cNvPr id="4" name="3 Marcador de contenido" descr="C:\Users\PPEREZ\Documents\PAOLA\MAESTRIA\TESIS\histograma de relaciones directas.png"/>
          <p:cNvPicPr>
            <a:picLocks noGrp="1"/>
          </p:cNvPicPr>
          <p:nvPr>
            <p:ph idx="1"/>
          </p:nvPr>
        </p:nvPicPr>
        <p:blipFill>
          <a:blip r:embed="rId2"/>
          <a:srcRect/>
          <a:stretch>
            <a:fillRect/>
          </a:stretch>
        </p:blipFill>
        <p:spPr bwMode="auto">
          <a:xfrm>
            <a:off x="683568" y="1988840"/>
            <a:ext cx="7632848" cy="4104456"/>
          </a:xfrm>
          <a:prstGeom prst="rect">
            <a:avLst/>
          </a:prstGeom>
          <a:noFill/>
          <a:ln w="9525">
            <a:noFill/>
            <a:miter lim="800000"/>
            <a:headEnd/>
            <a:tailEnd/>
          </a:ln>
        </p:spPr>
      </p:pic>
    </p:spTree>
    <p:extLst>
      <p:ext uri="{BB962C8B-B14F-4D97-AF65-F5344CB8AC3E}">
        <p14:creationId xmlns:p14="http://schemas.microsoft.com/office/powerpoint/2010/main" val="1089943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a:p>
        </p:txBody>
      </p:sp>
      <p:pic>
        <p:nvPicPr>
          <p:cNvPr id="4" name="3 Imagen"/>
          <p:cNvPicPr/>
          <p:nvPr/>
        </p:nvPicPr>
        <p:blipFill>
          <a:blip r:embed="rId2"/>
          <a:srcRect/>
          <a:stretch>
            <a:fillRect/>
          </a:stretch>
        </p:blipFill>
        <p:spPr bwMode="auto">
          <a:xfrm>
            <a:off x="467544" y="1556792"/>
            <a:ext cx="8208912" cy="4680519"/>
          </a:xfrm>
          <a:prstGeom prst="rect">
            <a:avLst/>
          </a:prstGeom>
          <a:noFill/>
          <a:ln w="9525">
            <a:noFill/>
            <a:miter lim="800000"/>
            <a:headEnd/>
            <a:tailEnd/>
          </a:ln>
        </p:spPr>
      </p:pic>
    </p:spTree>
    <p:extLst>
      <p:ext uri="{BB962C8B-B14F-4D97-AF65-F5344CB8AC3E}">
        <p14:creationId xmlns:p14="http://schemas.microsoft.com/office/powerpoint/2010/main" val="2024514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Antecedentes</a:t>
            </a:r>
            <a:endParaRPr lang="es-EC" dirty="0"/>
          </a:p>
        </p:txBody>
      </p:sp>
      <p:sp>
        <p:nvSpPr>
          <p:cNvPr id="3" name="2 Marcador de contenido"/>
          <p:cNvSpPr>
            <a:spLocks noGrp="1"/>
          </p:cNvSpPr>
          <p:nvPr>
            <p:ph idx="1"/>
          </p:nvPr>
        </p:nvSpPr>
        <p:spPr/>
        <p:txBody>
          <a:bodyPr/>
          <a:lstStyle/>
          <a:p>
            <a:r>
              <a:rPr lang="es-EC" dirty="0" smtClean="0"/>
              <a:t>Compañía de Seguros y Reaseguros S.A. fundada en 1982</a:t>
            </a:r>
          </a:p>
          <a:p>
            <a:pPr algn="just"/>
            <a:r>
              <a:rPr lang="es-EC" dirty="0" smtClean="0"/>
              <a:t>Mantiene oficinas en Quito, Guayaquil, Cuenca, Manta, Machala, Santo Domingo de los </a:t>
            </a:r>
            <a:r>
              <a:rPr lang="es-EC" dirty="0" err="1" smtClean="0"/>
              <a:t>Tsáchilas</a:t>
            </a:r>
            <a:r>
              <a:rPr lang="es-EC" dirty="0" smtClean="0"/>
              <a:t> y Riobamba.</a:t>
            </a:r>
          </a:p>
          <a:p>
            <a:pPr algn="just"/>
            <a:r>
              <a:rPr lang="es-ES" dirty="0" smtClean="0"/>
              <a:t>Ha presentado falencias en la estructura organizacional y administrativa</a:t>
            </a:r>
          </a:p>
          <a:p>
            <a:pPr algn="just"/>
            <a:r>
              <a:rPr lang="es-ES" dirty="0" smtClean="0"/>
              <a:t>Falta de preparación técnica en áreas clave</a:t>
            </a:r>
          </a:p>
          <a:p>
            <a:pPr algn="just"/>
            <a:r>
              <a:rPr lang="es-ES" dirty="0" smtClean="0"/>
              <a:t>Falta de comunicación entre departamentos</a:t>
            </a:r>
          </a:p>
          <a:p>
            <a:pPr algn="just"/>
            <a:r>
              <a:rPr lang="es-ES" dirty="0" smtClean="0"/>
              <a:t>No definición clara de actividades y funciones</a:t>
            </a:r>
          </a:p>
          <a:p>
            <a:pPr algn="just"/>
            <a:r>
              <a:rPr lang="es-ES" dirty="0" smtClean="0"/>
              <a:t>Falta de objetivos a corto, mediano y largo plazo</a:t>
            </a:r>
          </a:p>
          <a:p>
            <a:pPr algn="just"/>
            <a:r>
              <a:rPr lang="es-ES" dirty="0" smtClean="0"/>
              <a:t>Interferencia de autoridad</a:t>
            </a:r>
            <a:endParaRPr lang="es-EC" dirty="0"/>
          </a:p>
        </p:txBody>
      </p:sp>
    </p:spTree>
    <p:extLst>
      <p:ext uri="{BB962C8B-B14F-4D97-AF65-F5344CB8AC3E}">
        <p14:creationId xmlns:p14="http://schemas.microsoft.com/office/powerpoint/2010/main" val="3932189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Escenarios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0014713"/>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33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a:p>
        </p:txBody>
      </p:sp>
      <p:grpSp>
        <p:nvGrpSpPr>
          <p:cNvPr id="4" name="3 Grupo"/>
          <p:cNvGrpSpPr/>
          <p:nvPr/>
        </p:nvGrpSpPr>
        <p:grpSpPr>
          <a:xfrm>
            <a:off x="802779" y="1844824"/>
            <a:ext cx="7538442" cy="4608512"/>
            <a:chOff x="345578" y="678805"/>
            <a:chExt cx="7538442" cy="4608512"/>
          </a:xfrm>
        </p:grpSpPr>
        <p:sp>
          <p:nvSpPr>
            <p:cNvPr id="5" name="4 Rectángulo"/>
            <p:cNvSpPr/>
            <p:nvPr/>
          </p:nvSpPr>
          <p:spPr>
            <a:xfrm>
              <a:off x="345578" y="764252"/>
              <a:ext cx="7538442" cy="4523065"/>
            </a:xfrm>
            <a:prstGeom prst="rect">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6" name="5 Rectángulo"/>
            <p:cNvSpPr/>
            <p:nvPr/>
          </p:nvSpPr>
          <p:spPr>
            <a:xfrm>
              <a:off x="345578" y="678805"/>
              <a:ext cx="7538442" cy="45230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C" sz="6500" dirty="0" smtClean="0"/>
                <a:t>DIRECCIONAMIENTO ESTRATÉGICO</a:t>
              </a:r>
              <a:endParaRPr lang="es-EC" sz="6500" kern="1200" dirty="0"/>
            </a:p>
          </p:txBody>
        </p:sp>
      </p:grpSp>
    </p:spTree>
    <p:extLst>
      <p:ext uri="{BB962C8B-B14F-4D97-AF65-F5344CB8AC3E}">
        <p14:creationId xmlns:p14="http://schemas.microsoft.com/office/powerpoint/2010/main" val="4274282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4456780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0022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11875699"/>
              </p:ext>
            </p:extLst>
          </p:nvPr>
        </p:nvGraphicFramePr>
        <p:xfrm>
          <a:off x="0" y="476672"/>
          <a:ext cx="8964488" cy="6381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0668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35995537"/>
              </p:ext>
            </p:extLst>
          </p:nvPr>
        </p:nvGraphicFramePr>
        <p:xfrm>
          <a:off x="179512" y="836712"/>
          <a:ext cx="8856984"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9514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64948635"/>
              </p:ext>
            </p:extLst>
          </p:nvPr>
        </p:nvGraphicFramePr>
        <p:xfrm>
          <a:off x="251520" y="548680"/>
          <a:ext cx="86409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28347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62195638"/>
              </p:ext>
            </p:extLst>
          </p:nvPr>
        </p:nvGraphicFramePr>
        <p:xfrm>
          <a:off x="457200" y="476672"/>
          <a:ext cx="822960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264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a:p>
        </p:txBody>
      </p:sp>
      <p:grpSp>
        <p:nvGrpSpPr>
          <p:cNvPr id="4" name="3 Grupo"/>
          <p:cNvGrpSpPr/>
          <p:nvPr/>
        </p:nvGrpSpPr>
        <p:grpSpPr>
          <a:xfrm>
            <a:off x="802779" y="1167467"/>
            <a:ext cx="7538442" cy="4523065"/>
            <a:chOff x="345578" y="1448"/>
            <a:chExt cx="7538442" cy="4523065"/>
          </a:xfrm>
        </p:grpSpPr>
        <p:sp>
          <p:nvSpPr>
            <p:cNvPr id="5" name="4 Rectángulo"/>
            <p:cNvSpPr/>
            <p:nvPr/>
          </p:nvSpPr>
          <p:spPr>
            <a:xfrm>
              <a:off x="345578" y="1448"/>
              <a:ext cx="7538442" cy="4523065"/>
            </a:xfrm>
            <a:prstGeom prst="rect">
              <a:avLst/>
            </a:prstGeom>
            <a:solidFill>
              <a:srgbClr val="FF9933"/>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6" name="5 Rectángulo"/>
            <p:cNvSpPr/>
            <p:nvPr/>
          </p:nvSpPr>
          <p:spPr>
            <a:xfrm>
              <a:off x="345578" y="1448"/>
              <a:ext cx="7538442" cy="45230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C" sz="6500" dirty="0" smtClean="0"/>
                <a:t>BALANCED SCORECARD</a:t>
              </a:r>
              <a:endParaRPr lang="es-EC" sz="6500" kern="1200" dirty="0"/>
            </a:p>
          </p:txBody>
        </p:sp>
      </p:grpSp>
    </p:spTree>
    <p:extLst>
      <p:ext uri="{BB962C8B-B14F-4D97-AF65-F5344CB8AC3E}">
        <p14:creationId xmlns:p14="http://schemas.microsoft.com/office/powerpoint/2010/main" val="4090682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75298716"/>
              </p:ext>
            </p:extLst>
          </p:nvPr>
        </p:nvGraphicFramePr>
        <p:xfrm>
          <a:off x="539552" y="332656"/>
          <a:ext cx="8064895" cy="6369699"/>
        </p:xfrm>
        <a:graphic>
          <a:graphicData uri="http://schemas.openxmlformats.org/drawingml/2006/table">
            <a:tbl>
              <a:tblPr firstRow="1" firstCol="1" bandRow="1">
                <a:tableStyleId>{5C22544A-7EE6-4342-B048-85BDC9FD1C3A}</a:tableStyleId>
              </a:tblPr>
              <a:tblGrid>
                <a:gridCol w="2448272"/>
                <a:gridCol w="4915656"/>
                <a:gridCol w="700967"/>
              </a:tblGrid>
              <a:tr h="855033">
                <a:tc>
                  <a:txBody>
                    <a:bodyPr/>
                    <a:lstStyle/>
                    <a:p>
                      <a:pPr algn="ctr">
                        <a:lnSpc>
                          <a:spcPct val="115000"/>
                        </a:lnSpc>
                        <a:spcAft>
                          <a:spcPts val="0"/>
                        </a:spcAft>
                      </a:pPr>
                      <a:r>
                        <a:rPr lang="es-EC" sz="1800" dirty="0">
                          <a:effectLst/>
                        </a:rPr>
                        <a:t>PERSPECTIVA</a:t>
                      </a:r>
                      <a:endParaRPr lang="es-EC" sz="1800" dirty="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800" dirty="0">
                          <a:effectLst/>
                        </a:rPr>
                        <a:t>OBJETIVOS ESTRATEGICOS CRITICOS</a:t>
                      </a:r>
                      <a:endParaRPr lang="es-EC" sz="1800" dirty="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NUMERO</a:t>
                      </a:r>
                      <a:endParaRPr lang="es-EC" sz="1200" dirty="0">
                        <a:effectLst/>
                        <a:latin typeface="Times New Roman"/>
                        <a:ea typeface="Times New Roman"/>
                        <a:cs typeface="Times New Roman"/>
                      </a:endParaRPr>
                    </a:p>
                  </a:txBody>
                  <a:tcPr marL="34756" marR="34756" marT="0" marB="0" anchor="ctr"/>
                </a:tc>
              </a:tr>
              <a:tr h="270413">
                <a:tc rowSpan="2">
                  <a:txBody>
                    <a:bodyPr/>
                    <a:lstStyle/>
                    <a:p>
                      <a:pPr algn="ctr">
                        <a:lnSpc>
                          <a:spcPct val="115000"/>
                        </a:lnSpc>
                        <a:spcAft>
                          <a:spcPts val="0"/>
                        </a:spcAft>
                      </a:pPr>
                      <a:r>
                        <a:rPr lang="es-EC" sz="1400" dirty="0">
                          <a:effectLst/>
                        </a:rPr>
                        <a:t>FINANCIERA</a:t>
                      </a:r>
                      <a:endParaRPr lang="es-EC" sz="1200" dirty="0">
                        <a:effectLst/>
                        <a:latin typeface="Times New Roman"/>
                        <a:ea typeface="Times New Roman"/>
                        <a:cs typeface="Times New Roman"/>
                      </a:endParaRPr>
                    </a:p>
                  </a:txBody>
                  <a:tcPr marL="34756" marR="34756" marT="0" marB="0" vert="wordArtVert" anchor="ctr"/>
                </a:tc>
                <a:tc>
                  <a:txBody>
                    <a:bodyPr/>
                    <a:lstStyle/>
                    <a:p>
                      <a:pPr>
                        <a:lnSpc>
                          <a:spcPct val="115000"/>
                        </a:lnSpc>
                        <a:spcAft>
                          <a:spcPts val="0"/>
                        </a:spcAft>
                      </a:pPr>
                      <a:r>
                        <a:rPr lang="es-EC" sz="1400">
                          <a:effectLst/>
                        </a:rPr>
                        <a:t>Incrementar la producción </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F1</a:t>
                      </a:r>
                      <a:endParaRPr lang="es-EC" sz="1200" dirty="0">
                        <a:effectLst/>
                        <a:latin typeface="Times New Roman"/>
                        <a:ea typeface="Times New Roman"/>
                        <a:cs typeface="Times New Roman"/>
                      </a:endParaRPr>
                    </a:p>
                  </a:txBody>
                  <a:tcPr marL="34756" marR="34756" marT="0" marB="0" anchor="ctr"/>
                </a:tc>
              </a:tr>
              <a:tr h="294049">
                <a:tc vMerge="1">
                  <a:txBody>
                    <a:bodyPr/>
                    <a:lstStyle/>
                    <a:p>
                      <a:endParaRPr lang="es-EC"/>
                    </a:p>
                  </a:txBody>
                  <a:tcPr/>
                </a:tc>
                <a:tc>
                  <a:txBody>
                    <a:bodyPr/>
                    <a:lstStyle/>
                    <a:p>
                      <a:pPr>
                        <a:lnSpc>
                          <a:spcPct val="115000"/>
                        </a:lnSpc>
                        <a:spcAft>
                          <a:spcPts val="0"/>
                        </a:spcAft>
                      </a:pPr>
                      <a:r>
                        <a:rPr lang="es-EC" sz="1400">
                          <a:effectLst/>
                        </a:rPr>
                        <a:t>Reducir costos transaccionales</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F2</a:t>
                      </a:r>
                      <a:endParaRPr lang="es-EC" sz="1200" dirty="0">
                        <a:effectLst/>
                        <a:latin typeface="Times New Roman"/>
                        <a:ea typeface="Times New Roman"/>
                        <a:cs typeface="Times New Roman"/>
                      </a:endParaRPr>
                    </a:p>
                  </a:txBody>
                  <a:tcPr marL="34756" marR="34756" marT="0" marB="0" anchor="ctr"/>
                </a:tc>
              </a:tr>
              <a:tr h="460468">
                <a:tc rowSpan="2">
                  <a:txBody>
                    <a:bodyPr/>
                    <a:lstStyle/>
                    <a:p>
                      <a:pPr algn="ctr">
                        <a:lnSpc>
                          <a:spcPct val="115000"/>
                        </a:lnSpc>
                        <a:spcAft>
                          <a:spcPts val="0"/>
                        </a:spcAft>
                      </a:pPr>
                      <a:r>
                        <a:rPr lang="es-EC" sz="1400">
                          <a:effectLst/>
                        </a:rPr>
                        <a:t>CLIENTES</a:t>
                      </a:r>
                      <a:endParaRPr lang="es-EC" sz="1200">
                        <a:effectLst/>
                        <a:latin typeface="Times New Roman"/>
                        <a:ea typeface="Times New Roman"/>
                        <a:cs typeface="Times New Roman"/>
                      </a:endParaRPr>
                    </a:p>
                  </a:txBody>
                  <a:tcPr marL="34756" marR="34756" marT="0" marB="0" vert="wordArtVert" anchor="ctr"/>
                </a:tc>
                <a:tc>
                  <a:txBody>
                    <a:bodyPr/>
                    <a:lstStyle/>
                    <a:p>
                      <a:pPr>
                        <a:lnSpc>
                          <a:spcPct val="115000"/>
                        </a:lnSpc>
                        <a:spcAft>
                          <a:spcPts val="0"/>
                        </a:spcAft>
                      </a:pPr>
                      <a:r>
                        <a:rPr lang="es-EC" sz="1400">
                          <a:effectLst/>
                        </a:rPr>
                        <a:t>Creación y desarrollo de nuevos productos a ser comercializados bajo plataforma web</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C1</a:t>
                      </a:r>
                      <a:endParaRPr lang="es-EC" sz="1200" dirty="0">
                        <a:effectLst/>
                        <a:latin typeface="Times New Roman"/>
                        <a:ea typeface="Times New Roman"/>
                        <a:cs typeface="Times New Roman"/>
                      </a:endParaRPr>
                    </a:p>
                  </a:txBody>
                  <a:tcPr marL="34756" marR="34756" marT="0" marB="0" anchor="ctr"/>
                </a:tc>
              </a:tr>
              <a:tr h="285011">
                <a:tc vMerge="1">
                  <a:txBody>
                    <a:bodyPr/>
                    <a:lstStyle/>
                    <a:p>
                      <a:endParaRPr lang="es-EC"/>
                    </a:p>
                  </a:txBody>
                  <a:tcPr/>
                </a:tc>
                <a:tc>
                  <a:txBody>
                    <a:bodyPr/>
                    <a:lstStyle/>
                    <a:p>
                      <a:pPr>
                        <a:lnSpc>
                          <a:spcPct val="115000"/>
                        </a:lnSpc>
                        <a:spcAft>
                          <a:spcPts val="0"/>
                        </a:spcAft>
                      </a:pPr>
                      <a:r>
                        <a:rPr lang="es-EC" sz="1400">
                          <a:effectLst/>
                        </a:rPr>
                        <a:t>Participar en licitaciones del sector público</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C2</a:t>
                      </a:r>
                      <a:endParaRPr lang="es-EC" sz="1200" dirty="0">
                        <a:effectLst/>
                        <a:latin typeface="Times New Roman"/>
                        <a:ea typeface="Times New Roman"/>
                        <a:cs typeface="Times New Roman"/>
                      </a:endParaRPr>
                    </a:p>
                  </a:txBody>
                  <a:tcPr marL="34756" marR="34756" marT="0" marB="0" anchor="ctr"/>
                </a:tc>
              </a:tr>
              <a:tr h="690701">
                <a:tc rowSpan="4">
                  <a:txBody>
                    <a:bodyPr/>
                    <a:lstStyle/>
                    <a:p>
                      <a:pPr algn="ctr">
                        <a:lnSpc>
                          <a:spcPct val="115000"/>
                        </a:lnSpc>
                        <a:spcAft>
                          <a:spcPts val="0"/>
                        </a:spcAft>
                      </a:pPr>
                      <a:r>
                        <a:rPr lang="es-EC" sz="1400" dirty="0">
                          <a:effectLst/>
                        </a:rPr>
                        <a:t>PROCESOS</a:t>
                      </a:r>
                      <a:endParaRPr lang="es-EC" sz="1200" dirty="0">
                        <a:effectLst/>
                        <a:latin typeface="Times New Roman"/>
                        <a:ea typeface="Times New Roman"/>
                        <a:cs typeface="Times New Roman"/>
                      </a:endParaRPr>
                    </a:p>
                  </a:txBody>
                  <a:tcPr marL="34756" marR="34756" marT="0" marB="0" vert="wordArtVert" anchor="ctr"/>
                </a:tc>
                <a:tc>
                  <a:txBody>
                    <a:bodyPr/>
                    <a:lstStyle/>
                    <a:p>
                      <a:pPr>
                        <a:lnSpc>
                          <a:spcPct val="115000"/>
                        </a:lnSpc>
                        <a:spcAft>
                          <a:spcPts val="0"/>
                        </a:spcAft>
                      </a:pPr>
                      <a:r>
                        <a:rPr lang="es-EC" sz="1400">
                          <a:effectLst/>
                        </a:rPr>
                        <a:t>Crear la capacidad institucional de generación de pólizas a nivel nacional a través de la página web, Servicios On-Line</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P1</a:t>
                      </a:r>
                      <a:endParaRPr lang="es-EC" sz="1200" dirty="0">
                        <a:effectLst/>
                        <a:latin typeface="Times New Roman"/>
                        <a:ea typeface="Times New Roman"/>
                        <a:cs typeface="Times New Roman"/>
                      </a:endParaRPr>
                    </a:p>
                  </a:txBody>
                  <a:tcPr marL="34756" marR="34756" marT="0" marB="0" anchor="ctr"/>
                </a:tc>
              </a:tr>
              <a:tr h="690701">
                <a:tc vMerge="1">
                  <a:txBody>
                    <a:bodyPr/>
                    <a:lstStyle/>
                    <a:p>
                      <a:endParaRPr lang="es-EC"/>
                    </a:p>
                  </a:txBody>
                  <a:tcPr/>
                </a:tc>
                <a:tc>
                  <a:txBody>
                    <a:bodyPr/>
                    <a:lstStyle/>
                    <a:p>
                      <a:pPr>
                        <a:lnSpc>
                          <a:spcPct val="115000"/>
                        </a:lnSpc>
                        <a:spcAft>
                          <a:spcPts val="0"/>
                        </a:spcAft>
                      </a:pPr>
                      <a:r>
                        <a:rPr lang="es-EC" sz="1400">
                          <a:effectLst/>
                        </a:rPr>
                        <a:t>Brindar atención oportuna a clientes por parte de los departamentos comerciales y de siniestros</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P2</a:t>
                      </a:r>
                      <a:endParaRPr lang="es-EC" sz="1200" dirty="0">
                        <a:effectLst/>
                        <a:latin typeface="Times New Roman"/>
                        <a:ea typeface="Times New Roman"/>
                        <a:cs typeface="Times New Roman"/>
                      </a:endParaRPr>
                    </a:p>
                  </a:txBody>
                  <a:tcPr marL="34756" marR="34756" marT="0" marB="0" anchor="ctr"/>
                </a:tc>
              </a:tr>
              <a:tr h="487994">
                <a:tc vMerge="1">
                  <a:txBody>
                    <a:bodyPr/>
                    <a:lstStyle/>
                    <a:p>
                      <a:endParaRPr lang="es-EC"/>
                    </a:p>
                  </a:txBody>
                  <a:tcPr/>
                </a:tc>
                <a:tc>
                  <a:txBody>
                    <a:bodyPr/>
                    <a:lstStyle/>
                    <a:p>
                      <a:pPr>
                        <a:lnSpc>
                          <a:spcPct val="115000"/>
                        </a:lnSpc>
                        <a:spcAft>
                          <a:spcPts val="0"/>
                        </a:spcAft>
                      </a:pPr>
                      <a:r>
                        <a:rPr lang="es-EC" sz="1400">
                          <a:effectLst/>
                        </a:rPr>
                        <a:t>Implementar un sistema de control de siniestralidad en el ramo de vehículos</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P3</a:t>
                      </a:r>
                      <a:endParaRPr lang="es-EC" sz="1200" dirty="0">
                        <a:effectLst/>
                        <a:latin typeface="Times New Roman"/>
                        <a:ea typeface="Times New Roman"/>
                        <a:cs typeface="Times New Roman"/>
                      </a:endParaRPr>
                    </a:p>
                  </a:txBody>
                  <a:tcPr marL="34756" marR="34756" marT="0" marB="0" anchor="ctr"/>
                </a:tc>
              </a:tr>
              <a:tr h="690701">
                <a:tc vMerge="1">
                  <a:txBody>
                    <a:bodyPr/>
                    <a:lstStyle/>
                    <a:p>
                      <a:endParaRPr lang="es-EC"/>
                    </a:p>
                  </a:txBody>
                  <a:tcPr/>
                </a:tc>
                <a:tc>
                  <a:txBody>
                    <a:bodyPr/>
                    <a:lstStyle/>
                    <a:p>
                      <a:pPr>
                        <a:lnSpc>
                          <a:spcPct val="115000"/>
                        </a:lnSpc>
                        <a:spcAft>
                          <a:spcPts val="0"/>
                        </a:spcAft>
                      </a:pPr>
                      <a:r>
                        <a:rPr lang="es-EC" sz="1400">
                          <a:effectLst/>
                        </a:rPr>
                        <a:t>Realizar un plan integral de capacitación a todo el personal para mejorar atención a clientes externo e internos</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P4</a:t>
                      </a:r>
                      <a:endParaRPr lang="es-EC" sz="1200" dirty="0">
                        <a:effectLst/>
                        <a:latin typeface="Times New Roman"/>
                        <a:ea typeface="Times New Roman"/>
                        <a:cs typeface="Times New Roman"/>
                      </a:endParaRPr>
                    </a:p>
                  </a:txBody>
                  <a:tcPr marL="34756" marR="34756" marT="0" marB="0" anchor="ctr"/>
                </a:tc>
              </a:tr>
              <a:tr h="920933">
                <a:tc rowSpan="2">
                  <a:txBody>
                    <a:bodyPr/>
                    <a:lstStyle/>
                    <a:p>
                      <a:pPr algn="ctr">
                        <a:lnSpc>
                          <a:spcPct val="115000"/>
                        </a:lnSpc>
                        <a:spcAft>
                          <a:spcPts val="0"/>
                        </a:spcAft>
                      </a:pPr>
                      <a:r>
                        <a:rPr lang="es-EC" sz="1400">
                          <a:effectLst/>
                        </a:rPr>
                        <a:t>CAPITAL INTANGIBLE</a:t>
                      </a:r>
                      <a:endParaRPr lang="es-EC" sz="1200">
                        <a:effectLst/>
                        <a:latin typeface="Times New Roman"/>
                        <a:ea typeface="Times New Roman"/>
                        <a:cs typeface="Times New Roman"/>
                      </a:endParaRPr>
                    </a:p>
                  </a:txBody>
                  <a:tcPr marL="34756" marR="34756" marT="0" marB="0" vert="wordArtVert" anchor="ctr"/>
                </a:tc>
                <a:tc>
                  <a:txBody>
                    <a:bodyPr/>
                    <a:lstStyle/>
                    <a:p>
                      <a:pPr>
                        <a:lnSpc>
                          <a:spcPct val="115000"/>
                        </a:lnSpc>
                        <a:spcAft>
                          <a:spcPts val="0"/>
                        </a:spcAft>
                      </a:pPr>
                      <a:r>
                        <a:rPr lang="es-EC" sz="1400">
                          <a:effectLst/>
                        </a:rPr>
                        <a:t>Desarrollar una plataforma tecnológica para comercializar los productos y servicios a través de la página web de la compañía, Servicios On-line</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K1</a:t>
                      </a:r>
                      <a:endParaRPr lang="es-EC" sz="1200" dirty="0">
                        <a:effectLst/>
                        <a:latin typeface="Times New Roman"/>
                        <a:ea typeface="Times New Roman"/>
                        <a:cs typeface="Times New Roman"/>
                      </a:endParaRPr>
                    </a:p>
                  </a:txBody>
                  <a:tcPr marL="34756" marR="34756" marT="0" marB="0" anchor="ctr"/>
                </a:tc>
              </a:tr>
              <a:tr h="690701">
                <a:tc vMerge="1">
                  <a:txBody>
                    <a:bodyPr/>
                    <a:lstStyle/>
                    <a:p>
                      <a:endParaRPr lang="es-EC"/>
                    </a:p>
                  </a:txBody>
                  <a:tcPr/>
                </a:tc>
                <a:tc>
                  <a:txBody>
                    <a:bodyPr/>
                    <a:lstStyle/>
                    <a:p>
                      <a:pPr>
                        <a:lnSpc>
                          <a:spcPct val="115000"/>
                        </a:lnSpc>
                        <a:spcAft>
                          <a:spcPts val="0"/>
                        </a:spcAft>
                      </a:pPr>
                      <a:r>
                        <a:rPr lang="es-EC" sz="1400">
                          <a:effectLst/>
                        </a:rPr>
                        <a:t>Implementar puntos de venta para comercialización de productos y servicios On-line a nivel nacional</a:t>
                      </a:r>
                      <a:endParaRPr lang="es-EC" sz="1200">
                        <a:effectLst/>
                        <a:latin typeface="Times New Roman"/>
                        <a:ea typeface="Times New Roman"/>
                        <a:cs typeface="Times New Roman"/>
                      </a:endParaRPr>
                    </a:p>
                  </a:txBody>
                  <a:tcPr marL="34756" marR="34756" marT="0" marB="0" anchor="ctr"/>
                </a:tc>
                <a:tc>
                  <a:txBody>
                    <a:bodyPr/>
                    <a:lstStyle/>
                    <a:p>
                      <a:pPr algn="ctr">
                        <a:lnSpc>
                          <a:spcPct val="115000"/>
                        </a:lnSpc>
                        <a:spcAft>
                          <a:spcPts val="0"/>
                        </a:spcAft>
                      </a:pPr>
                      <a:r>
                        <a:rPr lang="es-EC" sz="1400" dirty="0">
                          <a:effectLst/>
                        </a:rPr>
                        <a:t>K2</a:t>
                      </a:r>
                      <a:endParaRPr lang="es-EC" sz="1200" dirty="0">
                        <a:effectLst/>
                        <a:latin typeface="Times New Roman"/>
                        <a:ea typeface="Times New Roman"/>
                        <a:cs typeface="Times New Roman"/>
                      </a:endParaRPr>
                    </a:p>
                  </a:txBody>
                  <a:tcPr marL="34756" marR="34756" marT="0" marB="0" anchor="ctr"/>
                </a:tc>
              </a:tr>
            </a:tbl>
          </a:graphicData>
        </a:graphic>
      </p:graphicFrame>
    </p:spTree>
    <p:extLst>
      <p:ext uri="{BB962C8B-B14F-4D97-AF65-F5344CB8AC3E}">
        <p14:creationId xmlns:p14="http://schemas.microsoft.com/office/powerpoint/2010/main" val="277449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1332296572"/>
              </p:ext>
            </p:extLst>
          </p:nvPr>
        </p:nvGraphicFramePr>
        <p:xfrm>
          <a:off x="179510" y="188640"/>
          <a:ext cx="8784980" cy="6480720"/>
        </p:xfrm>
        <a:graphic>
          <a:graphicData uri="http://schemas.openxmlformats.org/drawingml/2006/table">
            <a:tbl>
              <a:tblPr>
                <a:tableStyleId>{5C22544A-7EE6-4342-B048-85BDC9FD1C3A}</a:tableStyleId>
              </a:tblPr>
              <a:tblGrid>
                <a:gridCol w="1580524"/>
                <a:gridCol w="1580524"/>
                <a:gridCol w="1580524"/>
                <a:gridCol w="1580524"/>
                <a:gridCol w="1580524"/>
                <a:gridCol w="882360"/>
              </a:tblGrid>
              <a:tr h="959906">
                <a:tc>
                  <a:txBody>
                    <a:bodyPr/>
                    <a:lstStyle/>
                    <a:p>
                      <a:pPr algn="ctr" fontAlgn="ctr"/>
                      <a:r>
                        <a:rPr lang="es-EC" sz="1400" u="none" strike="noStrike" dirty="0">
                          <a:effectLst/>
                        </a:rPr>
                        <a:t>PERSPECTIVA</a:t>
                      </a:r>
                      <a:endParaRPr lang="es-EC" sz="1400" b="1" i="0" u="none" strike="noStrike" dirty="0">
                        <a:solidFill>
                          <a:srgbClr val="244062"/>
                        </a:solidFill>
                        <a:effectLst/>
                        <a:latin typeface="Calibri"/>
                      </a:endParaRPr>
                    </a:p>
                  </a:txBody>
                  <a:tcPr marL="7335" marR="7335" marT="7335" marB="0" anchor="ctr">
                    <a:solidFill>
                      <a:srgbClr val="92D050"/>
                    </a:solidFill>
                  </a:tcPr>
                </a:tc>
                <a:tc>
                  <a:txBody>
                    <a:bodyPr/>
                    <a:lstStyle/>
                    <a:p>
                      <a:pPr algn="ctr" fontAlgn="ctr"/>
                      <a:r>
                        <a:rPr lang="es-EC" sz="1400" u="none" strike="noStrike" dirty="0">
                          <a:effectLst/>
                        </a:rPr>
                        <a:t>DIRECTRIZ ESTRATEGICA</a:t>
                      </a:r>
                      <a:endParaRPr lang="es-EC" sz="1400" b="1" i="0" u="none" strike="noStrike" dirty="0">
                        <a:solidFill>
                          <a:srgbClr val="244062"/>
                        </a:solidFill>
                        <a:effectLst/>
                        <a:latin typeface="Calibri"/>
                      </a:endParaRPr>
                    </a:p>
                  </a:txBody>
                  <a:tcPr marL="7335" marR="7335" marT="7335" marB="0" anchor="ctr">
                    <a:solidFill>
                      <a:srgbClr val="00B0F0"/>
                    </a:solidFill>
                  </a:tcPr>
                </a:tc>
                <a:tc>
                  <a:txBody>
                    <a:bodyPr/>
                    <a:lstStyle/>
                    <a:p>
                      <a:pPr algn="ctr" fontAlgn="ctr"/>
                      <a:r>
                        <a:rPr lang="es-EC" sz="1400" u="none" strike="noStrike" dirty="0">
                          <a:effectLst/>
                        </a:rPr>
                        <a:t>OBJETIVOS ESTRATEGICOS</a:t>
                      </a:r>
                      <a:endParaRPr lang="es-EC" sz="1400" b="1" i="0" u="none" strike="noStrike" dirty="0">
                        <a:solidFill>
                          <a:srgbClr val="244062"/>
                        </a:solidFill>
                        <a:effectLst/>
                        <a:latin typeface="Calibri"/>
                      </a:endParaRPr>
                    </a:p>
                  </a:txBody>
                  <a:tcPr marL="7335" marR="7335" marT="7335" marB="0" anchor="ctr">
                    <a:solidFill>
                      <a:srgbClr val="00B0F0"/>
                    </a:solidFill>
                  </a:tcPr>
                </a:tc>
                <a:tc>
                  <a:txBody>
                    <a:bodyPr/>
                    <a:lstStyle/>
                    <a:p>
                      <a:pPr algn="ctr" fontAlgn="ctr"/>
                      <a:r>
                        <a:rPr lang="es-EC" sz="1400" u="none" strike="noStrike" dirty="0">
                          <a:effectLst/>
                        </a:rPr>
                        <a:t>KPI´S</a:t>
                      </a:r>
                      <a:endParaRPr lang="es-EC" sz="1400" b="1" i="0" u="none" strike="noStrike" dirty="0">
                        <a:solidFill>
                          <a:srgbClr val="244062"/>
                        </a:solidFill>
                        <a:effectLst/>
                        <a:latin typeface="Calibri"/>
                      </a:endParaRPr>
                    </a:p>
                  </a:txBody>
                  <a:tcPr marL="7335" marR="7335" marT="7335" marB="0" anchor="ctr">
                    <a:solidFill>
                      <a:srgbClr val="00B0F0"/>
                    </a:solidFill>
                  </a:tcPr>
                </a:tc>
                <a:tc>
                  <a:txBody>
                    <a:bodyPr/>
                    <a:lstStyle/>
                    <a:p>
                      <a:pPr algn="ctr" fontAlgn="ctr"/>
                      <a:r>
                        <a:rPr lang="es-EC" sz="1400" u="none" strike="noStrike" dirty="0">
                          <a:effectLst/>
                        </a:rPr>
                        <a:t>DEFINICION</a:t>
                      </a:r>
                      <a:endParaRPr lang="es-EC" sz="1400" b="1" i="0" u="none" strike="noStrike" dirty="0">
                        <a:solidFill>
                          <a:srgbClr val="244062"/>
                        </a:solidFill>
                        <a:effectLst/>
                        <a:latin typeface="Calibri"/>
                      </a:endParaRPr>
                    </a:p>
                  </a:txBody>
                  <a:tcPr marL="7335" marR="7335" marT="7335" marB="0" anchor="ctr">
                    <a:solidFill>
                      <a:srgbClr val="00B0F0"/>
                    </a:solidFill>
                  </a:tcPr>
                </a:tc>
                <a:tc>
                  <a:txBody>
                    <a:bodyPr/>
                    <a:lstStyle/>
                    <a:p>
                      <a:pPr algn="ctr" fontAlgn="ctr"/>
                      <a:r>
                        <a:rPr lang="es-EC" sz="1400" u="none" strike="noStrike" dirty="0">
                          <a:effectLst/>
                        </a:rPr>
                        <a:t>NIVEL</a:t>
                      </a:r>
                      <a:endParaRPr lang="es-EC" sz="1400" b="1" i="0" u="none" strike="noStrike" dirty="0">
                        <a:solidFill>
                          <a:srgbClr val="244062"/>
                        </a:solidFill>
                        <a:effectLst/>
                        <a:latin typeface="Calibri"/>
                      </a:endParaRPr>
                    </a:p>
                  </a:txBody>
                  <a:tcPr marL="7335" marR="7335" marT="7335" marB="0" anchor="ctr">
                    <a:solidFill>
                      <a:srgbClr val="00B0F0"/>
                    </a:solidFill>
                  </a:tcPr>
                </a:tc>
              </a:tr>
              <a:tr h="1384217">
                <a:tc rowSpan="2">
                  <a:txBody>
                    <a:bodyPr/>
                    <a:lstStyle/>
                    <a:p>
                      <a:pPr algn="ctr" fontAlgn="ctr"/>
                      <a:r>
                        <a:rPr lang="es-EC" sz="1400" u="none" strike="noStrike" dirty="0">
                          <a:effectLst/>
                        </a:rPr>
                        <a:t>FINANCIERA</a:t>
                      </a:r>
                      <a:endParaRPr lang="es-EC" sz="1400" b="1" i="0" u="none" strike="noStrike" dirty="0">
                        <a:solidFill>
                          <a:srgbClr val="244062"/>
                        </a:solidFill>
                        <a:effectLst/>
                        <a:latin typeface="Calibri"/>
                      </a:endParaRPr>
                    </a:p>
                  </a:txBody>
                  <a:tcPr marL="7335" marR="7335" marT="7335" marB="0" vert="wordArtVert" anchor="ctr">
                    <a:solidFill>
                      <a:srgbClr val="92D050"/>
                    </a:solidFill>
                  </a:tcPr>
                </a:tc>
                <a:tc rowSpan="2">
                  <a:txBody>
                    <a:bodyPr/>
                    <a:lstStyle/>
                    <a:p>
                      <a:pPr algn="ctr" fontAlgn="ctr"/>
                      <a:r>
                        <a:rPr lang="es-EC" sz="1400" u="none" strike="noStrike">
                          <a:effectLst/>
                        </a:rPr>
                        <a:t>Incremento de la rentabilidad</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Incrementar la producción </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Incremento de primas</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Porcentaje de incremento de las primas ingresadas a la compañía en relación al año inmediatamente anterior</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$ 23.726.027,16</a:t>
                      </a:r>
                      <a:endParaRPr lang="es-EC" sz="1400" b="0" i="0" u="none" strike="noStrike">
                        <a:solidFill>
                          <a:srgbClr val="000000"/>
                        </a:solidFill>
                        <a:effectLst/>
                        <a:latin typeface="Calibri"/>
                      </a:endParaRPr>
                    </a:p>
                  </a:txBody>
                  <a:tcPr marL="7335" marR="7335" marT="7335" marB="0" anchor="ctr"/>
                </a:tc>
              </a:tr>
              <a:tr h="1384217">
                <a:tc vMerge="1">
                  <a:txBody>
                    <a:bodyPr/>
                    <a:lstStyle/>
                    <a:p>
                      <a:endParaRPr lang="es-EC"/>
                    </a:p>
                  </a:txBody>
                  <a:tcPr/>
                </a:tc>
                <a:tc vMerge="1">
                  <a:txBody>
                    <a:bodyPr/>
                    <a:lstStyle/>
                    <a:p>
                      <a:endParaRPr lang="es-EC"/>
                    </a:p>
                  </a:txBody>
                  <a:tcPr/>
                </a:tc>
                <a:tc>
                  <a:txBody>
                    <a:bodyPr/>
                    <a:lstStyle/>
                    <a:p>
                      <a:pPr algn="l" fontAlgn="ctr"/>
                      <a:r>
                        <a:rPr lang="es-EC" sz="1400" u="none" strike="noStrike">
                          <a:effectLst/>
                        </a:rPr>
                        <a:t>Reducir costos transaccionales</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Reducción de costos</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Porcentaje de reducción en costos de emisión de pólizas, papelería, tiempos de emisión, firmas de ejcutivos, formas de pago</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35%</a:t>
                      </a:r>
                      <a:endParaRPr lang="es-EC" sz="1400" b="0" i="0" u="none" strike="noStrike">
                        <a:solidFill>
                          <a:srgbClr val="000000"/>
                        </a:solidFill>
                        <a:effectLst/>
                        <a:latin typeface="Calibri"/>
                      </a:endParaRPr>
                    </a:p>
                  </a:txBody>
                  <a:tcPr marL="7335" marR="7335" marT="7335" marB="0" anchor="ctr"/>
                </a:tc>
              </a:tr>
              <a:tr h="1116625">
                <a:tc rowSpan="2">
                  <a:txBody>
                    <a:bodyPr/>
                    <a:lstStyle/>
                    <a:p>
                      <a:pPr algn="ctr" fontAlgn="ctr"/>
                      <a:r>
                        <a:rPr lang="es-EC" sz="1400" u="none" strike="noStrike" dirty="0">
                          <a:effectLst/>
                        </a:rPr>
                        <a:t>CLIENTES</a:t>
                      </a:r>
                      <a:endParaRPr lang="es-EC" sz="1400" b="1" i="0" u="none" strike="noStrike" dirty="0">
                        <a:solidFill>
                          <a:srgbClr val="244062"/>
                        </a:solidFill>
                        <a:effectLst/>
                        <a:latin typeface="Calibri"/>
                      </a:endParaRPr>
                    </a:p>
                  </a:txBody>
                  <a:tcPr marL="7335" marR="7335" marT="7335" marB="0" vert="wordArtVert" anchor="ctr">
                    <a:solidFill>
                      <a:srgbClr val="92D050"/>
                    </a:solidFill>
                  </a:tcPr>
                </a:tc>
                <a:tc>
                  <a:txBody>
                    <a:bodyPr/>
                    <a:lstStyle/>
                    <a:p>
                      <a:pPr algn="l" fontAlgn="ctr"/>
                      <a:r>
                        <a:rPr lang="es-EC" sz="1400" u="none" strike="noStrike">
                          <a:effectLst/>
                        </a:rPr>
                        <a:t>Brindar productos y servicios con altos niveles de excelencia y credibilidad</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Creación y desarrollo de nuevos productos a ser comercializados bajo plataforma web</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Porcentaje de Cartera por producto nuevo</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Porcentaje de la cartera global que ocupan los productos emitidos en línea</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0%</a:t>
                      </a:r>
                      <a:endParaRPr lang="es-EC" sz="1400" b="0" i="0" u="none" strike="noStrike">
                        <a:solidFill>
                          <a:srgbClr val="000000"/>
                        </a:solidFill>
                        <a:effectLst/>
                        <a:latin typeface="Calibri"/>
                      </a:endParaRPr>
                    </a:p>
                  </a:txBody>
                  <a:tcPr marL="7335" marR="7335" marT="7335" marB="0" anchor="ctr"/>
                </a:tc>
              </a:tr>
              <a:tr h="1402479">
                <a:tc vMerge="1">
                  <a:txBody>
                    <a:bodyPr/>
                    <a:lstStyle/>
                    <a:p>
                      <a:endParaRPr lang="es-EC"/>
                    </a:p>
                  </a:txBody>
                  <a:tcPr/>
                </a:tc>
                <a:tc>
                  <a:txBody>
                    <a:bodyPr/>
                    <a:lstStyle/>
                    <a:p>
                      <a:pPr algn="l" fontAlgn="ctr"/>
                      <a:r>
                        <a:rPr lang="es-EC" sz="1400" u="none" strike="noStrike">
                          <a:effectLst/>
                        </a:rPr>
                        <a:t>Diversificar productos ofrecidos a clientes de acuerdo a sus necesidades</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Incrementar la presencia en el sector público</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No. De licitaciones efectivas</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a:effectLst/>
                        </a:rPr>
                        <a:t>Cuantas licitaciones fueron adjudicadas en relación a número de licitaciones en las que se participó</a:t>
                      </a:r>
                      <a:endParaRPr lang="es-EC" sz="1400" b="0" i="0" u="none" strike="noStrike">
                        <a:solidFill>
                          <a:srgbClr val="000000"/>
                        </a:solidFill>
                        <a:effectLst/>
                        <a:latin typeface="Calibri"/>
                      </a:endParaRPr>
                    </a:p>
                  </a:txBody>
                  <a:tcPr marL="7335" marR="7335" marT="7335" marB="0" anchor="ctr"/>
                </a:tc>
                <a:tc>
                  <a:txBody>
                    <a:bodyPr/>
                    <a:lstStyle/>
                    <a:p>
                      <a:pPr algn="l" fontAlgn="ctr"/>
                      <a:r>
                        <a:rPr lang="es-EC" sz="1400" u="none" strike="noStrike" dirty="0">
                          <a:effectLst/>
                        </a:rPr>
                        <a:t>1 licitación cada dos meses de 5 participaciones al mes</a:t>
                      </a:r>
                      <a:endParaRPr lang="es-EC" sz="1400" b="0" i="0" u="none" strike="noStrike" dirty="0">
                        <a:solidFill>
                          <a:srgbClr val="000000"/>
                        </a:solidFill>
                        <a:effectLst/>
                        <a:latin typeface="Calibri"/>
                      </a:endParaRPr>
                    </a:p>
                  </a:txBody>
                  <a:tcPr marL="7335" marR="7335" marT="7335" marB="0" anchor="ctr"/>
                </a:tc>
              </a:tr>
            </a:tbl>
          </a:graphicData>
        </a:graphic>
      </p:graphicFrame>
    </p:spTree>
    <p:extLst>
      <p:ext uri="{BB962C8B-B14F-4D97-AF65-F5344CB8AC3E}">
        <p14:creationId xmlns:p14="http://schemas.microsoft.com/office/powerpoint/2010/main" val="1445616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48618751"/>
              </p:ext>
            </p:extLst>
          </p:nvPr>
        </p:nvGraphicFramePr>
        <p:xfrm>
          <a:off x="611560" y="116632"/>
          <a:ext cx="763284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9948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40321316"/>
              </p:ext>
            </p:extLst>
          </p:nvPr>
        </p:nvGraphicFramePr>
        <p:xfrm>
          <a:off x="539552" y="1268761"/>
          <a:ext cx="8208914" cy="5489342"/>
        </p:xfrm>
        <a:graphic>
          <a:graphicData uri="http://schemas.openxmlformats.org/drawingml/2006/table">
            <a:tbl>
              <a:tblPr>
                <a:tableStyleId>{5C22544A-7EE6-4342-B048-85BDC9FD1C3A}</a:tableStyleId>
              </a:tblPr>
              <a:tblGrid>
                <a:gridCol w="1152128"/>
                <a:gridCol w="1656184"/>
                <a:gridCol w="1622337"/>
                <a:gridCol w="1476883"/>
                <a:gridCol w="1476883"/>
                <a:gridCol w="824499"/>
              </a:tblGrid>
              <a:tr h="1116679">
                <a:tc rowSpan="5">
                  <a:txBody>
                    <a:bodyPr/>
                    <a:lstStyle/>
                    <a:p>
                      <a:pPr algn="ctr" fontAlgn="ctr"/>
                      <a:r>
                        <a:rPr lang="es-EC" sz="1200" u="none" strike="noStrike" dirty="0">
                          <a:effectLst/>
                        </a:rPr>
                        <a:t>PROCESOS</a:t>
                      </a:r>
                      <a:endParaRPr lang="es-EC" sz="1200" b="1" i="0" u="none" strike="noStrike" dirty="0">
                        <a:solidFill>
                          <a:srgbClr val="244062"/>
                        </a:solidFill>
                        <a:effectLst/>
                        <a:latin typeface="Calibri"/>
                      </a:endParaRPr>
                    </a:p>
                  </a:txBody>
                  <a:tcPr marL="4751" marR="4751" marT="4751" marB="0" vert="wordArtVert" anchor="ctr">
                    <a:solidFill>
                      <a:schemeClr val="accent2">
                        <a:lumMod val="60000"/>
                        <a:lumOff val="40000"/>
                      </a:schemeClr>
                    </a:solidFill>
                  </a:tcPr>
                </a:tc>
                <a:tc rowSpan="3">
                  <a:txBody>
                    <a:bodyPr/>
                    <a:lstStyle/>
                    <a:p>
                      <a:pPr algn="ctr" fontAlgn="ctr"/>
                      <a:r>
                        <a:rPr lang="es-EC" sz="1200" u="none" strike="noStrike" dirty="0">
                          <a:effectLst/>
                        </a:rPr>
                        <a:t>Integrar a emisión de todas las pólizas a través de una plataforma web</a:t>
                      </a:r>
                      <a:endParaRPr lang="es-EC" sz="1200" b="0" i="0" u="none" strike="noStrike" dirty="0">
                        <a:solidFill>
                          <a:srgbClr val="000000"/>
                        </a:solidFill>
                        <a:effectLst/>
                        <a:latin typeface="Calibri"/>
                      </a:endParaRPr>
                    </a:p>
                  </a:txBody>
                  <a:tcPr marL="4751" marR="4751" marT="4751" marB="0" anchor="ctr"/>
                </a:tc>
                <a:tc>
                  <a:txBody>
                    <a:bodyPr/>
                    <a:lstStyle/>
                    <a:p>
                      <a:pPr algn="l" fontAlgn="ctr"/>
                      <a:r>
                        <a:rPr lang="es-EC" sz="1200" u="none" strike="noStrike" dirty="0">
                          <a:effectLst/>
                        </a:rPr>
                        <a:t>Crear la capacidad institucional de generación de pólizas a nivel nacional a través de la página web, Servicios On-Line</a:t>
                      </a:r>
                      <a:endParaRPr lang="es-EC" sz="1200" b="0" i="0" u="none" strike="noStrike" dirty="0">
                        <a:solidFill>
                          <a:srgbClr val="000000"/>
                        </a:solidFill>
                        <a:effectLst/>
                        <a:latin typeface="Calibri"/>
                      </a:endParaRPr>
                    </a:p>
                  </a:txBody>
                  <a:tcPr marL="4751" marR="4751" marT="4751" marB="0" anchor="ctr"/>
                </a:tc>
                <a:tc>
                  <a:txBody>
                    <a:bodyPr/>
                    <a:lstStyle/>
                    <a:p>
                      <a:pPr algn="l" fontAlgn="ctr"/>
                      <a:r>
                        <a:rPr lang="es-EC" sz="1200" u="none" strike="noStrike" dirty="0">
                          <a:effectLst/>
                        </a:rPr>
                        <a:t>No. </a:t>
                      </a:r>
                      <a:r>
                        <a:rPr lang="es-EC" sz="1200" u="none" strike="noStrike" dirty="0" err="1">
                          <a:effectLst/>
                        </a:rPr>
                        <a:t>Polizas</a:t>
                      </a:r>
                      <a:r>
                        <a:rPr lang="es-EC" sz="1200" u="none" strike="noStrike" dirty="0">
                          <a:effectLst/>
                        </a:rPr>
                        <a:t> emitidas on-line</a:t>
                      </a:r>
                      <a:endParaRPr lang="es-EC" sz="1200" b="0" i="0" u="none" strike="noStrike" dirty="0">
                        <a:solidFill>
                          <a:srgbClr val="000000"/>
                        </a:solidFill>
                        <a:effectLst/>
                        <a:latin typeface="Calibri"/>
                      </a:endParaRPr>
                    </a:p>
                  </a:txBody>
                  <a:tcPr marL="4751" marR="4751" marT="4751" marB="0" anchor="ctr"/>
                </a:tc>
                <a:tc>
                  <a:txBody>
                    <a:bodyPr/>
                    <a:lstStyle/>
                    <a:p>
                      <a:pPr algn="l" fontAlgn="ctr"/>
                      <a:r>
                        <a:rPr lang="es-EC" sz="1200" u="none" strike="noStrike" dirty="0">
                          <a:effectLst/>
                        </a:rPr>
                        <a:t>De todas la pólizas que se emiten cuantas </a:t>
                      </a:r>
                      <a:r>
                        <a:rPr lang="es-EC" sz="1200" u="none" strike="noStrike" dirty="0" err="1">
                          <a:effectLst/>
                        </a:rPr>
                        <a:t>polizas</a:t>
                      </a:r>
                      <a:r>
                        <a:rPr lang="es-EC" sz="1200" u="none" strike="noStrike" dirty="0">
                          <a:effectLst/>
                        </a:rPr>
                        <a:t> son emitidas en línea</a:t>
                      </a:r>
                      <a:endParaRPr lang="es-EC" sz="1200" b="0" i="0" u="none" strike="noStrike" dirty="0">
                        <a:solidFill>
                          <a:srgbClr val="000000"/>
                        </a:solidFill>
                        <a:effectLst/>
                        <a:latin typeface="Calibri"/>
                      </a:endParaRPr>
                    </a:p>
                  </a:txBody>
                  <a:tcPr marL="4751" marR="4751" marT="4751" marB="0" anchor="ctr"/>
                </a:tc>
                <a:tc>
                  <a:txBody>
                    <a:bodyPr/>
                    <a:lstStyle/>
                    <a:p>
                      <a:pPr algn="r" fontAlgn="ctr"/>
                      <a:r>
                        <a:rPr lang="es-EC" sz="1200" u="none" strike="noStrike">
                          <a:effectLst/>
                        </a:rPr>
                        <a:t>0%</a:t>
                      </a:r>
                      <a:endParaRPr lang="es-EC" sz="1200" b="0" i="0" u="none" strike="noStrike">
                        <a:solidFill>
                          <a:srgbClr val="000000"/>
                        </a:solidFill>
                        <a:effectLst/>
                        <a:latin typeface="Calibri"/>
                      </a:endParaRPr>
                    </a:p>
                  </a:txBody>
                  <a:tcPr marL="4751" marR="4751" marT="4751" marB="0" anchor="ctr"/>
                </a:tc>
              </a:tr>
              <a:tr h="1274554">
                <a:tc vMerge="1">
                  <a:txBody>
                    <a:bodyPr/>
                    <a:lstStyle/>
                    <a:p>
                      <a:endParaRPr lang="es-EC"/>
                    </a:p>
                  </a:txBody>
                  <a:tcPr/>
                </a:tc>
                <a:tc vMerge="1">
                  <a:txBody>
                    <a:bodyPr/>
                    <a:lstStyle/>
                    <a:p>
                      <a:endParaRPr lang="es-EC"/>
                    </a:p>
                  </a:txBody>
                  <a:tcPr/>
                </a:tc>
                <a:tc rowSpan="2">
                  <a:txBody>
                    <a:bodyPr/>
                    <a:lstStyle/>
                    <a:p>
                      <a:pPr algn="ctr" fontAlgn="ctr"/>
                      <a:r>
                        <a:rPr lang="es-EC" sz="1200" u="none" strike="noStrike">
                          <a:effectLst/>
                        </a:rPr>
                        <a:t>Brindar atención oportuna a clientes por parte de los departamentos comerciales y de siniestros</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a:effectLst/>
                        </a:rPr>
                        <a:t>Tiempo de entrega pólizas </a:t>
                      </a:r>
                      <a:endParaRPr lang="es-EC" sz="1200" b="0" i="0" u="none" strike="noStrike">
                        <a:solidFill>
                          <a:srgbClr val="000000"/>
                        </a:solidFill>
                        <a:effectLst/>
                        <a:latin typeface="Calibri"/>
                      </a:endParaRPr>
                    </a:p>
                  </a:txBody>
                  <a:tcPr marL="4751" marR="4751" marT="4751" marB="0" anchor="ctr"/>
                </a:tc>
                <a:tc>
                  <a:txBody>
                    <a:bodyPr/>
                    <a:lstStyle/>
                    <a:p>
                      <a:pPr algn="ctr" fontAlgn="ctr"/>
                      <a:r>
                        <a:rPr lang="es-EC" sz="1200" u="none" strike="noStrike" dirty="0">
                          <a:effectLst/>
                        </a:rPr>
                        <a:t>Días que toma la entrega de póliza a los clientes desde el día de solicitud hasta la fecha de entrega</a:t>
                      </a:r>
                      <a:endParaRPr lang="es-EC" sz="1200" b="0" i="0" u="none" strike="noStrike" dirty="0">
                        <a:solidFill>
                          <a:srgbClr val="000000"/>
                        </a:solidFill>
                        <a:effectLst/>
                        <a:latin typeface="Calibri"/>
                      </a:endParaRPr>
                    </a:p>
                  </a:txBody>
                  <a:tcPr marL="4751" marR="4751" marT="4751" marB="0" anchor="ctr"/>
                </a:tc>
                <a:tc>
                  <a:txBody>
                    <a:bodyPr/>
                    <a:lstStyle/>
                    <a:p>
                      <a:pPr algn="ctr" fontAlgn="ctr"/>
                      <a:r>
                        <a:rPr lang="es-EC" sz="1200" u="none" strike="noStrike">
                          <a:effectLst/>
                        </a:rPr>
                        <a:t>72 horas</a:t>
                      </a:r>
                      <a:endParaRPr lang="es-EC" sz="1200" b="0" i="0" u="none" strike="noStrike">
                        <a:solidFill>
                          <a:srgbClr val="000000"/>
                        </a:solidFill>
                        <a:effectLst/>
                        <a:latin typeface="Calibri"/>
                      </a:endParaRPr>
                    </a:p>
                  </a:txBody>
                  <a:tcPr marL="4751" marR="4751" marT="4751" marB="0" anchor="ctr"/>
                </a:tc>
              </a:tr>
              <a:tr h="1343184">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ctr"/>
                      <a:r>
                        <a:rPr lang="es-EC" sz="1200" u="none" strike="noStrike">
                          <a:effectLst/>
                        </a:rPr>
                        <a:t>Tiempo de pago en reclamos</a:t>
                      </a:r>
                      <a:endParaRPr lang="es-EC" sz="1200" b="0" i="0" u="none" strike="noStrike">
                        <a:solidFill>
                          <a:srgbClr val="000000"/>
                        </a:solidFill>
                        <a:effectLst/>
                        <a:latin typeface="Calibri"/>
                      </a:endParaRPr>
                    </a:p>
                  </a:txBody>
                  <a:tcPr marL="4751" marR="4751" marT="4751" marB="0" anchor="ctr"/>
                </a:tc>
                <a:tc>
                  <a:txBody>
                    <a:bodyPr/>
                    <a:lstStyle/>
                    <a:p>
                      <a:pPr algn="ctr" fontAlgn="ctr"/>
                      <a:r>
                        <a:rPr lang="es-EC" sz="1200" u="none" strike="noStrike" dirty="0">
                          <a:effectLst/>
                        </a:rPr>
                        <a:t>Días que toma la entrega del cheque a los clientes desde el día que se completan todos los documentos del siniestro</a:t>
                      </a:r>
                      <a:endParaRPr lang="es-EC" sz="1200" b="0" i="0" u="none" strike="noStrike" dirty="0">
                        <a:solidFill>
                          <a:srgbClr val="000000"/>
                        </a:solidFill>
                        <a:effectLst/>
                        <a:latin typeface="Calibri"/>
                      </a:endParaRPr>
                    </a:p>
                  </a:txBody>
                  <a:tcPr marL="4751" marR="4751" marT="4751" marB="0" anchor="ctr"/>
                </a:tc>
                <a:tc>
                  <a:txBody>
                    <a:bodyPr/>
                    <a:lstStyle/>
                    <a:p>
                      <a:pPr algn="ctr" fontAlgn="ctr"/>
                      <a:r>
                        <a:rPr lang="es-EC" sz="1200" u="none" strike="noStrike">
                          <a:effectLst/>
                        </a:rPr>
                        <a:t>45 días</a:t>
                      </a:r>
                      <a:endParaRPr lang="es-EC" sz="1200" b="0" i="0" u="none" strike="noStrike">
                        <a:solidFill>
                          <a:srgbClr val="000000"/>
                        </a:solidFill>
                        <a:effectLst/>
                        <a:latin typeface="Calibri"/>
                      </a:endParaRPr>
                    </a:p>
                  </a:txBody>
                  <a:tcPr marL="4751" marR="4751" marT="4751" marB="0" anchor="ctr"/>
                </a:tc>
              </a:tr>
              <a:tr h="823557">
                <a:tc vMerge="1">
                  <a:txBody>
                    <a:bodyPr/>
                    <a:lstStyle/>
                    <a:p>
                      <a:endParaRPr lang="es-EC"/>
                    </a:p>
                  </a:txBody>
                  <a:tcPr/>
                </a:tc>
                <a:tc rowSpan="2">
                  <a:txBody>
                    <a:bodyPr/>
                    <a:lstStyle/>
                    <a:p>
                      <a:pPr algn="ctr" fontAlgn="ctr"/>
                      <a:r>
                        <a:rPr lang="es-EC" sz="1200" u="none" strike="noStrike">
                          <a:effectLst/>
                        </a:rPr>
                        <a:t>Ser líderes en la comercialización de productos y servicios on-line</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a:effectLst/>
                        </a:rPr>
                        <a:t>Implementar un sistema de control de siniestralidad en el ramo de vehículos</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a:effectLst/>
                        </a:rPr>
                        <a:t>Valor promedio de reclamo</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dirty="0">
                          <a:effectLst/>
                        </a:rPr>
                        <a:t>Disminuir el valor promedio que se pago por reclamo en vehículos</a:t>
                      </a:r>
                      <a:endParaRPr lang="es-EC" sz="1200" b="0" i="0" u="none" strike="noStrike" dirty="0">
                        <a:solidFill>
                          <a:srgbClr val="000000"/>
                        </a:solidFill>
                        <a:effectLst/>
                        <a:latin typeface="Calibri"/>
                      </a:endParaRPr>
                    </a:p>
                  </a:txBody>
                  <a:tcPr marL="4751" marR="4751" marT="4751" marB="0" anchor="ctr"/>
                </a:tc>
                <a:tc>
                  <a:txBody>
                    <a:bodyPr/>
                    <a:lstStyle/>
                    <a:p>
                      <a:pPr algn="l" fontAlgn="ctr"/>
                      <a:r>
                        <a:rPr lang="es-EC" sz="1200" u="none" strike="noStrike" dirty="0">
                          <a:effectLst/>
                        </a:rPr>
                        <a:t>$ 2.500,00</a:t>
                      </a:r>
                      <a:endParaRPr lang="es-EC" sz="1200" b="0" i="0" u="none" strike="noStrike" dirty="0">
                        <a:solidFill>
                          <a:srgbClr val="000000"/>
                        </a:solidFill>
                        <a:effectLst/>
                        <a:latin typeface="Calibri"/>
                      </a:endParaRPr>
                    </a:p>
                  </a:txBody>
                  <a:tcPr marL="4751" marR="4751" marT="4751" marB="0" anchor="ctr"/>
                </a:tc>
              </a:tr>
              <a:tr h="931368">
                <a:tc vMerge="1">
                  <a:txBody>
                    <a:bodyPr/>
                    <a:lstStyle/>
                    <a:p>
                      <a:endParaRPr lang="es-EC"/>
                    </a:p>
                  </a:txBody>
                  <a:tcPr/>
                </a:tc>
                <a:tc vMerge="1">
                  <a:txBody>
                    <a:bodyPr/>
                    <a:lstStyle/>
                    <a:p>
                      <a:endParaRPr lang="es-EC"/>
                    </a:p>
                  </a:txBody>
                  <a:tcPr/>
                </a:tc>
                <a:tc>
                  <a:txBody>
                    <a:bodyPr/>
                    <a:lstStyle/>
                    <a:p>
                      <a:pPr algn="l" fontAlgn="ctr"/>
                      <a:r>
                        <a:rPr lang="es-EC" sz="1200" u="none" strike="noStrike">
                          <a:effectLst/>
                        </a:rPr>
                        <a:t>Implementar puntos de venta para comercialización de productos y servicios On-line a nivel nacional</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a:effectLst/>
                        </a:rPr>
                        <a:t>Punto de venta instalado</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a:effectLst/>
                        </a:rPr>
                        <a:t>Punto de venta efectivamente funcionando para la emisión y cobro de pólizas</a:t>
                      </a:r>
                      <a:endParaRPr lang="es-EC" sz="1200" b="0" i="0" u="none" strike="noStrike">
                        <a:solidFill>
                          <a:srgbClr val="000000"/>
                        </a:solidFill>
                        <a:effectLst/>
                        <a:latin typeface="Calibri"/>
                      </a:endParaRPr>
                    </a:p>
                  </a:txBody>
                  <a:tcPr marL="4751" marR="4751" marT="4751" marB="0" anchor="ctr"/>
                </a:tc>
                <a:tc>
                  <a:txBody>
                    <a:bodyPr/>
                    <a:lstStyle/>
                    <a:p>
                      <a:pPr algn="l" fontAlgn="ctr"/>
                      <a:r>
                        <a:rPr lang="es-EC" sz="1200" u="none" strike="noStrike" dirty="0">
                          <a:effectLst/>
                        </a:rPr>
                        <a:t>0,00</a:t>
                      </a:r>
                      <a:endParaRPr lang="es-EC" sz="1200" b="0" i="0" u="none" strike="noStrike" dirty="0">
                        <a:solidFill>
                          <a:srgbClr val="000000"/>
                        </a:solidFill>
                        <a:effectLst/>
                        <a:latin typeface="Calibri"/>
                      </a:endParaRPr>
                    </a:p>
                  </a:txBody>
                  <a:tcPr marL="4751" marR="4751" marT="4751"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857938616"/>
              </p:ext>
            </p:extLst>
          </p:nvPr>
        </p:nvGraphicFramePr>
        <p:xfrm>
          <a:off x="539552" y="332656"/>
          <a:ext cx="8229601" cy="919264"/>
        </p:xfrm>
        <a:graphic>
          <a:graphicData uri="http://schemas.openxmlformats.org/drawingml/2006/table">
            <a:tbl>
              <a:tblPr>
                <a:tableStyleId>{5C22544A-7EE6-4342-B048-85BDC9FD1C3A}</a:tableStyleId>
              </a:tblPr>
              <a:tblGrid>
                <a:gridCol w="1152894"/>
                <a:gridCol w="1662167"/>
                <a:gridCol w="1662167"/>
                <a:gridCol w="1355420"/>
                <a:gridCol w="1512168"/>
                <a:gridCol w="884785"/>
              </a:tblGrid>
              <a:tr h="919264">
                <a:tc>
                  <a:txBody>
                    <a:bodyPr/>
                    <a:lstStyle/>
                    <a:p>
                      <a:pPr algn="ctr" fontAlgn="ctr"/>
                      <a:r>
                        <a:rPr lang="es-EC" sz="1600" b="0" u="none" strike="noStrike" dirty="0">
                          <a:effectLst/>
                        </a:rPr>
                        <a:t>PERSPECTIVA</a:t>
                      </a:r>
                      <a:endParaRPr lang="es-EC" sz="1600" b="0" i="0" u="none" strike="noStrike" dirty="0">
                        <a:solidFill>
                          <a:srgbClr val="244062"/>
                        </a:solidFill>
                        <a:effectLst/>
                        <a:latin typeface="Calibri"/>
                      </a:endParaRPr>
                    </a:p>
                  </a:txBody>
                  <a:tcPr marL="9380" marR="9380" marT="9380" marB="0" anchor="ctr">
                    <a:solidFill>
                      <a:srgbClr val="92D050"/>
                    </a:solidFill>
                  </a:tcPr>
                </a:tc>
                <a:tc>
                  <a:txBody>
                    <a:bodyPr/>
                    <a:lstStyle/>
                    <a:p>
                      <a:pPr algn="ctr" fontAlgn="ctr"/>
                      <a:r>
                        <a:rPr lang="es-EC" sz="1600" b="1" u="none" strike="noStrike" dirty="0">
                          <a:effectLst/>
                        </a:rPr>
                        <a:t>DIRECTRIZ ESTRATEGICA</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OBJETIVOS ESTRATEGICOS</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KPI´S</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DEFINICION</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NIVEL</a:t>
                      </a:r>
                      <a:endParaRPr lang="es-EC" sz="1600" b="1" i="0" u="none" strike="noStrike" dirty="0">
                        <a:solidFill>
                          <a:srgbClr val="244062"/>
                        </a:solidFill>
                        <a:effectLst/>
                        <a:latin typeface="Calibri"/>
                      </a:endParaRPr>
                    </a:p>
                  </a:txBody>
                  <a:tcPr marL="9380" marR="9380" marT="9380" marB="0" anchor="ctr">
                    <a:solidFill>
                      <a:srgbClr val="00B0F0"/>
                    </a:solidFill>
                  </a:tcPr>
                </a:tc>
              </a:tr>
            </a:tbl>
          </a:graphicData>
        </a:graphic>
      </p:graphicFrame>
    </p:spTree>
    <p:extLst>
      <p:ext uri="{BB962C8B-B14F-4D97-AF65-F5344CB8AC3E}">
        <p14:creationId xmlns:p14="http://schemas.microsoft.com/office/powerpoint/2010/main" val="2353624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50305740"/>
              </p:ext>
            </p:extLst>
          </p:nvPr>
        </p:nvGraphicFramePr>
        <p:xfrm>
          <a:off x="457201" y="2015273"/>
          <a:ext cx="8229598" cy="4222039"/>
        </p:xfrm>
        <a:graphic>
          <a:graphicData uri="http://schemas.openxmlformats.org/drawingml/2006/table">
            <a:tbl>
              <a:tblPr>
                <a:tableStyleId>{5C22544A-7EE6-4342-B048-85BDC9FD1C3A}</a:tableStyleId>
              </a:tblPr>
              <a:tblGrid>
                <a:gridCol w="1480604"/>
                <a:gridCol w="1480604"/>
                <a:gridCol w="1480604"/>
                <a:gridCol w="1257163"/>
                <a:gridCol w="1656184"/>
                <a:gridCol w="874439"/>
              </a:tblGrid>
              <a:tr h="1622782">
                <a:tc rowSpan="2">
                  <a:txBody>
                    <a:bodyPr/>
                    <a:lstStyle/>
                    <a:p>
                      <a:pPr algn="ctr" fontAlgn="ctr"/>
                      <a:r>
                        <a:rPr lang="es-EC" sz="1400" u="none" strike="noStrike" dirty="0">
                          <a:effectLst/>
                        </a:rPr>
                        <a:t>CAPITAL INTANGIBLE</a:t>
                      </a:r>
                      <a:endParaRPr lang="es-EC" sz="1400" b="1" i="0" u="none" strike="noStrike" dirty="0">
                        <a:solidFill>
                          <a:srgbClr val="244062"/>
                        </a:solidFill>
                        <a:effectLst/>
                        <a:latin typeface="Calibri"/>
                      </a:endParaRPr>
                    </a:p>
                  </a:txBody>
                  <a:tcPr marL="9380" marR="9380" marT="9380" marB="0" vert="wordArtVert" anchor="ctr">
                    <a:solidFill>
                      <a:schemeClr val="accent4">
                        <a:lumMod val="40000"/>
                        <a:lumOff val="60000"/>
                      </a:schemeClr>
                    </a:solidFill>
                  </a:tcPr>
                </a:tc>
                <a:tc rowSpan="2">
                  <a:txBody>
                    <a:bodyPr/>
                    <a:lstStyle/>
                    <a:p>
                      <a:pPr algn="ctr" fontAlgn="ctr"/>
                      <a:r>
                        <a:rPr lang="es-EC" sz="1400" u="none" strike="noStrike" dirty="0">
                          <a:effectLst/>
                        </a:rPr>
                        <a:t>Innovar continuamente a través de herramientas tecnológicas</a:t>
                      </a:r>
                      <a:endParaRPr lang="es-EC" sz="1400" b="0" i="0" u="none" strike="noStrike" dirty="0">
                        <a:solidFill>
                          <a:srgbClr val="000000"/>
                        </a:solidFill>
                        <a:effectLst/>
                        <a:latin typeface="Calibri"/>
                      </a:endParaRPr>
                    </a:p>
                  </a:txBody>
                  <a:tcPr marL="9380" marR="9380" marT="9380" marB="0" anchor="ctr"/>
                </a:tc>
                <a:tc>
                  <a:txBody>
                    <a:bodyPr/>
                    <a:lstStyle/>
                    <a:p>
                      <a:pPr algn="l" fontAlgn="ctr"/>
                      <a:r>
                        <a:rPr lang="es-EC" sz="1400" u="none" strike="noStrike" dirty="0">
                          <a:effectLst/>
                        </a:rPr>
                        <a:t>Desarrollar una plataforma tecnológica para comercializar los productos y servicios a través de la página web de la compañía, Servicios On-line</a:t>
                      </a:r>
                      <a:endParaRPr lang="es-EC" sz="1400" b="0" i="0" u="none" strike="noStrike" dirty="0">
                        <a:solidFill>
                          <a:srgbClr val="000000"/>
                        </a:solidFill>
                        <a:effectLst/>
                        <a:latin typeface="Calibri"/>
                      </a:endParaRPr>
                    </a:p>
                  </a:txBody>
                  <a:tcPr marL="9380" marR="9380" marT="9380" marB="0" anchor="ctr"/>
                </a:tc>
                <a:tc>
                  <a:txBody>
                    <a:bodyPr/>
                    <a:lstStyle/>
                    <a:p>
                      <a:pPr algn="l" fontAlgn="ctr"/>
                      <a:r>
                        <a:rPr lang="es-EC" sz="1400" u="none" strike="noStrike" dirty="0">
                          <a:effectLst/>
                        </a:rPr>
                        <a:t>Sistema de emisión </a:t>
                      </a:r>
                      <a:r>
                        <a:rPr lang="es-EC" sz="1400" u="none" strike="noStrike" dirty="0" err="1">
                          <a:effectLst/>
                        </a:rPr>
                        <a:t>On</a:t>
                      </a:r>
                      <a:r>
                        <a:rPr lang="es-EC" sz="1400" u="none" strike="noStrike" dirty="0">
                          <a:effectLst/>
                        </a:rPr>
                        <a:t> - line</a:t>
                      </a:r>
                      <a:endParaRPr lang="es-EC" sz="1400" b="0" i="0" u="none" strike="noStrike" dirty="0">
                        <a:solidFill>
                          <a:srgbClr val="000000"/>
                        </a:solidFill>
                        <a:effectLst/>
                        <a:latin typeface="Calibri"/>
                      </a:endParaRPr>
                    </a:p>
                  </a:txBody>
                  <a:tcPr marL="9380" marR="9380" marT="9380" marB="0" anchor="ctr"/>
                </a:tc>
                <a:tc>
                  <a:txBody>
                    <a:bodyPr/>
                    <a:lstStyle/>
                    <a:p>
                      <a:pPr algn="l" fontAlgn="ctr"/>
                      <a:r>
                        <a:rPr lang="es-EC" sz="1400" u="none" strike="noStrike">
                          <a:effectLst/>
                        </a:rPr>
                        <a:t>Poder emitir pólizas desde cualquier lugar con internet en la página web de la compañía</a:t>
                      </a:r>
                      <a:endParaRPr lang="es-EC" sz="1400" b="0" i="0" u="none" strike="noStrike">
                        <a:solidFill>
                          <a:srgbClr val="000000"/>
                        </a:solidFill>
                        <a:effectLst/>
                        <a:latin typeface="Calibri"/>
                      </a:endParaRPr>
                    </a:p>
                  </a:txBody>
                  <a:tcPr marL="9380" marR="9380" marT="9380" marB="0" anchor="ctr"/>
                </a:tc>
                <a:tc>
                  <a:txBody>
                    <a:bodyPr/>
                    <a:lstStyle/>
                    <a:p>
                      <a:pPr algn="l" fontAlgn="ctr"/>
                      <a:r>
                        <a:rPr lang="es-EC" sz="1400" u="none" strike="noStrike">
                          <a:effectLst/>
                        </a:rPr>
                        <a:t>Realizando pruebas</a:t>
                      </a:r>
                      <a:endParaRPr lang="es-EC" sz="1400" b="0" i="0" u="none" strike="noStrike">
                        <a:solidFill>
                          <a:srgbClr val="000000"/>
                        </a:solidFill>
                        <a:effectLst/>
                        <a:latin typeface="Calibri"/>
                      </a:endParaRPr>
                    </a:p>
                  </a:txBody>
                  <a:tcPr marL="9380" marR="9380" marT="9380" marB="0" anchor="ctr"/>
                </a:tc>
              </a:tr>
              <a:tr h="2292419">
                <a:tc vMerge="1">
                  <a:txBody>
                    <a:bodyPr/>
                    <a:lstStyle/>
                    <a:p>
                      <a:endParaRPr lang="es-EC"/>
                    </a:p>
                  </a:txBody>
                  <a:tcPr/>
                </a:tc>
                <a:tc vMerge="1">
                  <a:txBody>
                    <a:bodyPr/>
                    <a:lstStyle/>
                    <a:p>
                      <a:endParaRPr lang="es-EC"/>
                    </a:p>
                  </a:txBody>
                  <a:tcPr/>
                </a:tc>
                <a:tc>
                  <a:txBody>
                    <a:bodyPr/>
                    <a:lstStyle/>
                    <a:p>
                      <a:pPr algn="l" fontAlgn="ctr"/>
                      <a:r>
                        <a:rPr lang="es-EC" sz="1400" u="none" strike="noStrike">
                          <a:effectLst/>
                        </a:rPr>
                        <a:t>Realizar un plan integral de capacitación a todo el personal para mejorar atención a clientes externo e internos</a:t>
                      </a:r>
                      <a:endParaRPr lang="es-EC" sz="1400" b="0" i="0" u="none" strike="noStrike">
                        <a:solidFill>
                          <a:srgbClr val="000000"/>
                        </a:solidFill>
                        <a:effectLst/>
                        <a:latin typeface="Calibri"/>
                      </a:endParaRPr>
                    </a:p>
                  </a:txBody>
                  <a:tcPr marL="9380" marR="9380" marT="9380" marB="0" anchor="ctr"/>
                </a:tc>
                <a:tc>
                  <a:txBody>
                    <a:bodyPr/>
                    <a:lstStyle/>
                    <a:p>
                      <a:pPr algn="l" fontAlgn="ctr"/>
                      <a:r>
                        <a:rPr lang="es-EC" sz="1400" u="none" strike="noStrike" dirty="0">
                          <a:effectLst/>
                        </a:rPr>
                        <a:t>Personal capacitado</a:t>
                      </a:r>
                      <a:endParaRPr lang="es-EC" sz="1400" b="0" i="0" u="none" strike="noStrike" dirty="0">
                        <a:solidFill>
                          <a:srgbClr val="000000"/>
                        </a:solidFill>
                        <a:effectLst/>
                        <a:latin typeface="Calibri"/>
                      </a:endParaRPr>
                    </a:p>
                  </a:txBody>
                  <a:tcPr marL="9380" marR="9380" marT="9380" marB="0" anchor="ctr"/>
                </a:tc>
                <a:tc>
                  <a:txBody>
                    <a:bodyPr/>
                    <a:lstStyle/>
                    <a:p>
                      <a:pPr algn="l" fontAlgn="ctr"/>
                      <a:r>
                        <a:rPr lang="es-EC" sz="1400" u="none" strike="noStrike" dirty="0">
                          <a:effectLst/>
                        </a:rPr>
                        <a:t>El personal que trabaja en áreas críticas de la compañía (comercial, siniestros, emisión y reaseguros) debe tener el curso de especialización de seguros</a:t>
                      </a:r>
                      <a:endParaRPr lang="es-EC" sz="1400" b="0" i="0" u="none" strike="noStrike" dirty="0">
                        <a:solidFill>
                          <a:srgbClr val="000000"/>
                        </a:solidFill>
                        <a:effectLst/>
                        <a:latin typeface="Calibri"/>
                      </a:endParaRPr>
                    </a:p>
                  </a:txBody>
                  <a:tcPr marL="9380" marR="9380" marT="9380" marB="0" anchor="ctr"/>
                </a:tc>
                <a:tc>
                  <a:txBody>
                    <a:bodyPr/>
                    <a:lstStyle/>
                    <a:p>
                      <a:pPr algn="l" fontAlgn="ctr"/>
                      <a:r>
                        <a:rPr lang="es-EC" sz="1400" u="none" strike="noStrike" dirty="0">
                          <a:effectLst/>
                        </a:rPr>
                        <a:t>Departamento Comercial</a:t>
                      </a:r>
                      <a:endParaRPr lang="es-EC" sz="1400" b="0" i="0" u="none" strike="noStrike" dirty="0">
                        <a:solidFill>
                          <a:srgbClr val="000000"/>
                        </a:solidFill>
                        <a:effectLst/>
                        <a:latin typeface="Calibri"/>
                      </a:endParaRPr>
                    </a:p>
                  </a:txBody>
                  <a:tcPr marL="9380" marR="9380" marT="938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43357456"/>
              </p:ext>
            </p:extLst>
          </p:nvPr>
        </p:nvGraphicFramePr>
        <p:xfrm>
          <a:off x="457200" y="692696"/>
          <a:ext cx="8229601" cy="1224136"/>
        </p:xfrm>
        <a:graphic>
          <a:graphicData uri="http://schemas.openxmlformats.org/drawingml/2006/table">
            <a:tbl>
              <a:tblPr>
                <a:tableStyleId>{5C22544A-7EE6-4342-B048-85BDC9FD1C3A}</a:tableStyleId>
              </a:tblPr>
              <a:tblGrid>
                <a:gridCol w="1450504"/>
                <a:gridCol w="1364557"/>
                <a:gridCol w="1662167"/>
                <a:gridCol w="1162267"/>
                <a:gridCol w="1662167"/>
                <a:gridCol w="927939"/>
              </a:tblGrid>
              <a:tr h="1224136">
                <a:tc>
                  <a:txBody>
                    <a:bodyPr/>
                    <a:lstStyle/>
                    <a:p>
                      <a:pPr algn="ctr" fontAlgn="ctr"/>
                      <a:r>
                        <a:rPr lang="es-EC" sz="1600" b="1" u="none" strike="noStrike" dirty="0">
                          <a:effectLst/>
                        </a:rPr>
                        <a:t>PERSPECTIVA</a:t>
                      </a:r>
                      <a:endParaRPr lang="es-EC" sz="1600" b="1" i="0" u="none" strike="noStrike" dirty="0">
                        <a:solidFill>
                          <a:srgbClr val="244062"/>
                        </a:solidFill>
                        <a:effectLst/>
                        <a:latin typeface="Calibri"/>
                      </a:endParaRPr>
                    </a:p>
                  </a:txBody>
                  <a:tcPr marL="9380" marR="9380" marT="9380" marB="0" anchor="ctr">
                    <a:solidFill>
                      <a:srgbClr val="92D050"/>
                    </a:solidFill>
                  </a:tcPr>
                </a:tc>
                <a:tc>
                  <a:txBody>
                    <a:bodyPr/>
                    <a:lstStyle/>
                    <a:p>
                      <a:pPr algn="ctr" fontAlgn="ctr"/>
                      <a:r>
                        <a:rPr lang="es-EC" sz="1600" b="1" u="none" strike="noStrike" dirty="0">
                          <a:effectLst/>
                        </a:rPr>
                        <a:t>DIRECTRIZ ESTRATEGICA</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OBJETIVOS ESTRATEGICOS</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KPI´S</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DEFINICION</a:t>
                      </a:r>
                      <a:endParaRPr lang="es-EC" sz="1600" b="1" i="0" u="none" strike="noStrike" dirty="0">
                        <a:solidFill>
                          <a:srgbClr val="244062"/>
                        </a:solidFill>
                        <a:effectLst/>
                        <a:latin typeface="Calibri"/>
                      </a:endParaRPr>
                    </a:p>
                  </a:txBody>
                  <a:tcPr marL="9380" marR="9380" marT="9380" marB="0" anchor="ctr">
                    <a:solidFill>
                      <a:srgbClr val="00B0F0"/>
                    </a:solidFill>
                  </a:tcPr>
                </a:tc>
                <a:tc>
                  <a:txBody>
                    <a:bodyPr/>
                    <a:lstStyle/>
                    <a:p>
                      <a:pPr algn="ctr" fontAlgn="ctr"/>
                      <a:r>
                        <a:rPr lang="es-EC" sz="1600" b="1" u="none" strike="noStrike" dirty="0">
                          <a:effectLst/>
                        </a:rPr>
                        <a:t>NIVEL</a:t>
                      </a:r>
                      <a:endParaRPr lang="es-EC" sz="1600" b="1" i="0" u="none" strike="noStrike" dirty="0">
                        <a:solidFill>
                          <a:srgbClr val="244062"/>
                        </a:solidFill>
                        <a:effectLst/>
                        <a:latin typeface="Calibri"/>
                      </a:endParaRPr>
                    </a:p>
                  </a:txBody>
                  <a:tcPr marL="9380" marR="9380" marT="9380" marB="0" anchor="ctr">
                    <a:solidFill>
                      <a:srgbClr val="00B0F0"/>
                    </a:solidFill>
                  </a:tcPr>
                </a:tc>
              </a:tr>
            </a:tbl>
          </a:graphicData>
        </a:graphic>
      </p:graphicFrame>
    </p:spTree>
    <p:extLst>
      <p:ext uri="{BB962C8B-B14F-4D97-AF65-F5344CB8AC3E}">
        <p14:creationId xmlns:p14="http://schemas.microsoft.com/office/powerpoint/2010/main" val="4118322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Descripción de Proyectos</a:t>
            </a:r>
            <a:endParaRPr lang="es-EC" dirty="0"/>
          </a:p>
        </p:txBody>
      </p:sp>
      <p:sp>
        <p:nvSpPr>
          <p:cNvPr id="3" name="2 Marcador de contenido"/>
          <p:cNvSpPr>
            <a:spLocks noGrp="1"/>
          </p:cNvSpPr>
          <p:nvPr>
            <p:ph idx="1"/>
          </p:nvPr>
        </p:nvSpPr>
        <p:spPr/>
        <p:txBody>
          <a:bodyPr/>
          <a:lstStyle/>
          <a:p>
            <a:endParaRPr lang="es-EC"/>
          </a:p>
        </p:txBody>
      </p:sp>
      <p:graphicFrame>
        <p:nvGraphicFramePr>
          <p:cNvPr id="4" name="3 Diagrama"/>
          <p:cNvGraphicFramePr/>
          <p:nvPr>
            <p:extLst>
              <p:ext uri="{D42A27DB-BD31-4B8C-83A1-F6EECF244321}">
                <p14:modId xmlns:p14="http://schemas.microsoft.com/office/powerpoint/2010/main" val="1526967044"/>
              </p:ext>
            </p:extLst>
          </p:nvPr>
        </p:nvGraphicFramePr>
        <p:xfrm>
          <a:off x="971600" y="1700809"/>
          <a:ext cx="7344816" cy="4824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58182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p:txBody>
          <a:bodyPr>
            <a:noAutofit/>
          </a:bodyPr>
          <a:lstStyle/>
          <a:p>
            <a:r>
              <a:rPr lang="es-EC" sz="2200" dirty="0" smtClean="0"/>
              <a:t>Alianza, </a:t>
            </a:r>
            <a:r>
              <a:rPr lang="es-EC" sz="2200" dirty="0"/>
              <a:t>tiene </a:t>
            </a:r>
            <a:r>
              <a:rPr lang="es-EC" sz="2200" dirty="0" smtClean="0"/>
              <a:t>31 </a:t>
            </a:r>
            <a:r>
              <a:rPr lang="es-EC" sz="2200" dirty="0"/>
              <a:t>años en el mercado, ha tenido un crecimiento </a:t>
            </a:r>
            <a:r>
              <a:rPr lang="es-EC" sz="2200" dirty="0" smtClean="0"/>
              <a:t>sostenido, una </a:t>
            </a:r>
            <a:r>
              <a:rPr lang="es-EC" sz="2200" dirty="0"/>
              <a:t>posición promedio, sin embargo, ha visto la necesidad de incorporar nuevos recursos tecnológicos para satisfacer las demandas cambiantes de los usuarios y cumplir con las expectativas del mercado.</a:t>
            </a:r>
          </a:p>
          <a:p>
            <a:endParaRPr lang="es-EC" sz="2200" dirty="0"/>
          </a:p>
          <a:p>
            <a:r>
              <a:rPr lang="es-EC" sz="2200" dirty="0"/>
              <a:t>Se han generado nuevas oportunidades de negocio para la compañía, nuevos productos como el SOAT, el incremento de la construcción y obras civiles, la obligatoriedad de asegurar los </a:t>
            </a:r>
            <a:r>
              <a:rPr lang="es-EC" sz="2200" dirty="0" smtClean="0"/>
              <a:t>bienes </a:t>
            </a:r>
            <a:r>
              <a:rPr lang="es-EC" sz="2200" dirty="0"/>
              <a:t>del Estado y el crecimiento del parque automotor</a:t>
            </a:r>
            <a:r>
              <a:rPr lang="es-EC" sz="2200" dirty="0" smtClean="0"/>
              <a:t>.</a:t>
            </a:r>
          </a:p>
          <a:p>
            <a:pPr marL="0" indent="0">
              <a:buNone/>
            </a:pPr>
            <a:endParaRPr lang="es-EC" sz="2200" dirty="0" smtClean="0"/>
          </a:p>
          <a:p>
            <a:r>
              <a:rPr lang="es-EC" sz="2200" dirty="0" smtClean="0"/>
              <a:t>Alianza  </a:t>
            </a:r>
            <a:r>
              <a:rPr lang="es-EC" sz="2200" dirty="0"/>
              <a:t>está dispuesta a adoptar una nueva visión y  nuevas estrategias para hacer frente a la fuerte competencia del mercado y prepararse para nuevos retos.</a:t>
            </a:r>
          </a:p>
          <a:p>
            <a:endParaRPr lang="es-EC" sz="2200" dirty="0"/>
          </a:p>
        </p:txBody>
      </p:sp>
    </p:spTree>
    <p:extLst>
      <p:ext uri="{BB962C8B-B14F-4D97-AF65-F5344CB8AC3E}">
        <p14:creationId xmlns:p14="http://schemas.microsoft.com/office/powerpoint/2010/main" val="38247076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RECOMENDACIONES</a:t>
            </a:r>
          </a:p>
        </p:txBody>
      </p:sp>
      <p:sp>
        <p:nvSpPr>
          <p:cNvPr id="3" name="2 Marcador de contenido"/>
          <p:cNvSpPr>
            <a:spLocks noGrp="1"/>
          </p:cNvSpPr>
          <p:nvPr>
            <p:ph idx="1"/>
          </p:nvPr>
        </p:nvSpPr>
        <p:spPr/>
        <p:txBody>
          <a:bodyPr>
            <a:normAutofit fontScale="92500"/>
          </a:bodyPr>
          <a:lstStyle/>
          <a:p>
            <a:r>
              <a:rPr lang="es-EC" dirty="0"/>
              <a:t>Alianza Compañía de Seguros y Reaseguros debe continuar con la inversión en una plataforma tecnológica para optimizar los servicios con tiempos más cortos de emisión y entrega.</a:t>
            </a:r>
          </a:p>
          <a:p>
            <a:endParaRPr lang="es-EC" dirty="0"/>
          </a:p>
          <a:p>
            <a:r>
              <a:rPr lang="es-EC" dirty="0" smtClean="0"/>
              <a:t>Aprovechar </a:t>
            </a:r>
            <a:r>
              <a:rPr lang="es-EC" dirty="0"/>
              <a:t>las nuevas oportunidades de negocio que se han presentado en algunos sectores económicos. Igualmente la creación de reformas por parte del gobierno que permiten un crecimiento en el mercado de seguros.</a:t>
            </a:r>
          </a:p>
          <a:p>
            <a:endParaRPr lang="es-EC" dirty="0"/>
          </a:p>
          <a:p>
            <a:r>
              <a:rPr lang="es-EC" dirty="0"/>
              <a:t>Alianza debe enfocarse también en las licitaciones del Estado para incrementar su participación en el sector público.</a:t>
            </a:r>
          </a:p>
          <a:p>
            <a:pPr marL="0" indent="0">
              <a:buNone/>
            </a:pPr>
            <a:endParaRPr lang="es-EC" dirty="0"/>
          </a:p>
          <a:p>
            <a:r>
              <a:rPr lang="es-EC" dirty="0"/>
              <a:t>Adicionalmente se recomienda la implantación de este proyecto en la compañía e ir evaluando y controlando los resultados obtenidos.</a:t>
            </a:r>
          </a:p>
          <a:p>
            <a:endParaRPr lang="es-EC" dirty="0"/>
          </a:p>
        </p:txBody>
      </p:sp>
    </p:spTree>
    <p:extLst>
      <p:ext uri="{BB962C8B-B14F-4D97-AF65-F5344CB8AC3E}">
        <p14:creationId xmlns:p14="http://schemas.microsoft.com/office/powerpoint/2010/main" val="3571467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a:xfrm>
            <a:off x="457200" y="2420888"/>
            <a:ext cx="7620000" cy="3979912"/>
          </a:xfrm>
        </p:spPr>
        <p:txBody>
          <a:bodyPr>
            <a:normAutofit/>
          </a:bodyPr>
          <a:lstStyle/>
          <a:p>
            <a:pPr marL="114300" indent="0" algn="ctr">
              <a:buNone/>
            </a:pPr>
            <a:r>
              <a:rPr lang="es-EC" sz="9600" dirty="0" smtClean="0"/>
              <a:t>MUCHAS GRACIAS </a:t>
            </a:r>
            <a:endParaRPr lang="es-EC" sz="9600" dirty="0"/>
          </a:p>
        </p:txBody>
      </p:sp>
    </p:spTree>
    <p:extLst>
      <p:ext uri="{BB962C8B-B14F-4D97-AF65-F5344CB8AC3E}">
        <p14:creationId xmlns:p14="http://schemas.microsoft.com/office/powerpoint/2010/main" val="2132873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06553385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0873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Externo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6618459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277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dirty="0"/>
          </a:p>
        </p:txBody>
      </p:sp>
      <p:graphicFrame>
        <p:nvGraphicFramePr>
          <p:cNvPr id="4" name="3 Gráfico"/>
          <p:cNvGraphicFramePr/>
          <p:nvPr>
            <p:extLst>
              <p:ext uri="{D42A27DB-BD31-4B8C-83A1-F6EECF244321}">
                <p14:modId xmlns:p14="http://schemas.microsoft.com/office/powerpoint/2010/main" val="2216616935"/>
              </p:ext>
            </p:extLst>
          </p:nvPr>
        </p:nvGraphicFramePr>
        <p:xfrm>
          <a:off x="539552" y="476672"/>
          <a:ext cx="7992888"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2383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Microambiente</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92837899"/>
              </p:ext>
            </p:extLst>
          </p:nvPr>
        </p:nvGraphicFramePr>
        <p:xfrm>
          <a:off x="-396552" y="1052736"/>
          <a:ext cx="9793088"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44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Interno</a:t>
            </a:r>
            <a:endParaRPr lang="es-EC" dirty="0"/>
          </a:p>
        </p:txBody>
      </p:sp>
      <p:pic>
        <p:nvPicPr>
          <p:cNvPr id="4" name="3 Marcador de contenido" descr="C:\Users\pperez\AppData\Local\Microsoft\Windows\Temporary Internet Files\Content.Outlook\1VE4N820\mapa okpng.pn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187624" y="764704"/>
            <a:ext cx="6552728" cy="5976664"/>
          </a:xfrm>
          <a:prstGeom prst="rect">
            <a:avLst/>
          </a:prstGeom>
          <a:noFill/>
          <a:ln>
            <a:noFill/>
          </a:ln>
        </p:spPr>
      </p:pic>
    </p:spTree>
    <p:extLst>
      <p:ext uri="{BB962C8B-B14F-4D97-AF65-F5344CB8AC3E}">
        <p14:creationId xmlns:p14="http://schemas.microsoft.com/office/powerpoint/2010/main" val="3326141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endParaRPr lang="es-EC"/>
          </a:p>
        </p:txBody>
      </p:sp>
      <p:pic>
        <p:nvPicPr>
          <p:cNvPr id="4" name="3 Imagen" descr="C:\Users\pperez\Documents\PAOLA\DEP. PRODUCCION\PAOLA\MAESTRIA\TESIS\ALI\Mapa de Procesos Alianza de Seguros v1 (2).jpg"/>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568952" cy="6264696"/>
          </a:xfrm>
          <a:prstGeom prst="rect">
            <a:avLst/>
          </a:prstGeom>
          <a:noFill/>
          <a:ln>
            <a:noFill/>
          </a:ln>
        </p:spPr>
      </p:pic>
    </p:spTree>
    <p:extLst>
      <p:ext uri="{BB962C8B-B14F-4D97-AF65-F5344CB8AC3E}">
        <p14:creationId xmlns:p14="http://schemas.microsoft.com/office/powerpoint/2010/main" val="23333417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4133</TotalTime>
  <Words>1566</Words>
  <Application>Microsoft Office PowerPoint</Application>
  <PresentationFormat>Presentación en pantalla (4:3)</PresentationFormat>
  <Paragraphs>293</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Adyacencia</vt:lpstr>
      <vt:lpstr>PLANIFICACIÓN ESTRATÉGICA ALIANZA COMPAÑÍA DE SEGUROS Y REASEGUROS S.A. AL 2016</vt:lpstr>
      <vt:lpstr>Antecedentes</vt:lpstr>
      <vt:lpstr>Presentación de PowerPoint</vt:lpstr>
      <vt:lpstr>Presentación de PowerPoint</vt:lpstr>
      <vt:lpstr>Análisis Externo</vt:lpstr>
      <vt:lpstr>Presentación de PowerPoint</vt:lpstr>
      <vt:lpstr>Microambiente</vt:lpstr>
      <vt:lpstr>Análisis Interno</vt:lpstr>
      <vt:lpstr>Presentación de PowerPoint</vt:lpstr>
      <vt:lpstr>Presentación de PowerPoint</vt:lpstr>
      <vt:lpstr>Principales reaseguradores</vt:lpstr>
      <vt:lpstr>Presentación de PowerPoint</vt:lpstr>
      <vt:lpstr>Presentación de PowerPoint</vt:lpstr>
      <vt:lpstr>Presentación de PowerPoint</vt:lpstr>
      <vt:lpstr>Presentación de PowerPoint</vt:lpstr>
      <vt:lpstr>Presentación de PowerPoint</vt:lpstr>
      <vt:lpstr>Variables estratégicas</vt:lpstr>
      <vt:lpstr>Juego de Actores</vt:lpstr>
      <vt:lpstr>Presentación de PowerPoint</vt:lpstr>
      <vt:lpstr>Escenarios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Descripción de Proyectos</vt:lpstr>
      <vt:lpstr>CONCLUSIONES</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Perez</dc:creator>
  <cp:lastModifiedBy>Paola Perez</cp:lastModifiedBy>
  <cp:revision>87</cp:revision>
  <dcterms:created xsi:type="dcterms:W3CDTF">2013-11-18T22:58:58Z</dcterms:created>
  <dcterms:modified xsi:type="dcterms:W3CDTF">2014-03-11T00:09:17Z</dcterms:modified>
</cp:coreProperties>
</file>