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61" r:id="rId4"/>
    <p:sldId id="320" r:id="rId5"/>
    <p:sldId id="265" r:id="rId6"/>
    <p:sldId id="266" r:id="rId7"/>
    <p:sldId id="270" r:id="rId8"/>
    <p:sldId id="321" r:id="rId9"/>
    <p:sldId id="271" r:id="rId10"/>
    <p:sldId id="272" r:id="rId11"/>
    <p:sldId id="328" r:id="rId12"/>
    <p:sldId id="316" r:id="rId13"/>
    <p:sldId id="281" r:id="rId14"/>
    <p:sldId id="296" r:id="rId15"/>
    <p:sldId id="297" r:id="rId16"/>
    <p:sldId id="298" r:id="rId17"/>
    <p:sldId id="300" r:id="rId18"/>
    <p:sldId id="303" r:id="rId19"/>
    <p:sldId id="305" r:id="rId20"/>
    <p:sldId id="306" r:id="rId21"/>
    <p:sldId id="307" r:id="rId22"/>
    <p:sldId id="308" r:id="rId23"/>
    <p:sldId id="309" r:id="rId24"/>
    <p:sldId id="311" r:id="rId25"/>
    <p:sldId id="312" r:id="rId26"/>
    <p:sldId id="313" r:id="rId27"/>
    <p:sldId id="326" r:id="rId28"/>
    <p:sldId id="314" r:id="rId29"/>
    <p:sldId id="319" r:id="rId30"/>
    <p:sldId id="318" r:id="rId3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660"/>
  </p:normalViewPr>
  <p:slideViewPr>
    <p:cSldViewPr>
      <p:cViewPr varScale="1">
        <p:scale>
          <a:sx n="49" d="100"/>
          <a:sy n="49" d="100"/>
        </p:scale>
        <p:origin x="9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Respaldosmisdocumentos\MIRIAN\BALANCES%20base%20201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Respaldosmisdocumentos\MIRIAN\BALANCES%20base%20201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Respaldosmisdocumentos\MIRIAN\BALANCES%20base%20201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Respaldosmisdocumentos\MIRIAN\BALANCES%20base%20201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Respaldosmisdocumentos\MIRIAN\BALANCES%20base%202011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Respaldosmisdocumentos\MIRIAN\BALANCES%20base%202011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Respaldosmisdocumentos\MIRIAN\BALANCES%20base%202011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Respaldosmisdocumentos\MIRIAN\BALANCES%20base%202011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ACTIVOS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GRAFICOS!$B$3</c:f>
              <c:strCache>
                <c:ptCount val="1"/>
                <c:pt idx="0">
                  <c:v>CORRIENTE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GRAFICOS!$A$4:$A$6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GRAFICOS!$B$4:$B$6</c:f>
              <c:numCache>
                <c:formatCode>_("$"* #,##0.00_);_("$"* \(#,##0.00\);_("$"* "-"??_);_(@_)</c:formatCode>
                <c:ptCount val="3"/>
                <c:pt idx="0">
                  <c:v>76972.868499999997</c:v>
                </c:pt>
                <c:pt idx="1">
                  <c:v>116188.4083</c:v>
                </c:pt>
                <c:pt idx="2">
                  <c:v>113486.54000000001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GRAFICOS!$C$3</c:f>
              <c:strCache>
                <c:ptCount val="1"/>
                <c:pt idx="0">
                  <c:v>FIJO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GRAFICOS!$A$4:$A$6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GRAFICOS!$C$4:$C$6</c:f>
              <c:numCache>
                <c:formatCode>_("$"* #,##0.00_);_("$"* \(#,##0.00\);_("$"* "-"??_);_(@_)</c:formatCode>
                <c:ptCount val="3"/>
                <c:pt idx="0">
                  <c:v>12421.66</c:v>
                </c:pt>
                <c:pt idx="1">
                  <c:v>15876.75</c:v>
                </c:pt>
                <c:pt idx="2">
                  <c:v>44148.94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79912"/>
        <c:axId val="168145520"/>
      </c:lineChart>
      <c:catAx>
        <c:axId val="16747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8145520"/>
        <c:crosses val="autoZero"/>
        <c:auto val="1"/>
        <c:lblAlgn val="ctr"/>
        <c:lblOffset val="100"/>
        <c:noMultiLvlLbl val="0"/>
      </c:catAx>
      <c:valAx>
        <c:axId val="16814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7479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12700"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PASIVO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GRAFICOS!$B$19</c:f>
              <c:strCache>
                <c:ptCount val="1"/>
                <c:pt idx="0">
                  <c:v>CORRIENTE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GRAFICOS!$A$20:$A$22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GRAFICOS!$B$20:$B$22</c:f>
              <c:numCache>
                <c:formatCode>_("$"* #,##0.00_);_("$"* \(#,##0.00\);_("$"* "-"??_);_(@_)</c:formatCode>
                <c:ptCount val="3"/>
                <c:pt idx="0">
                  <c:v>51006.44</c:v>
                </c:pt>
                <c:pt idx="1">
                  <c:v>70769.210000000006</c:v>
                </c:pt>
                <c:pt idx="2">
                  <c:v>118575.56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GRAFICOS!$C$19</c:f>
              <c:strCache>
                <c:ptCount val="1"/>
                <c:pt idx="0">
                  <c:v>NO CORRIENTE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GRAFICOS!$A$20:$A$22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GRAFICOS!$C$20:$C$22</c:f>
              <c:numCache>
                <c:formatCode>_("$"* #,##0.00_);_("$"* \(#,##0.00\);_("$"* "-"??_);_(@_)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18739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71960"/>
        <c:axId val="168221104"/>
      </c:lineChart>
      <c:catAx>
        <c:axId val="16747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8221104"/>
        <c:crosses val="autoZero"/>
        <c:auto val="1"/>
        <c:lblAlgn val="ctr"/>
        <c:lblOffset val="100"/>
        <c:noMultiLvlLbl val="0"/>
      </c:catAx>
      <c:valAx>
        <c:axId val="16822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747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12700"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PATRIMONIO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GRAFICOS!$B$30</c:f>
              <c:strCache>
                <c:ptCount val="1"/>
                <c:pt idx="0">
                  <c:v>CAPITAL Y RESERVAS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GRAFICOS!$A$31:$A$33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GRAFICOS!$B$31:$B$33</c:f>
              <c:numCache>
                <c:formatCode>_("$"* #,##0.00_);_("$"* \(#,##0.00\);_("$"* "-"??_);_(@_)</c:formatCode>
                <c:ptCount val="3"/>
                <c:pt idx="0">
                  <c:v>200</c:v>
                </c:pt>
                <c:pt idx="1">
                  <c:v>5754.2</c:v>
                </c:pt>
                <c:pt idx="2">
                  <c:v>3332.47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GRAFICOS!$C$30</c:f>
              <c:strCache>
                <c:ptCount val="1"/>
                <c:pt idx="0">
                  <c:v>RESULTADO DEL EJERCICIO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GRAFICOS!$A$31:$A$33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GRAFICOS!$C$31:$C$33</c:f>
              <c:numCache>
                <c:formatCode>_("$"* #,##0.00_);_("$"* \(#,##0.00\);_("$"* "-"??_);_(@_)</c:formatCode>
                <c:ptCount val="3"/>
                <c:pt idx="0">
                  <c:v>38188.088499999998</c:v>
                </c:pt>
                <c:pt idx="1">
                  <c:v>55541.748300000007</c:v>
                </c:pt>
                <c:pt idx="2">
                  <c:v>16988.450000000012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12880"/>
        <c:axId val="168213264"/>
      </c:lineChart>
      <c:catAx>
        <c:axId val="16821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8213264"/>
        <c:crosses val="autoZero"/>
        <c:auto val="1"/>
        <c:lblAlgn val="ctr"/>
        <c:lblOffset val="100"/>
        <c:noMultiLvlLbl val="0"/>
      </c:catAx>
      <c:valAx>
        <c:axId val="16821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821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ACTIVO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GRAFICOS!$B$42</c:f>
              <c:strCache>
                <c:ptCount val="1"/>
                <c:pt idx="0">
                  <c:v>CORRIENTE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GRAFICOS!$A$43:$A$45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GRAFICOS!$B$43:$B$45</c:f>
              <c:numCache>
                <c:formatCode>0.00%</c:formatCode>
                <c:ptCount val="3"/>
                <c:pt idx="0">
                  <c:v>0.8610467529900333</c:v>
                </c:pt>
                <c:pt idx="1">
                  <c:v>0.87978093386346234</c:v>
                </c:pt>
                <c:pt idx="2">
                  <c:v>0.71993018323032354</c:v>
                </c:pt>
              </c:numCache>
            </c:numRef>
          </c:val>
        </c:ser>
        <c:ser>
          <c:idx val="1"/>
          <c:order val="1"/>
          <c:tx>
            <c:strRef>
              <c:f>GRAFICOS!$C$42</c:f>
              <c:strCache>
                <c:ptCount val="1"/>
                <c:pt idx="0">
                  <c:v>FIJO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GRAFICOS!$A$43:$A$45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GRAFICOS!$C$43:$C$45</c:f>
              <c:numCache>
                <c:formatCode>0.00%</c:formatCode>
                <c:ptCount val="3"/>
                <c:pt idx="0">
                  <c:v>0.13895324700996661</c:v>
                </c:pt>
                <c:pt idx="1">
                  <c:v>0.12021906613653753</c:v>
                </c:pt>
                <c:pt idx="2">
                  <c:v>0.28006981676967646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210976"/>
        <c:axId val="168111704"/>
        <c:axId val="0"/>
      </c:bar3DChart>
      <c:catAx>
        <c:axId val="168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8111704"/>
        <c:crosses val="autoZero"/>
        <c:auto val="1"/>
        <c:lblAlgn val="ctr"/>
        <c:lblOffset val="100"/>
        <c:noMultiLvlLbl val="0"/>
      </c:catAx>
      <c:valAx>
        <c:axId val="16811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821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PASIVO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GRAFICOS!$B$59</c:f>
              <c:strCache>
                <c:ptCount val="1"/>
                <c:pt idx="0">
                  <c:v>CORRIENTE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GRAFICOS!$A$60:$A$62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GRAFICOS!$B$60:$B$62</c:f>
              <c:numCache>
                <c:formatCode>0.00%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0.86353231587385926</c:v>
                </c:pt>
              </c:numCache>
            </c:numRef>
          </c:val>
        </c:ser>
        <c:ser>
          <c:idx val="1"/>
          <c:order val="1"/>
          <c:tx>
            <c:strRef>
              <c:f>GRAFICOS!$C$59</c:f>
              <c:strCache>
                <c:ptCount val="1"/>
                <c:pt idx="0">
                  <c:v>NO CORRIENTE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GRAFICOS!$A$60:$A$62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GRAFICOS!$C$60:$C$62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0.13646768412614074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446976"/>
        <c:axId val="164448544"/>
        <c:axId val="0"/>
      </c:bar3DChart>
      <c:catAx>
        <c:axId val="1644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4448544"/>
        <c:crosses val="autoZero"/>
        <c:auto val="1"/>
        <c:lblAlgn val="ctr"/>
        <c:lblOffset val="100"/>
        <c:noMultiLvlLbl val="0"/>
      </c:catAx>
      <c:valAx>
        <c:axId val="16444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444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PATRIMONIO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GRAFICOS!$B$75</c:f>
              <c:strCache>
                <c:ptCount val="1"/>
                <c:pt idx="0">
                  <c:v>CAPITAL Y RESERVAS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GRAFICOS!$A$76:$A$78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GRAFICOS!$B$76:$B$78</c:f>
              <c:numCache>
                <c:formatCode>0.00%</c:formatCode>
                <c:ptCount val="3"/>
                <c:pt idx="0">
                  <c:v>5.2099494352265026E-3</c:v>
                </c:pt>
                <c:pt idx="1">
                  <c:v>9.3875699121861847E-2</c:v>
                </c:pt>
                <c:pt idx="2">
                  <c:v>0.16399208303561047</c:v>
                </c:pt>
              </c:numCache>
            </c:numRef>
          </c:val>
        </c:ser>
        <c:ser>
          <c:idx val="1"/>
          <c:order val="1"/>
          <c:tx>
            <c:strRef>
              <c:f>GRAFICOS!$C$75</c:f>
              <c:strCache>
                <c:ptCount val="1"/>
                <c:pt idx="0">
                  <c:v>RESULTADO DEL EJERCICIO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GRAFICOS!$A$76:$A$78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GRAFICOS!$C$76:$C$78</c:f>
              <c:numCache>
                <c:formatCode>0.00%</c:formatCode>
                <c:ptCount val="3"/>
                <c:pt idx="0">
                  <c:v>0.99479005056477354</c:v>
                </c:pt>
                <c:pt idx="1">
                  <c:v>0.90612430087813822</c:v>
                </c:pt>
                <c:pt idx="2">
                  <c:v>0.83600791696438947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449328"/>
        <c:axId val="164449720"/>
        <c:axId val="0"/>
      </c:bar3DChart>
      <c:catAx>
        <c:axId val="16444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4449720"/>
        <c:crosses val="autoZero"/>
        <c:auto val="1"/>
        <c:lblAlgn val="ctr"/>
        <c:lblOffset val="100"/>
        <c:noMultiLvlLbl val="0"/>
      </c:catAx>
      <c:valAx>
        <c:axId val="164449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444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GRAFICOS!$B$95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GRAFICOS!$A$96:$A$98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GRAFICOS!$B$96:$B$98</c:f>
              <c:numCache>
                <c:formatCode>_("$"* #,##0.00_);_("$"* \(#,##0.00\);_("$"* "-"??_);_(@_)</c:formatCode>
                <c:ptCount val="3"/>
                <c:pt idx="0">
                  <c:v>2919667.29</c:v>
                </c:pt>
                <c:pt idx="1">
                  <c:v>3160823.97</c:v>
                </c:pt>
                <c:pt idx="2">
                  <c:v>2875940.37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GRAFICOS!$C$95</c:f>
              <c:strCache>
                <c:ptCount val="1"/>
                <c:pt idx="0">
                  <c:v>COSTOS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GRAFICOS!$A$96:$A$98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GRAFICOS!$C$96:$C$98</c:f>
              <c:numCache>
                <c:formatCode>_("$"* #,##0.00_);_("$"* \(#,##0.00\);_("$"* "-"??_);_(@_)</c:formatCode>
                <c:ptCount val="3"/>
                <c:pt idx="0">
                  <c:v>2496459.94</c:v>
                </c:pt>
                <c:pt idx="1">
                  <c:v>2749400.18</c:v>
                </c:pt>
                <c:pt idx="2">
                  <c:v>2473557.12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GRAFICOS!$D$95</c:f>
              <c:strCache>
                <c:ptCount val="1"/>
                <c:pt idx="0">
                  <c:v>GASTOS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GRAFICOS!$A$96:$A$98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GRAFICOS!$D$96:$D$98</c:f>
              <c:numCache>
                <c:formatCode>_("$"* #,##0.00_);_("$"* \(#,##0.00\);_("$"* "-"??_);_(@_)</c:formatCode>
                <c:ptCount val="3"/>
                <c:pt idx="0">
                  <c:v>364092.64999999997</c:v>
                </c:pt>
                <c:pt idx="1">
                  <c:v>346080.55</c:v>
                </c:pt>
                <c:pt idx="2">
                  <c:v>385394.8000000001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GRAFICOS!$E$95</c:f>
              <c:strCache>
                <c:ptCount val="1"/>
                <c:pt idx="0">
                  <c:v>RESULTADOS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GRAFICOS!$A$96:$A$98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GRAFICOS!$E$96:$E$98</c:f>
              <c:numCache>
                <c:formatCode>_("$"* #,##0.00_);_("$"* \(#,##0.00\);_("$"* "-"??_);_(@_)</c:formatCode>
                <c:ptCount val="3"/>
                <c:pt idx="0">
                  <c:v>-2986.7599999999993</c:v>
                </c:pt>
                <c:pt idx="1">
                  <c:v>-1498.4399999999978</c:v>
                </c:pt>
                <c:pt idx="2">
                  <c:v>-621.79000000000042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50504"/>
        <c:axId val="164450896"/>
      </c:lineChart>
      <c:catAx>
        <c:axId val="16445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4450896"/>
        <c:crosses val="autoZero"/>
        <c:auto val="1"/>
        <c:lblAlgn val="ctr"/>
        <c:lblOffset val="100"/>
        <c:noMultiLvlLbl val="0"/>
      </c:catAx>
      <c:valAx>
        <c:axId val="16445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445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GRAFICOS!$B$111</c:f>
              <c:strCache>
                <c:ptCount val="1"/>
                <c:pt idx="0">
                  <c:v>COSTOS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GRAFICOS!$A$112:$A$114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GRAFICOS!$B$112:$B$114</c:f>
              <c:numCache>
                <c:formatCode>0.00%</c:formatCode>
                <c:ptCount val="3"/>
                <c:pt idx="0">
                  <c:v>0.85504946010475047</c:v>
                </c:pt>
                <c:pt idx="1">
                  <c:v>0.86983653822392393</c:v>
                </c:pt>
                <c:pt idx="2">
                  <c:v>0.86008637237495988</c:v>
                </c:pt>
              </c:numCache>
            </c:numRef>
          </c:val>
        </c:ser>
        <c:ser>
          <c:idx val="1"/>
          <c:order val="1"/>
          <c:tx>
            <c:strRef>
              <c:f>GRAFICOS!$C$111</c:f>
              <c:strCache>
                <c:ptCount val="1"/>
                <c:pt idx="0">
                  <c:v>GASTOS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GRAFICOS!$A$112:$A$114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GRAFICOS!$C$112:$C$114</c:f>
              <c:numCache>
                <c:formatCode>0.00%</c:formatCode>
                <c:ptCount val="3"/>
                <c:pt idx="0">
                  <c:v>0.12470347263437676</c:v>
                </c:pt>
                <c:pt idx="1">
                  <c:v>0.10949061171540027</c:v>
                </c:pt>
                <c:pt idx="2">
                  <c:v>0.13400653366119691</c:v>
                </c:pt>
              </c:numCache>
            </c:numRef>
          </c:val>
        </c:ser>
        <c:ser>
          <c:idx val="2"/>
          <c:order val="2"/>
          <c:tx>
            <c:strRef>
              <c:f>GRAFICOS!$D$111</c:f>
              <c:strCache>
                <c:ptCount val="1"/>
                <c:pt idx="0">
                  <c:v>RESULTADOS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GRAFICOS!$A$112:$A$114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GRAFICOS!$D$112:$D$114</c:f>
              <c:numCache>
                <c:formatCode>0.00%</c:formatCode>
                <c:ptCount val="3"/>
                <c:pt idx="0">
                  <c:v>2.0247067260872772E-2</c:v>
                </c:pt>
                <c:pt idx="1">
                  <c:v>2.0672850060675808E-2</c:v>
                </c:pt>
                <c:pt idx="2">
                  <c:v>5.9070939638431706E-3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451680"/>
        <c:axId val="164452072"/>
        <c:axId val="0"/>
      </c:bar3DChart>
      <c:catAx>
        <c:axId val="16445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4452072"/>
        <c:crosses val="autoZero"/>
        <c:auto val="1"/>
        <c:lblAlgn val="ctr"/>
        <c:lblOffset val="100"/>
        <c:noMultiLvlLbl val="0"/>
      </c:catAx>
      <c:valAx>
        <c:axId val="164452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445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9789F-420F-41C0-82B2-EB88D4B7FE1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60D8C30A-47A0-4B93-B385-485B91D5205D}">
      <dgm:prSet phldrT="[Text]"/>
      <dgm:spPr/>
      <dgm:t>
        <a:bodyPr/>
        <a:lstStyle/>
        <a:p>
          <a:r>
            <a:rPr lang="es-EC" noProof="0" dirty="0" smtClean="0">
              <a:latin typeface="Arial" panose="020B0604020202020204" pitchFamily="34" charset="0"/>
              <a:cs typeface="Arial" panose="020B0604020202020204" pitchFamily="34" charset="0"/>
            </a:rPr>
            <a:t>Empresa Ecuatoriana</a:t>
          </a:r>
          <a:endParaRPr lang="es-EC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8EE83-8479-4544-9472-43F792F6F615}" type="parTrans" cxnId="{8906F815-6DE9-43EC-83BD-24A85BFE0997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80F1C4-43EE-490E-9513-8390A74F0951}" type="sibTrans" cxnId="{8906F815-6DE9-43EC-83BD-24A85BFE0997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F58E4-0299-4878-9EF0-309A7BD2C463}">
      <dgm:prSet phldrT="[Text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Distribuidora al por menor de combustibles líquidos al sector automotriz </a:t>
          </a:r>
          <a:endParaRPr lang="es-EC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59387-605B-4FD2-9FA4-F0CE5F4493EE}" type="parTrans" cxnId="{02F0FE6C-D7EB-41F6-B3E3-34DC1562EB20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FB9DB-D3D5-485C-AD59-63B789F3E2B8}" type="sibTrans" cxnId="{02F0FE6C-D7EB-41F6-B3E3-34DC1562EB20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99BE6-5FF0-4F1A-B6F6-B6527C91FE08}" type="pres">
      <dgm:prSet presAssocID="{1559789F-420F-41C0-82B2-EB88D4B7FE10}" presName="Name0" presStyleCnt="0">
        <dgm:presLayoutVars>
          <dgm:chMax val="7"/>
          <dgm:chPref val="7"/>
          <dgm:dir/>
        </dgm:presLayoutVars>
      </dgm:prSet>
      <dgm:spPr/>
    </dgm:pt>
    <dgm:pt modelId="{8806A10E-73DA-4B6A-8A5B-90E272C50C85}" type="pres">
      <dgm:prSet presAssocID="{1559789F-420F-41C0-82B2-EB88D4B7FE10}" presName="Name1" presStyleCnt="0"/>
      <dgm:spPr/>
    </dgm:pt>
    <dgm:pt modelId="{F79948AD-72B4-4D08-8B99-73E4FF95966A}" type="pres">
      <dgm:prSet presAssocID="{1559789F-420F-41C0-82B2-EB88D4B7FE10}" presName="cycle" presStyleCnt="0"/>
      <dgm:spPr/>
    </dgm:pt>
    <dgm:pt modelId="{DD3A45FA-8728-4DE7-92CB-FE4F1EED639A}" type="pres">
      <dgm:prSet presAssocID="{1559789F-420F-41C0-82B2-EB88D4B7FE10}" presName="srcNode" presStyleLbl="node1" presStyleIdx="0" presStyleCnt="2"/>
      <dgm:spPr/>
    </dgm:pt>
    <dgm:pt modelId="{12824470-7EFA-4E14-9556-3C72F3275162}" type="pres">
      <dgm:prSet presAssocID="{1559789F-420F-41C0-82B2-EB88D4B7FE10}" presName="conn" presStyleLbl="parChTrans1D2" presStyleIdx="0" presStyleCnt="1"/>
      <dgm:spPr/>
      <dgm:t>
        <a:bodyPr/>
        <a:lstStyle/>
        <a:p>
          <a:endParaRPr lang="es-EC"/>
        </a:p>
      </dgm:t>
    </dgm:pt>
    <dgm:pt modelId="{BBA546C9-B823-4A81-9A56-9C1E391776D7}" type="pres">
      <dgm:prSet presAssocID="{1559789F-420F-41C0-82B2-EB88D4B7FE10}" presName="extraNode" presStyleLbl="node1" presStyleIdx="0" presStyleCnt="2"/>
      <dgm:spPr/>
    </dgm:pt>
    <dgm:pt modelId="{F2B8261C-3A35-41C7-AD8B-F5AFE1666398}" type="pres">
      <dgm:prSet presAssocID="{1559789F-420F-41C0-82B2-EB88D4B7FE10}" presName="dstNode" presStyleLbl="node1" presStyleIdx="0" presStyleCnt="2"/>
      <dgm:spPr/>
    </dgm:pt>
    <dgm:pt modelId="{C81FA560-C901-4868-A952-3AABE1BAD4CC}" type="pres">
      <dgm:prSet presAssocID="{60D8C30A-47A0-4B93-B385-485B91D5205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D4827F-3EB9-47AE-A255-0A5AB6574DB5}" type="pres">
      <dgm:prSet presAssocID="{60D8C30A-47A0-4B93-B385-485B91D5205D}" presName="accent_1" presStyleCnt="0"/>
      <dgm:spPr/>
    </dgm:pt>
    <dgm:pt modelId="{3A453D86-1A73-40E6-AB02-9E179DA7A4CD}" type="pres">
      <dgm:prSet presAssocID="{60D8C30A-47A0-4B93-B385-485B91D5205D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2A5606-6B59-4C3E-A290-2F1FC3729035}" type="pres">
      <dgm:prSet presAssocID="{C39F58E4-0299-4878-9EF0-309A7BD2C46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986FE6-D1CF-4969-87C3-B9C949DCC254}" type="pres">
      <dgm:prSet presAssocID="{C39F58E4-0299-4878-9EF0-309A7BD2C463}" presName="accent_2" presStyleCnt="0"/>
      <dgm:spPr/>
    </dgm:pt>
    <dgm:pt modelId="{19D21C8D-091F-4D56-9727-FEF444ED20D6}" type="pres">
      <dgm:prSet presAssocID="{C39F58E4-0299-4878-9EF0-309A7BD2C463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906F815-6DE9-43EC-83BD-24A85BFE0997}" srcId="{1559789F-420F-41C0-82B2-EB88D4B7FE10}" destId="{60D8C30A-47A0-4B93-B385-485B91D5205D}" srcOrd="0" destOrd="0" parTransId="{9DD8EE83-8479-4544-9472-43F792F6F615}" sibTransId="{3680F1C4-43EE-490E-9513-8390A74F0951}"/>
    <dgm:cxn modelId="{3758F11C-4150-42E9-B9E6-2242D402226E}" type="presOf" srcId="{60D8C30A-47A0-4B93-B385-485B91D5205D}" destId="{C81FA560-C901-4868-A952-3AABE1BAD4CC}" srcOrd="0" destOrd="0" presId="urn:microsoft.com/office/officeart/2008/layout/VerticalCurvedList"/>
    <dgm:cxn modelId="{C0945F56-6AFC-4863-9F19-241B8864807A}" type="presOf" srcId="{C39F58E4-0299-4878-9EF0-309A7BD2C463}" destId="{4F2A5606-6B59-4C3E-A290-2F1FC3729035}" srcOrd="0" destOrd="0" presId="urn:microsoft.com/office/officeart/2008/layout/VerticalCurvedList"/>
    <dgm:cxn modelId="{02F0FE6C-D7EB-41F6-B3E3-34DC1562EB20}" srcId="{1559789F-420F-41C0-82B2-EB88D4B7FE10}" destId="{C39F58E4-0299-4878-9EF0-309A7BD2C463}" srcOrd="1" destOrd="0" parTransId="{51559387-605B-4FD2-9FA4-F0CE5F4493EE}" sibTransId="{388FB9DB-D3D5-485C-AD59-63B789F3E2B8}"/>
    <dgm:cxn modelId="{8B2CE609-5CDC-4E68-982F-8E2CE0480130}" type="presOf" srcId="{3680F1C4-43EE-490E-9513-8390A74F0951}" destId="{12824470-7EFA-4E14-9556-3C72F3275162}" srcOrd="0" destOrd="0" presId="urn:microsoft.com/office/officeart/2008/layout/VerticalCurvedList"/>
    <dgm:cxn modelId="{B7F38C74-6CE1-4D9E-9C20-DCA28C0DF832}" type="presOf" srcId="{1559789F-420F-41C0-82B2-EB88D4B7FE10}" destId="{76799BE6-5FF0-4F1A-B6F6-B6527C91FE08}" srcOrd="0" destOrd="0" presId="urn:microsoft.com/office/officeart/2008/layout/VerticalCurvedList"/>
    <dgm:cxn modelId="{4F07F224-0F71-4724-8292-643DF797C92E}" type="presParOf" srcId="{76799BE6-5FF0-4F1A-B6F6-B6527C91FE08}" destId="{8806A10E-73DA-4B6A-8A5B-90E272C50C85}" srcOrd="0" destOrd="0" presId="urn:microsoft.com/office/officeart/2008/layout/VerticalCurvedList"/>
    <dgm:cxn modelId="{85EE5EE2-ABEC-470C-A764-FB864EFDC323}" type="presParOf" srcId="{8806A10E-73DA-4B6A-8A5B-90E272C50C85}" destId="{F79948AD-72B4-4D08-8B99-73E4FF95966A}" srcOrd="0" destOrd="0" presId="urn:microsoft.com/office/officeart/2008/layout/VerticalCurvedList"/>
    <dgm:cxn modelId="{AA5FFAB0-6B20-4F74-A2F9-64476B86448F}" type="presParOf" srcId="{F79948AD-72B4-4D08-8B99-73E4FF95966A}" destId="{DD3A45FA-8728-4DE7-92CB-FE4F1EED639A}" srcOrd="0" destOrd="0" presId="urn:microsoft.com/office/officeart/2008/layout/VerticalCurvedList"/>
    <dgm:cxn modelId="{1C7F5A6F-82ED-458B-8E4E-A52B9F8416F5}" type="presParOf" srcId="{F79948AD-72B4-4D08-8B99-73E4FF95966A}" destId="{12824470-7EFA-4E14-9556-3C72F3275162}" srcOrd="1" destOrd="0" presId="urn:microsoft.com/office/officeart/2008/layout/VerticalCurvedList"/>
    <dgm:cxn modelId="{17FF2698-14FC-4FA1-B661-AADB66555225}" type="presParOf" srcId="{F79948AD-72B4-4D08-8B99-73E4FF95966A}" destId="{BBA546C9-B823-4A81-9A56-9C1E391776D7}" srcOrd="2" destOrd="0" presId="urn:microsoft.com/office/officeart/2008/layout/VerticalCurvedList"/>
    <dgm:cxn modelId="{F0A8294B-9EB0-4F27-B3FF-B8B192C6C38D}" type="presParOf" srcId="{F79948AD-72B4-4D08-8B99-73E4FF95966A}" destId="{F2B8261C-3A35-41C7-AD8B-F5AFE1666398}" srcOrd="3" destOrd="0" presId="urn:microsoft.com/office/officeart/2008/layout/VerticalCurvedList"/>
    <dgm:cxn modelId="{F2750710-EA65-40C9-BDAE-F5E92D968434}" type="presParOf" srcId="{8806A10E-73DA-4B6A-8A5B-90E272C50C85}" destId="{C81FA560-C901-4868-A952-3AABE1BAD4CC}" srcOrd="1" destOrd="0" presId="urn:microsoft.com/office/officeart/2008/layout/VerticalCurvedList"/>
    <dgm:cxn modelId="{04555EE6-DF8A-4E1A-B8C5-489474938ED7}" type="presParOf" srcId="{8806A10E-73DA-4B6A-8A5B-90E272C50C85}" destId="{29D4827F-3EB9-47AE-A255-0A5AB6574DB5}" srcOrd="2" destOrd="0" presId="urn:microsoft.com/office/officeart/2008/layout/VerticalCurvedList"/>
    <dgm:cxn modelId="{58CCB57D-EEC7-4EF8-BB3A-FB1C9892D57D}" type="presParOf" srcId="{29D4827F-3EB9-47AE-A255-0A5AB6574DB5}" destId="{3A453D86-1A73-40E6-AB02-9E179DA7A4CD}" srcOrd="0" destOrd="0" presId="urn:microsoft.com/office/officeart/2008/layout/VerticalCurvedList"/>
    <dgm:cxn modelId="{B782C654-159E-4BDE-ADDB-444EC8EF0B6A}" type="presParOf" srcId="{8806A10E-73DA-4B6A-8A5B-90E272C50C85}" destId="{4F2A5606-6B59-4C3E-A290-2F1FC3729035}" srcOrd="3" destOrd="0" presId="urn:microsoft.com/office/officeart/2008/layout/VerticalCurvedList"/>
    <dgm:cxn modelId="{EB454DC4-1542-4F1A-B748-44BDE660BA8B}" type="presParOf" srcId="{8806A10E-73DA-4B6A-8A5B-90E272C50C85}" destId="{DE986FE6-D1CF-4969-87C3-B9C949DCC254}" srcOrd="4" destOrd="0" presId="urn:microsoft.com/office/officeart/2008/layout/VerticalCurvedList"/>
    <dgm:cxn modelId="{F309146F-FDF4-4877-8D37-2935B44C7F7D}" type="presParOf" srcId="{DE986FE6-D1CF-4969-87C3-B9C949DCC254}" destId="{19D21C8D-091F-4D56-9727-FEF444ED20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019A75-A4D2-4216-8662-D0B879A5442E}" type="doc">
      <dgm:prSet loTypeId="urn:microsoft.com/office/officeart/2005/8/layout/vList6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13EC5553-F9EA-4386-9CBA-993B8A80B1B4}">
      <dgm:prSet phldrT="[Texto]" custT="1"/>
      <dgm:spPr/>
      <dgm:t>
        <a:bodyPr/>
        <a:lstStyle/>
        <a:p>
          <a:r>
            <a:rPr lang="es-E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Problemas Económicos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915BA-81F5-4095-A877-0DF283C64B4F}" type="parTrans" cxnId="{26D4CB65-E0E8-4070-AB18-6724D07C769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28D379-7683-4A56-BE76-48FDA019624F}" type="sibTrans" cxnId="{26D4CB65-E0E8-4070-AB18-6724D07C769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77552C-6C11-4711-AE7E-84E98DE5C096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Riesgo de permanencia en el mercado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D7F25-9EAA-4C3C-AFD1-23D8CA1EFF7A}" type="parTrans" cxnId="{23F82A0A-86A9-46F0-9FFD-55C3AE98A31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993D1-D93E-4DFA-BCA8-9D053393595B}" type="sibTrans" cxnId="{23F82A0A-86A9-46F0-9FFD-55C3AE98A31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40269-3F51-4847-A52C-9C39CEBE68B3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Fuerte inversión en activos fijos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F503F3-C0AA-435B-8EAE-553999B4AB59}" type="parTrans" cxnId="{D0B9CBA0-D775-4E15-A4D8-A64F8A43E01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FD23E-F80D-45C1-93B8-80A9733EB4CC}" type="sibTrans" cxnId="{D0B9CBA0-D775-4E15-A4D8-A64F8A43E01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CC73E-3B6E-4F3B-891C-C7188596FDCF}">
      <dgm:prSet phldrT="[Texto]" custT="1"/>
      <dgm:spPr/>
      <dgm:t>
        <a:bodyPr/>
        <a:lstStyle/>
        <a:p>
          <a:r>
            <a:rPr lang="es-E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Análisis Situacional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0233E-D551-4097-9F78-11C80F2C9B09}" type="parTrans" cxnId="{34F8BDE1-070A-4882-82F7-4DB23687BB5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77F67-58AC-4013-B810-512C1AEAD6F9}" type="sibTrans" cxnId="{34F8BDE1-070A-4882-82F7-4DB23687BB5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49E1D-C999-4FD9-8656-F426701AE4B7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Recursos sin aprovecharse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A1CC4A-AEEE-4F54-B6BB-14E38D4294CD}" type="parTrans" cxnId="{A4D55840-1E2F-43B6-AC34-94EAAB819CC8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0415B-DB31-45B6-9586-49F6375FC847}" type="sibTrans" cxnId="{A4D55840-1E2F-43B6-AC34-94EAAB819CC8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FD8F2A-7D98-49DF-AC38-E0A9D6BB225D}">
      <dgm:prSet phldrT="[Texto]" custT="1"/>
      <dgm:spPr/>
      <dgm:t>
        <a:bodyPr/>
        <a:lstStyle/>
        <a:p>
          <a:r>
            <a:rPr lang="es-E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Estructura de Financiamiento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8AC6F9-550D-45F1-A247-AF8E2065EA84}" type="parTrans" cxnId="{23AB332F-A4F6-4C02-A593-96D46EE0767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98917-BF22-4DD3-B447-2BD12986170D}" type="sibTrans" cxnId="{23AB332F-A4F6-4C02-A593-96D46EE0767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BC0B9-C01A-4C6A-B35B-A48D5EC0B3AC}">
      <dgm:prSet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Participación de capital interno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E3232-7128-4296-94B5-9FFC693A642A}" type="parTrans" cxnId="{FBDBC9AD-35B1-48BB-AAE8-AC3139A68506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085E4-825A-44DB-92B6-F03CCC1F565F}" type="sibTrans" cxnId="{FBDBC9AD-35B1-48BB-AAE8-AC3139A68506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C20F67-F01D-414A-ADE4-D290628C5820}">
      <dgm:prSet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Adquisición de activos fijos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02A791-B960-4CE2-8C02-BCEA64D204C0}" type="parTrans" cxnId="{070BF0F6-072F-41D5-A364-2D23589BA197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48554-2336-47EE-B7A3-72516BFF5D05}" type="sibTrans" cxnId="{070BF0F6-072F-41D5-A364-2D23589BA197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C5DB1B-47B9-46DC-9FCE-A581C9A8D9FC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Falta de organización administrativa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C96BC-83FB-4268-B7F7-56D23AFE90E4}" type="parTrans" cxnId="{DE31FDA1-C952-4FC2-B850-25912FCF191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BB78D-078E-4200-836C-5757E7E165DE}" type="sibTrans" cxnId="{DE31FDA1-C952-4FC2-B850-25912FCF191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8C42FF-D60A-4F93-B6F8-AA2C63180D16}">
      <dgm:prSet phldrT="[Texto]" custT="1"/>
      <dgm:spPr/>
      <dgm:t>
        <a:bodyPr/>
        <a:lstStyle/>
        <a:p>
          <a:r>
            <a:rPr lang="es-E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Rentabilidad del Capital Propio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8DEB2-D1AB-44F8-A415-B3CECCA199E7}" type="parTrans" cxnId="{A27402B6-A323-4654-9257-256F4C664E9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AA7C4-BB00-48DE-A966-C45CBFDE7849}" type="sibTrans" cxnId="{A27402B6-A323-4654-9257-256F4C664E9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A7BEE4-D874-42F6-A46F-607D1A3413F2}">
      <dgm:prSet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No hay margen de utilidad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9CEBB-EE90-4159-A7B7-E0AF284F79EF}" type="parTrans" cxnId="{CA148F9E-26ED-411E-8236-C11B3DD1DD4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24555-88EE-4D19-81BC-A4ACE9A22933}" type="sibTrans" cxnId="{CA148F9E-26ED-411E-8236-C11B3DD1DD4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4C664F-02B3-4CD7-BA32-35D1B39592B9}">
      <dgm:prSet phldrT="[Texto]" custT="1"/>
      <dgm:spPr/>
      <dgm:t>
        <a:bodyPr/>
        <a:lstStyle/>
        <a:p>
          <a:r>
            <a:rPr lang="es-E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Valoración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98694-62B7-4043-9D27-954477905C43}" type="parTrans" cxnId="{29FEC30C-424F-4345-99C0-2EC003CBE50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D5A8BD-4AD7-4A1E-9401-B15258D57C21}" type="sibTrans" cxnId="{29FEC30C-424F-4345-99C0-2EC003CBE50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F88039-A320-4744-A9F7-2CFDFEADD11A}">
      <dgm:prSet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Free Cash Flow o Flujos de Fondos Descontados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F65E7-8F75-4C49-B7F7-AF91AE4C2B62}" type="parTrans" cxnId="{16A68C07-4802-4E48-A6C5-8BC0E0B7470C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EAA2F0-F739-426C-A0A4-D4E070C6DAE8}" type="sibTrans" cxnId="{16A68C07-4802-4E48-A6C5-8BC0E0B7470C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BC9329-9DDD-4238-ABFD-80D7A2D0785F}">
      <dgm:prSet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Valor actual de la empresa es de </a:t>
          </a:r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$ (399.135,11)</a:t>
          </a:r>
          <a:r>
            <a:rPr lang="es-EC" sz="1100" dirty="0" smtClean="0"/>
            <a:t> 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44C53-5536-4F49-893E-25AF44958D97}" type="parTrans" cxnId="{C09DC25C-E4EE-492F-BD61-B5F0F66562C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552BF-BBFD-4B34-9C8A-91FCE45C8769}" type="sibTrans" cxnId="{C09DC25C-E4EE-492F-BD61-B5F0F66562C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D4C3C-16EC-4264-887D-85F577098E4D}">
      <dgm:prSet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Valor de las acciones es de </a:t>
          </a:r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$ (2.689,82) 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4C51F-4AF6-4516-B312-67A2F69EA66E}" type="parTrans" cxnId="{735B3A40-1200-49D5-B846-63E0A7B00069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95825-D860-4C66-9F07-A36C7A8C0D45}" type="sibTrans" cxnId="{735B3A40-1200-49D5-B846-63E0A7B00069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412CF-4910-422E-9931-6E20ED5C3E9A}">
      <dgm:prSet phldrT="[Texto]"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Pérdidas en los dos últimos añ</a:t>
          </a:r>
          <a:r>
            <a:rPr lang="es-EC" sz="1100" dirty="0" smtClean="0"/>
            <a:t>os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BD199E-1677-4FED-AEC2-9628B6E125E1}" type="parTrans" cxnId="{76B97B2D-4225-49D2-A0E4-065C3A158A85}">
      <dgm:prSet/>
      <dgm:spPr/>
      <dgm:t>
        <a:bodyPr/>
        <a:lstStyle/>
        <a:p>
          <a:endParaRPr lang="es-EC"/>
        </a:p>
      </dgm:t>
    </dgm:pt>
    <dgm:pt modelId="{9F896B44-C215-48C9-B97F-6EEE93128487}" type="sibTrans" cxnId="{76B97B2D-4225-49D2-A0E4-065C3A158A85}">
      <dgm:prSet/>
      <dgm:spPr/>
      <dgm:t>
        <a:bodyPr/>
        <a:lstStyle/>
        <a:p>
          <a:endParaRPr lang="es-EC"/>
        </a:p>
      </dgm:t>
    </dgm:pt>
    <dgm:pt modelId="{005A2449-1852-463C-AC0C-1D2364CC967A}">
      <dgm:prSet phldrT="[Texto]"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Sin repartición de dividendos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72A8B-B54A-4982-8DFF-5B9A1000EF8C}" type="parTrans" cxnId="{80F84CCA-7C62-4D73-BB18-1250F516C324}">
      <dgm:prSet/>
      <dgm:spPr/>
      <dgm:t>
        <a:bodyPr/>
        <a:lstStyle/>
        <a:p>
          <a:endParaRPr lang="es-EC"/>
        </a:p>
      </dgm:t>
    </dgm:pt>
    <dgm:pt modelId="{72050D03-3A5E-45C9-8354-1972D57D6F44}" type="sibTrans" cxnId="{80F84CCA-7C62-4D73-BB18-1250F516C324}">
      <dgm:prSet/>
      <dgm:spPr/>
      <dgm:t>
        <a:bodyPr/>
        <a:lstStyle/>
        <a:p>
          <a:endParaRPr lang="es-EC"/>
        </a:p>
      </dgm:t>
    </dgm:pt>
    <dgm:pt modelId="{6DDAE86E-A6C4-4BCC-A3F9-6D5CFBC7D4F5}">
      <dgm:prSet phldrT="[Texto]"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Desconocimiento de factores internos y externos 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5211C4-DA6D-4AE7-8781-3E3730771701}" type="parTrans" cxnId="{CC1AAAF4-2445-4AE2-BB35-47D54F94EF8E}">
      <dgm:prSet/>
      <dgm:spPr/>
      <dgm:t>
        <a:bodyPr/>
        <a:lstStyle/>
        <a:p>
          <a:endParaRPr lang="es-EC"/>
        </a:p>
      </dgm:t>
    </dgm:pt>
    <dgm:pt modelId="{24B8FF9E-F104-4BF9-BEC9-2A5C1456B9B1}" type="sibTrans" cxnId="{CC1AAAF4-2445-4AE2-BB35-47D54F94EF8E}">
      <dgm:prSet/>
      <dgm:spPr/>
      <dgm:t>
        <a:bodyPr/>
        <a:lstStyle/>
        <a:p>
          <a:endParaRPr lang="es-EC"/>
        </a:p>
      </dgm:t>
    </dgm:pt>
    <dgm:pt modelId="{842A8958-AB48-4C4F-BF3B-FFC48617EAB4}">
      <dgm:prSet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Rendimiento de capital suscrito bajo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FD5F4-CC68-4715-9B95-07CB5C86ED6B}" type="parTrans" cxnId="{A6070A3E-3381-446E-BDC5-DD25409315F3}">
      <dgm:prSet/>
      <dgm:spPr/>
      <dgm:t>
        <a:bodyPr/>
        <a:lstStyle/>
        <a:p>
          <a:endParaRPr lang="es-EC"/>
        </a:p>
      </dgm:t>
    </dgm:pt>
    <dgm:pt modelId="{C4B92602-C277-4CA1-8D94-E11A594E040D}" type="sibTrans" cxnId="{A6070A3E-3381-446E-BDC5-DD25409315F3}">
      <dgm:prSet/>
      <dgm:spPr/>
      <dgm:t>
        <a:bodyPr/>
        <a:lstStyle/>
        <a:p>
          <a:endParaRPr lang="es-EC"/>
        </a:p>
      </dgm:t>
    </dgm:pt>
    <dgm:pt modelId="{DAFC8A82-9F65-49A5-8F4B-E0CB417D7624}">
      <dgm:prSet custT="1"/>
      <dgm:spPr/>
      <dgm:t>
        <a:bodyPr/>
        <a:lstStyle/>
        <a:p>
          <a:r>
            <a:rPr lang="es-EC" sz="1200" b="1" dirty="0" smtClean="0">
              <a:latin typeface="Arial" panose="020B0604020202020204" pitchFamily="34" charset="0"/>
              <a:cs typeface="Arial" panose="020B0604020202020204" pitchFamily="34" charset="0"/>
            </a:rPr>
            <a:t>Niveles de Actividad</a:t>
          </a:r>
          <a:endParaRPr lang="es-EC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DBCE3B-DC7A-4F91-B39C-374314E05893}" type="parTrans" cxnId="{94C6059E-429C-42D2-81C6-6824C847432E}">
      <dgm:prSet/>
      <dgm:spPr/>
      <dgm:t>
        <a:bodyPr/>
        <a:lstStyle/>
        <a:p>
          <a:endParaRPr lang="es-EC"/>
        </a:p>
      </dgm:t>
    </dgm:pt>
    <dgm:pt modelId="{BE36A645-8885-4D8D-885D-25F77D9E2293}" type="sibTrans" cxnId="{94C6059E-429C-42D2-81C6-6824C847432E}">
      <dgm:prSet/>
      <dgm:spPr/>
      <dgm:t>
        <a:bodyPr/>
        <a:lstStyle/>
        <a:p>
          <a:endParaRPr lang="es-EC"/>
        </a:p>
      </dgm:t>
    </dgm:pt>
    <dgm:pt modelId="{EF6469EA-02A6-4E22-8B9E-43E1E69C3682}">
      <dgm:prSet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No cuenta con políticas de cobro y pago adecuadas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35AB3-AE4E-4ADB-952B-589260CCE6F2}" type="parTrans" cxnId="{8523EBBC-7442-4F62-8286-281D627F5C71}">
      <dgm:prSet/>
      <dgm:spPr/>
      <dgm:t>
        <a:bodyPr/>
        <a:lstStyle/>
        <a:p>
          <a:endParaRPr lang="es-EC"/>
        </a:p>
      </dgm:t>
    </dgm:pt>
    <dgm:pt modelId="{33BFAB1F-26C3-426F-A1D1-A775CB9265B0}" type="sibTrans" cxnId="{8523EBBC-7442-4F62-8286-281D627F5C71}">
      <dgm:prSet/>
      <dgm:spPr/>
      <dgm:t>
        <a:bodyPr/>
        <a:lstStyle/>
        <a:p>
          <a:endParaRPr lang="es-EC"/>
        </a:p>
      </dgm:t>
    </dgm:pt>
    <dgm:pt modelId="{15563648-2EEE-42DB-951B-099A4BECABE4}">
      <dgm:prSet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Retraso en recuperar su cartera más de lo que se demora en cubrir a sus proveedores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A934E-B4C7-433E-BFDA-549506A1C0C0}" type="parTrans" cxnId="{7383AD5E-E7AA-4C94-A600-DC537E6B2E7C}">
      <dgm:prSet/>
      <dgm:spPr/>
      <dgm:t>
        <a:bodyPr/>
        <a:lstStyle/>
        <a:p>
          <a:endParaRPr lang="es-EC"/>
        </a:p>
      </dgm:t>
    </dgm:pt>
    <dgm:pt modelId="{2679C8C5-25BD-4B02-9ABE-E3B4016974D9}" type="sibTrans" cxnId="{7383AD5E-E7AA-4C94-A600-DC537E6B2E7C}">
      <dgm:prSet/>
      <dgm:spPr/>
      <dgm:t>
        <a:bodyPr/>
        <a:lstStyle/>
        <a:p>
          <a:endParaRPr lang="es-EC"/>
        </a:p>
      </dgm:t>
    </dgm:pt>
    <dgm:pt modelId="{6C957FC0-9521-400B-97CB-E2A8C0F746A4}" type="pres">
      <dgm:prSet presAssocID="{54019A75-A4D2-4216-8662-D0B879A544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B204228-EF31-4B4B-93C6-8CFEAF04110D}" type="pres">
      <dgm:prSet presAssocID="{13EC5553-F9EA-4386-9CBA-993B8A80B1B4}" presName="linNode" presStyleCnt="0"/>
      <dgm:spPr/>
      <dgm:t>
        <a:bodyPr/>
        <a:lstStyle/>
        <a:p>
          <a:endParaRPr lang="es-EC"/>
        </a:p>
      </dgm:t>
    </dgm:pt>
    <dgm:pt modelId="{0EBC4B75-4E14-4550-8517-CDAB1A5B9121}" type="pres">
      <dgm:prSet presAssocID="{13EC5553-F9EA-4386-9CBA-993B8A80B1B4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7CA535-653A-40CC-96AC-DC6686BCE74E}" type="pres">
      <dgm:prSet presAssocID="{13EC5553-F9EA-4386-9CBA-993B8A80B1B4}" presName="childShp" presStyleLbl="bgAccFollowNode1" presStyleIdx="0" presStyleCnt="6" custScaleY="1299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E03E81-589B-4364-8A4C-130B87BEF5C1}" type="pres">
      <dgm:prSet presAssocID="{CD28D379-7683-4A56-BE76-48FDA019624F}" presName="spacing" presStyleCnt="0"/>
      <dgm:spPr/>
      <dgm:t>
        <a:bodyPr/>
        <a:lstStyle/>
        <a:p>
          <a:endParaRPr lang="es-EC"/>
        </a:p>
      </dgm:t>
    </dgm:pt>
    <dgm:pt modelId="{1DE16EEA-6C9F-4208-9DA8-1C8340D1C35F}" type="pres">
      <dgm:prSet presAssocID="{11ACC73E-3B6E-4F3B-891C-C7188596FDCF}" presName="linNode" presStyleCnt="0"/>
      <dgm:spPr/>
      <dgm:t>
        <a:bodyPr/>
        <a:lstStyle/>
        <a:p>
          <a:endParaRPr lang="es-EC"/>
        </a:p>
      </dgm:t>
    </dgm:pt>
    <dgm:pt modelId="{9D5E6152-3460-4F6B-A883-3A3CF7D43911}" type="pres">
      <dgm:prSet presAssocID="{11ACC73E-3B6E-4F3B-891C-C7188596FDCF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F9F655-E914-45AF-B5E3-36C44CB0A9D8}" type="pres">
      <dgm:prSet presAssocID="{11ACC73E-3B6E-4F3B-891C-C7188596FDCF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E051A0-F92A-46B9-A922-B424DDA36F38}" type="pres">
      <dgm:prSet presAssocID="{D0C77F67-58AC-4013-B810-512C1AEAD6F9}" presName="spacing" presStyleCnt="0"/>
      <dgm:spPr/>
      <dgm:t>
        <a:bodyPr/>
        <a:lstStyle/>
        <a:p>
          <a:endParaRPr lang="es-EC"/>
        </a:p>
      </dgm:t>
    </dgm:pt>
    <dgm:pt modelId="{2770CAA2-78B9-4C08-B87B-8195FDF557A2}" type="pres">
      <dgm:prSet presAssocID="{D7FD8F2A-7D98-49DF-AC38-E0A9D6BB225D}" presName="linNode" presStyleCnt="0"/>
      <dgm:spPr/>
      <dgm:t>
        <a:bodyPr/>
        <a:lstStyle/>
        <a:p>
          <a:endParaRPr lang="es-EC"/>
        </a:p>
      </dgm:t>
    </dgm:pt>
    <dgm:pt modelId="{B1D68594-0D67-411C-98B6-BF446A6950DB}" type="pres">
      <dgm:prSet presAssocID="{D7FD8F2A-7D98-49DF-AC38-E0A9D6BB225D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51B848-BD39-49F9-93B3-7FAAE1F28764}" type="pres">
      <dgm:prSet presAssocID="{D7FD8F2A-7D98-49DF-AC38-E0A9D6BB225D}" presName="childShp" presStyleLbl="bgAccFollowNode1" presStyleIdx="2" presStyleCnt="6" custScaleY="703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2DA338-D915-4751-B6C3-2DD54AE5D78D}" type="pres">
      <dgm:prSet presAssocID="{20C98917-BF22-4DD3-B447-2BD12986170D}" presName="spacing" presStyleCnt="0"/>
      <dgm:spPr/>
      <dgm:t>
        <a:bodyPr/>
        <a:lstStyle/>
        <a:p>
          <a:endParaRPr lang="es-EC"/>
        </a:p>
      </dgm:t>
    </dgm:pt>
    <dgm:pt modelId="{5778DD43-46E6-47BA-BE56-DF4B48706511}" type="pres">
      <dgm:prSet presAssocID="{638C42FF-D60A-4F93-B6F8-AA2C63180D16}" presName="linNode" presStyleCnt="0"/>
      <dgm:spPr/>
      <dgm:t>
        <a:bodyPr/>
        <a:lstStyle/>
        <a:p>
          <a:endParaRPr lang="es-EC"/>
        </a:p>
      </dgm:t>
    </dgm:pt>
    <dgm:pt modelId="{9CE4089D-4FF9-4021-A0B0-EA68E5EAE537}" type="pres">
      <dgm:prSet presAssocID="{638C42FF-D60A-4F93-B6F8-AA2C63180D16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8868C4-82A6-47CA-8C53-755F8B33B3B6}" type="pres">
      <dgm:prSet presAssocID="{638C42FF-D60A-4F93-B6F8-AA2C63180D16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A91E60-C91E-4409-9BBB-FFFA683D9F8D}" type="pres">
      <dgm:prSet presAssocID="{C87AA7C4-BB00-48DE-A966-C45CBFDE7849}" presName="spacing" presStyleCnt="0"/>
      <dgm:spPr/>
      <dgm:t>
        <a:bodyPr/>
        <a:lstStyle/>
        <a:p>
          <a:endParaRPr lang="es-EC"/>
        </a:p>
      </dgm:t>
    </dgm:pt>
    <dgm:pt modelId="{B934D591-40F5-4020-8E89-95506D83E6DD}" type="pres">
      <dgm:prSet presAssocID="{DAFC8A82-9F65-49A5-8F4B-E0CB417D7624}" presName="linNode" presStyleCnt="0"/>
      <dgm:spPr/>
      <dgm:t>
        <a:bodyPr/>
        <a:lstStyle/>
        <a:p>
          <a:endParaRPr lang="es-EC"/>
        </a:p>
      </dgm:t>
    </dgm:pt>
    <dgm:pt modelId="{C59C00BC-2184-4933-B2FE-1F9343708911}" type="pres">
      <dgm:prSet presAssocID="{DAFC8A82-9F65-49A5-8F4B-E0CB417D7624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37BCE4-E838-4F7A-913B-7AE857C75F35}" type="pres">
      <dgm:prSet presAssocID="{DAFC8A82-9F65-49A5-8F4B-E0CB417D7624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2360ED-F1A9-4097-921C-8EA280CFFD6E}" type="pres">
      <dgm:prSet presAssocID="{BE36A645-8885-4D8D-885D-25F77D9E2293}" presName="spacing" presStyleCnt="0"/>
      <dgm:spPr/>
      <dgm:t>
        <a:bodyPr/>
        <a:lstStyle/>
        <a:p>
          <a:endParaRPr lang="es-EC"/>
        </a:p>
      </dgm:t>
    </dgm:pt>
    <dgm:pt modelId="{6082FDF8-6174-4B06-BD18-39CCDA401D5E}" type="pres">
      <dgm:prSet presAssocID="{594C664F-02B3-4CD7-BA32-35D1B39592B9}" presName="linNode" presStyleCnt="0"/>
      <dgm:spPr/>
      <dgm:t>
        <a:bodyPr/>
        <a:lstStyle/>
        <a:p>
          <a:endParaRPr lang="es-EC"/>
        </a:p>
      </dgm:t>
    </dgm:pt>
    <dgm:pt modelId="{9F716186-0E1B-49FF-B489-06C7DB178425}" type="pres">
      <dgm:prSet presAssocID="{594C664F-02B3-4CD7-BA32-35D1B39592B9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116617-C04A-4F42-8E6D-A5A4ACC903FC}" type="pres">
      <dgm:prSet presAssocID="{594C664F-02B3-4CD7-BA32-35D1B39592B9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383AD5E-E7AA-4C94-A600-DC537E6B2E7C}" srcId="{DAFC8A82-9F65-49A5-8F4B-E0CB417D7624}" destId="{15563648-2EEE-42DB-951B-099A4BECABE4}" srcOrd="1" destOrd="0" parTransId="{2C9A934E-B4C7-433E-BFDA-549506A1C0C0}" sibTransId="{2679C8C5-25BD-4B02-9ABE-E3B4016974D9}"/>
    <dgm:cxn modelId="{A27402B6-A323-4654-9257-256F4C664E95}" srcId="{54019A75-A4D2-4216-8662-D0B879A5442E}" destId="{638C42FF-D60A-4F93-B6F8-AA2C63180D16}" srcOrd="3" destOrd="0" parTransId="{C818DEB2-D1AB-44F8-A415-B3CECCA199E7}" sibTransId="{C87AA7C4-BB00-48DE-A966-C45CBFDE7849}"/>
    <dgm:cxn modelId="{337CF376-00DB-437A-85CE-C06F38CF5270}" type="presOf" srcId="{54A49E1D-C999-4FD9-8656-F426701AE4B7}" destId="{97F9F655-E914-45AF-B5E3-36C44CB0A9D8}" srcOrd="0" destOrd="0" presId="urn:microsoft.com/office/officeart/2005/8/layout/vList6"/>
    <dgm:cxn modelId="{C8533591-9447-4C74-8324-6D04D196CE41}" type="presOf" srcId="{13EC5553-F9EA-4386-9CBA-993B8A80B1B4}" destId="{0EBC4B75-4E14-4550-8517-CDAB1A5B9121}" srcOrd="0" destOrd="0" presId="urn:microsoft.com/office/officeart/2005/8/layout/vList6"/>
    <dgm:cxn modelId="{CF154521-ADF3-4120-91B3-50C997E83E5B}" type="presOf" srcId="{AEBD4C3C-16EC-4264-887D-85F577098E4D}" destId="{C5116617-C04A-4F42-8E6D-A5A4ACC903FC}" srcOrd="0" destOrd="2" presId="urn:microsoft.com/office/officeart/2005/8/layout/vList6"/>
    <dgm:cxn modelId="{070BF0F6-072F-41D5-A364-2D23589BA197}" srcId="{D7FD8F2A-7D98-49DF-AC38-E0A9D6BB225D}" destId="{F9C20F67-F01D-414A-ADE4-D290628C5820}" srcOrd="1" destOrd="0" parTransId="{2E02A791-B960-4CE2-8C02-BCEA64D204C0}" sibTransId="{84948554-2336-47EE-B7A3-72516BFF5D05}"/>
    <dgm:cxn modelId="{DE31FDA1-C952-4FC2-B850-25912FCF1910}" srcId="{11ACC73E-3B6E-4F3B-891C-C7188596FDCF}" destId="{B4C5DB1B-47B9-46DC-9FCE-A581C9A8D9FC}" srcOrd="1" destOrd="0" parTransId="{F71C96BC-83FB-4268-B7F7-56D23AFE90E4}" sibTransId="{753BB78D-078E-4200-836C-5757E7E165DE}"/>
    <dgm:cxn modelId="{A0FA363D-210D-42F0-A40E-729587B0BFD8}" type="presOf" srcId="{594C664F-02B3-4CD7-BA32-35D1B39592B9}" destId="{9F716186-0E1B-49FF-B489-06C7DB178425}" srcOrd="0" destOrd="0" presId="urn:microsoft.com/office/officeart/2005/8/layout/vList6"/>
    <dgm:cxn modelId="{089B4242-0BF5-41CD-8227-9F58BA76F24A}" type="presOf" srcId="{994BC0B9-C01A-4C6A-B35B-A48D5EC0B3AC}" destId="{6351B848-BD39-49F9-93B3-7FAAE1F28764}" srcOrd="0" destOrd="0" presId="urn:microsoft.com/office/officeart/2005/8/layout/vList6"/>
    <dgm:cxn modelId="{CA148F9E-26ED-411E-8236-C11B3DD1DD45}" srcId="{638C42FF-D60A-4F93-B6F8-AA2C63180D16}" destId="{D8A7BEE4-D874-42F6-A46F-607D1A3413F2}" srcOrd="0" destOrd="0" parTransId="{F029CEBB-EE90-4159-A7B7-E0AF284F79EF}" sibTransId="{EAD24555-88EE-4D19-81BC-A4ACE9A22933}"/>
    <dgm:cxn modelId="{34F8BDE1-070A-4882-82F7-4DB23687BB5F}" srcId="{54019A75-A4D2-4216-8662-D0B879A5442E}" destId="{11ACC73E-3B6E-4F3B-891C-C7188596FDCF}" srcOrd="1" destOrd="0" parTransId="{8C90233E-D551-4097-9F78-11C80F2C9B09}" sibTransId="{D0C77F67-58AC-4013-B810-512C1AEAD6F9}"/>
    <dgm:cxn modelId="{76B97B2D-4225-49D2-A0E4-065C3A158A85}" srcId="{13EC5553-F9EA-4386-9CBA-993B8A80B1B4}" destId="{877412CF-4910-422E-9931-6E20ED5C3E9A}" srcOrd="2" destOrd="0" parTransId="{65BD199E-1677-4FED-AEC2-9628B6E125E1}" sibTransId="{9F896B44-C215-48C9-B97F-6EEE93128487}"/>
    <dgm:cxn modelId="{3001569D-7B59-4B98-BCBC-39A307D973C6}" type="presOf" srcId="{75140269-3F51-4847-A52C-9C39CEBE68B3}" destId="{DF7CA535-653A-40CC-96AC-DC6686BCE74E}" srcOrd="0" destOrd="1" presId="urn:microsoft.com/office/officeart/2005/8/layout/vList6"/>
    <dgm:cxn modelId="{A4D55840-1E2F-43B6-AC34-94EAAB819CC8}" srcId="{11ACC73E-3B6E-4F3B-891C-C7188596FDCF}" destId="{54A49E1D-C999-4FD9-8656-F426701AE4B7}" srcOrd="0" destOrd="0" parTransId="{ADA1CC4A-AEEE-4F54-B6BB-14E38D4294CD}" sibTransId="{6FB0415B-DB31-45B6-9586-49F6375FC847}"/>
    <dgm:cxn modelId="{A19BBE1D-AD21-4B0F-9166-698F488BEAB2}" type="presOf" srcId="{005A2449-1852-463C-AC0C-1D2364CC967A}" destId="{DF7CA535-653A-40CC-96AC-DC6686BCE74E}" srcOrd="0" destOrd="3" presId="urn:microsoft.com/office/officeart/2005/8/layout/vList6"/>
    <dgm:cxn modelId="{80F84CCA-7C62-4D73-BB18-1250F516C324}" srcId="{13EC5553-F9EA-4386-9CBA-993B8A80B1B4}" destId="{005A2449-1852-463C-AC0C-1D2364CC967A}" srcOrd="3" destOrd="0" parTransId="{65072A8B-B54A-4982-8DFF-5B9A1000EF8C}" sibTransId="{72050D03-3A5E-45C9-8354-1972D57D6F44}"/>
    <dgm:cxn modelId="{23F82A0A-86A9-46F0-9FFD-55C3AE98A314}" srcId="{13EC5553-F9EA-4386-9CBA-993B8A80B1B4}" destId="{3B77552C-6C11-4711-AE7E-84E98DE5C096}" srcOrd="0" destOrd="0" parTransId="{41DD7F25-9EAA-4C3C-AFD1-23D8CA1EFF7A}" sibTransId="{EF2993D1-D93E-4DFA-BCA8-9D053393595B}"/>
    <dgm:cxn modelId="{6423844D-0FDC-4875-A840-8FBDFB2FF414}" type="presOf" srcId="{DAFC8A82-9F65-49A5-8F4B-E0CB417D7624}" destId="{C59C00BC-2184-4933-B2FE-1F9343708911}" srcOrd="0" destOrd="0" presId="urn:microsoft.com/office/officeart/2005/8/layout/vList6"/>
    <dgm:cxn modelId="{B2C5A771-9D82-4F9E-902C-CBE22F4A74FC}" type="presOf" srcId="{15563648-2EEE-42DB-951B-099A4BECABE4}" destId="{F337BCE4-E838-4F7A-913B-7AE857C75F35}" srcOrd="0" destOrd="1" presId="urn:microsoft.com/office/officeart/2005/8/layout/vList6"/>
    <dgm:cxn modelId="{29FEC30C-424F-4345-99C0-2EC003CBE50E}" srcId="{54019A75-A4D2-4216-8662-D0B879A5442E}" destId="{594C664F-02B3-4CD7-BA32-35D1B39592B9}" srcOrd="5" destOrd="0" parTransId="{BF198694-62B7-4043-9D27-954477905C43}" sibTransId="{97D5A8BD-4AD7-4A1E-9401-B15258D57C21}"/>
    <dgm:cxn modelId="{2208518E-CE4D-4E54-B763-9BC8E506A9FC}" type="presOf" srcId="{F9C20F67-F01D-414A-ADE4-D290628C5820}" destId="{6351B848-BD39-49F9-93B3-7FAAE1F28764}" srcOrd="0" destOrd="1" presId="urn:microsoft.com/office/officeart/2005/8/layout/vList6"/>
    <dgm:cxn modelId="{D4885409-E713-4AAD-86DF-B090952B910E}" type="presOf" srcId="{877412CF-4910-422E-9931-6E20ED5C3E9A}" destId="{DF7CA535-653A-40CC-96AC-DC6686BCE74E}" srcOrd="0" destOrd="2" presId="urn:microsoft.com/office/officeart/2005/8/layout/vList6"/>
    <dgm:cxn modelId="{94C6059E-429C-42D2-81C6-6824C847432E}" srcId="{54019A75-A4D2-4216-8662-D0B879A5442E}" destId="{DAFC8A82-9F65-49A5-8F4B-E0CB417D7624}" srcOrd="4" destOrd="0" parTransId="{27DBCE3B-DC7A-4F91-B39C-374314E05893}" sibTransId="{BE36A645-8885-4D8D-885D-25F77D9E2293}"/>
    <dgm:cxn modelId="{0F1AF67B-D6D0-45C8-9809-61E153E6FEE3}" type="presOf" srcId="{D7FD8F2A-7D98-49DF-AC38-E0A9D6BB225D}" destId="{B1D68594-0D67-411C-98B6-BF446A6950DB}" srcOrd="0" destOrd="0" presId="urn:microsoft.com/office/officeart/2005/8/layout/vList6"/>
    <dgm:cxn modelId="{8523EBBC-7442-4F62-8286-281D627F5C71}" srcId="{DAFC8A82-9F65-49A5-8F4B-E0CB417D7624}" destId="{EF6469EA-02A6-4E22-8B9E-43E1E69C3682}" srcOrd="0" destOrd="0" parTransId="{D1535AB3-AE4E-4ADB-952B-589260CCE6F2}" sibTransId="{33BFAB1F-26C3-426F-A1D1-A775CB9265B0}"/>
    <dgm:cxn modelId="{1749C3CF-6416-47B3-BB12-4CF0DB2A85BC}" type="presOf" srcId="{EF6469EA-02A6-4E22-8B9E-43E1E69C3682}" destId="{F337BCE4-E838-4F7A-913B-7AE857C75F35}" srcOrd="0" destOrd="0" presId="urn:microsoft.com/office/officeart/2005/8/layout/vList6"/>
    <dgm:cxn modelId="{FBDBC9AD-35B1-48BB-AAE8-AC3139A68506}" srcId="{D7FD8F2A-7D98-49DF-AC38-E0A9D6BB225D}" destId="{994BC0B9-C01A-4C6A-B35B-A48D5EC0B3AC}" srcOrd="0" destOrd="0" parTransId="{06AE3232-7128-4296-94B5-9FFC693A642A}" sibTransId="{816085E4-825A-44DB-92B6-F03CCC1F565F}"/>
    <dgm:cxn modelId="{7646A460-000E-40C5-A292-760D08D31C04}" type="presOf" srcId="{11ACC73E-3B6E-4F3B-891C-C7188596FDCF}" destId="{9D5E6152-3460-4F6B-A883-3A3CF7D43911}" srcOrd="0" destOrd="0" presId="urn:microsoft.com/office/officeart/2005/8/layout/vList6"/>
    <dgm:cxn modelId="{B1FD089F-59BE-4823-A93F-BEEAD54B6CBF}" type="presOf" srcId="{6DDAE86E-A6C4-4BCC-A3F9-6D5CFBC7D4F5}" destId="{97F9F655-E914-45AF-B5E3-36C44CB0A9D8}" srcOrd="0" destOrd="2" presId="urn:microsoft.com/office/officeart/2005/8/layout/vList6"/>
    <dgm:cxn modelId="{735B3A40-1200-49D5-B846-63E0A7B00069}" srcId="{594C664F-02B3-4CD7-BA32-35D1B39592B9}" destId="{AEBD4C3C-16EC-4264-887D-85F577098E4D}" srcOrd="2" destOrd="0" parTransId="{21D4C51F-4AF6-4516-B312-67A2F69EA66E}" sibTransId="{91D95825-D860-4C66-9F07-A36C7A8C0D45}"/>
    <dgm:cxn modelId="{42DB6152-A60F-4ED7-8FA4-57485E98367A}" type="presOf" srcId="{B4C5DB1B-47B9-46DC-9FCE-A581C9A8D9FC}" destId="{97F9F655-E914-45AF-B5E3-36C44CB0A9D8}" srcOrd="0" destOrd="1" presId="urn:microsoft.com/office/officeart/2005/8/layout/vList6"/>
    <dgm:cxn modelId="{A6070A3E-3381-446E-BDC5-DD25409315F3}" srcId="{638C42FF-D60A-4F93-B6F8-AA2C63180D16}" destId="{842A8958-AB48-4C4F-BF3B-FFC48617EAB4}" srcOrd="1" destOrd="0" parTransId="{E43FD5F4-CC68-4715-9B95-07CB5C86ED6B}" sibTransId="{C4B92602-C277-4CA1-8D94-E11A594E040D}"/>
    <dgm:cxn modelId="{CF79D209-648C-46C9-9032-4EA4AF1C29D2}" type="presOf" srcId="{638C42FF-D60A-4F93-B6F8-AA2C63180D16}" destId="{9CE4089D-4FF9-4021-A0B0-EA68E5EAE537}" srcOrd="0" destOrd="0" presId="urn:microsoft.com/office/officeart/2005/8/layout/vList6"/>
    <dgm:cxn modelId="{23AB332F-A4F6-4C02-A593-96D46EE07675}" srcId="{54019A75-A4D2-4216-8662-D0B879A5442E}" destId="{D7FD8F2A-7D98-49DF-AC38-E0A9D6BB225D}" srcOrd="2" destOrd="0" parTransId="{1D8AC6F9-550D-45F1-A247-AF8E2065EA84}" sibTransId="{20C98917-BF22-4DD3-B447-2BD12986170D}"/>
    <dgm:cxn modelId="{CC1AAAF4-2445-4AE2-BB35-47D54F94EF8E}" srcId="{11ACC73E-3B6E-4F3B-891C-C7188596FDCF}" destId="{6DDAE86E-A6C4-4BCC-A3F9-6D5CFBC7D4F5}" srcOrd="2" destOrd="0" parTransId="{005211C4-DA6D-4AE7-8781-3E3730771701}" sibTransId="{24B8FF9E-F104-4BF9-BEC9-2A5C1456B9B1}"/>
    <dgm:cxn modelId="{C09DC25C-E4EE-492F-BD61-B5F0F66562CE}" srcId="{594C664F-02B3-4CD7-BA32-35D1B39592B9}" destId="{BBBC9329-9DDD-4238-ABFD-80D7A2D0785F}" srcOrd="1" destOrd="0" parTransId="{62F44C53-5536-4F49-893E-25AF44958D97}" sibTransId="{632552BF-BBFD-4B34-9C8A-91FCE45C8769}"/>
    <dgm:cxn modelId="{3B619C3E-C412-4B31-8821-016BE352AC67}" type="presOf" srcId="{C7F88039-A320-4744-A9F7-2CFDFEADD11A}" destId="{C5116617-C04A-4F42-8E6D-A5A4ACC903FC}" srcOrd="0" destOrd="0" presId="urn:microsoft.com/office/officeart/2005/8/layout/vList6"/>
    <dgm:cxn modelId="{D0B9CBA0-D775-4E15-A4D8-A64F8A43E01A}" srcId="{13EC5553-F9EA-4386-9CBA-993B8A80B1B4}" destId="{75140269-3F51-4847-A52C-9C39CEBE68B3}" srcOrd="1" destOrd="0" parTransId="{72F503F3-C0AA-435B-8EAE-553999B4AB59}" sibTransId="{0EBFD23E-F80D-45C1-93B8-80A9733EB4CC}"/>
    <dgm:cxn modelId="{FBF4BB32-C7FB-40FE-8422-8C7D92A454A2}" type="presOf" srcId="{D8A7BEE4-D874-42F6-A46F-607D1A3413F2}" destId="{AD8868C4-82A6-47CA-8C53-755F8B33B3B6}" srcOrd="0" destOrd="0" presId="urn:microsoft.com/office/officeart/2005/8/layout/vList6"/>
    <dgm:cxn modelId="{DB668870-3E47-4F42-821E-C7B8667906E2}" type="presOf" srcId="{54019A75-A4D2-4216-8662-D0B879A5442E}" destId="{6C957FC0-9521-400B-97CB-E2A8C0F746A4}" srcOrd="0" destOrd="0" presId="urn:microsoft.com/office/officeart/2005/8/layout/vList6"/>
    <dgm:cxn modelId="{26D4CB65-E0E8-4070-AB18-6724D07C7694}" srcId="{54019A75-A4D2-4216-8662-D0B879A5442E}" destId="{13EC5553-F9EA-4386-9CBA-993B8A80B1B4}" srcOrd="0" destOrd="0" parTransId="{EC1915BA-81F5-4095-A877-0DF283C64B4F}" sibTransId="{CD28D379-7683-4A56-BE76-48FDA019624F}"/>
    <dgm:cxn modelId="{2018ED5F-2C9F-4FB3-8128-9B9B4F718B95}" type="presOf" srcId="{BBBC9329-9DDD-4238-ABFD-80D7A2D0785F}" destId="{C5116617-C04A-4F42-8E6D-A5A4ACC903FC}" srcOrd="0" destOrd="1" presId="urn:microsoft.com/office/officeart/2005/8/layout/vList6"/>
    <dgm:cxn modelId="{19FF4980-010B-44E8-A542-F03D3D9F723C}" type="presOf" srcId="{3B77552C-6C11-4711-AE7E-84E98DE5C096}" destId="{DF7CA535-653A-40CC-96AC-DC6686BCE74E}" srcOrd="0" destOrd="0" presId="urn:microsoft.com/office/officeart/2005/8/layout/vList6"/>
    <dgm:cxn modelId="{498951CC-74E7-4035-9AA1-74FC3E963CB6}" type="presOf" srcId="{842A8958-AB48-4C4F-BF3B-FFC48617EAB4}" destId="{AD8868C4-82A6-47CA-8C53-755F8B33B3B6}" srcOrd="0" destOrd="1" presId="urn:microsoft.com/office/officeart/2005/8/layout/vList6"/>
    <dgm:cxn modelId="{16A68C07-4802-4E48-A6C5-8BC0E0B7470C}" srcId="{594C664F-02B3-4CD7-BA32-35D1B39592B9}" destId="{C7F88039-A320-4744-A9F7-2CFDFEADD11A}" srcOrd="0" destOrd="0" parTransId="{9B8F65E7-8F75-4C49-B7F7-AF91AE4C2B62}" sibTransId="{E9EAA2F0-F739-426C-A0A4-D4E070C6DAE8}"/>
    <dgm:cxn modelId="{DB9DD9CE-8AC7-4692-8E27-26E2FB4F758C}" type="presParOf" srcId="{6C957FC0-9521-400B-97CB-E2A8C0F746A4}" destId="{3B204228-EF31-4B4B-93C6-8CFEAF04110D}" srcOrd="0" destOrd="0" presId="urn:microsoft.com/office/officeart/2005/8/layout/vList6"/>
    <dgm:cxn modelId="{114DAD7E-A12A-47B3-A1E7-F27F356395BA}" type="presParOf" srcId="{3B204228-EF31-4B4B-93C6-8CFEAF04110D}" destId="{0EBC4B75-4E14-4550-8517-CDAB1A5B9121}" srcOrd="0" destOrd="0" presId="urn:microsoft.com/office/officeart/2005/8/layout/vList6"/>
    <dgm:cxn modelId="{1A35A602-1F56-40FC-98B9-889FDBE5A059}" type="presParOf" srcId="{3B204228-EF31-4B4B-93C6-8CFEAF04110D}" destId="{DF7CA535-653A-40CC-96AC-DC6686BCE74E}" srcOrd="1" destOrd="0" presId="urn:microsoft.com/office/officeart/2005/8/layout/vList6"/>
    <dgm:cxn modelId="{73C6C2B3-200B-4BED-BDC8-BB25EE5BBC60}" type="presParOf" srcId="{6C957FC0-9521-400B-97CB-E2A8C0F746A4}" destId="{9CE03E81-589B-4364-8A4C-130B87BEF5C1}" srcOrd="1" destOrd="0" presId="urn:microsoft.com/office/officeart/2005/8/layout/vList6"/>
    <dgm:cxn modelId="{6B3293DF-80E0-4064-8B0F-EC1A64C3555C}" type="presParOf" srcId="{6C957FC0-9521-400B-97CB-E2A8C0F746A4}" destId="{1DE16EEA-6C9F-4208-9DA8-1C8340D1C35F}" srcOrd="2" destOrd="0" presId="urn:microsoft.com/office/officeart/2005/8/layout/vList6"/>
    <dgm:cxn modelId="{BE0516A6-1D9B-4881-9AE5-5862A66475C0}" type="presParOf" srcId="{1DE16EEA-6C9F-4208-9DA8-1C8340D1C35F}" destId="{9D5E6152-3460-4F6B-A883-3A3CF7D43911}" srcOrd="0" destOrd="0" presId="urn:microsoft.com/office/officeart/2005/8/layout/vList6"/>
    <dgm:cxn modelId="{F035C2C5-9629-45C7-80A9-082CA6B3A2E2}" type="presParOf" srcId="{1DE16EEA-6C9F-4208-9DA8-1C8340D1C35F}" destId="{97F9F655-E914-45AF-B5E3-36C44CB0A9D8}" srcOrd="1" destOrd="0" presId="urn:microsoft.com/office/officeart/2005/8/layout/vList6"/>
    <dgm:cxn modelId="{9C60BFC8-F4D3-4BBC-B148-B1D81ECE4B1B}" type="presParOf" srcId="{6C957FC0-9521-400B-97CB-E2A8C0F746A4}" destId="{9BE051A0-F92A-46B9-A922-B424DDA36F38}" srcOrd="3" destOrd="0" presId="urn:microsoft.com/office/officeart/2005/8/layout/vList6"/>
    <dgm:cxn modelId="{D9B1780F-9C9D-4F10-900F-310DF59B9DBA}" type="presParOf" srcId="{6C957FC0-9521-400B-97CB-E2A8C0F746A4}" destId="{2770CAA2-78B9-4C08-B87B-8195FDF557A2}" srcOrd="4" destOrd="0" presId="urn:microsoft.com/office/officeart/2005/8/layout/vList6"/>
    <dgm:cxn modelId="{81800C58-022D-4FD3-A221-5D1EAB365A60}" type="presParOf" srcId="{2770CAA2-78B9-4C08-B87B-8195FDF557A2}" destId="{B1D68594-0D67-411C-98B6-BF446A6950DB}" srcOrd="0" destOrd="0" presId="urn:microsoft.com/office/officeart/2005/8/layout/vList6"/>
    <dgm:cxn modelId="{16AE5C15-C9F6-4D40-9DC0-8E7F817341DC}" type="presParOf" srcId="{2770CAA2-78B9-4C08-B87B-8195FDF557A2}" destId="{6351B848-BD39-49F9-93B3-7FAAE1F28764}" srcOrd="1" destOrd="0" presId="urn:microsoft.com/office/officeart/2005/8/layout/vList6"/>
    <dgm:cxn modelId="{9F57CEDB-F2C0-430D-9A4F-1E0816BF665B}" type="presParOf" srcId="{6C957FC0-9521-400B-97CB-E2A8C0F746A4}" destId="{902DA338-D915-4751-B6C3-2DD54AE5D78D}" srcOrd="5" destOrd="0" presId="urn:microsoft.com/office/officeart/2005/8/layout/vList6"/>
    <dgm:cxn modelId="{FCC203E6-C9C7-4BEB-9A25-E7C9463AA945}" type="presParOf" srcId="{6C957FC0-9521-400B-97CB-E2A8C0F746A4}" destId="{5778DD43-46E6-47BA-BE56-DF4B48706511}" srcOrd="6" destOrd="0" presId="urn:microsoft.com/office/officeart/2005/8/layout/vList6"/>
    <dgm:cxn modelId="{E020E3F7-74D3-4D64-BE7E-FE9D7902828C}" type="presParOf" srcId="{5778DD43-46E6-47BA-BE56-DF4B48706511}" destId="{9CE4089D-4FF9-4021-A0B0-EA68E5EAE537}" srcOrd="0" destOrd="0" presId="urn:microsoft.com/office/officeart/2005/8/layout/vList6"/>
    <dgm:cxn modelId="{C22F2BBB-D924-4736-90CA-DE368D6C3DDA}" type="presParOf" srcId="{5778DD43-46E6-47BA-BE56-DF4B48706511}" destId="{AD8868C4-82A6-47CA-8C53-755F8B33B3B6}" srcOrd="1" destOrd="0" presId="urn:microsoft.com/office/officeart/2005/8/layout/vList6"/>
    <dgm:cxn modelId="{2DF4DC05-028F-4C34-B2D3-095F8BEB60A8}" type="presParOf" srcId="{6C957FC0-9521-400B-97CB-E2A8C0F746A4}" destId="{4FA91E60-C91E-4409-9BBB-FFFA683D9F8D}" srcOrd="7" destOrd="0" presId="urn:microsoft.com/office/officeart/2005/8/layout/vList6"/>
    <dgm:cxn modelId="{9D138BF0-883E-476E-AC35-4C8C7F6D7739}" type="presParOf" srcId="{6C957FC0-9521-400B-97CB-E2A8C0F746A4}" destId="{B934D591-40F5-4020-8E89-95506D83E6DD}" srcOrd="8" destOrd="0" presId="urn:microsoft.com/office/officeart/2005/8/layout/vList6"/>
    <dgm:cxn modelId="{4C8D9D42-1C6E-4852-AEDA-D591F139F480}" type="presParOf" srcId="{B934D591-40F5-4020-8E89-95506D83E6DD}" destId="{C59C00BC-2184-4933-B2FE-1F9343708911}" srcOrd="0" destOrd="0" presId="urn:microsoft.com/office/officeart/2005/8/layout/vList6"/>
    <dgm:cxn modelId="{5CA570DD-CEFD-4C54-93EF-F880F2FF8B9F}" type="presParOf" srcId="{B934D591-40F5-4020-8E89-95506D83E6DD}" destId="{F337BCE4-E838-4F7A-913B-7AE857C75F35}" srcOrd="1" destOrd="0" presId="urn:microsoft.com/office/officeart/2005/8/layout/vList6"/>
    <dgm:cxn modelId="{FDB0DE51-6E44-4260-B475-3025A08A391D}" type="presParOf" srcId="{6C957FC0-9521-400B-97CB-E2A8C0F746A4}" destId="{CB2360ED-F1A9-4097-921C-8EA280CFFD6E}" srcOrd="9" destOrd="0" presId="urn:microsoft.com/office/officeart/2005/8/layout/vList6"/>
    <dgm:cxn modelId="{E78F5360-D256-45C8-825A-3746D8E90815}" type="presParOf" srcId="{6C957FC0-9521-400B-97CB-E2A8C0F746A4}" destId="{6082FDF8-6174-4B06-BD18-39CCDA401D5E}" srcOrd="10" destOrd="0" presId="urn:microsoft.com/office/officeart/2005/8/layout/vList6"/>
    <dgm:cxn modelId="{26BF71DF-543A-490B-8BDA-0A32D01B533A}" type="presParOf" srcId="{6082FDF8-6174-4B06-BD18-39CCDA401D5E}" destId="{9F716186-0E1B-49FF-B489-06C7DB178425}" srcOrd="0" destOrd="0" presId="urn:microsoft.com/office/officeart/2005/8/layout/vList6"/>
    <dgm:cxn modelId="{28D26D29-59B6-4C9B-9C22-F5C6735BE8DB}" type="presParOf" srcId="{6082FDF8-6174-4B06-BD18-39CCDA401D5E}" destId="{C5116617-C04A-4F42-8E6D-A5A4ACC903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A45C7F-D78D-4D88-A52B-DE8169F91CEE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1F0A087-3CEA-4F5A-BB59-ADCCE385FEB8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 Optimizar la administración de recursos 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físicos, humanos y económicos </a:t>
          </a:r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 para aprovechar oportunidades del mercado y prevenir las amenazas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CF2D5-8743-4E5F-94AF-3BBC4A9C741C}" type="parTrans" cxnId="{F6A29B92-9FFF-4C82-8D4F-67AF7694DBAA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F617C-D05C-45FC-8E45-A1905D9DB409}" type="sibTrans" cxnId="{F6A29B92-9FFF-4C82-8D4F-67AF7694DBAA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570A9-80DB-42C7-85E6-F4CE115D3C8F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Realizar una planificación estratégica donde se </a:t>
          </a:r>
          <a:r>
            <a:rPr lang="es-EC" sz="1200" smtClean="0">
              <a:latin typeface="Arial" panose="020B0604020202020204" pitchFamily="34" charset="0"/>
              <a:cs typeface="Arial" panose="020B0604020202020204" pitchFamily="34" charset="0"/>
            </a:rPr>
            <a:t>incluya metas de crecimiento, objetivos a corto y largo plazo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E2AA2D-FA0C-46C2-85C7-6379000C646D}" type="parTrans" cxnId="{735782BE-D59B-4B75-960E-7AA395D3E350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4D8B7-1B52-4822-888C-98D83B0F75C3}" type="sibTrans" cxnId="{735782BE-D59B-4B75-960E-7AA395D3E350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75D5E-5423-4735-8A96-D38979FF85C8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Obtener un préstamo con una institución financiera para cubrir 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cubrir sus necesidades de inversión y satisfacer las exigencias futuras 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40E3ED-E7EE-4B7E-A405-FC148AE40D96}" type="parTrans" cxnId="{7013B896-AD65-4CEB-AB30-F6725CBB3379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39D443-3DC1-47B6-AFC8-F6A4418E5497}" type="sibTrans" cxnId="{7013B896-AD65-4CEB-AB30-F6725CBB3379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39A8F-1E6C-4534-A7E7-ADFBD321CC18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 Establecer políticas financieras con respecto a la liquidez, actividad y financiamiento.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AA3284-F7E2-4B83-91CB-057600A319FE}" type="parTrans" cxnId="{27A8F62C-8BFC-492F-B9F4-A8C7FDB3FAB6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9BFD5B-5C96-4F38-8F70-C3F0BB164E10}" type="sibTrans" cxnId="{27A8F62C-8BFC-492F-B9F4-A8C7FDB3FAB6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C9116-43B9-454A-B1B6-4D07BF26BBE3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Ofertar las acciones a posibles inversionistas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888944-67BB-417F-8D49-32F74C7005BB}" type="parTrans" cxnId="{05515279-C145-430F-9BD0-C2B5F2877E59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F683E-55F8-414E-9F29-7BDD4F711A27}" type="sibTrans" cxnId="{05515279-C145-430F-9BD0-C2B5F2877E59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3F51C-8F88-4AC7-8B5E-4417D154DD36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Aprovechar el presente estudio como una herramienta 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en la toma de decisiones administrativo-financiero tanto en el presente como futuro operacional de la empresa </a:t>
          </a:r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en un futuro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A073E-5B96-4CBB-80C5-05A50D6BD61A}" type="parTrans" cxnId="{C9D3B868-3641-48DB-A762-DBF1F54F73E6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A2E6E-F0DA-487B-BF5A-B2E19B077EC9}" type="sibTrans" cxnId="{C9D3B868-3641-48DB-A762-DBF1F54F73E6}">
      <dgm:prSet/>
      <dgm:spPr/>
      <dgm:t>
        <a:bodyPr/>
        <a:lstStyle/>
        <a:p>
          <a:pPr algn="just"/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10F8BA-73DD-4033-ADEA-E457A956A226}">
      <dgm:prSet custT="1"/>
      <dgm:spPr/>
      <dgm:t>
        <a:bodyPr/>
        <a:lstStyle/>
        <a:p>
          <a:pPr algn="just"/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Modificar las políticas de cobro a clientes y pago a proveedores para aprovechar al máximo los recursos ajenos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D7CFF-038E-4279-98C6-FA2DA902863C}" type="parTrans" cxnId="{41A25371-A510-4F04-8CAC-8C2B9FE55231}">
      <dgm:prSet/>
      <dgm:spPr/>
      <dgm:t>
        <a:bodyPr/>
        <a:lstStyle/>
        <a:p>
          <a:pPr algn="just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AFA943-A4E9-44D6-9C6C-778C9E031A3B}" type="sibTrans" cxnId="{41A25371-A510-4F04-8CAC-8C2B9FE55231}">
      <dgm:prSet/>
      <dgm:spPr/>
      <dgm:t>
        <a:bodyPr/>
        <a:lstStyle/>
        <a:p>
          <a:pPr algn="just"/>
          <a:endParaRPr lang="es-EC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7D74F-5885-4B92-85BF-D0988589D069}" type="pres">
      <dgm:prSet presAssocID="{E5A45C7F-D78D-4D88-A52B-DE8169F91C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61195-0CB3-4CD2-A9FD-54C41E022006}" type="pres">
      <dgm:prSet presAssocID="{11F0A087-3CEA-4F5A-BB59-ADCCE385FEB8}" presName="parentLin" presStyleCnt="0"/>
      <dgm:spPr/>
      <dgm:t>
        <a:bodyPr/>
        <a:lstStyle/>
        <a:p>
          <a:endParaRPr lang="es-EC"/>
        </a:p>
      </dgm:t>
    </dgm:pt>
    <dgm:pt modelId="{980F1CEC-0A8B-46D0-9A81-CA3638C637EE}" type="pres">
      <dgm:prSet presAssocID="{11F0A087-3CEA-4F5A-BB59-ADCCE385FEB8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784A28C9-0CDA-45F0-99D7-D59ABC9E521D}" type="pres">
      <dgm:prSet presAssocID="{11F0A087-3CEA-4F5A-BB59-ADCCE385FEB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60C1AA-7BD0-46E3-A9E1-D38F03FAB441}" type="pres">
      <dgm:prSet presAssocID="{11F0A087-3CEA-4F5A-BB59-ADCCE385FEB8}" presName="negativeSpace" presStyleCnt="0"/>
      <dgm:spPr/>
      <dgm:t>
        <a:bodyPr/>
        <a:lstStyle/>
        <a:p>
          <a:endParaRPr lang="es-EC"/>
        </a:p>
      </dgm:t>
    </dgm:pt>
    <dgm:pt modelId="{1F44BFA0-5F6C-43E4-81D7-D38F4EBEB080}" type="pres">
      <dgm:prSet presAssocID="{11F0A087-3CEA-4F5A-BB59-ADCCE385FEB8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1C48E4-D820-4AC7-989B-9246772BCF69}" type="pres">
      <dgm:prSet presAssocID="{AD3F617C-D05C-45FC-8E45-A1905D9DB409}" presName="spaceBetweenRectangles" presStyleCnt="0"/>
      <dgm:spPr/>
      <dgm:t>
        <a:bodyPr/>
        <a:lstStyle/>
        <a:p>
          <a:endParaRPr lang="es-EC"/>
        </a:p>
      </dgm:t>
    </dgm:pt>
    <dgm:pt modelId="{959CEEDC-C453-40AF-920B-EF834BE9CEAB}" type="pres">
      <dgm:prSet presAssocID="{E4B570A9-80DB-42C7-85E6-F4CE115D3C8F}" presName="parentLin" presStyleCnt="0"/>
      <dgm:spPr/>
      <dgm:t>
        <a:bodyPr/>
        <a:lstStyle/>
        <a:p>
          <a:endParaRPr lang="es-EC"/>
        </a:p>
      </dgm:t>
    </dgm:pt>
    <dgm:pt modelId="{EBDE8086-14FF-4FDE-9066-3C8E6E27A25C}" type="pres">
      <dgm:prSet presAssocID="{E4B570A9-80DB-42C7-85E6-F4CE115D3C8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070BBD3-3B2F-4C02-9B6D-F03C5F6ABAD9}" type="pres">
      <dgm:prSet presAssocID="{E4B570A9-80DB-42C7-85E6-F4CE115D3C8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A7B3D5-9F2B-4FE2-89CC-2C9432442D05}" type="pres">
      <dgm:prSet presAssocID="{E4B570A9-80DB-42C7-85E6-F4CE115D3C8F}" presName="negativeSpace" presStyleCnt="0"/>
      <dgm:spPr/>
      <dgm:t>
        <a:bodyPr/>
        <a:lstStyle/>
        <a:p>
          <a:endParaRPr lang="es-EC"/>
        </a:p>
      </dgm:t>
    </dgm:pt>
    <dgm:pt modelId="{034D4664-B0C5-4040-BCE1-5E8F10000384}" type="pres">
      <dgm:prSet presAssocID="{E4B570A9-80DB-42C7-85E6-F4CE115D3C8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1E1B91-5BA8-4F43-B48C-390FA45D9625}" type="pres">
      <dgm:prSet presAssocID="{6204D8B7-1B52-4822-888C-98D83B0F75C3}" presName="spaceBetweenRectangles" presStyleCnt="0"/>
      <dgm:spPr/>
      <dgm:t>
        <a:bodyPr/>
        <a:lstStyle/>
        <a:p>
          <a:endParaRPr lang="es-EC"/>
        </a:p>
      </dgm:t>
    </dgm:pt>
    <dgm:pt modelId="{BA502D59-496F-43F7-946E-7CC7A0C75D84}" type="pres">
      <dgm:prSet presAssocID="{F7575D5E-5423-4735-8A96-D38979FF85C8}" presName="parentLin" presStyleCnt="0"/>
      <dgm:spPr/>
      <dgm:t>
        <a:bodyPr/>
        <a:lstStyle/>
        <a:p>
          <a:endParaRPr lang="es-EC"/>
        </a:p>
      </dgm:t>
    </dgm:pt>
    <dgm:pt modelId="{A5AC7F08-09B2-4EC6-8687-ED2DC2C049AE}" type="pres">
      <dgm:prSet presAssocID="{F7575D5E-5423-4735-8A96-D38979FF85C8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C61715D4-EA8E-4BBD-9E05-2BAEB5B79B49}" type="pres">
      <dgm:prSet presAssocID="{F7575D5E-5423-4735-8A96-D38979FF85C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D3AC29-DE1A-4093-B34D-59EFFEF74E05}" type="pres">
      <dgm:prSet presAssocID="{F7575D5E-5423-4735-8A96-D38979FF85C8}" presName="negativeSpace" presStyleCnt="0"/>
      <dgm:spPr/>
      <dgm:t>
        <a:bodyPr/>
        <a:lstStyle/>
        <a:p>
          <a:endParaRPr lang="es-EC"/>
        </a:p>
      </dgm:t>
    </dgm:pt>
    <dgm:pt modelId="{B5BB8C6C-9DE0-4C1F-AECE-FAA8BD02E1AC}" type="pres">
      <dgm:prSet presAssocID="{F7575D5E-5423-4735-8A96-D38979FF85C8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1B4D94-9A04-43D7-AC32-AC3A831DFDD6}" type="pres">
      <dgm:prSet presAssocID="{2839D443-3DC1-47B6-AFC8-F6A4418E5497}" presName="spaceBetweenRectangles" presStyleCnt="0"/>
      <dgm:spPr/>
      <dgm:t>
        <a:bodyPr/>
        <a:lstStyle/>
        <a:p>
          <a:endParaRPr lang="es-EC"/>
        </a:p>
      </dgm:t>
    </dgm:pt>
    <dgm:pt modelId="{1157ECF4-25C5-4266-8BC1-1AD8FD49C03E}" type="pres">
      <dgm:prSet presAssocID="{97239A8F-1E6C-4534-A7E7-ADFBD321CC18}" presName="parentLin" presStyleCnt="0"/>
      <dgm:spPr/>
      <dgm:t>
        <a:bodyPr/>
        <a:lstStyle/>
        <a:p>
          <a:endParaRPr lang="es-EC"/>
        </a:p>
      </dgm:t>
    </dgm:pt>
    <dgm:pt modelId="{9F3B7EB6-DB08-4C27-B7FC-68CD2E9513AF}" type="pres">
      <dgm:prSet presAssocID="{97239A8F-1E6C-4534-A7E7-ADFBD321CC18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52E44ABC-052E-4B3D-AFE3-29E91BB88D0C}" type="pres">
      <dgm:prSet presAssocID="{97239A8F-1E6C-4534-A7E7-ADFBD321CC1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FDF99E-2E89-4B24-9C60-D3BDC2D442FC}" type="pres">
      <dgm:prSet presAssocID="{97239A8F-1E6C-4534-A7E7-ADFBD321CC18}" presName="negativeSpace" presStyleCnt="0"/>
      <dgm:spPr/>
      <dgm:t>
        <a:bodyPr/>
        <a:lstStyle/>
        <a:p>
          <a:endParaRPr lang="es-EC"/>
        </a:p>
      </dgm:t>
    </dgm:pt>
    <dgm:pt modelId="{2CE0ED26-4C60-4331-8A85-726F793D0B14}" type="pres">
      <dgm:prSet presAssocID="{97239A8F-1E6C-4534-A7E7-ADFBD321CC18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A5C84D-54A5-4DDA-A527-C855A1AF974E}" type="pres">
      <dgm:prSet presAssocID="{949BFD5B-5C96-4F38-8F70-C3F0BB164E10}" presName="spaceBetweenRectangles" presStyleCnt="0"/>
      <dgm:spPr/>
      <dgm:t>
        <a:bodyPr/>
        <a:lstStyle/>
        <a:p>
          <a:endParaRPr lang="es-EC"/>
        </a:p>
      </dgm:t>
    </dgm:pt>
    <dgm:pt modelId="{301C3B02-7DD2-48D5-9F24-D9180EA6561C}" type="pres">
      <dgm:prSet presAssocID="{3B10F8BA-73DD-4033-ADEA-E457A956A226}" presName="parentLin" presStyleCnt="0"/>
      <dgm:spPr/>
    </dgm:pt>
    <dgm:pt modelId="{1A976E59-8366-4097-A72F-2FA9E92EF4EC}" type="pres">
      <dgm:prSet presAssocID="{3B10F8BA-73DD-4033-ADEA-E457A956A226}" presName="parentLeftMargin" presStyleLbl="node1" presStyleIdx="3" presStyleCnt="7"/>
      <dgm:spPr/>
      <dgm:t>
        <a:bodyPr/>
        <a:lstStyle/>
        <a:p>
          <a:endParaRPr lang="es-EC"/>
        </a:p>
      </dgm:t>
    </dgm:pt>
    <dgm:pt modelId="{A116B0FB-0D90-4DEF-926A-EE208B0959CC}" type="pres">
      <dgm:prSet presAssocID="{3B10F8BA-73DD-4033-ADEA-E457A956A22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8B6EB0-4EB8-459E-A7D8-5A28129E4B37}" type="pres">
      <dgm:prSet presAssocID="{3B10F8BA-73DD-4033-ADEA-E457A956A226}" presName="negativeSpace" presStyleCnt="0"/>
      <dgm:spPr/>
    </dgm:pt>
    <dgm:pt modelId="{9E975E0B-4605-4A21-8D7D-32043F6D154D}" type="pres">
      <dgm:prSet presAssocID="{3B10F8BA-73DD-4033-ADEA-E457A956A226}" presName="childText" presStyleLbl="conFgAcc1" presStyleIdx="4" presStyleCnt="7">
        <dgm:presLayoutVars>
          <dgm:bulletEnabled val="1"/>
        </dgm:presLayoutVars>
      </dgm:prSet>
      <dgm:spPr/>
    </dgm:pt>
    <dgm:pt modelId="{22B93CB4-95DE-4119-8004-50460290F78A}" type="pres">
      <dgm:prSet presAssocID="{D8AFA943-A4E9-44D6-9C6C-778C9E031A3B}" presName="spaceBetweenRectangles" presStyleCnt="0"/>
      <dgm:spPr/>
    </dgm:pt>
    <dgm:pt modelId="{FC1BBD63-8DF7-4177-BACD-4A6C011A65B5}" type="pres">
      <dgm:prSet presAssocID="{599C9116-43B9-454A-B1B6-4D07BF26BBE3}" presName="parentLin" presStyleCnt="0"/>
      <dgm:spPr/>
      <dgm:t>
        <a:bodyPr/>
        <a:lstStyle/>
        <a:p>
          <a:endParaRPr lang="es-EC"/>
        </a:p>
      </dgm:t>
    </dgm:pt>
    <dgm:pt modelId="{17EA8854-15CA-4180-8F81-BC2B57591B2E}" type="pres">
      <dgm:prSet presAssocID="{599C9116-43B9-454A-B1B6-4D07BF26BBE3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BAC80F30-9079-467F-8863-BE61E13A1567}" type="pres">
      <dgm:prSet presAssocID="{599C9116-43B9-454A-B1B6-4D07BF26BBE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74761-0FA7-4DA0-85AE-EED474446EF8}" type="pres">
      <dgm:prSet presAssocID="{599C9116-43B9-454A-B1B6-4D07BF26BBE3}" presName="negativeSpace" presStyleCnt="0"/>
      <dgm:spPr/>
      <dgm:t>
        <a:bodyPr/>
        <a:lstStyle/>
        <a:p>
          <a:endParaRPr lang="es-EC"/>
        </a:p>
      </dgm:t>
    </dgm:pt>
    <dgm:pt modelId="{20198038-1B36-4721-B82B-52622A7351EE}" type="pres">
      <dgm:prSet presAssocID="{599C9116-43B9-454A-B1B6-4D07BF26BBE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EEADEE-EB3B-4A3F-805B-B0EE2556E167}" type="pres">
      <dgm:prSet presAssocID="{F1DF683E-55F8-414E-9F29-7BDD4F711A27}" presName="spaceBetweenRectangles" presStyleCnt="0"/>
      <dgm:spPr/>
      <dgm:t>
        <a:bodyPr/>
        <a:lstStyle/>
        <a:p>
          <a:endParaRPr lang="es-EC"/>
        </a:p>
      </dgm:t>
    </dgm:pt>
    <dgm:pt modelId="{4CA242A0-2E76-4F62-9A88-7B41A049A2E0}" type="pres">
      <dgm:prSet presAssocID="{1903F51C-8F88-4AC7-8B5E-4417D154DD36}" presName="parentLin" presStyleCnt="0"/>
      <dgm:spPr/>
      <dgm:t>
        <a:bodyPr/>
        <a:lstStyle/>
        <a:p>
          <a:endParaRPr lang="es-EC"/>
        </a:p>
      </dgm:t>
    </dgm:pt>
    <dgm:pt modelId="{3F0D0E1D-2375-437C-A37C-0CB32A019194}" type="pres">
      <dgm:prSet presAssocID="{1903F51C-8F88-4AC7-8B5E-4417D154DD36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DF77FAFB-1444-455D-9993-2D2275C402FE}" type="pres">
      <dgm:prSet presAssocID="{1903F51C-8F88-4AC7-8B5E-4417D154DD36}" presName="parentText" presStyleLbl="node1" presStyleIdx="6" presStyleCnt="7" custScaleY="1348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50D461-FF28-4369-9581-125FF4E5D427}" type="pres">
      <dgm:prSet presAssocID="{1903F51C-8F88-4AC7-8B5E-4417D154DD36}" presName="negativeSpace" presStyleCnt="0"/>
      <dgm:spPr/>
      <dgm:t>
        <a:bodyPr/>
        <a:lstStyle/>
        <a:p>
          <a:endParaRPr lang="es-EC"/>
        </a:p>
      </dgm:t>
    </dgm:pt>
    <dgm:pt modelId="{FDBC6BB8-735B-499E-A8CE-C64E02D514F4}" type="pres">
      <dgm:prSet presAssocID="{1903F51C-8F88-4AC7-8B5E-4417D154DD36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756E870-71D4-4482-8DA5-1F6A0ABA5A1E}" type="presOf" srcId="{97239A8F-1E6C-4534-A7E7-ADFBD321CC18}" destId="{52E44ABC-052E-4B3D-AFE3-29E91BB88D0C}" srcOrd="1" destOrd="0" presId="urn:microsoft.com/office/officeart/2005/8/layout/list1"/>
    <dgm:cxn modelId="{C9D3B868-3641-48DB-A762-DBF1F54F73E6}" srcId="{E5A45C7F-D78D-4D88-A52B-DE8169F91CEE}" destId="{1903F51C-8F88-4AC7-8B5E-4417D154DD36}" srcOrd="6" destOrd="0" parTransId="{F38A073E-5B96-4CBB-80C5-05A50D6BD61A}" sibTransId="{81FA2E6E-F0DA-487B-BF5A-B2E19B077EC9}"/>
    <dgm:cxn modelId="{735782BE-D59B-4B75-960E-7AA395D3E350}" srcId="{E5A45C7F-D78D-4D88-A52B-DE8169F91CEE}" destId="{E4B570A9-80DB-42C7-85E6-F4CE115D3C8F}" srcOrd="1" destOrd="0" parTransId="{1AE2AA2D-FA0C-46C2-85C7-6379000C646D}" sibTransId="{6204D8B7-1B52-4822-888C-98D83B0F75C3}"/>
    <dgm:cxn modelId="{B585986C-4FB6-4B35-8136-C923DE84F7CE}" type="presOf" srcId="{3B10F8BA-73DD-4033-ADEA-E457A956A226}" destId="{1A976E59-8366-4097-A72F-2FA9E92EF4EC}" srcOrd="0" destOrd="0" presId="urn:microsoft.com/office/officeart/2005/8/layout/list1"/>
    <dgm:cxn modelId="{F2481DCA-DAF1-4E6B-858A-01BDAB3AF549}" type="presOf" srcId="{F7575D5E-5423-4735-8A96-D38979FF85C8}" destId="{A5AC7F08-09B2-4EC6-8687-ED2DC2C049AE}" srcOrd="0" destOrd="0" presId="urn:microsoft.com/office/officeart/2005/8/layout/list1"/>
    <dgm:cxn modelId="{281D84F1-A4BC-4460-BC49-699BCA3421E4}" type="presOf" srcId="{E4B570A9-80DB-42C7-85E6-F4CE115D3C8F}" destId="{EBDE8086-14FF-4FDE-9066-3C8E6E27A25C}" srcOrd="0" destOrd="0" presId="urn:microsoft.com/office/officeart/2005/8/layout/list1"/>
    <dgm:cxn modelId="{28023448-FA3A-4FDA-A5A3-48A27F0FDC8E}" type="presOf" srcId="{599C9116-43B9-454A-B1B6-4D07BF26BBE3}" destId="{17EA8854-15CA-4180-8F81-BC2B57591B2E}" srcOrd="0" destOrd="0" presId="urn:microsoft.com/office/officeart/2005/8/layout/list1"/>
    <dgm:cxn modelId="{2E2AEF58-2F07-49B4-B7A9-CF9C467634FC}" type="presOf" srcId="{E4B570A9-80DB-42C7-85E6-F4CE115D3C8F}" destId="{C070BBD3-3B2F-4C02-9B6D-F03C5F6ABAD9}" srcOrd="1" destOrd="0" presId="urn:microsoft.com/office/officeart/2005/8/layout/list1"/>
    <dgm:cxn modelId="{37C193A1-E41D-4929-8FA4-BC49698EDD0B}" type="presOf" srcId="{F7575D5E-5423-4735-8A96-D38979FF85C8}" destId="{C61715D4-EA8E-4BBD-9E05-2BAEB5B79B49}" srcOrd="1" destOrd="0" presId="urn:microsoft.com/office/officeart/2005/8/layout/list1"/>
    <dgm:cxn modelId="{4E9283EB-FB7B-4667-9E76-4BC9C19E6D5A}" type="presOf" srcId="{1903F51C-8F88-4AC7-8B5E-4417D154DD36}" destId="{DF77FAFB-1444-455D-9993-2D2275C402FE}" srcOrd="1" destOrd="0" presId="urn:microsoft.com/office/officeart/2005/8/layout/list1"/>
    <dgm:cxn modelId="{27A8F62C-8BFC-492F-B9F4-A8C7FDB3FAB6}" srcId="{E5A45C7F-D78D-4D88-A52B-DE8169F91CEE}" destId="{97239A8F-1E6C-4534-A7E7-ADFBD321CC18}" srcOrd="3" destOrd="0" parTransId="{44AA3284-F7E2-4B83-91CB-057600A319FE}" sibTransId="{949BFD5B-5C96-4F38-8F70-C3F0BB164E10}"/>
    <dgm:cxn modelId="{771F5D37-9320-431A-87B8-FAB9EDFB7501}" type="presOf" srcId="{11F0A087-3CEA-4F5A-BB59-ADCCE385FEB8}" destId="{980F1CEC-0A8B-46D0-9A81-CA3638C637EE}" srcOrd="0" destOrd="0" presId="urn:microsoft.com/office/officeart/2005/8/layout/list1"/>
    <dgm:cxn modelId="{02F1E12A-2ED0-4E9D-AC15-8EFFFEB315B9}" type="presOf" srcId="{1903F51C-8F88-4AC7-8B5E-4417D154DD36}" destId="{3F0D0E1D-2375-437C-A37C-0CB32A019194}" srcOrd="0" destOrd="0" presId="urn:microsoft.com/office/officeart/2005/8/layout/list1"/>
    <dgm:cxn modelId="{6E79B741-47AF-4098-A18C-3F811AC9526E}" type="presOf" srcId="{599C9116-43B9-454A-B1B6-4D07BF26BBE3}" destId="{BAC80F30-9079-467F-8863-BE61E13A1567}" srcOrd="1" destOrd="0" presId="urn:microsoft.com/office/officeart/2005/8/layout/list1"/>
    <dgm:cxn modelId="{F6A29B92-9FFF-4C82-8D4F-67AF7694DBAA}" srcId="{E5A45C7F-D78D-4D88-A52B-DE8169F91CEE}" destId="{11F0A087-3CEA-4F5A-BB59-ADCCE385FEB8}" srcOrd="0" destOrd="0" parTransId="{18ACF2D5-8743-4E5F-94AF-3BBC4A9C741C}" sibTransId="{AD3F617C-D05C-45FC-8E45-A1905D9DB409}"/>
    <dgm:cxn modelId="{074DA91D-EF67-4384-BF20-39C78D9CD086}" type="presOf" srcId="{11F0A087-3CEA-4F5A-BB59-ADCCE385FEB8}" destId="{784A28C9-0CDA-45F0-99D7-D59ABC9E521D}" srcOrd="1" destOrd="0" presId="urn:microsoft.com/office/officeart/2005/8/layout/list1"/>
    <dgm:cxn modelId="{20CD7813-A700-44A5-81FC-268850F8A048}" type="presOf" srcId="{3B10F8BA-73DD-4033-ADEA-E457A956A226}" destId="{A116B0FB-0D90-4DEF-926A-EE208B0959CC}" srcOrd="1" destOrd="0" presId="urn:microsoft.com/office/officeart/2005/8/layout/list1"/>
    <dgm:cxn modelId="{60AB9CBD-B81D-4B25-A065-3E997E1C0E15}" type="presOf" srcId="{97239A8F-1E6C-4534-A7E7-ADFBD321CC18}" destId="{9F3B7EB6-DB08-4C27-B7FC-68CD2E9513AF}" srcOrd="0" destOrd="0" presId="urn:microsoft.com/office/officeart/2005/8/layout/list1"/>
    <dgm:cxn modelId="{41A25371-A510-4F04-8CAC-8C2B9FE55231}" srcId="{E5A45C7F-D78D-4D88-A52B-DE8169F91CEE}" destId="{3B10F8BA-73DD-4033-ADEA-E457A956A226}" srcOrd="4" destOrd="0" parTransId="{380D7CFF-038E-4279-98C6-FA2DA902863C}" sibTransId="{D8AFA943-A4E9-44D6-9C6C-778C9E031A3B}"/>
    <dgm:cxn modelId="{7013B896-AD65-4CEB-AB30-F6725CBB3379}" srcId="{E5A45C7F-D78D-4D88-A52B-DE8169F91CEE}" destId="{F7575D5E-5423-4735-8A96-D38979FF85C8}" srcOrd="2" destOrd="0" parTransId="{2040E3ED-E7EE-4B7E-A405-FC148AE40D96}" sibTransId="{2839D443-3DC1-47B6-AFC8-F6A4418E5497}"/>
    <dgm:cxn modelId="{05515279-C145-430F-9BD0-C2B5F2877E59}" srcId="{E5A45C7F-D78D-4D88-A52B-DE8169F91CEE}" destId="{599C9116-43B9-454A-B1B6-4D07BF26BBE3}" srcOrd="5" destOrd="0" parTransId="{87888944-67BB-417F-8D49-32F74C7005BB}" sibTransId="{F1DF683E-55F8-414E-9F29-7BDD4F711A27}"/>
    <dgm:cxn modelId="{E386EF92-302D-4FD2-886E-D5775A80DD2B}" type="presOf" srcId="{E5A45C7F-D78D-4D88-A52B-DE8169F91CEE}" destId="{9C67D74F-5885-4B92-85BF-D0988589D069}" srcOrd="0" destOrd="0" presId="urn:microsoft.com/office/officeart/2005/8/layout/list1"/>
    <dgm:cxn modelId="{73FEAA7F-39D8-4E8B-99CD-418141D42510}" type="presParOf" srcId="{9C67D74F-5885-4B92-85BF-D0988589D069}" destId="{9FC61195-0CB3-4CD2-A9FD-54C41E022006}" srcOrd="0" destOrd="0" presId="urn:microsoft.com/office/officeart/2005/8/layout/list1"/>
    <dgm:cxn modelId="{412D9A47-BAA7-494A-AF0D-F607B8DF3891}" type="presParOf" srcId="{9FC61195-0CB3-4CD2-A9FD-54C41E022006}" destId="{980F1CEC-0A8B-46D0-9A81-CA3638C637EE}" srcOrd="0" destOrd="0" presId="urn:microsoft.com/office/officeart/2005/8/layout/list1"/>
    <dgm:cxn modelId="{FB9A2784-78B4-4921-93D3-3CA7D5659041}" type="presParOf" srcId="{9FC61195-0CB3-4CD2-A9FD-54C41E022006}" destId="{784A28C9-0CDA-45F0-99D7-D59ABC9E521D}" srcOrd="1" destOrd="0" presId="urn:microsoft.com/office/officeart/2005/8/layout/list1"/>
    <dgm:cxn modelId="{76999674-5306-4BBB-96A3-98C0068572AB}" type="presParOf" srcId="{9C67D74F-5885-4B92-85BF-D0988589D069}" destId="{1860C1AA-7BD0-46E3-A9E1-D38F03FAB441}" srcOrd="1" destOrd="0" presId="urn:microsoft.com/office/officeart/2005/8/layout/list1"/>
    <dgm:cxn modelId="{6C8B1896-70A5-42BA-A13D-003B8F0BB473}" type="presParOf" srcId="{9C67D74F-5885-4B92-85BF-D0988589D069}" destId="{1F44BFA0-5F6C-43E4-81D7-D38F4EBEB080}" srcOrd="2" destOrd="0" presId="urn:microsoft.com/office/officeart/2005/8/layout/list1"/>
    <dgm:cxn modelId="{E926CC4D-DA95-4A14-9EA2-5987307047C5}" type="presParOf" srcId="{9C67D74F-5885-4B92-85BF-D0988589D069}" destId="{A21C48E4-D820-4AC7-989B-9246772BCF69}" srcOrd="3" destOrd="0" presId="urn:microsoft.com/office/officeart/2005/8/layout/list1"/>
    <dgm:cxn modelId="{BB5DD223-D953-4CE9-A57A-B66B1B1AE17F}" type="presParOf" srcId="{9C67D74F-5885-4B92-85BF-D0988589D069}" destId="{959CEEDC-C453-40AF-920B-EF834BE9CEAB}" srcOrd="4" destOrd="0" presId="urn:microsoft.com/office/officeart/2005/8/layout/list1"/>
    <dgm:cxn modelId="{EEA3057E-1322-4D5E-8F0C-F57F2CC1E94C}" type="presParOf" srcId="{959CEEDC-C453-40AF-920B-EF834BE9CEAB}" destId="{EBDE8086-14FF-4FDE-9066-3C8E6E27A25C}" srcOrd="0" destOrd="0" presId="urn:microsoft.com/office/officeart/2005/8/layout/list1"/>
    <dgm:cxn modelId="{B4179D30-79DA-4E81-AB80-2CA5C79D7C4F}" type="presParOf" srcId="{959CEEDC-C453-40AF-920B-EF834BE9CEAB}" destId="{C070BBD3-3B2F-4C02-9B6D-F03C5F6ABAD9}" srcOrd="1" destOrd="0" presId="urn:microsoft.com/office/officeart/2005/8/layout/list1"/>
    <dgm:cxn modelId="{54A931BA-9F70-4099-82C4-76F3A2BA99DF}" type="presParOf" srcId="{9C67D74F-5885-4B92-85BF-D0988589D069}" destId="{62A7B3D5-9F2B-4FE2-89CC-2C9432442D05}" srcOrd="5" destOrd="0" presId="urn:microsoft.com/office/officeart/2005/8/layout/list1"/>
    <dgm:cxn modelId="{EE6194BD-4887-4D2A-9F8C-5F0B2F9C6AB5}" type="presParOf" srcId="{9C67D74F-5885-4B92-85BF-D0988589D069}" destId="{034D4664-B0C5-4040-BCE1-5E8F10000384}" srcOrd="6" destOrd="0" presId="urn:microsoft.com/office/officeart/2005/8/layout/list1"/>
    <dgm:cxn modelId="{2506DC17-6E00-4246-991F-0A97DD9C0E1A}" type="presParOf" srcId="{9C67D74F-5885-4B92-85BF-D0988589D069}" destId="{451E1B91-5BA8-4F43-B48C-390FA45D9625}" srcOrd="7" destOrd="0" presId="urn:microsoft.com/office/officeart/2005/8/layout/list1"/>
    <dgm:cxn modelId="{C681D4CB-B9D9-4406-A757-792D471BF854}" type="presParOf" srcId="{9C67D74F-5885-4B92-85BF-D0988589D069}" destId="{BA502D59-496F-43F7-946E-7CC7A0C75D84}" srcOrd="8" destOrd="0" presId="urn:microsoft.com/office/officeart/2005/8/layout/list1"/>
    <dgm:cxn modelId="{606E35FF-7F26-4AE9-91B2-D49D84D88B86}" type="presParOf" srcId="{BA502D59-496F-43F7-946E-7CC7A0C75D84}" destId="{A5AC7F08-09B2-4EC6-8687-ED2DC2C049AE}" srcOrd="0" destOrd="0" presId="urn:microsoft.com/office/officeart/2005/8/layout/list1"/>
    <dgm:cxn modelId="{102C6327-0F54-4D0D-829E-61F6A59B149B}" type="presParOf" srcId="{BA502D59-496F-43F7-946E-7CC7A0C75D84}" destId="{C61715D4-EA8E-4BBD-9E05-2BAEB5B79B49}" srcOrd="1" destOrd="0" presId="urn:microsoft.com/office/officeart/2005/8/layout/list1"/>
    <dgm:cxn modelId="{15DC8CE7-2926-4D1D-9252-B75B9C69224E}" type="presParOf" srcId="{9C67D74F-5885-4B92-85BF-D0988589D069}" destId="{63D3AC29-DE1A-4093-B34D-59EFFEF74E05}" srcOrd="9" destOrd="0" presId="urn:microsoft.com/office/officeart/2005/8/layout/list1"/>
    <dgm:cxn modelId="{53A9E8D2-3F39-4375-83BC-0A3928886C5E}" type="presParOf" srcId="{9C67D74F-5885-4B92-85BF-D0988589D069}" destId="{B5BB8C6C-9DE0-4C1F-AECE-FAA8BD02E1AC}" srcOrd="10" destOrd="0" presId="urn:microsoft.com/office/officeart/2005/8/layout/list1"/>
    <dgm:cxn modelId="{BE86FF2F-D439-47D0-AD49-85989DF965EE}" type="presParOf" srcId="{9C67D74F-5885-4B92-85BF-D0988589D069}" destId="{781B4D94-9A04-43D7-AC32-AC3A831DFDD6}" srcOrd="11" destOrd="0" presId="urn:microsoft.com/office/officeart/2005/8/layout/list1"/>
    <dgm:cxn modelId="{5960332E-E627-4955-8194-B0B8FED6B3E0}" type="presParOf" srcId="{9C67D74F-5885-4B92-85BF-D0988589D069}" destId="{1157ECF4-25C5-4266-8BC1-1AD8FD49C03E}" srcOrd="12" destOrd="0" presId="urn:microsoft.com/office/officeart/2005/8/layout/list1"/>
    <dgm:cxn modelId="{8B767E0A-2071-4E1D-8DDD-C73CB346C2B0}" type="presParOf" srcId="{1157ECF4-25C5-4266-8BC1-1AD8FD49C03E}" destId="{9F3B7EB6-DB08-4C27-B7FC-68CD2E9513AF}" srcOrd="0" destOrd="0" presId="urn:microsoft.com/office/officeart/2005/8/layout/list1"/>
    <dgm:cxn modelId="{E011FE3F-F1A1-459B-86C5-3C9F03FA24D9}" type="presParOf" srcId="{1157ECF4-25C5-4266-8BC1-1AD8FD49C03E}" destId="{52E44ABC-052E-4B3D-AFE3-29E91BB88D0C}" srcOrd="1" destOrd="0" presId="urn:microsoft.com/office/officeart/2005/8/layout/list1"/>
    <dgm:cxn modelId="{DDA56B4B-BC64-41EB-AE9B-9203821EE162}" type="presParOf" srcId="{9C67D74F-5885-4B92-85BF-D0988589D069}" destId="{00FDF99E-2E89-4B24-9C60-D3BDC2D442FC}" srcOrd="13" destOrd="0" presId="urn:microsoft.com/office/officeart/2005/8/layout/list1"/>
    <dgm:cxn modelId="{ABBEDB8C-F255-48FC-9C21-E13ADB88948B}" type="presParOf" srcId="{9C67D74F-5885-4B92-85BF-D0988589D069}" destId="{2CE0ED26-4C60-4331-8A85-726F793D0B14}" srcOrd="14" destOrd="0" presId="urn:microsoft.com/office/officeart/2005/8/layout/list1"/>
    <dgm:cxn modelId="{B19B5DD0-EBE0-47E8-8268-6B86F34A5352}" type="presParOf" srcId="{9C67D74F-5885-4B92-85BF-D0988589D069}" destId="{6DA5C84D-54A5-4DDA-A527-C855A1AF974E}" srcOrd="15" destOrd="0" presId="urn:microsoft.com/office/officeart/2005/8/layout/list1"/>
    <dgm:cxn modelId="{888219BE-D217-43BB-9937-8EF3AF23775A}" type="presParOf" srcId="{9C67D74F-5885-4B92-85BF-D0988589D069}" destId="{301C3B02-7DD2-48D5-9F24-D9180EA6561C}" srcOrd="16" destOrd="0" presId="urn:microsoft.com/office/officeart/2005/8/layout/list1"/>
    <dgm:cxn modelId="{48AC5D3B-7BED-49E7-B1C8-88AA054D223B}" type="presParOf" srcId="{301C3B02-7DD2-48D5-9F24-D9180EA6561C}" destId="{1A976E59-8366-4097-A72F-2FA9E92EF4EC}" srcOrd="0" destOrd="0" presId="urn:microsoft.com/office/officeart/2005/8/layout/list1"/>
    <dgm:cxn modelId="{A1F6D99F-3EC3-4F85-A33B-EC71CB251200}" type="presParOf" srcId="{301C3B02-7DD2-48D5-9F24-D9180EA6561C}" destId="{A116B0FB-0D90-4DEF-926A-EE208B0959CC}" srcOrd="1" destOrd="0" presId="urn:microsoft.com/office/officeart/2005/8/layout/list1"/>
    <dgm:cxn modelId="{5DB58F68-443D-42E0-AD8C-FD8647242EC4}" type="presParOf" srcId="{9C67D74F-5885-4B92-85BF-D0988589D069}" destId="{858B6EB0-4EB8-459E-A7D8-5A28129E4B37}" srcOrd="17" destOrd="0" presId="urn:microsoft.com/office/officeart/2005/8/layout/list1"/>
    <dgm:cxn modelId="{DDBCEEE4-3ADC-4ABD-9452-D4DD350AC301}" type="presParOf" srcId="{9C67D74F-5885-4B92-85BF-D0988589D069}" destId="{9E975E0B-4605-4A21-8D7D-32043F6D154D}" srcOrd="18" destOrd="0" presId="urn:microsoft.com/office/officeart/2005/8/layout/list1"/>
    <dgm:cxn modelId="{7C760809-7B15-4DAC-960E-4294A5D8008D}" type="presParOf" srcId="{9C67D74F-5885-4B92-85BF-D0988589D069}" destId="{22B93CB4-95DE-4119-8004-50460290F78A}" srcOrd="19" destOrd="0" presId="urn:microsoft.com/office/officeart/2005/8/layout/list1"/>
    <dgm:cxn modelId="{A4FDC653-CE37-48DD-8C0F-22FE811CECDA}" type="presParOf" srcId="{9C67D74F-5885-4B92-85BF-D0988589D069}" destId="{FC1BBD63-8DF7-4177-BACD-4A6C011A65B5}" srcOrd="20" destOrd="0" presId="urn:microsoft.com/office/officeart/2005/8/layout/list1"/>
    <dgm:cxn modelId="{734DE3E9-A4FB-4830-A2DD-34FA769EDF62}" type="presParOf" srcId="{FC1BBD63-8DF7-4177-BACD-4A6C011A65B5}" destId="{17EA8854-15CA-4180-8F81-BC2B57591B2E}" srcOrd="0" destOrd="0" presId="urn:microsoft.com/office/officeart/2005/8/layout/list1"/>
    <dgm:cxn modelId="{9DDA2C56-51B8-4415-89BC-D9E3AFE8D524}" type="presParOf" srcId="{FC1BBD63-8DF7-4177-BACD-4A6C011A65B5}" destId="{BAC80F30-9079-467F-8863-BE61E13A1567}" srcOrd="1" destOrd="0" presId="urn:microsoft.com/office/officeart/2005/8/layout/list1"/>
    <dgm:cxn modelId="{F90C06F0-A270-46B0-8448-A343B2B96BB9}" type="presParOf" srcId="{9C67D74F-5885-4B92-85BF-D0988589D069}" destId="{26774761-0FA7-4DA0-85AE-EED474446EF8}" srcOrd="21" destOrd="0" presId="urn:microsoft.com/office/officeart/2005/8/layout/list1"/>
    <dgm:cxn modelId="{5FE52426-233A-430B-A0FB-AB01ECE3C587}" type="presParOf" srcId="{9C67D74F-5885-4B92-85BF-D0988589D069}" destId="{20198038-1B36-4721-B82B-52622A7351EE}" srcOrd="22" destOrd="0" presId="urn:microsoft.com/office/officeart/2005/8/layout/list1"/>
    <dgm:cxn modelId="{1EB2D6BE-0B99-46D5-9203-1422639B216C}" type="presParOf" srcId="{9C67D74F-5885-4B92-85BF-D0988589D069}" destId="{25EEADEE-EB3B-4A3F-805B-B0EE2556E167}" srcOrd="23" destOrd="0" presId="urn:microsoft.com/office/officeart/2005/8/layout/list1"/>
    <dgm:cxn modelId="{A0BC0A9C-5A85-4790-9B17-E4441CA9A4E8}" type="presParOf" srcId="{9C67D74F-5885-4B92-85BF-D0988589D069}" destId="{4CA242A0-2E76-4F62-9A88-7B41A049A2E0}" srcOrd="24" destOrd="0" presId="urn:microsoft.com/office/officeart/2005/8/layout/list1"/>
    <dgm:cxn modelId="{91F3BA8D-9978-48A4-B675-7D83952A5366}" type="presParOf" srcId="{4CA242A0-2E76-4F62-9A88-7B41A049A2E0}" destId="{3F0D0E1D-2375-437C-A37C-0CB32A019194}" srcOrd="0" destOrd="0" presId="urn:microsoft.com/office/officeart/2005/8/layout/list1"/>
    <dgm:cxn modelId="{D3176934-3884-4954-89DD-1B332881645E}" type="presParOf" srcId="{4CA242A0-2E76-4F62-9A88-7B41A049A2E0}" destId="{DF77FAFB-1444-455D-9993-2D2275C402FE}" srcOrd="1" destOrd="0" presId="urn:microsoft.com/office/officeart/2005/8/layout/list1"/>
    <dgm:cxn modelId="{AFA8B75F-0146-46BB-8EAA-C3C94DEB0DFC}" type="presParOf" srcId="{9C67D74F-5885-4B92-85BF-D0988589D069}" destId="{6150D461-FF28-4369-9581-125FF4E5D427}" srcOrd="25" destOrd="0" presId="urn:microsoft.com/office/officeart/2005/8/layout/list1"/>
    <dgm:cxn modelId="{D28FB5E6-9A56-47B5-8E27-0A296A9CFF3A}" type="presParOf" srcId="{9C67D74F-5885-4B92-85BF-D0988589D069}" destId="{FDBC6BB8-735B-499E-A8CE-C64E02D514F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BAB8B-B1E7-44BB-89B5-52294ACA999E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9EE87A-D93E-4448-87F0-3C1F34DC73B0}">
      <dgm:prSet phldrT="[Text]" custT="1"/>
      <dgm:spPr/>
      <dgm:t>
        <a:bodyPr/>
        <a:lstStyle/>
        <a:p>
          <a:r>
            <a:rPr lang="es-EC" sz="1100" noProof="0" dirty="0" smtClean="0">
              <a:latin typeface="Arial" panose="020B0604020202020204" pitchFamily="34" charset="0"/>
              <a:cs typeface="Arial" panose="020B0604020202020204" pitchFamily="34" charset="0"/>
            </a:rPr>
            <a:t>Constituida como </a:t>
          </a:r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sociedad anónima el 19 de junio del 2003</a:t>
          </a:r>
          <a:endParaRPr lang="es-EC" sz="11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49FDF-B6F9-4B0D-9CDB-F2A47DE98C68}" type="parTrans" cxnId="{8ACF7E72-3751-4A15-A877-37D7DE83E9AC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F69BC8-BDE7-45D1-8A37-BC80A58B0BD0}" type="sibTrans" cxnId="{8ACF7E72-3751-4A15-A877-37D7DE83E9AC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7404D-D222-4475-A9CA-149BEC633255}">
      <dgm:prSet phldrT="[Text]"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en el Cantón de Portoviejo, Provincia Manabí</a:t>
          </a:r>
          <a:endParaRPr lang="es-EC" sz="11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8437E1-FF63-4FA1-8D70-3B584A732F82}" type="parTrans" cxnId="{385C4DEF-051D-4920-AFB4-F237790ABD69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8719E-9778-42C4-8F15-25482CE64613}" type="sibTrans" cxnId="{385C4DEF-051D-4920-AFB4-F237790ABD69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D00A4-6FF5-44EF-9C26-D51EE61E7822}">
      <dgm:prSet phldrT="[Text]"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afiliada a Petróleos de los Ríos C.A. (Petrolrios)</a:t>
          </a:r>
          <a:endParaRPr lang="es-EC" sz="11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C4D195-882E-48D7-9AFB-6F3F48475979}" type="parTrans" cxnId="{CDF97EF7-A9BE-4A97-A9EB-D0F8820D3344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2330C-756B-466E-9AE0-C5000E0FA1BB}" type="sibTrans" cxnId="{CDF97EF7-A9BE-4A97-A9EB-D0F8820D3344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FBFC8-2DAB-42F0-8CAF-3D8C4436535E}">
      <dgm:prSet phldrT="[Text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Regulada por la Superintendencia de Compañías y  la Agencia de Regulación y Control Hidrocarburífero (ARCH)</a:t>
          </a:r>
          <a:endParaRPr lang="es-EC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600F3-9640-4449-A7C9-A90243E0EAD0}" type="parTrans" cxnId="{D117D44C-EBB6-4CF7-8F8D-465AFD766942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5DCF8-5528-4588-91DA-1CD5E3BEF08A}" type="sibTrans" cxnId="{D117D44C-EBB6-4CF7-8F8D-465AFD766942}">
      <dgm:prSet/>
      <dgm:spPr/>
      <dgm:t>
        <a:bodyPr/>
        <a:lstStyle/>
        <a:p>
          <a:endParaRPr lang="es-EC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648D4-AFDD-44E8-95AA-612536C6037C}" type="pres">
      <dgm:prSet presAssocID="{120BAB8B-B1E7-44BB-89B5-52294ACA999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C90172-AEA3-4AF5-97A5-B59552EE4B65}" type="pres">
      <dgm:prSet presAssocID="{120BAB8B-B1E7-44BB-89B5-52294ACA999E}" presName="arrow" presStyleLbl="bgShp" presStyleIdx="0" presStyleCnt="1"/>
      <dgm:spPr/>
    </dgm:pt>
    <dgm:pt modelId="{A2F497B4-221E-49E0-97B8-6FBBEE112B79}" type="pres">
      <dgm:prSet presAssocID="{120BAB8B-B1E7-44BB-89B5-52294ACA999E}" presName="linearProcess" presStyleCnt="0"/>
      <dgm:spPr/>
    </dgm:pt>
    <dgm:pt modelId="{5E9E613F-1B3A-4768-AA55-6530C7A06372}" type="pres">
      <dgm:prSet presAssocID="{129EE87A-D93E-4448-87F0-3C1F34DC73B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8BAAD-6416-46BE-A400-9F66B7F795BF}" type="pres">
      <dgm:prSet presAssocID="{E4F69BC8-BDE7-45D1-8A37-BC80A58B0BD0}" presName="sibTrans" presStyleCnt="0"/>
      <dgm:spPr/>
    </dgm:pt>
    <dgm:pt modelId="{D0C03410-EF58-4AF9-9BFC-8B4B04FD4D1F}" type="pres">
      <dgm:prSet presAssocID="{5D97404D-D222-4475-A9CA-149BEC63325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CD946-E067-4FCB-BDFC-AD8EB876BC46}" type="pres">
      <dgm:prSet presAssocID="{4038719E-9778-42C4-8F15-25482CE64613}" presName="sibTrans" presStyleCnt="0"/>
      <dgm:spPr/>
    </dgm:pt>
    <dgm:pt modelId="{12F9B83B-9084-4E67-AC4E-FD6C1E4B316E}" type="pres">
      <dgm:prSet presAssocID="{4D7D00A4-6FF5-44EF-9C26-D51EE61E782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7F2E8-4A29-4DDA-B146-5D4F6820351A}" type="pres">
      <dgm:prSet presAssocID="{6F92330C-756B-466E-9AE0-C5000E0FA1BB}" presName="sibTrans" presStyleCnt="0"/>
      <dgm:spPr/>
    </dgm:pt>
    <dgm:pt modelId="{1CDAFA9D-E1CC-4B91-8A6E-C9DA27DE5D39}" type="pres">
      <dgm:prSet presAssocID="{C7DFBFC8-2DAB-42F0-8CAF-3D8C4436535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751553-F63D-46D8-B169-5D8990D22853}" type="presOf" srcId="{120BAB8B-B1E7-44BB-89B5-52294ACA999E}" destId="{0A1648D4-AFDD-44E8-95AA-612536C6037C}" srcOrd="0" destOrd="0" presId="urn:microsoft.com/office/officeart/2005/8/layout/hProcess9"/>
    <dgm:cxn modelId="{9C96761B-58D8-4194-8FBB-A1CF782A0283}" type="presOf" srcId="{129EE87A-D93E-4448-87F0-3C1F34DC73B0}" destId="{5E9E613F-1B3A-4768-AA55-6530C7A06372}" srcOrd="0" destOrd="0" presId="urn:microsoft.com/office/officeart/2005/8/layout/hProcess9"/>
    <dgm:cxn modelId="{385C4DEF-051D-4920-AFB4-F237790ABD69}" srcId="{120BAB8B-B1E7-44BB-89B5-52294ACA999E}" destId="{5D97404D-D222-4475-A9CA-149BEC633255}" srcOrd="1" destOrd="0" parTransId="{DA8437E1-FF63-4FA1-8D70-3B584A732F82}" sibTransId="{4038719E-9778-42C4-8F15-25482CE64613}"/>
    <dgm:cxn modelId="{D117D44C-EBB6-4CF7-8F8D-465AFD766942}" srcId="{120BAB8B-B1E7-44BB-89B5-52294ACA999E}" destId="{C7DFBFC8-2DAB-42F0-8CAF-3D8C4436535E}" srcOrd="3" destOrd="0" parTransId="{442600F3-9640-4449-A7C9-A90243E0EAD0}" sibTransId="{7E75DCF8-5528-4588-91DA-1CD5E3BEF08A}"/>
    <dgm:cxn modelId="{D2B7F576-C2C9-4B10-A2C1-EE29BE192C90}" type="presOf" srcId="{4D7D00A4-6FF5-44EF-9C26-D51EE61E7822}" destId="{12F9B83B-9084-4E67-AC4E-FD6C1E4B316E}" srcOrd="0" destOrd="0" presId="urn:microsoft.com/office/officeart/2005/8/layout/hProcess9"/>
    <dgm:cxn modelId="{8ACF7E72-3751-4A15-A877-37D7DE83E9AC}" srcId="{120BAB8B-B1E7-44BB-89B5-52294ACA999E}" destId="{129EE87A-D93E-4448-87F0-3C1F34DC73B0}" srcOrd="0" destOrd="0" parTransId="{4D149FDF-B6F9-4B0D-9CDB-F2A47DE98C68}" sibTransId="{E4F69BC8-BDE7-45D1-8A37-BC80A58B0BD0}"/>
    <dgm:cxn modelId="{627FC37F-B1BF-4BE9-9681-3A73CE91B6C6}" type="presOf" srcId="{5D97404D-D222-4475-A9CA-149BEC633255}" destId="{D0C03410-EF58-4AF9-9BFC-8B4B04FD4D1F}" srcOrd="0" destOrd="0" presId="urn:microsoft.com/office/officeart/2005/8/layout/hProcess9"/>
    <dgm:cxn modelId="{4287A58B-405C-4F16-86DF-2E8E23D302EB}" type="presOf" srcId="{C7DFBFC8-2DAB-42F0-8CAF-3D8C4436535E}" destId="{1CDAFA9D-E1CC-4B91-8A6E-C9DA27DE5D39}" srcOrd="0" destOrd="0" presId="urn:microsoft.com/office/officeart/2005/8/layout/hProcess9"/>
    <dgm:cxn modelId="{CDF97EF7-A9BE-4A97-A9EB-D0F8820D3344}" srcId="{120BAB8B-B1E7-44BB-89B5-52294ACA999E}" destId="{4D7D00A4-6FF5-44EF-9C26-D51EE61E7822}" srcOrd="2" destOrd="0" parTransId="{B6C4D195-882E-48D7-9AFB-6F3F48475979}" sibTransId="{6F92330C-756B-466E-9AE0-C5000E0FA1BB}"/>
    <dgm:cxn modelId="{C0FD7B49-3598-4839-BE9A-1FDA0AA54117}" type="presParOf" srcId="{0A1648D4-AFDD-44E8-95AA-612536C6037C}" destId="{ACC90172-AEA3-4AF5-97A5-B59552EE4B65}" srcOrd="0" destOrd="0" presId="urn:microsoft.com/office/officeart/2005/8/layout/hProcess9"/>
    <dgm:cxn modelId="{075FF223-B84A-4581-B150-D15DB9D30F86}" type="presParOf" srcId="{0A1648D4-AFDD-44E8-95AA-612536C6037C}" destId="{A2F497B4-221E-49E0-97B8-6FBBEE112B79}" srcOrd="1" destOrd="0" presId="urn:microsoft.com/office/officeart/2005/8/layout/hProcess9"/>
    <dgm:cxn modelId="{C4364052-5806-4D55-803E-813978A91B8A}" type="presParOf" srcId="{A2F497B4-221E-49E0-97B8-6FBBEE112B79}" destId="{5E9E613F-1B3A-4768-AA55-6530C7A06372}" srcOrd="0" destOrd="0" presId="urn:microsoft.com/office/officeart/2005/8/layout/hProcess9"/>
    <dgm:cxn modelId="{50A70CDE-2ADA-4D77-ABC2-80B490AB03B5}" type="presParOf" srcId="{A2F497B4-221E-49E0-97B8-6FBBEE112B79}" destId="{06C8BAAD-6416-46BE-A400-9F66B7F795BF}" srcOrd="1" destOrd="0" presId="urn:microsoft.com/office/officeart/2005/8/layout/hProcess9"/>
    <dgm:cxn modelId="{082F3F32-0DA4-4A49-92CF-639A8B7F9161}" type="presParOf" srcId="{A2F497B4-221E-49E0-97B8-6FBBEE112B79}" destId="{D0C03410-EF58-4AF9-9BFC-8B4B04FD4D1F}" srcOrd="2" destOrd="0" presId="urn:microsoft.com/office/officeart/2005/8/layout/hProcess9"/>
    <dgm:cxn modelId="{2DDD4E74-B2E2-459F-9A02-334B6F0F817F}" type="presParOf" srcId="{A2F497B4-221E-49E0-97B8-6FBBEE112B79}" destId="{FF1CD946-E067-4FCB-BDFC-AD8EB876BC46}" srcOrd="3" destOrd="0" presId="urn:microsoft.com/office/officeart/2005/8/layout/hProcess9"/>
    <dgm:cxn modelId="{A47CF6A7-5F96-44C8-8BE9-E5C83D7F75A2}" type="presParOf" srcId="{A2F497B4-221E-49E0-97B8-6FBBEE112B79}" destId="{12F9B83B-9084-4E67-AC4E-FD6C1E4B316E}" srcOrd="4" destOrd="0" presId="urn:microsoft.com/office/officeart/2005/8/layout/hProcess9"/>
    <dgm:cxn modelId="{546DE133-B7B1-4554-BA82-7888D0B09C97}" type="presParOf" srcId="{A2F497B4-221E-49E0-97B8-6FBBEE112B79}" destId="{01F7F2E8-4A29-4DDA-B146-5D4F6820351A}" srcOrd="5" destOrd="0" presId="urn:microsoft.com/office/officeart/2005/8/layout/hProcess9"/>
    <dgm:cxn modelId="{9E35FCEE-0A8D-4EB7-93B1-862F880B0442}" type="presParOf" srcId="{A2F497B4-221E-49E0-97B8-6FBBEE112B79}" destId="{1CDAFA9D-E1CC-4B91-8A6E-C9DA27DE5D3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0F2C7-E766-4522-8514-BC7AA3C1644A}" type="doc">
      <dgm:prSet loTypeId="urn:microsoft.com/office/officeart/2005/8/layout/cycle4#1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0D1DD0-584B-404A-92C6-FF4C8FA9EF4E}">
      <dgm:prSet phldrT="[Text]" custT="1"/>
      <dgm:spPr/>
      <dgm:t>
        <a:bodyPr/>
        <a:lstStyle/>
        <a:p>
          <a:r>
            <a:rPr lang="es-EC" sz="900" b="1" dirty="0" smtClean="0"/>
            <a:t>GASOLINA EXTRA</a:t>
          </a:r>
          <a:endParaRPr lang="es-EC" sz="9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E9C0E2D8-273D-4403-A4CE-DD446103AD60}" type="parTrans" cxnId="{C3C2A4D8-8752-4EEB-BC0A-450542412376}">
      <dgm:prSet/>
      <dgm:spPr/>
      <dgm:t>
        <a:bodyPr/>
        <a:lstStyle/>
        <a:p>
          <a:endParaRPr lang="es-EC" sz="1000" noProof="0">
            <a:latin typeface="Times New Roman" pitchFamily="18" charset="0"/>
            <a:cs typeface="Times New Roman" pitchFamily="18" charset="0"/>
          </a:endParaRPr>
        </a:p>
      </dgm:t>
    </dgm:pt>
    <dgm:pt modelId="{3F8771E1-9011-43BC-A280-725A64E68291}" type="sibTrans" cxnId="{C3C2A4D8-8752-4EEB-BC0A-450542412376}">
      <dgm:prSet/>
      <dgm:spPr/>
      <dgm:t>
        <a:bodyPr/>
        <a:lstStyle/>
        <a:p>
          <a:endParaRPr lang="es-EC" sz="1000" noProof="0">
            <a:latin typeface="Times New Roman" pitchFamily="18" charset="0"/>
            <a:cs typeface="Times New Roman" pitchFamily="18" charset="0"/>
          </a:endParaRPr>
        </a:p>
      </dgm:t>
    </dgm:pt>
    <dgm:pt modelId="{E4B0CF84-04C4-4C8D-8375-84C523CE5F8A}">
      <dgm:prSet phldrT="[Text]" custT="1"/>
      <dgm:spPr/>
      <dgm:t>
        <a:bodyPr/>
        <a:lstStyle/>
        <a:p>
          <a:r>
            <a:rPr lang="es-EC" sz="900" b="1" dirty="0" smtClean="0"/>
            <a:t>GASOLINA SÚPER</a:t>
          </a:r>
          <a:r>
            <a:rPr lang="es-EC" sz="900" dirty="0" smtClean="0"/>
            <a:t> </a:t>
          </a:r>
          <a:endParaRPr lang="es-EC" sz="9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6E793911-6DB2-44E6-ADEC-73DC7B9F19D5}" type="parTrans" cxnId="{7E2A2ABE-4DB6-4146-987A-4674F287B57A}">
      <dgm:prSet/>
      <dgm:spPr/>
      <dgm:t>
        <a:bodyPr/>
        <a:lstStyle/>
        <a:p>
          <a:endParaRPr lang="es-EC" sz="1000" noProof="0">
            <a:latin typeface="Times New Roman" pitchFamily="18" charset="0"/>
            <a:cs typeface="Times New Roman" pitchFamily="18" charset="0"/>
          </a:endParaRPr>
        </a:p>
      </dgm:t>
    </dgm:pt>
    <dgm:pt modelId="{908743A3-C590-4D64-971F-4CF7FE3D1C10}" type="sibTrans" cxnId="{7E2A2ABE-4DB6-4146-987A-4674F287B57A}">
      <dgm:prSet/>
      <dgm:spPr/>
      <dgm:t>
        <a:bodyPr/>
        <a:lstStyle/>
        <a:p>
          <a:endParaRPr lang="es-EC" sz="1000" noProof="0">
            <a:latin typeface="Times New Roman" pitchFamily="18" charset="0"/>
            <a:cs typeface="Times New Roman" pitchFamily="18" charset="0"/>
          </a:endParaRPr>
        </a:p>
      </dgm:t>
    </dgm:pt>
    <dgm:pt modelId="{6C3E90B1-E58C-4B3B-91EA-7C65CF9433D8}">
      <dgm:prSet phldrT="[Text]" custT="1"/>
      <dgm:spPr/>
      <dgm:t>
        <a:bodyPr/>
        <a:lstStyle/>
        <a:p>
          <a:r>
            <a:rPr lang="es-EC" sz="800" b="1" noProof="0" dirty="0" smtClean="0"/>
            <a:t>LUBRICANTES</a:t>
          </a:r>
          <a:endParaRPr lang="es-EC" sz="800" b="1" noProof="0" dirty="0"/>
        </a:p>
      </dgm:t>
    </dgm:pt>
    <dgm:pt modelId="{6F747C6C-0B14-4200-A4C9-0D79196D9199}" type="parTrans" cxnId="{EF1DA76C-C4F1-45E8-B573-499C6B038BC9}">
      <dgm:prSet/>
      <dgm:spPr/>
      <dgm:t>
        <a:bodyPr/>
        <a:lstStyle/>
        <a:p>
          <a:endParaRPr lang="es-EC" sz="1000" noProof="0">
            <a:latin typeface="Times New Roman" pitchFamily="18" charset="0"/>
            <a:cs typeface="Times New Roman" pitchFamily="18" charset="0"/>
          </a:endParaRPr>
        </a:p>
      </dgm:t>
    </dgm:pt>
    <dgm:pt modelId="{101EF3C0-CB8D-4AD2-B699-7111ED8F5D96}" type="sibTrans" cxnId="{EF1DA76C-C4F1-45E8-B573-499C6B038BC9}">
      <dgm:prSet/>
      <dgm:spPr/>
      <dgm:t>
        <a:bodyPr/>
        <a:lstStyle/>
        <a:p>
          <a:endParaRPr lang="es-EC" sz="1000" noProof="0">
            <a:latin typeface="Times New Roman" pitchFamily="18" charset="0"/>
            <a:cs typeface="Times New Roman" pitchFamily="18" charset="0"/>
          </a:endParaRPr>
        </a:p>
      </dgm:t>
    </dgm:pt>
    <dgm:pt modelId="{DC57DCBA-90A1-446B-8299-7F86ABE900EF}">
      <dgm:prSet phldrT="[Text]" custT="1"/>
      <dgm:spPr/>
      <dgm:t>
        <a:bodyPr/>
        <a:lstStyle/>
        <a:p>
          <a:r>
            <a:rPr lang="es-EC" sz="900" b="1" noProof="0" dirty="0" smtClean="0"/>
            <a:t>DIESEL</a:t>
          </a:r>
          <a:endParaRPr lang="es-EC" sz="900" b="1" noProof="0" dirty="0"/>
        </a:p>
      </dgm:t>
    </dgm:pt>
    <dgm:pt modelId="{2EAC9252-713A-48DC-90B0-66BDDC615930}" type="parTrans" cxnId="{ED2D9E0B-0302-4949-8022-B6669C49D77A}">
      <dgm:prSet/>
      <dgm:spPr/>
      <dgm:t>
        <a:bodyPr/>
        <a:lstStyle/>
        <a:p>
          <a:endParaRPr lang="es-EC" sz="1000" noProof="0">
            <a:latin typeface="Times New Roman" pitchFamily="18" charset="0"/>
            <a:cs typeface="Times New Roman" pitchFamily="18" charset="0"/>
          </a:endParaRPr>
        </a:p>
      </dgm:t>
    </dgm:pt>
    <dgm:pt modelId="{555D1D66-B0F5-44F6-B6BE-814408B7EFA3}" type="sibTrans" cxnId="{ED2D9E0B-0302-4949-8022-B6669C49D77A}">
      <dgm:prSet/>
      <dgm:spPr/>
      <dgm:t>
        <a:bodyPr/>
        <a:lstStyle/>
        <a:p>
          <a:endParaRPr lang="es-EC" sz="1000" noProof="0">
            <a:latin typeface="Times New Roman" pitchFamily="18" charset="0"/>
            <a:cs typeface="Times New Roman" pitchFamily="18" charset="0"/>
          </a:endParaRPr>
        </a:p>
      </dgm:t>
    </dgm:pt>
    <dgm:pt modelId="{0FF62A91-75C7-4C93-9CF7-6BF8A3526DD2}" type="pres">
      <dgm:prSet presAssocID="{CCD0F2C7-E766-4522-8514-BC7AA3C1644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37D86D-5E08-4CA0-8A7A-542310649E49}" type="pres">
      <dgm:prSet presAssocID="{CCD0F2C7-E766-4522-8514-BC7AA3C1644A}" presName="children" presStyleCnt="0"/>
      <dgm:spPr/>
    </dgm:pt>
    <dgm:pt modelId="{F9C06149-0C81-4787-9AC9-53E37C229C7A}" type="pres">
      <dgm:prSet presAssocID="{CCD0F2C7-E766-4522-8514-BC7AA3C1644A}" presName="childPlaceholder" presStyleCnt="0"/>
      <dgm:spPr/>
    </dgm:pt>
    <dgm:pt modelId="{7CD09DD4-9A19-48B1-81A3-6D012AF577F6}" type="pres">
      <dgm:prSet presAssocID="{CCD0F2C7-E766-4522-8514-BC7AA3C1644A}" presName="circle" presStyleCnt="0"/>
      <dgm:spPr/>
    </dgm:pt>
    <dgm:pt modelId="{444DD077-17EA-4E8E-A90F-4BF84C8AC62C}" type="pres">
      <dgm:prSet presAssocID="{CCD0F2C7-E766-4522-8514-BC7AA3C1644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FA820-1480-467D-B33F-CDAFBA8E0434}" type="pres">
      <dgm:prSet presAssocID="{CCD0F2C7-E766-4522-8514-BC7AA3C1644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7AD0F-5F37-44EF-BBD9-5229D6DB81E1}" type="pres">
      <dgm:prSet presAssocID="{CCD0F2C7-E766-4522-8514-BC7AA3C1644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757B5-2D98-482D-A92A-D12C6F5DBA7C}" type="pres">
      <dgm:prSet presAssocID="{CCD0F2C7-E766-4522-8514-BC7AA3C1644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28131-B7A8-45B2-9233-720AA7F1708F}" type="pres">
      <dgm:prSet presAssocID="{CCD0F2C7-E766-4522-8514-BC7AA3C1644A}" presName="quadrantPlaceholder" presStyleCnt="0"/>
      <dgm:spPr/>
    </dgm:pt>
    <dgm:pt modelId="{C67D92D3-7F65-46CA-B223-FA21F633D4AC}" type="pres">
      <dgm:prSet presAssocID="{CCD0F2C7-E766-4522-8514-BC7AA3C1644A}" presName="center1" presStyleLbl="fgShp" presStyleIdx="0" presStyleCnt="2"/>
      <dgm:spPr/>
    </dgm:pt>
    <dgm:pt modelId="{9A5E58B2-60DF-4F91-AE84-BF3BC05400EF}" type="pres">
      <dgm:prSet presAssocID="{CCD0F2C7-E766-4522-8514-BC7AA3C1644A}" presName="center2" presStyleLbl="fgShp" presStyleIdx="1" presStyleCnt="2"/>
      <dgm:spPr/>
    </dgm:pt>
  </dgm:ptLst>
  <dgm:cxnLst>
    <dgm:cxn modelId="{ED2D9E0B-0302-4949-8022-B6669C49D77A}" srcId="{CCD0F2C7-E766-4522-8514-BC7AA3C1644A}" destId="{DC57DCBA-90A1-446B-8299-7F86ABE900EF}" srcOrd="3" destOrd="0" parTransId="{2EAC9252-713A-48DC-90B0-66BDDC615930}" sibTransId="{555D1D66-B0F5-44F6-B6BE-814408B7EFA3}"/>
    <dgm:cxn modelId="{EAC9ED26-D1E7-495C-8533-8E88C3F184F2}" type="presOf" srcId="{E4B0CF84-04C4-4C8D-8375-84C523CE5F8A}" destId="{24BFA820-1480-467D-B33F-CDAFBA8E0434}" srcOrd="0" destOrd="0" presId="urn:microsoft.com/office/officeart/2005/8/layout/cycle4#1"/>
    <dgm:cxn modelId="{C3C2A4D8-8752-4EEB-BC0A-450542412376}" srcId="{CCD0F2C7-E766-4522-8514-BC7AA3C1644A}" destId="{1A0D1DD0-584B-404A-92C6-FF4C8FA9EF4E}" srcOrd="0" destOrd="0" parTransId="{E9C0E2D8-273D-4403-A4CE-DD446103AD60}" sibTransId="{3F8771E1-9011-43BC-A280-725A64E68291}"/>
    <dgm:cxn modelId="{2FA6FFEE-5132-428A-A8C7-478D996B773F}" type="presOf" srcId="{CCD0F2C7-E766-4522-8514-BC7AA3C1644A}" destId="{0FF62A91-75C7-4C93-9CF7-6BF8A3526DD2}" srcOrd="0" destOrd="0" presId="urn:microsoft.com/office/officeart/2005/8/layout/cycle4#1"/>
    <dgm:cxn modelId="{43DE8D51-679E-44BC-82BF-DEFFFB7EC223}" type="presOf" srcId="{DC57DCBA-90A1-446B-8299-7F86ABE900EF}" destId="{708757B5-2D98-482D-A92A-D12C6F5DBA7C}" srcOrd="0" destOrd="0" presId="urn:microsoft.com/office/officeart/2005/8/layout/cycle4#1"/>
    <dgm:cxn modelId="{7D54AEB1-0D7B-41A8-BB7F-D965EDAFB925}" type="presOf" srcId="{6C3E90B1-E58C-4B3B-91EA-7C65CF9433D8}" destId="{3177AD0F-5F37-44EF-BBD9-5229D6DB81E1}" srcOrd="0" destOrd="0" presId="urn:microsoft.com/office/officeart/2005/8/layout/cycle4#1"/>
    <dgm:cxn modelId="{055D6217-B5DA-4E36-B98A-D13302793C9F}" type="presOf" srcId="{1A0D1DD0-584B-404A-92C6-FF4C8FA9EF4E}" destId="{444DD077-17EA-4E8E-A90F-4BF84C8AC62C}" srcOrd="0" destOrd="0" presId="urn:microsoft.com/office/officeart/2005/8/layout/cycle4#1"/>
    <dgm:cxn modelId="{7E2A2ABE-4DB6-4146-987A-4674F287B57A}" srcId="{CCD0F2C7-E766-4522-8514-BC7AA3C1644A}" destId="{E4B0CF84-04C4-4C8D-8375-84C523CE5F8A}" srcOrd="1" destOrd="0" parTransId="{6E793911-6DB2-44E6-ADEC-73DC7B9F19D5}" sibTransId="{908743A3-C590-4D64-971F-4CF7FE3D1C10}"/>
    <dgm:cxn modelId="{EF1DA76C-C4F1-45E8-B573-499C6B038BC9}" srcId="{CCD0F2C7-E766-4522-8514-BC7AA3C1644A}" destId="{6C3E90B1-E58C-4B3B-91EA-7C65CF9433D8}" srcOrd="2" destOrd="0" parTransId="{6F747C6C-0B14-4200-A4C9-0D79196D9199}" sibTransId="{101EF3C0-CB8D-4AD2-B699-7111ED8F5D96}"/>
    <dgm:cxn modelId="{D000EB5F-80C6-453D-87AD-44A94E44835D}" type="presParOf" srcId="{0FF62A91-75C7-4C93-9CF7-6BF8A3526DD2}" destId="{2C37D86D-5E08-4CA0-8A7A-542310649E49}" srcOrd="0" destOrd="0" presId="urn:microsoft.com/office/officeart/2005/8/layout/cycle4#1"/>
    <dgm:cxn modelId="{FB2AEC63-0D62-47BB-85F1-96FAB4CA8E40}" type="presParOf" srcId="{2C37D86D-5E08-4CA0-8A7A-542310649E49}" destId="{F9C06149-0C81-4787-9AC9-53E37C229C7A}" srcOrd="0" destOrd="0" presId="urn:microsoft.com/office/officeart/2005/8/layout/cycle4#1"/>
    <dgm:cxn modelId="{E01CB84F-5B0A-412B-BB4D-C65D1F7C2F74}" type="presParOf" srcId="{0FF62A91-75C7-4C93-9CF7-6BF8A3526DD2}" destId="{7CD09DD4-9A19-48B1-81A3-6D012AF577F6}" srcOrd="1" destOrd="0" presId="urn:microsoft.com/office/officeart/2005/8/layout/cycle4#1"/>
    <dgm:cxn modelId="{84A02804-B2E7-4E46-A989-A7128F88C7D9}" type="presParOf" srcId="{7CD09DD4-9A19-48B1-81A3-6D012AF577F6}" destId="{444DD077-17EA-4E8E-A90F-4BF84C8AC62C}" srcOrd="0" destOrd="0" presId="urn:microsoft.com/office/officeart/2005/8/layout/cycle4#1"/>
    <dgm:cxn modelId="{CB4A1E1D-F68F-491D-AB90-09DAFEC80DA2}" type="presParOf" srcId="{7CD09DD4-9A19-48B1-81A3-6D012AF577F6}" destId="{24BFA820-1480-467D-B33F-CDAFBA8E0434}" srcOrd="1" destOrd="0" presId="urn:microsoft.com/office/officeart/2005/8/layout/cycle4#1"/>
    <dgm:cxn modelId="{6AF4019F-5329-4186-97D1-87863423E3A5}" type="presParOf" srcId="{7CD09DD4-9A19-48B1-81A3-6D012AF577F6}" destId="{3177AD0F-5F37-44EF-BBD9-5229D6DB81E1}" srcOrd="2" destOrd="0" presId="urn:microsoft.com/office/officeart/2005/8/layout/cycle4#1"/>
    <dgm:cxn modelId="{BCFE9D0D-7332-4988-9B59-6B6219DB763A}" type="presParOf" srcId="{7CD09DD4-9A19-48B1-81A3-6D012AF577F6}" destId="{708757B5-2D98-482D-A92A-D12C6F5DBA7C}" srcOrd="3" destOrd="0" presId="urn:microsoft.com/office/officeart/2005/8/layout/cycle4#1"/>
    <dgm:cxn modelId="{FE8F0692-34AE-4194-ADBD-44E2F2FB6492}" type="presParOf" srcId="{7CD09DD4-9A19-48B1-81A3-6D012AF577F6}" destId="{65728131-B7A8-45B2-9233-720AA7F1708F}" srcOrd="4" destOrd="0" presId="urn:microsoft.com/office/officeart/2005/8/layout/cycle4#1"/>
    <dgm:cxn modelId="{53271F0E-6030-4FFA-B650-634D9E8B18B7}" type="presParOf" srcId="{0FF62A91-75C7-4C93-9CF7-6BF8A3526DD2}" destId="{C67D92D3-7F65-46CA-B223-FA21F633D4AC}" srcOrd="2" destOrd="0" presId="urn:microsoft.com/office/officeart/2005/8/layout/cycle4#1"/>
    <dgm:cxn modelId="{A28B7A32-201D-4BB5-9139-37B7D8478D78}" type="presParOf" srcId="{0FF62A91-75C7-4C93-9CF7-6BF8A3526DD2}" destId="{9A5E58B2-60DF-4F91-AE84-BF3BC05400E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70EB20-21E2-4AEC-B866-77243C1338AC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4EB77D-E586-41EC-8869-BFA43D2CF3B6}">
      <dgm:prSet phldrT="[Text]" custT="1"/>
      <dgm:spPr/>
      <dgm:t>
        <a:bodyPr/>
        <a:lstStyle/>
        <a:p>
          <a:pPr algn="just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2C67C9-0B3A-47D9-99A2-99BF7C7D83E3}" type="parTrans" cxnId="{62A6E8DD-535F-4ADA-93EF-9B6C64E41A1C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2B205D-489B-4A62-90C3-25BDF9F4EEB7}" type="sibTrans" cxnId="{62A6E8DD-535F-4ADA-93EF-9B6C64E41A1C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D495C-F262-4951-AB02-BDAC7E36BCFB}">
      <dgm:prSet phldrT="[Text]"/>
      <dgm:spPr/>
      <dgm:t>
        <a:bodyPr/>
        <a:lstStyle/>
        <a:p>
          <a:pPr algn="just"/>
          <a:r>
            <a:rPr lang="x-none" dirty="0" smtClean="0">
              <a:latin typeface="Arial" panose="020B0604020202020204" pitchFamily="34" charset="0"/>
              <a:cs typeface="Arial" panose="020B0604020202020204" pitchFamily="34" charset="0"/>
            </a:rPr>
            <a:t>Investigar el marco teórico referente a la valoración de empresa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055FD-36B5-4BFE-88DD-3C0F9EE91B5C}" type="parTrans" cxnId="{DBB1D4B9-D0D9-4ECD-AB52-64ACF882B21A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A4E71-9F50-4DD0-B5CB-962414CB8B15}" type="sibTrans" cxnId="{DBB1D4B9-D0D9-4ECD-AB52-64ACF882B21A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B0EB5-D8AA-4412-BAF0-DA4433269C06}">
      <dgm:prSet phldrT="[Text]" custT="1"/>
      <dgm:spPr/>
      <dgm:t>
        <a:bodyPr/>
        <a:lstStyle/>
        <a:p>
          <a:pPr algn="just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55D42-5072-4493-83E1-2AC422313B18}" type="parTrans" cxnId="{FD2509F8-64C9-4F95-B616-29CB16BFC59C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84B03-907E-4E31-BD50-91A5C7EE6C49}" type="sibTrans" cxnId="{FD2509F8-64C9-4F95-B616-29CB16BFC59C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53607-886F-4F15-A333-C89FCB45F71F}">
      <dgm:prSet phldrT="[Text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Definir la metodología de investigación y el método de valoración a utilizar en el presente trabajo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40CAB-48E8-4406-B63B-F43A09A882D5}" type="parTrans" cxnId="{C97A8F32-0FD1-431B-9CF5-39FB3F7CEC55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8B85B-8B23-42E3-AD9B-94EF7F578F1B}" type="sibTrans" cxnId="{C97A8F32-0FD1-431B-9CF5-39FB3F7CEC55}">
      <dgm:prSet/>
      <dgm:spPr/>
      <dgm:t>
        <a:bodyPr/>
        <a:lstStyle/>
        <a:p>
          <a:pPr algn="just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BEFE2-7D4A-437C-84BA-F92FC5CEEFCD}">
      <dgm:prSet custT="1"/>
      <dgm:spPr/>
      <dgm:t>
        <a:bodyPr/>
        <a:lstStyle/>
        <a:p>
          <a:r>
            <a:rPr lang="es-EC" sz="1200" b="1" dirty="0" smtClean="0">
              <a:latin typeface="Arial" panose="020B0604020202020204" pitchFamily="34" charset="0"/>
              <a:cs typeface="Arial" panose="020B0604020202020204" pitchFamily="34" charset="0"/>
            </a:rPr>
            <a:t>3.</a:t>
          </a:r>
          <a:endParaRPr lang="es-EC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A92AC-6353-4F22-89BB-F5F69A1B8875}" type="parTrans" cxnId="{17DC2557-0500-4E68-8508-331C863A12E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AD922A-F210-46E1-8C9B-CCCED82C4B40}" type="sibTrans" cxnId="{17DC2557-0500-4E68-8508-331C863A12E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33BCB4-A8E8-4595-AE52-D6BDBC8DA425}">
      <dgm:prSet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Identificar y definir los factores (internos y externos) determinantes para el incremento del valor de las acciones en el mercado bursátil.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0440FC-A455-41AE-8EFC-8E3A35CC7F1D}" type="parTrans" cxnId="{CA374531-6034-4045-BA32-4D7C98077344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C69BD-8334-484B-98A4-A4F3FD7C333D}" type="sibTrans" cxnId="{CA374531-6034-4045-BA32-4D7C98077344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16123-29D9-48CE-B5FD-60DFB6F7F591}">
      <dgm:prSet custT="1"/>
      <dgm:spPr/>
      <dgm:t>
        <a:bodyPr/>
        <a:lstStyle/>
        <a:p>
          <a:r>
            <a:rPr lang="es-EC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4.</a:t>
          </a:r>
          <a:endParaRPr lang="es-EC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F76FD-6F25-49DB-AFFC-F02E226A2656}" type="parTrans" cxnId="{9C5E51BF-637B-4B79-B960-58E4989622C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3078D-2622-4CE1-9BE2-8B8C52078B6A}" type="sibTrans" cxnId="{9C5E51BF-637B-4B79-B960-58E4989622C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511F98-4603-46B7-B66F-74B0406F8B8A}">
      <dgm:prSet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Realizar la valoración financiera de la empresa utilizando el método de Flujos Descontados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4BA950-26C5-4919-A34E-34DF53446D33}" type="parTrans" cxnId="{AC036395-9320-45FD-A9B5-A43373694E3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B3DDD-4058-4521-BEE7-AB1F0AA4CC63}" type="sibTrans" cxnId="{AC036395-9320-45FD-A9B5-A43373694E3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F4237-EBA2-4933-9108-DB4018FF48E9}">
      <dgm:prSet custT="1"/>
      <dgm:spPr/>
      <dgm:t>
        <a:bodyPr/>
        <a:lstStyle/>
        <a:p>
          <a:r>
            <a:rPr lang="es-EC" sz="1200" b="1" dirty="0" smtClean="0">
              <a:latin typeface="Arial" panose="020B0604020202020204" pitchFamily="34" charset="0"/>
              <a:cs typeface="Arial" panose="020B0604020202020204" pitchFamily="34" charset="0"/>
            </a:rPr>
            <a:t>5.</a:t>
          </a:r>
          <a:endParaRPr lang="es-EC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8E9942-B667-4100-9003-70B92D1D6305}" type="parTrans" cxnId="{5A56EB50-A246-4E50-A0AD-B959604365A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4ECFD-525B-4EC9-9037-40BFEC8AE7F0}" type="sibTrans" cxnId="{5A56EB50-A246-4E50-A0AD-B959604365A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53A969-34E9-4986-9A57-1C7F80A7DDBE}">
      <dgm:prSet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Emitir conclusiones y recomendaciones del método de Flujos Descontados, bajo la perspectiva de escenario optimista y pesimista aplicado.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7C82FF-3440-4128-9066-16B4815AB424}" type="parTrans" cxnId="{2AC0DAA1-DDB6-4118-8A59-680D7E66F38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44DC0-DF55-47A3-9C05-94A747A45CFF}" type="sibTrans" cxnId="{2AC0DAA1-DDB6-4118-8A59-680D7E66F38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8693D6-BD96-4A9C-BE16-0D21CA3DF781}" type="pres">
      <dgm:prSet presAssocID="{A370EB20-21E2-4AEC-B866-77243C1338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30D0C7-537A-4DAF-A6FD-64F3D8403F8A}" type="pres">
      <dgm:prSet presAssocID="{2C4EB77D-E586-41EC-8869-BFA43D2CF3B6}" presName="parentLin" presStyleCnt="0"/>
      <dgm:spPr/>
      <dgm:t>
        <a:bodyPr/>
        <a:lstStyle/>
        <a:p>
          <a:endParaRPr lang="en-US"/>
        </a:p>
      </dgm:t>
    </dgm:pt>
    <dgm:pt modelId="{240DEF7B-C344-4BC2-9D20-DC23806A02C0}" type="pres">
      <dgm:prSet presAssocID="{2C4EB77D-E586-41EC-8869-BFA43D2CF3B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993EC19-6E1F-482C-A603-5A024702F747}" type="pres">
      <dgm:prSet presAssocID="{2C4EB77D-E586-41EC-8869-BFA43D2CF3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7E937-1F5A-48D1-8A69-D0CAED4E0B1F}" type="pres">
      <dgm:prSet presAssocID="{2C4EB77D-E586-41EC-8869-BFA43D2CF3B6}" presName="negativeSpace" presStyleCnt="0"/>
      <dgm:spPr/>
      <dgm:t>
        <a:bodyPr/>
        <a:lstStyle/>
        <a:p>
          <a:endParaRPr lang="en-US"/>
        </a:p>
      </dgm:t>
    </dgm:pt>
    <dgm:pt modelId="{64B4290C-24F4-492E-AACB-0989ACE929A6}" type="pres">
      <dgm:prSet presAssocID="{2C4EB77D-E586-41EC-8869-BFA43D2CF3B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C3D10-42E4-4993-9E36-9DD596A5692E}" type="pres">
      <dgm:prSet presAssocID="{A02B205D-489B-4A62-90C3-25BDF9F4EEB7}" presName="spaceBetweenRectangles" presStyleCnt="0"/>
      <dgm:spPr/>
      <dgm:t>
        <a:bodyPr/>
        <a:lstStyle/>
        <a:p>
          <a:endParaRPr lang="en-US"/>
        </a:p>
      </dgm:t>
    </dgm:pt>
    <dgm:pt modelId="{78272821-29D7-4F22-9689-E77D1BAFEC4D}" type="pres">
      <dgm:prSet presAssocID="{130B0EB5-D8AA-4412-BAF0-DA4433269C06}" presName="parentLin" presStyleCnt="0"/>
      <dgm:spPr/>
      <dgm:t>
        <a:bodyPr/>
        <a:lstStyle/>
        <a:p>
          <a:endParaRPr lang="en-US"/>
        </a:p>
      </dgm:t>
    </dgm:pt>
    <dgm:pt modelId="{4B9BCE36-6161-4871-B1E0-CF2C7869A202}" type="pres">
      <dgm:prSet presAssocID="{130B0EB5-D8AA-4412-BAF0-DA4433269C0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0B2B07A-2970-453E-8CF4-2FC678229864}" type="pres">
      <dgm:prSet presAssocID="{130B0EB5-D8AA-4412-BAF0-DA4433269C0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CA0C1-4723-487A-80C1-D7089577F041}" type="pres">
      <dgm:prSet presAssocID="{130B0EB5-D8AA-4412-BAF0-DA4433269C06}" presName="negativeSpace" presStyleCnt="0"/>
      <dgm:spPr/>
      <dgm:t>
        <a:bodyPr/>
        <a:lstStyle/>
        <a:p>
          <a:endParaRPr lang="en-US"/>
        </a:p>
      </dgm:t>
    </dgm:pt>
    <dgm:pt modelId="{61F9BB50-EC6A-4D84-B02B-FCF44B9DDB12}" type="pres">
      <dgm:prSet presAssocID="{130B0EB5-D8AA-4412-BAF0-DA4433269C0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6F1F1-1342-4A78-9D7B-AE41A48256DE}" type="pres">
      <dgm:prSet presAssocID="{D1C84B03-907E-4E31-BD50-91A5C7EE6C49}" presName="spaceBetweenRectangles" presStyleCnt="0"/>
      <dgm:spPr/>
    </dgm:pt>
    <dgm:pt modelId="{5A755662-D3E1-45A0-8B96-4E95DBFBD032}" type="pres">
      <dgm:prSet presAssocID="{D42BEFE2-7D4A-437C-84BA-F92FC5CEEFCD}" presName="parentLin" presStyleCnt="0"/>
      <dgm:spPr/>
    </dgm:pt>
    <dgm:pt modelId="{DF947F88-675F-4685-BE4C-F982F3E69FA2}" type="pres">
      <dgm:prSet presAssocID="{D42BEFE2-7D4A-437C-84BA-F92FC5CEEFCD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4A1C7FBA-50B3-4782-AB75-90334859A91B}" type="pres">
      <dgm:prSet presAssocID="{D42BEFE2-7D4A-437C-84BA-F92FC5CEEF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260B6C-5213-4BF9-B885-2591386DB26B}" type="pres">
      <dgm:prSet presAssocID="{D42BEFE2-7D4A-437C-84BA-F92FC5CEEFCD}" presName="negativeSpace" presStyleCnt="0"/>
      <dgm:spPr/>
    </dgm:pt>
    <dgm:pt modelId="{A1BA45C7-B213-47FF-A04B-7E3B66162F67}" type="pres">
      <dgm:prSet presAssocID="{D42BEFE2-7D4A-437C-84BA-F92FC5CEEFC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CE4B5F-54C6-4483-A69D-8BE9B85FCEAB}" type="pres">
      <dgm:prSet presAssocID="{36AD922A-F210-46E1-8C9B-CCCED82C4B40}" presName="spaceBetweenRectangles" presStyleCnt="0"/>
      <dgm:spPr/>
    </dgm:pt>
    <dgm:pt modelId="{DEDC0EBB-DB62-4CA3-83CA-C0AD9E138B91}" type="pres">
      <dgm:prSet presAssocID="{75616123-29D9-48CE-B5FD-60DFB6F7F591}" presName="parentLin" presStyleCnt="0"/>
      <dgm:spPr/>
    </dgm:pt>
    <dgm:pt modelId="{FD75C61B-836A-4C52-846D-61C523A4A03E}" type="pres">
      <dgm:prSet presAssocID="{75616123-29D9-48CE-B5FD-60DFB6F7F591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E1C70B8C-5411-4695-B551-15854452F1FB}" type="pres">
      <dgm:prSet presAssocID="{75616123-29D9-48CE-B5FD-60DFB6F7F59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2E90BE-9992-4496-B9AF-C8342BB46705}" type="pres">
      <dgm:prSet presAssocID="{75616123-29D9-48CE-B5FD-60DFB6F7F591}" presName="negativeSpace" presStyleCnt="0"/>
      <dgm:spPr/>
    </dgm:pt>
    <dgm:pt modelId="{BE08CCEE-2A0E-465B-813E-37D07F14E57D}" type="pres">
      <dgm:prSet presAssocID="{75616123-29D9-48CE-B5FD-60DFB6F7F59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BCC99D-90FA-4F5B-A744-6A274AF305C3}" type="pres">
      <dgm:prSet presAssocID="{AB53078D-2622-4CE1-9BE2-8B8C52078B6A}" presName="spaceBetweenRectangles" presStyleCnt="0"/>
      <dgm:spPr/>
    </dgm:pt>
    <dgm:pt modelId="{3E5E9A91-5373-4AA5-BD19-30BFB2CC632F}" type="pres">
      <dgm:prSet presAssocID="{A8EF4237-EBA2-4933-9108-DB4018FF48E9}" presName="parentLin" presStyleCnt="0"/>
      <dgm:spPr/>
    </dgm:pt>
    <dgm:pt modelId="{99F98B64-960A-4640-A120-AB6A84EAA04A}" type="pres">
      <dgm:prSet presAssocID="{A8EF4237-EBA2-4933-9108-DB4018FF48E9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3C8E6FE7-5A2F-4075-98F4-02C8FB37CB21}" type="pres">
      <dgm:prSet presAssocID="{A8EF4237-EBA2-4933-9108-DB4018FF48E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A80D55-9D26-44F1-8E28-02F88A5F90AF}" type="pres">
      <dgm:prSet presAssocID="{A8EF4237-EBA2-4933-9108-DB4018FF48E9}" presName="negativeSpace" presStyleCnt="0"/>
      <dgm:spPr/>
    </dgm:pt>
    <dgm:pt modelId="{46790B6C-7A70-44C8-B63E-A97607C98997}" type="pres">
      <dgm:prSet presAssocID="{A8EF4237-EBA2-4933-9108-DB4018FF48E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A46ACE-A2DF-450D-885B-C753BFA5F081}" type="presOf" srcId="{D42BEFE2-7D4A-437C-84BA-F92FC5CEEFCD}" destId="{4A1C7FBA-50B3-4782-AB75-90334859A91B}" srcOrd="1" destOrd="0" presId="urn:microsoft.com/office/officeart/2005/8/layout/list1"/>
    <dgm:cxn modelId="{06485FFE-2B98-4522-9F73-BACD57609CE8}" type="presOf" srcId="{D42BEFE2-7D4A-437C-84BA-F92FC5CEEFCD}" destId="{DF947F88-675F-4685-BE4C-F982F3E69FA2}" srcOrd="0" destOrd="0" presId="urn:microsoft.com/office/officeart/2005/8/layout/list1"/>
    <dgm:cxn modelId="{BCD339DB-BF18-41B7-8113-982DFEE8ACD4}" type="presOf" srcId="{2C4EB77D-E586-41EC-8869-BFA43D2CF3B6}" destId="{240DEF7B-C344-4BC2-9D20-DC23806A02C0}" srcOrd="0" destOrd="0" presId="urn:microsoft.com/office/officeart/2005/8/layout/list1"/>
    <dgm:cxn modelId="{A1B2B212-90AA-4D72-9EF2-A98FBB47A511}" type="presOf" srcId="{2C4EB77D-E586-41EC-8869-BFA43D2CF3B6}" destId="{B993EC19-6E1F-482C-A603-5A024702F747}" srcOrd="1" destOrd="0" presId="urn:microsoft.com/office/officeart/2005/8/layout/list1"/>
    <dgm:cxn modelId="{9C5E51BF-637B-4B79-B960-58E4989622CF}" srcId="{A370EB20-21E2-4AEC-B866-77243C1338AC}" destId="{75616123-29D9-48CE-B5FD-60DFB6F7F591}" srcOrd="3" destOrd="0" parTransId="{C26F76FD-6F25-49DB-AFFC-F02E226A2656}" sibTransId="{AB53078D-2622-4CE1-9BE2-8B8C52078B6A}"/>
    <dgm:cxn modelId="{FD2509F8-64C9-4F95-B616-29CB16BFC59C}" srcId="{A370EB20-21E2-4AEC-B866-77243C1338AC}" destId="{130B0EB5-D8AA-4412-BAF0-DA4433269C06}" srcOrd="1" destOrd="0" parTransId="{73755D42-5072-4493-83E1-2AC422313B18}" sibTransId="{D1C84B03-907E-4E31-BD50-91A5C7EE6C49}"/>
    <dgm:cxn modelId="{CCB3F33D-4A6C-46DD-A3E5-B019E75C7EBA}" type="presOf" srcId="{130B0EB5-D8AA-4412-BAF0-DA4433269C06}" destId="{F0B2B07A-2970-453E-8CF4-2FC678229864}" srcOrd="1" destOrd="0" presId="urn:microsoft.com/office/officeart/2005/8/layout/list1"/>
    <dgm:cxn modelId="{B7404985-EB05-4E99-8DD8-D886D7E92048}" type="presOf" srcId="{A8EF4237-EBA2-4933-9108-DB4018FF48E9}" destId="{3C8E6FE7-5A2F-4075-98F4-02C8FB37CB21}" srcOrd="1" destOrd="0" presId="urn:microsoft.com/office/officeart/2005/8/layout/list1"/>
    <dgm:cxn modelId="{D16A70A1-1134-47C4-84E1-8A8709515342}" type="presOf" srcId="{73511F98-4603-46B7-B66F-74B0406F8B8A}" destId="{BE08CCEE-2A0E-465B-813E-37D07F14E57D}" srcOrd="0" destOrd="0" presId="urn:microsoft.com/office/officeart/2005/8/layout/list1"/>
    <dgm:cxn modelId="{1EC7E419-55EF-43E5-A586-949788EB2E83}" type="presOf" srcId="{7853A969-34E9-4986-9A57-1C7F80A7DDBE}" destId="{46790B6C-7A70-44C8-B63E-A97607C98997}" srcOrd="0" destOrd="0" presId="urn:microsoft.com/office/officeart/2005/8/layout/list1"/>
    <dgm:cxn modelId="{DBB1D4B9-D0D9-4ECD-AB52-64ACF882B21A}" srcId="{2C4EB77D-E586-41EC-8869-BFA43D2CF3B6}" destId="{F53D495C-F262-4951-AB02-BDAC7E36BCFB}" srcOrd="0" destOrd="0" parTransId="{999055FD-36B5-4BFE-88DD-3C0F9EE91B5C}" sibTransId="{18EA4E71-9F50-4DD0-B5CB-962414CB8B15}"/>
    <dgm:cxn modelId="{EE50897A-7B1D-46AF-9ADC-F8FE87749CD3}" type="presOf" srcId="{75616123-29D9-48CE-B5FD-60DFB6F7F591}" destId="{FD75C61B-836A-4C52-846D-61C523A4A03E}" srcOrd="0" destOrd="0" presId="urn:microsoft.com/office/officeart/2005/8/layout/list1"/>
    <dgm:cxn modelId="{F6C76665-E284-4016-991D-8ED98D48723C}" type="presOf" srcId="{130B0EB5-D8AA-4412-BAF0-DA4433269C06}" destId="{4B9BCE36-6161-4871-B1E0-CF2C7869A202}" srcOrd="0" destOrd="0" presId="urn:microsoft.com/office/officeart/2005/8/layout/list1"/>
    <dgm:cxn modelId="{4DFA016B-37B7-4CFB-A62B-CA685CDF43DF}" type="presOf" srcId="{75616123-29D9-48CE-B5FD-60DFB6F7F591}" destId="{E1C70B8C-5411-4695-B551-15854452F1FB}" srcOrd="1" destOrd="0" presId="urn:microsoft.com/office/officeart/2005/8/layout/list1"/>
    <dgm:cxn modelId="{60EF0A00-EC7A-4010-8B25-8506DDA244A7}" type="presOf" srcId="{E2153607-886F-4F15-A333-C89FCB45F71F}" destId="{61F9BB50-EC6A-4D84-B02B-FCF44B9DDB12}" srcOrd="0" destOrd="0" presId="urn:microsoft.com/office/officeart/2005/8/layout/list1"/>
    <dgm:cxn modelId="{5EA876E6-325D-42F9-A46E-EC43E52715CD}" type="presOf" srcId="{7C33BCB4-A8E8-4595-AE52-D6BDBC8DA425}" destId="{A1BA45C7-B213-47FF-A04B-7E3B66162F67}" srcOrd="0" destOrd="0" presId="urn:microsoft.com/office/officeart/2005/8/layout/list1"/>
    <dgm:cxn modelId="{5A56EB50-A246-4E50-A0AD-B959604365A9}" srcId="{A370EB20-21E2-4AEC-B866-77243C1338AC}" destId="{A8EF4237-EBA2-4933-9108-DB4018FF48E9}" srcOrd="4" destOrd="0" parTransId="{468E9942-B667-4100-9003-70B92D1D6305}" sibTransId="{84A4ECFD-525B-4EC9-9037-40BFEC8AE7F0}"/>
    <dgm:cxn modelId="{A7CA25E7-A61F-453A-92B2-77480B91D548}" type="presOf" srcId="{A370EB20-21E2-4AEC-B866-77243C1338AC}" destId="{188693D6-BD96-4A9C-BE16-0D21CA3DF781}" srcOrd="0" destOrd="0" presId="urn:microsoft.com/office/officeart/2005/8/layout/list1"/>
    <dgm:cxn modelId="{C97A8F32-0FD1-431B-9CF5-39FB3F7CEC55}" srcId="{130B0EB5-D8AA-4412-BAF0-DA4433269C06}" destId="{E2153607-886F-4F15-A333-C89FCB45F71F}" srcOrd="0" destOrd="0" parTransId="{C4740CAB-48E8-4406-B63B-F43A09A882D5}" sibTransId="{AA28B85B-8B23-42E3-AD9B-94EF7F578F1B}"/>
    <dgm:cxn modelId="{C3837662-FDCB-4117-B865-27B4CAB52BD6}" type="presOf" srcId="{F53D495C-F262-4951-AB02-BDAC7E36BCFB}" destId="{64B4290C-24F4-492E-AACB-0989ACE929A6}" srcOrd="0" destOrd="0" presId="urn:microsoft.com/office/officeart/2005/8/layout/list1"/>
    <dgm:cxn modelId="{AC036395-9320-45FD-A9B5-A43373694E37}" srcId="{75616123-29D9-48CE-B5FD-60DFB6F7F591}" destId="{73511F98-4603-46B7-B66F-74B0406F8B8A}" srcOrd="0" destOrd="0" parTransId="{E64BA950-26C5-4919-A34E-34DF53446D33}" sibTransId="{8B0B3DDD-4058-4521-BEE7-AB1F0AA4CC63}"/>
    <dgm:cxn modelId="{69BD8C0A-8912-4F06-B41D-743398F85C90}" type="presOf" srcId="{A8EF4237-EBA2-4933-9108-DB4018FF48E9}" destId="{99F98B64-960A-4640-A120-AB6A84EAA04A}" srcOrd="0" destOrd="0" presId="urn:microsoft.com/office/officeart/2005/8/layout/list1"/>
    <dgm:cxn modelId="{62A6E8DD-535F-4ADA-93EF-9B6C64E41A1C}" srcId="{A370EB20-21E2-4AEC-B866-77243C1338AC}" destId="{2C4EB77D-E586-41EC-8869-BFA43D2CF3B6}" srcOrd="0" destOrd="0" parTransId="{152C67C9-0B3A-47D9-99A2-99BF7C7D83E3}" sibTransId="{A02B205D-489B-4A62-90C3-25BDF9F4EEB7}"/>
    <dgm:cxn modelId="{17DC2557-0500-4E68-8508-331C863A12E7}" srcId="{A370EB20-21E2-4AEC-B866-77243C1338AC}" destId="{D42BEFE2-7D4A-437C-84BA-F92FC5CEEFCD}" srcOrd="2" destOrd="0" parTransId="{813A92AC-6353-4F22-89BB-F5F69A1B8875}" sibTransId="{36AD922A-F210-46E1-8C9B-CCCED82C4B40}"/>
    <dgm:cxn modelId="{2AC0DAA1-DDB6-4118-8A59-680D7E66F38F}" srcId="{A8EF4237-EBA2-4933-9108-DB4018FF48E9}" destId="{7853A969-34E9-4986-9A57-1C7F80A7DDBE}" srcOrd="0" destOrd="0" parTransId="{CB7C82FF-3440-4128-9066-16B4815AB424}" sibTransId="{B0F44DC0-DF55-47A3-9C05-94A747A45CFF}"/>
    <dgm:cxn modelId="{CA374531-6034-4045-BA32-4D7C98077344}" srcId="{D42BEFE2-7D4A-437C-84BA-F92FC5CEEFCD}" destId="{7C33BCB4-A8E8-4595-AE52-D6BDBC8DA425}" srcOrd="0" destOrd="0" parTransId="{0E0440FC-A455-41AE-8EFC-8E3A35CC7F1D}" sibTransId="{6D2C69BD-8334-484B-98A4-A4F3FD7C333D}"/>
    <dgm:cxn modelId="{C3A5BFCA-EEFA-4484-A21B-941844576B04}" type="presParOf" srcId="{188693D6-BD96-4A9C-BE16-0D21CA3DF781}" destId="{0830D0C7-537A-4DAF-A6FD-64F3D8403F8A}" srcOrd="0" destOrd="0" presId="urn:microsoft.com/office/officeart/2005/8/layout/list1"/>
    <dgm:cxn modelId="{AF562D64-79D9-4802-8903-079FD040EF75}" type="presParOf" srcId="{0830D0C7-537A-4DAF-A6FD-64F3D8403F8A}" destId="{240DEF7B-C344-4BC2-9D20-DC23806A02C0}" srcOrd="0" destOrd="0" presId="urn:microsoft.com/office/officeart/2005/8/layout/list1"/>
    <dgm:cxn modelId="{E1BF7953-C319-4BF0-B7D4-26146551FEF4}" type="presParOf" srcId="{0830D0C7-537A-4DAF-A6FD-64F3D8403F8A}" destId="{B993EC19-6E1F-482C-A603-5A024702F747}" srcOrd="1" destOrd="0" presId="urn:microsoft.com/office/officeart/2005/8/layout/list1"/>
    <dgm:cxn modelId="{0E40CF8D-8554-464D-867C-4B8AE94DF65D}" type="presParOf" srcId="{188693D6-BD96-4A9C-BE16-0D21CA3DF781}" destId="{7B97E937-1F5A-48D1-8A69-D0CAED4E0B1F}" srcOrd="1" destOrd="0" presId="urn:microsoft.com/office/officeart/2005/8/layout/list1"/>
    <dgm:cxn modelId="{A8FC8EA4-EE99-4E72-ACAE-F9F3EB4287B5}" type="presParOf" srcId="{188693D6-BD96-4A9C-BE16-0D21CA3DF781}" destId="{64B4290C-24F4-492E-AACB-0989ACE929A6}" srcOrd="2" destOrd="0" presId="urn:microsoft.com/office/officeart/2005/8/layout/list1"/>
    <dgm:cxn modelId="{EA65DFDA-BC19-4A3D-8A63-0678F172EA76}" type="presParOf" srcId="{188693D6-BD96-4A9C-BE16-0D21CA3DF781}" destId="{910C3D10-42E4-4993-9E36-9DD596A5692E}" srcOrd="3" destOrd="0" presId="urn:microsoft.com/office/officeart/2005/8/layout/list1"/>
    <dgm:cxn modelId="{AF2EB7E8-862D-439F-92F3-DD98D865E114}" type="presParOf" srcId="{188693D6-BD96-4A9C-BE16-0D21CA3DF781}" destId="{78272821-29D7-4F22-9689-E77D1BAFEC4D}" srcOrd="4" destOrd="0" presId="urn:microsoft.com/office/officeart/2005/8/layout/list1"/>
    <dgm:cxn modelId="{056CD939-5848-40EF-9BAC-1F49993A4FEC}" type="presParOf" srcId="{78272821-29D7-4F22-9689-E77D1BAFEC4D}" destId="{4B9BCE36-6161-4871-B1E0-CF2C7869A202}" srcOrd="0" destOrd="0" presId="urn:microsoft.com/office/officeart/2005/8/layout/list1"/>
    <dgm:cxn modelId="{192725B3-D932-41E2-9BB8-3E611E20D276}" type="presParOf" srcId="{78272821-29D7-4F22-9689-E77D1BAFEC4D}" destId="{F0B2B07A-2970-453E-8CF4-2FC678229864}" srcOrd="1" destOrd="0" presId="urn:microsoft.com/office/officeart/2005/8/layout/list1"/>
    <dgm:cxn modelId="{DE28B2DE-FC50-4D98-8EDC-DB1A9AF79CD3}" type="presParOf" srcId="{188693D6-BD96-4A9C-BE16-0D21CA3DF781}" destId="{046CA0C1-4723-487A-80C1-D7089577F041}" srcOrd="5" destOrd="0" presId="urn:microsoft.com/office/officeart/2005/8/layout/list1"/>
    <dgm:cxn modelId="{DF65FAC5-C770-4673-9836-2F5E45CDD332}" type="presParOf" srcId="{188693D6-BD96-4A9C-BE16-0D21CA3DF781}" destId="{61F9BB50-EC6A-4D84-B02B-FCF44B9DDB12}" srcOrd="6" destOrd="0" presId="urn:microsoft.com/office/officeart/2005/8/layout/list1"/>
    <dgm:cxn modelId="{E3C1E5CE-436B-46A5-AA43-E6D70385DB30}" type="presParOf" srcId="{188693D6-BD96-4A9C-BE16-0D21CA3DF781}" destId="{6D06F1F1-1342-4A78-9D7B-AE41A48256DE}" srcOrd="7" destOrd="0" presId="urn:microsoft.com/office/officeart/2005/8/layout/list1"/>
    <dgm:cxn modelId="{E17FB040-8DCA-4FD1-B286-9E17D478A718}" type="presParOf" srcId="{188693D6-BD96-4A9C-BE16-0D21CA3DF781}" destId="{5A755662-D3E1-45A0-8B96-4E95DBFBD032}" srcOrd="8" destOrd="0" presId="urn:microsoft.com/office/officeart/2005/8/layout/list1"/>
    <dgm:cxn modelId="{59BECBEC-43E4-4B34-9E3B-E682B8C4DF3E}" type="presParOf" srcId="{5A755662-D3E1-45A0-8B96-4E95DBFBD032}" destId="{DF947F88-675F-4685-BE4C-F982F3E69FA2}" srcOrd="0" destOrd="0" presId="urn:microsoft.com/office/officeart/2005/8/layout/list1"/>
    <dgm:cxn modelId="{EBE68AFF-70BB-4707-B0EB-FEA290D81EA2}" type="presParOf" srcId="{5A755662-D3E1-45A0-8B96-4E95DBFBD032}" destId="{4A1C7FBA-50B3-4782-AB75-90334859A91B}" srcOrd="1" destOrd="0" presId="urn:microsoft.com/office/officeart/2005/8/layout/list1"/>
    <dgm:cxn modelId="{E0F0823C-5C96-4E41-BEF2-020DDDFEBAA3}" type="presParOf" srcId="{188693D6-BD96-4A9C-BE16-0D21CA3DF781}" destId="{B2260B6C-5213-4BF9-B885-2591386DB26B}" srcOrd="9" destOrd="0" presId="urn:microsoft.com/office/officeart/2005/8/layout/list1"/>
    <dgm:cxn modelId="{4DAD0D06-27C0-49A3-95DA-27ACD7919654}" type="presParOf" srcId="{188693D6-BD96-4A9C-BE16-0D21CA3DF781}" destId="{A1BA45C7-B213-47FF-A04B-7E3B66162F67}" srcOrd="10" destOrd="0" presId="urn:microsoft.com/office/officeart/2005/8/layout/list1"/>
    <dgm:cxn modelId="{F27F1EBD-E92D-4691-8FB8-4BCAF7839169}" type="presParOf" srcId="{188693D6-BD96-4A9C-BE16-0D21CA3DF781}" destId="{02CE4B5F-54C6-4483-A69D-8BE9B85FCEAB}" srcOrd="11" destOrd="0" presId="urn:microsoft.com/office/officeart/2005/8/layout/list1"/>
    <dgm:cxn modelId="{42188E8F-20A8-4759-B0A0-1AC1DB7B4895}" type="presParOf" srcId="{188693D6-BD96-4A9C-BE16-0D21CA3DF781}" destId="{DEDC0EBB-DB62-4CA3-83CA-C0AD9E138B91}" srcOrd="12" destOrd="0" presId="urn:microsoft.com/office/officeart/2005/8/layout/list1"/>
    <dgm:cxn modelId="{1FF450D8-44BF-4BD4-8B9E-76C5E8B71B90}" type="presParOf" srcId="{DEDC0EBB-DB62-4CA3-83CA-C0AD9E138B91}" destId="{FD75C61B-836A-4C52-846D-61C523A4A03E}" srcOrd="0" destOrd="0" presId="urn:microsoft.com/office/officeart/2005/8/layout/list1"/>
    <dgm:cxn modelId="{D7246275-1E5D-4AF1-9C56-AC5B57A26739}" type="presParOf" srcId="{DEDC0EBB-DB62-4CA3-83CA-C0AD9E138B91}" destId="{E1C70B8C-5411-4695-B551-15854452F1FB}" srcOrd="1" destOrd="0" presId="urn:microsoft.com/office/officeart/2005/8/layout/list1"/>
    <dgm:cxn modelId="{B363D1CE-02C7-45B6-B0C4-D2A3E3A77942}" type="presParOf" srcId="{188693D6-BD96-4A9C-BE16-0D21CA3DF781}" destId="{3A2E90BE-9992-4496-B9AF-C8342BB46705}" srcOrd="13" destOrd="0" presId="urn:microsoft.com/office/officeart/2005/8/layout/list1"/>
    <dgm:cxn modelId="{0D103002-F2EC-498B-BFCF-E866427B1559}" type="presParOf" srcId="{188693D6-BD96-4A9C-BE16-0D21CA3DF781}" destId="{BE08CCEE-2A0E-465B-813E-37D07F14E57D}" srcOrd="14" destOrd="0" presId="urn:microsoft.com/office/officeart/2005/8/layout/list1"/>
    <dgm:cxn modelId="{1DB031F3-B2D8-49E5-9B59-F290CDE2A4F5}" type="presParOf" srcId="{188693D6-BD96-4A9C-BE16-0D21CA3DF781}" destId="{50BCC99D-90FA-4F5B-A744-6A274AF305C3}" srcOrd="15" destOrd="0" presId="urn:microsoft.com/office/officeart/2005/8/layout/list1"/>
    <dgm:cxn modelId="{ED3FF3EC-EB30-4FFB-9D0F-6EB47FE23C45}" type="presParOf" srcId="{188693D6-BD96-4A9C-BE16-0D21CA3DF781}" destId="{3E5E9A91-5373-4AA5-BD19-30BFB2CC632F}" srcOrd="16" destOrd="0" presId="urn:microsoft.com/office/officeart/2005/8/layout/list1"/>
    <dgm:cxn modelId="{0F9A40C6-D9DA-4FE8-9E08-A24F682E7F21}" type="presParOf" srcId="{3E5E9A91-5373-4AA5-BD19-30BFB2CC632F}" destId="{99F98B64-960A-4640-A120-AB6A84EAA04A}" srcOrd="0" destOrd="0" presId="urn:microsoft.com/office/officeart/2005/8/layout/list1"/>
    <dgm:cxn modelId="{6877BECA-747E-4AFA-B9CC-605816251160}" type="presParOf" srcId="{3E5E9A91-5373-4AA5-BD19-30BFB2CC632F}" destId="{3C8E6FE7-5A2F-4075-98F4-02C8FB37CB21}" srcOrd="1" destOrd="0" presId="urn:microsoft.com/office/officeart/2005/8/layout/list1"/>
    <dgm:cxn modelId="{3D4A6039-AA98-43C2-BAD0-9E3DFD3C9A27}" type="presParOf" srcId="{188693D6-BD96-4A9C-BE16-0D21CA3DF781}" destId="{4BA80D55-9D26-44F1-8E28-02F88A5F90AF}" srcOrd="17" destOrd="0" presId="urn:microsoft.com/office/officeart/2005/8/layout/list1"/>
    <dgm:cxn modelId="{8F0CF30A-3F12-4662-8F5E-9CA9DAAB8593}" type="presParOf" srcId="{188693D6-BD96-4A9C-BE16-0D21CA3DF781}" destId="{46790B6C-7A70-44C8-B63E-A97607C9899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4B44F2-64F6-42AE-8159-B1BEF05E58D4}" type="doc">
      <dgm:prSet loTypeId="urn:microsoft.com/office/officeart/2005/8/layout/hierarchy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01FA20-0C21-4064-9B6A-7D543775507B}">
      <dgm:prSet phldrT="[Text]" custT="1"/>
      <dgm:spPr/>
      <dgm:t>
        <a:bodyPr/>
        <a:lstStyle/>
        <a:p>
          <a:pPr algn="ctr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GENERAL</a:t>
          </a:r>
        </a:p>
        <a:p>
          <a:pPr algn="ctr"/>
          <a:endParaRPr lang="en-US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Desarrollar la valoración de la empresa COMERCIAL MABOAN S.A., a través del método de Flujos Descontados, bajo la perspectiva de escenario optimista y pesimista, que permita determinar el precio unitario de las acciones más cercano a su valor real en el mercado actual, para ofrecerlas al público y obtener financiamiento externo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0730E-6CFB-4378-B027-4943ACAC90F2}" type="parTrans" cxnId="{BC5E3246-7524-4EF7-8343-41306189F5DE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9FA3F6-8448-43FC-8E83-931208010030}" type="sibTrans" cxnId="{BC5E3246-7524-4EF7-8343-41306189F5DE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CE19C-19BB-45A5-805B-8134F82281F2}" type="pres">
      <dgm:prSet presAssocID="{384B44F2-64F6-42AE-8159-B1BEF05E58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9897DE-6BB8-4C94-9394-EED939CC727F}" type="pres">
      <dgm:prSet presAssocID="{6E01FA20-0C21-4064-9B6A-7D543775507B}" presName="vertOne" presStyleCnt="0"/>
      <dgm:spPr/>
    </dgm:pt>
    <dgm:pt modelId="{035D9DC9-0821-46D1-B647-4593CD051E46}" type="pres">
      <dgm:prSet presAssocID="{6E01FA20-0C21-4064-9B6A-7D543775507B}" presName="txOne" presStyleLbl="node0" presStyleIdx="0" presStyleCnt="1" custScaleY="97527" custLinFactNeighborX="-1745" custLinFactNeighborY="-34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155919-F357-460E-B3AB-100DE9140D56}" type="pres">
      <dgm:prSet presAssocID="{6E01FA20-0C21-4064-9B6A-7D543775507B}" presName="horzOne" presStyleCnt="0"/>
      <dgm:spPr/>
    </dgm:pt>
  </dgm:ptLst>
  <dgm:cxnLst>
    <dgm:cxn modelId="{0232DCEE-4793-470D-9D12-8E7011FFAE37}" type="presOf" srcId="{6E01FA20-0C21-4064-9B6A-7D543775507B}" destId="{035D9DC9-0821-46D1-B647-4593CD051E46}" srcOrd="0" destOrd="0" presId="urn:microsoft.com/office/officeart/2005/8/layout/hierarchy4"/>
    <dgm:cxn modelId="{BC5E3246-7524-4EF7-8343-41306189F5DE}" srcId="{384B44F2-64F6-42AE-8159-B1BEF05E58D4}" destId="{6E01FA20-0C21-4064-9B6A-7D543775507B}" srcOrd="0" destOrd="0" parTransId="{94C0730E-6CFB-4378-B027-4943ACAC90F2}" sibTransId="{939FA3F6-8448-43FC-8E83-931208010030}"/>
    <dgm:cxn modelId="{DD96C097-4031-4C58-B7A4-AC60A6569E9F}" type="presOf" srcId="{384B44F2-64F6-42AE-8159-B1BEF05E58D4}" destId="{70CCE19C-19BB-45A5-805B-8134F82281F2}" srcOrd="0" destOrd="0" presId="urn:microsoft.com/office/officeart/2005/8/layout/hierarchy4"/>
    <dgm:cxn modelId="{A0470D1A-1906-4769-B994-DDE0A5EE8370}" type="presParOf" srcId="{70CCE19C-19BB-45A5-805B-8134F82281F2}" destId="{459897DE-6BB8-4C94-9394-EED939CC727F}" srcOrd="0" destOrd="0" presId="urn:microsoft.com/office/officeart/2005/8/layout/hierarchy4"/>
    <dgm:cxn modelId="{27E9B4DA-6360-44CD-8CF1-B23A1B5054FB}" type="presParOf" srcId="{459897DE-6BB8-4C94-9394-EED939CC727F}" destId="{035D9DC9-0821-46D1-B647-4593CD051E46}" srcOrd="0" destOrd="0" presId="urn:microsoft.com/office/officeart/2005/8/layout/hierarchy4"/>
    <dgm:cxn modelId="{82DDFD35-62A4-405A-8EC5-AF79E87ECB60}" type="presParOf" srcId="{459897DE-6BB8-4C94-9394-EED939CC727F}" destId="{6F155919-F357-460E-B3AB-100DE9140D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DD6B93-E2B4-4236-9FBC-BD0BFA8BA574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2C7C08-6DBC-4B64-A434-6C56FFF37246}">
      <dgm:prSet phldrT="[Text]" custT="1"/>
      <dgm:spPr/>
      <dgm:t>
        <a:bodyPr/>
        <a:lstStyle/>
        <a:p>
          <a:r>
            <a:rPr lang="es-EC" sz="20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Free Cash Flow </a:t>
          </a:r>
          <a:r>
            <a:rPr lang="es-EC" sz="15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s-EC" sz="1500" b="1" i="1" dirty="0" smtClean="0"/>
            <a:t>Flujo De Fondos Descontados</a:t>
          </a:r>
          <a:endParaRPr lang="es-EC" sz="1500" b="1" noProof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C" sz="1500" noProof="0" dirty="0" smtClean="0">
              <a:latin typeface="Arial" panose="020B0604020202020204" pitchFamily="34" charset="0"/>
              <a:cs typeface="Arial" panose="020B0604020202020204" pitchFamily="34" charset="0"/>
            </a:rPr>
            <a:t>Dinero disponible luego de reinversión y necesidades operativas. 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A270A-39A4-4A35-AD40-F85205D4B2A7}" type="parTrans" cxnId="{10096492-50D7-4756-9719-34B3D807874B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8B9DE-598A-4601-910E-B8AAF69B687D}" type="sibTrans" cxnId="{10096492-50D7-4756-9719-34B3D807874B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9CFF8-1B77-47EF-9CC3-2E8D30F62ACB}">
      <dgm:prSet phldrT="[Text]" custT="1"/>
      <dgm:spPr/>
      <dgm:t>
        <a:bodyPr/>
        <a:lstStyle/>
        <a:p>
          <a:r>
            <a:rPr lang="es-ES" sz="1450" dirty="0" smtClean="0">
              <a:latin typeface="Arial" panose="020B0604020202020204" pitchFamily="34" charset="0"/>
              <a:cs typeface="Arial" panose="020B0604020202020204" pitchFamily="34" charset="0"/>
            </a:rPr>
            <a:t>Completa y analítica</a:t>
          </a:r>
          <a:endParaRPr lang="en-US" sz="14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C2367-39F6-407F-9739-32A08212E97E}" type="parTrans" cxnId="{A93F24F6-4C08-4802-9E63-0F21A27AD459}">
      <dgm:prSet custT="1"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91AA3-A5CC-4DF3-83B2-2AB9670AFE67}" type="sibTrans" cxnId="{A93F24F6-4C08-4802-9E63-0F21A27AD459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5EB10-848F-4411-8082-8C982118B694}">
      <dgm:prSet phldrT="[Text]" custT="1"/>
      <dgm:spPr/>
      <dgm:t>
        <a:bodyPr/>
        <a:lstStyle/>
        <a:p>
          <a:r>
            <a:rPr lang="es-ES" sz="1500" dirty="0" smtClean="0">
              <a:latin typeface="Arial" panose="020B0604020202020204" pitchFamily="34" charset="0"/>
              <a:cs typeface="Arial" panose="020B0604020202020204" pitchFamily="34" charset="0"/>
            </a:rPr>
            <a:t>Complicada y difícil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93C96-966D-41F5-8D64-B02D40FA18A4}" type="parTrans" cxnId="{12CDE028-0F45-4C67-9B68-D31C6378D864}">
      <dgm:prSet custT="1"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CD15B-207C-4666-B71D-2C36D00BF839}" type="sibTrans" cxnId="{12CDE028-0F45-4C67-9B68-D31C6378D864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A1185-7A6F-40EA-A41D-CE7CCCEA66DA}">
      <dgm:prSet phldrT="[Text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Herramienta</a:t>
          </a:r>
          <a:r>
            <a:rPr lang="es-ES" sz="1450" dirty="0" smtClean="0">
              <a:latin typeface="Arial" panose="020B0604020202020204" pitchFamily="34" charset="0"/>
              <a:cs typeface="Arial" panose="020B0604020202020204" pitchFamily="34" charset="0"/>
            </a:rPr>
            <a:t> para la toma de decisiones</a:t>
          </a:r>
          <a:endParaRPr lang="en-US" sz="14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27EDB-F99B-4F27-82B7-A7125B73B287}" type="parTrans" cxnId="{8FAC1369-BB0A-40F7-8369-D2D50EE62A40}">
      <dgm:prSet custT="1"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5F448F-156B-4738-97D0-56ECDE30A927}" type="sibTrans" cxnId="{8FAC1369-BB0A-40F7-8369-D2D50EE62A40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01C53-8000-4B5C-9A51-FFFB180EDEEA}">
      <dgm:prSet phldrT="[Text]" custT="1"/>
      <dgm:spPr/>
      <dgm:t>
        <a:bodyPr/>
        <a:lstStyle/>
        <a:p>
          <a:r>
            <a:rPr lang="es-EC" sz="1500" dirty="0" smtClean="0"/>
            <a:t>Determina el valor de la empresa en base a su capacidad de generar rentas futuras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CD34D-EFB2-4A5F-8AA2-6D62EFA8A783}" type="parTrans" cxnId="{D11A21A3-B2E5-4224-985C-991A7900F530}">
      <dgm:prSet custT="1"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ED9E32-6D28-4B1C-9D0D-3C1270C2A4A4}" type="sibTrans" cxnId="{D11A21A3-B2E5-4224-985C-991A7900F530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2ABAC-C409-4874-B20E-4C35075FD602}">
      <dgm:prSet phldrT="[Text]" custT="1"/>
      <dgm:spPr/>
      <dgm:t>
        <a:bodyPr/>
        <a:lstStyle/>
        <a:p>
          <a:r>
            <a:rPr lang="es-EC" sz="1500" dirty="0" smtClean="0"/>
            <a:t>Toma en cuenta riesgos operativos y financieros, los flujos presentes y futuros en base de previsiones financieras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25A10-4072-4637-861E-93C9A82A450C}" type="parTrans" cxnId="{FEF4D646-2FB5-4459-A25F-37C4245FD212}">
      <dgm:prSet/>
      <dgm:spPr/>
      <dgm:t>
        <a:bodyPr/>
        <a:lstStyle/>
        <a:p>
          <a:endParaRPr lang="es-EC"/>
        </a:p>
      </dgm:t>
    </dgm:pt>
    <dgm:pt modelId="{5C0FA9DC-B0E8-46AF-AA62-574B8EC985F9}" type="sibTrans" cxnId="{FEF4D646-2FB5-4459-A25F-37C4245FD212}">
      <dgm:prSet/>
      <dgm:spPr/>
      <dgm:t>
        <a:bodyPr/>
        <a:lstStyle/>
        <a:p>
          <a:endParaRPr lang="es-EC"/>
        </a:p>
      </dgm:t>
    </dgm:pt>
    <dgm:pt modelId="{96956EA5-F521-4ADA-A71F-368804F2C633}">
      <dgm:prSet phldrT="[Text]" custT="1"/>
      <dgm:spPr/>
      <dgm:t>
        <a:bodyPr/>
        <a:lstStyle/>
        <a:p>
          <a:r>
            <a:rPr lang="es-EC" sz="1500" smtClean="0"/>
            <a:t>Método más apropiado para valorar una empresa 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6331F6-E621-4D50-9A62-BC80C261AF7A}" type="parTrans" cxnId="{A5F231E3-8B80-41CD-A3D9-37D035E2707C}">
      <dgm:prSet/>
      <dgm:spPr/>
      <dgm:t>
        <a:bodyPr/>
        <a:lstStyle/>
        <a:p>
          <a:endParaRPr lang="es-EC"/>
        </a:p>
      </dgm:t>
    </dgm:pt>
    <dgm:pt modelId="{892AA6E5-5257-4891-82E9-4EF036DC7743}" type="sibTrans" cxnId="{A5F231E3-8B80-41CD-A3D9-37D035E2707C}">
      <dgm:prSet/>
      <dgm:spPr/>
      <dgm:t>
        <a:bodyPr/>
        <a:lstStyle/>
        <a:p>
          <a:endParaRPr lang="es-EC"/>
        </a:p>
      </dgm:t>
    </dgm:pt>
    <dgm:pt modelId="{9620E309-8174-4177-8FC8-52FE80046EE4}" type="pres">
      <dgm:prSet presAssocID="{18DD6B93-E2B4-4236-9FBC-BD0BFA8BA5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B3F595-8E95-46CD-9AEF-D36715F60B98}" type="pres">
      <dgm:prSet presAssocID="{C52C7C08-6DBC-4B64-A434-6C56FFF37246}" presName="centerShape" presStyleLbl="node0" presStyleIdx="0" presStyleCnt="1" custScaleX="176466"/>
      <dgm:spPr/>
      <dgm:t>
        <a:bodyPr/>
        <a:lstStyle/>
        <a:p>
          <a:endParaRPr lang="es-EC"/>
        </a:p>
      </dgm:t>
    </dgm:pt>
    <dgm:pt modelId="{F47FD401-2298-487D-9C1F-8D51DF7F1312}" type="pres">
      <dgm:prSet presAssocID="{1579CFF8-1B77-47EF-9CC3-2E8D30F62ACB}" presName="node" presStyleLbl="node1" presStyleIdx="0" presStyleCnt="6" custScaleX="1293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2C9E60-6754-4916-BAD9-245871D19596}" type="pres">
      <dgm:prSet presAssocID="{1579CFF8-1B77-47EF-9CC3-2E8D30F62ACB}" presName="dummy" presStyleCnt="0"/>
      <dgm:spPr/>
      <dgm:t>
        <a:bodyPr/>
        <a:lstStyle/>
        <a:p>
          <a:endParaRPr lang="es-EC"/>
        </a:p>
      </dgm:t>
    </dgm:pt>
    <dgm:pt modelId="{1FA2B9B5-F18C-4887-B853-A1C334CEE04B}" type="pres">
      <dgm:prSet presAssocID="{DC591AA3-A5CC-4DF3-83B2-2AB9670AFE67}" presName="sibTrans" presStyleLbl="sibTrans2D1" presStyleIdx="0" presStyleCnt="6"/>
      <dgm:spPr/>
      <dgm:t>
        <a:bodyPr/>
        <a:lstStyle/>
        <a:p>
          <a:endParaRPr lang="es-EC"/>
        </a:p>
      </dgm:t>
    </dgm:pt>
    <dgm:pt modelId="{8556E78A-4555-48E5-A33F-0631C54BDE75}" type="pres">
      <dgm:prSet presAssocID="{2F05EB10-848F-4411-8082-8C982118B694}" presName="node" presStyleLbl="node1" presStyleIdx="1" presStyleCnt="6" custScaleX="123573" custRadScaleRad="146440" custRadScaleInc="78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8AD6EC-0DB2-443F-81EF-E26CC73941B5}" type="pres">
      <dgm:prSet presAssocID="{2F05EB10-848F-4411-8082-8C982118B694}" presName="dummy" presStyleCnt="0"/>
      <dgm:spPr/>
      <dgm:t>
        <a:bodyPr/>
        <a:lstStyle/>
        <a:p>
          <a:endParaRPr lang="es-EC"/>
        </a:p>
      </dgm:t>
    </dgm:pt>
    <dgm:pt modelId="{61C46C1B-07E4-43E6-BCFE-4C7AFC5489FE}" type="pres">
      <dgm:prSet presAssocID="{816CD15B-207C-4666-B71D-2C36D00BF839}" presName="sibTrans" presStyleLbl="sibTrans2D1" presStyleIdx="1" presStyleCnt="6"/>
      <dgm:spPr/>
      <dgm:t>
        <a:bodyPr/>
        <a:lstStyle/>
        <a:p>
          <a:endParaRPr lang="es-EC"/>
        </a:p>
      </dgm:t>
    </dgm:pt>
    <dgm:pt modelId="{0EE15F2F-985C-41AF-B42B-62DFB9BEBE64}" type="pres">
      <dgm:prSet presAssocID="{96956EA5-F521-4ADA-A71F-368804F2C633}" presName="node" presStyleLbl="node1" presStyleIdx="2" presStyleCnt="6" custScaleX="143774" custRadScaleRad="138792" custRadScaleInc="-89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451222-9F14-4CC5-9616-5C09A33AE5E0}" type="pres">
      <dgm:prSet presAssocID="{96956EA5-F521-4ADA-A71F-368804F2C633}" presName="dummy" presStyleCnt="0"/>
      <dgm:spPr/>
    </dgm:pt>
    <dgm:pt modelId="{5F40D459-3FCE-42AC-948B-D4011C01043F}" type="pres">
      <dgm:prSet presAssocID="{892AA6E5-5257-4891-82E9-4EF036DC7743}" presName="sibTrans" presStyleLbl="sibTrans2D1" presStyleIdx="2" presStyleCnt="6"/>
      <dgm:spPr/>
      <dgm:t>
        <a:bodyPr/>
        <a:lstStyle/>
        <a:p>
          <a:endParaRPr lang="es-EC"/>
        </a:p>
      </dgm:t>
    </dgm:pt>
    <dgm:pt modelId="{364603E4-3BBB-48EE-B5CB-7F664C64633E}" type="pres">
      <dgm:prSet presAssocID="{F05A1185-7A6F-40EA-A41D-CE7CCCEA66DA}" presName="node" presStyleLbl="node1" presStyleIdx="3" presStyleCnt="6" custScaleX="1293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7515A-81F5-4228-BDE0-7859EA281BF5}" type="pres">
      <dgm:prSet presAssocID="{F05A1185-7A6F-40EA-A41D-CE7CCCEA66DA}" presName="dummy" presStyleCnt="0"/>
      <dgm:spPr/>
      <dgm:t>
        <a:bodyPr/>
        <a:lstStyle/>
        <a:p>
          <a:endParaRPr lang="es-EC"/>
        </a:p>
      </dgm:t>
    </dgm:pt>
    <dgm:pt modelId="{60E1C575-DC05-4DD6-8236-D4014D32668C}" type="pres">
      <dgm:prSet presAssocID="{445F448F-156B-4738-97D0-56ECDE30A927}" presName="sibTrans" presStyleLbl="sibTrans2D1" presStyleIdx="3" presStyleCnt="6"/>
      <dgm:spPr/>
      <dgm:t>
        <a:bodyPr/>
        <a:lstStyle/>
        <a:p>
          <a:endParaRPr lang="es-EC"/>
        </a:p>
      </dgm:t>
    </dgm:pt>
    <dgm:pt modelId="{1BA3F766-5BF8-4C10-9DF4-027AD3313742}" type="pres">
      <dgm:prSet presAssocID="{F2801C53-8000-4B5C-9A51-FFFB180EDEEA}" presName="node" presStyleLbl="node1" presStyleIdx="4" presStyleCnt="6" custScaleX="167360" custScaleY="120474" custRadScaleRad="150553" custRadScaleInc="67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B68E2C-EE15-44CA-A197-D64A4BC2E1EA}" type="pres">
      <dgm:prSet presAssocID="{F2801C53-8000-4B5C-9A51-FFFB180EDEEA}" presName="dummy" presStyleCnt="0"/>
      <dgm:spPr/>
      <dgm:t>
        <a:bodyPr/>
        <a:lstStyle/>
        <a:p>
          <a:endParaRPr lang="es-EC"/>
        </a:p>
      </dgm:t>
    </dgm:pt>
    <dgm:pt modelId="{6BB44E78-FB08-4163-8C45-1D7ECF321745}" type="pres">
      <dgm:prSet presAssocID="{E1ED9E32-6D28-4B1C-9D0D-3C1270C2A4A4}" presName="sibTrans" presStyleLbl="sibTrans2D1" presStyleIdx="4" presStyleCnt="6"/>
      <dgm:spPr/>
      <dgm:t>
        <a:bodyPr/>
        <a:lstStyle/>
        <a:p>
          <a:endParaRPr lang="es-EC"/>
        </a:p>
      </dgm:t>
    </dgm:pt>
    <dgm:pt modelId="{4C6A765A-21D1-4EE1-A406-0E4888EB4BBB}" type="pres">
      <dgm:prSet presAssocID="{0852ABAC-C409-4874-B20E-4C35075FD602}" presName="node" presStyleLbl="node1" presStyleIdx="5" presStyleCnt="6" custScaleX="190343" custScaleY="135155" custRadScaleRad="147528" custRadScaleInc="-248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88AD12-8340-4243-9DD5-D6CFCB2DD067}" type="pres">
      <dgm:prSet presAssocID="{0852ABAC-C409-4874-B20E-4C35075FD602}" presName="dummy" presStyleCnt="0"/>
      <dgm:spPr/>
    </dgm:pt>
    <dgm:pt modelId="{CBFDD222-B9BD-4DE7-987A-EB7A094223B0}" type="pres">
      <dgm:prSet presAssocID="{5C0FA9DC-B0E8-46AF-AA62-574B8EC985F9}" presName="sibTrans" presStyleLbl="sibTrans2D1" presStyleIdx="5" presStyleCnt="6"/>
      <dgm:spPr/>
      <dgm:t>
        <a:bodyPr/>
        <a:lstStyle/>
        <a:p>
          <a:endParaRPr lang="es-EC"/>
        </a:p>
      </dgm:t>
    </dgm:pt>
  </dgm:ptLst>
  <dgm:cxnLst>
    <dgm:cxn modelId="{FEF4D646-2FB5-4459-A25F-37C4245FD212}" srcId="{C52C7C08-6DBC-4B64-A434-6C56FFF37246}" destId="{0852ABAC-C409-4874-B20E-4C35075FD602}" srcOrd="5" destOrd="0" parTransId="{1FC25A10-4072-4637-861E-93C9A82A450C}" sibTransId="{5C0FA9DC-B0E8-46AF-AA62-574B8EC985F9}"/>
    <dgm:cxn modelId="{35BD3A04-C97E-4B07-ABCF-1D6B9FD892B4}" type="presOf" srcId="{445F448F-156B-4738-97D0-56ECDE30A927}" destId="{60E1C575-DC05-4DD6-8236-D4014D32668C}" srcOrd="0" destOrd="0" presId="urn:microsoft.com/office/officeart/2005/8/layout/radial6"/>
    <dgm:cxn modelId="{6F36ECCC-CE79-4F13-8245-F09E7808D1BF}" type="presOf" srcId="{816CD15B-207C-4666-B71D-2C36D00BF839}" destId="{61C46C1B-07E4-43E6-BCFE-4C7AFC5489FE}" srcOrd="0" destOrd="0" presId="urn:microsoft.com/office/officeart/2005/8/layout/radial6"/>
    <dgm:cxn modelId="{12CDE028-0F45-4C67-9B68-D31C6378D864}" srcId="{C52C7C08-6DBC-4B64-A434-6C56FFF37246}" destId="{2F05EB10-848F-4411-8082-8C982118B694}" srcOrd="1" destOrd="0" parTransId="{B8493C96-966D-41F5-8D64-B02D40FA18A4}" sibTransId="{816CD15B-207C-4666-B71D-2C36D00BF839}"/>
    <dgm:cxn modelId="{BADAE433-74FC-481A-A28E-7559DBDD2772}" type="presOf" srcId="{2F05EB10-848F-4411-8082-8C982118B694}" destId="{8556E78A-4555-48E5-A33F-0631C54BDE75}" srcOrd="0" destOrd="0" presId="urn:microsoft.com/office/officeart/2005/8/layout/radial6"/>
    <dgm:cxn modelId="{D650D87B-35FF-4BD7-8B17-91323761D24A}" type="presOf" srcId="{1579CFF8-1B77-47EF-9CC3-2E8D30F62ACB}" destId="{F47FD401-2298-487D-9C1F-8D51DF7F1312}" srcOrd="0" destOrd="0" presId="urn:microsoft.com/office/officeart/2005/8/layout/radial6"/>
    <dgm:cxn modelId="{A93F24F6-4C08-4802-9E63-0F21A27AD459}" srcId="{C52C7C08-6DBC-4B64-A434-6C56FFF37246}" destId="{1579CFF8-1B77-47EF-9CC3-2E8D30F62ACB}" srcOrd="0" destOrd="0" parTransId="{E41C2367-39F6-407F-9739-32A08212E97E}" sibTransId="{DC591AA3-A5CC-4DF3-83B2-2AB9670AFE67}"/>
    <dgm:cxn modelId="{A2F8BB60-3255-455E-8C83-BC003A04504E}" type="presOf" srcId="{5C0FA9DC-B0E8-46AF-AA62-574B8EC985F9}" destId="{CBFDD222-B9BD-4DE7-987A-EB7A094223B0}" srcOrd="0" destOrd="0" presId="urn:microsoft.com/office/officeart/2005/8/layout/radial6"/>
    <dgm:cxn modelId="{0E9B6189-22B7-4BC9-84F6-96B4BF8EE7DC}" type="presOf" srcId="{18DD6B93-E2B4-4236-9FBC-BD0BFA8BA574}" destId="{9620E309-8174-4177-8FC8-52FE80046EE4}" srcOrd="0" destOrd="0" presId="urn:microsoft.com/office/officeart/2005/8/layout/radial6"/>
    <dgm:cxn modelId="{92F4C991-529D-4CEC-8F6E-F50CE17BB8A4}" type="presOf" srcId="{892AA6E5-5257-4891-82E9-4EF036DC7743}" destId="{5F40D459-3FCE-42AC-948B-D4011C01043F}" srcOrd="0" destOrd="0" presId="urn:microsoft.com/office/officeart/2005/8/layout/radial6"/>
    <dgm:cxn modelId="{6697CFB1-E00D-4DC2-AE74-96AD33924B31}" type="presOf" srcId="{0852ABAC-C409-4874-B20E-4C35075FD602}" destId="{4C6A765A-21D1-4EE1-A406-0E4888EB4BBB}" srcOrd="0" destOrd="0" presId="urn:microsoft.com/office/officeart/2005/8/layout/radial6"/>
    <dgm:cxn modelId="{10096492-50D7-4756-9719-34B3D807874B}" srcId="{18DD6B93-E2B4-4236-9FBC-BD0BFA8BA574}" destId="{C52C7C08-6DBC-4B64-A434-6C56FFF37246}" srcOrd="0" destOrd="0" parTransId="{B0CA270A-39A4-4A35-AD40-F85205D4B2A7}" sibTransId="{E8A8B9DE-598A-4601-910E-B8AAF69B687D}"/>
    <dgm:cxn modelId="{7778D3EA-780E-4175-AC91-84AC5F389007}" type="presOf" srcId="{F2801C53-8000-4B5C-9A51-FFFB180EDEEA}" destId="{1BA3F766-5BF8-4C10-9DF4-027AD3313742}" srcOrd="0" destOrd="0" presId="urn:microsoft.com/office/officeart/2005/8/layout/radial6"/>
    <dgm:cxn modelId="{739ADD57-080D-44DC-AFB9-36AA53A063DA}" type="presOf" srcId="{F05A1185-7A6F-40EA-A41D-CE7CCCEA66DA}" destId="{364603E4-3BBB-48EE-B5CB-7F664C64633E}" srcOrd="0" destOrd="0" presId="urn:microsoft.com/office/officeart/2005/8/layout/radial6"/>
    <dgm:cxn modelId="{E337D6F8-08C0-4812-A6CD-F5061A386B22}" type="presOf" srcId="{DC591AA3-A5CC-4DF3-83B2-2AB9670AFE67}" destId="{1FA2B9B5-F18C-4887-B853-A1C334CEE04B}" srcOrd="0" destOrd="0" presId="urn:microsoft.com/office/officeart/2005/8/layout/radial6"/>
    <dgm:cxn modelId="{D11A21A3-B2E5-4224-985C-991A7900F530}" srcId="{C52C7C08-6DBC-4B64-A434-6C56FFF37246}" destId="{F2801C53-8000-4B5C-9A51-FFFB180EDEEA}" srcOrd="4" destOrd="0" parTransId="{1CCCD34D-EFB2-4A5F-8AA2-6D62EFA8A783}" sibTransId="{E1ED9E32-6D28-4B1C-9D0D-3C1270C2A4A4}"/>
    <dgm:cxn modelId="{86E6FE87-D61A-4227-83E9-F6A0FDBA2FF3}" type="presOf" srcId="{C52C7C08-6DBC-4B64-A434-6C56FFF37246}" destId="{16B3F595-8E95-46CD-9AEF-D36715F60B98}" srcOrd="0" destOrd="0" presId="urn:microsoft.com/office/officeart/2005/8/layout/radial6"/>
    <dgm:cxn modelId="{A5F231E3-8B80-41CD-A3D9-37D035E2707C}" srcId="{C52C7C08-6DBC-4B64-A434-6C56FFF37246}" destId="{96956EA5-F521-4ADA-A71F-368804F2C633}" srcOrd="2" destOrd="0" parTransId="{A46331F6-E621-4D50-9A62-BC80C261AF7A}" sibTransId="{892AA6E5-5257-4891-82E9-4EF036DC7743}"/>
    <dgm:cxn modelId="{6E51E81A-5530-4A52-8C73-A44DCB1130A0}" type="presOf" srcId="{E1ED9E32-6D28-4B1C-9D0D-3C1270C2A4A4}" destId="{6BB44E78-FB08-4163-8C45-1D7ECF321745}" srcOrd="0" destOrd="0" presId="urn:microsoft.com/office/officeart/2005/8/layout/radial6"/>
    <dgm:cxn modelId="{8FAC1369-BB0A-40F7-8369-D2D50EE62A40}" srcId="{C52C7C08-6DBC-4B64-A434-6C56FFF37246}" destId="{F05A1185-7A6F-40EA-A41D-CE7CCCEA66DA}" srcOrd="3" destOrd="0" parTransId="{53127EDB-F99B-4F27-82B7-A7125B73B287}" sibTransId="{445F448F-156B-4738-97D0-56ECDE30A927}"/>
    <dgm:cxn modelId="{BE8FED01-2837-4D94-9D48-A065883AE8F8}" type="presOf" srcId="{96956EA5-F521-4ADA-A71F-368804F2C633}" destId="{0EE15F2F-985C-41AF-B42B-62DFB9BEBE64}" srcOrd="0" destOrd="0" presId="urn:microsoft.com/office/officeart/2005/8/layout/radial6"/>
    <dgm:cxn modelId="{6AA3EBFD-25A3-443C-B045-C6429D97070F}" type="presParOf" srcId="{9620E309-8174-4177-8FC8-52FE80046EE4}" destId="{16B3F595-8E95-46CD-9AEF-D36715F60B98}" srcOrd="0" destOrd="0" presId="urn:microsoft.com/office/officeart/2005/8/layout/radial6"/>
    <dgm:cxn modelId="{1192B4A6-F653-4D76-B6F1-A92729336D53}" type="presParOf" srcId="{9620E309-8174-4177-8FC8-52FE80046EE4}" destId="{F47FD401-2298-487D-9C1F-8D51DF7F1312}" srcOrd="1" destOrd="0" presId="urn:microsoft.com/office/officeart/2005/8/layout/radial6"/>
    <dgm:cxn modelId="{2DAC395D-23AF-4228-823B-02D70FC49B33}" type="presParOf" srcId="{9620E309-8174-4177-8FC8-52FE80046EE4}" destId="{EA2C9E60-6754-4916-BAD9-245871D19596}" srcOrd="2" destOrd="0" presId="urn:microsoft.com/office/officeart/2005/8/layout/radial6"/>
    <dgm:cxn modelId="{0767FA05-F300-4837-A723-3CDDD463156F}" type="presParOf" srcId="{9620E309-8174-4177-8FC8-52FE80046EE4}" destId="{1FA2B9B5-F18C-4887-B853-A1C334CEE04B}" srcOrd="3" destOrd="0" presId="urn:microsoft.com/office/officeart/2005/8/layout/radial6"/>
    <dgm:cxn modelId="{23FB1EEC-4858-48FD-8DE2-2234B2846176}" type="presParOf" srcId="{9620E309-8174-4177-8FC8-52FE80046EE4}" destId="{8556E78A-4555-48E5-A33F-0631C54BDE75}" srcOrd="4" destOrd="0" presId="urn:microsoft.com/office/officeart/2005/8/layout/radial6"/>
    <dgm:cxn modelId="{B58BF632-0525-46BB-8EB5-C83A0EB40920}" type="presParOf" srcId="{9620E309-8174-4177-8FC8-52FE80046EE4}" destId="{958AD6EC-0DB2-443F-81EF-E26CC73941B5}" srcOrd="5" destOrd="0" presId="urn:microsoft.com/office/officeart/2005/8/layout/radial6"/>
    <dgm:cxn modelId="{EA337784-26D9-46BB-A5AC-7CE873F0875C}" type="presParOf" srcId="{9620E309-8174-4177-8FC8-52FE80046EE4}" destId="{61C46C1B-07E4-43E6-BCFE-4C7AFC5489FE}" srcOrd="6" destOrd="0" presId="urn:microsoft.com/office/officeart/2005/8/layout/radial6"/>
    <dgm:cxn modelId="{DD8C80E5-EB59-4F59-B81B-25139962E8EA}" type="presParOf" srcId="{9620E309-8174-4177-8FC8-52FE80046EE4}" destId="{0EE15F2F-985C-41AF-B42B-62DFB9BEBE64}" srcOrd="7" destOrd="0" presId="urn:microsoft.com/office/officeart/2005/8/layout/radial6"/>
    <dgm:cxn modelId="{92FBEFE8-8DF9-4C20-B2EF-B66AC8E5414F}" type="presParOf" srcId="{9620E309-8174-4177-8FC8-52FE80046EE4}" destId="{F9451222-9F14-4CC5-9616-5C09A33AE5E0}" srcOrd="8" destOrd="0" presId="urn:microsoft.com/office/officeart/2005/8/layout/radial6"/>
    <dgm:cxn modelId="{C00FC1FE-9727-4C14-ACB5-04E76268F949}" type="presParOf" srcId="{9620E309-8174-4177-8FC8-52FE80046EE4}" destId="{5F40D459-3FCE-42AC-948B-D4011C01043F}" srcOrd="9" destOrd="0" presId="urn:microsoft.com/office/officeart/2005/8/layout/radial6"/>
    <dgm:cxn modelId="{05D5E050-3771-4D6B-B130-42BCD7D20249}" type="presParOf" srcId="{9620E309-8174-4177-8FC8-52FE80046EE4}" destId="{364603E4-3BBB-48EE-B5CB-7F664C64633E}" srcOrd="10" destOrd="0" presId="urn:microsoft.com/office/officeart/2005/8/layout/radial6"/>
    <dgm:cxn modelId="{D63DD815-5B9B-4AD7-A3FA-2791BCD2DC7B}" type="presParOf" srcId="{9620E309-8174-4177-8FC8-52FE80046EE4}" destId="{0A57515A-81F5-4228-BDE0-7859EA281BF5}" srcOrd="11" destOrd="0" presId="urn:microsoft.com/office/officeart/2005/8/layout/radial6"/>
    <dgm:cxn modelId="{0F35B161-ED83-47D7-BFC3-197B8AEF017E}" type="presParOf" srcId="{9620E309-8174-4177-8FC8-52FE80046EE4}" destId="{60E1C575-DC05-4DD6-8236-D4014D32668C}" srcOrd="12" destOrd="0" presId="urn:microsoft.com/office/officeart/2005/8/layout/radial6"/>
    <dgm:cxn modelId="{CF23B60C-C4CD-47C5-8353-32F75FC9FA60}" type="presParOf" srcId="{9620E309-8174-4177-8FC8-52FE80046EE4}" destId="{1BA3F766-5BF8-4C10-9DF4-027AD3313742}" srcOrd="13" destOrd="0" presId="urn:microsoft.com/office/officeart/2005/8/layout/radial6"/>
    <dgm:cxn modelId="{0198F85E-4FF6-453E-8CB2-D7D1573D19F3}" type="presParOf" srcId="{9620E309-8174-4177-8FC8-52FE80046EE4}" destId="{23B68E2C-EE15-44CA-A197-D64A4BC2E1EA}" srcOrd="14" destOrd="0" presId="urn:microsoft.com/office/officeart/2005/8/layout/radial6"/>
    <dgm:cxn modelId="{04DC9DD4-8100-4866-B934-50ADAE505F08}" type="presParOf" srcId="{9620E309-8174-4177-8FC8-52FE80046EE4}" destId="{6BB44E78-FB08-4163-8C45-1D7ECF321745}" srcOrd="15" destOrd="0" presId="urn:microsoft.com/office/officeart/2005/8/layout/radial6"/>
    <dgm:cxn modelId="{FB51ED21-1F21-497F-B93B-9C7484D02583}" type="presParOf" srcId="{9620E309-8174-4177-8FC8-52FE80046EE4}" destId="{4C6A765A-21D1-4EE1-A406-0E4888EB4BBB}" srcOrd="16" destOrd="0" presId="urn:microsoft.com/office/officeart/2005/8/layout/radial6"/>
    <dgm:cxn modelId="{417E5789-A35C-43EC-89B0-6B54B31020E6}" type="presParOf" srcId="{9620E309-8174-4177-8FC8-52FE80046EE4}" destId="{CF88AD12-8340-4243-9DD5-D6CFCB2DD067}" srcOrd="17" destOrd="0" presId="urn:microsoft.com/office/officeart/2005/8/layout/radial6"/>
    <dgm:cxn modelId="{D508B43D-E4EE-46DC-9557-1D8D59B2EEAA}" type="presParOf" srcId="{9620E309-8174-4177-8FC8-52FE80046EE4}" destId="{CBFDD222-B9BD-4DE7-987A-EB7A094223B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644B67-603F-4788-B482-3C41A063F6A7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6136E1C-87BE-48A6-B030-D7D740A6416D}">
      <dgm:prSet phldrT="[Texto]" custT="1"/>
      <dgm:spPr/>
      <dgm:t>
        <a:bodyPr/>
        <a:lstStyle/>
        <a:p>
          <a:pPr algn="ctr"/>
          <a:r>
            <a:rPr lang="es-EC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MISIÓN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7DCC2A-79B4-4AFE-8D45-AC90525A3B65}" type="parTrans" cxnId="{D656AB66-36EC-4102-A79D-FAB8FCFA039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A49E1-7A25-457B-895E-8A3AF1819583}" type="sibTrans" cxnId="{D656AB66-36EC-4102-A79D-FAB8FCFA039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1CFE4B-9460-4F54-BBCB-D6F1978A753B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VISIÓN 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82761-6DCC-48BD-ACCA-4B7C7B9EB072}" type="parTrans" cxnId="{398F6B2B-6FCC-4881-9CC8-163A476C9DF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1D09D3-8421-4986-92E6-E425C0999F55}" type="sibTrans" cxnId="{398F6B2B-6FCC-4881-9CC8-163A476C9DF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BC12C4-817A-40D4-BC2E-7891C6E909FC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Ser una estación de servicio, líder en innovación en el Ecuador, con excelentes estándares de calidad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842D7-3B82-48A0-AE8D-C4F5B6E1A011}" type="parTrans" cxnId="{9E703B47-14C0-4BA6-8D5C-A81F3DEE790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8AA7A-B159-4599-8495-D26EFA183659}" type="sibTrans" cxnId="{9E703B47-14C0-4BA6-8D5C-A81F3DEE790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93D473-6E51-4BB9-9B0F-0BE6D2956A4B}">
      <dgm:prSet custT="1"/>
      <dgm:spPr/>
      <dgm:t>
        <a:bodyPr/>
        <a:lstStyle/>
        <a:p>
          <a:pPr algn="just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Proporcionar combustible al sector automotriz, con los mejores estándares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B51A9-4F3F-4F04-A9CE-3C9A5214D8B0}" type="parTrans" cxnId="{4FB92F80-3C72-4004-A324-120A1229F4D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45B04-0D13-4FF6-88E1-7ECD6ED03BEA}" type="sibTrans" cxnId="{4FB92F80-3C72-4004-A324-120A1229F4D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9EE680-7416-4350-A3AD-87E27B46B71B}" type="pres">
      <dgm:prSet presAssocID="{88644B67-603F-4788-B482-3C41A063F6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35E07BC-ADE5-4837-A99D-D5C292432587}" type="pres">
      <dgm:prSet presAssocID="{B6136E1C-87BE-48A6-B030-D7D740A6416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E3153-FD35-41F8-9819-D0EC138FD4D3}" type="pres">
      <dgm:prSet presAssocID="{F8BA49E1-7A25-457B-895E-8A3AF1819583}" presName="sibTrans" presStyleLbl="sibTrans2D1" presStyleIdx="0" presStyleCnt="2"/>
      <dgm:spPr/>
      <dgm:t>
        <a:bodyPr/>
        <a:lstStyle/>
        <a:p>
          <a:endParaRPr lang="es-EC"/>
        </a:p>
      </dgm:t>
    </dgm:pt>
    <dgm:pt modelId="{6E423113-CE00-4975-9734-C94FD1A9584F}" type="pres">
      <dgm:prSet presAssocID="{F8BA49E1-7A25-457B-895E-8A3AF1819583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9EFDF654-E883-427E-9515-2D90E22B8AAF}" type="pres">
      <dgm:prSet presAssocID="{061CFE4B-9460-4F54-BBCB-D6F1978A753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3BF5C5-95B6-49AC-AA3D-C7501BEB34AA}" type="pres">
      <dgm:prSet presAssocID="{891D09D3-8421-4986-92E6-E425C0999F55}" presName="sibTrans" presStyleLbl="sibTrans2D1" presStyleIdx="1" presStyleCnt="2"/>
      <dgm:spPr/>
      <dgm:t>
        <a:bodyPr/>
        <a:lstStyle/>
        <a:p>
          <a:endParaRPr lang="es-EC"/>
        </a:p>
      </dgm:t>
    </dgm:pt>
    <dgm:pt modelId="{80B57321-05E8-4A9D-87EA-1E6A99750E8D}" type="pres">
      <dgm:prSet presAssocID="{891D09D3-8421-4986-92E6-E425C0999F55}" presName="connectorText" presStyleLbl="sibTrans2D1" presStyleIdx="1" presStyleCnt="2"/>
      <dgm:spPr/>
      <dgm:t>
        <a:bodyPr/>
        <a:lstStyle/>
        <a:p>
          <a:endParaRPr lang="es-EC"/>
        </a:p>
      </dgm:t>
    </dgm:pt>
  </dgm:ptLst>
  <dgm:cxnLst>
    <dgm:cxn modelId="{EC5AC19C-DB56-4A72-B8D7-35AEE963F04F}" type="presOf" srcId="{88644B67-603F-4788-B482-3C41A063F6A7}" destId="{219EE680-7416-4350-A3AD-87E27B46B71B}" srcOrd="0" destOrd="0" presId="urn:microsoft.com/office/officeart/2005/8/layout/cycle7"/>
    <dgm:cxn modelId="{55FC50B6-102F-4BFC-B047-1DAB67FEC02E}" type="presOf" srcId="{B6136E1C-87BE-48A6-B030-D7D740A6416D}" destId="{235E07BC-ADE5-4837-A99D-D5C292432587}" srcOrd="0" destOrd="0" presId="urn:microsoft.com/office/officeart/2005/8/layout/cycle7"/>
    <dgm:cxn modelId="{F92E6350-45AB-4E74-A2F7-36D4C8E6AF46}" type="presOf" srcId="{F8BA49E1-7A25-457B-895E-8A3AF1819583}" destId="{6E423113-CE00-4975-9734-C94FD1A9584F}" srcOrd="1" destOrd="0" presId="urn:microsoft.com/office/officeart/2005/8/layout/cycle7"/>
    <dgm:cxn modelId="{8C0DFBCB-A6B9-4052-B686-B51AE54560FC}" type="presOf" srcId="{5593D473-6E51-4BB9-9B0F-0BE6D2956A4B}" destId="{235E07BC-ADE5-4837-A99D-D5C292432587}" srcOrd="0" destOrd="1" presId="urn:microsoft.com/office/officeart/2005/8/layout/cycle7"/>
    <dgm:cxn modelId="{DB0C4D3F-A192-47D7-8DAE-754F3212DF5E}" type="presOf" srcId="{891D09D3-8421-4986-92E6-E425C0999F55}" destId="{80B57321-05E8-4A9D-87EA-1E6A99750E8D}" srcOrd="1" destOrd="0" presId="urn:microsoft.com/office/officeart/2005/8/layout/cycle7"/>
    <dgm:cxn modelId="{4FB92F80-3C72-4004-A324-120A1229F4DC}" srcId="{B6136E1C-87BE-48A6-B030-D7D740A6416D}" destId="{5593D473-6E51-4BB9-9B0F-0BE6D2956A4B}" srcOrd="0" destOrd="0" parTransId="{87EB51A9-4F3F-4F04-A9CE-3C9A5214D8B0}" sibTransId="{12B45B04-0D13-4FF6-88E1-7ECD6ED03BEA}"/>
    <dgm:cxn modelId="{7A4524B7-BACD-4A44-9ADB-F99C2F919384}" type="presOf" srcId="{7FBC12C4-817A-40D4-BC2E-7891C6E909FC}" destId="{9EFDF654-E883-427E-9515-2D90E22B8AAF}" srcOrd="0" destOrd="1" presId="urn:microsoft.com/office/officeart/2005/8/layout/cycle7"/>
    <dgm:cxn modelId="{38971520-6992-4907-8545-6F7F18FEE4AB}" type="presOf" srcId="{891D09D3-8421-4986-92E6-E425C0999F55}" destId="{AA3BF5C5-95B6-49AC-AA3D-C7501BEB34AA}" srcOrd="0" destOrd="0" presId="urn:microsoft.com/office/officeart/2005/8/layout/cycle7"/>
    <dgm:cxn modelId="{34D77874-9C6B-4BBC-A700-5C889F0EAA98}" type="presOf" srcId="{061CFE4B-9460-4F54-BBCB-D6F1978A753B}" destId="{9EFDF654-E883-427E-9515-2D90E22B8AAF}" srcOrd="0" destOrd="0" presId="urn:microsoft.com/office/officeart/2005/8/layout/cycle7"/>
    <dgm:cxn modelId="{62FAACC4-4ADD-4D23-92E1-E8D32581E394}" type="presOf" srcId="{F8BA49E1-7A25-457B-895E-8A3AF1819583}" destId="{E75E3153-FD35-41F8-9819-D0EC138FD4D3}" srcOrd="0" destOrd="0" presId="urn:microsoft.com/office/officeart/2005/8/layout/cycle7"/>
    <dgm:cxn modelId="{D656AB66-36EC-4102-A79D-FAB8FCFA0397}" srcId="{88644B67-603F-4788-B482-3C41A063F6A7}" destId="{B6136E1C-87BE-48A6-B030-D7D740A6416D}" srcOrd="0" destOrd="0" parTransId="{A67DCC2A-79B4-4AFE-8D45-AC90525A3B65}" sibTransId="{F8BA49E1-7A25-457B-895E-8A3AF1819583}"/>
    <dgm:cxn modelId="{398F6B2B-6FCC-4881-9CC8-163A476C9DFC}" srcId="{88644B67-603F-4788-B482-3C41A063F6A7}" destId="{061CFE4B-9460-4F54-BBCB-D6F1978A753B}" srcOrd="1" destOrd="0" parTransId="{BA382761-6DCC-48BD-ACCA-4B7C7B9EB072}" sibTransId="{891D09D3-8421-4986-92E6-E425C0999F55}"/>
    <dgm:cxn modelId="{9E703B47-14C0-4BA6-8D5C-A81F3DEE7907}" srcId="{061CFE4B-9460-4F54-BBCB-D6F1978A753B}" destId="{7FBC12C4-817A-40D4-BC2E-7891C6E909FC}" srcOrd="0" destOrd="0" parTransId="{ABB842D7-3B82-48A0-AE8D-C4F5B6E1A011}" sibTransId="{CCF8AA7A-B159-4599-8495-D26EFA183659}"/>
    <dgm:cxn modelId="{6F7E915B-FCE6-41CC-A2FC-50B031EDB7B7}" type="presParOf" srcId="{219EE680-7416-4350-A3AD-87E27B46B71B}" destId="{235E07BC-ADE5-4837-A99D-D5C292432587}" srcOrd="0" destOrd="0" presId="urn:microsoft.com/office/officeart/2005/8/layout/cycle7"/>
    <dgm:cxn modelId="{5E021367-8D14-4E0F-BD18-C131A60AB2EF}" type="presParOf" srcId="{219EE680-7416-4350-A3AD-87E27B46B71B}" destId="{E75E3153-FD35-41F8-9819-D0EC138FD4D3}" srcOrd="1" destOrd="0" presId="urn:microsoft.com/office/officeart/2005/8/layout/cycle7"/>
    <dgm:cxn modelId="{5CC93C3E-1EDB-438F-8322-629749608725}" type="presParOf" srcId="{E75E3153-FD35-41F8-9819-D0EC138FD4D3}" destId="{6E423113-CE00-4975-9734-C94FD1A9584F}" srcOrd="0" destOrd="0" presId="urn:microsoft.com/office/officeart/2005/8/layout/cycle7"/>
    <dgm:cxn modelId="{BEEC7D26-5160-4ACF-B243-5F7371B62E79}" type="presParOf" srcId="{219EE680-7416-4350-A3AD-87E27B46B71B}" destId="{9EFDF654-E883-427E-9515-2D90E22B8AAF}" srcOrd="2" destOrd="0" presId="urn:microsoft.com/office/officeart/2005/8/layout/cycle7"/>
    <dgm:cxn modelId="{07CE4BB3-BCDF-4A30-99E9-44474C48CA38}" type="presParOf" srcId="{219EE680-7416-4350-A3AD-87E27B46B71B}" destId="{AA3BF5C5-95B6-49AC-AA3D-C7501BEB34AA}" srcOrd="3" destOrd="0" presId="urn:microsoft.com/office/officeart/2005/8/layout/cycle7"/>
    <dgm:cxn modelId="{CD1872D4-1223-4188-AA93-5AA0B5D277D1}" type="presParOf" srcId="{AA3BF5C5-95B6-49AC-AA3D-C7501BEB34AA}" destId="{80B57321-05E8-4A9D-87EA-1E6A99750E8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32F602-825E-4450-A5C8-381D4B891AB2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E61C2F-851E-48B4-B802-814433832ABC}">
      <dgm:prSet phldrT="[Text]" custT="1"/>
      <dgm:spPr/>
      <dgm:t>
        <a:bodyPr/>
        <a:lstStyle/>
        <a:p>
          <a:r>
            <a:rPr lang="es-ES" sz="11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ESTADO DE RESULTADOS</a:t>
          </a:r>
          <a:endParaRPr lang="es-ES" sz="11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EC17D-6D4D-45CF-8B5B-BDB75C9541EC}" type="parTrans" cxnId="{506EF670-9D2A-49D4-8E13-179E23EC5FBA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C01936-391B-4898-B545-98919D8E9369}" type="sibTrans" cxnId="{506EF670-9D2A-49D4-8E13-179E23EC5FBA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2DF1A-6024-4F81-98F4-04A22E5B4E69}">
      <dgm:prSet phldrT="[Text]" custT="1"/>
      <dgm:spPr/>
      <dgm:t>
        <a:bodyPr/>
        <a:lstStyle/>
        <a:p>
          <a:r>
            <a:rPr lang="es-ES" sz="10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VENTAS</a:t>
          </a:r>
          <a:endParaRPr lang="es-ES" sz="10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30C978-DFD1-4CF7-98B4-260D703D8293}" type="parTrans" cxnId="{015DFF27-0291-45AF-A912-04B1E39A3B79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1CB73-DB83-4DB3-BC30-A146FA9ABC7D}" type="sibTrans" cxnId="{015DFF27-0291-45AF-A912-04B1E39A3B79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1B1EE-C592-4CC0-9EB1-FBAB60DDA73D}">
      <dgm:prSet phldrT="[Text]" custT="1"/>
      <dgm:spPr/>
      <dgm:t>
        <a:bodyPr/>
        <a:lstStyle/>
        <a:p>
          <a:r>
            <a:rPr lang="es-ES" sz="10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COSTO DE VENTAS</a:t>
          </a:r>
          <a:endParaRPr lang="es-ES" sz="10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7750A-59D6-4678-9D0C-3BB7153BF61E}" type="parTrans" cxnId="{7FF62DFC-208D-4B86-B5BD-B72F3B8807A9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23466-0DDB-408E-8A15-966CC5A5CB8B}" type="sibTrans" cxnId="{7FF62DFC-208D-4B86-B5BD-B72F3B8807A9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6C82D9-34ED-4531-A98A-707B85783513}">
      <dgm:prSet phldrT="[Text]" custT="1"/>
      <dgm:spPr/>
      <dgm:t>
        <a:bodyPr/>
        <a:lstStyle/>
        <a:p>
          <a:r>
            <a:rPr lang="es-ES" sz="10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GASTOS OPERACIONALES</a:t>
          </a:r>
          <a:endParaRPr lang="es-ES" sz="10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F1A85-DF9F-49E0-A359-D1ED0267FFE3}" type="parTrans" cxnId="{DBE8E252-0EE4-459B-AD6B-5727AED72C65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8CE61-7A5C-47FA-9DF9-47C579DDA646}" type="sibTrans" cxnId="{DBE8E252-0EE4-459B-AD6B-5727AED72C65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D4E6A6-7A0F-42C7-B115-50730C38A50E}">
      <dgm:prSet phldrT="[Text]" custT="1"/>
      <dgm:spPr/>
      <dgm:t>
        <a:bodyPr/>
        <a:lstStyle/>
        <a:p>
          <a:r>
            <a:rPr lang="es-ES" sz="10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DEPRECIACIONES</a:t>
          </a:r>
          <a:endParaRPr lang="es-ES" sz="10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E0A0F4-4A52-4433-BC3A-B738DDB2A549}" type="parTrans" cxnId="{BA0711B1-CBD7-4D03-92E6-2AE8A60039F7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9FF25-7D4B-4857-BDF8-9F159709FCB9}" type="sibTrans" cxnId="{BA0711B1-CBD7-4D03-92E6-2AE8A60039F7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CC1E1-F783-4E6B-BC40-BF8C197EBAF9}">
      <dgm:prSet custT="1"/>
      <dgm:spPr/>
      <dgm:t>
        <a:bodyPr/>
        <a:lstStyle/>
        <a:p>
          <a:r>
            <a:rPr lang="es-ES" sz="1000" noProof="0" dirty="0" smtClean="0">
              <a:latin typeface="Arial" panose="020B0604020202020204" pitchFamily="34" charset="0"/>
              <a:cs typeface="Arial" panose="020B0604020202020204" pitchFamily="34" charset="0"/>
            </a:rPr>
            <a:t>Crecimiento sector Automotriz</a:t>
          </a:r>
          <a:endParaRPr lang="es-ES" sz="1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B3E6D-945C-4FD2-A50E-5BDA29651045}" type="parTrans" cxnId="{58C34DB8-2C22-40C8-9824-E1B424294EA8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EDF36-0E35-449D-9C43-D1A8998A00A2}" type="sibTrans" cxnId="{58C34DB8-2C22-40C8-9824-E1B424294EA8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DFEF1-4CDD-45BC-A831-6266A8445D21}">
      <dgm:prSet custT="1"/>
      <dgm:spPr/>
      <dgm:t>
        <a:bodyPr/>
        <a:lstStyle/>
        <a:p>
          <a:r>
            <a:rPr lang="es-ES" sz="1000" noProof="0" dirty="0" smtClean="0">
              <a:latin typeface="Arial" panose="020B0604020202020204" pitchFamily="34" charset="0"/>
              <a:cs typeface="Arial" panose="020B0604020202020204" pitchFamily="34" charset="0"/>
            </a:rPr>
            <a:t>Participación histórica en el total de las ventas</a:t>
          </a:r>
          <a:endParaRPr lang="es-ES" sz="1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55CD6-1A5E-4426-8860-DD374BD87057}" type="parTrans" cxnId="{73D074D1-D79A-4C83-9A8B-94A67145CBBF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FB0A8-38CB-43F7-A4C9-6D2B09564E70}" type="sibTrans" cxnId="{73D074D1-D79A-4C83-9A8B-94A67145CBBF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9877A-8440-4B76-B409-0CEE4DBD3D38}">
      <dgm:prSet custT="1"/>
      <dgm:spPr/>
      <dgm:t>
        <a:bodyPr/>
        <a:lstStyle/>
        <a:p>
          <a:r>
            <a:rPr lang="es-ES" sz="1000" noProof="0" dirty="0" smtClean="0">
              <a:latin typeface="Arial" panose="020B0604020202020204" pitchFamily="34" charset="0"/>
              <a:cs typeface="Arial" panose="020B0604020202020204" pitchFamily="34" charset="0"/>
            </a:rPr>
            <a:t>Tasa de Inflación</a:t>
          </a:r>
        </a:p>
      </dgm:t>
    </dgm:pt>
    <dgm:pt modelId="{8F590D3C-42BE-4B1C-B72D-63536A84FE10}" type="parTrans" cxnId="{94BC2013-D6E7-49FA-A316-27D7657D1518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FAFA6-901F-443E-A2C7-C4C5C06A4019}" type="sibTrans" cxnId="{94BC2013-D6E7-49FA-A316-27D7657D1518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26929-2577-432B-8523-F3C62F954E11}">
      <dgm:prSet custT="1"/>
      <dgm:spPr/>
      <dgm:t>
        <a:bodyPr/>
        <a:lstStyle/>
        <a:p>
          <a:r>
            <a:rPr lang="es-ES" sz="1000" noProof="0" dirty="0" smtClean="0">
              <a:latin typeface="Arial" panose="020B0604020202020204" pitchFamily="34" charset="0"/>
              <a:cs typeface="Arial" panose="020B0604020202020204" pitchFamily="34" charset="0"/>
            </a:rPr>
            <a:t>Se mantienen constantes </a:t>
          </a:r>
          <a:r>
            <a:rPr lang="es-EC" sz="1000" dirty="0" smtClean="0">
              <a:latin typeface="Arial" panose="020B0604020202020204" pitchFamily="34" charset="0"/>
              <a:cs typeface="Arial" panose="020B0604020202020204" pitchFamily="34" charset="0"/>
            </a:rPr>
            <a:t>tomando como base los saldos 2013 </a:t>
          </a:r>
          <a:endParaRPr lang="es-ES" sz="1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BDF029-9C4F-410A-9E60-1349D0BF1D02}" type="parTrans" cxnId="{04EA98DF-F1B4-46C4-893C-DE65F26C51EF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E911A-D4D6-4983-82B1-1546F75DA331}" type="sibTrans" cxnId="{04EA98DF-F1B4-46C4-893C-DE65F26C51EF}">
      <dgm:prSet/>
      <dgm:spPr/>
      <dgm:t>
        <a:bodyPr/>
        <a:lstStyle/>
        <a:p>
          <a:endParaRPr lang="es-ES" sz="1000" noProof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FC1AE-EC9B-4E75-93F4-D258803D0833}" type="pres">
      <dgm:prSet presAssocID="{E432F602-825E-4450-A5C8-381D4B891A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60AF583-05DB-40EC-A71B-12CF158B9907}" type="pres">
      <dgm:prSet presAssocID="{29E61C2F-851E-48B4-B802-814433832ABC}" presName="hierRoot1" presStyleCnt="0"/>
      <dgm:spPr/>
      <dgm:t>
        <a:bodyPr/>
        <a:lstStyle/>
        <a:p>
          <a:endParaRPr lang="es-EC"/>
        </a:p>
      </dgm:t>
    </dgm:pt>
    <dgm:pt modelId="{8715C391-7E42-476D-BA69-177169CD7A58}" type="pres">
      <dgm:prSet presAssocID="{29E61C2F-851E-48B4-B802-814433832ABC}" presName="composite" presStyleCnt="0"/>
      <dgm:spPr/>
      <dgm:t>
        <a:bodyPr/>
        <a:lstStyle/>
        <a:p>
          <a:endParaRPr lang="es-EC"/>
        </a:p>
      </dgm:t>
    </dgm:pt>
    <dgm:pt modelId="{ECA241DB-F57D-4385-B176-A33D975F6A22}" type="pres">
      <dgm:prSet presAssocID="{29E61C2F-851E-48B4-B802-814433832ABC}" presName="background" presStyleLbl="node0" presStyleIdx="0" presStyleCnt="1"/>
      <dgm:spPr/>
      <dgm:t>
        <a:bodyPr/>
        <a:lstStyle/>
        <a:p>
          <a:endParaRPr lang="es-EC"/>
        </a:p>
      </dgm:t>
    </dgm:pt>
    <dgm:pt modelId="{C6A50E25-8F3C-4DF4-B537-9F56B0A12B81}" type="pres">
      <dgm:prSet presAssocID="{29E61C2F-851E-48B4-B802-814433832ABC}" presName="text" presStyleLbl="fgAcc0" presStyleIdx="0" presStyleCnt="1" custScaleY="56633" custLinFactNeighborX="-6967" custLinFactNeighborY="-25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0E8144-2044-4027-BD4C-F8BC89E1414B}" type="pres">
      <dgm:prSet presAssocID="{29E61C2F-851E-48B4-B802-814433832ABC}" presName="hierChild2" presStyleCnt="0"/>
      <dgm:spPr/>
      <dgm:t>
        <a:bodyPr/>
        <a:lstStyle/>
        <a:p>
          <a:endParaRPr lang="es-EC"/>
        </a:p>
      </dgm:t>
    </dgm:pt>
    <dgm:pt modelId="{10FCD5E5-1EB0-42F5-BE92-E08B66B2AEC9}" type="pres">
      <dgm:prSet presAssocID="{9730C978-DFD1-4CF7-98B4-260D703D8293}" presName="Name10" presStyleLbl="parChTrans1D2" presStyleIdx="0" presStyleCnt="4"/>
      <dgm:spPr/>
      <dgm:t>
        <a:bodyPr/>
        <a:lstStyle/>
        <a:p>
          <a:endParaRPr lang="es-ES"/>
        </a:p>
      </dgm:t>
    </dgm:pt>
    <dgm:pt modelId="{8E745900-7203-4EB8-88DA-D012FD5A4758}" type="pres">
      <dgm:prSet presAssocID="{FDC2DF1A-6024-4F81-98F4-04A22E5B4E69}" presName="hierRoot2" presStyleCnt="0"/>
      <dgm:spPr/>
      <dgm:t>
        <a:bodyPr/>
        <a:lstStyle/>
        <a:p>
          <a:endParaRPr lang="es-EC"/>
        </a:p>
      </dgm:t>
    </dgm:pt>
    <dgm:pt modelId="{453EF1D6-EB79-45B6-9DED-98AF8C88043C}" type="pres">
      <dgm:prSet presAssocID="{FDC2DF1A-6024-4F81-98F4-04A22E5B4E69}" presName="composite2" presStyleCnt="0"/>
      <dgm:spPr/>
      <dgm:t>
        <a:bodyPr/>
        <a:lstStyle/>
        <a:p>
          <a:endParaRPr lang="es-EC"/>
        </a:p>
      </dgm:t>
    </dgm:pt>
    <dgm:pt modelId="{2A03E212-BAC6-4BC8-A414-058D02D44954}" type="pres">
      <dgm:prSet presAssocID="{FDC2DF1A-6024-4F81-98F4-04A22E5B4E69}" presName="background2" presStyleLbl="node2" presStyleIdx="0" presStyleCnt="4"/>
      <dgm:spPr/>
      <dgm:t>
        <a:bodyPr/>
        <a:lstStyle/>
        <a:p>
          <a:endParaRPr lang="es-EC"/>
        </a:p>
      </dgm:t>
    </dgm:pt>
    <dgm:pt modelId="{DB3B5BAD-FF72-4B8E-BDF3-727225C9C34A}" type="pres">
      <dgm:prSet presAssocID="{FDC2DF1A-6024-4F81-98F4-04A22E5B4E69}" presName="text2" presStyleLbl="fgAcc2" presStyleIdx="0" presStyleCnt="4" custScaleY="566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BD9F3-7737-40F2-94C9-1D024DBABD63}" type="pres">
      <dgm:prSet presAssocID="{FDC2DF1A-6024-4F81-98F4-04A22E5B4E69}" presName="hierChild3" presStyleCnt="0"/>
      <dgm:spPr/>
      <dgm:t>
        <a:bodyPr/>
        <a:lstStyle/>
        <a:p>
          <a:endParaRPr lang="es-EC"/>
        </a:p>
      </dgm:t>
    </dgm:pt>
    <dgm:pt modelId="{C79F00A7-8F91-4882-9737-8F83DDBD69A3}" type="pres">
      <dgm:prSet presAssocID="{2AAB3E6D-945C-4FD2-A50E-5BDA29651045}" presName="Name17" presStyleLbl="parChTrans1D3" presStyleIdx="0" presStyleCnt="4"/>
      <dgm:spPr/>
      <dgm:t>
        <a:bodyPr/>
        <a:lstStyle/>
        <a:p>
          <a:endParaRPr lang="es-ES"/>
        </a:p>
      </dgm:t>
    </dgm:pt>
    <dgm:pt modelId="{F12DD79B-2D89-4C87-82D4-0D2CA906AD65}" type="pres">
      <dgm:prSet presAssocID="{5B8CC1E1-F783-4E6B-BC40-BF8C197EBAF9}" presName="hierRoot3" presStyleCnt="0"/>
      <dgm:spPr/>
      <dgm:t>
        <a:bodyPr/>
        <a:lstStyle/>
        <a:p>
          <a:endParaRPr lang="es-EC"/>
        </a:p>
      </dgm:t>
    </dgm:pt>
    <dgm:pt modelId="{B93EB099-C6A4-4B0A-A0E8-5F3AC5B8FC4B}" type="pres">
      <dgm:prSet presAssocID="{5B8CC1E1-F783-4E6B-BC40-BF8C197EBAF9}" presName="composite3" presStyleCnt="0"/>
      <dgm:spPr/>
      <dgm:t>
        <a:bodyPr/>
        <a:lstStyle/>
        <a:p>
          <a:endParaRPr lang="es-EC"/>
        </a:p>
      </dgm:t>
    </dgm:pt>
    <dgm:pt modelId="{A4C07349-9CCD-459A-979B-DB5DB5B1C0A3}" type="pres">
      <dgm:prSet presAssocID="{5B8CC1E1-F783-4E6B-BC40-BF8C197EBAF9}" presName="background3" presStyleLbl="node3" presStyleIdx="0" presStyleCnt="4"/>
      <dgm:spPr/>
      <dgm:t>
        <a:bodyPr/>
        <a:lstStyle/>
        <a:p>
          <a:endParaRPr lang="es-EC"/>
        </a:p>
      </dgm:t>
    </dgm:pt>
    <dgm:pt modelId="{3D6A21F4-B4B1-4002-AB21-88930DD03A23}" type="pres">
      <dgm:prSet presAssocID="{5B8CC1E1-F783-4E6B-BC40-BF8C197EBAF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2F3BED-DAF7-44AA-99E8-6EF26DFEA709}" type="pres">
      <dgm:prSet presAssocID="{5B8CC1E1-F783-4E6B-BC40-BF8C197EBAF9}" presName="hierChild4" presStyleCnt="0"/>
      <dgm:spPr/>
      <dgm:t>
        <a:bodyPr/>
        <a:lstStyle/>
        <a:p>
          <a:endParaRPr lang="es-EC"/>
        </a:p>
      </dgm:t>
    </dgm:pt>
    <dgm:pt modelId="{2B8EFCDC-FBF4-4F09-9F62-10462723BE66}" type="pres">
      <dgm:prSet presAssocID="{8187750A-59D6-4678-9D0C-3BB7153BF61E}" presName="Name10" presStyleLbl="parChTrans1D2" presStyleIdx="1" presStyleCnt="4"/>
      <dgm:spPr/>
      <dgm:t>
        <a:bodyPr/>
        <a:lstStyle/>
        <a:p>
          <a:endParaRPr lang="es-ES"/>
        </a:p>
      </dgm:t>
    </dgm:pt>
    <dgm:pt modelId="{2D3EDE9C-4DF9-4A2F-BA76-BBD9DD414825}" type="pres">
      <dgm:prSet presAssocID="{78B1B1EE-C592-4CC0-9EB1-FBAB60DDA73D}" presName="hierRoot2" presStyleCnt="0"/>
      <dgm:spPr/>
      <dgm:t>
        <a:bodyPr/>
        <a:lstStyle/>
        <a:p>
          <a:endParaRPr lang="es-EC"/>
        </a:p>
      </dgm:t>
    </dgm:pt>
    <dgm:pt modelId="{0529987E-426D-4E22-BC56-A076AB266A09}" type="pres">
      <dgm:prSet presAssocID="{78B1B1EE-C592-4CC0-9EB1-FBAB60DDA73D}" presName="composite2" presStyleCnt="0"/>
      <dgm:spPr/>
      <dgm:t>
        <a:bodyPr/>
        <a:lstStyle/>
        <a:p>
          <a:endParaRPr lang="es-EC"/>
        </a:p>
      </dgm:t>
    </dgm:pt>
    <dgm:pt modelId="{0C8C5A83-BE39-488D-871F-90BA3EA5F71D}" type="pres">
      <dgm:prSet presAssocID="{78B1B1EE-C592-4CC0-9EB1-FBAB60DDA73D}" presName="background2" presStyleLbl="node2" presStyleIdx="1" presStyleCnt="4"/>
      <dgm:spPr/>
      <dgm:t>
        <a:bodyPr/>
        <a:lstStyle/>
        <a:p>
          <a:endParaRPr lang="es-EC"/>
        </a:p>
      </dgm:t>
    </dgm:pt>
    <dgm:pt modelId="{6036D9BE-21D7-4662-A161-BB53E3A79EF1}" type="pres">
      <dgm:prSet presAssocID="{78B1B1EE-C592-4CC0-9EB1-FBAB60DDA73D}" presName="text2" presStyleLbl="fgAcc2" presStyleIdx="1" presStyleCnt="4" custScaleY="566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4D97A8-6DAB-45DE-845B-76ABC8578586}" type="pres">
      <dgm:prSet presAssocID="{78B1B1EE-C592-4CC0-9EB1-FBAB60DDA73D}" presName="hierChild3" presStyleCnt="0"/>
      <dgm:spPr/>
      <dgm:t>
        <a:bodyPr/>
        <a:lstStyle/>
        <a:p>
          <a:endParaRPr lang="es-EC"/>
        </a:p>
      </dgm:t>
    </dgm:pt>
    <dgm:pt modelId="{37270ACA-D6FD-40C5-8D15-AF288C997192}" type="pres">
      <dgm:prSet presAssocID="{B2455CD6-1A5E-4426-8860-DD374BD87057}" presName="Name17" presStyleLbl="parChTrans1D3" presStyleIdx="1" presStyleCnt="4"/>
      <dgm:spPr/>
      <dgm:t>
        <a:bodyPr/>
        <a:lstStyle/>
        <a:p>
          <a:endParaRPr lang="es-ES"/>
        </a:p>
      </dgm:t>
    </dgm:pt>
    <dgm:pt modelId="{CD92DDC7-E39D-4AD6-A2FD-DD8A3B947E07}" type="pres">
      <dgm:prSet presAssocID="{1FEDFEF1-4CDD-45BC-A831-6266A8445D21}" presName="hierRoot3" presStyleCnt="0"/>
      <dgm:spPr/>
      <dgm:t>
        <a:bodyPr/>
        <a:lstStyle/>
        <a:p>
          <a:endParaRPr lang="es-EC"/>
        </a:p>
      </dgm:t>
    </dgm:pt>
    <dgm:pt modelId="{4B9F6286-7A9B-485C-9DAE-BB63217592D7}" type="pres">
      <dgm:prSet presAssocID="{1FEDFEF1-4CDD-45BC-A831-6266A8445D21}" presName="composite3" presStyleCnt="0"/>
      <dgm:spPr/>
      <dgm:t>
        <a:bodyPr/>
        <a:lstStyle/>
        <a:p>
          <a:endParaRPr lang="es-EC"/>
        </a:p>
      </dgm:t>
    </dgm:pt>
    <dgm:pt modelId="{F194FA76-0A7C-4183-9050-FC6F1D651B1C}" type="pres">
      <dgm:prSet presAssocID="{1FEDFEF1-4CDD-45BC-A831-6266A8445D21}" presName="background3" presStyleLbl="node3" presStyleIdx="1" presStyleCnt="4"/>
      <dgm:spPr/>
      <dgm:t>
        <a:bodyPr/>
        <a:lstStyle/>
        <a:p>
          <a:endParaRPr lang="es-EC"/>
        </a:p>
      </dgm:t>
    </dgm:pt>
    <dgm:pt modelId="{4CBE726D-243D-41DB-96E4-56D035D3943E}" type="pres">
      <dgm:prSet presAssocID="{1FEDFEF1-4CDD-45BC-A831-6266A8445D2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8F3725-BF98-4EFA-82DB-9B06EBBC36A1}" type="pres">
      <dgm:prSet presAssocID="{1FEDFEF1-4CDD-45BC-A831-6266A8445D21}" presName="hierChild4" presStyleCnt="0"/>
      <dgm:spPr/>
      <dgm:t>
        <a:bodyPr/>
        <a:lstStyle/>
        <a:p>
          <a:endParaRPr lang="es-EC"/>
        </a:p>
      </dgm:t>
    </dgm:pt>
    <dgm:pt modelId="{EF576C58-60C0-4616-BEF7-99A00D34FA0A}" type="pres">
      <dgm:prSet presAssocID="{9C6F1A85-DF9F-49E0-A359-D1ED0267FFE3}" presName="Name10" presStyleLbl="parChTrans1D2" presStyleIdx="2" presStyleCnt="4"/>
      <dgm:spPr/>
      <dgm:t>
        <a:bodyPr/>
        <a:lstStyle/>
        <a:p>
          <a:endParaRPr lang="es-ES"/>
        </a:p>
      </dgm:t>
    </dgm:pt>
    <dgm:pt modelId="{1BF14F4F-20D7-46C5-97E1-4944865A7F70}" type="pres">
      <dgm:prSet presAssocID="{2C6C82D9-34ED-4531-A98A-707B85783513}" presName="hierRoot2" presStyleCnt="0"/>
      <dgm:spPr/>
      <dgm:t>
        <a:bodyPr/>
        <a:lstStyle/>
        <a:p>
          <a:endParaRPr lang="es-EC"/>
        </a:p>
      </dgm:t>
    </dgm:pt>
    <dgm:pt modelId="{4A09C0C7-2C4F-4B15-92DE-26885EF17858}" type="pres">
      <dgm:prSet presAssocID="{2C6C82D9-34ED-4531-A98A-707B85783513}" presName="composite2" presStyleCnt="0"/>
      <dgm:spPr/>
      <dgm:t>
        <a:bodyPr/>
        <a:lstStyle/>
        <a:p>
          <a:endParaRPr lang="es-EC"/>
        </a:p>
      </dgm:t>
    </dgm:pt>
    <dgm:pt modelId="{BF808962-AFE9-4013-ABE5-07C914C33A83}" type="pres">
      <dgm:prSet presAssocID="{2C6C82D9-34ED-4531-A98A-707B85783513}" presName="background2" presStyleLbl="node2" presStyleIdx="2" presStyleCnt="4"/>
      <dgm:spPr/>
      <dgm:t>
        <a:bodyPr/>
        <a:lstStyle/>
        <a:p>
          <a:endParaRPr lang="es-EC"/>
        </a:p>
      </dgm:t>
    </dgm:pt>
    <dgm:pt modelId="{D9811504-05EC-47A9-A164-0E91ED334D21}" type="pres">
      <dgm:prSet presAssocID="{2C6C82D9-34ED-4531-A98A-707B85783513}" presName="text2" presStyleLbl="fgAcc2" presStyleIdx="2" presStyleCnt="4" custScaleY="566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66CDAF-1B30-48F3-92BA-31A8B3426452}" type="pres">
      <dgm:prSet presAssocID="{2C6C82D9-34ED-4531-A98A-707B85783513}" presName="hierChild3" presStyleCnt="0"/>
      <dgm:spPr/>
      <dgm:t>
        <a:bodyPr/>
        <a:lstStyle/>
        <a:p>
          <a:endParaRPr lang="es-EC"/>
        </a:p>
      </dgm:t>
    </dgm:pt>
    <dgm:pt modelId="{F40BEB6B-B48B-463F-8486-F434957B9775}" type="pres">
      <dgm:prSet presAssocID="{8F590D3C-42BE-4B1C-B72D-63536A84FE10}" presName="Name17" presStyleLbl="parChTrans1D3" presStyleIdx="2" presStyleCnt="4"/>
      <dgm:spPr/>
      <dgm:t>
        <a:bodyPr/>
        <a:lstStyle/>
        <a:p>
          <a:endParaRPr lang="es-ES"/>
        </a:p>
      </dgm:t>
    </dgm:pt>
    <dgm:pt modelId="{5A6B6EA4-1B40-4088-ACEC-EAFCE5E6B08B}" type="pres">
      <dgm:prSet presAssocID="{2959877A-8440-4B76-B409-0CEE4DBD3D38}" presName="hierRoot3" presStyleCnt="0"/>
      <dgm:spPr/>
      <dgm:t>
        <a:bodyPr/>
        <a:lstStyle/>
        <a:p>
          <a:endParaRPr lang="es-EC"/>
        </a:p>
      </dgm:t>
    </dgm:pt>
    <dgm:pt modelId="{40BA5EDA-3F64-49C4-A5C4-CC78AF062425}" type="pres">
      <dgm:prSet presAssocID="{2959877A-8440-4B76-B409-0CEE4DBD3D38}" presName="composite3" presStyleCnt="0"/>
      <dgm:spPr/>
      <dgm:t>
        <a:bodyPr/>
        <a:lstStyle/>
        <a:p>
          <a:endParaRPr lang="es-EC"/>
        </a:p>
      </dgm:t>
    </dgm:pt>
    <dgm:pt modelId="{59DC643D-B8C8-4E5F-A405-5E707B6F6338}" type="pres">
      <dgm:prSet presAssocID="{2959877A-8440-4B76-B409-0CEE4DBD3D38}" presName="background3" presStyleLbl="node3" presStyleIdx="2" presStyleCnt="4"/>
      <dgm:spPr/>
      <dgm:t>
        <a:bodyPr/>
        <a:lstStyle/>
        <a:p>
          <a:endParaRPr lang="es-EC"/>
        </a:p>
      </dgm:t>
    </dgm:pt>
    <dgm:pt modelId="{9C55BBBB-A9B6-45AE-88F4-5D4524D31DB4}" type="pres">
      <dgm:prSet presAssocID="{2959877A-8440-4B76-B409-0CEE4DBD3D3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0846A-EF5B-4263-8E6D-D3D864709707}" type="pres">
      <dgm:prSet presAssocID="{2959877A-8440-4B76-B409-0CEE4DBD3D38}" presName="hierChild4" presStyleCnt="0"/>
      <dgm:spPr/>
      <dgm:t>
        <a:bodyPr/>
        <a:lstStyle/>
        <a:p>
          <a:endParaRPr lang="es-EC"/>
        </a:p>
      </dgm:t>
    </dgm:pt>
    <dgm:pt modelId="{220091A9-3162-423F-BC3B-56245341105F}" type="pres">
      <dgm:prSet presAssocID="{F4E0A0F4-4A52-4433-BC3A-B738DDB2A549}" presName="Name10" presStyleLbl="parChTrans1D2" presStyleIdx="3" presStyleCnt="4"/>
      <dgm:spPr/>
      <dgm:t>
        <a:bodyPr/>
        <a:lstStyle/>
        <a:p>
          <a:endParaRPr lang="es-ES"/>
        </a:p>
      </dgm:t>
    </dgm:pt>
    <dgm:pt modelId="{AE4EE74F-9DC4-4316-AEF8-712B1CBECC0B}" type="pres">
      <dgm:prSet presAssocID="{D6D4E6A6-7A0F-42C7-B115-50730C38A50E}" presName="hierRoot2" presStyleCnt="0"/>
      <dgm:spPr/>
      <dgm:t>
        <a:bodyPr/>
        <a:lstStyle/>
        <a:p>
          <a:endParaRPr lang="es-EC"/>
        </a:p>
      </dgm:t>
    </dgm:pt>
    <dgm:pt modelId="{C6B03B67-BBD8-4839-87D8-6F05EB73D0E5}" type="pres">
      <dgm:prSet presAssocID="{D6D4E6A6-7A0F-42C7-B115-50730C38A50E}" presName="composite2" presStyleCnt="0"/>
      <dgm:spPr/>
      <dgm:t>
        <a:bodyPr/>
        <a:lstStyle/>
        <a:p>
          <a:endParaRPr lang="es-EC"/>
        </a:p>
      </dgm:t>
    </dgm:pt>
    <dgm:pt modelId="{FACE0E64-B398-4C1F-8E4E-B9E8189F9CCD}" type="pres">
      <dgm:prSet presAssocID="{D6D4E6A6-7A0F-42C7-B115-50730C38A50E}" presName="background2" presStyleLbl="node2" presStyleIdx="3" presStyleCnt="4"/>
      <dgm:spPr/>
      <dgm:t>
        <a:bodyPr/>
        <a:lstStyle/>
        <a:p>
          <a:endParaRPr lang="es-EC"/>
        </a:p>
      </dgm:t>
    </dgm:pt>
    <dgm:pt modelId="{0A993E14-86FA-4581-A902-3875C02945E8}" type="pres">
      <dgm:prSet presAssocID="{D6D4E6A6-7A0F-42C7-B115-50730C38A50E}" presName="text2" presStyleLbl="fgAcc2" presStyleIdx="3" presStyleCnt="4" custScaleY="566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AF9F72-D4BC-45B7-B321-41A9FCE38328}" type="pres">
      <dgm:prSet presAssocID="{D6D4E6A6-7A0F-42C7-B115-50730C38A50E}" presName="hierChild3" presStyleCnt="0"/>
      <dgm:spPr/>
      <dgm:t>
        <a:bodyPr/>
        <a:lstStyle/>
        <a:p>
          <a:endParaRPr lang="es-EC"/>
        </a:p>
      </dgm:t>
    </dgm:pt>
    <dgm:pt modelId="{FFB24B77-78C3-49A7-B6EE-5599A3FDB619}" type="pres">
      <dgm:prSet presAssocID="{FDBDF029-9C4F-410A-9E60-1349D0BF1D02}" presName="Name17" presStyleLbl="parChTrans1D3" presStyleIdx="3" presStyleCnt="4"/>
      <dgm:spPr/>
      <dgm:t>
        <a:bodyPr/>
        <a:lstStyle/>
        <a:p>
          <a:endParaRPr lang="es-ES"/>
        </a:p>
      </dgm:t>
    </dgm:pt>
    <dgm:pt modelId="{0930EC50-4501-4985-A718-826383DC24B2}" type="pres">
      <dgm:prSet presAssocID="{3E426929-2577-432B-8523-F3C62F954E11}" presName="hierRoot3" presStyleCnt="0"/>
      <dgm:spPr/>
      <dgm:t>
        <a:bodyPr/>
        <a:lstStyle/>
        <a:p>
          <a:endParaRPr lang="es-EC"/>
        </a:p>
      </dgm:t>
    </dgm:pt>
    <dgm:pt modelId="{6038AA8D-FD3F-477B-A6A4-EA071FFC8AC5}" type="pres">
      <dgm:prSet presAssocID="{3E426929-2577-432B-8523-F3C62F954E11}" presName="composite3" presStyleCnt="0"/>
      <dgm:spPr/>
      <dgm:t>
        <a:bodyPr/>
        <a:lstStyle/>
        <a:p>
          <a:endParaRPr lang="es-EC"/>
        </a:p>
      </dgm:t>
    </dgm:pt>
    <dgm:pt modelId="{1C114421-D3A0-42CA-BE9C-895745451861}" type="pres">
      <dgm:prSet presAssocID="{3E426929-2577-432B-8523-F3C62F954E11}" presName="background3" presStyleLbl="node3" presStyleIdx="3" presStyleCnt="4"/>
      <dgm:spPr/>
      <dgm:t>
        <a:bodyPr/>
        <a:lstStyle/>
        <a:p>
          <a:endParaRPr lang="es-EC"/>
        </a:p>
      </dgm:t>
    </dgm:pt>
    <dgm:pt modelId="{D16E2480-7B33-4BA5-861F-8118A06C6047}" type="pres">
      <dgm:prSet presAssocID="{3E426929-2577-432B-8523-F3C62F954E11}" presName="text3" presStyleLbl="fgAcc3" presStyleIdx="3" presStyleCnt="4" custScaleY="93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902FD-EB45-46B6-97AD-ADC1A0E95F15}" type="pres">
      <dgm:prSet presAssocID="{3E426929-2577-432B-8523-F3C62F954E11}" presName="hierChild4" presStyleCnt="0"/>
      <dgm:spPr/>
      <dgm:t>
        <a:bodyPr/>
        <a:lstStyle/>
        <a:p>
          <a:endParaRPr lang="es-EC"/>
        </a:p>
      </dgm:t>
    </dgm:pt>
  </dgm:ptLst>
  <dgm:cxnLst>
    <dgm:cxn modelId="{7212951A-E700-4E97-BD79-69C9D2B4F3DC}" type="presOf" srcId="{E432F602-825E-4450-A5C8-381D4B891AB2}" destId="{453FC1AE-EC9B-4E75-93F4-D258803D0833}" srcOrd="0" destOrd="0" presId="urn:microsoft.com/office/officeart/2005/8/layout/hierarchy1"/>
    <dgm:cxn modelId="{73D074D1-D79A-4C83-9A8B-94A67145CBBF}" srcId="{78B1B1EE-C592-4CC0-9EB1-FBAB60DDA73D}" destId="{1FEDFEF1-4CDD-45BC-A831-6266A8445D21}" srcOrd="0" destOrd="0" parTransId="{B2455CD6-1A5E-4426-8860-DD374BD87057}" sibTransId="{B78FB0A8-38CB-43F7-A4C9-6D2B09564E70}"/>
    <dgm:cxn modelId="{07989BCE-A1B3-4A68-8CC5-85CD9FE0B1C0}" type="presOf" srcId="{FDBDF029-9C4F-410A-9E60-1349D0BF1D02}" destId="{FFB24B77-78C3-49A7-B6EE-5599A3FDB619}" srcOrd="0" destOrd="0" presId="urn:microsoft.com/office/officeart/2005/8/layout/hierarchy1"/>
    <dgm:cxn modelId="{6BD84983-1BB6-497A-BCC2-40CCD2963C4B}" type="presOf" srcId="{9C6F1A85-DF9F-49E0-A359-D1ED0267FFE3}" destId="{EF576C58-60C0-4616-BEF7-99A00D34FA0A}" srcOrd="0" destOrd="0" presId="urn:microsoft.com/office/officeart/2005/8/layout/hierarchy1"/>
    <dgm:cxn modelId="{1D685ECC-8617-496C-8B45-EDE2895B750F}" type="presOf" srcId="{29E61C2F-851E-48B4-B802-814433832ABC}" destId="{C6A50E25-8F3C-4DF4-B537-9F56B0A12B81}" srcOrd="0" destOrd="0" presId="urn:microsoft.com/office/officeart/2005/8/layout/hierarchy1"/>
    <dgm:cxn modelId="{533D42E9-0F4C-475C-AB4F-914B56FE43CF}" type="presOf" srcId="{5B8CC1E1-F783-4E6B-BC40-BF8C197EBAF9}" destId="{3D6A21F4-B4B1-4002-AB21-88930DD03A23}" srcOrd="0" destOrd="0" presId="urn:microsoft.com/office/officeart/2005/8/layout/hierarchy1"/>
    <dgm:cxn modelId="{BA0711B1-CBD7-4D03-92E6-2AE8A60039F7}" srcId="{29E61C2F-851E-48B4-B802-814433832ABC}" destId="{D6D4E6A6-7A0F-42C7-B115-50730C38A50E}" srcOrd="3" destOrd="0" parTransId="{F4E0A0F4-4A52-4433-BC3A-B738DDB2A549}" sibTransId="{7F49FF25-7D4B-4857-BDF8-9F159709FCB9}"/>
    <dgm:cxn modelId="{0B162F97-B7DA-4FB7-A149-B8ADC266813F}" type="presOf" srcId="{78B1B1EE-C592-4CC0-9EB1-FBAB60DDA73D}" destId="{6036D9BE-21D7-4662-A161-BB53E3A79EF1}" srcOrd="0" destOrd="0" presId="urn:microsoft.com/office/officeart/2005/8/layout/hierarchy1"/>
    <dgm:cxn modelId="{1B77F66B-7E97-4A3C-817D-EE5B490844C9}" type="presOf" srcId="{2AAB3E6D-945C-4FD2-A50E-5BDA29651045}" destId="{C79F00A7-8F91-4882-9737-8F83DDBD69A3}" srcOrd="0" destOrd="0" presId="urn:microsoft.com/office/officeart/2005/8/layout/hierarchy1"/>
    <dgm:cxn modelId="{506EF670-9D2A-49D4-8E13-179E23EC5FBA}" srcId="{E432F602-825E-4450-A5C8-381D4B891AB2}" destId="{29E61C2F-851E-48B4-B802-814433832ABC}" srcOrd="0" destOrd="0" parTransId="{84AEC17D-6D4D-45CF-8B5B-BDB75C9541EC}" sibTransId="{48C01936-391B-4898-B545-98919D8E9369}"/>
    <dgm:cxn modelId="{DE6A3EAA-F130-416D-A691-E3301A5E3D89}" type="presOf" srcId="{D6D4E6A6-7A0F-42C7-B115-50730C38A50E}" destId="{0A993E14-86FA-4581-A902-3875C02945E8}" srcOrd="0" destOrd="0" presId="urn:microsoft.com/office/officeart/2005/8/layout/hierarchy1"/>
    <dgm:cxn modelId="{0D3EF1AA-3712-4624-BDE1-6C01F143498A}" type="presOf" srcId="{F4E0A0F4-4A52-4433-BC3A-B738DDB2A549}" destId="{220091A9-3162-423F-BC3B-56245341105F}" srcOrd="0" destOrd="0" presId="urn:microsoft.com/office/officeart/2005/8/layout/hierarchy1"/>
    <dgm:cxn modelId="{025A166C-165D-46DD-8CB1-CFBAC95882CF}" type="presOf" srcId="{8F590D3C-42BE-4B1C-B72D-63536A84FE10}" destId="{F40BEB6B-B48B-463F-8486-F434957B9775}" srcOrd="0" destOrd="0" presId="urn:microsoft.com/office/officeart/2005/8/layout/hierarchy1"/>
    <dgm:cxn modelId="{9FB02556-681B-4613-A06C-2B388E658A0C}" type="presOf" srcId="{9730C978-DFD1-4CF7-98B4-260D703D8293}" destId="{10FCD5E5-1EB0-42F5-BE92-E08B66B2AEC9}" srcOrd="0" destOrd="0" presId="urn:microsoft.com/office/officeart/2005/8/layout/hierarchy1"/>
    <dgm:cxn modelId="{4E93D1ED-3371-46A6-A445-1750801CBFD4}" type="presOf" srcId="{3E426929-2577-432B-8523-F3C62F954E11}" destId="{D16E2480-7B33-4BA5-861F-8118A06C6047}" srcOrd="0" destOrd="0" presId="urn:microsoft.com/office/officeart/2005/8/layout/hierarchy1"/>
    <dgm:cxn modelId="{7FF62DFC-208D-4B86-B5BD-B72F3B8807A9}" srcId="{29E61C2F-851E-48B4-B802-814433832ABC}" destId="{78B1B1EE-C592-4CC0-9EB1-FBAB60DDA73D}" srcOrd="1" destOrd="0" parTransId="{8187750A-59D6-4678-9D0C-3BB7153BF61E}" sibTransId="{98023466-0DDB-408E-8A15-966CC5A5CB8B}"/>
    <dgm:cxn modelId="{86871187-57B2-4ADE-8448-5E8A02DD31F0}" type="presOf" srcId="{B2455CD6-1A5E-4426-8860-DD374BD87057}" destId="{37270ACA-D6FD-40C5-8D15-AF288C997192}" srcOrd="0" destOrd="0" presId="urn:microsoft.com/office/officeart/2005/8/layout/hierarchy1"/>
    <dgm:cxn modelId="{015DFF27-0291-45AF-A912-04B1E39A3B79}" srcId="{29E61C2F-851E-48B4-B802-814433832ABC}" destId="{FDC2DF1A-6024-4F81-98F4-04A22E5B4E69}" srcOrd="0" destOrd="0" parTransId="{9730C978-DFD1-4CF7-98B4-260D703D8293}" sibTransId="{E5D1CB73-DB83-4DB3-BC30-A146FA9ABC7D}"/>
    <dgm:cxn modelId="{58C34DB8-2C22-40C8-9824-E1B424294EA8}" srcId="{FDC2DF1A-6024-4F81-98F4-04A22E5B4E69}" destId="{5B8CC1E1-F783-4E6B-BC40-BF8C197EBAF9}" srcOrd="0" destOrd="0" parTransId="{2AAB3E6D-945C-4FD2-A50E-5BDA29651045}" sibTransId="{926EDF36-0E35-449D-9C43-D1A8998A00A2}"/>
    <dgm:cxn modelId="{D1592D64-5C31-4CDF-8316-C738E5AC75FD}" type="presOf" srcId="{2C6C82D9-34ED-4531-A98A-707B85783513}" destId="{D9811504-05EC-47A9-A164-0E91ED334D21}" srcOrd="0" destOrd="0" presId="urn:microsoft.com/office/officeart/2005/8/layout/hierarchy1"/>
    <dgm:cxn modelId="{D38D688C-5A9B-4111-8562-F58515DF8BA1}" type="presOf" srcId="{2959877A-8440-4B76-B409-0CEE4DBD3D38}" destId="{9C55BBBB-A9B6-45AE-88F4-5D4524D31DB4}" srcOrd="0" destOrd="0" presId="urn:microsoft.com/office/officeart/2005/8/layout/hierarchy1"/>
    <dgm:cxn modelId="{04EA98DF-F1B4-46C4-893C-DE65F26C51EF}" srcId="{D6D4E6A6-7A0F-42C7-B115-50730C38A50E}" destId="{3E426929-2577-432B-8523-F3C62F954E11}" srcOrd="0" destOrd="0" parTransId="{FDBDF029-9C4F-410A-9E60-1349D0BF1D02}" sibTransId="{620E911A-D4D6-4983-82B1-1546F75DA331}"/>
    <dgm:cxn modelId="{A226D1C2-B223-48D5-948C-598C0DC4590A}" type="presOf" srcId="{8187750A-59D6-4678-9D0C-3BB7153BF61E}" destId="{2B8EFCDC-FBF4-4F09-9F62-10462723BE66}" srcOrd="0" destOrd="0" presId="urn:microsoft.com/office/officeart/2005/8/layout/hierarchy1"/>
    <dgm:cxn modelId="{94BC2013-D6E7-49FA-A316-27D7657D1518}" srcId="{2C6C82D9-34ED-4531-A98A-707B85783513}" destId="{2959877A-8440-4B76-B409-0CEE4DBD3D38}" srcOrd="0" destOrd="0" parTransId="{8F590D3C-42BE-4B1C-B72D-63536A84FE10}" sibTransId="{BEBFAFA6-901F-443E-A2C7-C4C5C06A4019}"/>
    <dgm:cxn modelId="{79B6AC14-F36B-4B74-B465-B0B206101788}" type="presOf" srcId="{FDC2DF1A-6024-4F81-98F4-04A22E5B4E69}" destId="{DB3B5BAD-FF72-4B8E-BDF3-727225C9C34A}" srcOrd="0" destOrd="0" presId="urn:microsoft.com/office/officeart/2005/8/layout/hierarchy1"/>
    <dgm:cxn modelId="{DBE8E252-0EE4-459B-AD6B-5727AED72C65}" srcId="{29E61C2F-851E-48B4-B802-814433832ABC}" destId="{2C6C82D9-34ED-4531-A98A-707B85783513}" srcOrd="2" destOrd="0" parTransId="{9C6F1A85-DF9F-49E0-A359-D1ED0267FFE3}" sibTransId="{0108CE61-7A5C-47FA-9DF9-47C579DDA646}"/>
    <dgm:cxn modelId="{B25CEC46-6D1C-4291-ADF7-781E2F6E4B23}" type="presOf" srcId="{1FEDFEF1-4CDD-45BC-A831-6266A8445D21}" destId="{4CBE726D-243D-41DB-96E4-56D035D3943E}" srcOrd="0" destOrd="0" presId="urn:microsoft.com/office/officeart/2005/8/layout/hierarchy1"/>
    <dgm:cxn modelId="{4C65F21C-84FE-44E8-A422-E70B98DB4568}" type="presParOf" srcId="{453FC1AE-EC9B-4E75-93F4-D258803D0833}" destId="{F60AF583-05DB-40EC-A71B-12CF158B9907}" srcOrd="0" destOrd="0" presId="urn:microsoft.com/office/officeart/2005/8/layout/hierarchy1"/>
    <dgm:cxn modelId="{A6AD9A45-278B-46A5-B63D-D01F3D717D23}" type="presParOf" srcId="{F60AF583-05DB-40EC-A71B-12CF158B9907}" destId="{8715C391-7E42-476D-BA69-177169CD7A58}" srcOrd="0" destOrd="0" presId="urn:microsoft.com/office/officeart/2005/8/layout/hierarchy1"/>
    <dgm:cxn modelId="{8E1F630E-CD8B-4525-B284-563BC270E42A}" type="presParOf" srcId="{8715C391-7E42-476D-BA69-177169CD7A58}" destId="{ECA241DB-F57D-4385-B176-A33D975F6A22}" srcOrd="0" destOrd="0" presId="urn:microsoft.com/office/officeart/2005/8/layout/hierarchy1"/>
    <dgm:cxn modelId="{072CD684-A027-4E17-839D-63F586611DBA}" type="presParOf" srcId="{8715C391-7E42-476D-BA69-177169CD7A58}" destId="{C6A50E25-8F3C-4DF4-B537-9F56B0A12B81}" srcOrd="1" destOrd="0" presId="urn:microsoft.com/office/officeart/2005/8/layout/hierarchy1"/>
    <dgm:cxn modelId="{B5CD1B2A-EF9F-474A-AC9C-25B7FB0848C6}" type="presParOf" srcId="{F60AF583-05DB-40EC-A71B-12CF158B9907}" destId="{A50E8144-2044-4027-BD4C-F8BC89E1414B}" srcOrd="1" destOrd="0" presId="urn:microsoft.com/office/officeart/2005/8/layout/hierarchy1"/>
    <dgm:cxn modelId="{0929089C-A0E4-40AF-A929-617D9855F17F}" type="presParOf" srcId="{A50E8144-2044-4027-BD4C-F8BC89E1414B}" destId="{10FCD5E5-1EB0-42F5-BE92-E08B66B2AEC9}" srcOrd="0" destOrd="0" presId="urn:microsoft.com/office/officeart/2005/8/layout/hierarchy1"/>
    <dgm:cxn modelId="{C78F8429-8CD5-4BD0-9919-25DF03E6815B}" type="presParOf" srcId="{A50E8144-2044-4027-BD4C-F8BC89E1414B}" destId="{8E745900-7203-4EB8-88DA-D012FD5A4758}" srcOrd="1" destOrd="0" presId="urn:microsoft.com/office/officeart/2005/8/layout/hierarchy1"/>
    <dgm:cxn modelId="{46190506-025E-40CE-BA69-DCEF1B5AB866}" type="presParOf" srcId="{8E745900-7203-4EB8-88DA-D012FD5A4758}" destId="{453EF1D6-EB79-45B6-9DED-98AF8C88043C}" srcOrd="0" destOrd="0" presId="urn:microsoft.com/office/officeart/2005/8/layout/hierarchy1"/>
    <dgm:cxn modelId="{E595C461-D70E-4344-93D3-0138640A2C2A}" type="presParOf" srcId="{453EF1D6-EB79-45B6-9DED-98AF8C88043C}" destId="{2A03E212-BAC6-4BC8-A414-058D02D44954}" srcOrd="0" destOrd="0" presId="urn:microsoft.com/office/officeart/2005/8/layout/hierarchy1"/>
    <dgm:cxn modelId="{FB6ACAA0-084F-4645-AA89-714CAC446929}" type="presParOf" srcId="{453EF1D6-EB79-45B6-9DED-98AF8C88043C}" destId="{DB3B5BAD-FF72-4B8E-BDF3-727225C9C34A}" srcOrd="1" destOrd="0" presId="urn:microsoft.com/office/officeart/2005/8/layout/hierarchy1"/>
    <dgm:cxn modelId="{D9AD0E1F-55B5-49AB-873F-134F7925CD51}" type="presParOf" srcId="{8E745900-7203-4EB8-88DA-D012FD5A4758}" destId="{524BD9F3-7737-40F2-94C9-1D024DBABD63}" srcOrd="1" destOrd="0" presId="urn:microsoft.com/office/officeart/2005/8/layout/hierarchy1"/>
    <dgm:cxn modelId="{920722F1-41F2-4AF0-9DA3-9C6F02EB5251}" type="presParOf" srcId="{524BD9F3-7737-40F2-94C9-1D024DBABD63}" destId="{C79F00A7-8F91-4882-9737-8F83DDBD69A3}" srcOrd="0" destOrd="0" presId="urn:microsoft.com/office/officeart/2005/8/layout/hierarchy1"/>
    <dgm:cxn modelId="{B2FA97C8-8A59-42BE-B212-7A5B28FCF4B0}" type="presParOf" srcId="{524BD9F3-7737-40F2-94C9-1D024DBABD63}" destId="{F12DD79B-2D89-4C87-82D4-0D2CA906AD65}" srcOrd="1" destOrd="0" presId="urn:microsoft.com/office/officeart/2005/8/layout/hierarchy1"/>
    <dgm:cxn modelId="{63FB5073-426E-4E71-B107-E20FDF71B6A5}" type="presParOf" srcId="{F12DD79B-2D89-4C87-82D4-0D2CA906AD65}" destId="{B93EB099-C6A4-4B0A-A0E8-5F3AC5B8FC4B}" srcOrd="0" destOrd="0" presId="urn:microsoft.com/office/officeart/2005/8/layout/hierarchy1"/>
    <dgm:cxn modelId="{F3C4A160-6B05-48A9-AC7C-48E730183AC9}" type="presParOf" srcId="{B93EB099-C6A4-4B0A-A0E8-5F3AC5B8FC4B}" destId="{A4C07349-9CCD-459A-979B-DB5DB5B1C0A3}" srcOrd="0" destOrd="0" presId="urn:microsoft.com/office/officeart/2005/8/layout/hierarchy1"/>
    <dgm:cxn modelId="{56BD84B8-39E7-4626-9E4D-D265776FF682}" type="presParOf" srcId="{B93EB099-C6A4-4B0A-A0E8-5F3AC5B8FC4B}" destId="{3D6A21F4-B4B1-4002-AB21-88930DD03A23}" srcOrd="1" destOrd="0" presId="urn:microsoft.com/office/officeart/2005/8/layout/hierarchy1"/>
    <dgm:cxn modelId="{76EF2149-8441-4A1E-AF8B-4EA858BBB86B}" type="presParOf" srcId="{F12DD79B-2D89-4C87-82D4-0D2CA906AD65}" destId="{492F3BED-DAF7-44AA-99E8-6EF26DFEA709}" srcOrd="1" destOrd="0" presId="urn:microsoft.com/office/officeart/2005/8/layout/hierarchy1"/>
    <dgm:cxn modelId="{78598B36-195F-4D34-AD78-2B81CAC4CB23}" type="presParOf" srcId="{A50E8144-2044-4027-BD4C-F8BC89E1414B}" destId="{2B8EFCDC-FBF4-4F09-9F62-10462723BE66}" srcOrd="2" destOrd="0" presId="urn:microsoft.com/office/officeart/2005/8/layout/hierarchy1"/>
    <dgm:cxn modelId="{95D6E82D-8546-4EF9-834F-2C2D358D6B63}" type="presParOf" srcId="{A50E8144-2044-4027-BD4C-F8BC89E1414B}" destId="{2D3EDE9C-4DF9-4A2F-BA76-BBD9DD414825}" srcOrd="3" destOrd="0" presId="urn:microsoft.com/office/officeart/2005/8/layout/hierarchy1"/>
    <dgm:cxn modelId="{A7F3B9FB-8A94-43F5-BF13-DF4867A3B89E}" type="presParOf" srcId="{2D3EDE9C-4DF9-4A2F-BA76-BBD9DD414825}" destId="{0529987E-426D-4E22-BC56-A076AB266A09}" srcOrd="0" destOrd="0" presId="urn:microsoft.com/office/officeart/2005/8/layout/hierarchy1"/>
    <dgm:cxn modelId="{2A934B3A-EA69-49DB-BBFD-C5F74D629DE7}" type="presParOf" srcId="{0529987E-426D-4E22-BC56-A076AB266A09}" destId="{0C8C5A83-BE39-488D-871F-90BA3EA5F71D}" srcOrd="0" destOrd="0" presId="urn:microsoft.com/office/officeart/2005/8/layout/hierarchy1"/>
    <dgm:cxn modelId="{9F7BA37E-91A8-47C2-9432-7F4B6ABEC4DA}" type="presParOf" srcId="{0529987E-426D-4E22-BC56-A076AB266A09}" destId="{6036D9BE-21D7-4662-A161-BB53E3A79EF1}" srcOrd="1" destOrd="0" presId="urn:microsoft.com/office/officeart/2005/8/layout/hierarchy1"/>
    <dgm:cxn modelId="{24C12126-A68F-4012-914E-D5185D0F9C4C}" type="presParOf" srcId="{2D3EDE9C-4DF9-4A2F-BA76-BBD9DD414825}" destId="{144D97A8-6DAB-45DE-845B-76ABC8578586}" srcOrd="1" destOrd="0" presId="urn:microsoft.com/office/officeart/2005/8/layout/hierarchy1"/>
    <dgm:cxn modelId="{977CEB61-C3C4-443D-AEC3-A537A979219A}" type="presParOf" srcId="{144D97A8-6DAB-45DE-845B-76ABC8578586}" destId="{37270ACA-D6FD-40C5-8D15-AF288C997192}" srcOrd="0" destOrd="0" presId="urn:microsoft.com/office/officeart/2005/8/layout/hierarchy1"/>
    <dgm:cxn modelId="{14CFC650-5488-4140-A437-62B0D4DAB736}" type="presParOf" srcId="{144D97A8-6DAB-45DE-845B-76ABC8578586}" destId="{CD92DDC7-E39D-4AD6-A2FD-DD8A3B947E07}" srcOrd="1" destOrd="0" presId="urn:microsoft.com/office/officeart/2005/8/layout/hierarchy1"/>
    <dgm:cxn modelId="{34A705A0-D16E-42FD-9477-A51AE5E8372A}" type="presParOf" srcId="{CD92DDC7-E39D-4AD6-A2FD-DD8A3B947E07}" destId="{4B9F6286-7A9B-485C-9DAE-BB63217592D7}" srcOrd="0" destOrd="0" presId="urn:microsoft.com/office/officeart/2005/8/layout/hierarchy1"/>
    <dgm:cxn modelId="{108ED409-3F76-4208-B9B9-5C1663DA2AC6}" type="presParOf" srcId="{4B9F6286-7A9B-485C-9DAE-BB63217592D7}" destId="{F194FA76-0A7C-4183-9050-FC6F1D651B1C}" srcOrd="0" destOrd="0" presId="urn:microsoft.com/office/officeart/2005/8/layout/hierarchy1"/>
    <dgm:cxn modelId="{84697461-F6CB-4A76-B611-A91AD92944F3}" type="presParOf" srcId="{4B9F6286-7A9B-485C-9DAE-BB63217592D7}" destId="{4CBE726D-243D-41DB-96E4-56D035D3943E}" srcOrd="1" destOrd="0" presId="urn:microsoft.com/office/officeart/2005/8/layout/hierarchy1"/>
    <dgm:cxn modelId="{E3C88B91-DA2C-4838-9D61-5BD434A470B5}" type="presParOf" srcId="{CD92DDC7-E39D-4AD6-A2FD-DD8A3B947E07}" destId="{248F3725-BF98-4EFA-82DB-9B06EBBC36A1}" srcOrd="1" destOrd="0" presId="urn:microsoft.com/office/officeart/2005/8/layout/hierarchy1"/>
    <dgm:cxn modelId="{5FD9FB82-3F91-4FEF-BBBA-3B6330358B38}" type="presParOf" srcId="{A50E8144-2044-4027-BD4C-F8BC89E1414B}" destId="{EF576C58-60C0-4616-BEF7-99A00D34FA0A}" srcOrd="4" destOrd="0" presId="urn:microsoft.com/office/officeart/2005/8/layout/hierarchy1"/>
    <dgm:cxn modelId="{FA5EF488-4D3F-47B8-9B79-DC7408805C1F}" type="presParOf" srcId="{A50E8144-2044-4027-BD4C-F8BC89E1414B}" destId="{1BF14F4F-20D7-46C5-97E1-4944865A7F70}" srcOrd="5" destOrd="0" presId="urn:microsoft.com/office/officeart/2005/8/layout/hierarchy1"/>
    <dgm:cxn modelId="{B5E786FD-6876-4E5B-A38D-925F6E8F8DCF}" type="presParOf" srcId="{1BF14F4F-20D7-46C5-97E1-4944865A7F70}" destId="{4A09C0C7-2C4F-4B15-92DE-26885EF17858}" srcOrd="0" destOrd="0" presId="urn:microsoft.com/office/officeart/2005/8/layout/hierarchy1"/>
    <dgm:cxn modelId="{F6D05F82-0F10-403F-A753-ED1E2DE38644}" type="presParOf" srcId="{4A09C0C7-2C4F-4B15-92DE-26885EF17858}" destId="{BF808962-AFE9-4013-ABE5-07C914C33A83}" srcOrd="0" destOrd="0" presId="urn:microsoft.com/office/officeart/2005/8/layout/hierarchy1"/>
    <dgm:cxn modelId="{ECE4BDBF-AD1F-41AA-B10E-6D19FC57B7A1}" type="presParOf" srcId="{4A09C0C7-2C4F-4B15-92DE-26885EF17858}" destId="{D9811504-05EC-47A9-A164-0E91ED334D21}" srcOrd="1" destOrd="0" presId="urn:microsoft.com/office/officeart/2005/8/layout/hierarchy1"/>
    <dgm:cxn modelId="{80EC6C54-5ADA-4ABF-83D1-F8DC17A4E2B5}" type="presParOf" srcId="{1BF14F4F-20D7-46C5-97E1-4944865A7F70}" destId="{8F66CDAF-1B30-48F3-92BA-31A8B3426452}" srcOrd="1" destOrd="0" presId="urn:microsoft.com/office/officeart/2005/8/layout/hierarchy1"/>
    <dgm:cxn modelId="{1933CCDE-9715-4D6F-AD85-99185638EC37}" type="presParOf" srcId="{8F66CDAF-1B30-48F3-92BA-31A8B3426452}" destId="{F40BEB6B-B48B-463F-8486-F434957B9775}" srcOrd="0" destOrd="0" presId="urn:microsoft.com/office/officeart/2005/8/layout/hierarchy1"/>
    <dgm:cxn modelId="{9E1E511B-4953-4145-9F07-A3CFA72E4733}" type="presParOf" srcId="{8F66CDAF-1B30-48F3-92BA-31A8B3426452}" destId="{5A6B6EA4-1B40-4088-ACEC-EAFCE5E6B08B}" srcOrd="1" destOrd="0" presId="urn:microsoft.com/office/officeart/2005/8/layout/hierarchy1"/>
    <dgm:cxn modelId="{E9EA1C9B-7086-4C2D-8025-0314FFC4CD34}" type="presParOf" srcId="{5A6B6EA4-1B40-4088-ACEC-EAFCE5E6B08B}" destId="{40BA5EDA-3F64-49C4-A5C4-CC78AF062425}" srcOrd="0" destOrd="0" presId="urn:microsoft.com/office/officeart/2005/8/layout/hierarchy1"/>
    <dgm:cxn modelId="{C4E78DE4-0400-48C1-82A1-C70E06C7582D}" type="presParOf" srcId="{40BA5EDA-3F64-49C4-A5C4-CC78AF062425}" destId="{59DC643D-B8C8-4E5F-A405-5E707B6F6338}" srcOrd="0" destOrd="0" presId="urn:microsoft.com/office/officeart/2005/8/layout/hierarchy1"/>
    <dgm:cxn modelId="{DA63FF87-B9CC-4AC5-A61B-A91B78BA11FB}" type="presParOf" srcId="{40BA5EDA-3F64-49C4-A5C4-CC78AF062425}" destId="{9C55BBBB-A9B6-45AE-88F4-5D4524D31DB4}" srcOrd="1" destOrd="0" presId="urn:microsoft.com/office/officeart/2005/8/layout/hierarchy1"/>
    <dgm:cxn modelId="{BCA74E84-4374-4E64-8251-9E812BCAACDC}" type="presParOf" srcId="{5A6B6EA4-1B40-4088-ACEC-EAFCE5E6B08B}" destId="{7320846A-EF5B-4263-8E6D-D3D864709707}" srcOrd="1" destOrd="0" presId="urn:microsoft.com/office/officeart/2005/8/layout/hierarchy1"/>
    <dgm:cxn modelId="{055BED1D-E554-4543-9486-0621CB33461B}" type="presParOf" srcId="{A50E8144-2044-4027-BD4C-F8BC89E1414B}" destId="{220091A9-3162-423F-BC3B-56245341105F}" srcOrd="6" destOrd="0" presId="urn:microsoft.com/office/officeart/2005/8/layout/hierarchy1"/>
    <dgm:cxn modelId="{790F8A17-B4B6-4D5C-90E0-26786C00DD7F}" type="presParOf" srcId="{A50E8144-2044-4027-BD4C-F8BC89E1414B}" destId="{AE4EE74F-9DC4-4316-AEF8-712B1CBECC0B}" srcOrd="7" destOrd="0" presId="urn:microsoft.com/office/officeart/2005/8/layout/hierarchy1"/>
    <dgm:cxn modelId="{585DDF07-5423-4198-8717-3D423DBC90DD}" type="presParOf" srcId="{AE4EE74F-9DC4-4316-AEF8-712B1CBECC0B}" destId="{C6B03B67-BBD8-4839-87D8-6F05EB73D0E5}" srcOrd="0" destOrd="0" presId="urn:microsoft.com/office/officeart/2005/8/layout/hierarchy1"/>
    <dgm:cxn modelId="{8B98E88C-50F7-4D9D-85CB-B5BF7209CACB}" type="presParOf" srcId="{C6B03B67-BBD8-4839-87D8-6F05EB73D0E5}" destId="{FACE0E64-B398-4C1F-8E4E-B9E8189F9CCD}" srcOrd="0" destOrd="0" presId="urn:microsoft.com/office/officeart/2005/8/layout/hierarchy1"/>
    <dgm:cxn modelId="{288AF008-281B-4614-AB0C-29BCBAA293FE}" type="presParOf" srcId="{C6B03B67-BBD8-4839-87D8-6F05EB73D0E5}" destId="{0A993E14-86FA-4581-A902-3875C02945E8}" srcOrd="1" destOrd="0" presId="urn:microsoft.com/office/officeart/2005/8/layout/hierarchy1"/>
    <dgm:cxn modelId="{70B597AF-3E2B-4922-A604-4C2E5D8D2F11}" type="presParOf" srcId="{AE4EE74F-9DC4-4316-AEF8-712B1CBECC0B}" destId="{D0AF9F72-D4BC-45B7-B321-41A9FCE38328}" srcOrd="1" destOrd="0" presId="urn:microsoft.com/office/officeart/2005/8/layout/hierarchy1"/>
    <dgm:cxn modelId="{B22B8234-7ECD-4871-8F31-9C52E4890EB3}" type="presParOf" srcId="{D0AF9F72-D4BC-45B7-B321-41A9FCE38328}" destId="{FFB24B77-78C3-49A7-B6EE-5599A3FDB619}" srcOrd="0" destOrd="0" presId="urn:microsoft.com/office/officeart/2005/8/layout/hierarchy1"/>
    <dgm:cxn modelId="{75F53885-6A37-4770-9438-69AE67BDDB7A}" type="presParOf" srcId="{D0AF9F72-D4BC-45B7-B321-41A9FCE38328}" destId="{0930EC50-4501-4985-A718-826383DC24B2}" srcOrd="1" destOrd="0" presId="urn:microsoft.com/office/officeart/2005/8/layout/hierarchy1"/>
    <dgm:cxn modelId="{FD93063F-A89B-4A39-AAB3-B6889048F4D9}" type="presParOf" srcId="{0930EC50-4501-4985-A718-826383DC24B2}" destId="{6038AA8D-FD3F-477B-A6A4-EA071FFC8AC5}" srcOrd="0" destOrd="0" presId="urn:microsoft.com/office/officeart/2005/8/layout/hierarchy1"/>
    <dgm:cxn modelId="{299951D9-F87D-40DD-8620-389945CE1F6F}" type="presParOf" srcId="{6038AA8D-FD3F-477B-A6A4-EA071FFC8AC5}" destId="{1C114421-D3A0-42CA-BE9C-895745451861}" srcOrd="0" destOrd="0" presId="urn:microsoft.com/office/officeart/2005/8/layout/hierarchy1"/>
    <dgm:cxn modelId="{B874BF89-E2F2-4D64-B216-6FE8FD322B97}" type="presParOf" srcId="{6038AA8D-FD3F-477B-A6A4-EA071FFC8AC5}" destId="{D16E2480-7B33-4BA5-861F-8118A06C6047}" srcOrd="1" destOrd="0" presId="urn:microsoft.com/office/officeart/2005/8/layout/hierarchy1"/>
    <dgm:cxn modelId="{9AE5BE01-B9DC-42FA-BF1F-386D4DC73AFC}" type="presParOf" srcId="{0930EC50-4501-4985-A718-826383DC24B2}" destId="{6EA902FD-EB45-46B6-97AD-ADC1A0E95F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32F602-825E-4450-A5C8-381D4B891AB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E61C2F-851E-48B4-B802-814433832ABC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BALANCE GENERAL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EC17D-6D4D-45CF-8B5B-BDB75C9541EC}" type="parTrans" cxnId="{506EF670-9D2A-49D4-8E13-179E23EC5FB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C01936-391B-4898-B545-98919D8E9369}" type="sibTrans" cxnId="{506EF670-9D2A-49D4-8E13-179E23EC5FB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2DF1A-6024-4F81-98F4-04A22E5B4E69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ACTIVO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30C978-DFD1-4CF7-98B4-260D703D8293}" type="parTrans" cxnId="{015DFF27-0291-45AF-A912-04B1E39A3B79}">
      <dgm:prSet/>
      <dgm:spPr/>
      <dgm:t>
        <a:bodyPr/>
        <a:lstStyle/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1CB73-DB83-4DB3-BC30-A146FA9ABC7D}" type="sibTrans" cxnId="{015DFF27-0291-45AF-A912-04B1E39A3B7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1B1EE-C592-4CC0-9EB1-FBAB60DDA73D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PASIVO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7750A-59D6-4678-9D0C-3BB7153BF61E}" type="parTrans" cxnId="{7FF62DFC-208D-4B86-B5BD-B72F3B8807A9}">
      <dgm:prSet/>
      <dgm:spPr/>
      <dgm:t>
        <a:bodyPr/>
        <a:lstStyle/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23466-0DDB-408E-8A15-966CC5A5CB8B}" type="sibTrans" cxnId="{7FF62DFC-208D-4B86-B5BD-B72F3B8807A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6C82D9-34ED-4531-A98A-707B85783513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PATRIMONIO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F1A85-DF9F-49E0-A359-D1ED0267FFE3}" type="parTrans" cxnId="{DBE8E252-0EE4-459B-AD6B-5727AED72C65}">
      <dgm:prSet/>
      <dgm:spPr/>
      <dgm:t>
        <a:bodyPr/>
        <a:lstStyle/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8CE61-7A5C-47FA-9DF9-47C579DDA646}" type="sibTrans" cxnId="{DBE8E252-0EE4-459B-AD6B-5727AED72C6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CC1E1-F783-4E6B-BC40-BF8C197EBAF9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CORRIENTE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B3E6D-945C-4FD2-A50E-5BDA29651045}" type="parTrans" cxnId="{58C34DB8-2C22-40C8-9824-E1B424294EA8}">
      <dgm:prSet/>
      <dgm:spPr/>
      <dgm:t>
        <a:bodyPr/>
        <a:lstStyle/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EDF36-0E35-449D-9C43-D1A8998A00A2}" type="sibTrans" cxnId="{58C34DB8-2C22-40C8-9824-E1B424294EA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DFEF1-4CDD-45BC-A831-6266A8445D21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CORRIENTE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55CD6-1A5E-4426-8860-DD374BD87057}" type="parTrans" cxnId="{73D074D1-D79A-4C83-9A8B-94A67145CBBF}">
      <dgm:prSet/>
      <dgm:spPr/>
      <dgm:t>
        <a:bodyPr/>
        <a:lstStyle/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FB0A8-38CB-43F7-A4C9-6D2B09564E70}" type="sibTrans" cxnId="{73D074D1-D79A-4C83-9A8B-94A67145CBB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9877A-8440-4B76-B409-0CEE4DBD3D38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Capital </a:t>
          </a:r>
          <a:r>
            <a:rPr lang="es-EC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Suscrito y Reserva Legal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Se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mantiene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constante</a:t>
          </a:r>
        </a:p>
        <a:p>
          <a:r>
            <a:rPr lang="es-EC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Resultados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s-EC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iferencia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s-EC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Dividendos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s-EC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aportes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futuras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capitalizaciones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Aún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no se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definen</a:t>
          </a:r>
        </a:p>
      </dgm:t>
    </dgm:pt>
    <dgm:pt modelId="{8F590D3C-42BE-4B1C-B72D-63536A84FE10}" type="parTrans" cxnId="{94BC2013-D6E7-49FA-A316-27D7657D1518}">
      <dgm:prSet/>
      <dgm:spPr/>
      <dgm:t>
        <a:bodyPr/>
        <a:lstStyle/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FAFA6-901F-443E-A2C7-C4C5C06A4019}" type="sibTrans" cxnId="{94BC2013-D6E7-49FA-A316-27D7657D151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53F48-52B1-4E46-91A0-389E892F1288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FIJO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056CE-10DB-4623-B426-1AF4C8A7E131}" type="parTrans" cxnId="{5236FBB8-B2FA-4B38-B7F5-9842340C70F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675B3D-D4E5-4291-A4D6-1E1388CED374}" type="sibTrans" cxnId="{5236FBB8-B2FA-4B38-B7F5-9842340C70F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0FF7C-AABC-4BCF-B740-0E692265BA22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NO CORRIENTE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F4774-2B8E-45EB-8541-AB07852AE19D}" type="parTrans" cxnId="{0CDE733A-B9D2-44F3-B23F-F2BE19478C2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A5BF3-C505-4814-AFCB-4CBB1528BDB8}" type="sibTrans" cxnId="{0CDE733A-B9D2-44F3-B23F-F2BE19478C2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7B378-B7D1-4E8C-8058-467014D461C3}">
      <dgm:prSet custT="1"/>
      <dgm:spPr/>
      <dgm:t>
        <a:bodyPr/>
        <a:lstStyle/>
        <a:p>
          <a:r>
            <a:rPr lang="es-EC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Disponible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Se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mantiene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constante</a:t>
          </a:r>
        </a:p>
        <a:p>
          <a:r>
            <a:rPr lang="es-EC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Exigible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Porcentaje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ventas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estimado</a:t>
          </a:r>
          <a:endParaRPr lang="es-EC" sz="1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98DA7-2704-42A9-B063-2841B1D3AFA9}" type="parTrans" cxnId="{E5FD246E-4759-491F-B06C-E7E4AE4C11D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32CEA-4B6D-436B-B4EB-075FB3A41E79}" type="sibTrans" cxnId="{E5FD246E-4759-491F-B06C-E7E4AE4C11D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392F5-CB55-4E54-86F3-C8877AD65B76}">
      <dgm:prSet custT="1"/>
      <dgm:spPr/>
      <dgm:t>
        <a:bodyPr/>
        <a:lstStyle/>
        <a:p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Variación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2011-2012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6BF368-8B6E-47AC-8A8D-129AED59CE85}" type="parTrans" cxnId="{7213BAF2-2602-423B-B7A0-476EE5FBC71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3588A-DF5B-4C0E-A4AD-EF989840E8AA}" type="sibTrans" cxnId="{7213BAF2-2602-423B-B7A0-476EE5FBC71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F03681-A672-40FC-8019-F6D8E8495DC5}">
      <dgm:prSet custT="1"/>
      <dgm:spPr/>
      <dgm:t>
        <a:bodyPr/>
        <a:lstStyle/>
        <a:p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Porcentaje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ventas estimado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excepto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participación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trabajadores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impuesto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a la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renta del estado de resultados</a:t>
          </a:r>
          <a:endParaRPr lang="es-EC" sz="1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576A6-C159-49F7-9C99-0849DCC35E60}" type="parTrans" cxnId="{BA6A8BEE-0BD0-449C-89C5-62F0987C553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6785E-B9DE-4B06-9BD2-A2A4EF3E311D}" type="sibTrans" cxnId="{BA6A8BEE-0BD0-449C-89C5-62F0987C553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E7D371-2641-433A-A994-E7DB88E5AD9D}">
      <dgm:prSet custT="1"/>
      <dgm:spPr/>
      <dgm:t>
        <a:bodyPr/>
        <a:lstStyle/>
        <a:p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Obligaciones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Sociales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base a la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tasa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inflación</a:t>
          </a:r>
          <a:endParaRPr lang="es-EC" sz="1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5CAE1-BCE7-427A-98B4-635064AA582E}" type="parTrans" cxnId="{A249C62A-95B2-41A7-A1B1-976AB193414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775BE9-BA3E-46A9-AF56-31BA9F736125}" type="sibTrans" cxnId="{A249C62A-95B2-41A7-A1B1-976AB193414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BBCB4-86E7-410E-A196-4D1FF2BADD2D}">
      <dgm:prSet custT="1"/>
      <dgm:spPr/>
      <dgm:t>
        <a:bodyPr/>
        <a:lstStyle/>
        <a:p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Adquiere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préstamo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por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s-EC" sz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años</a:t>
          </a:r>
          <a:endParaRPr lang="es-EC" sz="1200" noProof="0" dirty="0"/>
        </a:p>
      </dgm:t>
    </dgm:pt>
    <dgm:pt modelId="{BD980911-F806-4E33-AD14-B0C15922DD36}" type="parTrans" cxnId="{59446DCE-3910-4674-9A19-8244B49AC133}">
      <dgm:prSet/>
      <dgm:spPr/>
      <dgm:t>
        <a:bodyPr/>
        <a:lstStyle/>
        <a:p>
          <a:endParaRPr lang="es-EC"/>
        </a:p>
      </dgm:t>
    </dgm:pt>
    <dgm:pt modelId="{2D04A20D-1CBB-47D1-A77D-9FC954BBB994}" type="sibTrans" cxnId="{59446DCE-3910-4674-9A19-8244B49AC133}">
      <dgm:prSet/>
      <dgm:spPr/>
      <dgm:t>
        <a:bodyPr/>
        <a:lstStyle/>
        <a:p>
          <a:endParaRPr lang="es-EC"/>
        </a:p>
      </dgm:t>
    </dgm:pt>
    <dgm:pt modelId="{453FC1AE-EC9B-4E75-93F4-D258803D0833}" type="pres">
      <dgm:prSet presAssocID="{E432F602-825E-4450-A5C8-381D4B891A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60AF583-05DB-40EC-A71B-12CF158B9907}" type="pres">
      <dgm:prSet presAssocID="{29E61C2F-851E-48B4-B802-814433832ABC}" presName="hierRoot1" presStyleCnt="0"/>
      <dgm:spPr/>
      <dgm:t>
        <a:bodyPr/>
        <a:lstStyle/>
        <a:p>
          <a:endParaRPr lang="es-EC"/>
        </a:p>
      </dgm:t>
    </dgm:pt>
    <dgm:pt modelId="{8715C391-7E42-476D-BA69-177169CD7A58}" type="pres">
      <dgm:prSet presAssocID="{29E61C2F-851E-48B4-B802-814433832ABC}" presName="composite" presStyleCnt="0"/>
      <dgm:spPr/>
      <dgm:t>
        <a:bodyPr/>
        <a:lstStyle/>
        <a:p>
          <a:endParaRPr lang="es-EC"/>
        </a:p>
      </dgm:t>
    </dgm:pt>
    <dgm:pt modelId="{ECA241DB-F57D-4385-B176-A33D975F6A22}" type="pres">
      <dgm:prSet presAssocID="{29E61C2F-851E-48B4-B802-814433832ABC}" presName="background" presStyleLbl="node0" presStyleIdx="0" presStyleCnt="1"/>
      <dgm:spPr/>
      <dgm:t>
        <a:bodyPr/>
        <a:lstStyle/>
        <a:p>
          <a:endParaRPr lang="es-EC"/>
        </a:p>
      </dgm:t>
    </dgm:pt>
    <dgm:pt modelId="{C6A50E25-8F3C-4DF4-B537-9F56B0A12B81}" type="pres">
      <dgm:prSet presAssocID="{29E61C2F-851E-48B4-B802-814433832ABC}" presName="text" presStyleLbl="fgAcc0" presStyleIdx="0" presStyleCnt="1" custScaleX="133448" custScaleY="891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E8144-2044-4027-BD4C-F8BC89E1414B}" type="pres">
      <dgm:prSet presAssocID="{29E61C2F-851E-48B4-B802-814433832ABC}" presName="hierChild2" presStyleCnt="0"/>
      <dgm:spPr/>
      <dgm:t>
        <a:bodyPr/>
        <a:lstStyle/>
        <a:p>
          <a:endParaRPr lang="es-EC"/>
        </a:p>
      </dgm:t>
    </dgm:pt>
    <dgm:pt modelId="{10FCD5E5-1EB0-42F5-BE92-E08B66B2AEC9}" type="pres">
      <dgm:prSet presAssocID="{9730C978-DFD1-4CF7-98B4-260D703D8293}" presName="Name10" presStyleLbl="parChTrans1D2" presStyleIdx="0" presStyleCnt="3"/>
      <dgm:spPr/>
      <dgm:t>
        <a:bodyPr/>
        <a:lstStyle/>
        <a:p>
          <a:endParaRPr lang="es-ES"/>
        </a:p>
      </dgm:t>
    </dgm:pt>
    <dgm:pt modelId="{8E745900-7203-4EB8-88DA-D012FD5A4758}" type="pres">
      <dgm:prSet presAssocID="{FDC2DF1A-6024-4F81-98F4-04A22E5B4E69}" presName="hierRoot2" presStyleCnt="0"/>
      <dgm:spPr/>
      <dgm:t>
        <a:bodyPr/>
        <a:lstStyle/>
        <a:p>
          <a:endParaRPr lang="es-EC"/>
        </a:p>
      </dgm:t>
    </dgm:pt>
    <dgm:pt modelId="{453EF1D6-EB79-45B6-9DED-98AF8C88043C}" type="pres">
      <dgm:prSet presAssocID="{FDC2DF1A-6024-4F81-98F4-04A22E5B4E69}" presName="composite2" presStyleCnt="0"/>
      <dgm:spPr/>
      <dgm:t>
        <a:bodyPr/>
        <a:lstStyle/>
        <a:p>
          <a:endParaRPr lang="es-EC"/>
        </a:p>
      </dgm:t>
    </dgm:pt>
    <dgm:pt modelId="{2A03E212-BAC6-4BC8-A414-058D02D44954}" type="pres">
      <dgm:prSet presAssocID="{FDC2DF1A-6024-4F81-98F4-04A22E5B4E69}" presName="background2" presStyleLbl="node2" presStyleIdx="0" presStyleCnt="3"/>
      <dgm:spPr/>
      <dgm:t>
        <a:bodyPr/>
        <a:lstStyle/>
        <a:p>
          <a:endParaRPr lang="es-EC"/>
        </a:p>
      </dgm:t>
    </dgm:pt>
    <dgm:pt modelId="{DB3B5BAD-FF72-4B8E-BDF3-727225C9C34A}" type="pres">
      <dgm:prSet presAssocID="{FDC2DF1A-6024-4F81-98F4-04A22E5B4E69}" presName="text2" presStyleLbl="fgAcc2" presStyleIdx="0" presStyleCnt="3" custScaleY="56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4BD9F3-7737-40F2-94C9-1D024DBABD63}" type="pres">
      <dgm:prSet presAssocID="{FDC2DF1A-6024-4F81-98F4-04A22E5B4E69}" presName="hierChild3" presStyleCnt="0"/>
      <dgm:spPr/>
      <dgm:t>
        <a:bodyPr/>
        <a:lstStyle/>
        <a:p>
          <a:endParaRPr lang="es-EC"/>
        </a:p>
      </dgm:t>
    </dgm:pt>
    <dgm:pt modelId="{C79F00A7-8F91-4882-9737-8F83DDBD69A3}" type="pres">
      <dgm:prSet presAssocID="{2AAB3E6D-945C-4FD2-A50E-5BDA29651045}" presName="Name17" presStyleLbl="parChTrans1D3" presStyleIdx="0" presStyleCnt="5"/>
      <dgm:spPr/>
      <dgm:t>
        <a:bodyPr/>
        <a:lstStyle/>
        <a:p>
          <a:endParaRPr lang="es-ES"/>
        </a:p>
      </dgm:t>
    </dgm:pt>
    <dgm:pt modelId="{F12DD79B-2D89-4C87-82D4-0D2CA906AD65}" type="pres">
      <dgm:prSet presAssocID="{5B8CC1E1-F783-4E6B-BC40-BF8C197EBAF9}" presName="hierRoot3" presStyleCnt="0"/>
      <dgm:spPr/>
      <dgm:t>
        <a:bodyPr/>
        <a:lstStyle/>
        <a:p>
          <a:endParaRPr lang="es-EC"/>
        </a:p>
      </dgm:t>
    </dgm:pt>
    <dgm:pt modelId="{B93EB099-C6A4-4B0A-A0E8-5F3AC5B8FC4B}" type="pres">
      <dgm:prSet presAssocID="{5B8CC1E1-F783-4E6B-BC40-BF8C197EBAF9}" presName="composite3" presStyleCnt="0"/>
      <dgm:spPr/>
      <dgm:t>
        <a:bodyPr/>
        <a:lstStyle/>
        <a:p>
          <a:endParaRPr lang="es-EC"/>
        </a:p>
      </dgm:t>
    </dgm:pt>
    <dgm:pt modelId="{A4C07349-9CCD-459A-979B-DB5DB5B1C0A3}" type="pres">
      <dgm:prSet presAssocID="{5B8CC1E1-F783-4E6B-BC40-BF8C197EBAF9}" presName="background3" presStyleLbl="node3" presStyleIdx="0" presStyleCnt="5"/>
      <dgm:spPr/>
      <dgm:t>
        <a:bodyPr/>
        <a:lstStyle/>
        <a:p>
          <a:endParaRPr lang="es-EC"/>
        </a:p>
      </dgm:t>
    </dgm:pt>
    <dgm:pt modelId="{3D6A21F4-B4B1-4002-AB21-88930DD03A23}" type="pres">
      <dgm:prSet presAssocID="{5B8CC1E1-F783-4E6B-BC40-BF8C197EBAF9}" presName="text3" presStyleLbl="fgAcc3" presStyleIdx="0" presStyleCnt="5" custScaleY="56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2F3BED-DAF7-44AA-99E8-6EF26DFEA709}" type="pres">
      <dgm:prSet presAssocID="{5B8CC1E1-F783-4E6B-BC40-BF8C197EBAF9}" presName="hierChild4" presStyleCnt="0"/>
      <dgm:spPr/>
      <dgm:t>
        <a:bodyPr/>
        <a:lstStyle/>
        <a:p>
          <a:endParaRPr lang="es-EC"/>
        </a:p>
      </dgm:t>
    </dgm:pt>
    <dgm:pt modelId="{3855681A-FF63-4364-9209-EAD322CEBC2A}" type="pres">
      <dgm:prSet presAssocID="{85498DA7-2704-42A9-B063-2841B1D3AFA9}" presName="Name23" presStyleLbl="parChTrans1D4" presStyleIdx="0" presStyleCnt="5"/>
      <dgm:spPr/>
      <dgm:t>
        <a:bodyPr/>
        <a:lstStyle/>
        <a:p>
          <a:endParaRPr lang="es-ES"/>
        </a:p>
      </dgm:t>
    </dgm:pt>
    <dgm:pt modelId="{A15D501B-0752-4EBC-8D53-FD75DA6C50B2}" type="pres">
      <dgm:prSet presAssocID="{A1A7B378-B7D1-4E8C-8058-467014D461C3}" presName="hierRoot4" presStyleCnt="0"/>
      <dgm:spPr/>
      <dgm:t>
        <a:bodyPr/>
        <a:lstStyle/>
        <a:p>
          <a:endParaRPr lang="es-EC"/>
        </a:p>
      </dgm:t>
    </dgm:pt>
    <dgm:pt modelId="{19D21D2E-E5ED-4D65-9BBF-37E01DA95895}" type="pres">
      <dgm:prSet presAssocID="{A1A7B378-B7D1-4E8C-8058-467014D461C3}" presName="composite4" presStyleCnt="0"/>
      <dgm:spPr/>
      <dgm:t>
        <a:bodyPr/>
        <a:lstStyle/>
        <a:p>
          <a:endParaRPr lang="es-EC"/>
        </a:p>
      </dgm:t>
    </dgm:pt>
    <dgm:pt modelId="{03F3DDFF-D4D2-4697-AAE9-012CCBA8BA02}" type="pres">
      <dgm:prSet presAssocID="{A1A7B378-B7D1-4E8C-8058-467014D461C3}" presName="background4" presStyleLbl="node4" presStyleIdx="0" presStyleCnt="5"/>
      <dgm:spPr/>
      <dgm:t>
        <a:bodyPr/>
        <a:lstStyle/>
        <a:p>
          <a:endParaRPr lang="es-EC"/>
        </a:p>
      </dgm:t>
    </dgm:pt>
    <dgm:pt modelId="{73C8CC3C-EA8D-4660-AEDC-3A936F8DF3A4}" type="pres">
      <dgm:prSet presAssocID="{A1A7B378-B7D1-4E8C-8058-467014D461C3}" presName="text4" presStyleLbl="fgAcc4" presStyleIdx="0" presStyleCnt="5" custScaleY="164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C2A96-330F-433E-87FF-96D9D4CC637B}" type="pres">
      <dgm:prSet presAssocID="{A1A7B378-B7D1-4E8C-8058-467014D461C3}" presName="hierChild5" presStyleCnt="0"/>
      <dgm:spPr/>
      <dgm:t>
        <a:bodyPr/>
        <a:lstStyle/>
        <a:p>
          <a:endParaRPr lang="es-EC"/>
        </a:p>
      </dgm:t>
    </dgm:pt>
    <dgm:pt modelId="{2A2C00A5-F7E1-4B76-982C-DBAD3B44F0BA}" type="pres">
      <dgm:prSet presAssocID="{6E6056CE-10DB-4623-B426-1AF4C8A7E131}" presName="Name17" presStyleLbl="parChTrans1D3" presStyleIdx="1" presStyleCnt="5"/>
      <dgm:spPr/>
      <dgm:t>
        <a:bodyPr/>
        <a:lstStyle/>
        <a:p>
          <a:endParaRPr lang="es-ES"/>
        </a:p>
      </dgm:t>
    </dgm:pt>
    <dgm:pt modelId="{E60CAE2B-E9FE-4629-8923-9B3CA4E59EDC}" type="pres">
      <dgm:prSet presAssocID="{81653F48-52B1-4E46-91A0-389E892F1288}" presName="hierRoot3" presStyleCnt="0"/>
      <dgm:spPr/>
      <dgm:t>
        <a:bodyPr/>
        <a:lstStyle/>
        <a:p>
          <a:endParaRPr lang="es-EC"/>
        </a:p>
      </dgm:t>
    </dgm:pt>
    <dgm:pt modelId="{9E28936E-E759-41AA-A81B-CE7B04F02ECA}" type="pres">
      <dgm:prSet presAssocID="{81653F48-52B1-4E46-91A0-389E892F1288}" presName="composite3" presStyleCnt="0"/>
      <dgm:spPr/>
      <dgm:t>
        <a:bodyPr/>
        <a:lstStyle/>
        <a:p>
          <a:endParaRPr lang="es-EC"/>
        </a:p>
      </dgm:t>
    </dgm:pt>
    <dgm:pt modelId="{D7E4F142-A01C-4C22-8B51-18D1D36916DC}" type="pres">
      <dgm:prSet presAssocID="{81653F48-52B1-4E46-91A0-389E892F1288}" presName="background3" presStyleLbl="node3" presStyleIdx="1" presStyleCnt="5"/>
      <dgm:spPr/>
      <dgm:t>
        <a:bodyPr/>
        <a:lstStyle/>
        <a:p>
          <a:endParaRPr lang="es-EC"/>
        </a:p>
      </dgm:t>
    </dgm:pt>
    <dgm:pt modelId="{0EC4F1E1-8714-4347-AD96-C9ED7AF3C9B7}" type="pres">
      <dgm:prSet presAssocID="{81653F48-52B1-4E46-91A0-389E892F1288}" presName="text3" presStyleLbl="fgAcc3" presStyleIdx="1" presStyleCnt="5" custScaleY="56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34B286-F4A0-4EE6-933C-BFC01CD3F4CA}" type="pres">
      <dgm:prSet presAssocID="{81653F48-52B1-4E46-91A0-389E892F1288}" presName="hierChild4" presStyleCnt="0"/>
      <dgm:spPr/>
      <dgm:t>
        <a:bodyPr/>
        <a:lstStyle/>
        <a:p>
          <a:endParaRPr lang="es-EC"/>
        </a:p>
      </dgm:t>
    </dgm:pt>
    <dgm:pt modelId="{29A149D4-3E37-472B-B2E5-BB245C8EF07E}" type="pres">
      <dgm:prSet presAssocID="{7F6BF368-8B6E-47AC-8A8D-129AED59CE85}" presName="Name23" presStyleLbl="parChTrans1D4" presStyleIdx="1" presStyleCnt="5"/>
      <dgm:spPr/>
      <dgm:t>
        <a:bodyPr/>
        <a:lstStyle/>
        <a:p>
          <a:endParaRPr lang="es-ES"/>
        </a:p>
      </dgm:t>
    </dgm:pt>
    <dgm:pt modelId="{5F11F3C4-9F0F-4DA6-98AF-9017C2A12C20}" type="pres">
      <dgm:prSet presAssocID="{52F392F5-CB55-4E54-86F3-C8877AD65B76}" presName="hierRoot4" presStyleCnt="0"/>
      <dgm:spPr/>
      <dgm:t>
        <a:bodyPr/>
        <a:lstStyle/>
        <a:p>
          <a:endParaRPr lang="es-EC"/>
        </a:p>
      </dgm:t>
    </dgm:pt>
    <dgm:pt modelId="{5026B6DB-05C4-40CB-BDD7-E733EE79D847}" type="pres">
      <dgm:prSet presAssocID="{52F392F5-CB55-4E54-86F3-C8877AD65B76}" presName="composite4" presStyleCnt="0"/>
      <dgm:spPr/>
      <dgm:t>
        <a:bodyPr/>
        <a:lstStyle/>
        <a:p>
          <a:endParaRPr lang="es-EC"/>
        </a:p>
      </dgm:t>
    </dgm:pt>
    <dgm:pt modelId="{912F4E79-BDAD-4A5B-B888-A1D4EC43783C}" type="pres">
      <dgm:prSet presAssocID="{52F392F5-CB55-4E54-86F3-C8877AD65B76}" presName="background4" presStyleLbl="node4" presStyleIdx="1" presStyleCnt="5"/>
      <dgm:spPr/>
      <dgm:t>
        <a:bodyPr/>
        <a:lstStyle/>
        <a:p>
          <a:endParaRPr lang="es-EC"/>
        </a:p>
      </dgm:t>
    </dgm:pt>
    <dgm:pt modelId="{E506AC77-8F43-4DFB-AB38-A878899560C1}" type="pres">
      <dgm:prSet presAssocID="{52F392F5-CB55-4E54-86F3-C8877AD65B76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CF92EA-7394-4103-99F9-7F771E81AAC5}" type="pres">
      <dgm:prSet presAssocID="{52F392F5-CB55-4E54-86F3-C8877AD65B76}" presName="hierChild5" presStyleCnt="0"/>
      <dgm:spPr/>
      <dgm:t>
        <a:bodyPr/>
        <a:lstStyle/>
        <a:p>
          <a:endParaRPr lang="es-EC"/>
        </a:p>
      </dgm:t>
    </dgm:pt>
    <dgm:pt modelId="{2B8EFCDC-FBF4-4F09-9F62-10462723BE66}" type="pres">
      <dgm:prSet presAssocID="{8187750A-59D6-4678-9D0C-3BB7153BF61E}" presName="Name10" presStyleLbl="parChTrans1D2" presStyleIdx="1" presStyleCnt="3"/>
      <dgm:spPr/>
      <dgm:t>
        <a:bodyPr/>
        <a:lstStyle/>
        <a:p>
          <a:endParaRPr lang="es-ES"/>
        </a:p>
      </dgm:t>
    </dgm:pt>
    <dgm:pt modelId="{2D3EDE9C-4DF9-4A2F-BA76-BBD9DD414825}" type="pres">
      <dgm:prSet presAssocID="{78B1B1EE-C592-4CC0-9EB1-FBAB60DDA73D}" presName="hierRoot2" presStyleCnt="0"/>
      <dgm:spPr/>
      <dgm:t>
        <a:bodyPr/>
        <a:lstStyle/>
        <a:p>
          <a:endParaRPr lang="es-EC"/>
        </a:p>
      </dgm:t>
    </dgm:pt>
    <dgm:pt modelId="{0529987E-426D-4E22-BC56-A076AB266A09}" type="pres">
      <dgm:prSet presAssocID="{78B1B1EE-C592-4CC0-9EB1-FBAB60DDA73D}" presName="composite2" presStyleCnt="0"/>
      <dgm:spPr/>
      <dgm:t>
        <a:bodyPr/>
        <a:lstStyle/>
        <a:p>
          <a:endParaRPr lang="es-EC"/>
        </a:p>
      </dgm:t>
    </dgm:pt>
    <dgm:pt modelId="{0C8C5A83-BE39-488D-871F-90BA3EA5F71D}" type="pres">
      <dgm:prSet presAssocID="{78B1B1EE-C592-4CC0-9EB1-FBAB60DDA73D}" presName="background2" presStyleLbl="node2" presStyleIdx="1" presStyleCnt="3"/>
      <dgm:spPr/>
      <dgm:t>
        <a:bodyPr/>
        <a:lstStyle/>
        <a:p>
          <a:endParaRPr lang="es-EC"/>
        </a:p>
      </dgm:t>
    </dgm:pt>
    <dgm:pt modelId="{6036D9BE-21D7-4662-A161-BB53E3A79EF1}" type="pres">
      <dgm:prSet presAssocID="{78B1B1EE-C592-4CC0-9EB1-FBAB60DDA73D}" presName="text2" presStyleLbl="fgAcc2" presStyleIdx="1" presStyleCnt="3" custScaleY="566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4D97A8-6DAB-45DE-845B-76ABC8578586}" type="pres">
      <dgm:prSet presAssocID="{78B1B1EE-C592-4CC0-9EB1-FBAB60DDA73D}" presName="hierChild3" presStyleCnt="0"/>
      <dgm:spPr/>
      <dgm:t>
        <a:bodyPr/>
        <a:lstStyle/>
        <a:p>
          <a:endParaRPr lang="es-EC"/>
        </a:p>
      </dgm:t>
    </dgm:pt>
    <dgm:pt modelId="{37270ACA-D6FD-40C5-8D15-AF288C997192}" type="pres">
      <dgm:prSet presAssocID="{B2455CD6-1A5E-4426-8860-DD374BD87057}" presName="Name17" presStyleLbl="parChTrans1D3" presStyleIdx="2" presStyleCnt="5"/>
      <dgm:spPr/>
      <dgm:t>
        <a:bodyPr/>
        <a:lstStyle/>
        <a:p>
          <a:endParaRPr lang="es-ES"/>
        </a:p>
      </dgm:t>
    </dgm:pt>
    <dgm:pt modelId="{CD92DDC7-E39D-4AD6-A2FD-DD8A3B947E07}" type="pres">
      <dgm:prSet presAssocID="{1FEDFEF1-4CDD-45BC-A831-6266A8445D21}" presName="hierRoot3" presStyleCnt="0"/>
      <dgm:spPr/>
      <dgm:t>
        <a:bodyPr/>
        <a:lstStyle/>
        <a:p>
          <a:endParaRPr lang="es-EC"/>
        </a:p>
      </dgm:t>
    </dgm:pt>
    <dgm:pt modelId="{4B9F6286-7A9B-485C-9DAE-BB63217592D7}" type="pres">
      <dgm:prSet presAssocID="{1FEDFEF1-4CDD-45BC-A831-6266A8445D21}" presName="composite3" presStyleCnt="0"/>
      <dgm:spPr/>
      <dgm:t>
        <a:bodyPr/>
        <a:lstStyle/>
        <a:p>
          <a:endParaRPr lang="es-EC"/>
        </a:p>
      </dgm:t>
    </dgm:pt>
    <dgm:pt modelId="{F194FA76-0A7C-4183-9050-FC6F1D651B1C}" type="pres">
      <dgm:prSet presAssocID="{1FEDFEF1-4CDD-45BC-A831-6266A8445D21}" presName="background3" presStyleLbl="node3" presStyleIdx="2" presStyleCnt="5"/>
      <dgm:spPr/>
      <dgm:t>
        <a:bodyPr/>
        <a:lstStyle/>
        <a:p>
          <a:endParaRPr lang="es-EC"/>
        </a:p>
      </dgm:t>
    </dgm:pt>
    <dgm:pt modelId="{4CBE726D-243D-41DB-96E4-56D035D3943E}" type="pres">
      <dgm:prSet presAssocID="{1FEDFEF1-4CDD-45BC-A831-6266A8445D21}" presName="text3" presStyleLbl="fgAcc3" presStyleIdx="2" presStyleCnt="5" custScaleY="56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8F3725-BF98-4EFA-82DB-9B06EBBC36A1}" type="pres">
      <dgm:prSet presAssocID="{1FEDFEF1-4CDD-45BC-A831-6266A8445D21}" presName="hierChild4" presStyleCnt="0"/>
      <dgm:spPr/>
      <dgm:t>
        <a:bodyPr/>
        <a:lstStyle/>
        <a:p>
          <a:endParaRPr lang="es-EC"/>
        </a:p>
      </dgm:t>
    </dgm:pt>
    <dgm:pt modelId="{059496B3-F714-4C96-A16E-027344C95A77}" type="pres">
      <dgm:prSet presAssocID="{77A576A6-C159-49F7-9C99-0849DCC35E60}" presName="Name23" presStyleLbl="parChTrans1D4" presStyleIdx="2" presStyleCnt="5"/>
      <dgm:spPr/>
      <dgm:t>
        <a:bodyPr/>
        <a:lstStyle/>
        <a:p>
          <a:endParaRPr lang="es-ES"/>
        </a:p>
      </dgm:t>
    </dgm:pt>
    <dgm:pt modelId="{680A42DF-3A48-43A8-BE4A-F8DBB5CF7955}" type="pres">
      <dgm:prSet presAssocID="{18F03681-A672-40FC-8019-F6D8E8495DC5}" presName="hierRoot4" presStyleCnt="0"/>
      <dgm:spPr/>
      <dgm:t>
        <a:bodyPr/>
        <a:lstStyle/>
        <a:p>
          <a:endParaRPr lang="es-EC"/>
        </a:p>
      </dgm:t>
    </dgm:pt>
    <dgm:pt modelId="{4A730D20-89CE-40E2-A1F2-2AD04048E496}" type="pres">
      <dgm:prSet presAssocID="{18F03681-A672-40FC-8019-F6D8E8495DC5}" presName="composite4" presStyleCnt="0"/>
      <dgm:spPr/>
      <dgm:t>
        <a:bodyPr/>
        <a:lstStyle/>
        <a:p>
          <a:endParaRPr lang="es-EC"/>
        </a:p>
      </dgm:t>
    </dgm:pt>
    <dgm:pt modelId="{0DB300CE-A14E-4CA8-BF4D-ED2BA0A41458}" type="pres">
      <dgm:prSet presAssocID="{18F03681-A672-40FC-8019-F6D8E8495DC5}" presName="background4" presStyleLbl="node4" presStyleIdx="2" presStyleCnt="5"/>
      <dgm:spPr/>
      <dgm:t>
        <a:bodyPr/>
        <a:lstStyle/>
        <a:p>
          <a:endParaRPr lang="es-EC"/>
        </a:p>
      </dgm:t>
    </dgm:pt>
    <dgm:pt modelId="{538050B8-34B9-4D58-969F-CF56677C2F82}" type="pres">
      <dgm:prSet presAssocID="{18F03681-A672-40FC-8019-F6D8E8495DC5}" presName="text4" presStyleLbl="fgAcc4" presStyleIdx="2" presStyleCnt="5" custScaleX="110879" custScaleY="173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A6CEB-7502-4D0E-8784-8CC30CA4F389}" type="pres">
      <dgm:prSet presAssocID="{18F03681-A672-40FC-8019-F6D8E8495DC5}" presName="hierChild5" presStyleCnt="0"/>
      <dgm:spPr/>
      <dgm:t>
        <a:bodyPr/>
        <a:lstStyle/>
        <a:p>
          <a:endParaRPr lang="es-EC"/>
        </a:p>
      </dgm:t>
    </dgm:pt>
    <dgm:pt modelId="{0691B502-DF17-4968-A3DB-6F920537516E}" type="pres">
      <dgm:prSet presAssocID="{58DF4774-2B8E-45EB-8541-AB07852AE19D}" presName="Name17" presStyleLbl="parChTrans1D3" presStyleIdx="3" presStyleCnt="5"/>
      <dgm:spPr/>
      <dgm:t>
        <a:bodyPr/>
        <a:lstStyle/>
        <a:p>
          <a:endParaRPr lang="es-ES"/>
        </a:p>
      </dgm:t>
    </dgm:pt>
    <dgm:pt modelId="{DB0F255F-AA7C-48DF-843A-71A82C0D9DDE}" type="pres">
      <dgm:prSet presAssocID="{E830FF7C-AABC-4BCF-B740-0E692265BA22}" presName="hierRoot3" presStyleCnt="0"/>
      <dgm:spPr/>
      <dgm:t>
        <a:bodyPr/>
        <a:lstStyle/>
        <a:p>
          <a:endParaRPr lang="es-EC"/>
        </a:p>
      </dgm:t>
    </dgm:pt>
    <dgm:pt modelId="{4AE345E2-9284-4923-8536-EEC38F9D77A0}" type="pres">
      <dgm:prSet presAssocID="{E830FF7C-AABC-4BCF-B740-0E692265BA22}" presName="composite3" presStyleCnt="0"/>
      <dgm:spPr/>
      <dgm:t>
        <a:bodyPr/>
        <a:lstStyle/>
        <a:p>
          <a:endParaRPr lang="es-EC"/>
        </a:p>
      </dgm:t>
    </dgm:pt>
    <dgm:pt modelId="{2C37026D-166A-4934-9BFD-1CECC1AAA11A}" type="pres">
      <dgm:prSet presAssocID="{E830FF7C-AABC-4BCF-B740-0E692265BA22}" presName="background3" presStyleLbl="node3" presStyleIdx="3" presStyleCnt="5"/>
      <dgm:spPr/>
      <dgm:t>
        <a:bodyPr/>
        <a:lstStyle/>
        <a:p>
          <a:endParaRPr lang="es-EC"/>
        </a:p>
      </dgm:t>
    </dgm:pt>
    <dgm:pt modelId="{DD1ED1C1-D5EB-4757-877C-46A1FB2D8B64}" type="pres">
      <dgm:prSet presAssocID="{E830FF7C-AABC-4BCF-B740-0E692265BA22}" presName="text3" presStyleLbl="fgAcc3" presStyleIdx="3" presStyleCnt="5" custScaleY="56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A3834B-2CF5-47D6-B49F-05D7F9C8BAC3}" type="pres">
      <dgm:prSet presAssocID="{E830FF7C-AABC-4BCF-B740-0E692265BA22}" presName="hierChild4" presStyleCnt="0"/>
      <dgm:spPr/>
      <dgm:t>
        <a:bodyPr/>
        <a:lstStyle/>
        <a:p>
          <a:endParaRPr lang="es-EC"/>
        </a:p>
      </dgm:t>
    </dgm:pt>
    <dgm:pt modelId="{86352E90-A13C-4599-9AB1-07BDEABCB3EE}" type="pres">
      <dgm:prSet presAssocID="{BD980911-F806-4E33-AD14-B0C15922DD36}" presName="Name23" presStyleLbl="parChTrans1D4" presStyleIdx="3" presStyleCnt="5"/>
      <dgm:spPr/>
      <dgm:t>
        <a:bodyPr/>
        <a:lstStyle/>
        <a:p>
          <a:endParaRPr lang="es-EC"/>
        </a:p>
      </dgm:t>
    </dgm:pt>
    <dgm:pt modelId="{FEED3EDD-B853-484F-8BE6-87463AC7E85B}" type="pres">
      <dgm:prSet presAssocID="{A74BBCB4-86E7-410E-A196-4D1FF2BADD2D}" presName="hierRoot4" presStyleCnt="0"/>
      <dgm:spPr/>
    </dgm:pt>
    <dgm:pt modelId="{B554B02A-97EA-480C-9D99-3C226227CB1E}" type="pres">
      <dgm:prSet presAssocID="{A74BBCB4-86E7-410E-A196-4D1FF2BADD2D}" presName="composite4" presStyleCnt="0"/>
      <dgm:spPr/>
    </dgm:pt>
    <dgm:pt modelId="{F789321E-3ECA-4651-B65C-33A0B8A46394}" type="pres">
      <dgm:prSet presAssocID="{A74BBCB4-86E7-410E-A196-4D1FF2BADD2D}" presName="background4" presStyleLbl="node4" presStyleIdx="3" presStyleCnt="5"/>
      <dgm:spPr/>
    </dgm:pt>
    <dgm:pt modelId="{82D01D00-4B07-41B7-90FC-D20D78E6BA43}" type="pres">
      <dgm:prSet presAssocID="{A74BBCB4-86E7-410E-A196-4D1FF2BADD2D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8C1FD6-3CE5-4EC3-86A1-023770C6D61D}" type="pres">
      <dgm:prSet presAssocID="{A74BBCB4-86E7-410E-A196-4D1FF2BADD2D}" presName="hierChild5" presStyleCnt="0"/>
      <dgm:spPr/>
    </dgm:pt>
    <dgm:pt modelId="{260ACE30-916A-477D-832A-DF6948D4E633}" type="pres">
      <dgm:prSet presAssocID="{7DC5CAE1-BCE7-427A-98B4-635064AA582E}" presName="Name23" presStyleLbl="parChTrans1D4" presStyleIdx="4" presStyleCnt="5"/>
      <dgm:spPr/>
      <dgm:t>
        <a:bodyPr/>
        <a:lstStyle/>
        <a:p>
          <a:endParaRPr lang="es-ES"/>
        </a:p>
      </dgm:t>
    </dgm:pt>
    <dgm:pt modelId="{7559D930-87F2-469A-B7FB-1B3068FC670B}" type="pres">
      <dgm:prSet presAssocID="{94E7D371-2641-433A-A994-E7DB88E5AD9D}" presName="hierRoot4" presStyleCnt="0"/>
      <dgm:spPr/>
      <dgm:t>
        <a:bodyPr/>
        <a:lstStyle/>
        <a:p>
          <a:endParaRPr lang="es-EC"/>
        </a:p>
      </dgm:t>
    </dgm:pt>
    <dgm:pt modelId="{A4DE9975-D4B9-411C-BAE3-DBB21D3FE253}" type="pres">
      <dgm:prSet presAssocID="{94E7D371-2641-433A-A994-E7DB88E5AD9D}" presName="composite4" presStyleCnt="0"/>
      <dgm:spPr/>
      <dgm:t>
        <a:bodyPr/>
        <a:lstStyle/>
        <a:p>
          <a:endParaRPr lang="es-EC"/>
        </a:p>
      </dgm:t>
    </dgm:pt>
    <dgm:pt modelId="{8B1E97E5-F62E-459A-B603-B051CB58E956}" type="pres">
      <dgm:prSet presAssocID="{94E7D371-2641-433A-A994-E7DB88E5AD9D}" presName="background4" presStyleLbl="node4" presStyleIdx="4" presStyleCnt="5"/>
      <dgm:spPr/>
      <dgm:t>
        <a:bodyPr/>
        <a:lstStyle/>
        <a:p>
          <a:endParaRPr lang="es-EC"/>
        </a:p>
      </dgm:t>
    </dgm:pt>
    <dgm:pt modelId="{C9F2F289-568C-45E0-A8E6-826573940B28}" type="pres">
      <dgm:prSet presAssocID="{94E7D371-2641-433A-A994-E7DB88E5AD9D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CD83D-492E-4096-8760-3A956A469EBC}" type="pres">
      <dgm:prSet presAssocID="{94E7D371-2641-433A-A994-E7DB88E5AD9D}" presName="hierChild5" presStyleCnt="0"/>
      <dgm:spPr/>
      <dgm:t>
        <a:bodyPr/>
        <a:lstStyle/>
        <a:p>
          <a:endParaRPr lang="es-EC"/>
        </a:p>
      </dgm:t>
    </dgm:pt>
    <dgm:pt modelId="{EF576C58-60C0-4616-BEF7-99A00D34FA0A}" type="pres">
      <dgm:prSet presAssocID="{9C6F1A85-DF9F-49E0-A359-D1ED0267FFE3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BF14F4F-20D7-46C5-97E1-4944865A7F70}" type="pres">
      <dgm:prSet presAssocID="{2C6C82D9-34ED-4531-A98A-707B85783513}" presName="hierRoot2" presStyleCnt="0"/>
      <dgm:spPr/>
      <dgm:t>
        <a:bodyPr/>
        <a:lstStyle/>
        <a:p>
          <a:endParaRPr lang="es-EC"/>
        </a:p>
      </dgm:t>
    </dgm:pt>
    <dgm:pt modelId="{4A09C0C7-2C4F-4B15-92DE-26885EF17858}" type="pres">
      <dgm:prSet presAssocID="{2C6C82D9-34ED-4531-A98A-707B85783513}" presName="composite2" presStyleCnt="0"/>
      <dgm:spPr/>
      <dgm:t>
        <a:bodyPr/>
        <a:lstStyle/>
        <a:p>
          <a:endParaRPr lang="es-EC"/>
        </a:p>
      </dgm:t>
    </dgm:pt>
    <dgm:pt modelId="{BF808962-AFE9-4013-ABE5-07C914C33A83}" type="pres">
      <dgm:prSet presAssocID="{2C6C82D9-34ED-4531-A98A-707B85783513}" presName="background2" presStyleLbl="node2" presStyleIdx="2" presStyleCnt="3"/>
      <dgm:spPr/>
      <dgm:t>
        <a:bodyPr/>
        <a:lstStyle/>
        <a:p>
          <a:endParaRPr lang="es-EC"/>
        </a:p>
      </dgm:t>
    </dgm:pt>
    <dgm:pt modelId="{D9811504-05EC-47A9-A164-0E91ED334D21}" type="pres">
      <dgm:prSet presAssocID="{2C6C82D9-34ED-4531-A98A-707B85783513}" presName="text2" presStyleLbl="fgAcc2" presStyleIdx="2" presStyleCnt="3" custScaleY="566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66CDAF-1B30-48F3-92BA-31A8B3426452}" type="pres">
      <dgm:prSet presAssocID="{2C6C82D9-34ED-4531-A98A-707B85783513}" presName="hierChild3" presStyleCnt="0"/>
      <dgm:spPr/>
      <dgm:t>
        <a:bodyPr/>
        <a:lstStyle/>
        <a:p>
          <a:endParaRPr lang="es-EC"/>
        </a:p>
      </dgm:t>
    </dgm:pt>
    <dgm:pt modelId="{F40BEB6B-B48B-463F-8486-F434957B9775}" type="pres">
      <dgm:prSet presAssocID="{8F590D3C-42BE-4B1C-B72D-63536A84FE10}" presName="Name17" presStyleLbl="parChTrans1D3" presStyleIdx="4" presStyleCnt="5"/>
      <dgm:spPr/>
      <dgm:t>
        <a:bodyPr/>
        <a:lstStyle/>
        <a:p>
          <a:endParaRPr lang="es-ES"/>
        </a:p>
      </dgm:t>
    </dgm:pt>
    <dgm:pt modelId="{5A6B6EA4-1B40-4088-ACEC-EAFCE5E6B08B}" type="pres">
      <dgm:prSet presAssocID="{2959877A-8440-4B76-B409-0CEE4DBD3D38}" presName="hierRoot3" presStyleCnt="0"/>
      <dgm:spPr/>
      <dgm:t>
        <a:bodyPr/>
        <a:lstStyle/>
        <a:p>
          <a:endParaRPr lang="es-EC"/>
        </a:p>
      </dgm:t>
    </dgm:pt>
    <dgm:pt modelId="{40BA5EDA-3F64-49C4-A5C4-CC78AF062425}" type="pres">
      <dgm:prSet presAssocID="{2959877A-8440-4B76-B409-0CEE4DBD3D38}" presName="composite3" presStyleCnt="0"/>
      <dgm:spPr/>
      <dgm:t>
        <a:bodyPr/>
        <a:lstStyle/>
        <a:p>
          <a:endParaRPr lang="es-EC"/>
        </a:p>
      </dgm:t>
    </dgm:pt>
    <dgm:pt modelId="{59DC643D-B8C8-4E5F-A405-5E707B6F6338}" type="pres">
      <dgm:prSet presAssocID="{2959877A-8440-4B76-B409-0CEE4DBD3D38}" presName="background3" presStyleLbl="node3" presStyleIdx="4" presStyleCnt="5"/>
      <dgm:spPr/>
      <dgm:t>
        <a:bodyPr/>
        <a:lstStyle/>
        <a:p>
          <a:endParaRPr lang="es-EC"/>
        </a:p>
      </dgm:t>
    </dgm:pt>
    <dgm:pt modelId="{9C55BBBB-A9B6-45AE-88F4-5D4524D31DB4}" type="pres">
      <dgm:prSet presAssocID="{2959877A-8440-4B76-B409-0CEE4DBD3D38}" presName="text3" presStyleLbl="fgAcc3" presStyleIdx="4" presStyleCnt="5" custScaleX="123030" custScaleY="2780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0846A-EF5B-4263-8E6D-D3D864709707}" type="pres">
      <dgm:prSet presAssocID="{2959877A-8440-4B76-B409-0CEE4DBD3D38}" presName="hierChild4" presStyleCnt="0"/>
      <dgm:spPr/>
      <dgm:t>
        <a:bodyPr/>
        <a:lstStyle/>
        <a:p>
          <a:endParaRPr lang="es-EC"/>
        </a:p>
      </dgm:t>
    </dgm:pt>
  </dgm:ptLst>
  <dgm:cxnLst>
    <dgm:cxn modelId="{1E0C138C-A8BD-468A-AF08-BE523CD1370F}" type="presOf" srcId="{A74BBCB4-86E7-410E-A196-4D1FF2BADD2D}" destId="{82D01D00-4B07-41B7-90FC-D20D78E6BA43}" srcOrd="0" destOrd="0" presId="urn:microsoft.com/office/officeart/2005/8/layout/hierarchy1"/>
    <dgm:cxn modelId="{54F68256-A04B-4E28-8BC1-B26165D4C8D4}" type="presOf" srcId="{5B8CC1E1-F783-4E6B-BC40-BF8C197EBAF9}" destId="{3D6A21F4-B4B1-4002-AB21-88930DD03A23}" srcOrd="0" destOrd="0" presId="urn:microsoft.com/office/officeart/2005/8/layout/hierarchy1"/>
    <dgm:cxn modelId="{127DCBB8-4B1A-4C99-8C58-6B1CFAC02D78}" type="presOf" srcId="{52F392F5-CB55-4E54-86F3-C8877AD65B76}" destId="{E506AC77-8F43-4DFB-AB38-A878899560C1}" srcOrd="0" destOrd="0" presId="urn:microsoft.com/office/officeart/2005/8/layout/hierarchy1"/>
    <dgm:cxn modelId="{4838056D-2F6D-4339-AC50-494A76AF539D}" type="presOf" srcId="{8F590D3C-42BE-4B1C-B72D-63536A84FE10}" destId="{F40BEB6B-B48B-463F-8486-F434957B9775}" srcOrd="0" destOrd="0" presId="urn:microsoft.com/office/officeart/2005/8/layout/hierarchy1"/>
    <dgm:cxn modelId="{B267323C-5A15-4ADD-B124-931E20A9D4FE}" type="presOf" srcId="{A1A7B378-B7D1-4E8C-8058-467014D461C3}" destId="{73C8CC3C-EA8D-4660-AEDC-3A936F8DF3A4}" srcOrd="0" destOrd="0" presId="urn:microsoft.com/office/officeart/2005/8/layout/hierarchy1"/>
    <dgm:cxn modelId="{401D7119-298B-470D-9EB8-6733CF9B4288}" type="presOf" srcId="{18F03681-A672-40FC-8019-F6D8E8495DC5}" destId="{538050B8-34B9-4D58-969F-CF56677C2F82}" srcOrd="0" destOrd="0" presId="urn:microsoft.com/office/officeart/2005/8/layout/hierarchy1"/>
    <dgm:cxn modelId="{17660FCF-65ED-4197-B54A-ADCC8CD8F1CD}" type="presOf" srcId="{B2455CD6-1A5E-4426-8860-DD374BD87057}" destId="{37270ACA-D6FD-40C5-8D15-AF288C997192}" srcOrd="0" destOrd="0" presId="urn:microsoft.com/office/officeart/2005/8/layout/hierarchy1"/>
    <dgm:cxn modelId="{35CBBDC8-2B44-4462-8257-B9B6FFC56CA2}" type="presOf" srcId="{E432F602-825E-4450-A5C8-381D4B891AB2}" destId="{453FC1AE-EC9B-4E75-93F4-D258803D0833}" srcOrd="0" destOrd="0" presId="urn:microsoft.com/office/officeart/2005/8/layout/hierarchy1"/>
    <dgm:cxn modelId="{FB6CE5DA-BD0A-4B0C-8A8E-3D2894C94662}" type="presOf" srcId="{9C6F1A85-DF9F-49E0-A359-D1ED0267FFE3}" destId="{EF576C58-60C0-4616-BEF7-99A00D34FA0A}" srcOrd="0" destOrd="0" presId="urn:microsoft.com/office/officeart/2005/8/layout/hierarchy1"/>
    <dgm:cxn modelId="{AECC73E8-CB41-4A92-8F80-491316CF114B}" type="presOf" srcId="{2959877A-8440-4B76-B409-0CEE4DBD3D38}" destId="{9C55BBBB-A9B6-45AE-88F4-5D4524D31DB4}" srcOrd="0" destOrd="0" presId="urn:microsoft.com/office/officeart/2005/8/layout/hierarchy1"/>
    <dgm:cxn modelId="{015DFF27-0291-45AF-A912-04B1E39A3B79}" srcId="{29E61C2F-851E-48B4-B802-814433832ABC}" destId="{FDC2DF1A-6024-4F81-98F4-04A22E5B4E69}" srcOrd="0" destOrd="0" parTransId="{9730C978-DFD1-4CF7-98B4-260D703D8293}" sibTransId="{E5D1CB73-DB83-4DB3-BC30-A146FA9ABC7D}"/>
    <dgm:cxn modelId="{A249C62A-95B2-41A7-A1B1-976AB1934144}" srcId="{A74BBCB4-86E7-410E-A196-4D1FF2BADD2D}" destId="{94E7D371-2641-433A-A994-E7DB88E5AD9D}" srcOrd="0" destOrd="0" parTransId="{7DC5CAE1-BCE7-427A-98B4-635064AA582E}" sibTransId="{D0775BE9-BA3E-46A9-AF56-31BA9F736125}"/>
    <dgm:cxn modelId="{8DCAF9CF-1EA7-4FEF-8C02-18287720799E}" type="presOf" srcId="{1FEDFEF1-4CDD-45BC-A831-6266A8445D21}" destId="{4CBE726D-243D-41DB-96E4-56D035D3943E}" srcOrd="0" destOrd="0" presId="urn:microsoft.com/office/officeart/2005/8/layout/hierarchy1"/>
    <dgm:cxn modelId="{C103B91F-B724-4382-963A-023F189B4C4B}" type="presOf" srcId="{77A576A6-C159-49F7-9C99-0849DCC35E60}" destId="{059496B3-F714-4C96-A16E-027344C95A77}" srcOrd="0" destOrd="0" presId="urn:microsoft.com/office/officeart/2005/8/layout/hierarchy1"/>
    <dgm:cxn modelId="{BA6A8BEE-0BD0-449C-89C5-62F0987C5531}" srcId="{1FEDFEF1-4CDD-45BC-A831-6266A8445D21}" destId="{18F03681-A672-40FC-8019-F6D8E8495DC5}" srcOrd="0" destOrd="0" parTransId="{77A576A6-C159-49F7-9C99-0849DCC35E60}" sibTransId="{9446785E-B9DE-4B06-9BD2-A2A4EF3E311D}"/>
    <dgm:cxn modelId="{DBE8E252-0EE4-459B-AD6B-5727AED72C65}" srcId="{29E61C2F-851E-48B4-B802-814433832ABC}" destId="{2C6C82D9-34ED-4531-A98A-707B85783513}" srcOrd="2" destOrd="0" parTransId="{9C6F1A85-DF9F-49E0-A359-D1ED0267FFE3}" sibTransId="{0108CE61-7A5C-47FA-9DF9-47C579DDA646}"/>
    <dgm:cxn modelId="{4A44929D-5494-451C-A88F-F0BDB922B412}" type="presOf" srcId="{6E6056CE-10DB-4623-B426-1AF4C8A7E131}" destId="{2A2C00A5-F7E1-4B76-982C-DBAD3B44F0BA}" srcOrd="0" destOrd="0" presId="urn:microsoft.com/office/officeart/2005/8/layout/hierarchy1"/>
    <dgm:cxn modelId="{0DA15A62-3B8D-428D-B5C4-FB0458638565}" type="presOf" srcId="{9730C978-DFD1-4CF7-98B4-260D703D8293}" destId="{10FCD5E5-1EB0-42F5-BE92-E08B66B2AEC9}" srcOrd="0" destOrd="0" presId="urn:microsoft.com/office/officeart/2005/8/layout/hierarchy1"/>
    <dgm:cxn modelId="{BAE37834-11C8-4E21-880E-BC8F92D06E56}" type="presOf" srcId="{2AAB3E6D-945C-4FD2-A50E-5BDA29651045}" destId="{C79F00A7-8F91-4882-9737-8F83DDBD69A3}" srcOrd="0" destOrd="0" presId="urn:microsoft.com/office/officeart/2005/8/layout/hierarchy1"/>
    <dgm:cxn modelId="{98371154-C6B5-4425-A38A-2A9030E39966}" type="presOf" srcId="{BD980911-F806-4E33-AD14-B0C15922DD36}" destId="{86352E90-A13C-4599-9AB1-07BDEABCB3EE}" srcOrd="0" destOrd="0" presId="urn:microsoft.com/office/officeart/2005/8/layout/hierarchy1"/>
    <dgm:cxn modelId="{5236FBB8-B2FA-4B38-B7F5-9842340C70F6}" srcId="{FDC2DF1A-6024-4F81-98F4-04A22E5B4E69}" destId="{81653F48-52B1-4E46-91A0-389E892F1288}" srcOrd="1" destOrd="0" parTransId="{6E6056CE-10DB-4623-B426-1AF4C8A7E131}" sibTransId="{C6675B3D-D4E5-4291-A4D6-1E1388CED374}"/>
    <dgm:cxn modelId="{285A03F2-1AC6-4353-9BD0-ACFAD34ABC43}" type="presOf" srcId="{E830FF7C-AABC-4BCF-B740-0E692265BA22}" destId="{DD1ED1C1-D5EB-4757-877C-46A1FB2D8B64}" srcOrd="0" destOrd="0" presId="urn:microsoft.com/office/officeart/2005/8/layout/hierarchy1"/>
    <dgm:cxn modelId="{506EF670-9D2A-49D4-8E13-179E23EC5FBA}" srcId="{E432F602-825E-4450-A5C8-381D4B891AB2}" destId="{29E61C2F-851E-48B4-B802-814433832ABC}" srcOrd="0" destOrd="0" parTransId="{84AEC17D-6D4D-45CF-8B5B-BDB75C9541EC}" sibTransId="{48C01936-391B-4898-B545-98919D8E9369}"/>
    <dgm:cxn modelId="{A27606E7-0E32-4B89-ACFC-E08E4F80D6AF}" type="presOf" srcId="{29E61C2F-851E-48B4-B802-814433832ABC}" destId="{C6A50E25-8F3C-4DF4-B537-9F56B0A12B81}" srcOrd="0" destOrd="0" presId="urn:microsoft.com/office/officeart/2005/8/layout/hierarchy1"/>
    <dgm:cxn modelId="{8132E364-D39A-4F46-A9EB-706C6CF8EF62}" type="presOf" srcId="{94E7D371-2641-433A-A994-E7DB88E5AD9D}" destId="{C9F2F289-568C-45E0-A8E6-826573940B28}" srcOrd="0" destOrd="0" presId="urn:microsoft.com/office/officeart/2005/8/layout/hierarchy1"/>
    <dgm:cxn modelId="{E5FD246E-4759-491F-B06C-E7E4AE4C11D5}" srcId="{5B8CC1E1-F783-4E6B-BC40-BF8C197EBAF9}" destId="{A1A7B378-B7D1-4E8C-8058-467014D461C3}" srcOrd="0" destOrd="0" parTransId="{85498DA7-2704-42A9-B063-2841B1D3AFA9}" sibTransId="{A5A32CEA-4B6D-436B-B4EB-075FB3A41E79}"/>
    <dgm:cxn modelId="{C6A2AEA6-F669-4AA0-933C-7E794E125E42}" type="presOf" srcId="{7F6BF368-8B6E-47AC-8A8D-129AED59CE85}" destId="{29A149D4-3E37-472B-B2E5-BB245C8EF07E}" srcOrd="0" destOrd="0" presId="urn:microsoft.com/office/officeart/2005/8/layout/hierarchy1"/>
    <dgm:cxn modelId="{5D1C9D6E-4A3A-4B71-8605-BDF036A895E3}" type="presOf" srcId="{8187750A-59D6-4678-9D0C-3BB7153BF61E}" destId="{2B8EFCDC-FBF4-4F09-9F62-10462723BE66}" srcOrd="0" destOrd="0" presId="urn:microsoft.com/office/officeart/2005/8/layout/hierarchy1"/>
    <dgm:cxn modelId="{94BC2013-D6E7-49FA-A316-27D7657D1518}" srcId="{2C6C82D9-34ED-4531-A98A-707B85783513}" destId="{2959877A-8440-4B76-B409-0CEE4DBD3D38}" srcOrd="0" destOrd="0" parTransId="{8F590D3C-42BE-4B1C-B72D-63536A84FE10}" sibTransId="{BEBFAFA6-901F-443E-A2C7-C4C5C06A4019}"/>
    <dgm:cxn modelId="{6CB348A2-1B7E-49C7-9E51-F6F87A511868}" type="presOf" srcId="{7DC5CAE1-BCE7-427A-98B4-635064AA582E}" destId="{260ACE30-916A-477D-832A-DF6948D4E633}" srcOrd="0" destOrd="0" presId="urn:microsoft.com/office/officeart/2005/8/layout/hierarchy1"/>
    <dgm:cxn modelId="{58C34DB8-2C22-40C8-9824-E1B424294EA8}" srcId="{FDC2DF1A-6024-4F81-98F4-04A22E5B4E69}" destId="{5B8CC1E1-F783-4E6B-BC40-BF8C197EBAF9}" srcOrd="0" destOrd="0" parTransId="{2AAB3E6D-945C-4FD2-A50E-5BDA29651045}" sibTransId="{926EDF36-0E35-449D-9C43-D1A8998A00A2}"/>
    <dgm:cxn modelId="{7213BAF2-2602-423B-B7A0-476EE5FBC71A}" srcId="{81653F48-52B1-4E46-91A0-389E892F1288}" destId="{52F392F5-CB55-4E54-86F3-C8877AD65B76}" srcOrd="0" destOrd="0" parTransId="{7F6BF368-8B6E-47AC-8A8D-129AED59CE85}" sibTransId="{ACE3588A-DF5B-4C0E-A4AD-EF989840E8AA}"/>
    <dgm:cxn modelId="{73D074D1-D79A-4C83-9A8B-94A67145CBBF}" srcId="{78B1B1EE-C592-4CC0-9EB1-FBAB60DDA73D}" destId="{1FEDFEF1-4CDD-45BC-A831-6266A8445D21}" srcOrd="0" destOrd="0" parTransId="{B2455CD6-1A5E-4426-8860-DD374BD87057}" sibTransId="{B78FB0A8-38CB-43F7-A4C9-6D2B09564E70}"/>
    <dgm:cxn modelId="{CB93DFDC-45C7-45FD-8BFF-0CD9B93EFE7E}" type="presOf" srcId="{58DF4774-2B8E-45EB-8541-AB07852AE19D}" destId="{0691B502-DF17-4968-A3DB-6F920537516E}" srcOrd="0" destOrd="0" presId="urn:microsoft.com/office/officeart/2005/8/layout/hierarchy1"/>
    <dgm:cxn modelId="{6BC50167-E849-491E-A86D-19FD00E38205}" type="presOf" srcId="{81653F48-52B1-4E46-91A0-389E892F1288}" destId="{0EC4F1E1-8714-4347-AD96-C9ED7AF3C9B7}" srcOrd="0" destOrd="0" presId="urn:microsoft.com/office/officeart/2005/8/layout/hierarchy1"/>
    <dgm:cxn modelId="{59446DCE-3910-4674-9A19-8244B49AC133}" srcId="{E830FF7C-AABC-4BCF-B740-0E692265BA22}" destId="{A74BBCB4-86E7-410E-A196-4D1FF2BADD2D}" srcOrd="0" destOrd="0" parTransId="{BD980911-F806-4E33-AD14-B0C15922DD36}" sibTransId="{2D04A20D-1CBB-47D1-A77D-9FC954BBB994}"/>
    <dgm:cxn modelId="{60C29938-BA71-4172-97E4-41ED2608966A}" type="presOf" srcId="{FDC2DF1A-6024-4F81-98F4-04A22E5B4E69}" destId="{DB3B5BAD-FF72-4B8E-BDF3-727225C9C34A}" srcOrd="0" destOrd="0" presId="urn:microsoft.com/office/officeart/2005/8/layout/hierarchy1"/>
    <dgm:cxn modelId="{7FF62DFC-208D-4B86-B5BD-B72F3B8807A9}" srcId="{29E61C2F-851E-48B4-B802-814433832ABC}" destId="{78B1B1EE-C592-4CC0-9EB1-FBAB60DDA73D}" srcOrd="1" destOrd="0" parTransId="{8187750A-59D6-4678-9D0C-3BB7153BF61E}" sibTransId="{98023466-0DDB-408E-8A15-966CC5A5CB8B}"/>
    <dgm:cxn modelId="{F43E5C73-4003-452E-B1F1-95C381D4A18E}" type="presOf" srcId="{85498DA7-2704-42A9-B063-2841B1D3AFA9}" destId="{3855681A-FF63-4364-9209-EAD322CEBC2A}" srcOrd="0" destOrd="0" presId="urn:microsoft.com/office/officeart/2005/8/layout/hierarchy1"/>
    <dgm:cxn modelId="{1A7E4A61-5B92-41A5-93C4-85781F5B7D34}" type="presOf" srcId="{2C6C82D9-34ED-4531-A98A-707B85783513}" destId="{D9811504-05EC-47A9-A164-0E91ED334D21}" srcOrd="0" destOrd="0" presId="urn:microsoft.com/office/officeart/2005/8/layout/hierarchy1"/>
    <dgm:cxn modelId="{B276AD4F-C500-412E-BA92-DBC8F96E2EC3}" type="presOf" srcId="{78B1B1EE-C592-4CC0-9EB1-FBAB60DDA73D}" destId="{6036D9BE-21D7-4662-A161-BB53E3A79EF1}" srcOrd="0" destOrd="0" presId="urn:microsoft.com/office/officeart/2005/8/layout/hierarchy1"/>
    <dgm:cxn modelId="{0CDE733A-B9D2-44F3-B23F-F2BE19478C2D}" srcId="{78B1B1EE-C592-4CC0-9EB1-FBAB60DDA73D}" destId="{E830FF7C-AABC-4BCF-B740-0E692265BA22}" srcOrd="1" destOrd="0" parTransId="{58DF4774-2B8E-45EB-8541-AB07852AE19D}" sibTransId="{339A5BF3-C505-4814-AFCB-4CBB1528BDB8}"/>
    <dgm:cxn modelId="{21FDDBCC-1ADD-4E1B-A48D-54975337B29E}" type="presParOf" srcId="{453FC1AE-EC9B-4E75-93F4-D258803D0833}" destId="{F60AF583-05DB-40EC-A71B-12CF158B9907}" srcOrd="0" destOrd="0" presId="urn:microsoft.com/office/officeart/2005/8/layout/hierarchy1"/>
    <dgm:cxn modelId="{B878586E-A839-4108-B283-9911EB546EAE}" type="presParOf" srcId="{F60AF583-05DB-40EC-A71B-12CF158B9907}" destId="{8715C391-7E42-476D-BA69-177169CD7A58}" srcOrd="0" destOrd="0" presId="urn:microsoft.com/office/officeart/2005/8/layout/hierarchy1"/>
    <dgm:cxn modelId="{D3FF68E4-95EA-45AA-B181-CFE9F12E3286}" type="presParOf" srcId="{8715C391-7E42-476D-BA69-177169CD7A58}" destId="{ECA241DB-F57D-4385-B176-A33D975F6A22}" srcOrd="0" destOrd="0" presId="urn:microsoft.com/office/officeart/2005/8/layout/hierarchy1"/>
    <dgm:cxn modelId="{BE565B4F-3E02-4ACA-95CB-860F45D6426C}" type="presParOf" srcId="{8715C391-7E42-476D-BA69-177169CD7A58}" destId="{C6A50E25-8F3C-4DF4-B537-9F56B0A12B81}" srcOrd="1" destOrd="0" presId="urn:microsoft.com/office/officeart/2005/8/layout/hierarchy1"/>
    <dgm:cxn modelId="{53C155C5-479D-46FB-93D5-AB2358B8D6E6}" type="presParOf" srcId="{F60AF583-05DB-40EC-A71B-12CF158B9907}" destId="{A50E8144-2044-4027-BD4C-F8BC89E1414B}" srcOrd="1" destOrd="0" presId="urn:microsoft.com/office/officeart/2005/8/layout/hierarchy1"/>
    <dgm:cxn modelId="{89B85FD4-0E41-4227-89BA-5EDDE2AA541C}" type="presParOf" srcId="{A50E8144-2044-4027-BD4C-F8BC89E1414B}" destId="{10FCD5E5-1EB0-42F5-BE92-E08B66B2AEC9}" srcOrd="0" destOrd="0" presId="urn:microsoft.com/office/officeart/2005/8/layout/hierarchy1"/>
    <dgm:cxn modelId="{82888E02-5B1E-452B-8759-48EDC4DE9652}" type="presParOf" srcId="{A50E8144-2044-4027-BD4C-F8BC89E1414B}" destId="{8E745900-7203-4EB8-88DA-D012FD5A4758}" srcOrd="1" destOrd="0" presId="urn:microsoft.com/office/officeart/2005/8/layout/hierarchy1"/>
    <dgm:cxn modelId="{72A79008-16DA-498D-8DC9-3D17CBB20168}" type="presParOf" srcId="{8E745900-7203-4EB8-88DA-D012FD5A4758}" destId="{453EF1D6-EB79-45B6-9DED-98AF8C88043C}" srcOrd="0" destOrd="0" presId="urn:microsoft.com/office/officeart/2005/8/layout/hierarchy1"/>
    <dgm:cxn modelId="{DB166368-5965-46BB-A050-930DE0272A55}" type="presParOf" srcId="{453EF1D6-EB79-45B6-9DED-98AF8C88043C}" destId="{2A03E212-BAC6-4BC8-A414-058D02D44954}" srcOrd="0" destOrd="0" presId="urn:microsoft.com/office/officeart/2005/8/layout/hierarchy1"/>
    <dgm:cxn modelId="{2B63360F-4C9E-4858-865D-E7061638858A}" type="presParOf" srcId="{453EF1D6-EB79-45B6-9DED-98AF8C88043C}" destId="{DB3B5BAD-FF72-4B8E-BDF3-727225C9C34A}" srcOrd="1" destOrd="0" presId="urn:microsoft.com/office/officeart/2005/8/layout/hierarchy1"/>
    <dgm:cxn modelId="{E6BBF565-5A24-4137-9917-DC768FDF0717}" type="presParOf" srcId="{8E745900-7203-4EB8-88DA-D012FD5A4758}" destId="{524BD9F3-7737-40F2-94C9-1D024DBABD63}" srcOrd="1" destOrd="0" presId="urn:microsoft.com/office/officeart/2005/8/layout/hierarchy1"/>
    <dgm:cxn modelId="{F546A461-BB10-4797-9705-99E06B922042}" type="presParOf" srcId="{524BD9F3-7737-40F2-94C9-1D024DBABD63}" destId="{C79F00A7-8F91-4882-9737-8F83DDBD69A3}" srcOrd="0" destOrd="0" presId="urn:microsoft.com/office/officeart/2005/8/layout/hierarchy1"/>
    <dgm:cxn modelId="{89CBD4DD-54E1-4952-8376-2B3EAB1E3E62}" type="presParOf" srcId="{524BD9F3-7737-40F2-94C9-1D024DBABD63}" destId="{F12DD79B-2D89-4C87-82D4-0D2CA906AD65}" srcOrd="1" destOrd="0" presId="urn:microsoft.com/office/officeart/2005/8/layout/hierarchy1"/>
    <dgm:cxn modelId="{0F44F7B2-6B5F-4BE8-8891-A7A277443AFE}" type="presParOf" srcId="{F12DD79B-2D89-4C87-82D4-0D2CA906AD65}" destId="{B93EB099-C6A4-4B0A-A0E8-5F3AC5B8FC4B}" srcOrd="0" destOrd="0" presId="urn:microsoft.com/office/officeart/2005/8/layout/hierarchy1"/>
    <dgm:cxn modelId="{BF0132C6-CB7E-47D5-B984-60D6DD8C70FF}" type="presParOf" srcId="{B93EB099-C6A4-4B0A-A0E8-5F3AC5B8FC4B}" destId="{A4C07349-9CCD-459A-979B-DB5DB5B1C0A3}" srcOrd="0" destOrd="0" presId="urn:microsoft.com/office/officeart/2005/8/layout/hierarchy1"/>
    <dgm:cxn modelId="{6CA4308F-F24C-47F4-A440-0AF57D7AD3E8}" type="presParOf" srcId="{B93EB099-C6A4-4B0A-A0E8-5F3AC5B8FC4B}" destId="{3D6A21F4-B4B1-4002-AB21-88930DD03A23}" srcOrd="1" destOrd="0" presId="urn:microsoft.com/office/officeart/2005/8/layout/hierarchy1"/>
    <dgm:cxn modelId="{EB794282-86C6-4BE7-B3C4-3111ED1AE023}" type="presParOf" srcId="{F12DD79B-2D89-4C87-82D4-0D2CA906AD65}" destId="{492F3BED-DAF7-44AA-99E8-6EF26DFEA709}" srcOrd="1" destOrd="0" presId="urn:microsoft.com/office/officeart/2005/8/layout/hierarchy1"/>
    <dgm:cxn modelId="{22529111-3F6A-4C51-B579-EC87A5205FA2}" type="presParOf" srcId="{492F3BED-DAF7-44AA-99E8-6EF26DFEA709}" destId="{3855681A-FF63-4364-9209-EAD322CEBC2A}" srcOrd="0" destOrd="0" presId="urn:microsoft.com/office/officeart/2005/8/layout/hierarchy1"/>
    <dgm:cxn modelId="{5B2F23EC-335C-4A1B-A12B-8FDBDFD71931}" type="presParOf" srcId="{492F3BED-DAF7-44AA-99E8-6EF26DFEA709}" destId="{A15D501B-0752-4EBC-8D53-FD75DA6C50B2}" srcOrd="1" destOrd="0" presId="urn:microsoft.com/office/officeart/2005/8/layout/hierarchy1"/>
    <dgm:cxn modelId="{342814AB-8B3F-44DA-BEA3-2AC911F09F88}" type="presParOf" srcId="{A15D501B-0752-4EBC-8D53-FD75DA6C50B2}" destId="{19D21D2E-E5ED-4D65-9BBF-37E01DA95895}" srcOrd="0" destOrd="0" presId="urn:microsoft.com/office/officeart/2005/8/layout/hierarchy1"/>
    <dgm:cxn modelId="{B351E288-EF20-4044-82C8-2034238371B5}" type="presParOf" srcId="{19D21D2E-E5ED-4D65-9BBF-37E01DA95895}" destId="{03F3DDFF-D4D2-4697-AAE9-012CCBA8BA02}" srcOrd="0" destOrd="0" presId="urn:microsoft.com/office/officeart/2005/8/layout/hierarchy1"/>
    <dgm:cxn modelId="{11F87502-F7F4-4356-BC18-B211B945A2D5}" type="presParOf" srcId="{19D21D2E-E5ED-4D65-9BBF-37E01DA95895}" destId="{73C8CC3C-EA8D-4660-AEDC-3A936F8DF3A4}" srcOrd="1" destOrd="0" presId="urn:microsoft.com/office/officeart/2005/8/layout/hierarchy1"/>
    <dgm:cxn modelId="{C9419D4B-A712-4BA1-84B0-EAABB547E9E6}" type="presParOf" srcId="{A15D501B-0752-4EBC-8D53-FD75DA6C50B2}" destId="{CF7C2A96-330F-433E-87FF-96D9D4CC637B}" srcOrd="1" destOrd="0" presId="urn:microsoft.com/office/officeart/2005/8/layout/hierarchy1"/>
    <dgm:cxn modelId="{6148AE50-5E80-4BF8-8D3A-2BD5EFB41CAA}" type="presParOf" srcId="{524BD9F3-7737-40F2-94C9-1D024DBABD63}" destId="{2A2C00A5-F7E1-4B76-982C-DBAD3B44F0BA}" srcOrd="2" destOrd="0" presId="urn:microsoft.com/office/officeart/2005/8/layout/hierarchy1"/>
    <dgm:cxn modelId="{D880104F-46A8-4B1F-B01D-B8E91365A193}" type="presParOf" srcId="{524BD9F3-7737-40F2-94C9-1D024DBABD63}" destId="{E60CAE2B-E9FE-4629-8923-9B3CA4E59EDC}" srcOrd="3" destOrd="0" presId="urn:microsoft.com/office/officeart/2005/8/layout/hierarchy1"/>
    <dgm:cxn modelId="{2AE9DF89-B4C1-417F-A256-D2A1F247C8F2}" type="presParOf" srcId="{E60CAE2B-E9FE-4629-8923-9B3CA4E59EDC}" destId="{9E28936E-E759-41AA-A81B-CE7B04F02ECA}" srcOrd="0" destOrd="0" presId="urn:microsoft.com/office/officeart/2005/8/layout/hierarchy1"/>
    <dgm:cxn modelId="{730E0338-1747-438C-B1EF-A53ACE36A652}" type="presParOf" srcId="{9E28936E-E759-41AA-A81B-CE7B04F02ECA}" destId="{D7E4F142-A01C-4C22-8B51-18D1D36916DC}" srcOrd="0" destOrd="0" presId="urn:microsoft.com/office/officeart/2005/8/layout/hierarchy1"/>
    <dgm:cxn modelId="{91380275-4DDE-4733-B7E2-9F95EBF3B023}" type="presParOf" srcId="{9E28936E-E759-41AA-A81B-CE7B04F02ECA}" destId="{0EC4F1E1-8714-4347-AD96-C9ED7AF3C9B7}" srcOrd="1" destOrd="0" presId="urn:microsoft.com/office/officeart/2005/8/layout/hierarchy1"/>
    <dgm:cxn modelId="{02919D2B-4091-491D-94CC-8E2F328B12B0}" type="presParOf" srcId="{E60CAE2B-E9FE-4629-8923-9B3CA4E59EDC}" destId="{1234B286-F4A0-4EE6-933C-BFC01CD3F4CA}" srcOrd="1" destOrd="0" presId="urn:microsoft.com/office/officeart/2005/8/layout/hierarchy1"/>
    <dgm:cxn modelId="{E0C7D17C-F1D7-4C5B-BCC5-57EB7115C8DF}" type="presParOf" srcId="{1234B286-F4A0-4EE6-933C-BFC01CD3F4CA}" destId="{29A149D4-3E37-472B-B2E5-BB245C8EF07E}" srcOrd="0" destOrd="0" presId="urn:microsoft.com/office/officeart/2005/8/layout/hierarchy1"/>
    <dgm:cxn modelId="{CE74E2BC-BA9A-4ED5-B496-638040BA375F}" type="presParOf" srcId="{1234B286-F4A0-4EE6-933C-BFC01CD3F4CA}" destId="{5F11F3C4-9F0F-4DA6-98AF-9017C2A12C20}" srcOrd="1" destOrd="0" presId="urn:microsoft.com/office/officeart/2005/8/layout/hierarchy1"/>
    <dgm:cxn modelId="{4DA3C880-DDEB-464D-B084-74ADDF7E3228}" type="presParOf" srcId="{5F11F3C4-9F0F-4DA6-98AF-9017C2A12C20}" destId="{5026B6DB-05C4-40CB-BDD7-E733EE79D847}" srcOrd="0" destOrd="0" presId="urn:microsoft.com/office/officeart/2005/8/layout/hierarchy1"/>
    <dgm:cxn modelId="{5A7D10E1-A90D-4BF7-A8C9-5E170A3927E5}" type="presParOf" srcId="{5026B6DB-05C4-40CB-BDD7-E733EE79D847}" destId="{912F4E79-BDAD-4A5B-B888-A1D4EC43783C}" srcOrd="0" destOrd="0" presId="urn:microsoft.com/office/officeart/2005/8/layout/hierarchy1"/>
    <dgm:cxn modelId="{116A4DC0-0307-4525-BFE1-BD0F1548B953}" type="presParOf" srcId="{5026B6DB-05C4-40CB-BDD7-E733EE79D847}" destId="{E506AC77-8F43-4DFB-AB38-A878899560C1}" srcOrd="1" destOrd="0" presId="urn:microsoft.com/office/officeart/2005/8/layout/hierarchy1"/>
    <dgm:cxn modelId="{9A40313D-D034-4780-8779-9EBEEBF27AA8}" type="presParOf" srcId="{5F11F3C4-9F0F-4DA6-98AF-9017C2A12C20}" destId="{89CF92EA-7394-4103-99F9-7F771E81AAC5}" srcOrd="1" destOrd="0" presId="urn:microsoft.com/office/officeart/2005/8/layout/hierarchy1"/>
    <dgm:cxn modelId="{DE2D4C94-116F-4197-B176-9AA8BF9B5D93}" type="presParOf" srcId="{A50E8144-2044-4027-BD4C-F8BC89E1414B}" destId="{2B8EFCDC-FBF4-4F09-9F62-10462723BE66}" srcOrd="2" destOrd="0" presId="urn:microsoft.com/office/officeart/2005/8/layout/hierarchy1"/>
    <dgm:cxn modelId="{4F7B10F5-4E17-49DF-B277-F09DCB349332}" type="presParOf" srcId="{A50E8144-2044-4027-BD4C-F8BC89E1414B}" destId="{2D3EDE9C-4DF9-4A2F-BA76-BBD9DD414825}" srcOrd="3" destOrd="0" presId="urn:microsoft.com/office/officeart/2005/8/layout/hierarchy1"/>
    <dgm:cxn modelId="{45A371F9-C317-41AF-A1AC-4ECABDE804DC}" type="presParOf" srcId="{2D3EDE9C-4DF9-4A2F-BA76-BBD9DD414825}" destId="{0529987E-426D-4E22-BC56-A076AB266A09}" srcOrd="0" destOrd="0" presId="urn:microsoft.com/office/officeart/2005/8/layout/hierarchy1"/>
    <dgm:cxn modelId="{370F3484-B35B-4A6B-984C-00E681EC7242}" type="presParOf" srcId="{0529987E-426D-4E22-BC56-A076AB266A09}" destId="{0C8C5A83-BE39-488D-871F-90BA3EA5F71D}" srcOrd="0" destOrd="0" presId="urn:microsoft.com/office/officeart/2005/8/layout/hierarchy1"/>
    <dgm:cxn modelId="{C370CEDF-7B99-4A77-8FDF-7D7B75761E6A}" type="presParOf" srcId="{0529987E-426D-4E22-BC56-A076AB266A09}" destId="{6036D9BE-21D7-4662-A161-BB53E3A79EF1}" srcOrd="1" destOrd="0" presId="urn:microsoft.com/office/officeart/2005/8/layout/hierarchy1"/>
    <dgm:cxn modelId="{276BE21D-F48D-461F-BB32-466F24DBD1CB}" type="presParOf" srcId="{2D3EDE9C-4DF9-4A2F-BA76-BBD9DD414825}" destId="{144D97A8-6DAB-45DE-845B-76ABC8578586}" srcOrd="1" destOrd="0" presId="urn:microsoft.com/office/officeart/2005/8/layout/hierarchy1"/>
    <dgm:cxn modelId="{92C0A241-8DE0-4EDF-BFF2-7F7F1E9F5FD6}" type="presParOf" srcId="{144D97A8-6DAB-45DE-845B-76ABC8578586}" destId="{37270ACA-D6FD-40C5-8D15-AF288C997192}" srcOrd="0" destOrd="0" presId="urn:microsoft.com/office/officeart/2005/8/layout/hierarchy1"/>
    <dgm:cxn modelId="{4537B682-89EF-4995-B2D9-77D9B63F81CB}" type="presParOf" srcId="{144D97A8-6DAB-45DE-845B-76ABC8578586}" destId="{CD92DDC7-E39D-4AD6-A2FD-DD8A3B947E07}" srcOrd="1" destOrd="0" presId="urn:microsoft.com/office/officeart/2005/8/layout/hierarchy1"/>
    <dgm:cxn modelId="{A0B0C6AE-0D24-430F-BBF8-14CBC5C34E28}" type="presParOf" srcId="{CD92DDC7-E39D-4AD6-A2FD-DD8A3B947E07}" destId="{4B9F6286-7A9B-485C-9DAE-BB63217592D7}" srcOrd="0" destOrd="0" presId="urn:microsoft.com/office/officeart/2005/8/layout/hierarchy1"/>
    <dgm:cxn modelId="{7B630F68-244C-4557-B5AD-805FA6C7A9EE}" type="presParOf" srcId="{4B9F6286-7A9B-485C-9DAE-BB63217592D7}" destId="{F194FA76-0A7C-4183-9050-FC6F1D651B1C}" srcOrd="0" destOrd="0" presId="urn:microsoft.com/office/officeart/2005/8/layout/hierarchy1"/>
    <dgm:cxn modelId="{46FBA4B8-AAB4-4F4E-9DCD-3F172104EAB8}" type="presParOf" srcId="{4B9F6286-7A9B-485C-9DAE-BB63217592D7}" destId="{4CBE726D-243D-41DB-96E4-56D035D3943E}" srcOrd="1" destOrd="0" presId="urn:microsoft.com/office/officeart/2005/8/layout/hierarchy1"/>
    <dgm:cxn modelId="{6D37E5D7-820E-4071-A7C4-3F21B95D70FF}" type="presParOf" srcId="{CD92DDC7-E39D-4AD6-A2FD-DD8A3B947E07}" destId="{248F3725-BF98-4EFA-82DB-9B06EBBC36A1}" srcOrd="1" destOrd="0" presId="urn:microsoft.com/office/officeart/2005/8/layout/hierarchy1"/>
    <dgm:cxn modelId="{7D9541BF-ABA8-4E1E-803B-CB0801C24236}" type="presParOf" srcId="{248F3725-BF98-4EFA-82DB-9B06EBBC36A1}" destId="{059496B3-F714-4C96-A16E-027344C95A77}" srcOrd="0" destOrd="0" presId="urn:microsoft.com/office/officeart/2005/8/layout/hierarchy1"/>
    <dgm:cxn modelId="{9CCE1B73-4001-493E-AD66-5477FC69315F}" type="presParOf" srcId="{248F3725-BF98-4EFA-82DB-9B06EBBC36A1}" destId="{680A42DF-3A48-43A8-BE4A-F8DBB5CF7955}" srcOrd="1" destOrd="0" presId="urn:microsoft.com/office/officeart/2005/8/layout/hierarchy1"/>
    <dgm:cxn modelId="{B7FB4009-EF2E-457A-8C11-F639CE93E9D8}" type="presParOf" srcId="{680A42DF-3A48-43A8-BE4A-F8DBB5CF7955}" destId="{4A730D20-89CE-40E2-A1F2-2AD04048E496}" srcOrd="0" destOrd="0" presId="urn:microsoft.com/office/officeart/2005/8/layout/hierarchy1"/>
    <dgm:cxn modelId="{A359E9DE-C6AA-43CA-B0BB-6C7D6352EEC2}" type="presParOf" srcId="{4A730D20-89CE-40E2-A1F2-2AD04048E496}" destId="{0DB300CE-A14E-4CA8-BF4D-ED2BA0A41458}" srcOrd="0" destOrd="0" presId="urn:microsoft.com/office/officeart/2005/8/layout/hierarchy1"/>
    <dgm:cxn modelId="{563FB5B7-C2B6-47E1-96EB-368FA2E2682E}" type="presParOf" srcId="{4A730D20-89CE-40E2-A1F2-2AD04048E496}" destId="{538050B8-34B9-4D58-969F-CF56677C2F82}" srcOrd="1" destOrd="0" presId="urn:microsoft.com/office/officeart/2005/8/layout/hierarchy1"/>
    <dgm:cxn modelId="{0D7D6A86-CD50-4966-A76F-44420E3266E5}" type="presParOf" srcId="{680A42DF-3A48-43A8-BE4A-F8DBB5CF7955}" destId="{BD5A6CEB-7502-4D0E-8784-8CC30CA4F389}" srcOrd="1" destOrd="0" presId="urn:microsoft.com/office/officeart/2005/8/layout/hierarchy1"/>
    <dgm:cxn modelId="{CA3A93A2-129E-4ABB-99F8-5187592799E7}" type="presParOf" srcId="{144D97A8-6DAB-45DE-845B-76ABC8578586}" destId="{0691B502-DF17-4968-A3DB-6F920537516E}" srcOrd="2" destOrd="0" presId="urn:microsoft.com/office/officeart/2005/8/layout/hierarchy1"/>
    <dgm:cxn modelId="{FB920BC9-8E5D-4859-B234-E1A2E0A183B6}" type="presParOf" srcId="{144D97A8-6DAB-45DE-845B-76ABC8578586}" destId="{DB0F255F-AA7C-48DF-843A-71A82C0D9DDE}" srcOrd="3" destOrd="0" presId="urn:microsoft.com/office/officeart/2005/8/layout/hierarchy1"/>
    <dgm:cxn modelId="{AC6F3B2D-24E5-4919-90BB-AD6A709849C1}" type="presParOf" srcId="{DB0F255F-AA7C-48DF-843A-71A82C0D9DDE}" destId="{4AE345E2-9284-4923-8536-EEC38F9D77A0}" srcOrd="0" destOrd="0" presId="urn:microsoft.com/office/officeart/2005/8/layout/hierarchy1"/>
    <dgm:cxn modelId="{B74A3118-B62A-4FCA-B48F-EB8D0D6B695F}" type="presParOf" srcId="{4AE345E2-9284-4923-8536-EEC38F9D77A0}" destId="{2C37026D-166A-4934-9BFD-1CECC1AAA11A}" srcOrd="0" destOrd="0" presId="urn:microsoft.com/office/officeart/2005/8/layout/hierarchy1"/>
    <dgm:cxn modelId="{A4B22C57-044D-4192-B386-FC6D31252141}" type="presParOf" srcId="{4AE345E2-9284-4923-8536-EEC38F9D77A0}" destId="{DD1ED1C1-D5EB-4757-877C-46A1FB2D8B64}" srcOrd="1" destOrd="0" presId="urn:microsoft.com/office/officeart/2005/8/layout/hierarchy1"/>
    <dgm:cxn modelId="{6FB8B585-C928-45A1-B935-CBBD601C9558}" type="presParOf" srcId="{DB0F255F-AA7C-48DF-843A-71A82C0D9DDE}" destId="{DAA3834B-2CF5-47D6-B49F-05D7F9C8BAC3}" srcOrd="1" destOrd="0" presId="urn:microsoft.com/office/officeart/2005/8/layout/hierarchy1"/>
    <dgm:cxn modelId="{132EA23C-1FFF-47F2-BA88-EAFC68A6860B}" type="presParOf" srcId="{DAA3834B-2CF5-47D6-B49F-05D7F9C8BAC3}" destId="{86352E90-A13C-4599-9AB1-07BDEABCB3EE}" srcOrd="0" destOrd="0" presId="urn:microsoft.com/office/officeart/2005/8/layout/hierarchy1"/>
    <dgm:cxn modelId="{0435CDDF-DF62-4302-A3AD-DB6B9FB4C9CB}" type="presParOf" srcId="{DAA3834B-2CF5-47D6-B49F-05D7F9C8BAC3}" destId="{FEED3EDD-B853-484F-8BE6-87463AC7E85B}" srcOrd="1" destOrd="0" presId="urn:microsoft.com/office/officeart/2005/8/layout/hierarchy1"/>
    <dgm:cxn modelId="{F5C3C5D2-26EF-4A6E-A79F-6E69E459CE8B}" type="presParOf" srcId="{FEED3EDD-B853-484F-8BE6-87463AC7E85B}" destId="{B554B02A-97EA-480C-9D99-3C226227CB1E}" srcOrd="0" destOrd="0" presId="urn:microsoft.com/office/officeart/2005/8/layout/hierarchy1"/>
    <dgm:cxn modelId="{2E0CF635-DE9A-4AEB-A027-2507948FB8F1}" type="presParOf" srcId="{B554B02A-97EA-480C-9D99-3C226227CB1E}" destId="{F789321E-3ECA-4651-B65C-33A0B8A46394}" srcOrd="0" destOrd="0" presId="urn:microsoft.com/office/officeart/2005/8/layout/hierarchy1"/>
    <dgm:cxn modelId="{D2665F71-A634-4FBE-A9CE-4FF1EF591FF0}" type="presParOf" srcId="{B554B02A-97EA-480C-9D99-3C226227CB1E}" destId="{82D01D00-4B07-41B7-90FC-D20D78E6BA43}" srcOrd="1" destOrd="0" presId="urn:microsoft.com/office/officeart/2005/8/layout/hierarchy1"/>
    <dgm:cxn modelId="{7FBABB3F-F328-4028-82D9-EE4B551D34C2}" type="presParOf" srcId="{FEED3EDD-B853-484F-8BE6-87463AC7E85B}" destId="{238C1FD6-3CE5-4EC3-86A1-023770C6D61D}" srcOrd="1" destOrd="0" presId="urn:microsoft.com/office/officeart/2005/8/layout/hierarchy1"/>
    <dgm:cxn modelId="{0670AF2B-465C-4773-8955-3567E00E0B47}" type="presParOf" srcId="{238C1FD6-3CE5-4EC3-86A1-023770C6D61D}" destId="{260ACE30-916A-477D-832A-DF6948D4E633}" srcOrd="0" destOrd="0" presId="urn:microsoft.com/office/officeart/2005/8/layout/hierarchy1"/>
    <dgm:cxn modelId="{A7756E47-C8A9-467E-8E01-A83129AD5C05}" type="presParOf" srcId="{238C1FD6-3CE5-4EC3-86A1-023770C6D61D}" destId="{7559D930-87F2-469A-B7FB-1B3068FC670B}" srcOrd="1" destOrd="0" presId="urn:microsoft.com/office/officeart/2005/8/layout/hierarchy1"/>
    <dgm:cxn modelId="{27520D94-AF02-4428-918F-91F84A5F2490}" type="presParOf" srcId="{7559D930-87F2-469A-B7FB-1B3068FC670B}" destId="{A4DE9975-D4B9-411C-BAE3-DBB21D3FE253}" srcOrd="0" destOrd="0" presId="urn:microsoft.com/office/officeart/2005/8/layout/hierarchy1"/>
    <dgm:cxn modelId="{DC4F036D-3103-42F5-9FB0-4DBD24E66C49}" type="presParOf" srcId="{A4DE9975-D4B9-411C-BAE3-DBB21D3FE253}" destId="{8B1E97E5-F62E-459A-B603-B051CB58E956}" srcOrd="0" destOrd="0" presId="urn:microsoft.com/office/officeart/2005/8/layout/hierarchy1"/>
    <dgm:cxn modelId="{53B0647C-A428-4CDD-8D02-9DDA7717B4D3}" type="presParOf" srcId="{A4DE9975-D4B9-411C-BAE3-DBB21D3FE253}" destId="{C9F2F289-568C-45E0-A8E6-826573940B28}" srcOrd="1" destOrd="0" presId="urn:microsoft.com/office/officeart/2005/8/layout/hierarchy1"/>
    <dgm:cxn modelId="{0B797BD0-4413-46B0-825A-9D03607C677F}" type="presParOf" srcId="{7559D930-87F2-469A-B7FB-1B3068FC670B}" destId="{A06CD83D-492E-4096-8760-3A956A469EBC}" srcOrd="1" destOrd="0" presId="urn:microsoft.com/office/officeart/2005/8/layout/hierarchy1"/>
    <dgm:cxn modelId="{92A9D63D-C306-42BC-8650-EE6C4E064EB0}" type="presParOf" srcId="{A50E8144-2044-4027-BD4C-F8BC89E1414B}" destId="{EF576C58-60C0-4616-BEF7-99A00D34FA0A}" srcOrd="4" destOrd="0" presId="urn:microsoft.com/office/officeart/2005/8/layout/hierarchy1"/>
    <dgm:cxn modelId="{C679B0E5-40E5-47FC-949B-40234AFD9B88}" type="presParOf" srcId="{A50E8144-2044-4027-BD4C-F8BC89E1414B}" destId="{1BF14F4F-20D7-46C5-97E1-4944865A7F70}" srcOrd="5" destOrd="0" presId="urn:microsoft.com/office/officeart/2005/8/layout/hierarchy1"/>
    <dgm:cxn modelId="{5CE4EB8F-9508-4698-A2FE-5923AAF66D68}" type="presParOf" srcId="{1BF14F4F-20D7-46C5-97E1-4944865A7F70}" destId="{4A09C0C7-2C4F-4B15-92DE-26885EF17858}" srcOrd="0" destOrd="0" presId="urn:microsoft.com/office/officeart/2005/8/layout/hierarchy1"/>
    <dgm:cxn modelId="{41507940-3E9F-4E4F-8D6B-D0EC5CA7BA9A}" type="presParOf" srcId="{4A09C0C7-2C4F-4B15-92DE-26885EF17858}" destId="{BF808962-AFE9-4013-ABE5-07C914C33A83}" srcOrd="0" destOrd="0" presId="urn:microsoft.com/office/officeart/2005/8/layout/hierarchy1"/>
    <dgm:cxn modelId="{3B23C853-A511-46D4-B249-D11A41489B44}" type="presParOf" srcId="{4A09C0C7-2C4F-4B15-92DE-26885EF17858}" destId="{D9811504-05EC-47A9-A164-0E91ED334D21}" srcOrd="1" destOrd="0" presId="urn:microsoft.com/office/officeart/2005/8/layout/hierarchy1"/>
    <dgm:cxn modelId="{E284D995-3A67-4AAB-8D83-079FC0B8F4B0}" type="presParOf" srcId="{1BF14F4F-20D7-46C5-97E1-4944865A7F70}" destId="{8F66CDAF-1B30-48F3-92BA-31A8B3426452}" srcOrd="1" destOrd="0" presId="urn:microsoft.com/office/officeart/2005/8/layout/hierarchy1"/>
    <dgm:cxn modelId="{656C9378-4A45-4C29-B043-1665AFFFD75F}" type="presParOf" srcId="{8F66CDAF-1B30-48F3-92BA-31A8B3426452}" destId="{F40BEB6B-B48B-463F-8486-F434957B9775}" srcOrd="0" destOrd="0" presId="urn:microsoft.com/office/officeart/2005/8/layout/hierarchy1"/>
    <dgm:cxn modelId="{593EE56C-CCB3-41FF-808E-56934C7B2421}" type="presParOf" srcId="{8F66CDAF-1B30-48F3-92BA-31A8B3426452}" destId="{5A6B6EA4-1B40-4088-ACEC-EAFCE5E6B08B}" srcOrd="1" destOrd="0" presId="urn:microsoft.com/office/officeart/2005/8/layout/hierarchy1"/>
    <dgm:cxn modelId="{85E89652-467F-4A89-B915-A908DC1997BD}" type="presParOf" srcId="{5A6B6EA4-1B40-4088-ACEC-EAFCE5E6B08B}" destId="{40BA5EDA-3F64-49C4-A5C4-CC78AF062425}" srcOrd="0" destOrd="0" presId="urn:microsoft.com/office/officeart/2005/8/layout/hierarchy1"/>
    <dgm:cxn modelId="{EFD7DE7E-2BE4-4BC2-9ADD-94E62DF77359}" type="presParOf" srcId="{40BA5EDA-3F64-49C4-A5C4-CC78AF062425}" destId="{59DC643D-B8C8-4E5F-A405-5E707B6F6338}" srcOrd="0" destOrd="0" presId="urn:microsoft.com/office/officeart/2005/8/layout/hierarchy1"/>
    <dgm:cxn modelId="{147039AA-0B15-4482-890D-6B97147246E1}" type="presParOf" srcId="{40BA5EDA-3F64-49C4-A5C4-CC78AF062425}" destId="{9C55BBBB-A9B6-45AE-88F4-5D4524D31DB4}" srcOrd="1" destOrd="0" presId="urn:microsoft.com/office/officeart/2005/8/layout/hierarchy1"/>
    <dgm:cxn modelId="{2072CBA2-31C6-4A87-B9AC-33EEF878DF72}" type="presParOf" srcId="{5A6B6EA4-1B40-4088-ACEC-EAFCE5E6B08B}" destId="{7320846A-EF5B-4263-8E6D-D3D8647097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24470-7EFA-4E14-9556-3C72F3275162}">
      <dsp:nvSpPr>
        <dsp:cNvPr id="0" name=""/>
        <dsp:cNvSpPr/>
      </dsp:nvSpPr>
      <dsp:spPr>
        <a:xfrm>
          <a:off x="-2749577" y="-426502"/>
          <a:ext cx="3301277" cy="3301277"/>
        </a:xfrm>
        <a:prstGeom prst="blockArc">
          <a:avLst>
            <a:gd name="adj1" fmla="val 18900000"/>
            <a:gd name="adj2" fmla="val 2700000"/>
            <a:gd name="adj3" fmla="val 6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FA560-C901-4868-A952-3AABE1BAD4CC}">
      <dsp:nvSpPr>
        <dsp:cNvPr id="0" name=""/>
        <dsp:cNvSpPr/>
      </dsp:nvSpPr>
      <dsp:spPr>
        <a:xfrm>
          <a:off x="450053" y="349760"/>
          <a:ext cx="2678460" cy="699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1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Empresa Ecuatoriana</a:t>
          </a:r>
          <a:endParaRPr lang="es-EC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053" y="349760"/>
        <a:ext cx="2678460" cy="699422"/>
      </dsp:txXfrm>
    </dsp:sp>
    <dsp:sp modelId="{3A453D86-1A73-40E6-AB02-9E179DA7A4CD}">
      <dsp:nvSpPr>
        <dsp:cNvPr id="0" name=""/>
        <dsp:cNvSpPr/>
      </dsp:nvSpPr>
      <dsp:spPr>
        <a:xfrm>
          <a:off x="12914" y="262332"/>
          <a:ext cx="874277" cy="8742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A5606-6B59-4C3E-A290-2F1FC3729035}">
      <dsp:nvSpPr>
        <dsp:cNvPr id="0" name=""/>
        <dsp:cNvSpPr/>
      </dsp:nvSpPr>
      <dsp:spPr>
        <a:xfrm>
          <a:off x="450053" y="1399089"/>
          <a:ext cx="2678460" cy="69942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1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Distribuidora al por menor de combustibles líquidos al sector automotriz </a:t>
          </a:r>
          <a:endParaRPr lang="es-EC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053" y="1399089"/>
        <a:ext cx="2678460" cy="699422"/>
      </dsp:txXfrm>
    </dsp:sp>
    <dsp:sp modelId="{19D21C8D-091F-4D56-9727-FEF444ED20D6}">
      <dsp:nvSpPr>
        <dsp:cNvPr id="0" name=""/>
        <dsp:cNvSpPr/>
      </dsp:nvSpPr>
      <dsp:spPr>
        <a:xfrm>
          <a:off x="12914" y="1311661"/>
          <a:ext cx="874277" cy="8742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CA535-653A-40CC-96AC-DC6686BCE74E}">
      <dsp:nvSpPr>
        <dsp:cNvPr id="0" name=""/>
        <dsp:cNvSpPr/>
      </dsp:nvSpPr>
      <dsp:spPr>
        <a:xfrm>
          <a:off x="2458067" y="1588"/>
          <a:ext cx="3682600" cy="9141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Riesgo de permanencia en el mercado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Fuerte inversión en activos fijos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Pérdidas en los dos últimos añ</a:t>
          </a:r>
          <a:r>
            <a:rPr lang="es-EC" sz="1100" kern="1200" dirty="0" smtClean="0"/>
            <a:t>os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Sin repartición de dividendos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8067" y="115854"/>
        <a:ext cx="3339802" cy="685595"/>
      </dsp:txXfrm>
    </dsp:sp>
    <dsp:sp modelId="{0EBC4B75-4E14-4550-8517-CDAB1A5B9121}">
      <dsp:nvSpPr>
        <dsp:cNvPr id="0" name=""/>
        <dsp:cNvSpPr/>
      </dsp:nvSpPr>
      <dsp:spPr>
        <a:xfrm>
          <a:off x="2999" y="106921"/>
          <a:ext cx="2455067" cy="7034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Problemas Económicos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39" y="141261"/>
        <a:ext cx="2386387" cy="634781"/>
      </dsp:txXfrm>
    </dsp:sp>
    <dsp:sp modelId="{97F9F655-E914-45AF-B5E3-36C44CB0A9D8}">
      <dsp:nvSpPr>
        <dsp:cNvPr id="0" name=""/>
        <dsp:cNvSpPr/>
      </dsp:nvSpPr>
      <dsp:spPr>
        <a:xfrm>
          <a:off x="2457467" y="986062"/>
          <a:ext cx="3686200" cy="7034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Recursos sin aprovecharse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Falta de organización administrativa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Desconocimiento de factores internos y externos 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7467" y="1073995"/>
        <a:ext cx="3422402" cy="527595"/>
      </dsp:txXfrm>
    </dsp:sp>
    <dsp:sp modelId="{9D5E6152-3460-4F6B-A883-3A3CF7D43911}">
      <dsp:nvSpPr>
        <dsp:cNvPr id="0" name=""/>
        <dsp:cNvSpPr/>
      </dsp:nvSpPr>
      <dsp:spPr>
        <a:xfrm>
          <a:off x="0" y="986062"/>
          <a:ext cx="2457467" cy="7034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Análisis Situacional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40" y="1020402"/>
        <a:ext cx="2388787" cy="634781"/>
      </dsp:txXfrm>
    </dsp:sp>
    <dsp:sp modelId="{6351B848-BD39-49F9-93B3-7FAAE1F28764}">
      <dsp:nvSpPr>
        <dsp:cNvPr id="0" name=""/>
        <dsp:cNvSpPr/>
      </dsp:nvSpPr>
      <dsp:spPr>
        <a:xfrm>
          <a:off x="2457467" y="1864039"/>
          <a:ext cx="3686200" cy="4951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Participación de capital interno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Adquisición de activos fijos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7467" y="1925930"/>
        <a:ext cx="3500529" cy="371343"/>
      </dsp:txXfrm>
    </dsp:sp>
    <dsp:sp modelId="{B1D68594-0D67-411C-98B6-BF446A6950DB}">
      <dsp:nvSpPr>
        <dsp:cNvPr id="0" name=""/>
        <dsp:cNvSpPr/>
      </dsp:nvSpPr>
      <dsp:spPr>
        <a:xfrm>
          <a:off x="0" y="1759870"/>
          <a:ext cx="2457467" cy="7034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Estructura de Financiamiento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40" y="1794210"/>
        <a:ext cx="2388787" cy="634781"/>
      </dsp:txXfrm>
    </dsp:sp>
    <dsp:sp modelId="{AD8868C4-82A6-47CA-8C53-755F8B33B3B6}">
      <dsp:nvSpPr>
        <dsp:cNvPr id="0" name=""/>
        <dsp:cNvSpPr/>
      </dsp:nvSpPr>
      <dsp:spPr>
        <a:xfrm>
          <a:off x="2457467" y="2533678"/>
          <a:ext cx="3686200" cy="7034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hay margen de utilidad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Rendimiento de capital suscrito bajo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7467" y="2621611"/>
        <a:ext cx="3422402" cy="527595"/>
      </dsp:txXfrm>
    </dsp:sp>
    <dsp:sp modelId="{9CE4089D-4FF9-4021-A0B0-EA68E5EAE537}">
      <dsp:nvSpPr>
        <dsp:cNvPr id="0" name=""/>
        <dsp:cNvSpPr/>
      </dsp:nvSpPr>
      <dsp:spPr>
        <a:xfrm>
          <a:off x="0" y="2533678"/>
          <a:ext cx="2457467" cy="7034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Rentabilidad del Capital Propio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40" y="2568018"/>
        <a:ext cx="2388787" cy="634781"/>
      </dsp:txXfrm>
    </dsp:sp>
    <dsp:sp modelId="{F337BCE4-E838-4F7A-913B-7AE857C75F35}">
      <dsp:nvSpPr>
        <dsp:cNvPr id="0" name=""/>
        <dsp:cNvSpPr/>
      </dsp:nvSpPr>
      <dsp:spPr>
        <a:xfrm>
          <a:off x="2457467" y="3307487"/>
          <a:ext cx="3686200" cy="7034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cuenta con políticas de cobro y pago adecuadas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Retraso en recuperar su cartera más de lo que se demora en cubrir a sus proveedores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7467" y="3395420"/>
        <a:ext cx="3422402" cy="527595"/>
      </dsp:txXfrm>
    </dsp:sp>
    <dsp:sp modelId="{C59C00BC-2184-4933-B2FE-1F9343708911}">
      <dsp:nvSpPr>
        <dsp:cNvPr id="0" name=""/>
        <dsp:cNvSpPr/>
      </dsp:nvSpPr>
      <dsp:spPr>
        <a:xfrm>
          <a:off x="0" y="3307487"/>
          <a:ext cx="2457467" cy="70346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Niveles de Actividad</a:t>
          </a:r>
          <a:endParaRPr lang="es-EC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40" y="3341827"/>
        <a:ext cx="2388787" cy="634781"/>
      </dsp:txXfrm>
    </dsp:sp>
    <dsp:sp modelId="{C5116617-C04A-4F42-8E6D-A5A4ACC903FC}">
      <dsp:nvSpPr>
        <dsp:cNvPr id="0" name=""/>
        <dsp:cNvSpPr/>
      </dsp:nvSpPr>
      <dsp:spPr>
        <a:xfrm>
          <a:off x="2457467" y="4081295"/>
          <a:ext cx="3686200" cy="7034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Free Cash Flow o Flujos de Fondos Descontados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Valor actual de la empresa es de </a:t>
          </a: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$ (399.135,11)</a:t>
          </a:r>
          <a:r>
            <a:rPr lang="es-EC" sz="1100" kern="1200" dirty="0" smtClean="0"/>
            <a:t> 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Valor de las acciones es de </a:t>
          </a: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$ (2.689,82) 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7467" y="4169228"/>
        <a:ext cx="3422402" cy="527595"/>
      </dsp:txXfrm>
    </dsp:sp>
    <dsp:sp modelId="{9F716186-0E1B-49FF-B489-06C7DB178425}">
      <dsp:nvSpPr>
        <dsp:cNvPr id="0" name=""/>
        <dsp:cNvSpPr/>
      </dsp:nvSpPr>
      <dsp:spPr>
        <a:xfrm>
          <a:off x="0" y="4081295"/>
          <a:ext cx="2457467" cy="7034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Valoración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40" y="4115635"/>
        <a:ext cx="2388787" cy="6347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BFA0-5F6C-43E4-81D7-D38F4EBEB080}">
      <dsp:nvSpPr>
        <dsp:cNvPr id="0" name=""/>
        <dsp:cNvSpPr/>
      </dsp:nvSpPr>
      <dsp:spPr>
        <a:xfrm>
          <a:off x="0" y="285143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4A28C9-0CDA-45F0-99D7-D59ABC9E521D}">
      <dsp:nvSpPr>
        <dsp:cNvPr id="0" name=""/>
        <dsp:cNvSpPr/>
      </dsp:nvSpPr>
      <dsp:spPr>
        <a:xfrm>
          <a:off x="407196" y="48983"/>
          <a:ext cx="570075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Optimizar la administración de recursos 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físicos, humanos y económicos </a:t>
          </a: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para aprovechar oportunidades del mercado y prevenir las amenazas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253" y="72040"/>
        <a:ext cx="5654638" cy="426206"/>
      </dsp:txXfrm>
    </dsp:sp>
    <dsp:sp modelId="{034D4664-B0C5-4040-BCE1-5E8F10000384}">
      <dsp:nvSpPr>
        <dsp:cNvPr id="0" name=""/>
        <dsp:cNvSpPr/>
      </dsp:nvSpPr>
      <dsp:spPr>
        <a:xfrm>
          <a:off x="0" y="1010903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70BBD3-3B2F-4C02-9B6D-F03C5F6ABAD9}">
      <dsp:nvSpPr>
        <dsp:cNvPr id="0" name=""/>
        <dsp:cNvSpPr/>
      </dsp:nvSpPr>
      <dsp:spPr>
        <a:xfrm>
          <a:off x="407196" y="774743"/>
          <a:ext cx="570075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Realizar una planificación estratégica donde se </a:t>
          </a:r>
          <a:r>
            <a:rPr lang="es-EC" sz="1200" kern="1200" smtClean="0">
              <a:latin typeface="Arial" panose="020B0604020202020204" pitchFamily="34" charset="0"/>
              <a:cs typeface="Arial" panose="020B0604020202020204" pitchFamily="34" charset="0"/>
            </a:rPr>
            <a:t>incluya metas de crecimiento, objetivos a corto y largo plazo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253" y="797800"/>
        <a:ext cx="5654638" cy="426206"/>
      </dsp:txXfrm>
    </dsp:sp>
    <dsp:sp modelId="{B5BB8C6C-9DE0-4C1F-AECE-FAA8BD02E1AC}">
      <dsp:nvSpPr>
        <dsp:cNvPr id="0" name=""/>
        <dsp:cNvSpPr/>
      </dsp:nvSpPr>
      <dsp:spPr>
        <a:xfrm>
          <a:off x="0" y="1736663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1715D4-EA8E-4BBD-9E05-2BAEB5B79B49}">
      <dsp:nvSpPr>
        <dsp:cNvPr id="0" name=""/>
        <dsp:cNvSpPr/>
      </dsp:nvSpPr>
      <dsp:spPr>
        <a:xfrm>
          <a:off x="407196" y="1500503"/>
          <a:ext cx="5700752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Obtener un préstamo con una institución financiera para cubrir 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cubrir sus necesidades de inversión y satisfacer las exigencias futuras 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253" y="1523560"/>
        <a:ext cx="5654638" cy="426206"/>
      </dsp:txXfrm>
    </dsp:sp>
    <dsp:sp modelId="{2CE0ED26-4C60-4331-8A85-726F793D0B14}">
      <dsp:nvSpPr>
        <dsp:cNvPr id="0" name=""/>
        <dsp:cNvSpPr/>
      </dsp:nvSpPr>
      <dsp:spPr>
        <a:xfrm>
          <a:off x="0" y="2462423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E44ABC-052E-4B3D-AFE3-29E91BB88D0C}">
      <dsp:nvSpPr>
        <dsp:cNvPr id="0" name=""/>
        <dsp:cNvSpPr/>
      </dsp:nvSpPr>
      <dsp:spPr>
        <a:xfrm>
          <a:off x="407196" y="2226263"/>
          <a:ext cx="5700752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Establecer políticas financieras con respecto a la liquidez, actividad y financiamiento.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253" y="2249320"/>
        <a:ext cx="5654638" cy="426206"/>
      </dsp:txXfrm>
    </dsp:sp>
    <dsp:sp modelId="{9E975E0B-4605-4A21-8D7D-32043F6D154D}">
      <dsp:nvSpPr>
        <dsp:cNvPr id="0" name=""/>
        <dsp:cNvSpPr/>
      </dsp:nvSpPr>
      <dsp:spPr>
        <a:xfrm>
          <a:off x="0" y="3188183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16B0FB-0D90-4DEF-926A-EE208B0959CC}">
      <dsp:nvSpPr>
        <dsp:cNvPr id="0" name=""/>
        <dsp:cNvSpPr/>
      </dsp:nvSpPr>
      <dsp:spPr>
        <a:xfrm>
          <a:off x="407196" y="2952023"/>
          <a:ext cx="5700752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Modificar las políticas de cobro a clientes y pago a proveedores para aprovechar al máximo los recursos ajenos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253" y="2975080"/>
        <a:ext cx="5654638" cy="426206"/>
      </dsp:txXfrm>
    </dsp:sp>
    <dsp:sp modelId="{20198038-1B36-4721-B82B-52622A7351EE}">
      <dsp:nvSpPr>
        <dsp:cNvPr id="0" name=""/>
        <dsp:cNvSpPr/>
      </dsp:nvSpPr>
      <dsp:spPr>
        <a:xfrm>
          <a:off x="0" y="3913943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C80F30-9079-467F-8863-BE61E13A1567}">
      <dsp:nvSpPr>
        <dsp:cNvPr id="0" name=""/>
        <dsp:cNvSpPr/>
      </dsp:nvSpPr>
      <dsp:spPr>
        <a:xfrm>
          <a:off x="407196" y="3677783"/>
          <a:ext cx="570075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Ofertar las acciones a posibles inversionistas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253" y="3700840"/>
        <a:ext cx="5654638" cy="426206"/>
      </dsp:txXfrm>
    </dsp:sp>
    <dsp:sp modelId="{FDBC6BB8-735B-499E-A8CE-C64E02D514F4}">
      <dsp:nvSpPr>
        <dsp:cNvPr id="0" name=""/>
        <dsp:cNvSpPr/>
      </dsp:nvSpPr>
      <dsp:spPr>
        <a:xfrm>
          <a:off x="0" y="4804400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77FAFB-1444-455D-9993-2D2275C402FE}">
      <dsp:nvSpPr>
        <dsp:cNvPr id="0" name=""/>
        <dsp:cNvSpPr/>
      </dsp:nvSpPr>
      <dsp:spPr>
        <a:xfrm>
          <a:off x="407196" y="4403543"/>
          <a:ext cx="5700752" cy="6370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Aprovechar el presente estudio como una herramienta 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la toma de decisiones administrativo-financiero tanto en el presente como futuro operacional de la empresa </a:t>
          </a: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un futuro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293" y="4434640"/>
        <a:ext cx="5638558" cy="574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90172-AEA3-4AF5-97A5-B59552EE4B65}">
      <dsp:nvSpPr>
        <dsp:cNvPr id="0" name=""/>
        <dsp:cNvSpPr/>
      </dsp:nvSpPr>
      <dsp:spPr>
        <a:xfrm>
          <a:off x="621844" y="0"/>
          <a:ext cx="7047574" cy="190507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9E613F-1B3A-4768-AA55-6530C7A06372}">
      <dsp:nvSpPr>
        <dsp:cNvPr id="0" name=""/>
        <dsp:cNvSpPr/>
      </dsp:nvSpPr>
      <dsp:spPr>
        <a:xfrm>
          <a:off x="4149" y="571522"/>
          <a:ext cx="1995895" cy="762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Constituida como </a:t>
          </a: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sociedad anónima el 19 de junio del 2003</a:t>
          </a:r>
          <a:endParaRPr lang="es-EC" sz="11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48" y="608721"/>
        <a:ext cx="1921497" cy="687632"/>
      </dsp:txXfrm>
    </dsp:sp>
    <dsp:sp modelId="{D0C03410-EF58-4AF9-9BFC-8B4B04FD4D1F}">
      <dsp:nvSpPr>
        <dsp:cNvPr id="0" name=""/>
        <dsp:cNvSpPr/>
      </dsp:nvSpPr>
      <dsp:spPr>
        <a:xfrm>
          <a:off x="2099839" y="571522"/>
          <a:ext cx="1995895" cy="76203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el Cantón de Portoviejo, Provincia Manabí</a:t>
          </a:r>
          <a:endParaRPr lang="es-EC" sz="11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7038" y="608721"/>
        <a:ext cx="1921497" cy="687632"/>
      </dsp:txXfrm>
    </dsp:sp>
    <dsp:sp modelId="{12F9B83B-9084-4E67-AC4E-FD6C1E4B316E}">
      <dsp:nvSpPr>
        <dsp:cNvPr id="0" name=""/>
        <dsp:cNvSpPr/>
      </dsp:nvSpPr>
      <dsp:spPr>
        <a:xfrm>
          <a:off x="4195529" y="571522"/>
          <a:ext cx="1995895" cy="76203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afiliada a Petróleos de los Ríos C.A. (Petrolrios)</a:t>
          </a:r>
          <a:endParaRPr lang="es-EC" sz="11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728" y="608721"/>
        <a:ext cx="1921497" cy="687632"/>
      </dsp:txXfrm>
    </dsp:sp>
    <dsp:sp modelId="{1CDAFA9D-E1CC-4B91-8A6E-C9DA27DE5D39}">
      <dsp:nvSpPr>
        <dsp:cNvPr id="0" name=""/>
        <dsp:cNvSpPr/>
      </dsp:nvSpPr>
      <dsp:spPr>
        <a:xfrm>
          <a:off x="6291219" y="571522"/>
          <a:ext cx="1995895" cy="76203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Regulada por la Superintendencia de Compañías y  la Agencia de Regulación y Control Hidrocarburífero (ARCH)</a:t>
          </a:r>
          <a:endParaRPr lang="es-EC" sz="9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8418" y="608721"/>
        <a:ext cx="1921497" cy="687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DD077-17EA-4E8E-A90F-4BF84C8AC62C}">
      <dsp:nvSpPr>
        <dsp:cNvPr id="0" name=""/>
        <dsp:cNvSpPr/>
      </dsp:nvSpPr>
      <dsp:spPr>
        <a:xfrm>
          <a:off x="764477" y="142529"/>
          <a:ext cx="1082725" cy="1082725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GASOLINA EXTRA</a:t>
          </a:r>
          <a:endParaRPr lang="es-EC" sz="9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081600" y="459652"/>
        <a:ext cx="765602" cy="765602"/>
      </dsp:txXfrm>
    </dsp:sp>
    <dsp:sp modelId="{24BFA820-1480-467D-B33F-CDAFBA8E0434}">
      <dsp:nvSpPr>
        <dsp:cNvPr id="0" name=""/>
        <dsp:cNvSpPr/>
      </dsp:nvSpPr>
      <dsp:spPr>
        <a:xfrm rot="5400000">
          <a:off x="1897213" y="142529"/>
          <a:ext cx="1082725" cy="1082725"/>
        </a:xfrm>
        <a:prstGeom prst="pieWedg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GASOLINA SÚPER</a:t>
          </a:r>
          <a:r>
            <a:rPr lang="es-EC" sz="900" kern="1200" dirty="0" smtClean="0"/>
            <a:t> </a:t>
          </a:r>
          <a:endParaRPr lang="es-EC" sz="900" b="1" kern="1200" noProof="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897213" y="459652"/>
        <a:ext cx="765602" cy="765602"/>
      </dsp:txXfrm>
    </dsp:sp>
    <dsp:sp modelId="{3177AD0F-5F37-44EF-BBD9-5229D6DB81E1}">
      <dsp:nvSpPr>
        <dsp:cNvPr id="0" name=""/>
        <dsp:cNvSpPr/>
      </dsp:nvSpPr>
      <dsp:spPr>
        <a:xfrm rot="10800000">
          <a:off x="1897213" y="1275265"/>
          <a:ext cx="1082725" cy="1082725"/>
        </a:xfrm>
        <a:prstGeom prst="pieWedg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kern="1200" noProof="0" dirty="0" smtClean="0"/>
            <a:t>LUBRICANTES</a:t>
          </a:r>
          <a:endParaRPr lang="es-EC" sz="800" b="1" kern="1200" noProof="0" dirty="0"/>
        </a:p>
      </dsp:txBody>
      <dsp:txXfrm rot="10800000">
        <a:off x="1897213" y="1275265"/>
        <a:ext cx="765602" cy="765602"/>
      </dsp:txXfrm>
    </dsp:sp>
    <dsp:sp modelId="{708757B5-2D98-482D-A92A-D12C6F5DBA7C}">
      <dsp:nvSpPr>
        <dsp:cNvPr id="0" name=""/>
        <dsp:cNvSpPr/>
      </dsp:nvSpPr>
      <dsp:spPr>
        <a:xfrm rot="16200000">
          <a:off x="764477" y="1275265"/>
          <a:ext cx="1082725" cy="1082725"/>
        </a:xfrm>
        <a:prstGeom prst="pieWedg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noProof="0" dirty="0" smtClean="0"/>
            <a:t>DIESEL</a:t>
          </a:r>
          <a:endParaRPr lang="es-EC" sz="900" b="1" kern="1200" noProof="0" dirty="0"/>
        </a:p>
      </dsp:txBody>
      <dsp:txXfrm rot="5400000">
        <a:off x="1081600" y="1275265"/>
        <a:ext cx="765602" cy="765602"/>
      </dsp:txXfrm>
    </dsp:sp>
    <dsp:sp modelId="{C67D92D3-7F65-46CA-B223-FA21F633D4AC}">
      <dsp:nvSpPr>
        <dsp:cNvPr id="0" name=""/>
        <dsp:cNvSpPr/>
      </dsp:nvSpPr>
      <dsp:spPr>
        <a:xfrm>
          <a:off x="1685294" y="1025213"/>
          <a:ext cx="373827" cy="325067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A5E58B2-60DF-4F91-AE84-BF3BC05400EF}">
      <dsp:nvSpPr>
        <dsp:cNvPr id="0" name=""/>
        <dsp:cNvSpPr/>
      </dsp:nvSpPr>
      <dsp:spPr>
        <a:xfrm rot="10800000">
          <a:off x="1685294" y="1150239"/>
          <a:ext cx="373827" cy="325067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4290C-24F4-492E-AACB-0989ACE929A6}">
      <dsp:nvSpPr>
        <dsp:cNvPr id="0" name=""/>
        <dsp:cNvSpPr/>
      </dsp:nvSpPr>
      <dsp:spPr>
        <a:xfrm>
          <a:off x="0" y="217452"/>
          <a:ext cx="439248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06" tIns="208280" rIns="340906" bIns="7112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Investigar el marco teórico referente a la valoración de empresa</a:t>
          </a: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7452"/>
        <a:ext cx="4392488" cy="417375"/>
      </dsp:txXfrm>
    </dsp:sp>
    <dsp:sp modelId="{B993EC19-6E1F-482C-A603-5A024702F747}">
      <dsp:nvSpPr>
        <dsp:cNvPr id="0" name=""/>
        <dsp:cNvSpPr/>
      </dsp:nvSpPr>
      <dsp:spPr>
        <a:xfrm>
          <a:off x="219624" y="69852"/>
          <a:ext cx="3074741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034" y="84262"/>
        <a:ext cx="3045921" cy="266380"/>
      </dsp:txXfrm>
    </dsp:sp>
    <dsp:sp modelId="{61F9BB50-EC6A-4D84-B02B-FCF44B9DDB12}">
      <dsp:nvSpPr>
        <dsp:cNvPr id="0" name=""/>
        <dsp:cNvSpPr/>
      </dsp:nvSpPr>
      <dsp:spPr>
        <a:xfrm>
          <a:off x="0" y="836427"/>
          <a:ext cx="4392488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06" tIns="208280" rIns="340906" bIns="7112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Definir la metodología de investigación y el método de valoración a utilizar en el presente trabajo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36427"/>
        <a:ext cx="4392488" cy="551250"/>
      </dsp:txXfrm>
    </dsp:sp>
    <dsp:sp modelId="{F0B2B07A-2970-453E-8CF4-2FC678229864}">
      <dsp:nvSpPr>
        <dsp:cNvPr id="0" name=""/>
        <dsp:cNvSpPr/>
      </dsp:nvSpPr>
      <dsp:spPr>
        <a:xfrm>
          <a:off x="219624" y="688827"/>
          <a:ext cx="3074741" cy="29520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034" y="703237"/>
        <a:ext cx="3045921" cy="266380"/>
      </dsp:txXfrm>
    </dsp:sp>
    <dsp:sp modelId="{A1BA45C7-B213-47FF-A04B-7E3B66162F67}">
      <dsp:nvSpPr>
        <dsp:cNvPr id="0" name=""/>
        <dsp:cNvSpPr/>
      </dsp:nvSpPr>
      <dsp:spPr>
        <a:xfrm>
          <a:off x="0" y="1589277"/>
          <a:ext cx="4392488" cy="67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06" tIns="208280" rIns="340906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Identificar y definir los factores (internos y externos) determinantes para el incremento del valor de las acciones en el mercado bursátil.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89277"/>
        <a:ext cx="4392488" cy="677250"/>
      </dsp:txXfrm>
    </dsp:sp>
    <dsp:sp modelId="{4A1C7FBA-50B3-4782-AB75-90334859A91B}">
      <dsp:nvSpPr>
        <dsp:cNvPr id="0" name=""/>
        <dsp:cNvSpPr/>
      </dsp:nvSpPr>
      <dsp:spPr>
        <a:xfrm>
          <a:off x="219624" y="1441677"/>
          <a:ext cx="3074741" cy="2952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3.</a:t>
          </a:r>
          <a:endParaRPr lang="es-EC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034" y="1456087"/>
        <a:ext cx="3045921" cy="266380"/>
      </dsp:txXfrm>
    </dsp:sp>
    <dsp:sp modelId="{BE08CCEE-2A0E-465B-813E-37D07F14E57D}">
      <dsp:nvSpPr>
        <dsp:cNvPr id="0" name=""/>
        <dsp:cNvSpPr/>
      </dsp:nvSpPr>
      <dsp:spPr>
        <a:xfrm>
          <a:off x="0" y="2468127"/>
          <a:ext cx="4392488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06" tIns="208280" rIns="340906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Realizar la valoración financiera de la empresa utilizando el método de Flujos Descontados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68127"/>
        <a:ext cx="4392488" cy="551250"/>
      </dsp:txXfrm>
    </dsp:sp>
    <dsp:sp modelId="{E1C70B8C-5411-4695-B551-15854452F1FB}">
      <dsp:nvSpPr>
        <dsp:cNvPr id="0" name=""/>
        <dsp:cNvSpPr/>
      </dsp:nvSpPr>
      <dsp:spPr>
        <a:xfrm>
          <a:off x="219624" y="2320527"/>
          <a:ext cx="3074741" cy="29520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4.</a:t>
          </a:r>
          <a:endParaRPr lang="es-EC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034" y="2334937"/>
        <a:ext cx="3045921" cy="266380"/>
      </dsp:txXfrm>
    </dsp:sp>
    <dsp:sp modelId="{46790B6C-7A70-44C8-B63E-A97607C98997}">
      <dsp:nvSpPr>
        <dsp:cNvPr id="0" name=""/>
        <dsp:cNvSpPr/>
      </dsp:nvSpPr>
      <dsp:spPr>
        <a:xfrm>
          <a:off x="0" y="3220977"/>
          <a:ext cx="4392488" cy="67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06" tIns="208280" rIns="340906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Emitir conclusiones y recomendaciones del método de Flujos Descontados, bajo la perspectiva de escenario optimista y pesimista aplicado. 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20977"/>
        <a:ext cx="4392488" cy="677250"/>
      </dsp:txXfrm>
    </dsp:sp>
    <dsp:sp modelId="{3C8E6FE7-5A2F-4075-98F4-02C8FB37CB21}">
      <dsp:nvSpPr>
        <dsp:cNvPr id="0" name=""/>
        <dsp:cNvSpPr/>
      </dsp:nvSpPr>
      <dsp:spPr>
        <a:xfrm>
          <a:off x="219624" y="3073377"/>
          <a:ext cx="3074741" cy="2952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5.</a:t>
          </a:r>
          <a:endParaRPr lang="es-EC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034" y="3087787"/>
        <a:ext cx="3045921" cy="266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D9DC9-0821-46D1-B647-4593CD051E46}">
      <dsp:nvSpPr>
        <dsp:cNvPr id="0" name=""/>
        <dsp:cNvSpPr/>
      </dsp:nvSpPr>
      <dsp:spPr>
        <a:xfrm>
          <a:off x="0" y="0"/>
          <a:ext cx="3384376" cy="4051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Desarrollar la valoración de la empresa COMERCIAL MABOAN S.A., a través del método de Flujos Descontados, bajo la perspectiva de escenario optimista y pesimista, que permita determinar el precio unitario de las acciones más cercano a su valor real en el mercado actual, para ofrecerlas al público y obtener financiamiento externo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125" y="99125"/>
        <a:ext cx="3186126" cy="38532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DD222-B9BD-4DE7-987A-EB7A094223B0}">
      <dsp:nvSpPr>
        <dsp:cNvPr id="0" name=""/>
        <dsp:cNvSpPr/>
      </dsp:nvSpPr>
      <dsp:spPr>
        <a:xfrm>
          <a:off x="1654504" y="343092"/>
          <a:ext cx="3914004" cy="3914004"/>
        </a:xfrm>
        <a:prstGeom prst="blockArc">
          <a:avLst>
            <a:gd name="adj1" fmla="val 12619019"/>
            <a:gd name="adj2" fmla="val 17895935"/>
            <a:gd name="adj3" fmla="val 452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B44E78-FB08-4163-8C45-1D7ECF321745}">
      <dsp:nvSpPr>
        <dsp:cNvPr id="0" name=""/>
        <dsp:cNvSpPr/>
      </dsp:nvSpPr>
      <dsp:spPr>
        <a:xfrm>
          <a:off x="1432995" y="648265"/>
          <a:ext cx="3914004" cy="3914004"/>
        </a:xfrm>
        <a:prstGeom prst="blockArc">
          <a:avLst>
            <a:gd name="adj1" fmla="val 8222743"/>
            <a:gd name="adj2" fmla="val 13297856"/>
            <a:gd name="adj3" fmla="val 452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E1C575-DC05-4DD6-8236-D4014D32668C}">
      <dsp:nvSpPr>
        <dsp:cNvPr id="0" name=""/>
        <dsp:cNvSpPr/>
      </dsp:nvSpPr>
      <dsp:spPr>
        <a:xfrm>
          <a:off x="1587487" y="837029"/>
          <a:ext cx="3914004" cy="3914004"/>
        </a:xfrm>
        <a:prstGeom prst="blockArc">
          <a:avLst>
            <a:gd name="adj1" fmla="val 3565778"/>
            <a:gd name="adj2" fmla="val 8661441"/>
            <a:gd name="adj3" fmla="val 452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40D459-3FCE-42AC-948B-D4011C01043F}">
      <dsp:nvSpPr>
        <dsp:cNvPr id="0" name=""/>
        <dsp:cNvSpPr/>
      </dsp:nvSpPr>
      <dsp:spPr>
        <a:xfrm>
          <a:off x="3330105" y="732907"/>
          <a:ext cx="3914004" cy="3914004"/>
        </a:xfrm>
        <a:prstGeom prst="blockArc">
          <a:avLst>
            <a:gd name="adj1" fmla="val 2090827"/>
            <a:gd name="adj2" fmla="val 6823898"/>
            <a:gd name="adj3" fmla="val 452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C46C1B-07E4-43E6-BCFE-4C7AFC5489FE}">
      <dsp:nvSpPr>
        <dsp:cNvPr id="0" name=""/>
        <dsp:cNvSpPr/>
      </dsp:nvSpPr>
      <dsp:spPr>
        <a:xfrm>
          <a:off x="3556133" y="464578"/>
          <a:ext cx="3914004" cy="3914004"/>
        </a:xfrm>
        <a:prstGeom prst="blockArc">
          <a:avLst>
            <a:gd name="adj1" fmla="val 19206122"/>
            <a:gd name="adj2" fmla="val 2722270"/>
            <a:gd name="adj3" fmla="val 452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A2B9B5-F18C-4887-B853-A1C334CEE04B}">
      <dsp:nvSpPr>
        <dsp:cNvPr id="0" name=""/>
        <dsp:cNvSpPr/>
      </dsp:nvSpPr>
      <dsp:spPr>
        <a:xfrm>
          <a:off x="3463549" y="344468"/>
          <a:ext cx="3914004" cy="3914004"/>
        </a:xfrm>
        <a:prstGeom prst="blockArc">
          <a:avLst>
            <a:gd name="adj1" fmla="val 14509296"/>
            <a:gd name="adj2" fmla="val 19478751"/>
            <a:gd name="adj3" fmla="val 452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B3F595-8E95-46CD-9AEF-D36715F60B98}">
      <dsp:nvSpPr>
        <dsp:cNvPr id="0" name=""/>
        <dsp:cNvSpPr/>
      </dsp:nvSpPr>
      <dsp:spPr>
        <a:xfrm>
          <a:off x="2968228" y="1650331"/>
          <a:ext cx="3098166" cy="17556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Free Cash Flow </a:t>
          </a:r>
          <a:r>
            <a:rPr lang="es-EC" sz="15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s-EC" sz="1500" b="1" i="1" kern="1200" dirty="0" smtClean="0"/>
            <a:t>Flujo De Fondos Descontados</a:t>
          </a:r>
          <a:endParaRPr lang="es-EC" sz="1500" b="1" kern="1200" noProof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Dinero disponible luego de reinversión y necesidades operativas. 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1944" y="1907443"/>
        <a:ext cx="2190734" cy="1241449"/>
      </dsp:txXfrm>
    </dsp:sp>
    <dsp:sp modelId="{F47FD401-2298-487D-9C1F-8D51DF7F1312}">
      <dsp:nvSpPr>
        <dsp:cNvPr id="0" name=""/>
        <dsp:cNvSpPr/>
      </dsp:nvSpPr>
      <dsp:spPr>
        <a:xfrm>
          <a:off x="3722437" y="923"/>
          <a:ext cx="1589748" cy="12289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Completa y analítica</a:t>
          </a:r>
          <a:endParaRPr lang="en-US" sz="14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5250" y="180902"/>
        <a:ext cx="1124122" cy="869013"/>
      </dsp:txXfrm>
    </dsp:sp>
    <dsp:sp modelId="{8556E78A-4555-48E5-A33F-0631C54BDE75}">
      <dsp:nvSpPr>
        <dsp:cNvPr id="0" name=""/>
        <dsp:cNvSpPr/>
      </dsp:nvSpPr>
      <dsp:spPr>
        <a:xfrm>
          <a:off x="6221243" y="580208"/>
          <a:ext cx="1518676" cy="12289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Complicada y difícil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3648" y="760187"/>
        <a:ext cx="1073866" cy="869013"/>
      </dsp:txXfrm>
    </dsp:sp>
    <dsp:sp modelId="{0EE15F2F-985C-41AF-B42B-62DFB9BEBE64}">
      <dsp:nvSpPr>
        <dsp:cNvPr id="0" name=""/>
        <dsp:cNvSpPr/>
      </dsp:nvSpPr>
      <dsp:spPr>
        <a:xfrm>
          <a:off x="5973400" y="3168353"/>
          <a:ext cx="1766941" cy="12289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Método más apropiado para valorar una empresa 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2163" y="3348332"/>
        <a:ext cx="1249415" cy="869013"/>
      </dsp:txXfrm>
    </dsp:sp>
    <dsp:sp modelId="{364603E4-3BBB-48EE-B5CB-7F664C64633E}">
      <dsp:nvSpPr>
        <dsp:cNvPr id="0" name=""/>
        <dsp:cNvSpPr/>
      </dsp:nvSpPr>
      <dsp:spPr>
        <a:xfrm>
          <a:off x="3722437" y="3826441"/>
          <a:ext cx="1589748" cy="12289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Herramienta</a:t>
          </a:r>
          <a:r>
            <a:rPr lang="es-ES" sz="1450" kern="1200" dirty="0" smtClean="0">
              <a:latin typeface="Arial" panose="020B0604020202020204" pitchFamily="34" charset="0"/>
              <a:cs typeface="Arial" panose="020B0604020202020204" pitchFamily="34" charset="0"/>
            </a:rPr>
            <a:t> para la toma de decisiones</a:t>
          </a:r>
          <a:endParaRPr lang="en-US" sz="14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5250" y="4006420"/>
        <a:ext cx="1124122" cy="869013"/>
      </dsp:txXfrm>
    </dsp:sp>
    <dsp:sp modelId="{1BA3F766-5BF8-4C10-9DF4-027AD3313742}">
      <dsp:nvSpPr>
        <dsp:cNvPr id="0" name=""/>
        <dsp:cNvSpPr/>
      </dsp:nvSpPr>
      <dsp:spPr>
        <a:xfrm>
          <a:off x="961650" y="3168354"/>
          <a:ext cx="2056806" cy="148059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Determina el valor de la empresa en base a su capacidad de generar rentas futuras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2862" y="3385181"/>
        <a:ext cx="1454382" cy="1046936"/>
      </dsp:txXfrm>
    </dsp:sp>
    <dsp:sp modelId="{4C6A765A-21D1-4EE1-A406-0E4888EB4BBB}">
      <dsp:nvSpPr>
        <dsp:cNvPr id="0" name=""/>
        <dsp:cNvSpPr/>
      </dsp:nvSpPr>
      <dsp:spPr>
        <a:xfrm>
          <a:off x="790695" y="504056"/>
          <a:ext cx="2339260" cy="16610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Toma en cuenta riesgos operativos y financieros, los flujos presentes y futuros en base de previsiones financieras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3272" y="747306"/>
        <a:ext cx="1654106" cy="11745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E07BC-ADE5-4837-A99D-D5C292432587}">
      <dsp:nvSpPr>
        <dsp:cNvPr id="0" name=""/>
        <dsp:cNvSpPr/>
      </dsp:nvSpPr>
      <dsp:spPr>
        <a:xfrm>
          <a:off x="754536" y="144"/>
          <a:ext cx="2667390" cy="133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MISIÓN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Proporcionar combustible al sector automotriz, con los mejores estándares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3599" y="39207"/>
        <a:ext cx="2589264" cy="1255569"/>
      </dsp:txXfrm>
    </dsp:sp>
    <dsp:sp modelId="{E75E3153-FD35-41F8-9819-D0EC138FD4D3}">
      <dsp:nvSpPr>
        <dsp:cNvPr id="0" name=""/>
        <dsp:cNvSpPr/>
      </dsp:nvSpPr>
      <dsp:spPr>
        <a:xfrm rot="5400000">
          <a:off x="1391997" y="1970735"/>
          <a:ext cx="1392468" cy="4667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2035" y="2064094"/>
        <a:ext cx="1112392" cy="280075"/>
      </dsp:txXfrm>
    </dsp:sp>
    <dsp:sp modelId="{9EFDF654-E883-427E-9515-2D90E22B8AAF}">
      <dsp:nvSpPr>
        <dsp:cNvPr id="0" name=""/>
        <dsp:cNvSpPr/>
      </dsp:nvSpPr>
      <dsp:spPr>
        <a:xfrm>
          <a:off x="754536" y="3074424"/>
          <a:ext cx="2667390" cy="13336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VISIÓN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Ser una estación de servicio, líder en innovación en el Ecuador, con excelentes estándares de calidad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3599" y="3113487"/>
        <a:ext cx="2589264" cy="1255569"/>
      </dsp:txXfrm>
    </dsp:sp>
    <dsp:sp modelId="{AA3BF5C5-95B6-49AC-AA3D-C7501BEB34AA}">
      <dsp:nvSpPr>
        <dsp:cNvPr id="0" name=""/>
        <dsp:cNvSpPr/>
      </dsp:nvSpPr>
      <dsp:spPr>
        <a:xfrm rot="16200000">
          <a:off x="1391997" y="1970735"/>
          <a:ext cx="1392468" cy="4667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2035" y="2064094"/>
        <a:ext cx="1112392" cy="2800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24B77-78C3-49A7-B6EE-5599A3FDB619}">
      <dsp:nvSpPr>
        <dsp:cNvPr id="0" name=""/>
        <dsp:cNvSpPr/>
      </dsp:nvSpPr>
      <dsp:spPr>
        <a:xfrm>
          <a:off x="7594520" y="2400619"/>
          <a:ext cx="91440" cy="533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1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091A9-3162-423F-BC3B-56245341105F}">
      <dsp:nvSpPr>
        <dsp:cNvPr id="0" name=""/>
        <dsp:cNvSpPr/>
      </dsp:nvSpPr>
      <dsp:spPr>
        <a:xfrm>
          <a:off x="4151956" y="907830"/>
          <a:ext cx="3488284" cy="83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780"/>
              </a:lnTo>
              <a:lnTo>
                <a:pt x="3488284" y="663780"/>
              </a:lnTo>
              <a:lnTo>
                <a:pt x="3488284" y="8335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BEB6B-B48B-463F-8486-F434957B9775}">
      <dsp:nvSpPr>
        <dsp:cNvPr id="0" name=""/>
        <dsp:cNvSpPr/>
      </dsp:nvSpPr>
      <dsp:spPr>
        <a:xfrm>
          <a:off x="5354136" y="2400619"/>
          <a:ext cx="91440" cy="533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1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76C58-60C0-4616-BEF7-99A00D34FA0A}">
      <dsp:nvSpPr>
        <dsp:cNvPr id="0" name=""/>
        <dsp:cNvSpPr/>
      </dsp:nvSpPr>
      <dsp:spPr>
        <a:xfrm>
          <a:off x="4151956" y="907830"/>
          <a:ext cx="1247900" cy="83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780"/>
              </a:lnTo>
              <a:lnTo>
                <a:pt x="1247900" y="663780"/>
              </a:lnTo>
              <a:lnTo>
                <a:pt x="1247900" y="8335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70ACA-D6FD-40C5-8D15-AF288C997192}">
      <dsp:nvSpPr>
        <dsp:cNvPr id="0" name=""/>
        <dsp:cNvSpPr/>
      </dsp:nvSpPr>
      <dsp:spPr>
        <a:xfrm>
          <a:off x="3113752" y="2400619"/>
          <a:ext cx="91440" cy="533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1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EFCDC-FBF4-4F09-9F62-10462723BE66}">
      <dsp:nvSpPr>
        <dsp:cNvPr id="0" name=""/>
        <dsp:cNvSpPr/>
      </dsp:nvSpPr>
      <dsp:spPr>
        <a:xfrm>
          <a:off x="3159472" y="907830"/>
          <a:ext cx="992484" cy="833591"/>
        </a:xfrm>
        <a:custGeom>
          <a:avLst/>
          <a:gdLst/>
          <a:ahLst/>
          <a:cxnLst/>
          <a:rect l="0" t="0" r="0" b="0"/>
          <a:pathLst>
            <a:path>
              <a:moveTo>
                <a:pt x="992484" y="0"/>
              </a:moveTo>
              <a:lnTo>
                <a:pt x="992484" y="663780"/>
              </a:lnTo>
              <a:lnTo>
                <a:pt x="0" y="663780"/>
              </a:lnTo>
              <a:lnTo>
                <a:pt x="0" y="8335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F00A7-8F91-4882-9737-8F83DDBD69A3}">
      <dsp:nvSpPr>
        <dsp:cNvPr id="0" name=""/>
        <dsp:cNvSpPr/>
      </dsp:nvSpPr>
      <dsp:spPr>
        <a:xfrm>
          <a:off x="873368" y="2400619"/>
          <a:ext cx="91440" cy="533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1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CD5E5-1EB0-42F5-BE92-E08B66B2AEC9}">
      <dsp:nvSpPr>
        <dsp:cNvPr id="0" name=""/>
        <dsp:cNvSpPr/>
      </dsp:nvSpPr>
      <dsp:spPr>
        <a:xfrm>
          <a:off x="919088" y="907830"/>
          <a:ext cx="3232868" cy="833591"/>
        </a:xfrm>
        <a:custGeom>
          <a:avLst/>
          <a:gdLst/>
          <a:ahLst/>
          <a:cxnLst/>
          <a:rect l="0" t="0" r="0" b="0"/>
          <a:pathLst>
            <a:path>
              <a:moveTo>
                <a:pt x="3232868" y="0"/>
              </a:moveTo>
              <a:lnTo>
                <a:pt x="3232868" y="663780"/>
              </a:lnTo>
              <a:lnTo>
                <a:pt x="0" y="663780"/>
              </a:lnTo>
              <a:lnTo>
                <a:pt x="0" y="8335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241DB-F57D-4385-B176-A33D975F6A22}">
      <dsp:nvSpPr>
        <dsp:cNvPr id="0" name=""/>
        <dsp:cNvSpPr/>
      </dsp:nvSpPr>
      <dsp:spPr>
        <a:xfrm>
          <a:off x="3235435" y="248632"/>
          <a:ext cx="1833041" cy="65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A50E25-8F3C-4DF4-B537-9F56B0A12B81}">
      <dsp:nvSpPr>
        <dsp:cNvPr id="0" name=""/>
        <dsp:cNvSpPr/>
      </dsp:nvSpPr>
      <dsp:spPr>
        <a:xfrm>
          <a:off x="3439106" y="442120"/>
          <a:ext cx="1833041" cy="659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ESTADO DE RESULTADOS</a:t>
          </a:r>
          <a:endParaRPr lang="es-ES" sz="11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8413" y="461427"/>
        <a:ext cx="1794427" cy="620583"/>
      </dsp:txXfrm>
    </dsp:sp>
    <dsp:sp modelId="{2A03E212-BAC6-4BC8-A414-058D02D44954}">
      <dsp:nvSpPr>
        <dsp:cNvPr id="0" name=""/>
        <dsp:cNvSpPr/>
      </dsp:nvSpPr>
      <dsp:spPr>
        <a:xfrm>
          <a:off x="2567" y="1741421"/>
          <a:ext cx="1833041" cy="6591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3B5BAD-FF72-4B8E-BDF3-727225C9C34A}">
      <dsp:nvSpPr>
        <dsp:cNvPr id="0" name=""/>
        <dsp:cNvSpPr/>
      </dsp:nvSpPr>
      <dsp:spPr>
        <a:xfrm>
          <a:off x="206238" y="1934909"/>
          <a:ext cx="1833041" cy="659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VENTAS</a:t>
          </a:r>
          <a:endParaRPr lang="es-ES" sz="10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545" y="1954216"/>
        <a:ext cx="1794427" cy="620583"/>
      </dsp:txXfrm>
    </dsp:sp>
    <dsp:sp modelId="{A4C07349-9CCD-459A-979B-DB5DB5B1C0A3}">
      <dsp:nvSpPr>
        <dsp:cNvPr id="0" name=""/>
        <dsp:cNvSpPr/>
      </dsp:nvSpPr>
      <dsp:spPr>
        <a:xfrm>
          <a:off x="2567" y="2933728"/>
          <a:ext cx="1833041" cy="11639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6A21F4-B4B1-4002-AB21-88930DD03A23}">
      <dsp:nvSpPr>
        <dsp:cNvPr id="0" name=""/>
        <dsp:cNvSpPr/>
      </dsp:nvSpPr>
      <dsp:spPr>
        <a:xfrm>
          <a:off x="206238" y="3127216"/>
          <a:ext cx="1833041" cy="1163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Crecimiento sector Automotriz</a:t>
          </a:r>
          <a:endParaRPr lang="es-ES" sz="1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330" y="3161308"/>
        <a:ext cx="1764857" cy="1095797"/>
      </dsp:txXfrm>
    </dsp:sp>
    <dsp:sp modelId="{0C8C5A83-BE39-488D-871F-90BA3EA5F71D}">
      <dsp:nvSpPr>
        <dsp:cNvPr id="0" name=""/>
        <dsp:cNvSpPr/>
      </dsp:nvSpPr>
      <dsp:spPr>
        <a:xfrm>
          <a:off x="2242951" y="1741421"/>
          <a:ext cx="1833041" cy="6591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36D9BE-21D7-4662-A161-BB53E3A79EF1}">
      <dsp:nvSpPr>
        <dsp:cNvPr id="0" name=""/>
        <dsp:cNvSpPr/>
      </dsp:nvSpPr>
      <dsp:spPr>
        <a:xfrm>
          <a:off x="2446622" y="1934909"/>
          <a:ext cx="1833041" cy="659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COSTO DE VENTAS</a:t>
          </a:r>
          <a:endParaRPr lang="es-ES" sz="10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5929" y="1954216"/>
        <a:ext cx="1794427" cy="620583"/>
      </dsp:txXfrm>
    </dsp:sp>
    <dsp:sp modelId="{F194FA76-0A7C-4183-9050-FC6F1D651B1C}">
      <dsp:nvSpPr>
        <dsp:cNvPr id="0" name=""/>
        <dsp:cNvSpPr/>
      </dsp:nvSpPr>
      <dsp:spPr>
        <a:xfrm>
          <a:off x="2242951" y="2933728"/>
          <a:ext cx="1833041" cy="11639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BE726D-243D-41DB-96E4-56D035D3943E}">
      <dsp:nvSpPr>
        <dsp:cNvPr id="0" name=""/>
        <dsp:cNvSpPr/>
      </dsp:nvSpPr>
      <dsp:spPr>
        <a:xfrm>
          <a:off x="2446622" y="3127216"/>
          <a:ext cx="1833041" cy="1163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Participación histórica en el total de las ventas</a:t>
          </a:r>
          <a:endParaRPr lang="es-ES" sz="1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0714" y="3161308"/>
        <a:ext cx="1764857" cy="1095797"/>
      </dsp:txXfrm>
    </dsp:sp>
    <dsp:sp modelId="{BF808962-AFE9-4013-ABE5-07C914C33A83}">
      <dsp:nvSpPr>
        <dsp:cNvPr id="0" name=""/>
        <dsp:cNvSpPr/>
      </dsp:nvSpPr>
      <dsp:spPr>
        <a:xfrm>
          <a:off x="4483335" y="1741421"/>
          <a:ext cx="1833041" cy="6591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11504-05EC-47A9-A164-0E91ED334D21}">
      <dsp:nvSpPr>
        <dsp:cNvPr id="0" name=""/>
        <dsp:cNvSpPr/>
      </dsp:nvSpPr>
      <dsp:spPr>
        <a:xfrm>
          <a:off x="4687006" y="1934909"/>
          <a:ext cx="1833041" cy="659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GASTOS OPERACIONALES</a:t>
          </a:r>
          <a:endParaRPr lang="es-ES" sz="10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6313" y="1954216"/>
        <a:ext cx="1794427" cy="620583"/>
      </dsp:txXfrm>
    </dsp:sp>
    <dsp:sp modelId="{59DC643D-B8C8-4E5F-A405-5E707B6F6338}">
      <dsp:nvSpPr>
        <dsp:cNvPr id="0" name=""/>
        <dsp:cNvSpPr/>
      </dsp:nvSpPr>
      <dsp:spPr>
        <a:xfrm>
          <a:off x="4483335" y="2933728"/>
          <a:ext cx="1833041" cy="11639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55BBBB-A9B6-45AE-88F4-5D4524D31DB4}">
      <dsp:nvSpPr>
        <dsp:cNvPr id="0" name=""/>
        <dsp:cNvSpPr/>
      </dsp:nvSpPr>
      <dsp:spPr>
        <a:xfrm>
          <a:off x="4687006" y="3127216"/>
          <a:ext cx="1833041" cy="1163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Tasa de Inflación</a:t>
          </a:r>
        </a:p>
      </dsp:txBody>
      <dsp:txXfrm>
        <a:off x="4721098" y="3161308"/>
        <a:ext cx="1764857" cy="1095797"/>
      </dsp:txXfrm>
    </dsp:sp>
    <dsp:sp modelId="{FACE0E64-B398-4C1F-8E4E-B9E8189F9CCD}">
      <dsp:nvSpPr>
        <dsp:cNvPr id="0" name=""/>
        <dsp:cNvSpPr/>
      </dsp:nvSpPr>
      <dsp:spPr>
        <a:xfrm>
          <a:off x="6723719" y="1741421"/>
          <a:ext cx="1833041" cy="6591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993E14-86FA-4581-A902-3875C02945E8}">
      <dsp:nvSpPr>
        <dsp:cNvPr id="0" name=""/>
        <dsp:cNvSpPr/>
      </dsp:nvSpPr>
      <dsp:spPr>
        <a:xfrm>
          <a:off x="6927391" y="1934909"/>
          <a:ext cx="1833041" cy="659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DEPRECIACIONES</a:t>
          </a:r>
          <a:endParaRPr lang="es-ES" sz="10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46698" y="1954216"/>
        <a:ext cx="1794427" cy="620583"/>
      </dsp:txXfrm>
    </dsp:sp>
    <dsp:sp modelId="{1C114421-D3A0-42CA-BE9C-895745451861}">
      <dsp:nvSpPr>
        <dsp:cNvPr id="0" name=""/>
        <dsp:cNvSpPr/>
      </dsp:nvSpPr>
      <dsp:spPr>
        <a:xfrm>
          <a:off x="6723719" y="2933728"/>
          <a:ext cx="1833041" cy="10889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6E2480-7B33-4BA5-861F-8118A06C6047}">
      <dsp:nvSpPr>
        <dsp:cNvPr id="0" name=""/>
        <dsp:cNvSpPr/>
      </dsp:nvSpPr>
      <dsp:spPr>
        <a:xfrm>
          <a:off x="6927391" y="3127216"/>
          <a:ext cx="1833041" cy="1088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Se mantienen constantes </a:t>
          </a: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tomando como base los saldos 2013 </a:t>
          </a:r>
          <a:endParaRPr lang="es-ES" sz="1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59285" y="3159110"/>
        <a:ext cx="1769253" cy="1025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BEB6B-B48B-463F-8486-F434957B9775}">
      <dsp:nvSpPr>
        <dsp:cNvPr id="0" name=""/>
        <dsp:cNvSpPr/>
      </dsp:nvSpPr>
      <dsp:spPr>
        <a:xfrm>
          <a:off x="7478355" y="1568045"/>
          <a:ext cx="91440" cy="374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0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76C58-60C0-4616-BEF7-99A00D34FA0A}">
      <dsp:nvSpPr>
        <dsp:cNvPr id="0" name=""/>
        <dsp:cNvSpPr/>
      </dsp:nvSpPr>
      <dsp:spPr>
        <a:xfrm>
          <a:off x="4628998" y="731426"/>
          <a:ext cx="2895076" cy="374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19"/>
              </a:lnTo>
              <a:lnTo>
                <a:pt x="2895076" y="254919"/>
              </a:lnTo>
              <a:lnTo>
                <a:pt x="2895076" y="374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ACE30-916A-477D-832A-DF6948D4E633}">
      <dsp:nvSpPr>
        <dsp:cNvPr id="0" name=""/>
        <dsp:cNvSpPr/>
      </dsp:nvSpPr>
      <dsp:spPr>
        <a:xfrm>
          <a:off x="5758214" y="3597840"/>
          <a:ext cx="91440" cy="374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0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52E90-A13C-4599-9AB1-07BDEABCB3EE}">
      <dsp:nvSpPr>
        <dsp:cNvPr id="0" name=""/>
        <dsp:cNvSpPr/>
      </dsp:nvSpPr>
      <dsp:spPr>
        <a:xfrm>
          <a:off x="5758214" y="2407024"/>
          <a:ext cx="91440" cy="374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0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1B502-DF17-4968-A3DB-6F920537516E}">
      <dsp:nvSpPr>
        <dsp:cNvPr id="0" name=""/>
        <dsp:cNvSpPr/>
      </dsp:nvSpPr>
      <dsp:spPr>
        <a:xfrm>
          <a:off x="4982935" y="1568045"/>
          <a:ext cx="820998" cy="374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19"/>
              </a:lnTo>
              <a:lnTo>
                <a:pt x="820998" y="254919"/>
              </a:lnTo>
              <a:lnTo>
                <a:pt x="820998" y="3740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496B3-F714-4C96-A16E-027344C95A77}">
      <dsp:nvSpPr>
        <dsp:cNvPr id="0" name=""/>
        <dsp:cNvSpPr/>
      </dsp:nvSpPr>
      <dsp:spPr>
        <a:xfrm>
          <a:off x="4116216" y="2407024"/>
          <a:ext cx="91440" cy="374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0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70ACA-D6FD-40C5-8D15-AF288C997192}">
      <dsp:nvSpPr>
        <dsp:cNvPr id="0" name=""/>
        <dsp:cNvSpPr/>
      </dsp:nvSpPr>
      <dsp:spPr>
        <a:xfrm>
          <a:off x="4161936" y="1568045"/>
          <a:ext cx="820998" cy="374072"/>
        </a:xfrm>
        <a:custGeom>
          <a:avLst/>
          <a:gdLst/>
          <a:ahLst/>
          <a:cxnLst/>
          <a:rect l="0" t="0" r="0" b="0"/>
          <a:pathLst>
            <a:path>
              <a:moveTo>
                <a:pt x="820998" y="0"/>
              </a:moveTo>
              <a:lnTo>
                <a:pt x="820998" y="254919"/>
              </a:lnTo>
              <a:lnTo>
                <a:pt x="0" y="254919"/>
              </a:lnTo>
              <a:lnTo>
                <a:pt x="0" y="3740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EFCDC-FBF4-4F09-9F62-10462723BE66}">
      <dsp:nvSpPr>
        <dsp:cNvPr id="0" name=""/>
        <dsp:cNvSpPr/>
      </dsp:nvSpPr>
      <dsp:spPr>
        <a:xfrm>
          <a:off x="4628998" y="731426"/>
          <a:ext cx="353936" cy="374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19"/>
              </a:lnTo>
              <a:lnTo>
                <a:pt x="353936" y="254919"/>
              </a:lnTo>
              <a:lnTo>
                <a:pt x="353936" y="374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149D4-3E37-472B-B2E5-BB245C8EF07E}">
      <dsp:nvSpPr>
        <dsp:cNvPr id="0" name=""/>
        <dsp:cNvSpPr/>
      </dsp:nvSpPr>
      <dsp:spPr>
        <a:xfrm>
          <a:off x="2474219" y="2407024"/>
          <a:ext cx="91440" cy="374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0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C00A5-F7E1-4B76-982C-DBAD3B44F0BA}">
      <dsp:nvSpPr>
        <dsp:cNvPr id="0" name=""/>
        <dsp:cNvSpPr/>
      </dsp:nvSpPr>
      <dsp:spPr>
        <a:xfrm>
          <a:off x="1733922" y="1568045"/>
          <a:ext cx="786017" cy="374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19"/>
              </a:lnTo>
              <a:lnTo>
                <a:pt x="786017" y="254919"/>
              </a:lnTo>
              <a:lnTo>
                <a:pt x="786017" y="3740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5681A-FF63-4364-9209-EAD322CEBC2A}">
      <dsp:nvSpPr>
        <dsp:cNvPr id="0" name=""/>
        <dsp:cNvSpPr/>
      </dsp:nvSpPr>
      <dsp:spPr>
        <a:xfrm>
          <a:off x="902184" y="2407024"/>
          <a:ext cx="91440" cy="374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0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F00A7-8F91-4882-9737-8F83DDBD69A3}">
      <dsp:nvSpPr>
        <dsp:cNvPr id="0" name=""/>
        <dsp:cNvSpPr/>
      </dsp:nvSpPr>
      <dsp:spPr>
        <a:xfrm>
          <a:off x="947904" y="1568045"/>
          <a:ext cx="786017" cy="374072"/>
        </a:xfrm>
        <a:custGeom>
          <a:avLst/>
          <a:gdLst/>
          <a:ahLst/>
          <a:cxnLst/>
          <a:rect l="0" t="0" r="0" b="0"/>
          <a:pathLst>
            <a:path>
              <a:moveTo>
                <a:pt x="786017" y="0"/>
              </a:moveTo>
              <a:lnTo>
                <a:pt x="786017" y="254919"/>
              </a:lnTo>
              <a:lnTo>
                <a:pt x="0" y="254919"/>
              </a:lnTo>
              <a:lnTo>
                <a:pt x="0" y="3740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CD5E5-1EB0-42F5-BE92-E08B66B2AEC9}">
      <dsp:nvSpPr>
        <dsp:cNvPr id="0" name=""/>
        <dsp:cNvSpPr/>
      </dsp:nvSpPr>
      <dsp:spPr>
        <a:xfrm>
          <a:off x="1733922" y="731426"/>
          <a:ext cx="2895076" cy="374072"/>
        </a:xfrm>
        <a:custGeom>
          <a:avLst/>
          <a:gdLst/>
          <a:ahLst/>
          <a:cxnLst/>
          <a:rect l="0" t="0" r="0" b="0"/>
          <a:pathLst>
            <a:path>
              <a:moveTo>
                <a:pt x="2895076" y="0"/>
              </a:moveTo>
              <a:lnTo>
                <a:pt x="2895076" y="254919"/>
              </a:lnTo>
              <a:lnTo>
                <a:pt x="0" y="254919"/>
              </a:lnTo>
              <a:lnTo>
                <a:pt x="0" y="374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241DB-F57D-4385-B176-A33D975F6A22}">
      <dsp:nvSpPr>
        <dsp:cNvPr id="0" name=""/>
        <dsp:cNvSpPr/>
      </dsp:nvSpPr>
      <dsp:spPr>
        <a:xfrm>
          <a:off x="3770788" y="3177"/>
          <a:ext cx="1716421" cy="728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50E25-8F3C-4DF4-B537-9F56B0A12B81}">
      <dsp:nvSpPr>
        <dsp:cNvPr id="0" name=""/>
        <dsp:cNvSpPr/>
      </dsp:nvSpPr>
      <dsp:spPr>
        <a:xfrm>
          <a:off x="3913700" y="138943"/>
          <a:ext cx="1716421" cy="728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BALANCE GENERAL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5030" y="160273"/>
        <a:ext cx="1673761" cy="685589"/>
      </dsp:txXfrm>
    </dsp:sp>
    <dsp:sp modelId="{2A03E212-BAC6-4BC8-A414-058D02D44954}">
      <dsp:nvSpPr>
        <dsp:cNvPr id="0" name=""/>
        <dsp:cNvSpPr/>
      </dsp:nvSpPr>
      <dsp:spPr>
        <a:xfrm>
          <a:off x="1090817" y="1105498"/>
          <a:ext cx="1286209" cy="4625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B5BAD-FF72-4B8E-BDF3-727225C9C34A}">
      <dsp:nvSpPr>
        <dsp:cNvPr id="0" name=""/>
        <dsp:cNvSpPr/>
      </dsp:nvSpPr>
      <dsp:spPr>
        <a:xfrm>
          <a:off x="1233729" y="1241265"/>
          <a:ext cx="1286209" cy="462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ACTIVO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7277" y="1254813"/>
        <a:ext cx="1259113" cy="435450"/>
      </dsp:txXfrm>
    </dsp:sp>
    <dsp:sp modelId="{A4C07349-9CCD-459A-979B-DB5DB5B1C0A3}">
      <dsp:nvSpPr>
        <dsp:cNvPr id="0" name=""/>
        <dsp:cNvSpPr/>
      </dsp:nvSpPr>
      <dsp:spPr>
        <a:xfrm>
          <a:off x="304799" y="1942117"/>
          <a:ext cx="1286209" cy="464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A21F4-B4B1-4002-AB21-88930DD03A23}">
      <dsp:nvSpPr>
        <dsp:cNvPr id="0" name=""/>
        <dsp:cNvSpPr/>
      </dsp:nvSpPr>
      <dsp:spPr>
        <a:xfrm>
          <a:off x="447712" y="2077884"/>
          <a:ext cx="1286209" cy="46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CORRIENTE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329" y="2091501"/>
        <a:ext cx="1258975" cy="437672"/>
      </dsp:txXfrm>
    </dsp:sp>
    <dsp:sp modelId="{03F3DDFF-D4D2-4697-AAE9-012CCBA8BA02}">
      <dsp:nvSpPr>
        <dsp:cNvPr id="0" name=""/>
        <dsp:cNvSpPr/>
      </dsp:nvSpPr>
      <dsp:spPr>
        <a:xfrm>
          <a:off x="304799" y="2781097"/>
          <a:ext cx="1286209" cy="13437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8CC3C-EA8D-4660-AEDC-3A936F8DF3A4}">
      <dsp:nvSpPr>
        <dsp:cNvPr id="0" name=""/>
        <dsp:cNvSpPr/>
      </dsp:nvSpPr>
      <dsp:spPr>
        <a:xfrm>
          <a:off x="447712" y="2916863"/>
          <a:ext cx="1286209" cy="1343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Disponible</a:t>
          </a: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mantiene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constante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Exigible</a:t>
          </a: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Porcentaje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ventas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estimado</a:t>
          </a:r>
          <a:endParaRPr lang="es-EC" sz="1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384" y="2954535"/>
        <a:ext cx="1210865" cy="1268427"/>
      </dsp:txXfrm>
    </dsp:sp>
    <dsp:sp modelId="{D7E4F142-A01C-4C22-8B51-18D1D36916DC}">
      <dsp:nvSpPr>
        <dsp:cNvPr id="0" name=""/>
        <dsp:cNvSpPr/>
      </dsp:nvSpPr>
      <dsp:spPr>
        <a:xfrm>
          <a:off x="1876834" y="1942117"/>
          <a:ext cx="1286209" cy="464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4F1E1-8714-4347-AD96-C9ED7AF3C9B7}">
      <dsp:nvSpPr>
        <dsp:cNvPr id="0" name=""/>
        <dsp:cNvSpPr/>
      </dsp:nvSpPr>
      <dsp:spPr>
        <a:xfrm>
          <a:off x="2019746" y="2077884"/>
          <a:ext cx="1286209" cy="46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FIJO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3363" y="2091501"/>
        <a:ext cx="1258975" cy="437672"/>
      </dsp:txXfrm>
    </dsp:sp>
    <dsp:sp modelId="{912F4E79-BDAD-4A5B-B888-A1D4EC43783C}">
      <dsp:nvSpPr>
        <dsp:cNvPr id="0" name=""/>
        <dsp:cNvSpPr/>
      </dsp:nvSpPr>
      <dsp:spPr>
        <a:xfrm>
          <a:off x="1876834" y="2781097"/>
          <a:ext cx="1286209" cy="8167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6AC77-8F43-4DFB-AB38-A878899560C1}">
      <dsp:nvSpPr>
        <dsp:cNvPr id="0" name=""/>
        <dsp:cNvSpPr/>
      </dsp:nvSpPr>
      <dsp:spPr>
        <a:xfrm>
          <a:off x="2019746" y="2916863"/>
          <a:ext cx="1286209" cy="816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Variación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2011-2012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3668" y="2940785"/>
        <a:ext cx="1238365" cy="768899"/>
      </dsp:txXfrm>
    </dsp:sp>
    <dsp:sp modelId="{0C8C5A83-BE39-488D-871F-90BA3EA5F71D}">
      <dsp:nvSpPr>
        <dsp:cNvPr id="0" name=""/>
        <dsp:cNvSpPr/>
      </dsp:nvSpPr>
      <dsp:spPr>
        <a:xfrm>
          <a:off x="4339830" y="1105498"/>
          <a:ext cx="1286209" cy="4625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6D9BE-21D7-4662-A161-BB53E3A79EF1}">
      <dsp:nvSpPr>
        <dsp:cNvPr id="0" name=""/>
        <dsp:cNvSpPr/>
      </dsp:nvSpPr>
      <dsp:spPr>
        <a:xfrm>
          <a:off x="4482742" y="1241265"/>
          <a:ext cx="1286209" cy="462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PASIVO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6290" y="1254813"/>
        <a:ext cx="1259113" cy="435450"/>
      </dsp:txXfrm>
    </dsp:sp>
    <dsp:sp modelId="{F194FA76-0A7C-4183-9050-FC6F1D651B1C}">
      <dsp:nvSpPr>
        <dsp:cNvPr id="0" name=""/>
        <dsp:cNvSpPr/>
      </dsp:nvSpPr>
      <dsp:spPr>
        <a:xfrm>
          <a:off x="3518831" y="1942117"/>
          <a:ext cx="1286209" cy="464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E726D-243D-41DB-96E4-56D035D3943E}">
      <dsp:nvSpPr>
        <dsp:cNvPr id="0" name=""/>
        <dsp:cNvSpPr/>
      </dsp:nvSpPr>
      <dsp:spPr>
        <a:xfrm>
          <a:off x="3661744" y="2077884"/>
          <a:ext cx="1286209" cy="46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CORRIENTE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5361" y="2091501"/>
        <a:ext cx="1258975" cy="437672"/>
      </dsp:txXfrm>
    </dsp:sp>
    <dsp:sp modelId="{0DB300CE-A14E-4CA8-BF4D-ED2BA0A41458}">
      <dsp:nvSpPr>
        <dsp:cNvPr id="0" name=""/>
        <dsp:cNvSpPr/>
      </dsp:nvSpPr>
      <dsp:spPr>
        <a:xfrm>
          <a:off x="3448868" y="2781097"/>
          <a:ext cx="1426136" cy="14167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050B8-34B9-4D58-969F-CF56677C2F82}">
      <dsp:nvSpPr>
        <dsp:cNvPr id="0" name=""/>
        <dsp:cNvSpPr/>
      </dsp:nvSpPr>
      <dsp:spPr>
        <a:xfrm>
          <a:off x="3591780" y="2916863"/>
          <a:ext cx="1426136" cy="141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Porcentaje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ventas estimado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excepto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participación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trabajadores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impuesto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a la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renta del estado de resultados</a:t>
          </a:r>
          <a:endParaRPr lang="es-EC" sz="1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3274" y="2958357"/>
        <a:ext cx="1343148" cy="1333726"/>
      </dsp:txXfrm>
    </dsp:sp>
    <dsp:sp modelId="{2C37026D-166A-4934-9BFD-1CECC1AAA11A}">
      <dsp:nvSpPr>
        <dsp:cNvPr id="0" name=""/>
        <dsp:cNvSpPr/>
      </dsp:nvSpPr>
      <dsp:spPr>
        <a:xfrm>
          <a:off x="5160829" y="1942117"/>
          <a:ext cx="1286209" cy="464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ED1C1-D5EB-4757-877C-46A1FB2D8B64}">
      <dsp:nvSpPr>
        <dsp:cNvPr id="0" name=""/>
        <dsp:cNvSpPr/>
      </dsp:nvSpPr>
      <dsp:spPr>
        <a:xfrm>
          <a:off x="5303741" y="2077884"/>
          <a:ext cx="1286209" cy="46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NO CORRIENTE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7358" y="2091501"/>
        <a:ext cx="1258975" cy="437672"/>
      </dsp:txXfrm>
    </dsp:sp>
    <dsp:sp modelId="{F789321E-3ECA-4651-B65C-33A0B8A46394}">
      <dsp:nvSpPr>
        <dsp:cNvPr id="0" name=""/>
        <dsp:cNvSpPr/>
      </dsp:nvSpPr>
      <dsp:spPr>
        <a:xfrm>
          <a:off x="5160829" y="2781097"/>
          <a:ext cx="1286209" cy="8167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01D00-4B07-41B7-90FC-D20D78E6BA43}">
      <dsp:nvSpPr>
        <dsp:cNvPr id="0" name=""/>
        <dsp:cNvSpPr/>
      </dsp:nvSpPr>
      <dsp:spPr>
        <a:xfrm>
          <a:off x="5303741" y="2916863"/>
          <a:ext cx="1286209" cy="816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Adquiere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préstamo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por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años</a:t>
          </a:r>
          <a:endParaRPr lang="es-EC" sz="1200" kern="1200" noProof="0" dirty="0"/>
        </a:p>
      </dsp:txBody>
      <dsp:txXfrm>
        <a:off x="5327663" y="2940785"/>
        <a:ext cx="1238365" cy="768899"/>
      </dsp:txXfrm>
    </dsp:sp>
    <dsp:sp modelId="{8B1E97E5-F62E-459A-B603-B051CB58E956}">
      <dsp:nvSpPr>
        <dsp:cNvPr id="0" name=""/>
        <dsp:cNvSpPr/>
      </dsp:nvSpPr>
      <dsp:spPr>
        <a:xfrm>
          <a:off x="5160829" y="3971913"/>
          <a:ext cx="1286209" cy="8167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2F289-568C-45E0-A8E6-826573940B28}">
      <dsp:nvSpPr>
        <dsp:cNvPr id="0" name=""/>
        <dsp:cNvSpPr/>
      </dsp:nvSpPr>
      <dsp:spPr>
        <a:xfrm>
          <a:off x="5303741" y="4107679"/>
          <a:ext cx="1286209" cy="816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Obligaciones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Sociales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base a la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tasa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inflación</a:t>
          </a:r>
          <a:endParaRPr lang="es-EC" sz="1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7663" y="4131601"/>
        <a:ext cx="1238365" cy="768899"/>
      </dsp:txXfrm>
    </dsp:sp>
    <dsp:sp modelId="{BF808962-AFE9-4013-ABE5-07C914C33A83}">
      <dsp:nvSpPr>
        <dsp:cNvPr id="0" name=""/>
        <dsp:cNvSpPr/>
      </dsp:nvSpPr>
      <dsp:spPr>
        <a:xfrm>
          <a:off x="6880970" y="1105498"/>
          <a:ext cx="1286209" cy="4625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11504-05EC-47A9-A164-0E91ED334D21}">
      <dsp:nvSpPr>
        <dsp:cNvPr id="0" name=""/>
        <dsp:cNvSpPr/>
      </dsp:nvSpPr>
      <dsp:spPr>
        <a:xfrm>
          <a:off x="7023883" y="1241265"/>
          <a:ext cx="1286209" cy="462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PATRIMONIO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37431" y="1254813"/>
        <a:ext cx="1259113" cy="435450"/>
      </dsp:txXfrm>
    </dsp:sp>
    <dsp:sp modelId="{59DC643D-B8C8-4E5F-A405-5E707B6F6338}">
      <dsp:nvSpPr>
        <dsp:cNvPr id="0" name=""/>
        <dsp:cNvSpPr/>
      </dsp:nvSpPr>
      <dsp:spPr>
        <a:xfrm>
          <a:off x="6732863" y="1942117"/>
          <a:ext cx="1582423" cy="22710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5BBBB-A9B6-45AE-88F4-5D4524D31DB4}">
      <dsp:nvSpPr>
        <dsp:cNvPr id="0" name=""/>
        <dsp:cNvSpPr/>
      </dsp:nvSpPr>
      <dsp:spPr>
        <a:xfrm>
          <a:off x="6875776" y="2077884"/>
          <a:ext cx="1582423" cy="227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Capital </a:t>
          </a:r>
          <a:r>
            <a:rPr lang="es-EC" sz="1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Suscrito y Reserva Legal</a:t>
          </a: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mantiene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constante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Resultados</a:t>
          </a: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s-EC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iferencia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Dividendos</a:t>
          </a: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s-EC" sz="1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aportes</a:t>
          </a: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futuras</a:t>
          </a: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capitalizaciones</a:t>
          </a: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Aún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no se </a:t>
          </a:r>
          <a:r>
            <a:rPr lang="es-EC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definen</a:t>
          </a:r>
        </a:p>
      </dsp:txBody>
      <dsp:txXfrm>
        <a:off x="6922124" y="2124232"/>
        <a:ext cx="1489727" cy="2178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865F-75BE-4157-B0E3-632BB6F85F3A}" type="datetimeFigureOut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A9A0-DFBD-46B4-93EE-DB8BD8E39B8F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7D6B-6880-42D3-A6F2-7921538516B7}" type="datetimeFigureOut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1797-F593-4BE9-B0BF-40F4FF202C88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96DB-B1FA-47C0-84B8-29B0074325F7}" type="datetimeFigureOut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AD46-D6DD-4B78-BF33-291F08D28AED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7284-263B-4CDC-B462-96BC9A7CA272}" type="datetimeFigureOut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B1A81-3EA0-43D5-8D21-FB8AB98A2899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D6F4-01C7-465E-93A1-5953700C22AA}" type="datetimeFigureOut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9C27-BA8B-403F-8739-DD8AFED51FE4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87C3-88A0-45C0-B857-84CD3BB7F1EC}" type="datetimeFigureOut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6CB2-EA20-4FAD-8AC3-F0F78106A64E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5780-A030-4B0C-BB1E-D261DB22857C}" type="datetimeFigureOut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14AC-30B9-429F-B988-E0A4D340BBE1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9505-47DF-457C-990C-B3B21E9C7D04}" type="datetimeFigureOut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FB06-BA0D-4BA4-8B93-702A0C1042B0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C51B-0830-4878-93B6-144A6684AE60}" type="datetimeFigureOut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A165-045C-4A3C-A4EC-EEF9B9A14951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3DD1-6C69-4B92-A3A5-9F38C7DC21FF}" type="datetimeFigureOut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4BC6-C57B-43F0-860E-73095812ADB7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3EB5-EA0F-447B-A395-F4472CAC20A7}" type="datetimeFigureOut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98F0-5178-4584-B946-F795140B2317}" type="slidenum">
              <a:rPr lang="es-EC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3EBBD-B970-4B0A-A9EE-ED9FB2545112}" type="datetimeFigureOut">
              <a:rPr lang="es-EC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26/03/2015</a:t>
            </a:fld>
            <a:endParaRPr lang="es-EC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6D978-A6B9-4F25-93A4-8308034F8C9A}" type="slidenum">
              <a:rPr lang="es-EC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03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2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3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4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9" name="Picture 26" descr="LOGO ESPE ORIGINAL copia"/>
          <p:cNvPicPr>
            <a:picLocks noChangeAspect="1" noChangeArrowheads="1"/>
          </p:cNvPicPr>
          <p:nvPr userDrawn="1"/>
        </p:nvPicPr>
        <p:blipFill>
          <a:blip r:embed="rId13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Subtítulo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640960" cy="59046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spcBef>
                <a:spcPts val="0"/>
              </a:spcBef>
            </a:pPr>
            <a:endPara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s-ES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</a:t>
            </a:r>
          </a:p>
          <a:p>
            <a:pPr>
              <a:spcBef>
                <a:spcPts val="0"/>
              </a:spcBef>
            </a:pPr>
            <a:r>
              <a:rPr lang="es-ES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ADMINISTRATIVAS Y DE COMERCIO</a:t>
            </a:r>
            <a:endParaRPr lang="es-EC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E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EN FINANZAS, AUDITORÍA Y CPA.</a:t>
            </a:r>
            <a:endParaRPr lang="es-EC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C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VALORACIÓN MEDIANTE EL USO DE FLUJOS DE FONDOS  DESCONTADOS PARA LA EMPRESA COMERCIAL MABOAN S.A. AFILIADA A LA COMERCIALIZADORA PETROLRIOS</a:t>
            </a:r>
            <a:r>
              <a:rPr lang="es-EC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0"/>
              </a:spcBef>
            </a:pPr>
            <a:endParaRPr lang="es-E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MIRIAN MONSERRATE </a:t>
            </a:r>
            <a:r>
              <a:rPr lang="es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GUERRA MOREIRA</a:t>
            </a:r>
          </a:p>
          <a:p>
            <a:pPr>
              <a:spcBef>
                <a:spcPts val="0"/>
              </a:spcBef>
            </a:pPr>
            <a:r>
              <a:rPr lang="es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EDUARDO SANDOVAL        </a:t>
            </a:r>
            <a:r>
              <a:rPr lang="es-E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CODIRECTOR: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 TIPÁN</a:t>
            </a:r>
            <a:endParaRPr lang="es-E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E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2015</a:t>
            </a:r>
            <a:endParaRPr lang="es-EC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39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48464" cy="72008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s-ES" sz="3600" b="1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É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TODO SELECCIONADO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7840546"/>
              </p:ext>
            </p:extLst>
          </p:nvPr>
        </p:nvGraphicFramePr>
        <p:xfrm>
          <a:off x="179512" y="1124744"/>
          <a:ext cx="874846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0">
        <p:push dir="u"/>
      </p:transition>
    </mc:Choice>
    <mc:Fallback xmlns="">
      <p:transition spd="slow" advTm="5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2022067" y="116632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PASOS PARA VALORAR UNA EMPRESA POR EL MÉTODO DE FREE CASH FLOW </a:t>
            </a:r>
            <a:endParaRPr lang="es-E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4 Rectángulo redondeado"/>
          <p:cNvSpPr/>
          <p:nvPr/>
        </p:nvSpPr>
        <p:spPr>
          <a:xfrm>
            <a:off x="83032" y="2018571"/>
            <a:ext cx="240254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Proyecciones Financieras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555096" y="1758927"/>
            <a:ext cx="2905336" cy="9011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Proyección de los Flujos de Caja Libres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82392" y="3296204"/>
            <a:ext cx="2505776" cy="6674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Estimación de la Tasa de Descuento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 rot="757611">
            <a:off x="6686767" y="4760977"/>
            <a:ext cx="2288887" cy="6620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Estimación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valor residual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720510" y="5453555"/>
            <a:ext cx="254823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del valor de la empresa y acciones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20095" y="1687153"/>
            <a:ext cx="171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Estado de Resultados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70359" y="2769516"/>
            <a:ext cx="171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 General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6 Flecha derecha"/>
          <p:cNvSpPr/>
          <p:nvPr/>
        </p:nvSpPr>
        <p:spPr>
          <a:xfrm rot="717759">
            <a:off x="4675422" y="1837996"/>
            <a:ext cx="600161" cy="2830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5" name="17 Flecha abajo"/>
          <p:cNvSpPr/>
          <p:nvPr/>
        </p:nvSpPr>
        <p:spPr>
          <a:xfrm>
            <a:off x="7435280" y="2812574"/>
            <a:ext cx="424125" cy="50405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6" name="18 Flecha abajo"/>
          <p:cNvSpPr/>
          <p:nvPr/>
        </p:nvSpPr>
        <p:spPr>
          <a:xfrm rot="1912732">
            <a:off x="7566480" y="4043697"/>
            <a:ext cx="529462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7" name="19 Flecha izquierda"/>
          <p:cNvSpPr/>
          <p:nvPr/>
        </p:nvSpPr>
        <p:spPr>
          <a:xfrm rot="3808306">
            <a:off x="1039664" y="4871158"/>
            <a:ext cx="613773" cy="24600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8" name="20 Rectángulo redondeado"/>
          <p:cNvSpPr/>
          <p:nvPr/>
        </p:nvSpPr>
        <p:spPr>
          <a:xfrm>
            <a:off x="801210" y="5401642"/>
            <a:ext cx="1915113" cy="6840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Sensibilidad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21 Flecha izquierda"/>
          <p:cNvSpPr/>
          <p:nvPr/>
        </p:nvSpPr>
        <p:spPr>
          <a:xfrm rot="975981">
            <a:off x="2857945" y="5706005"/>
            <a:ext cx="613773" cy="3337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1" name="Abrir llave 20"/>
          <p:cNvSpPr/>
          <p:nvPr/>
        </p:nvSpPr>
        <p:spPr>
          <a:xfrm>
            <a:off x="2565302" y="1561463"/>
            <a:ext cx="709587" cy="163429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16 Flecha derecha"/>
          <p:cNvSpPr/>
          <p:nvPr/>
        </p:nvSpPr>
        <p:spPr>
          <a:xfrm rot="19425473">
            <a:off x="4694545" y="2665054"/>
            <a:ext cx="600161" cy="20892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3" name="6 Rectángulo redondeado"/>
          <p:cNvSpPr/>
          <p:nvPr/>
        </p:nvSpPr>
        <p:spPr>
          <a:xfrm>
            <a:off x="2938246" y="3882823"/>
            <a:ext cx="2905336" cy="9011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Determinación Flujos de Caja Descontados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9 Flecha izquierda"/>
          <p:cNvSpPr/>
          <p:nvPr/>
        </p:nvSpPr>
        <p:spPr>
          <a:xfrm rot="817379">
            <a:off x="5989924" y="4433993"/>
            <a:ext cx="613773" cy="34423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5" name="17 Flecha abajo"/>
          <p:cNvSpPr/>
          <p:nvPr/>
        </p:nvSpPr>
        <p:spPr>
          <a:xfrm>
            <a:off x="4782563" y="4897586"/>
            <a:ext cx="365502" cy="50405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7" name="7 Rectángulo redondeado"/>
          <p:cNvSpPr/>
          <p:nvPr/>
        </p:nvSpPr>
        <p:spPr>
          <a:xfrm>
            <a:off x="144016" y="3919235"/>
            <a:ext cx="1835696" cy="6674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Optimista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Pesimista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226"/>
      </p:ext>
    </p:extLst>
  </p:cSld>
  <p:clrMapOvr>
    <a:masterClrMapping/>
  </p:clrMapOvr>
  <p:transition spd="slow" advTm="120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286001"/>
            <a:ext cx="77724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CAP</a:t>
            </a:r>
            <a:r>
              <a:rPr lang="es-EC" sz="5000" b="1" dirty="0" smtClean="0">
                <a:latin typeface="Algerian" panose="04020705040A02060702" pitchFamily="82" charset="0"/>
                <a:cs typeface="Times New Roman" pitchFamily="18" charset="0"/>
              </a:rPr>
              <a:t>Í</a:t>
            </a: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TULO 3</a:t>
            </a:r>
            <a:b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/>
            </a:r>
            <a:b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s-EC" sz="5000" b="1" dirty="0" smtClean="0">
                <a:latin typeface="Algerian" panose="04020705040A02060702" pitchFamily="82" charset="0"/>
                <a:cs typeface="Times New Roman" pitchFamily="18" charset="0"/>
              </a:rPr>
              <a:t>ANÁLISIS SITUACIONAL</a:t>
            </a:r>
            <a:endParaRPr lang="en-US" sz="5000" b="1" dirty="0">
              <a:latin typeface="Algerian" panose="04020705040A02060702" pitchFamily="82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70915"/>
            <a:ext cx="4572000" cy="1390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154"/>
            <a:ext cx="3754760" cy="1036638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FILOSOFÍA </a:t>
            </a:r>
            <a:r>
              <a:rPr lang="es-EC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C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C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EMPRESARIAL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122" name="AutoShape 2" descr="data:image/jpeg;base64,/9j/4AAQSkZJRgABAQAAAQABAAD/2wCEAAkGBxQTEhUUExQVFRUWFRQUFRQVGBUUGBgdFxQXFxcYFxQYHCggGBolHBQWITEhJSkrLi4uFx8zODMsNygtLisBCgoKDg0OGxAQGiwkICQsLCw0NSwsLCwsLCwsLCwsLCwsLCwsLCwsLCwsLSwsLCwsLCwsLCwsLCwsLCwsLCwsLP/AABEIAMMBAgMBIgACEQEDEQH/xAAcAAABBAMBAAAAAAAAAAAAAAAAAgQFBgEDBwj/xABEEAACAQIDBAgEAwUFBwUAAAABAgADEQQSIQUGMUETIlFhcYGRoQcyUrEU0fBCYoLB4SNDcpKyFSRTosLS8VRzg5Pi/8QAGgEAAgMBAQAAAAAAAAAAAAAAAAECAwQFBv/EACwRAAICAQMDAwMDBQAAAAAAAAABAhEDBBIhMUFRBRMiYXGBMrHwFCNSkeH/2gAMAwEAAhEDEQA/AO4whCABCEIAEIQgAQhMEwACYmEIwCYheJJjAVeYJiC0SXjoVmzNDNNJeJ6SPaA4zQzRt0kOkj2gOc0zmjbpIoPFtAcXhNQaKDRUBshEgzMQxYMzETIMiAqEIQAIQhAAhCEACEIQAIQhAAhCEACEJgmAATEwhGARJMCZrZo0gMs0QzRDvNTPLFEQtniC80vUmlqstUBDk1Ig1Y1atNZrSagKx70sz0kj+mh00l7YWSIqRYqSOWtNq1ZFwCx+HmxXjFKk3K8rcRj1WiwY0R5uVpU4jN8zEK0UDIUMWDMxEUDEBmEIRAEIQgAQhCABCEIAEIRptLaVKghqVqi00FgWchRrwFzzgk26QDuJJjbAY+nXQVKLrURuDIQwPmI4jquoBEkyB3724+DwNbEU0DugXKCCVGZ1XMwGuUZrnwnOfhfv9jMTjjh8U4daiO69QKUKgNYW/Ztfj6y+GCc4Oa6Ii5U6Owu00u8HaUrfzf2ls+1MKauIcXWkNLAmwLnkCQbAam3nFCDfQGavixvDiMHhFqYYqrGsqMxAJClWPVB53CjnoTJjdvabV8JQrVAA9SkjsBoLlQSQOw8fOedd79q4yvWvjM4awdaTAqqK3DLTPy6efbLBuDtraaI34ZDiKNPKHpOwOW40FMlrjQcBccNJu9ioryRs7pUqxu9aVrYO+FLFXTrUq6/PQqDK4txtf5h79oE2bQ2/RpNlZ7v/AMNAWbzA4ecksfkVkptDaC0qb1GvlRWc21NlFzb0kdu7vAuMo9KisozFSrWuCLdmnMRq2KrVlKpQKqwK3q8wRY9Ud3fJXdnY34ekKRCgC542bXtHODnCImOM5mc5khVeggu7get/QRsdo4Ujq1Uv2NdP9QEj7ifZkHlguskaRVlW3X3kxFfH4ui+XoaRISwGlmyrrzuASZK7d2DWxFMlaoKfTTbQ+JHH1nPam62Jo1VOHLLUv1Spy352PK3jpLcbxyTJX3R2OnWjinVnPthb1v0gw+Mp9DWNgrcEc/yJ8bGXOlVlc8VEkyXR5vR5Xdt7TNDDVqyjMadN3CnmVUkX7ryu/CzfDEY01krhSUCMHUZfnLDKRw5aSiWF7XJdh7ux0tWm1TGlN5vVplkiZumQZX98d5kwGH6ZlLksERAbXYgnU8hYGbNzt4BjsKtcIadyylSc1ipsbNzETxy2b646BuV0T8IlTFSsYQhCABCEIAEITBgBmc1+OKI2Dphns4rBqacc/VZW05WDXv5c5ad6d78PgQOlJLsGKU0BZmtz7FHeZw/fDeaptCsKrqECrkSmGLAC5JN7DU3105CdD0/TTlljkqkinNNJUXr4ELUFLEXH9mXRkN+LZSGsOHALOp3nmndati0xKpgqhSpVJAW4CvlUtZg3VOim150Wr8Q8ZQoumLwVRMQBlSoq2pEnQFuIB4mwJv3S3XaWTzOUa5FiyLbTJD4n780cNSqYZQlavUQq1NhmRFYWJqeXBePDlOG4HbeIw9RqtGq1Oo3zMLEnyYEWnavh9uIKV8XjQKmJqEuA9myBr3J5Fzc68gbTim06KdJU6MWTPUyDsXMco9LTRo1jSljXPl+RTb6s7HsnEbcVaVQ/hcVTdVcgnoagDC/zWAB17DF7ubqN+JqbQxgviajMUpEh1oLcqoVgSGOW2uluy8uGzXBoUsvDoqdvDILRNZ5iUm3wqLKOH/G3XHpb/wBMl/8A7asmPg3WAw1df2hWufAooH2MYfFTA9JtCkATepTpJ3C9V1H3m74XYU06+JpnjYDzpuwP+qbklsVkO5ddobu0cU2Z6Yz8BVXq1B4ONf8AzJ3ZewcPhlBFNVIAFwoztbtPEnvjmkFopnYX4BRzYngP1wjem7MSzG7Hs4DuXsEyzk58LoU5s6x8LqOy71NPkXkF+bzfl5esUcMFGml+drnzPb3mAayEi1+X65yQwdNiozeOszye3oURufUqGO2USSQp4XPP7+creNw06fVp3fQm1jwNgPLnIDauwVa5UkHXjqL+M16fUdmYdVpeLRzpK70mvTZkPapI9e2Wrd3ewO4TEoL62qqO63WX+Ylc2hRIYg8RppY/aRdVSp5g+Y750J4IZFyc/TanJifxZ1LeHd6jiqdm6w4o68VParSsPhdpBVprWoLluOlZWd2A+UkcL249827r7wtT0qapfLUXjY/Wo5d452lux+HBAZdQRcEcweBmD5YpbJHodJq46iLriS6r+djje+wxtAolXGVKq1FY2W9JdCAQVU2YazO4m2cXhRUahRNagGBrKF1BtoQw1vYdhEf/ABKbNWpL9CMf87f/AJlm+FjAYVha1qrX77qvGaZv+1yjQl8i07r70UMal6Rsy2z020ZfzHeJnb2+eGwnVdi9TlSpjM/nyXzIkdtHdOnUqdNRZsNWNw1Sl1cwOjAgcyOcktgbq4bCktTS9Q8atQ53149Y8PKcyUca55+xb8jmG/W/DY9BRFEUkV8/WOapcAjXQBeJ01lv+EO9KvTGCcBXpqTTI0Dre5FvrF79857vTSH4zEkag1qn+o3944bYtXD4bDY5HKs9RsoGhQqTkN+ebK2nZOlkwYpYFBcX0+5nUmpWehgZm8qm8G26i7LOJpgio9GmVyi5VqgUXt3ZifKcn3f27jqNWnVR6rrVqrTOctUWocy5l6xPWseI11nLw6OWWLlaVGiWRJpHoSZiS1hc6dvdNGFxtOpc03RwNCUZWt4kGYywcwhCABMGZhADnW/e57YjHYatZnpP/u9ZVNii2qEODyHW9h2zku08MiV6qU2LojuqOeLANa5np1xPMH4YoxRvmQlG8VNj7idv0vLKVxb4SMueKRObhgDaGGY8qn3Rl/6p35wCNQD46zzhQTy753PcnGvWwdNqhzN1lLG9zlYgE34mwGsr9Tx/JZPwSwvsTFQXFu3SeY8Vs7o3en9DMl/8JK8PKenHnDd5MEGxeLK8FqM3mXVT7sZD06VNollOkbqP/uOG/wDYpjXuUD+Uc12jPdnTBUO6mP5zbiKn6/rBR+TH2KBt+j0u1qI5IqE/w56n/bJ7drZOXHVWA0e7D+KxPveNvwLDHGra6stg2hsbAa+nvLLiaooYarX/AGkpnL4nRfdhL8zajSIXVtjLaO1A9c9YCmrGjSH1MPnfwuLfw98f0j4j7znTjMtHrEkLcrzsLliD2m3tJD/b1Vr9bKp4Acbdl+Mu/pHSUTzD1dzc5HR8OQoF7AAaacPyjmvjAACDqZzzCbUcDVmNxaxJMkn2lcL3C2n5TPPRSvk2YtdFrgtTbTRVueN+A4yG2htosrBFbNY2I1t2mwkPWxvfIvE4wjgSO8S3Fol1KdRreKsj8Y2umljMUNmvWDVMw48Wucx5xOIpkqX7xprezXsfC6kSVfGr0dMUhaxHUPMEEE/czoS4SUTlptKxjgcOVBzG5J4+Gglx3O2hnVsOx+XrU/D9pfK9/MysVW/OL2biuirU3H7LC/eDo3sTMuox74PyPQ6qWPULJ56mN7Nl9JiahI0Wmx/yoSPciSHw+pZMOe+ox9AB/KT23MIM7t9SkeokNuoLUrX4M2npM0Zb8Z7TvZbaLTO1sd0NCpV0uqMVvzNuqPW00UCZBfEDEHoaacA7kn+EfmRMyhumkTb4OaVEJJLakkkntJ1P3nVcNu82L2XhqPSdFZQxuua/G3MHgfeVvb+yBSoYUcylRnPaW6M+3Dylj2tvkcMVo0qYbIqqxYkC+UaAD7y/POeRR9vz+xXBJXZz/eVa+HrPh/xNZ1phV1d1X5AbBMxAFjbyjn4fbbp4fEKtcA0y10ZhfonIy5x2AgkE+B5RpvFjjiK71iuXPYlb3tZQvHyk/T3QStsla9Mf26mrUPayq7KUt3KoI7x3zTkcFhUcnF8fkrVuTaLX8WtpNS2ewT++ZaJYEaKwJb1VSvnOefB2hUO0LobItNzV5Ag2Cgjmc1j5Gbam/wDVGBXC5FZwCnTPZ7LqFshHzBdMx7JFfDfFmltLD2OjsaTd4ZSNe3Wx8pXh088elyQa8/kcpKWRM9FQhCcE2BCEIAYM4Lv7QRdoYgJwLBjbkxUFh6m/nO9GcP8AiJsroMc5F8tb+1B72JDC/cwPqJ0fTHWVr6FOdfEgaCTt26VWgcMgw56q8VJJZWOpBub8bzi+GEsGwNovQqB1JtwZeGYdk3a3C8keH0KsctrOt1H/APE5rs7ZRrVcdTYhXY6X436Uvwvw0X1l/wALtCnUph0Oh49t+wjjeNquHDNnyqp+qwzn+LlObik4Wi6XJDbHRqVFaVVMrILA3D5tSdANR6TOIcngLeP5R/iWVPH1JkZiC7fuj3mvHy7IvwNLdbU/y9pu3vw71MB0dJCzPUpCy9zZ9ewdWNBlVtdT36mWzAVLoJLUNxqS7Mjt3pxOUY/BVsKaXS0yuls2jKSb3Fxpw5Ro9gxsbjke0ds6Zvky9AEaxLtYDuHEzlWKpmm2U+IPdynR0WV5o21yea1mGGPM8cX9SRpYjtjhMWRIha02dLN3towvG10JJ8UY2qVo2NWYpsSwAFzfSS2JISx+Sd2WrEMKgbKQnzDiBwW55c9O+OK+IXQXA5Dl5TRjWqOuW4W/G1z5CV7HUqlEaXYEdmg7zfnrxmWOPc7ZXGHvOnKix0KFSrUWnSW5NyWOiqARe5t36RG1NmVKDkPqGF1YcLjkPaSHw1ruatYVAQWp0yt/3bhrdl7g2kl8QMRlpKoALdZ/AKp179TaYMmaaz+12OtH0/FHSb7+X/SaxbFqFNtLtTQ+qCQeBRUGUg8SSbX4yZxKFaFJb9ZaVMHxCAGRNKqwOouO0TPhXxPQriKslsKAflb3uPQyI25T/EVqNMEMFJz5dbXK3B77KZJYUo/DQ+hkhQpsnCzDwAPrzlUntdk+pB78AEUbfvi1rHgsgd7NmmlXN2DdJ1721FydD4SX3rxud1UWsgPbe5te/haVnEkkkkkk8zqZdgi0k/uQm0RVdJ1v4c4ZkwNPN+0XdR+6zaevHznKqlMsQALkkADtJ0Alnw2/dbDUGoVaJFVFyUiRktYEDOnO2nDj7yWsxyyQUYixyUXbKRvfVV8ZiCgAXpXAtw6psT6gnzkx8JNkdNjxUPy0FNT+Jrqg92P8Mq2Ia5J5nWdT+COFtRxFW3zVFQeCLf7v7TRq5PFpa+iRDGt0zpsIQnmjcEITBgASifFrBBsMlXnTqAeTixHrlPlL3KF8W6x/CqBw6ZAfHI5/l7zRpL96NeSvJ+lnNMMZM7NpZ3Vb2zEC/ibSCw7SWwdUggjiCCPIz0GW6dGWJbvwlfCOCdP3hqp7jJqntnpAABlY876eRknisYr0lYWIqKCL66Edkj/9hLlvchjr2gd1px1NS5muS+uaRn8OF6xNz2/lI3FLUfRBYdp0mwgg5b3sbDsm7EVMi3l0XJPgXDQyw2wje5I8ePpLBhaWUWveVkbXrXsMvpw95YNn4rOgPPgfGLULLXyHCuxq21sZcQB1irLfKeI17R5Shb07rVkU1MpfKOKXa4vzHETp6mQ+M3mpUqrU3DjLxYAEcAfHnDS6jNjdQ5+hz9ZpdNu92b2vz5+5xOnW9ptWvOw4vZuAxw1FNm7VPR1B6WJ89JT9vfDSqgLYWp0g49G9lfwDDRj6TtYfVMUntyLa/r0MstFa3QakvoVCnULEAcSbS0YbDrTAsNeZ5mVTC0a1Oqo6GpnvcIabhj/Da86Zs3dWtUsalqS9+rf5Rw8zLtXqMcErkqObqdJmm1CCIJ6kf7L2NVxB6q5U5uwIXy+qXPB7t4elqVzEftVNR6cBHabTolhTSohbUBVIPDlpoJxsnqDarGvyadP6LGLTzyS+iIzY+7qUDnzFnsRfgBfjYfnNu1tl064GcajgRoeIJHgbSUYxvVac/wByUpbm+T0ENNihDYo8EZtikXGmkhaTvTPWGnf+clsZtJVJFibaEi0a/jFfQX17ZtxucY01wOVdhxQVKg7D6GaMXtJ1BRGvyzDj4CIegewgdtpMbJw9Mj5RmAsSdT4yE5Vy+UC6/Up+0cKUyliLsC1uJGvPvkRXMnt6CBWZQbhQB7Xt7yu1XmrFzGyEhPQsr0iQRmZShPOzAXHdedD+IePSng6gdFNRx0SEgH5uLKTwsL+0and+rWxVFq5RUpZSqrmJIBzAXIHP7Rh8Zr5cNrperp32S3teZXJZs2OJJWotnKnFzYak6Afad+3B2OcLgqVNtKhzPUHYzG9vIWHlOR/D/Zn4jH0lOq0z0zeFMgj/AJio853thbUefhJeq5raxL7jwR7m2EwDCcc0mZiZmIABlI+JVK+zWa1yKtN79l3y39DaXcxrToq9PI4DKQVZTqDqQQRLMc9klLwyMlfB51ovJPD1ZIfEXZVLC4pKdFcqdCrEXJ1NSpqSdToAPKZxex8mCw2JH95mV/HM2Q+gI8hPRe9GUYy/yMe1ptFz3SxPSUkX6Gy++Yff2lqxGgJ7j9pzbcTGWqsvaoYeKn8jOmtYjuI+85WpjtyF2Poyu4Rev5EzVtldB4mOHU038D7TbjaGddPEGWqVSTIpXFor2Gp/N5SX2GuVDfm5PloB9pFi6t7ESTw1UWFpbqG3EMbJZXnPd736LEOSD1rEaGxFgNDw5S7JVmrGpSqjo6qhgdRyI7weUz6ebxzujPrtKtTj230ON7W2o7EindVtY6C5/KZwm9uOpLlTEVLWt1sr28C4JEv+P3JGppHOOQ/aHlIepupbSxHkZ2oajT5Fyk/ucZZZ6X4uDX88isB8U66oBVw61GAsHDdHfhxGU28pqx/xJxlTMKKJSUnqm2dwLdp6pPlNibq+EkMNuuPplTho072jfquVqoplZ2ZVxVesDWrVXvyZiQTy6vAeQl+2HsZkdGP7Jvwt4yR2HsGnT6xW55d3fJapZdBa/O0xanVqT2wVIswaPJnyLLk7A7xpiKlgT2AmZqVIzxFS4PgZihHlHoGyAwDFmN+es2pTsSO+bcHR6NbnieUVQplj3mdNyXPgoa7EzhlzU9eY+0Ts02cd+kcWyU/Kw8ZqwCa3+kFvQaTDfDLJdUUbbuIzVqpH1t7G0Tutg+nxdNCLqCXYdy66+dh5yJxVe5J7STLj8KFUviGt1gKQB7iWJ91E2Zf7enbXghH5Touu2XCKKh0CXJsCTYa8BqeE5b8T95qGL6BaD58nSF+qVsTlA4jXgZ1TbdZUpksbAak9gAJJnKfiXvDha6UaWGKsQxao6rl/ZsozEC/EnymLQK8kXXknlfUkfgpQ69eoexaYPqx/6Z1iUD4T4A08JTcixrPVq+QsinzCX85f5RrpqeeTRZh/SNzQPIwjiEylhmJMVMERDCNx1WI5NqPHmPa8cCJq07i0EJnGvjKLY6me3Dp7VKv9JK1Sf9hKCP2KdRT/APML+xMefEzdevjKmHNFQXGdHYkKApIIY3776C/GJb4eihhqzNXqVnFCotNTdUTqk9Vbn9cp1lnx+zji3ymZnGW5tED8N0D4ux/4VQj/AJdZ0uhVNM5H4cj+uU5B8PNqJRxiPUcImV1LNoBdNL9moE7Dg8dQxaM1J86qxTMARYgA6XHYRDXprLyuKQY+Vx1DHYUOO/kZFJVNM5WGn61EkSHpcesv2imyVByPdwImeEqVPlE2rdrhkVi8Kri68e38xIwPkOU8RJetgWXVD+v5ytYjEE1mB+rKfLQ/aaofJVfBB9ehI0MXckRptZmLKy8hb3m/FhAMy6HTT+ka9G1QXU8NOMtxpKdifQXhdsuvH3krR2+p+YA+hkC9KoOV/K80knmn3l0sGOYr7P8AYtq7Uon9kQbbFIcAPaVHpP3feHSD6feV/wBJAiowXZf6LHid4eyY2fji4LHtsP15yAS/JB7mP6FUhQDoezhI5cMIxpIsjIk6uIjStiIgYVns17DlGVKuM634Zhf1lSxpDsfUKLOe37CTGHorSFzx/XCaExBOiL+vCOsPs9ibufz/AKRZJ+eEJLxyartUbQeA5DxkjVQUaFRvppuxPgpMXnSmLew4+cqW+W8iLTq0XzK7UyEUqbNmFrhuB4n0lCUsklFLgl+nl9TnFWtL58HX6+J/w0vu8rm5+7H4/pSXNNaYXrABhdr6EeAv5iXTcDderhhVzsL1CoJW5AVM1te05teztm/W5cftyx3zwV407Ui3KOlqX/ZX3/X8onE7Awr5s+Hotm+a6Lr4m0kKVMKLDgJrqNmOVf4j2d3jOG5O+GaUqXPU17PoKvyKFRQERRoAF7O78o9iVUAADlMNrp6yLdskuBuWblw5TEd2hEFGYQhAZgiAMzMEQATUpg8Zoe4Fm1U6X/7h/OOZiOxHONkfCyitR2rP0lK56KmpZbLfTM4NzpppLng9mDDoEoKFQf3fLxB7fGPjRtqpt9vMTHSEfMPMaj8xLp555P1OyKgkaBiQdD1T2N+fOaMRgFOo0PaI+YK45EesbthLfIxXu4j0MUZV0BryR7pUXsce8oewqofFktwzVGPvb3M6O+ccVDd6n+RlO3U2G1CtWetoLlKYI+YEhs32HrNmHIlGVlUlyh1tygnQuy2uLHQ945eEjdg0zUVyDaxA9pYttYFHoVcgBbIxGXjcC/CVrcjC1WDtqtM6A8LsDY2HdreXY5rY3YmuSTbDVR2Ga2p1PpB/XjJdsI/J/URBw9TtU/rwjWb7Bt+5EWf6JkB/o+8lehq/uwFGp+77yXuhRGhKn0gSGOILNYcSbepkxt/aBoplYjM6tlAHlcnlxkPulhTWqkg2FMXv3m4X+Z8pLd8dzIvrRZaOyzYXaVLGv0eIK/TU9s1/tL8uzr8WYzm+8WGqJjCjDV6gNO3AqzWX8j4SGGW6TVjlGjpFPEqNEUnwFhNy0qr8bIOznNtOuo0UE/4RNymoeChe9jr6CYJT8FgYfAqup1PaYnF9HU6pQVTYjgCBfvPCbVwV/nYt3cB6Rz1UHJR6Spy5slX4I7ZmxkpIEVQiDhTXh26niT4yUNlHIATX0hPyjzbQeQ4mKTD63Y5j38B4CQlJt2ySVdBOYvwuq9vM+HZ4zdTQAWHCZLWibE9w9/6SAzJbkIpRACZgMIQhAAhCEACEIQAJgrMwgAjXxmLzZMEQA0vSB5a9o0PqIk02HA38fzE3FZiSFQ3JPNfTX7xDVBz08dPvHUSY7FQxbCo3IHw/pNX4FRwuvPQx+1BTyHpEfhx3jwJlimLaMThTydvOxiTh3+v2EfGh3n2/KY6E/UfQflJKYqGP4d/qHp/WZGHf6h6f1jzoT9XsIdCfq9hH7gUQO39gHEUypYZxc02ItY+I5HnE7rbAbD0crtZ2Ys2U6dg1tc6feWHoT9R9B+UUKH7zew+wj96W3bfAtiuxsMEOZY+JM019iUGqU6rKM9Ikobkce0X185IjDjvPmYtaCjkPHSVe4+zJbTUtVeWv+EE/aLDMeC/5jb7XM2gj9axQPdINjo1dGx4tbuXT3OsXToKNba9p1PqYsXmQkjY6MZpnXw+8VaZiGJVYqEIAEIQgAQhCABCEIAEIQgAQhCABCEIAYMxaKhABEIq0xaMBGWYKRcI7A15Jjo+/7TbCFhRq6PvPt+UOj7z7flNsIWFGsJ3n2h0feZshaFhQjoxMhB2RVoQCgtM2mbQAiAAJmEIgCEIQAIQhAAhCEACEIQAIQhAAhCEACEIQAIQhAAhCEACEIQAwYmEIxhCEICCEIQAIQhAYRUIRAZhCEBBCEIAEIQgAQhCABCEIAEIQg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TEhUUExQVFRUWFRQUFRQVGBUUGBgdFxQXFxcYFxQYHCggGBolHBQWITEhJSkrLi4uFx8zODMsNygtLisBCgoKDg0OGxAQGiwkICQsLCw0NSwsLCwsLCwsLCwsLCwsLCwsLCwsLCwsLSwsLCwsLCwsLCwsLCwsLCwsLCwsLP/AABEIAMMBAgMBIgACEQEDEQH/xAAcAAABBAMBAAAAAAAAAAAAAAAAAgQFBgEDBwj/xABEEAACAQIDBAgEAwUFBwUAAAABAgADEQQSIQUGMUETIlFhcYGRoQcyUrEU0fBCYoLB4SNDcpKyFSRTosLS8VRzg5Pi/8QAGgEAAgMBAQAAAAAAAAAAAAAAAAECAwQFBv/EACwRAAICAQMDAwMDBQAAAAAAAAABAhEDBBIhMUFRBRMiYXGBMrHwFCNSkeH/2gAMAwEAAhEDEQA/AO4whCABCEIAEIQgAQhMEwACYmEIwCYheJJjAVeYJiC0SXjoVmzNDNNJeJ6SPaA4zQzRt0kOkj2gOc0zmjbpIoPFtAcXhNQaKDRUBshEgzMQxYMzETIMiAqEIQAIQhAAhCEACEIQAIQhAAhCEACEJgmAATEwhGARJMCZrZo0gMs0QzRDvNTPLFEQtniC80vUmlqstUBDk1Ig1Y1atNZrSagKx70sz0kj+mh00l7YWSIqRYqSOWtNq1ZFwCx+HmxXjFKk3K8rcRj1WiwY0R5uVpU4jN8zEK0UDIUMWDMxEUDEBmEIRAEIQgAQhCABCEIAEIRptLaVKghqVqi00FgWchRrwFzzgk26QDuJJjbAY+nXQVKLrURuDIQwPmI4jquoBEkyB3724+DwNbEU0DugXKCCVGZ1XMwGuUZrnwnOfhfv9jMTjjh8U4daiO69QKUKgNYW/Ztfj6y+GCc4Oa6Ii5U6Owu00u8HaUrfzf2ls+1MKauIcXWkNLAmwLnkCQbAam3nFCDfQGavixvDiMHhFqYYqrGsqMxAJClWPVB53CjnoTJjdvabV8JQrVAA9SkjsBoLlQSQOw8fOedd79q4yvWvjM4awdaTAqqK3DLTPy6efbLBuDtraaI34ZDiKNPKHpOwOW40FMlrjQcBccNJu9ioryRs7pUqxu9aVrYO+FLFXTrUq6/PQqDK4txtf5h79oE2bQ2/RpNlZ7v/AMNAWbzA4ecksfkVkptDaC0qb1GvlRWc21NlFzb0kdu7vAuMo9KisozFSrWuCLdmnMRq2KrVlKpQKqwK3q8wRY9Ud3fJXdnY34ekKRCgC542bXtHODnCImOM5mc5khVeggu7get/QRsdo4Ujq1Uv2NdP9QEj7ifZkHlguskaRVlW3X3kxFfH4ui+XoaRISwGlmyrrzuASZK7d2DWxFMlaoKfTTbQ+JHH1nPam62Jo1VOHLLUv1Spy352PK3jpLcbxyTJX3R2OnWjinVnPthb1v0gw+Mp9DWNgrcEc/yJ8bGXOlVlc8VEkyXR5vR5Xdt7TNDDVqyjMadN3CnmVUkX7ryu/CzfDEY01krhSUCMHUZfnLDKRw5aSiWF7XJdh7ux0tWm1TGlN5vVplkiZumQZX98d5kwGH6ZlLksERAbXYgnU8hYGbNzt4BjsKtcIadyylSc1ipsbNzETxy2b646BuV0T8IlTFSsYQhCABCEIAEITBgBmc1+OKI2Dphns4rBqacc/VZW05WDXv5c5ad6d78PgQOlJLsGKU0BZmtz7FHeZw/fDeaptCsKrqECrkSmGLAC5JN7DU3105CdD0/TTlljkqkinNNJUXr4ELUFLEXH9mXRkN+LZSGsOHALOp3nmndati0xKpgqhSpVJAW4CvlUtZg3VOim150Wr8Q8ZQoumLwVRMQBlSoq2pEnQFuIB4mwJv3S3XaWTzOUa5FiyLbTJD4n780cNSqYZQlavUQq1NhmRFYWJqeXBePDlOG4HbeIw9RqtGq1Oo3zMLEnyYEWnavh9uIKV8XjQKmJqEuA9myBr3J5Fzc68gbTim06KdJU6MWTPUyDsXMco9LTRo1jSljXPl+RTb6s7HsnEbcVaVQ/hcVTdVcgnoagDC/zWAB17DF7ubqN+JqbQxgviajMUpEh1oLcqoVgSGOW2uluy8uGzXBoUsvDoqdvDILRNZ5iUm3wqLKOH/G3XHpb/wBMl/8A7asmPg3WAw1df2hWufAooH2MYfFTA9JtCkATepTpJ3C9V1H3m74XYU06+JpnjYDzpuwP+qbklsVkO5ddobu0cU2Z6Yz8BVXq1B4ONf8AzJ3ZewcPhlBFNVIAFwoztbtPEnvjmkFopnYX4BRzYngP1wjem7MSzG7Hs4DuXsEyzk58LoU5s6x8LqOy71NPkXkF+bzfl5esUcMFGml+drnzPb3mAayEi1+X65yQwdNiozeOszye3oURufUqGO2USSQp4XPP7+creNw06fVp3fQm1jwNgPLnIDauwVa5UkHXjqL+M16fUdmYdVpeLRzpK70mvTZkPapI9e2Wrd3ewO4TEoL62qqO63WX+Ylc2hRIYg8RppY/aRdVSp5g+Y750J4IZFyc/TanJifxZ1LeHd6jiqdm6w4o68VParSsPhdpBVprWoLluOlZWd2A+UkcL249827r7wtT0qapfLUXjY/Wo5d452lux+HBAZdQRcEcweBmD5YpbJHodJq46iLriS6r+djje+wxtAolXGVKq1FY2W9JdCAQVU2YazO4m2cXhRUahRNagGBrKF1BtoQw1vYdhEf/ABKbNWpL9CMf87f/AJlm+FjAYVha1qrX77qvGaZv+1yjQl8i07r70UMal6Rsy2z020ZfzHeJnb2+eGwnVdi9TlSpjM/nyXzIkdtHdOnUqdNRZsNWNw1Sl1cwOjAgcyOcktgbq4bCktTS9Q8atQ53149Y8PKcyUca55+xb8jmG/W/DY9BRFEUkV8/WOapcAjXQBeJ01lv+EO9KvTGCcBXpqTTI0Dre5FvrF79857vTSH4zEkag1qn+o3944bYtXD4bDY5HKs9RsoGhQqTkN+ebK2nZOlkwYpYFBcX0+5nUmpWehgZm8qm8G26i7LOJpgio9GmVyi5VqgUXt3ZifKcn3f27jqNWnVR6rrVqrTOctUWocy5l6xPWseI11nLw6OWWLlaVGiWRJpHoSZiS1hc6dvdNGFxtOpc03RwNCUZWt4kGYywcwhCABMGZhADnW/e57YjHYatZnpP/u9ZVNii2qEODyHW9h2zku08MiV6qU2LojuqOeLANa5np1xPMH4YoxRvmQlG8VNj7idv0vLKVxb4SMueKRObhgDaGGY8qn3Rl/6p35wCNQD46zzhQTy753PcnGvWwdNqhzN1lLG9zlYgE34mwGsr9Tx/JZPwSwvsTFQXFu3SeY8Vs7o3en9DMl/8JK8PKenHnDd5MEGxeLK8FqM3mXVT7sZD06VNollOkbqP/uOG/wDYpjXuUD+Uc12jPdnTBUO6mP5zbiKn6/rBR+TH2KBt+j0u1qI5IqE/w56n/bJ7drZOXHVWA0e7D+KxPveNvwLDHGra6stg2hsbAa+nvLLiaooYarX/AGkpnL4nRfdhL8zajSIXVtjLaO1A9c9YCmrGjSH1MPnfwuLfw98f0j4j7znTjMtHrEkLcrzsLliD2m3tJD/b1Vr9bKp4Acbdl+Mu/pHSUTzD1dzc5HR8OQoF7AAaacPyjmvjAACDqZzzCbUcDVmNxaxJMkn2lcL3C2n5TPPRSvk2YtdFrgtTbTRVueN+A4yG2htosrBFbNY2I1t2mwkPWxvfIvE4wjgSO8S3Fol1KdRreKsj8Y2umljMUNmvWDVMw48Wucx5xOIpkqX7xprezXsfC6kSVfGr0dMUhaxHUPMEEE/czoS4SUTlptKxjgcOVBzG5J4+Gglx3O2hnVsOx+XrU/D9pfK9/MysVW/OL2biuirU3H7LC/eDo3sTMuox74PyPQ6qWPULJ56mN7Nl9JiahI0Wmx/yoSPciSHw+pZMOe+ox9AB/KT23MIM7t9SkeokNuoLUrX4M2npM0Zb8Z7TvZbaLTO1sd0NCpV0uqMVvzNuqPW00UCZBfEDEHoaacA7kn+EfmRMyhumkTb4OaVEJJLakkkntJ1P3nVcNu82L2XhqPSdFZQxuua/G3MHgfeVvb+yBSoYUcylRnPaW6M+3Dylj2tvkcMVo0qYbIqqxYkC+UaAD7y/POeRR9vz+xXBJXZz/eVa+HrPh/xNZ1phV1d1X5AbBMxAFjbyjn4fbbp4fEKtcA0y10ZhfonIy5x2AgkE+B5RpvFjjiK71iuXPYlb3tZQvHyk/T3QStsla9Mf26mrUPayq7KUt3KoI7x3zTkcFhUcnF8fkrVuTaLX8WtpNS2ewT++ZaJYEaKwJb1VSvnOefB2hUO0LobItNzV5Ag2Cgjmc1j5Gbam/wDVGBXC5FZwCnTPZ7LqFshHzBdMx7JFfDfFmltLD2OjsaTd4ZSNe3Wx8pXh088elyQa8/kcpKWRM9FQhCcE2BCEIAYM4Lv7QRdoYgJwLBjbkxUFh6m/nO9GcP8AiJsroMc5F8tb+1B72JDC/cwPqJ0fTHWVr6FOdfEgaCTt26VWgcMgw56q8VJJZWOpBub8bzi+GEsGwNovQqB1JtwZeGYdk3a3C8keH0KsctrOt1H/APE5rs7ZRrVcdTYhXY6X436Uvwvw0X1l/wALtCnUph0Oh49t+wjjeNquHDNnyqp+qwzn+LlObik4Wi6XJDbHRqVFaVVMrILA3D5tSdANR6TOIcngLeP5R/iWVPH1JkZiC7fuj3mvHy7IvwNLdbU/y9pu3vw71MB0dJCzPUpCy9zZ9ewdWNBlVtdT36mWzAVLoJLUNxqS7Mjt3pxOUY/BVsKaXS0yuls2jKSb3Fxpw5Ro9gxsbjke0ds6Zvky9AEaxLtYDuHEzlWKpmm2U+IPdynR0WV5o21yea1mGGPM8cX9SRpYjtjhMWRIha02dLN3towvG10JJ8UY2qVo2NWYpsSwAFzfSS2JISx+Sd2WrEMKgbKQnzDiBwW55c9O+OK+IXQXA5Dl5TRjWqOuW4W/G1z5CV7HUqlEaXYEdmg7zfnrxmWOPc7ZXGHvOnKix0KFSrUWnSW5NyWOiqARe5t36RG1NmVKDkPqGF1YcLjkPaSHw1ruatYVAQWp0yt/3bhrdl7g2kl8QMRlpKoALdZ/AKp179TaYMmaaz+12OtH0/FHSb7+X/SaxbFqFNtLtTQ+qCQeBRUGUg8SSbX4yZxKFaFJb9ZaVMHxCAGRNKqwOouO0TPhXxPQriKslsKAflb3uPQyI25T/EVqNMEMFJz5dbXK3B77KZJYUo/DQ+hkhQpsnCzDwAPrzlUntdk+pB78AEUbfvi1rHgsgd7NmmlXN2DdJ1721FydD4SX3rxud1UWsgPbe5te/haVnEkkkkkk8zqZdgi0k/uQm0RVdJ1v4c4ZkwNPN+0XdR+6zaevHznKqlMsQALkkADtJ0Alnw2/dbDUGoVaJFVFyUiRktYEDOnO2nDj7yWsxyyQUYixyUXbKRvfVV8ZiCgAXpXAtw6psT6gnzkx8JNkdNjxUPy0FNT+Jrqg92P8Mq2Ia5J5nWdT+COFtRxFW3zVFQeCLf7v7TRq5PFpa+iRDGt0zpsIQnmjcEITBgASifFrBBsMlXnTqAeTixHrlPlL3KF8W6x/CqBw6ZAfHI5/l7zRpL96NeSvJ+lnNMMZM7NpZ3Vb2zEC/ibSCw7SWwdUggjiCCPIz0GW6dGWJbvwlfCOCdP3hqp7jJqntnpAABlY876eRknisYr0lYWIqKCL66Edkj/9hLlvchjr2gd1px1NS5muS+uaRn8OF6xNz2/lI3FLUfRBYdp0mwgg5b3sbDsm7EVMi3l0XJPgXDQyw2wje5I8ePpLBhaWUWveVkbXrXsMvpw95YNn4rOgPPgfGLULLXyHCuxq21sZcQB1irLfKeI17R5Shb07rVkU1MpfKOKXa4vzHETp6mQ+M3mpUqrU3DjLxYAEcAfHnDS6jNjdQ5+hz9ZpdNu92b2vz5+5xOnW9ptWvOw4vZuAxw1FNm7VPR1B6WJ89JT9vfDSqgLYWp0g49G9lfwDDRj6TtYfVMUntyLa/r0MstFa3QakvoVCnULEAcSbS0YbDrTAsNeZ5mVTC0a1Oqo6GpnvcIabhj/Da86Zs3dWtUsalqS9+rf5Rw8zLtXqMcErkqObqdJmm1CCIJ6kf7L2NVxB6q5U5uwIXy+qXPB7t4elqVzEftVNR6cBHabTolhTSohbUBVIPDlpoJxsnqDarGvyadP6LGLTzyS+iIzY+7qUDnzFnsRfgBfjYfnNu1tl064GcajgRoeIJHgbSUYxvVac/wByUpbm+T0ENNihDYo8EZtikXGmkhaTvTPWGnf+clsZtJVJFibaEi0a/jFfQX17ZtxucY01wOVdhxQVKg7D6GaMXtJ1BRGvyzDj4CIegewgdtpMbJw9Mj5RmAsSdT4yE5Vy+UC6/Up+0cKUyliLsC1uJGvPvkRXMnt6CBWZQbhQB7Xt7yu1XmrFzGyEhPQsr0iQRmZShPOzAXHdedD+IePSng6gdFNRx0SEgH5uLKTwsL+0and+rWxVFq5RUpZSqrmJIBzAXIHP7Rh8Zr5cNrperp32S3teZXJZs2OJJWotnKnFzYak6Afad+3B2OcLgqVNtKhzPUHYzG9vIWHlOR/D/Zn4jH0lOq0z0zeFMgj/AJio853thbUefhJeq5raxL7jwR7m2EwDCcc0mZiZmIABlI+JVK+zWa1yKtN79l3y39DaXcxrToq9PI4DKQVZTqDqQQRLMc9klLwyMlfB51ovJPD1ZIfEXZVLC4pKdFcqdCrEXJ1NSpqSdToAPKZxex8mCw2JH95mV/HM2Q+gI8hPRe9GUYy/yMe1ptFz3SxPSUkX6Gy++Yff2lqxGgJ7j9pzbcTGWqsvaoYeKn8jOmtYjuI+85WpjtyF2Poyu4Rev5EzVtldB4mOHU038D7TbjaGddPEGWqVSTIpXFor2Gp/N5SX2GuVDfm5PloB9pFi6t7ESTw1UWFpbqG3EMbJZXnPd736LEOSD1rEaGxFgNDw5S7JVmrGpSqjo6qhgdRyI7weUz6ebxzujPrtKtTj230ON7W2o7EindVtY6C5/KZwm9uOpLlTEVLWt1sr28C4JEv+P3JGppHOOQ/aHlIepupbSxHkZ2oajT5Fyk/ucZZZ6X4uDX88isB8U66oBVw61GAsHDdHfhxGU28pqx/xJxlTMKKJSUnqm2dwLdp6pPlNibq+EkMNuuPplTho072jfquVqoplZ2ZVxVesDWrVXvyZiQTy6vAeQl+2HsZkdGP7Jvwt4yR2HsGnT6xW55d3fJapZdBa/O0xanVqT2wVIswaPJnyLLk7A7xpiKlgT2AmZqVIzxFS4PgZihHlHoGyAwDFmN+es2pTsSO+bcHR6NbnieUVQplj3mdNyXPgoa7EzhlzU9eY+0Ts02cd+kcWyU/Kw8ZqwCa3+kFvQaTDfDLJdUUbbuIzVqpH1t7G0Tutg+nxdNCLqCXYdy66+dh5yJxVe5J7STLj8KFUviGt1gKQB7iWJ91E2Zf7enbXghH5Touu2XCKKh0CXJsCTYa8BqeE5b8T95qGL6BaD58nSF+qVsTlA4jXgZ1TbdZUpksbAak9gAJJnKfiXvDha6UaWGKsQxao6rl/ZsozEC/EnymLQK8kXXknlfUkfgpQ69eoexaYPqx/6Z1iUD4T4A08JTcixrPVq+QsinzCX85f5RrpqeeTRZh/SNzQPIwjiEylhmJMVMERDCNx1WI5NqPHmPa8cCJq07i0EJnGvjKLY6me3Dp7VKv9JK1Sf9hKCP2KdRT/APML+xMefEzdevjKmHNFQXGdHYkKApIIY3776C/GJb4eihhqzNXqVnFCotNTdUTqk9Vbn9cp1lnx+zji3ymZnGW5tED8N0D4ux/4VQj/AJdZ0uhVNM5H4cj+uU5B8PNqJRxiPUcImV1LNoBdNL9moE7Dg8dQxaM1J86qxTMARYgA6XHYRDXprLyuKQY+Vx1DHYUOO/kZFJVNM5WGn61EkSHpcesv2imyVByPdwImeEqVPlE2rdrhkVi8Kri68e38xIwPkOU8RJetgWXVD+v5ytYjEE1mB+rKfLQ/aaofJVfBB9ehI0MXckRptZmLKy8hb3m/FhAMy6HTT+ka9G1QXU8NOMtxpKdifQXhdsuvH3krR2+p+YA+hkC9KoOV/K80knmn3l0sGOYr7P8AYtq7Uon9kQbbFIcAPaVHpP3feHSD6feV/wBJAiowXZf6LHid4eyY2fji4LHtsP15yAS/JB7mP6FUhQDoezhI5cMIxpIsjIk6uIjStiIgYVns17DlGVKuM634Zhf1lSxpDsfUKLOe37CTGHorSFzx/XCaExBOiL+vCOsPs9ibufz/AKRZJ+eEJLxyartUbQeA5DxkjVQUaFRvppuxPgpMXnSmLew4+cqW+W8iLTq0XzK7UyEUqbNmFrhuB4n0lCUsklFLgl+nl9TnFWtL58HX6+J/w0vu8rm5+7H4/pSXNNaYXrABhdr6EeAv5iXTcDderhhVzsL1CoJW5AVM1te05teztm/W5cftyx3zwV407Ui3KOlqX/ZX3/X8onE7Awr5s+Hotm+a6Lr4m0kKVMKLDgJrqNmOVf4j2d3jOG5O+GaUqXPU17PoKvyKFRQERRoAF7O78o9iVUAADlMNrp6yLdskuBuWblw5TEd2hEFGYQhAZgiAMzMEQATUpg8Zoe4Fm1U6X/7h/OOZiOxHONkfCyitR2rP0lK56KmpZbLfTM4NzpppLng9mDDoEoKFQf3fLxB7fGPjRtqpt9vMTHSEfMPMaj8xLp555P1OyKgkaBiQdD1T2N+fOaMRgFOo0PaI+YK45EesbthLfIxXu4j0MUZV0BryR7pUXsce8oewqofFktwzVGPvb3M6O+ccVDd6n+RlO3U2G1CtWetoLlKYI+YEhs32HrNmHIlGVlUlyh1tygnQuy2uLHQ945eEjdg0zUVyDaxA9pYttYFHoVcgBbIxGXjcC/CVrcjC1WDtqtM6A8LsDY2HdreXY5rY3YmuSTbDVR2Ga2p1PpB/XjJdsI/J/URBw9TtU/rwjWb7Bt+5EWf6JkB/o+8lehq/uwFGp+77yXuhRGhKn0gSGOILNYcSbepkxt/aBoplYjM6tlAHlcnlxkPulhTWqkg2FMXv3m4X+Z8pLd8dzIvrRZaOyzYXaVLGv0eIK/TU9s1/tL8uzr8WYzm+8WGqJjCjDV6gNO3AqzWX8j4SGGW6TVjlGjpFPEqNEUnwFhNy0qr8bIOznNtOuo0UE/4RNymoeChe9jr6CYJT8FgYfAqup1PaYnF9HU6pQVTYjgCBfvPCbVwV/nYt3cB6Rz1UHJR6Spy5slX4I7ZmxkpIEVQiDhTXh26niT4yUNlHIATX0hPyjzbQeQ4mKTD63Y5j38B4CQlJt2ySVdBOYvwuq9vM+HZ4zdTQAWHCZLWibE9w9/6SAzJbkIpRACZgMIQhAAhCEACEIQAJgrMwgAjXxmLzZMEQA0vSB5a9o0PqIk02HA38fzE3FZiSFQ3JPNfTX7xDVBz08dPvHUSY7FQxbCo3IHw/pNX4FRwuvPQx+1BTyHpEfhx3jwJlimLaMThTydvOxiTh3+v2EfGh3n2/KY6E/UfQflJKYqGP4d/qHp/WZGHf6h6f1jzoT9XsIdCfq9hH7gUQO39gHEUypYZxc02ItY+I5HnE7rbAbD0crtZ2Ys2U6dg1tc6feWHoT9R9B+UUKH7zew+wj96W3bfAtiuxsMEOZY+JM019iUGqU6rKM9Ikobkce0X185IjDjvPmYtaCjkPHSVe4+zJbTUtVeWv+EE/aLDMeC/5jb7XM2gj9axQPdINjo1dGx4tbuXT3OsXToKNba9p1PqYsXmQkjY6MZpnXw+8VaZiGJVYqEIAEIQgAQhCABCEIAEIQgAQhCABCEIAYMxaKhABEIq0xaMBGWYKRcI7A15Jjo+/7TbCFhRq6PvPt+UOj7z7flNsIWFGsJ3n2h0feZshaFhQjoxMhB2RVoQCgtM2mbQAiAAJmEIgCEIQAIQhAAhCEACEIQAIQhAAhCEACEIQAIQhAAhCEACEIQAwYmEIxhCEICCEIQAIQhAYRUIRAZhCEBBCEIAEIQgAQhCABCEIAEIQg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323407996"/>
              </p:ext>
            </p:extLst>
          </p:nvPr>
        </p:nvGraphicFramePr>
        <p:xfrm>
          <a:off x="323528" y="1397000"/>
          <a:ext cx="4176464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608"/>
            <a:ext cx="4289261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716016" y="959537"/>
            <a:ext cx="3900486" cy="72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smtClean="0">
                <a:latin typeface="Aharoni" panose="02010803020104030203" pitchFamily="2" charset="-79"/>
                <a:cs typeface="Aharoni" panose="02010803020104030203" pitchFamily="2" charset="-79"/>
              </a:rPr>
              <a:t>MATRIZ BCG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p:transition spd="slow" advTm="6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286001"/>
            <a:ext cx="77724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CAP</a:t>
            </a:r>
            <a:r>
              <a:rPr lang="es-EC" sz="5000" b="1" dirty="0" smtClean="0">
                <a:latin typeface="Algerian" panose="04020705040A02060702" pitchFamily="82" charset="0"/>
                <a:cs typeface="Times New Roman" pitchFamily="18" charset="0"/>
              </a:rPr>
              <a:t>Í</a:t>
            </a: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TULO 4</a:t>
            </a:r>
            <a:b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/>
            </a:r>
            <a:b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s-EC" sz="5000" b="1" dirty="0" smtClean="0">
                <a:latin typeface="Algerian" panose="04020705040A02060702" pitchFamily="82" charset="0"/>
                <a:cs typeface="Times New Roman" pitchFamily="18" charset="0"/>
              </a:rPr>
              <a:t>DIAGNÓSTICO FINANCIERO</a:t>
            </a:r>
            <a:endParaRPr lang="en-US" sz="5000" b="1" dirty="0">
              <a:latin typeface="Algerian" panose="04020705040A02060702" pitchFamily="82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48680"/>
            <a:ext cx="4572000" cy="1390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82960"/>
          </a:xfrm>
        </p:spPr>
        <p:txBody>
          <a:bodyPr>
            <a:noAutofit/>
          </a:bodyPr>
          <a:lstStyle/>
          <a:p>
            <a:r>
              <a:rPr lang="es-E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ANÁLISIS </a:t>
            </a:r>
            <a:r>
              <a:rPr lang="es-ES" sz="2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HORIZONTAL BALANCE GENERAL</a:t>
            </a:r>
            <a:endParaRPr lang="en-US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614741"/>
              </p:ext>
            </p:extLst>
          </p:nvPr>
        </p:nvGraphicFramePr>
        <p:xfrm>
          <a:off x="611560" y="1072994"/>
          <a:ext cx="3672408" cy="244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182171"/>
              </p:ext>
            </p:extLst>
          </p:nvPr>
        </p:nvGraphicFramePr>
        <p:xfrm>
          <a:off x="4716016" y="1052736"/>
          <a:ext cx="37261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763080"/>
              </p:ext>
            </p:extLst>
          </p:nvPr>
        </p:nvGraphicFramePr>
        <p:xfrm>
          <a:off x="1979712" y="3645024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20000">
        <p15:prstTrans prst="peelOff"/>
      </p:transition>
    </mc:Choice>
    <mc:Fallback xmlns="">
      <p:transition spd="slow" advTm="1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850106"/>
          </a:xfrm>
        </p:spPr>
        <p:txBody>
          <a:bodyPr>
            <a:noAutofit/>
          </a:bodyPr>
          <a:lstStyle/>
          <a:p>
            <a:r>
              <a:rPr lang="es-E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ANÁLISIS </a:t>
            </a:r>
            <a:r>
              <a:rPr lang="es-ES" sz="2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VERTICAL BALANCE GENERAL</a:t>
            </a:r>
            <a:endParaRPr lang="en-US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466000"/>
              </p:ext>
            </p:extLst>
          </p:nvPr>
        </p:nvGraphicFramePr>
        <p:xfrm>
          <a:off x="217328" y="992467"/>
          <a:ext cx="4244847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708241"/>
              </p:ext>
            </p:extLst>
          </p:nvPr>
        </p:nvGraphicFramePr>
        <p:xfrm>
          <a:off x="4716016" y="980728"/>
          <a:ext cx="42302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35673"/>
              </p:ext>
            </p:extLst>
          </p:nvPr>
        </p:nvGraphicFramePr>
        <p:xfrm>
          <a:off x="2195736" y="3573016"/>
          <a:ext cx="45720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000">
        <p14:ripple/>
      </p:transition>
    </mc:Choice>
    <mc:Fallback xmlns="">
      <p:transition spd="slow" advTm="1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1340768"/>
            <a:ext cx="3250704" cy="864096"/>
          </a:xfrm>
        </p:spPr>
        <p:txBody>
          <a:bodyPr>
            <a:noAutofit/>
          </a:bodyPr>
          <a:lstStyle/>
          <a:p>
            <a:r>
              <a:rPr lang="es-E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ANÁLISIS </a:t>
            </a:r>
            <a:r>
              <a:rPr lang="es-ES" sz="2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VERTICAL</a:t>
            </a:r>
            <a:endParaRPr lang="en-US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5736" y="476672"/>
            <a:ext cx="52565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ESTADO DE RESULTADOS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43608" y="1268760"/>
            <a:ext cx="3312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ANÁLISIS HORIZONTAL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054783"/>
              </p:ext>
            </p:extLst>
          </p:nvPr>
        </p:nvGraphicFramePr>
        <p:xfrm>
          <a:off x="395536" y="2564904"/>
          <a:ext cx="4234111" cy="335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975944"/>
              </p:ext>
            </p:extLst>
          </p:nvPr>
        </p:nvGraphicFramePr>
        <p:xfrm>
          <a:off x="4716016" y="2564904"/>
          <a:ext cx="404279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000">
        <p15:prstTrans prst="fracture"/>
      </p:transition>
    </mc:Choice>
    <mc:Fallback xmlns="">
      <p:transition spd="slow" advTm="1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24198"/>
            <a:ext cx="9144000" cy="944562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INDICADORES FINANCIEROS </a:t>
            </a:r>
            <a:r>
              <a:rPr lang="es-ES" sz="2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22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1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COMERCIAL MABOAN S.A. VS. EL SECTOR</a:t>
            </a: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326651"/>
            <a:ext cx="4680520" cy="35508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59" y="4860351"/>
            <a:ext cx="4700437" cy="94491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5810231"/>
            <a:ext cx="4572000" cy="298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C" sz="1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(Superintendencia 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Compañías, 2013)</a:t>
            </a:r>
            <a:endParaRPr lang="es-EC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0000">
        <p15:prstTrans prst="wind"/>
      </p:transition>
    </mc:Choice>
    <mc:Fallback xmlns="">
      <p:transition spd="slow" advTm="18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2286001"/>
            <a:ext cx="77724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CAP</a:t>
            </a:r>
            <a:r>
              <a:rPr lang="es-EC" sz="5000" b="1" dirty="0" smtClean="0">
                <a:latin typeface="Algerian" panose="04020705040A02060702" pitchFamily="82" charset="0"/>
                <a:cs typeface="Times New Roman" pitchFamily="18" charset="0"/>
              </a:rPr>
              <a:t>Í</a:t>
            </a: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TULO 5</a:t>
            </a:r>
            <a:b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/>
            </a:r>
            <a:b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s-EC" sz="5000" b="1" dirty="0" smtClean="0">
                <a:latin typeface="Algerian" panose="04020705040A02060702" pitchFamily="82" charset="0"/>
                <a:cs typeface="Times New Roman" pitchFamily="18" charset="0"/>
              </a:rPr>
              <a:t>PROPUESTA DE VALORACIÓN EMPRESARIAL</a:t>
            </a:r>
            <a:endParaRPr lang="en-US" sz="5000" b="1" dirty="0">
              <a:latin typeface="Algerian" panose="04020705040A02060702" pitchFamily="82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20688"/>
            <a:ext cx="4572000" cy="1390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wind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96617"/>
            <a:ext cx="7772400" cy="3276599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CAP</a:t>
            </a:r>
            <a:r>
              <a:rPr lang="es-EC" sz="50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Í</a:t>
            </a:r>
            <a:r>
              <a:rPr lang="en-US" sz="50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TULO 1</a:t>
            </a:r>
            <a:br>
              <a:rPr lang="en-US" sz="5000" b="1" dirty="0" smtClean="0"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en-US" sz="50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/>
            </a:r>
            <a:br>
              <a:rPr lang="en-US" sz="5000" b="1" dirty="0" smtClean="0"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en-US" sz="50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INTRODUCCIÓN</a:t>
            </a:r>
            <a:endParaRPr lang="en-US" sz="5000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68" y="908720"/>
            <a:ext cx="4572000" cy="1390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10000">
        <p15:prstTrans prst="peelOff"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PROYECCIÓN DEL ESTADO DE RESULTADOS</a:t>
            </a:r>
            <a:endParaRPr lang="en-US" sz="2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18372105"/>
              </p:ext>
            </p:extLst>
          </p:nvPr>
        </p:nvGraphicFramePr>
        <p:xfrm>
          <a:off x="228600" y="1124744"/>
          <a:ext cx="87630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0">
        <p15:prstTrans prst="peelOff"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PROYECCIÓN DEL BALANCE GENERAL</a:t>
            </a:r>
            <a:endParaRPr lang="en-US" sz="2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18038926"/>
              </p:ext>
            </p:extLst>
          </p:nvPr>
        </p:nvGraphicFramePr>
        <p:xfrm>
          <a:off x="228600" y="1165696"/>
          <a:ext cx="8763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000">
        <p15:prstTrans prst="fracture"/>
      </p:transition>
    </mc:Choice>
    <mc:Fallback xmlns="">
      <p:transition spd="slow" advTm="1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3" y="260648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es-E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PROYECCIÓN DE LOS FLUJOS DE CAJA LIBRE</a:t>
            </a:r>
            <a:endParaRPr lang="en-US" sz="2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6840759" cy="4680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0">
        <p:wheel spokes="1"/>
      </p:transition>
    </mc:Choice>
    <mc:Fallback xmlns="">
      <p:transition spd="slow" advTm="180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37804"/>
            <a:ext cx="3862264" cy="1143000"/>
          </a:xfrm>
        </p:spPr>
        <p:txBody>
          <a:bodyPr>
            <a:noAutofit/>
          </a:bodyPr>
          <a:lstStyle/>
          <a:p>
            <a:pPr lvl="1" algn="ctr"/>
            <a:r>
              <a:rPr lang="es-E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ESTIMACIÓN DE LA TASA DE DESCUENTO</a:t>
            </a:r>
            <a:endParaRPr lang="en-US" sz="2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528" y="1974502"/>
            <a:ext cx="3217440" cy="858018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07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4572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5292080" y="637804"/>
            <a:ext cx="34302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ESTIMACIÓN DEL VALOR RESIDUAL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1" y="2196827"/>
            <a:ext cx="3203450" cy="635693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16292"/>
              </p:ext>
            </p:extLst>
          </p:nvPr>
        </p:nvGraphicFramePr>
        <p:xfrm>
          <a:off x="251520" y="3455494"/>
          <a:ext cx="4608512" cy="549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Ecuación" r:id="rId5" imgW="3797300" imgH="419100" progId="Equation.3">
                  <p:embed/>
                </p:oleObj>
              </mc:Choice>
              <mc:Fallback>
                <p:oleObj name="Ecuación" r:id="rId5" imgW="37973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455494"/>
                        <a:ext cx="4608512" cy="549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588171" y="4528352"/>
            <a:ext cx="19352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WACC =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12,82%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02796" y="32783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82820"/>
              </p:ext>
            </p:extLst>
          </p:nvPr>
        </p:nvGraphicFramePr>
        <p:xfrm>
          <a:off x="5102796" y="3735555"/>
          <a:ext cx="3619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Ecuación" r:id="rId7" imgW="3619500" imgH="419100" progId="Equation.3">
                  <p:embed/>
                </p:oleObj>
              </mc:Choice>
              <mc:Fallback>
                <p:oleObj name="Ecuación" r:id="rId7" imgW="36195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796" y="3735555"/>
                        <a:ext cx="3619500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764" y="4243035"/>
            <a:ext cx="135452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234404"/>
              </p:ext>
            </p:extLst>
          </p:nvPr>
        </p:nvGraphicFramePr>
        <p:xfrm>
          <a:off x="5436097" y="4700234"/>
          <a:ext cx="2232248" cy="33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Ecuación" r:id="rId9" imgW="1409700" imgH="228600" progId="Equation.3">
                  <p:embed/>
                </p:oleObj>
              </mc:Choice>
              <mc:Fallback>
                <p:oleObj name="Ecuación" r:id="rId9" imgW="14097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7" y="4700234"/>
                        <a:ext cx="2232248" cy="335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Imagen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20000">
        <p15:prstTrans prst="wind"/>
      </p:transition>
    </mc:Choice>
    <mc:Fallback xmlns="">
      <p:transition spd="slow" advTm="1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es-ES" sz="2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FLUJOS DE CAJA LIBRE DESCONTADOS</a:t>
            </a:r>
            <a:endParaRPr lang="en-US" sz="2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07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4572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572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5720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1404937"/>
            <a:ext cx="7526412" cy="404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000">
        <p15:prstTrans prst="crush"/>
      </p:transition>
    </mc:Choice>
    <mc:Fallback xmlns="">
      <p:transition spd="slow" advTm="1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2696"/>
            <a:ext cx="8229600" cy="838200"/>
          </a:xfrm>
        </p:spPr>
        <p:txBody>
          <a:bodyPr>
            <a:noAutofit/>
          </a:bodyPr>
          <a:lstStyle/>
          <a:p>
            <a:pPr lvl="1" algn="ctr"/>
            <a:r>
              <a:rPr lang="es-E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DETERMINACIÓN DEL VALOR DE </a:t>
            </a:r>
            <a:r>
              <a:rPr lang="es-ES" sz="2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ACCIONES</a:t>
            </a:r>
            <a:endParaRPr lang="en-US" sz="2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07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4572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572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5720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94" y="1412776"/>
            <a:ext cx="6448450" cy="453650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p:transition spd="slow" advTm="18000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07" y="142218"/>
            <a:ext cx="8229600" cy="838200"/>
          </a:xfrm>
        </p:spPr>
        <p:txBody>
          <a:bodyPr>
            <a:noAutofit/>
          </a:bodyPr>
          <a:lstStyle/>
          <a:p>
            <a:pPr lvl="1" algn="ctr"/>
            <a:r>
              <a:rPr lang="es-ES" sz="2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COMPARACIÓN </a:t>
            </a:r>
            <a:r>
              <a:rPr lang="es-E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DEL VALOR DE </a:t>
            </a:r>
            <a:r>
              <a:rPr lang="es-ES" sz="2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ACCIONES</a:t>
            </a:r>
            <a:endParaRPr lang="en-US" sz="2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07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4572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572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5720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244700" y="1160909"/>
            <a:ext cx="8229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EMPRESAS DEL</a:t>
            </a:r>
            <a:r>
              <a:rPr kumimoji="0" lang="es-E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SECTOR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51520" y="3861048"/>
            <a:ext cx="8229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ESCENARIOS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32806"/>
            <a:ext cx="5112567" cy="21842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727" y="4400921"/>
            <a:ext cx="5867186" cy="140434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60000">
        <p15:prstTrans prst="prestige"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2286001"/>
            <a:ext cx="77724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CAP</a:t>
            </a:r>
            <a:r>
              <a:rPr lang="es-EC" sz="5000" b="1" dirty="0" smtClean="0">
                <a:latin typeface="Algerian" panose="04020705040A02060702" pitchFamily="82" charset="0"/>
                <a:cs typeface="Times New Roman" pitchFamily="18" charset="0"/>
              </a:rPr>
              <a:t>Í</a:t>
            </a: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TULO </a:t>
            </a:r>
            <a:r>
              <a:rPr lang="en-US" sz="5000" b="1" dirty="0">
                <a:latin typeface="Algerian" panose="04020705040A02060702" pitchFamily="82" charset="0"/>
                <a:cs typeface="Times New Roman" pitchFamily="18" charset="0"/>
              </a:rPr>
              <a:t>6</a:t>
            </a: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/>
            </a:r>
            <a:b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/>
            </a:r>
            <a:b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s-EC" sz="5000" b="1" dirty="0" smtClean="0">
                <a:latin typeface="Algerian" panose="04020705040A02060702" pitchFamily="82" charset="0"/>
                <a:cs typeface="Times New Roman" pitchFamily="18" charset="0"/>
              </a:rPr>
              <a:t>conclusiones y recomendaciones</a:t>
            </a:r>
            <a:endParaRPr lang="en-US" sz="5000" b="1" dirty="0">
              <a:latin typeface="Algerian" panose="04020705040A02060702" pitchFamily="82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20688"/>
            <a:ext cx="4572000" cy="1390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4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Tm="10000">
        <p15:prstTrans prst="wind"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826768" cy="752128"/>
          </a:xfrm>
        </p:spPr>
        <p:txBody>
          <a:bodyPr>
            <a:noAutofit/>
          </a:bodyPr>
          <a:lstStyle/>
          <a:p>
            <a:pPr lvl="1" algn="ctr"/>
            <a:r>
              <a:rPr lang="es-E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CONCLUSIONES</a:t>
            </a:r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5138376"/>
              </p:ext>
            </p:extLst>
          </p:nvPr>
        </p:nvGraphicFramePr>
        <p:xfrm>
          <a:off x="1619672" y="1012776"/>
          <a:ext cx="614366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0000">
        <p14:ripple/>
      </p:transition>
    </mc:Choice>
    <mc:Fallback xmlns="">
      <p:transition spd="slow" advTm="18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/>
          <a:lstStyle/>
          <a:p>
            <a:pPr lvl="1"/>
            <a:r>
              <a:rPr lang="es-E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RECOMENDACIONES</a:t>
            </a:r>
            <a:endParaRPr lang="es-E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35080482"/>
              </p:ext>
            </p:extLst>
          </p:nvPr>
        </p:nvGraphicFramePr>
        <p:xfrm>
          <a:off x="357158" y="764704"/>
          <a:ext cx="81439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0000">
        <p15:prstTrans prst="prestige"/>
      </p:transition>
    </mc:Choice>
    <mc:Fallback xmlns="">
      <p:transition spd="slow" advTm="18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49" y="620688"/>
            <a:ext cx="5751051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INTRODUCCIÓN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606849"/>
              </p:ext>
            </p:extLst>
          </p:nvPr>
        </p:nvGraphicFramePr>
        <p:xfrm>
          <a:off x="251520" y="332656"/>
          <a:ext cx="3141429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419903"/>
              </p:ext>
            </p:extLst>
          </p:nvPr>
        </p:nvGraphicFramePr>
        <p:xfrm>
          <a:off x="0" y="4425965"/>
          <a:ext cx="8291264" cy="190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871700"/>
              </p:ext>
            </p:extLst>
          </p:nvPr>
        </p:nvGraphicFramePr>
        <p:xfrm>
          <a:off x="0" y="2492896"/>
          <a:ext cx="3744416" cy="250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Rounded Rectangle 25"/>
          <p:cNvSpPr/>
          <p:nvPr/>
        </p:nvSpPr>
        <p:spPr>
          <a:xfrm>
            <a:off x="3392949" y="620688"/>
            <a:ext cx="2115156" cy="66279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 MABOAN S.A.</a:t>
            </a:r>
            <a:endParaRPr lang="es-EC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00">
        <p:push dir="u"/>
      </p:transition>
    </mc:Choice>
    <mc:Fallback xmlns="">
      <p:transition spd="slow" advTm="12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15144">
            <a:off x="457200" y="1196752"/>
            <a:ext cx="8229600" cy="3802434"/>
          </a:xfrm>
        </p:spPr>
        <p:txBody>
          <a:bodyPr/>
          <a:lstStyle/>
          <a:p>
            <a:r>
              <a:rPr lang="en-US" sz="7000" b="1" dirty="0" smtClean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  <a:cs typeface="Times New Roman" pitchFamily="18" charset="0"/>
              </a:rPr>
              <a:t>GRACIAS……</a:t>
            </a:r>
            <a:endParaRPr lang="en-US" sz="7000" b="1" dirty="0">
              <a:solidFill>
                <a:schemeClr val="accent3">
                  <a:lumMod val="75000"/>
                </a:schemeClr>
              </a:solidFill>
              <a:latin typeface="Algerian" panose="04020705040A02060702" pitchFamily="82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6984776" cy="40324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9694" y="54868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ESTRUCTURA ÓRGANICA</a:t>
            </a:r>
            <a:b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5733257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Elaborado por: 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Mirian Guerra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C" sz="1000" dirty="0"/>
              <a:t>Archivos COMERCIAL MABOAN S.A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3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50000">
        <p15:prstTrans prst="wind"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643064">
            <a:off x="-480241" y="2431845"/>
            <a:ext cx="2503790" cy="1224136"/>
          </a:xfrm>
        </p:spPr>
        <p:txBody>
          <a:bodyPr/>
          <a:lstStyle/>
          <a:p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PROBLEMA</a:t>
            </a:r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10762" y="821436"/>
            <a:ext cx="1933191" cy="90151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Poca </a:t>
            </a:r>
            <a:r>
              <a:rPr lang="es-EC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 que reciben (13% por galón vendido)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99200" y="1941012"/>
            <a:ext cx="1789993" cy="44079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</a:t>
            </a:r>
            <a:endParaRPr lang="es-EC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734245">
            <a:off x="4431660" y="1301009"/>
            <a:ext cx="568713" cy="231448"/>
          </a:xfrm>
          <a:prstGeom prst="rightArrow">
            <a:avLst/>
          </a:prstGeom>
          <a:solidFill>
            <a:srgbClr val="FFC000">
              <a:alpha val="7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88129" y="1298510"/>
            <a:ext cx="1296282" cy="95901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software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AutoShape 2" descr="data:image/jpeg;base64,/9j/4AAQSkZJRgABAQAAAQABAAD/2wCEAAkGBhQSERQUExMWFRUWGBgYGBgYFxoXGhgXFxoVGBQXGBgXHCYeGhwjGhcXHy8gJCcpLCwsGB8xNTAqNSYrLCkBCQoKDgwOGg8PGikdHCQsLCksKSwpLCkpKSkpKSwpLCkpKSkpKSkpLCkpKSksKSwpKSkpLCksKSwpLC4sKSwsKf/AABEIAMoA+gMBIgACEQEDEQH/xAAbAAACAwEBAQAAAAAAAAAAAAAEBQIDBgEHAP/EAEcQAAIBAgQDBQUEBwYFAwUAAAECEQADBBIhMQVBUQYiYXGBEzKRobFCwdHwBxQjUmJy4TOCkqLC8RUWU5PSQ6OyNGNzg9P/xAAZAQADAQEBAAAAAAAAAAAAAAABAgMABAX/xAAmEQACAgICAgICAgMAAAAAAAAAAQIRAyESMRNBBCJRcTJhFJHw/9oADAMBAAIRAxEAPwDfjs9ZHu+0T+S9dHyzRXzcJYDuYm+DyDMrj/MpoT/jN8b4efI/704tOSoJEEjaZjwrwHyXZ6IubCYgbX0b+eyPrbZfpVSviYBNuw09He38mVvrTLEXYHKfHYdSayOP7QX1uC6iscMoljEFl5uBGw3HgDRjcgjh8bdHvYZ/7rI31INUNxdR7yXU/mtMfmmam1q9mHLkZGxB1DA9CKi4raXoImbi9k6e1QHoWCn4NBqRg7a+Wv0qPGOJWbYi4Qx07ggtrscpIgb60nvvYbUWkXY6KQfL9mI+dUik+gB+IAEk6eelKrvE7Ux7RfQz9KGuYtFDAO2x0Ocj4NpSTGYXMZ9oZ8VEeOwBq0YL2xWx8cYh2YfA/hQ7423PvCfz4UhGEj7Q/wAw+gNTZFTVmAnnlb6xT8UAerxi0o1J8gN62+L7GWhg2a7ma4LZumGIUZRmKCNjEjMdTv4V5jYxaIGBYENuCnmNDmHImtNjP0iNcwLWmZQRlRjkYtdtwZ1BCIdADrqM0BZEVhSvRKabqhU2W3fZEcOqt3XBBDKQCpldJgiY5zTdboOuvwJ+lY32yCMjGehAHl7tFNjnAEBjprAO/Pb7qnKDlsdOtM09zGKo1Pyj61meNcVzmBt0qm7cuMAQGIO+h03kTG+nzq48GDWjdWScygJvKz328QZ+VPGCW2K5XoN7B2s166DdFprlllRixXvF7Z0IgzAO2tei9qOM2kw90ZgWVScmYqTAmAY0kV5cllrYzRlIkiTBBBJXmCOQ0q2/xcXWuuwsl7hMHvrlGsLlhtD0nSYov7IziotGiw3aJL99mNo2sgWSX9pmBggGQMoiQYn7xbi+JI5E3AQAR33BJLe8SSZ8PLpWc4a6gu7LaM5dLkECNCbZPhrBg/Wr8XxtUbLbXDNp7wAAnmPTT41NwfKkNy1sV43g1oscuJQLPulwY8BDa0wTCpbw+VCCG5g7jZmkevwruF4tbVTmvWlYkmBadiJJ5yNBpVGJxqOyhbobTdkI10E6Np8DQmpSVFcclF8mTwt9A0ESAABvEzMGAfyaIxrJdK5nMqZEW3ZQeWmUz61f2Y4c1y4wzQVQa5Q4iVgRmAB8a1I7PvMe1/8AbX8anaRpvZkcEyWs5/aOzQT+ycbT/D/ETRzY9YMJc/7b/eK0p7OPGlxv8Fv7waC4nwK4tpj7VhpzS2BPmEn50dMTkJP18f8ATvHytH76U4m0Qc1mze1PeQ2wFPUiW7p8Nq0d7hjj/wBZx/ds/wD8qExOAuBGi/cnK2sWgAYMHS2Dv0NZUhhXw/GgKQltnlnYhAvdJYnKQWBBG1X/AK23/Qu/BP8AzoPgvBmaylwXWFzvEGBBlie+Ikj1q5mxMnuXP7rWY9M1uY89azSsyPXSg6VyKoxGNCb+dSs4jMAR4/LQ/OuSjAHE8C11wpMWgJcc2PJT/DzPWIo39XERArpbveY+lfPcj87+lG9BEHDx+r3f1Yzk1awf/tnVrU/wGI/hI6UwN6XyxpEg9dY23qfEGAUM+igg+msz18qo9urtbdTKsrQfL/c0avYTPYrhofF3bjCcuRQJIiVBkQR1NWXuHW9IQeuv1pgij22JnkbZ/wAlUYxgmWSBMxPOBVU/QBZi8IoRoUDQ8h0r7F4NchOgjwqzFX1KNBHuz8QY09NqncOVC7Ccuwnbr5nx5U+wGaxuGIBMa6QD47+tDqFcGNQCV+EcqbcQObUHQ5TEjSfZkT03akaYkW2dWVveYyokQdqvFiyg0roqv4ZrUNa0zbyAY8AG2HOqGa6zZsx2j8RpvT3A3/aaBHjmWXKo9W+6mVuzbAklj5AKJ8zJ+VV2QdGUHtv32+dTtYFxs7/3Z/GthhsNnHdQEyRGZiZA8KtTh4CFisKByZtTmVSBI6mjxka49mHt4UsdCxlQTHjMg/nnVrcNy/ZafEgfdWxw/BsMoJQXEOxJbOum/LrzB+NW3Oyq3ho4YDb8gz8qDbT30ZKLRjLWESMzoQB70XNYEHSVEnwovF8JtKhuKpK5MwBcgkzpMD76f4fsOSADdtsDEjMw0GsGQIpniezLiwyIFPdAUBwZHTU+tSnlTl9W0UjGlvZiODcEa6bgWO4ybqp7rTm7xWZGhGvKqe0uCVL1xQoAWIgAfYU+mpJrY4DguKw5uslkObjJHfGVQAQS0Gd+VZLtDeL3bpZCjEjMrbqcqgj0inhK8jElqCHnZ3B2v1dTABidVWYJOsjcaEenKkPEMPNy8wHeNyB5NmEa6EbaU9wN8CxYQ6OqiSAR3Xjumd2gzpzAoDjuGVLrw4yswaNDlzMNZ5gSfQ1zYk/I2dUq8aivybrsRw0pib6XNLgVNBBBAO8jzHyraNw5QcxbYdBWD7DXwDeuKZOaA3gRrHnCn4VoeOcZb2JC+8SoAGkknQeE/mdqeE4JVJbE+RCTyumMeK8WsYa0bty5CCAYGYydBoKSntxg2sm9Nz2YOUt7PQMZgRM/KvN+1XHblzCEXNM1wRDFh3Z1BJ6mhicvBZ0GfEaeSpt/mmuqMYy6OSScXs113jiYhnbD/tLaxP2XBIn3GEEb/anwoXEOXVlVWkgiSpUKCIJlgJMbDrHKaUfo6H7G7PN1+Sj8a0eNMW3PRWPwBNcM9SdHXHoU8NBt2lGRipAZSoLQGAOUhe8NSdYiI56Vf+sH/pXf8I+9po23ahQOgA+AAruWkdWMC9pbq28dbuNoGtd4nXm8aeijwmnfBuOW2Cp+0Usz5CVORoGbdtAY1is12r4gt39VxGUhWVpB1IynUab0uXGNc1JMMS0ToCfDy0o8LikLez0fiGIyJn7zQREEDcgDloNaz3FuM4hsn6uUtZg5IbmECn+0gkbk8qz6NAnMQBruQPlQd7ih5a+JPXfQVo4nZnJIa/rWOulmZsNqqoTnYqFkw2h0OYgZt9RQtt8UcJb79gWiHUDvFwGZg5OsmSD8qq/aLbNwr3dN1BUz1BGvOjeB8Xw+iXbdtBPvBZXXmQfd8xp5VaUGl0TUkzqY68xcM9mLhtgnI4mNJ97QAAA9fWg+P8TN1SLgHdzFCgZe9lIDHMTInlXodjsojAH2dvKRoQND0ilvaHsegFkDKM962kEAzMnn5RU01dtDOSqjD8GxKoGLaswZZ9WGgjpFN7nGUNsqREjmRBj/AGpjieCi22VkXTnkG/OoNw5T9hfRR+FByTYy6FiY9CLY7ndcbwTAyAZ9dVgUMuGDOzkAKRpGgOskDfu6xPhTXFXLdlJ9mhmQBlUyfhtSf/icmIG/08Bt5VfDDfIf5HyVKPBIuzQQAAANgNqkU7u+k8x8DQ915O28+XlrrRWCEsFJ6kDxHXrpPwrputnHGDm0o+wy3joVci94CTzEnbw5VfiOPhwQyQToTmnZlJOo5x86OwvZJ7ltWVtNQPCTGvwNRu9jGAkOIGdtNdF3Ovypls0sTjp1/sTpcOaAMwIkD051YmIKkEEo2xI8Dy6+tUY2ybTZSZGVSD4MJG+3MacwelTtmYIER89TvNN2Q6Y8w3ElaPbLMkd9dx0zdafWOEqyhkaQefhWIVtRB1j94GSTOgp3w3iZsknWBBKmIIMHl4TUMmBS60UjlaHhwDpEN6TuR4HQ15Z2oQ/rGIJ/feeWxj7q9Xw903Vz2m81blImD16+VYXtb2WxH7S6LZuC4WJCjMQzknYciTvUMS4NqRWT5U0avB22Fi2ASyi2ikAn9xQRqKy3Hb2a5hUbUo6oQY1i7aUbj90D41uxNsATAAg+EaA+VYPtveVMSl1doS5lHVWbXwnIg/u1HE7ZWT0aWxaQftFsjuzJRD9qMwi3vMA7bx1FLcXfvY1MuFwt3KGg3LjC0krvAYFjBHLpUuyHCv2vtMR33drZI09msrdKqB6geJjkNX36Prpbh1p23Y3WYzuTduSSdByj0q+HDFq2TnlaehZh+xMoqPh7ZIgmWzqSdDBJ0+HWu8WwGFaxbsnCWoctkCyACN2iANQOtNsH2iuO6qbbKJ1ZVZ+evugxp9anj+F2Qqs5aEDZBldYDTOsDl1q1NJ8Sdpv7HmvD+KWLN57NspbQMcwOkMAdZJI5RFPceZtPHNSPPN3R9aSdp+AWw5u2MxfOoFvKI3GcnLqSSTPd0Bq39YxWX9patwY2uZQNZGjLygaVzZI0zphsZcRdwB7MSc2unL1q4rSb2+KLZlyZDmCqVIMgEjx5bz6VSuJx0a2f81r/wAqlwfZSxZexg/VrdttGS4+n8LCZ8s0ip8OfuL5Vn+McWK3SqqpAAmZ335HpXP+a2B7tlAOSAtC+pJJ35muvxNrRzc0nse8RxR90bDfxNLjeNCYjtIHAPsVVgTmIZpaZ1MzEeAruG4vbKsDafPplIcZRr3pGUHbbWqRg0uhHPfZpP8AjFlrQtm20wBMmJESYzR1pRkI5UEONJtlf5etFtxRAonN3gG2HiOvhR2bs9D/AEbdqCjfq109xv7Mk+6x+x5Hl0PnW24nhluwmYo6Mrq0SVZSYaGBB3IINeG8MxYd4WQQJE6GRrpB3rZ4n9KuRbRa0XuMgJOcDKpAj7GpzAnkNahlxyl/ECpPZrDhrt613nV2GYSUCFspPRoG2lJRfJ94x4+W/wAhSTG/pLBlsPnAEEh1XQnQkKNNSZ1Y6k0H/wA92XktauSd4yxPOBOlSWCd7RRTVdkeKv7WW5ageQ+k/fS7B2iJkcvhRh43g2Hu3VmfET6HQURxPF4JXX2LsLcCSQW11kA+EV2puqoj7sFZef368txUkxJRluRImfPUgirxjcKw/wDqAJ6ow/00Rbt2He3bOIRgWAAEk94gGOsCT6Ggv0UcvaH2C7ZqqQBdAAna22mYeIO9Xt23UakONP8ApIe6eX9qNPnWexFuxZvuqX0dNIYkDXQkQPh8Kre2jmRctR0zCmtIDbltkuLYtH9mbZfuhgSyBe7OZdnaYJc/3h0oZ0lJ5jlP160amELaAq3gGBn4c6IxPAXtJbYiVue7BDakSJ5ajWmU0RcWLLSDuxAJiCPzpRGHYwBrBBmeg/J0oxbD75Gnc6c5knT86mujDQACrbAe6fLpW5xBxZzh3FDZbNbM6SwOxA3Enlz8JrdYfF+0QNbaZE9D4jzH53rDXMMpIOafNSDJIJnTkRTzgOIAORTKscpj7LaQ/wASJ6hqllhHItdjwuPYfcxkGGO+hkjeN9fpWW7SdnjcdLgKFAQGVmiUzMSVYTrDOIMb76U34zhhb3MsNIO+nLXpSH2+ZDbaSp+UkEHXpvXHDG4s6m00M7PHbdtGOW4IuAgKFbLEhdBzCnTkdTWctX+I21w9u1buBWlrC21BQqzM5kg5VUltQ5EDwirh2cu5ZDWypJAIuJy8Cd69Q7NYU28Hh0PvC0mb+YqC3zJrsxwS0mQnL+hXwi2R7NcjW3CL7SS2jwc+uaImCPKnvESFtgFjBIBM/EnSo2L49oyRr19BoR4CB6Uv7VuUwz7QVIjzEb8t9hVV0xErkkZjiVu2cQqp3wx5Zu7O51001ieUzSrEG17W25vw2kWyjgBWAIPdUmTm0kRX3B7ghCIDWgSPH9mwHwb5GhOJWwkuFzewZhBMnIWKgyTEq0a/xDpXnzfLZ2xVaHOKIN2AICjxOrDTU793X100rsV56/aXEO2ZHIEwFJ6CAGPMxA9KJ/5sxPT/ANsH5zrQcG2UceCRi+IXJuuT1PjtpQtEY/8AtH/mPz1qlUJMAan88q9OPSPNfbJKnSrVJjTbzqYi0Sr25bUakgqfLrH1ojCi2CPaZsvPJEzGm+lEAGpM9B+d6Z462q5Aj5wEAkCAe850oD2WYz+Zqy8SMgykQI156s33ilasaPTY64NwnEXB7a0gyo3vFgoMSSBJ10HlQGIk6N4D0AgCqsLxK4vcV2CnlOmo70A7E7aVNr23QcjrRSAfWrkDz0Oh6g/dVtxhyI+MfWqkQczvUbtnpRAXAHlr5QfpVlu4cgXKRB3jzn5mgg4OhFWlRyrGC4Mf71C5MGhVz8mP+L8TVyZjuW/PyoGDM8qo6ZtOmv5NSS3QpuNyn1Cn7qvQv1X1H4EVjF6rqI3/AD+FFni926AHckgEryiSJ93n3d/xpdcZzuFP+IVNXjX2fLkf6VjDGzjro/8AVuf9xvxpvw7izkZWdiRqCTqes1nsPcnYHX8/h8aKs3MrA+P9KSUU10PGTTNRaxHUz60Zw3GZL6t9lyEb1n2bHxBJWf4/KkgvGenOmfCgLh9mZ7wMRvrppXPBNMrPaNfxThRuqrgS3utPMrsfhHwrNYvhBABZtSOkeWux5VteDYhr2HDH+0EhuX7VO6THKSCf71JMVx1MzQgeFbVu6B/KIMQTE+FPkiJCVADjJZsgiC/tCWmQdsoPTb8zW7wIItWwdwigz1AAPzrzHH9oluWigtHOFbIc+gJ28u9rSjgHFuIjFe0drmUFfasWDJ7KbauwDd0907gEyKTFpj5FaPWcEs4i4ehgaHoKA7f3owtzy+8UZwS+j3LjI2YEyD1HI+POudpOFpiUNu4xVQJJBAPOBrp8qvX1ZOLqabPNeAAXLmSYlCsn+IBP9QqjC44XL7I2i3i9s+HtTAb0Yq3pR+Dwa2DfAuWmIAh+6csEbzIGwOoiYpfb7PNcxWX2iG0S7Sjp7QJrlGRiDmPd1gqJ30riUa0dbrsyFxmJIa4qNmYGf4QBM+cjblValyAc5/PpWrODwtx7tsqxuvfuutyEX3n90hnh1ABIEgyxjpQl3hSqxAeQCQDkUTHh7XSqOUfSEpvsyHH8Gbd1gRvDA66gyOflS22CdANeVOOLX2xDqYCHUSzSIYzrpoBrVHD7bJekHRTDFSIKzrBjUGK64aWzmltgGJJzGdSNPhpXLd6NxI+ZoluGPlZiVEaxP0oNU6mKdNMVpoecAMl2iTp6eVMcdg/aIeRGo/PjSXgeICuQTvt5itGkadPzNc07Ujtxq46Mxhonar7gk084uuEVE9haKtMMXZjI03AESTrPSktwbHxOg12iNee5roTs4mjjcqjdavi5G1cw1guwAEydBzJOwogPls/SrltUzx/C3tCLqwwUwsgEgRoZOhGYGN4Om9Zy5dnf0FYw+wnCnuI11ULW099gJVdQNfXT1qTWACY01Ph8qCwXaG+ll7CPFtxBHgdSB56+UkiJM8TFaNMAzMwxJ5GSW035g+lYKCja5jTx/EVNByPyqjD4md4nw2P4USIB1+R1FABYGqwXV21EDoNfDeq1Wrbf5+ArGOhMveEz+Z+O3rRWAxws31uFTcAkgRtmUhWUkRKzInmKGDV22e6unh8CR91YJpuN9oTiriOFCoEiMoBJkzsTA2qvB43IwI5b+XMUotP3T4H6/wBRRCXwKjLsouj0vs3iMtxhyfLcHnojx4R7P1JrMdo2KXbiad1zEidDqPl9ac9m8SScMZ3V008BIn1X5Um7fLGLboyofkJ+laf8bNBfahJ7Xmdd9tPhGlQv8XKoyglSwKkxMD7RjwHe9AOdU4ay9w5bYljMCRMjXnV6cCvW7ym8EUZiuTOpcEKzgFRtLZDPgOlSjBN8irlX1NX+jdD7N0ZyjJBRdCQke745QACfOlH6QuKuWVLbFly5nI3Bkwpg8ssnnJFG8L7L3VlxfKyCreybK6wJjMREgxI5edY3iSMbuQuczuQgJzEnMV1bcmZ1O+9Hk+Nf9QVFcrLbvC2TBXnBtHOqGVvozHK2ZhkkEMO7oJmlgxFyxj2ezCkXXRZUEAFivu7QOm2nhFaC9wMrYsEhWCFy5EDdts/2toEToZpW2MWxmZyM5JbqfAwI5yZJAqUXr8jyX5EeKxQzMciNDQPeDHciSCNdN+tVjip/6R/79z/zonjnH/a2ktBMmUmAIC6LAMLz1BO+snnSb2f8Tf4asoJq2hHkknoJZtKjgvePjXHM1LCIQ3h99WXRBrZ9xJDkjX+lA2EHryinNwAjWq8J7O2waAYOgP3UE9G47FBTvHlz1+lTt3XMQSY216VrbluzeUM6DXY7H4rULXDMOhkZZ8Wn5GfpSeZe0U8LXQqRbj287+7sNImdzXHUQK0OKwly7hrly2ma1bKh3JAI1EZVmSNQJ/Cs/etQD4QdRG+kgdKpCTkrZOap0DleVXYG1LamAJZiOSrqT59PGKHGp5etGm0Uw90n7ZRF8V1uNHUaJrVBEA8R4k90yxJ6DpP1O2p1oU2zXxFdDTWQGFWbWUfnmJPyj41rcBhRYtNPvRLR+8dBtyXTXwbqKziry65/lMfQVqXxGW2CCNQOU76H12+FLIaPQDZwVu66hwFSe+2WSqj32IAkwJ/rtUu0WHw1u6owrllKy5zB1BmEAYExIGxMwAdJFW3cR7wAgNB0gbeQFAXxOn586ICq1rpV9hTrMc+UffVKGNaIuXNSR+fyaxji11G0I6H6gE/Mmog6V8mz9Z+7T6VjBWGQnNAJ7s6AnYiJjlNcR+R/D5U97GdqhhQ6+yktLEzmkBdVI000kEday2I4i1y4WYyTJ8BJJgeAnSkkh4novZfEa4VQY/aEn1t3pH56UN+kVib6ZRP7NZ/zH76Tdn8cRetGCQuaPPI4B+71p/2ot5ronWEQfL+tSzS4wsfErmZC0pCsx/db0OsVXwfN+slyScik9TK2rA3O47wpvjsKRZfTfQba67eJg0B2fMvfYCQe7P8AOcwI/uqh/wB6lGdYm2VlH70ak9sCLTg220QkgFVQEQCQcpMkmTM1jmsjMDAdljKxnQjn1mfHlTHFnNmEn7Ck/wA1xJ+S/OiDhRUZ5XxRSMFbEeIuEJkLHKR7s6dfIax8KQY9wlvKi63O8dSTlG0z+8wJ8lHWtNxDAgCT3VmD1PQD8eVZvE8MdmLFlObmCQANhAPIAAadKfC12wZE60K7YLegO2m5AMfA0T7dv3n/AMQ/CrsDw+S/eHdIXffckj40X+p/y/GrzyLolGDoIbBOBAtCZ96dI+O9Xvw5iI7oFMCp8KizjaudTZXigBODjdmny/rRNvB2x9j46/fVhv8AIAVxlMakCm5SYKSB8YF0C6df9qF9h4fdV93fu61G7acx3SI00FPFB8n9HFsDUd6DuMxjwkTFIzeMkNJ5b6iKb4i+bcSGPiaCw+EN+5FsasdBPPcx8zVoEcrUugRWCkET6gEcpBjenfG+Jm7YtXMotn2l1MqCFAC22057t1O3jQ3FODtYum1cILJB7pzAh1VhDDQ7/EGrsThmfC2baqS5v3IH86WcmnjlOvhVG0Qpmez18h1FPrXYXEezNzLoBIUKzMdYPdA32oS12WxZOmFxH/Zuf+NNyQKZC4SIPQuPjB/1Vosk2x4Afd+FJW4PfRSLlm8kH7VtxqNDqRGx+VPuFsblsHRgRqFIJUjTVdwDoZiNRSy/IYgy1BxV7oQSIqLJNEAG6xUDdgfny/CnPGnwgsoLLBr06yT7sd4shEgz4iddxFIrzZidhCmMu3vKIM+BJ9BWMWNe0r608lj4j5KPxoWZgE1dhzK9NTHjqfz6UTDHhzftQPA/Q/n0pLbaaa4Iwbr/ALlm4Z8SpW38bjIPWlNkxrSSKQNv2OtlrqgD3VY69TCg+hOlaLiN8G60DUGCT4dBygQPSedJ/wBHndS5dMy0jwy2wef8zPp4Cp4zHgSRHOT41z/IuUeKKYqTcmL+0N12a2iKzuSSqjUsYyqFG05mJ/unpXODYcrZUEQzyzconQLHWAPKaTXeP4i43sEukK1wNpoVyZhIYagaudPvpzbxRDZW7ogkNPIGNdB3tRUsseMFD2UxtylyCGsKIA5Mpj+XOfUksPhRdp1KwNXbQcgoP2ieR6DUxrG1C8MVbjk66DfbQ6QKN4nw9zkFuIHeIzhTMRpr0MelQjuSizoqtgOM7OYlgWJR94AlQumkHXzJO5rKXrd5TDo43AJUgSJiG2IJkada9DwHBcQ6jvheQDMCZ017oND4jA4u1h7ryWVVZgEumSFU55V1B0yjQRpO/O03CLpO2L2jzDBYgQSQ2rE6elGfrg/i/PpTPg/Cfa2EPTMASIkZmM/5vrRn/Ax0FCeSN7BFSoOOHqPsBR/sIqxLA6VFSDQmOFk7D8+NTThu0gU5GD86mMEfSm8gKFtvBKOQ+FFLYXmBHlNH2sP1irRbXlrQ8huIqPB7bamT4bCut2Zw7DW0J6iV+JFNh8K+iNfrW5s3FAOH7NWFnu7794kmNpJk1PG8HIVGw5Vbltwy5hmBhWWNfBjRqXgdtfIE/OIq62rHZQPEn7ln60vOV3YaXQrbttibMLicLI/fsXHXbojZh9N6uw/b3B3N7120dv2qEgH+a2T8wKNxmC9ohVjrygAAEfEn41kMfwZbucMoF0CM0amNjPyPga7sObmqfZy5MfHaN3gsUt3WxeV//wAdwE/AEN8qqxnC0uaXbSP/ADoCfiRmrxMo4f2agllJnKc20aaGBHUGtBhe2WNwyoVvOyMNnhgGHvoVuAgESDoRowrooi7qzb4nsdh22R7Z627jf/F8y/KgbvY6P7O6rdRdUofRrUr8VofA/paUrF61bzdVz2/WBmWirv6T8KAT7JmPRbo1+KUeLBYj7Q8HezbVmSAWAJF1LikkMeQVwY6r61mnSYMxvB15+VOO0XbtcWqp7A2lVs05i5OkR7ojc9aVW2zd233nI0UDXTmB5UQECkAnQwOR+7epYO5CrOhEeIGn4/WoX7Rkq0ggkEHQg9DOv+9dt2vH50TGwtcBtHh9zEPdCkqCVWO+ntF7qmd86Loea9NaxWHsFmCqNSYHmdquZWuXBatyZIyqNJPWNuW55A1vOAdl0w5DE57sESR3RI1yr0yganXfapSeysdI7eUYbB5EMlu6POP2h8tvn0rJ4vEsBrtvTrtDjgzRJyICB4wTPxM1kcVca88LBEj0Gu4HIUqk3+hnjr9l/Db/ALIG4RLvogGuk7DqTA9KOvC8SC4AddCrEnLOoiNB3SvzrRcAw9i0iA3Q9xc0M2kZoLBQdhIHzpZxNpu3G6udfKB91crncno7sOP0yXCsXdQOfZZgSAcjiRE7K0Tv1o3ifE0vugSC4WMro2YHXSNwNjpIojgVsG0SRMsfoKsxvBbN330mNiCQQfAgzUVNJt0bIt6PreBsyMj31ZjoJbU9AsE71Vj3vBb1tvaBmtugVmiGcZVmdomaA4vhPY21y3GIDH3mlhPRj3iNNuU0DYuuxguxGpbN0XXUmvSxfH8mPyWedk+Q4T4UOeCnLYtrp3VA08N9fOaNzUtwNy4XKh4SA2UKNd9284PoRTXJ4/KvL+TjWPI4o7MGTyQUqonbtneRV9q0DQ6Y0HQLPlr/APGrFLH7J9SB9JNJsoGLZA510EbDX6UN7FjuQP5R95/CuLY/vfzbfDb5VqMXtfWYmfBdfpUgx5KfWB8tT8qkgArrOBQsNEVw5P2gPIfeZq+1gF5iT1Jk/Oo245VcLlB2YkbNfMvjXM5rhWtTMDYrFhNAQTvqYAHiRWP7ScfY22ITLc91XBOxkTqJ6c9qfcUxuRri/v5fOByH55Uh4d+r4jHWrF9xatKtx3OYW8z6BUznYZRmG2rMBvXtYvjQWJT9nk5M83lcPRmLePS1Zy2x3yO8SNz+Aqvg91WJs3T3Lh979y4JyOOg1g+BHSpcYxFv2t5LUMgulUfmyAtB03/2oEd5cuUd0lpA7xBAGp6DLWjFKy880p1fS9AjWmUkbwcpIEidee3I/CrHuiIImRv8aim5VtpBInfcCQOcE6+JimGPw11xmZHYkyrkGXUjUnrrGvnVLI0LRd2AEb84nU7027OcfbCXTdFtLhKFMrbCSDmH8Qy85Gp02hXawdwmAjH+6Z+AFM8H2bvvtaYeLd0fOtoBHiPEmv3nutozRME/ZAUSSddANTX2DW4zBLcszaAAa/nzp/gexB3u3AB+6mp/xHQfA1qMBw+3YEWlCzoT9o+bHU+W1SlkSKKDBOA9nBhlJbvXWEMRqFB3UdfE+HQasMXjvZpqTJBy5ZLQAcxAHhoPOrHuQJY6cgOfh5eOw+VLsXiQAWOrNAAHONlUdK55TOzDhct+hBbwr4tWFu0Msg5ySPZ5fs9HzDkdOtdHB3tDS2Y3JEGfE5fyNqZYHE3VtKpKqBJhQRlmdCQYff7Q584q4XT1pfs7vSGjOMK47YhMkxz6UYmGAADsJbQCYHx5edEYvEN4ExoD99Bf8PL6sSW8NfSp3s63dWwyxj7loZcqssz3XVt/EGrj2mUDY5uQPM+fQb1XheAW2A7zZhuRA+RHhQnFeE2rIHfYvyU5dRsSYAOx+dNCEZTSZz5Zrg2uztjjKF5uqW6MPsnSSAeXL7qoxYRDKenSCRsOX+1KzcJ21/PWiMCZI2YDl4da9nJCMI/U8SLcnsecHxkAk7HKBIO8kRB15600NwUqw4LtmjwQTALdT4b/ABopPbQJEGNRIMeE868P5DUp8j1cEXGFDhatU1QoNXA1BosX2mqeeqBd0roed6FGLg1cK66VwVOiY4qnrU42jXrXy/KrCdKwCEgV9n9KhduwNqoDk+FOo2K2I+1/HBYNoMmYPm/ablSI0A669edeccRxIe9cdT3WYkTpoaf9u8RedwrrlVC2XQgEGIbMd5CjwFZW5aZACykBgGXxXUAg89j8K9PC6x0cWRLnYThULMFAksYAAJJJ0EAfCm2FsqiFj89xBges6RBpNkZSJDKdGEgg+BH41bauSDJA0Jlp1IB0BAOp9BO5prsHQbhjbuOiwcx1Ouk5uc8so5c6c3Ld5ACC4SNY2589qWdmntq5Ykhj3VMaa6Hn5D41qThDE5dCSNJGo325VOU2n0WhjUl3sFwt25mHeYjfL4ab6bf0p5aWInU/TypUtoA6Mwj+I/eam9wgasY8WMfM1OeVPRWHxn3aG1y6FHeIUeJj60O/ECf7NSf4mBVfRfeb5DxpWuKH2FLHqB/qNSKsw1aPBTB8i2/wA86ROI7wS9bCDiDJEm4894nQDoDyUD90a+HOurbgEk5miJ8OgHIfM86hYQKIUQByFWzUZS2d2OFQSZG1aLeAqrFYwL3U1bmenn1r67fLd1PIn8KlZwuXQDzP40zm5aRBY441chZJk6kn4n6VL2pHUfGnuHsKms6nfTf56eVMLIEakeURPyo8Bf8AI30ZdeIuNQ3wpdj7XtWDsZYbE67x+AraYmwjCCqGPAH4kCs/jMKoOix5H7taMYyXQHmg+0Z67gD0n8+NH8EtElkIAGh2gwJkCrP1f+I+sH8Kvw3CmY+8pXnHTnzp3KaWxJLFPrTH2DswubQEjQDWBy+NWh2/e+VVWLb/AICPpVww56Vwy72P+i9TUg0UKg/MUSreFPQllmbSpq/WoTMCrFtdKBi8PUvaVQWjnpUXxArKIWwo3KqF3NpQ3tSa6DTqIjYUmHJ5xVgsa+HhVCXKut3ok06QpZeRWEEAg8mAI+BryXtjaVMXctqIQIkKNhKgwAdAJJOlerY3ilu0su0DlpqfLqa8h7VcRF7F3bgBAKpE7wFA/Irowr7EsnRVe4RcGHXEkg22MbmQczKBB/lO3So8Mwhe4FC+1bQ5ORAIJmOXjNNb/FrZ4TbtBv2iupKwZjNcMg7HeodgkzY3/wDW/wDpH31a2kyTStGgsdlJJe+dTslswqAkkKG3gTygedWrwAW3AW7ejkBcmPQitM4A6H41W2D9pyjzPTapcvyU4/gSvgJ0LuY/egH5iaHPDEBGmvU94/E60+vcKKgScxjlz+NL7lk8vnrTaZuTQEyEeNV6eVGsNdhzrvsNIIBPypJY0y8PkyXYHEc6rh20J05n7qYfq6ZIKlWgwdYPSTFW4fCBjHIdDMiuaUGjsj8hSVlGHthQAFB57z8Yo+zw9omCZ+f9POjMPgUXlpB5+uvOrUuFZHI8o5edOmkjkm3JgycHzNqpEeHw1qq7hiNI1E6z5D0o/wDXGAgER0Ov1qv2xPgOnKspJiuIoxBbY/I0vu255U+uJJqr9XnlTeSgcLM+MMZijcPheQpqMHXLeHjcCoyy2UjCiu3bPjpVknx+H9auUctPz41aLafvfI/hXO3ZQEBFXItZ3A3CLkAkDpOnwrRJtVpKhFssgAVz2nSok71CydKCRmduGqoqznX0b1WLEasjPSorcqyNKgF0prFouF0Tz+FWNfHl+dapYaCvsuvx+lYxiuMWbwJa4GPLNuI5RBMDwrMYm1LMx1zCvW7nOsb2ywqKtoqiqW9pmIABaG0kjeqwnTQs46MXcEIF6EffRXDeJXLF7NbbKwETvoYkEHTkKrO/rUsQda6jnNv2e7ZvdupauoJckBl01idV1B2Oojyra2rmh1Hwrz3sOgi60DN3Bm5wZkTvBrZ2jtUZJMqgx7k+FDuTz1+tXWtjU2pRgQWx4ev9dqts2QOh5QVkfWanGlcubUvNoPFFi4Ajmh9THwNWvw8PDEIvXLIPxmuYI0YKa7FSplDcOVYOZo8fxAqvFAMf61fiD3RQr7/CuaZ0RRReskHb5z9K+RdtIqf9ai29SQ7REr0qapUBVopZAR8RVNxatYUIx1pFsdnws85ivvaN1+VSY1STWs1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QUExMWFRUWGBgYGBgYFxoXGhgXFxoVGBQXGBgXHCYeGhwjGhcXHy8gJCcpLCwsGB8xNTAqNSYrLCkBCQoKDgwOGg8PGikdHCQsLCksKSwpLCkpKSkpKSwpLCkpKSkpKSkpLCkpKSksKSwpKSkpLCksKSwpLC4sKSwsKf/AABEIAMoA+gMBIgACEQEDEQH/xAAbAAACAwEBAQAAAAAAAAAAAAAEBQIDBgEHAP/EAEcQAAIBAgQDBQUEBwYFAwUAAAECEQADBBIhMQVBUQYiYXGBEzKRobFCwdHwBxQjUmJy4TOCkqLC8RUWU5PSQ6OyNGNzg9P/xAAZAQADAQEBAAAAAAAAAAAAAAABAgMABAX/xAAmEQACAgICAgICAgMAAAAAAAAAAQIRAyESMRNBBCJRcTJhFJHw/9oADAMBAAIRAxEAPwDfjs9ZHu+0T+S9dHyzRXzcJYDuYm+DyDMrj/MpoT/jN8b4efI/704tOSoJEEjaZjwrwHyXZ6IubCYgbX0b+eyPrbZfpVSviYBNuw09He38mVvrTLEXYHKfHYdSayOP7QX1uC6iscMoljEFl5uBGw3HgDRjcgjh8bdHvYZ/7rI31INUNxdR7yXU/mtMfmmam1q9mHLkZGxB1DA9CKi4raXoImbi9k6e1QHoWCn4NBqRg7a+Wv0qPGOJWbYi4Qx07ggtrscpIgb60nvvYbUWkXY6KQfL9mI+dUik+gB+IAEk6eelKrvE7Ux7RfQz9KGuYtFDAO2x0Ocj4NpSTGYXMZ9oZ8VEeOwBq0YL2xWx8cYh2YfA/hQ7423PvCfz4UhGEj7Q/wAw+gNTZFTVmAnnlb6xT8UAerxi0o1J8gN62+L7GWhg2a7ma4LZumGIUZRmKCNjEjMdTv4V5jYxaIGBYENuCnmNDmHImtNjP0iNcwLWmZQRlRjkYtdtwZ1BCIdADrqM0BZEVhSvRKabqhU2W3fZEcOqt3XBBDKQCpldJgiY5zTdboOuvwJ+lY32yCMjGehAHl7tFNjnAEBjprAO/Pb7qnKDlsdOtM09zGKo1Pyj61meNcVzmBt0qm7cuMAQGIO+h03kTG+nzq48GDWjdWScygJvKz328QZ+VPGCW2K5XoN7B2s166DdFprlllRixXvF7Z0IgzAO2tei9qOM2kw90ZgWVScmYqTAmAY0kV5cllrYzRlIkiTBBBJXmCOQ0q2/xcXWuuwsl7hMHvrlGsLlhtD0nSYov7IziotGiw3aJL99mNo2sgWSX9pmBggGQMoiQYn7xbi+JI5E3AQAR33BJLe8SSZ8PLpWc4a6gu7LaM5dLkECNCbZPhrBg/Wr8XxtUbLbXDNp7wAAnmPTT41NwfKkNy1sV43g1oscuJQLPulwY8BDa0wTCpbw+VCCG5g7jZmkevwruF4tbVTmvWlYkmBadiJJ5yNBpVGJxqOyhbobTdkI10E6Np8DQmpSVFcclF8mTwt9A0ESAABvEzMGAfyaIxrJdK5nMqZEW3ZQeWmUz61f2Y4c1y4wzQVQa5Q4iVgRmAB8a1I7PvMe1/8AbX8anaRpvZkcEyWs5/aOzQT+ycbT/D/ETRzY9YMJc/7b/eK0p7OPGlxv8Fv7waC4nwK4tpj7VhpzS2BPmEn50dMTkJP18f8ATvHytH76U4m0Qc1mze1PeQ2wFPUiW7p8Nq0d7hjj/wBZx/ds/wD8qExOAuBGi/cnK2sWgAYMHS2Dv0NZUhhXw/GgKQltnlnYhAvdJYnKQWBBG1X/AK23/Qu/BP8AzoPgvBmaylwXWFzvEGBBlie+Ikj1q5mxMnuXP7rWY9M1uY89azSsyPXSg6VyKoxGNCb+dSs4jMAR4/LQ/OuSjAHE8C11wpMWgJcc2PJT/DzPWIo39XERArpbveY+lfPcj87+lG9BEHDx+r3f1Yzk1awf/tnVrU/wGI/hI6UwN6XyxpEg9dY23qfEGAUM+igg+msz18qo9urtbdTKsrQfL/c0avYTPYrhofF3bjCcuRQJIiVBkQR1NWXuHW9IQeuv1pgij22JnkbZ/wAlUYxgmWSBMxPOBVU/QBZi8IoRoUDQ8h0r7F4NchOgjwqzFX1KNBHuz8QY09NqncOVC7Ccuwnbr5nx5U+wGaxuGIBMa6QD47+tDqFcGNQCV+EcqbcQObUHQ5TEjSfZkT03akaYkW2dWVveYyokQdqvFiyg0roqv4ZrUNa0zbyAY8AG2HOqGa6zZsx2j8RpvT3A3/aaBHjmWXKo9W+6mVuzbAklj5AKJ8zJ+VV2QdGUHtv32+dTtYFxs7/3Z/GthhsNnHdQEyRGZiZA8KtTh4CFisKByZtTmVSBI6mjxka49mHt4UsdCxlQTHjMg/nnVrcNy/ZafEgfdWxw/BsMoJQXEOxJbOum/LrzB+NW3Oyq3ho4YDb8gz8qDbT30ZKLRjLWESMzoQB70XNYEHSVEnwovF8JtKhuKpK5MwBcgkzpMD76f4fsOSADdtsDEjMw0GsGQIpniezLiwyIFPdAUBwZHTU+tSnlTl9W0UjGlvZiODcEa6bgWO4ybqp7rTm7xWZGhGvKqe0uCVL1xQoAWIgAfYU+mpJrY4DguKw5uslkObjJHfGVQAQS0Gd+VZLtDeL3bpZCjEjMrbqcqgj0inhK8jElqCHnZ3B2v1dTABidVWYJOsjcaEenKkPEMPNy8wHeNyB5NmEa6EbaU9wN8CxYQ6OqiSAR3Xjumd2gzpzAoDjuGVLrw4yswaNDlzMNZ5gSfQ1zYk/I2dUq8aivybrsRw0pib6XNLgVNBBBAO8jzHyraNw5QcxbYdBWD7DXwDeuKZOaA3gRrHnCn4VoeOcZb2JC+8SoAGkknQeE/mdqeE4JVJbE+RCTyumMeK8WsYa0bty5CCAYGYydBoKSntxg2sm9Nz2YOUt7PQMZgRM/KvN+1XHblzCEXNM1wRDFh3Z1BJ6mhicvBZ0GfEaeSpt/mmuqMYy6OSScXs113jiYhnbD/tLaxP2XBIn3GEEb/anwoXEOXVlVWkgiSpUKCIJlgJMbDrHKaUfo6H7G7PN1+Sj8a0eNMW3PRWPwBNcM9SdHXHoU8NBt2lGRipAZSoLQGAOUhe8NSdYiI56Vf+sH/pXf8I+9po23ahQOgA+AAruWkdWMC9pbq28dbuNoGtd4nXm8aeijwmnfBuOW2Cp+0Usz5CVORoGbdtAY1is12r4gt39VxGUhWVpB1IynUab0uXGNc1JMMS0ToCfDy0o8LikLez0fiGIyJn7zQREEDcgDloNaz3FuM4hsn6uUtZg5IbmECn+0gkbk8qz6NAnMQBruQPlQd7ih5a+JPXfQVo4nZnJIa/rWOulmZsNqqoTnYqFkw2h0OYgZt9RQtt8UcJb79gWiHUDvFwGZg5OsmSD8qq/aLbNwr3dN1BUz1BGvOjeB8Xw+iXbdtBPvBZXXmQfd8xp5VaUGl0TUkzqY68xcM9mLhtgnI4mNJ97QAAA9fWg+P8TN1SLgHdzFCgZe9lIDHMTInlXodjsojAH2dvKRoQND0ilvaHsegFkDKM962kEAzMnn5RU01dtDOSqjD8GxKoGLaswZZ9WGgjpFN7nGUNsqREjmRBj/AGpjieCi22VkXTnkG/OoNw5T9hfRR+FByTYy6FiY9CLY7ndcbwTAyAZ9dVgUMuGDOzkAKRpGgOskDfu6xPhTXFXLdlJ9mhmQBlUyfhtSf/icmIG/08Bt5VfDDfIf5HyVKPBIuzQQAAANgNqkU7u+k8x8DQ915O28+XlrrRWCEsFJ6kDxHXrpPwrputnHGDm0o+wy3joVci94CTzEnbw5VfiOPhwQyQToTmnZlJOo5x86OwvZJ7ltWVtNQPCTGvwNRu9jGAkOIGdtNdF3Ovypls0sTjp1/sTpcOaAMwIkD051YmIKkEEo2xI8Dy6+tUY2ybTZSZGVSD4MJG+3MacwelTtmYIER89TvNN2Q6Y8w3ElaPbLMkd9dx0zdafWOEqyhkaQefhWIVtRB1j94GSTOgp3w3iZsknWBBKmIIMHl4TUMmBS60UjlaHhwDpEN6TuR4HQ15Z2oQ/rGIJ/feeWxj7q9Xw903Vz2m81blImD16+VYXtb2WxH7S6LZuC4WJCjMQzknYciTvUMS4NqRWT5U0avB22Fi2ASyi2ikAn9xQRqKy3Hb2a5hUbUo6oQY1i7aUbj90D41uxNsATAAg+EaA+VYPtveVMSl1doS5lHVWbXwnIg/u1HE7ZWT0aWxaQftFsjuzJRD9qMwi3vMA7bx1FLcXfvY1MuFwt3KGg3LjC0krvAYFjBHLpUuyHCv2vtMR33drZI09msrdKqB6geJjkNX36Prpbh1p23Y3WYzuTduSSdByj0q+HDFq2TnlaehZh+xMoqPh7ZIgmWzqSdDBJ0+HWu8WwGFaxbsnCWoctkCyACN2iANQOtNsH2iuO6qbbKJ1ZVZ+evugxp9anj+F2Qqs5aEDZBldYDTOsDl1q1NJ8Sdpv7HmvD+KWLN57NspbQMcwOkMAdZJI5RFPceZtPHNSPPN3R9aSdp+AWw5u2MxfOoFvKI3GcnLqSSTPd0Bq39YxWX9patwY2uZQNZGjLygaVzZI0zphsZcRdwB7MSc2unL1q4rSb2+KLZlyZDmCqVIMgEjx5bz6VSuJx0a2f81r/wAqlwfZSxZexg/VrdttGS4+n8LCZ8s0ip8OfuL5Vn+McWK3SqqpAAmZ335HpXP+a2B7tlAOSAtC+pJJ35muvxNrRzc0nse8RxR90bDfxNLjeNCYjtIHAPsVVgTmIZpaZ1MzEeAruG4vbKsDafPplIcZRr3pGUHbbWqRg0uhHPfZpP8AjFlrQtm20wBMmJESYzR1pRkI5UEONJtlf5etFtxRAonN3gG2HiOvhR2bs9D/AEbdqCjfq109xv7Mk+6x+x5Hl0PnW24nhluwmYo6Mrq0SVZSYaGBB3IINeG8MxYd4WQQJE6GRrpB3rZ4n9KuRbRa0XuMgJOcDKpAj7GpzAnkNahlxyl/ECpPZrDhrt613nV2GYSUCFspPRoG2lJRfJ94x4+W/wAhSTG/pLBlsPnAEEh1XQnQkKNNSZ1Y6k0H/wA92XktauSd4yxPOBOlSWCd7RRTVdkeKv7WW5ageQ+k/fS7B2iJkcvhRh43g2Hu3VmfET6HQURxPF4JXX2LsLcCSQW11kA+EV2puqoj7sFZef368txUkxJRluRImfPUgirxjcKw/wDqAJ6ow/00Rbt2He3bOIRgWAAEk94gGOsCT6Ggv0UcvaH2C7ZqqQBdAAna22mYeIO9Xt23UakONP8ApIe6eX9qNPnWexFuxZvuqX0dNIYkDXQkQPh8Kre2jmRctR0zCmtIDbltkuLYtH9mbZfuhgSyBe7OZdnaYJc/3h0oZ0lJ5jlP160amELaAq3gGBn4c6IxPAXtJbYiVue7BDakSJ5ajWmU0RcWLLSDuxAJiCPzpRGHYwBrBBmeg/J0oxbD75Gnc6c5knT86mujDQACrbAe6fLpW5xBxZzh3FDZbNbM6SwOxA3Enlz8JrdYfF+0QNbaZE9D4jzH53rDXMMpIOafNSDJIJnTkRTzgOIAORTKscpj7LaQ/wASJ6hqllhHItdjwuPYfcxkGGO+hkjeN9fpWW7SdnjcdLgKFAQGVmiUzMSVYTrDOIMb76U34zhhb3MsNIO+nLXpSH2+ZDbaSp+UkEHXpvXHDG4s6m00M7PHbdtGOW4IuAgKFbLEhdBzCnTkdTWctX+I21w9u1buBWlrC21BQqzM5kg5VUltQ5EDwirh2cu5ZDWypJAIuJy8Cd69Q7NYU28Hh0PvC0mb+YqC3zJrsxwS0mQnL+hXwi2R7NcjW3CL7SS2jwc+uaImCPKnvESFtgFjBIBM/EnSo2L49oyRr19BoR4CB6Uv7VuUwz7QVIjzEb8t9hVV0xErkkZjiVu2cQqp3wx5Zu7O51001ieUzSrEG17W25vw2kWyjgBWAIPdUmTm0kRX3B7ghCIDWgSPH9mwHwb5GhOJWwkuFzewZhBMnIWKgyTEq0a/xDpXnzfLZ2xVaHOKIN2AICjxOrDTU793X100rsV56/aXEO2ZHIEwFJ6CAGPMxA9KJ/5sxPT/ANsH5zrQcG2UceCRi+IXJuuT1PjtpQtEY/8AtH/mPz1qlUJMAan88q9OPSPNfbJKnSrVJjTbzqYi0Sr25bUakgqfLrH1ojCi2CPaZsvPJEzGm+lEAGpM9B+d6Z462q5Aj5wEAkCAe850oD2WYz+Zqy8SMgykQI156s33ilasaPTY64NwnEXB7a0gyo3vFgoMSSBJ10HlQGIk6N4D0AgCqsLxK4vcV2CnlOmo70A7E7aVNr23QcjrRSAfWrkDz0Oh6g/dVtxhyI+MfWqkQczvUbtnpRAXAHlr5QfpVlu4cgXKRB3jzn5mgg4OhFWlRyrGC4Mf71C5MGhVz8mP+L8TVyZjuW/PyoGDM8qo6ZtOmv5NSS3QpuNyn1Cn7qvQv1X1H4EVjF6rqI3/AD+FFni926AHckgEryiSJ93n3d/xpdcZzuFP+IVNXjX2fLkf6VjDGzjro/8AVuf9xvxpvw7izkZWdiRqCTqes1nsPcnYHX8/h8aKs3MrA+P9KSUU10PGTTNRaxHUz60Zw3GZL6t9lyEb1n2bHxBJWf4/KkgvGenOmfCgLh9mZ7wMRvrppXPBNMrPaNfxThRuqrgS3utPMrsfhHwrNYvhBABZtSOkeWux5VteDYhr2HDH+0EhuX7VO6THKSCf71JMVx1MzQgeFbVu6B/KIMQTE+FPkiJCVADjJZsgiC/tCWmQdsoPTb8zW7wIItWwdwigz1AAPzrzHH9oluWigtHOFbIc+gJ28u9rSjgHFuIjFe0drmUFfasWDJ7KbauwDd0907gEyKTFpj5FaPWcEs4i4ehgaHoKA7f3owtzy+8UZwS+j3LjI2YEyD1HI+POudpOFpiUNu4xVQJJBAPOBrp8qvX1ZOLqabPNeAAXLmSYlCsn+IBP9QqjC44XL7I2i3i9s+HtTAb0Yq3pR+Dwa2DfAuWmIAh+6csEbzIGwOoiYpfb7PNcxWX2iG0S7Sjp7QJrlGRiDmPd1gqJ30riUa0dbrsyFxmJIa4qNmYGf4QBM+cjblValyAc5/PpWrODwtx7tsqxuvfuutyEX3n90hnh1ABIEgyxjpQl3hSqxAeQCQDkUTHh7XSqOUfSEpvsyHH8Gbd1gRvDA66gyOflS22CdANeVOOLX2xDqYCHUSzSIYzrpoBrVHD7bJekHRTDFSIKzrBjUGK64aWzmltgGJJzGdSNPhpXLd6NxI+ZoluGPlZiVEaxP0oNU6mKdNMVpoecAMl2iTp6eVMcdg/aIeRGo/PjSXgeICuQTvt5itGkadPzNc07Ujtxq46Mxhonar7gk084uuEVE9haKtMMXZjI03AESTrPSktwbHxOg12iNee5roTs4mjjcqjdavi5G1cw1guwAEydBzJOwogPls/SrltUzx/C3tCLqwwUwsgEgRoZOhGYGN4Om9Zy5dnf0FYw+wnCnuI11ULW099gJVdQNfXT1qTWACY01Ph8qCwXaG+ll7CPFtxBHgdSB56+UkiJM8TFaNMAzMwxJ5GSW035g+lYKCja5jTx/EVNByPyqjD4md4nw2P4USIB1+R1FABYGqwXV21EDoNfDeq1Wrbf5+ArGOhMveEz+Z+O3rRWAxws31uFTcAkgRtmUhWUkRKzInmKGDV22e6unh8CR91YJpuN9oTiriOFCoEiMoBJkzsTA2qvB43IwI5b+XMUotP3T4H6/wBRRCXwKjLsouj0vs3iMtxhyfLcHnojx4R7P1JrMdo2KXbiad1zEidDqPl9ac9m8SScMZ3V008BIn1X5Um7fLGLboyofkJ+laf8bNBfahJ7Xmdd9tPhGlQv8XKoyglSwKkxMD7RjwHe9AOdU4ay9w5bYljMCRMjXnV6cCvW7ym8EUZiuTOpcEKzgFRtLZDPgOlSjBN8irlX1NX+jdD7N0ZyjJBRdCQke745QACfOlH6QuKuWVLbFly5nI3Bkwpg8ssnnJFG8L7L3VlxfKyCreybK6wJjMREgxI5edY3iSMbuQuczuQgJzEnMV1bcmZ1O+9Hk+Nf9QVFcrLbvC2TBXnBtHOqGVvozHK2ZhkkEMO7oJmlgxFyxj2ezCkXXRZUEAFivu7QOm2nhFaC9wMrYsEhWCFy5EDdts/2toEToZpW2MWxmZyM5JbqfAwI5yZJAqUXr8jyX5EeKxQzMciNDQPeDHciSCNdN+tVjip/6R/79z/zonjnH/a2ktBMmUmAIC6LAMLz1BO+snnSb2f8Tf4asoJq2hHkknoJZtKjgvePjXHM1LCIQ3h99WXRBrZ9xJDkjX+lA2EHryinNwAjWq8J7O2waAYOgP3UE9G47FBTvHlz1+lTt3XMQSY216VrbluzeUM6DXY7H4rULXDMOhkZZ8Wn5GfpSeZe0U8LXQqRbj287+7sNImdzXHUQK0OKwly7hrly2ma1bKh3JAI1EZVmSNQJ/Cs/etQD4QdRG+kgdKpCTkrZOap0DleVXYG1LamAJZiOSrqT59PGKHGp5etGm0Uw90n7ZRF8V1uNHUaJrVBEA8R4k90yxJ6DpP1O2p1oU2zXxFdDTWQGFWbWUfnmJPyj41rcBhRYtNPvRLR+8dBtyXTXwbqKziry65/lMfQVqXxGW2CCNQOU76H12+FLIaPQDZwVu66hwFSe+2WSqj32IAkwJ/rtUu0WHw1u6owrllKy5zB1BmEAYExIGxMwAdJFW3cR7wAgNB0gbeQFAXxOn586ICq1rpV9hTrMc+UffVKGNaIuXNSR+fyaxji11G0I6H6gE/Mmog6V8mz9Z+7T6VjBWGQnNAJ7s6AnYiJjlNcR+R/D5U97GdqhhQ6+yktLEzmkBdVI000kEday2I4i1y4WYyTJ8BJJgeAnSkkh4novZfEa4VQY/aEn1t3pH56UN+kVib6ZRP7NZ/zH76Tdn8cRetGCQuaPPI4B+71p/2ot5ronWEQfL+tSzS4wsfErmZC0pCsx/db0OsVXwfN+slyScik9TK2rA3O47wpvjsKRZfTfQba67eJg0B2fMvfYCQe7P8AOcwI/uqh/wB6lGdYm2VlH70ak9sCLTg220QkgFVQEQCQcpMkmTM1jmsjMDAdljKxnQjn1mfHlTHFnNmEn7Ck/wA1xJ+S/OiDhRUZ5XxRSMFbEeIuEJkLHKR7s6dfIax8KQY9wlvKi63O8dSTlG0z+8wJ8lHWtNxDAgCT3VmD1PQD8eVZvE8MdmLFlObmCQANhAPIAAadKfC12wZE60K7YLegO2m5AMfA0T7dv3n/AMQ/CrsDw+S/eHdIXffckj40X+p/y/GrzyLolGDoIbBOBAtCZ96dI+O9Xvw5iI7oFMCp8KizjaudTZXigBODjdmny/rRNvB2x9j46/fVhv8AIAVxlMakCm5SYKSB8YF0C6df9qF9h4fdV93fu61G7acx3SI00FPFB8n9HFsDUd6DuMxjwkTFIzeMkNJ5b6iKb4i+bcSGPiaCw+EN+5FsasdBPPcx8zVoEcrUugRWCkET6gEcpBjenfG+Jm7YtXMotn2l1MqCFAC22057t1O3jQ3FODtYum1cILJB7pzAh1VhDDQ7/EGrsThmfC2baqS5v3IH86WcmnjlOvhVG0Qpmez18h1FPrXYXEezNzLoBIUKzMdYPdA32oS12WxZOmFxH/Zuf+NNyQKZC4SIPQuPjB/1Vosk2x4Afd+FJW4PfRSLlm8kH7VtxqNDqRGx+VPuFsblsHRgRqFIJUjTVdwDoZiNRSy/IYgy1BxV7oQSIqLJNEAG6xUDdgfny/CnPGnwgsoLLBr06yT7sd4shEgz4iddxFIrzZidhCmMu3vKIM+BJ9BWMWNe0r608lj4j5KPxoWZgE1dhzK9NTHjqfz6UTDHhzftQPA/Q/n0pLbaaa4Iwbr/ALlm4Z8SpW38bjIPWlNkxrSSKQNv2OtlrqgD3VY69TCg+hOlaLiN8G60DUGCT4dBygQPSedJ/wBHndS5dMy0jwy2wef8zPp4Cp4zHgSRHOT41z/IuUeKKYqTcmL+0N12a2iKzuSSqjUsYyqFG05mJ/unpXODYcrZUEQzyzconQLHWAPKaTXeP4i43sEukK1wNpoVyZhIYagaudPvpzbxRDZW7ogkNPIGNdB3tRUsseMFD2UxtylyCGsKIA5Mpj+XOfUksPhRdp1KwNXbQcgoP2ieR6DUxrG1C8MVbjk66DfbQ6QKN4nw9zkFuIHeIzhTMRpr0MelQjuSizoqtgOM7OYlgWJR94AlQumkHXzJO5rKXrd5TDo43AJUgSJiG2IJkada9DwHBcQ6jvheQDMCZ017oND4jA4u1h7ryWVVZgEumSFU55V1B0yjQRpO/O03CLpO2L2jzDBYgQSQ2rE6elGfrg/i/PpTPg/Cfa2EPTMASIkZmM/5vrRn/Ax0FCeSN7BFSoOOHqPsBR/sIqxLA6VFSDQmOFk7D8+NTThu0gU5GD86mMEfSm8gKFtvBKOQ+FFLYXmBHlNH2sP1irRbXlrQ8huIqPB7bamT4bCut2Zw7DW0J6iV+JFNh8K+iNfrW5s3FAOH7NWFnu7794kmNpJk1PG8HIVGw5Vbltwy5hmBhWWNfBjRqXgdtfIE/OIq62rHZQPEn7ln60vOV3YaXQrbttibMLicLI/fsXHXbojZh9N6uw/b3B3N7120dv2qEgH+a2T8wKNxmC9ohVjrygAAEfEn41kMfwZbucMoF0CM0amNjPyPga7sObmqfZy5MfHaN3gsUt3WxeV//wAdwE/AEN8qqxnC0uaXbSP/ADoCfiRmrxMo4f2agllJnKc20aaGBHUGtBhe2WNwyoVvOyMNnhgGHvoVuAgESDoRowrooi7qzb4nsdh22R7Z627jf/F8y/KgbvY6P7O6rdRdUofRrUr8VofA/paUrF61bzdVz2/WBmWirv6T8KAT7JmPRbo1+KUeLBYj7Q8HezbVmSAWAJF1LikkMeQVwY6r61mnSYMxvB15+VOO0XbtcWqp7A2lVs05i5OkR7ojc9aVW2zd233nI0UDXTmB5UQECkAnQwOR+7epYO5CrOhEeIGn4/WoX7Rkq0ggkEHQg9DOv+9dt2vH50TGwtcBtHh9zEPdCkqCVWO+ntF7qmd86Loea9NaxWHsFmCqNSYHmdquZWuXBatyZIyqNJPWNuW55A1vOAdl0w5DE57sESR3RI1yr0yganXfapSeysdI7eUYbB5EMlu6POP2h8tvn0rJ4vEsBrtvTrtDjgzRJyICB4wTPxM1kcVca88LBEj0Gu4HIUqk3+hnjr9l/Db/ALIG4RLvogGuk7DqTA9KOvC8SC4AddCrEnLOoiNB3SvzrRcAw9i0iA3Q9xc0M2kZoLBQdhIHzpZxNpu3G6udfKB91crncno7sOP0yXCsXdQOfZZgSAcjiRE7K0Tv1o3ifE0vugSC4WMro2YHXSNwNjpIojgVsG0SRMsfoKsxvBbN330mNiCQQfAgzUVNJt0bIt6PreBsyMj31ZjoJbU9AsE71Vj3vBb1tvaBmtugVmiGcZVmdomaA4vhPY21y3GIDH3mlhPRj3iNNuU0DYuuxguxGpbN0XXUmvSxfH8mPyWedk+Q4T4UOeCnLYtrp3VA08N9fOaNzUtwNy4XKh4SA2UKNd9284PoRTXJ4/KvL+TjWPI4o7MGTyQUqonbtneRV9q0DQ6Y0HQLPlr/APGrFLH7J9SB9JNJsoGLZA510EbDX6UN7FjuQP5R95/CuLY/vfzbfDb5VqMXtfWYmfBdfpUgx5KfWB8tT8qkgArrOBQsNEVw5P2gPIfeZq+1gF5iT1Jk/Oo245VcLlB2YkbNfMvjXM5rhWtTMDYrFhNAQTvqYAHiRWP7ScfY22ITLc91XBOxkTqJ6c9qfcUxuRri/v5fOByH55Uh4d+r4jHWrF9xatKtx3OYW8z6BUznYZRmG2rMBvXtYvjQWJT9nk5M83lcPRmLePS1Zy2x3yO8SNz+Aqvg91WJs3T3Lh979y4JyOOg1g+BHSpcYxFv2t5LUMgulUfmyAtB03/2oEd5cuUd0lpA7xBAGp6DLWjFKy880p1fS9AjWmUkbwcpIEidee3I/CrHuiIImRv8aim5VtpBInfcCQOcE6+JimGPw11xmZHYkyrkGXUjUnrrGvnVLI0LRd2AEb84nU7027OcfbCXTdFtLhKFMrbCSDmH8Qy85Gp02hXawdwmAjH+6Z+AFM8H2bvvtaYeLd0fOtoBHiPEmv3nutozRME/ZAUSSddANTX2DW4zBLcszaAAa/nzp/gexB3u3AB+6mp/xHQfA1qMBw+3YEWlCzoT9o+bHU+W1SlkSKKDBOA9nBhlJbvXWEMRqFB3UdfE+HQasMXjvZpqTJBy5ZLQAcxAHhoPOrHuQJY6cgOfh5eOw+VLsXiQAWOrNAAHONlUdK55TOzDhct+hBbwr4tWFu0Msg5ySPZ5fs9HzDkdOtdHB3tDS2Y3JEGfE5fyNqZYHE3VtKpKqBJhQRlmdCQYff7Q584q4XT1pfs7vSGjOMK47YhMkxz6UYmGAADsJbQCYHx5edEYvEN4ExoD99Bf8PL6sSW8NfSp3s63dWwyxj7loZcqssz3XVt/EGrj2mUDY5uQPM+fQb1XheAW2A7zZhuRA+RHhQnFeE2rIHfYvyU5dRsSYAOx+dNCEZTSZz5Zrg2uztjjKF5uqW6MPsnSSAeXL7qoxYRDKenSCRsOX+1KzcJ21/PWiMCZI2YDl4da9nJCMI/U8SLcnsecHxkAk7HKBIO8kRB15600NwUqw4LtmjwQTALdT4b/ABopPbQJEGNRIMeE868P5DUp8j1cEXGFDhatU1QoNXA1BosX2mqeeqBd0roed6FGLg1cK66VwVOiY4qnrU42jXrXy/KrCdKwCEgV9n9KhduwNqoDk+FOo2K2I+1/HBYNoMmYPm/ablSI0A669edeccRxIe9cdT3WYkTpoaf9u8RedwrrlVC2XQgEGIbMd5CjwFZW5aZACykBgGXxXUAg89j8K9PC6x0cWRLnYThULMFAksYAAJJJ0EAfCm2FsqiFj89xBges6RBpNkZSJDKdGEgg+BH41bauSDJA0Jlp1IB0BAOp9BO5prsHQbhjbuOiwcx1Ouk5uc8so5c6c3Ld5ACC4SNY2589qWdmntq5Ykhj3VMaa6Hn5D41qThDE5dCSNJGo325VOU2n0WhjUl3sFwt25mHeYjfL4ab6bf0p5aWInU/TypUtoA6Mwj+I/eam9wgasY8WMfM1OeVPRWHxn3aG1y6FHeIUeJj60O/ECf7NSf4mBVfRfeb5DxpWuKH2FLHqB/qNSKsw1aPBTB8i2/wA86ROI7wS9bCDiDJEm4894nQDoDyUD90a+HOurbgEk5miJ8OgHIfM86hYQKIUQByFWzUZS2d2OFQSZG1aLeAqrFYwL3U1bmenn1r67fLd1PIn8KlZwuXQDzP40zm5aRBY441chZJk6kn4n6VL2pHUfGnuHsKms6nfTf56eVMLIEakeURPyo8Bf8AI30ZdeIuNQ3wpdj7XtWDsZYbE67x+AraYmwjCCqGPAH4kCs/jMKoOix5H7taMYyXQHmg+0Z67gD0n8+NH8EtElkIAGh2gwJkCrP1f+I+sH8Kvw3CmY+8pXnHTnzp3KaWxJLFPrTH2DswubQEjQDWBy+NWh2/e+VVWLb/AICPpVww56Vwy72P+i9TUg0UKg/MUSreFPQllmbSpq/WoTMCrFtdKBi8PUvaVQWjnpUXxArKIWwo3KqF3NpQ3tSa6DTqIjYUmHJ5xVgsa+HhVCXKut3ok06QpZeRWEEAg8mAI+BryXtjaVMXctqIQIkKNhKgwAdAJJOlerY3ilu0su0DlpqfLqa8h7VcRF7F3bgBAKpE7wFA/Irowr7EsnRVe4RcGHXEkg22MbmQczKBB/lO3So8Mwhe4FC+1bQ5ORAIJmOXjNNb/FrZ4TbtBv2iupKwZjNcMg7HeodgkzY3/wDW/wDpH31a2kyTStGgsdlJJe+dTslswqAkkKG3gTygedWrwAW3AW7ejkBcmPQitM4A6H41W2D9pyjzPTapcvyU4/gSvgJ0LuY/egH5iaHPDEBGmvU94/E60+vcKKgScxjlz+NL7lk8vnrTaZuTQEyEeNV6eVGsNdhzrvsNIIBPypJY0y8PkyXYHEc6rh20J05n7qYfq6ZIKlWgwdYPSTFW4fCBjHIdDMiuaUGjsj8hSVlGHthQAFB57z8Yo+zw9omCZ+f9POjMPgUXlpB5+uvOrUuFZHI8o5edOmkjkm3JgycHzNqpEeHw1qq7hiNI1E6z5D0o/wDXGAgER0Ov1qv2xPgOnKspJiuIoxBbY/I0vu255U+uJJqr9XnlTeSgcLM+MMZijcPheQpqMHXLeHjcCoyy2UjCiu3bPjpVknx+H9auUctPz41aLafvfI/hXO3ZQEBFXItZ3A3CLkAkDpOnwrRJtVpKhFssgAVz2nSok71CydKCRmduGqoqznX0b1WLEasjPSorcqyNKgF0prFouF0Tz+FWNfHl+dapYaCvsuvx+lYxiuMWbwJa4GPLNuI5RBMDwrMYm1LMx1zCvW7nOsb2ywqKtoqiqW9pmIABaG0kjeqwnTQs46MXcEIF6EffRXDeJXLF7NbbKwETvoYkEHTkKrO/rUsQda6jnNv2e7ZvdupauoJckBl01idV1B2Oojyra2rmh1Hwrz3sOgi60DN3Bm5wZkTvBrZ2jtUZJMqgx7k+FDuTz1+tXWtjU2pRgQWx4ev9dqts2QOh5QVkfWanGlcubUvNoPFFi4Ajmh9THwNWvw8PDEIvXLIPxmuYI0YKa7FSplDcOVYOZo8fxAqvFAMf61fiD3RQr7/CuaZ0RRReskHb5z9K+RdtIqf9ai29SQ7REr0qapUBVopZAR8RVNxatYUIx1pFsdnws85ivvaN1+VSY1STWs1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883212" y="3554230"/>
            <a:ext cx="424698" cy="605389"/>
          </a:xfrm>
          <a:prstGeom prst="downArrow">
            <a:avLst/>
          </a:prstGeom>
          <a:solidFill>
            <a:srgbClr val="FFC000">
              <a:alpha val="7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rot="20601700">
            <a:off x="7216724" y="4251888"/>
            <a:ext cx="1760930" cy="706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Pérdidas</a:t>
            </a:r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16016" y="4014586"/>
            <a:ext cx="1956590" cy="129614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accionaria</a:t>
            </a:r>
            <a:endParaRPr lang="es-EC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61020" y="3554230"/>
            <a:ext cx="2066135" cy="9370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</a:t>
            </a:r>
            <a:endParaRPr lang="es-EC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61020" y="4911049"/>
            <a:ext cx="1967748" cy="7069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</a:t>
            </a:r>
            <a:endParaRPr lang="es-EC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1582131">
            <a:off x="4032166" y="4049731"/>
            <a:ext cx="661944" cy="338544"/>
          </a:xfrm>
          <a:prstGeom prst="rightArrow">
            <a:avLst/>
          </a:prstGeom>
          <a:solidFill>
            <a:srgbClr val="FFC000">
              <a:alpha val="7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9720426">
            <a:off x="3928610" y="5019160"/>
            <a:ext cx="697466" cy="354037"/>
          </a:xfrm>
          <a:prstGeom prst="rightArrow">
            <a:avLst/>
          </a:prstGeom>
          <a:solidFill>
            <a:srgbClr val="FFC000">
              <a:alpha val="7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31" name="Left Brace 30"/>
          <p:cNvSpPr/>
          <p:nvPr/>
        </p:nvSpPr>
        <p:spPr>
          <a:xfrm>
            <a:off x="1076530" y="764703"/>
            <a:ext cx="360040" cy="5136823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34" name="Right Arrow 33"/>
          <p:cNvSpPr/>
          <p:nvPr/>
        </p:nvSpPr>
        <p:spPr>
          <a:xfrm rot="2247396">
            <a:off x="6759225" y="1945254"/>
            <a:ext cx="568713" cy="340872"/>
          </a:xfrm>
          <a:prstGeom prst="rightArrow">
            <a:avLst/>
          </a:prstGeom>
          <a:solidFill>
            <a:srgbClr val="FFC000">
              <a:alpha val="7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72961" y="2420888"/>
            <a:ext cx="1431994" cy="94170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justificaron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C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endParaRPr lang="es-EC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6584412" y="4491285"/>
            <a:ext cx="777055" cy="557791"/>
          </a:xfrm>
          <a:prstGeom prst="rightArrow">
            <a:avLst/>
          </a:prstGeom>
          <a:solidFill>
            <a:srgbClr val="FFC000">
              <a:alpha val="7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ight Arrow 12"/>
          <p:cNvSpPr/>
          <p:nvPr/>
        </p:nvSpPr>
        <p:spPr>
          <a:xfrm rot="19445534">
            <a:off x="4276671" y="1922796"/>
            <a:ext cx="568713" cy="231448"/>
          </a:xfrm>
          <a:prstGeom prst="rightArrow">
            <a:avLst/>
          </a:prstGeom>
          <a:solidFill>
            <a:srgbClr val="FFC000">
              <a:alpha val="7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000">
        <p15:prstTrans prst="fallOver"/>
      </p:transition>
    </mc:Choice>
    <mc:Fallback xmlns="">
      <p:transition spd="slow" advTm="7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0"/>
            <a:ext cx="3538736" cy="998984"/>
          </a:xfrm>
        </p:spPr>
        <p:txBody>
          <a:bodyPr/>
          <a:lstStyle/>
          <a:p>
            <a:pPr lvl="0">
              <a:defRPr/>
            </a:pPr>
            <a:r>
              <a:rPr lang="en-U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OBJETIVOS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270632"/>
              </p:ext>
            </p:extLst>
          </p:nvPr>
        </p:nvGraphicFramePr>
        <p:xfrm>
          <a:off x="4067944" y="1373032"/>
          <a:ext cx="4392488" cy="396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182526"/>
              </p:ext>
            </p:extLst>
          </p:nvPr>
        </p:nvGraphicFramePr>
        <p:xfrm>
          <a:off x="251520" y="1290990"/>
          <a:ext cx="3384376" cy="415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ángulo 6"/>
          <p:cNvSpPr/>
          <p:nvPr/>
        </p:nvSpPr>
        <p:spPr>
          <a:xfrm>
            <a:off x="5580112" y="998984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>
        <p:dissolve/>
      </p:transition>
    </mc:Choice>
    <mc:Fallback xmlns="">
      <p:transition spd="slow" advTm="12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1"/>
            <a:ext cx="7772400" cy="3276599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CAP</a:t>
            </a:r>
            <a:r>
              <a:rPr lang="es-EC" sz="5000" b="1" dirty="0" smtClean="0">
                <a:latin typeface="Algerian" panose="04020705040A02060702" pitchFamily="82" charset="0"/>
                <a:cs typeface="Times New Roman" pitchFamily="18" charset="0"/>
              </a:rPr>
              <a:t>Í</a:t>
            </a: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TULO 2</a:t>
            </a:r>
            <a:b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/>
            </a:r>
            <a:b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</a:b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MARCO TE</a:t>
            </a:r>
            <a:r>
              <a:rPr lang="es-ES" sz="5000" b="1" dirty="0" smtClean="0">
                <a:latin typeface="Algerian" panose="04020705040A02060702" pitchFamily="82" charset="0"/>
                <a:cs typeface="Times New Roman" pitchFamily="18" charset="0"/>
              </a:rPr>
              <a:t>Ó</a:t>
            </a:r>
            <a:r>
              <a:rPr lang="en-US" sz="5000" b="1" dirty="0" smtClean="0">
                <a:latin typeface="Algerian" panose="04020705040A02060702" pitchFamily="82" charset="0"/>
                <a:cs typeface="Times New Roman" pitchFamily="18" charset="0"/>
              </a:rPr>
              <a:t>RICO</a:t>
            </a:r>
            <a:endParaRPr lang="en-US" sz="5000" b="1" dirty="0">
              <a:latin typeface="Algerian" panose="04020705040A02060702" pitchFamily="82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52736"/>
            <a:ext cx="4572000" cy="1390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10000">
        <p15:prstTrans prst="curtains"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0330"/>
            <a:ext cx="8147248" cy="96043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VALORACI</a:t>
            </a:r>
            <a:r>
              <a:rPr lang="es-ES" sz="3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Ó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N DE EMPRESAS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Esquina doblada 4"/>
          <p:cNvSpPr/>
          <p:nvPr/>
        </p:nvSpPr>
        <p:spPr>
          <a:xfrm>
            <a:off x="1403648" y="1988840"/>
            <a:ext cx="6552728" cy="244827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proceso mediante el cual se busca la cuantificación de los elementos que constituyen el patrimonio de una organización pero sobre todo su actividad, su potencialidad o cualquier otra característica de la misma de ser susceptible de ser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valorada.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94610"/>
      </p:ext>
    </p:extLst>
  </p:cSld>
  <p:clrMapOvr>
    <a:masterClrMapping/>
  </p:clrMapOvr>
  <p:transition spd="slow" advTm="5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330"/>
            <a:ext cx="8147248" cy="96043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s-ES" sz="3600" b="1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É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TODOS DE VALORACI</a:t>
            </a:r>
            <a:r>
              <a:rPr lang="es-E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Ó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5877272"/>
            <a:ext cx="7848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b="1" dirty="0" smtClean="0">
                <a:latin typeface="Times New Roman" pitchFamily="18" charset="0"/>
                <a:cs typeface="Times New Roman" pitchFamily="18" charset="0"/>
              </a:rPr>
              <a:t>Fuente: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 Fernández, P. (2008). </a:t>
            </a:r>
            <a:r>
              <a:rPr lang="es-EC" sz="1000" i="1" dirty="0" smtClean="0">
                <a:latin typeface="Times New Roman" pitchFamily="18" charset="0"/>
                <a:cs typeface="Times New Roman" pitchFamily="18" charset="0"/>
              </a:rPr>
              <a:t>Métodos de Valoración de Empresas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59" y="1244317"/>
          <a:ext cx="7920882" cy="4556924"/>
        </p:xfrm>
        <a:graphic>
          <a:graphicData uri="http://schemas.openxmlformats.org/drawingml/2006/table">
            <a:tbl>
              <a:tblPr/>
              <a:tblGrid>
                <a:gridCol w="1354470"/>
                <a:gridCol w="1669721"/>
                <a:gridCol w="1382987"/>
                <a:gridCol w="1414671"/>
                <a:gridCol w="1089914"/>
                <a:gridCol w="1009119"/>
              </a:tblGrid>
              <a:tr h="31247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MÉTODOS </a:t>
                      </a:r>
                      <a:r>
                        <a:rPr lang="es-ES" sz="13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 VALORACIÓN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SIMPLES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MIXTOS O COMPUESTOS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COMPARATIVOS, </a:t>
                      </a: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RELATIVOS, POR M</a:t>
                      </a:r>
                      <a:r>
                        <a:rPr lang="es-ES" sz="1300" dirty="0">
                          <a:latin typeface="Times New Roman"/>
                          <a:ea typeface="Calibri"/>
                          <a:cs typeface="Times New Roman"/>
                        </a:rPr>
                        <a:t>Ú</a:t>
                      </a: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LTIPLOS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CREACIÓN DE VALOR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OPCIONES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9137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ESTÁTICOS</a:t>
                      </a: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ANALÍTICOS, PATRIMONIAL O DE BALANCE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DINÁMICOS O DE FLUJOS DESCONTADOS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contable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Free cash flow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Clásico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Black y scholes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contable ajustado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Cash flow disponible para los accionistas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UEC simplificado o Renta abreviada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Ventas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Beneficio económico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Binomial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de liquidación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Dividendos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Indirecto o de los prácticos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EBITDA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Cash value added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latin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sustancial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Capital cash flow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Directo o Anglosajón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Otros múltiplos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CFROI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latin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latin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Adjusted </a:t>
                      </a:r>
                      <a:r>
                        <a:rPr lang="es-ES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present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Compra de Resultados anuales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latin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latin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latin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dirty="0">
                        <a:latin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>
                        <a:latin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con riesgo y tasa sin riesgo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latin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latin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300" dirty="0">
                        <a:latin typeface="Calibri"/>
                        <a:cs typeface="Times New Roman"/>
                      </a:endParaRPr>
                    </a:p>
                  </a:txBody>
                  <a:tcPr marL="39245" marR="39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636" y="5949280"/>
            <a:ext cx="2491364" cy="90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000">
        <p15:prstTrans prst="fracture"/>
      </p:transition>
    </mc:Choice>
    <mc:Fallback xmlns="">
      <p:transition spd="slow" advTm="1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1081</Words>
  <Application>Microsoft Office PowerPoint</Application>
  <PresentationFormat>Presentación en pantalla (4:3)</PresentationFormat>
  <Paragraphs>229</Paragraphs>
  <Slides>30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Aharoni</vt:lpstr>
      <vt:lpstr>Algerian</vt:lpstr>
      <vt:lpstr>Arial</vt:lpstr>
      <vt:lpstr>Calibri</vt:lpstr>
      <vt:lpstr>Times New Roman</vt:lpstr>
      <vt:lpstr>Tema de Office</vt:lpstr>
      <vt:lpstr>Ecuación</vt:lpstr>
      <vt:lpstr>Presentación de PowerPoint</vt:lpstr>
      <vt:lpstr>CAPÍTULO 1  INTRODUCCIÓN</vt:lpstr>
      <vt:lpstr>INTRODUCCIÓN</vt:lpstr>
      <vt:lpstr>ESTRUCTURA ÓRGANICA </vt:lpstr>
      <vt:lpstr>PROBLEMA</vt:lpstr>
      <vt:lpstr>OBJETIVOS</vt:lpstr>
      <vt:lpstr>CAPÍTULO 2  MARCO TEÓRICO</vt:lpstr>
      <vt:lpstr>VALORACIÓN DE EMPRESAS</vt:lpstr>
      <vt:lpstr>MÉTODOS DE VALORACIÓN</vt:lpstr>
      <vt:lpstr>MÉTODO SELECCIONADO</vt:lpstr>
      <vt:lpstr>Presentación de PowerPoint</vt:lpstr>
      <vt:lpstr>Presentación de PowerPoint</vt:lpstr>
      <vt:lpstr>FILOSOFÍA  EMPRESARIAL</vt:lpstr>
      <vt:lpstr>Presentación de PowerPoint</vt:lpstr>
      <vt:lpstr>ANÁLISIS HORIZONTAL BALANCE GENERAL</vt:lpstr>
      <vt:lpstr>ANÁLISIS VERTICAL BALANCE GENERAL</vt:lpstr>
      <vt:lpstr>ANÁLISIS VERTICAL</vt:lpstr>
      <vt:lpstr>INDICADORES FINANCIEROS  COMERCIAL MABOAN S.A. VS. EL SECTOR</vt:lpstr>
      <vt:lpstr>Presentación de PowerPoint</vt:lpstr>
      <vt:lpstr>PROYECCIÓN DEL ESTADO DE RESULTADOS</vt:lpstr>
      <vt:lpstr>PROYECCIÓN DEL BALANCE GENERAL</vt:lpstr>
      <vt:lpstr>PROYECCIÓN DE LOS FLUJOS DE CAJA LIBRE</vt:lpstr>
      <vt:lpstr>ESTIMACIÓN DE LA TASA DE DESCUENTO</vt:lpstr>
      <vt:lpstr>FLUJOS DE CAJA LIBRE DESCONTADOS</vt:lpstr>
      <vt:lpstr>DETERMINACIÓN DEL VALOR DE LAS ACCIONES</vt:lpstr>
      <vt:lpstr>COMPARACIÓN DEL VALOR DE LAS ACCIONES</vt:lpstr>
      <vt:lpstr>Presentación de PowerPoint</vt:lpstr>
      <vt:lpstr>CONCLUSIONES</vt:lpstr>
      <vt:lpstr>RECOMENDACIONES</vt:lpstr>
      <vt:lpstr>GRACIAS……</vt:lpstr>
    </vt:vector>
  </TitlesOfParts>
  <Company>PricewaterhouseCoopers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ACER</cp:lastModifiedBy>
  <cp:revision>200</cp:revision>
  <dcterms:created xsi:type="dcterms:W3CDTF">2013-04-13T21:46:14Z</dcterms:created>
  <dcterms:modified xsi:type="dcterms:W3CDTF">2015-03-26T23:02:04Z</dcterms:modified>
</cp:coreProperties>
</file>