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charts/chart1.xml" ContentType="application/vnd.openxmlformats-officedocument.drawingml.chart+xml"/>
  <Override PartName="/ppt/charts/chart2.xml" ContentType="application/vnd.openxmlformats-officedocument.drawingml.chart+xml"/>
  <Override PartName="/ppt/theme/themeOverride1.xml" ContentType="application/vnd.openxmlformats-officedocument.themeOverride+xml"/>
  <Override PartName="/ppt/charts/chart3.xml" ContentType="application/vnd.openxmlformats-officedocument.drawingml.chart+xml"/>
  <Override PartName="/ppt/charts/chart4.xml" ContentType="application/vnd.openxmlformats-officedocument.drawingml.chart+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8" r:id="rId1"/>
    <p:sldMasterId id="2147483680" r:id="rId2"/>
    <p:sldMasterId id="2147483692" r:id="rId3"/>
  </p:sldMasterIdLst>
  <p:notesMasterIdLst>
    <p:notesMasterId r:id="rId40"/>
  </p:notesMasterIdLst>
  <p:sldIdLst>
    <p:sldId id="344" r:id="rId4"/>
    <p:sldId id="370" r:id="rId5"/>
    <p:sldId id="317" r:id="rId6"/>
    <p:sldId id="321" r:id="rId7"/>
    <p:sldId id="323" r:id="rId8"/>
    <p:sldId id="325" r:id="rId9"/>
    <p:sldId id="346" r:id="rId10"/>
    <p:sldId id="326" r:id="rId11"/>
    <p:sldId id="328" r:id="rId12"/>
    <p:sldId id="329" r:id="rId13"/>
    <p:sldId id="330" r:id="rId14"/>
    <p:sldId id="333" r:id="rId15"/>
    <p:sldId id="371" r:id="rId16"/>
    <p:sldId id="256" r:id="rId17"/>
    <p:sldId id="376" r:id="rId18"/>
    <p:sldId id="260" r:id="rId19"/>
    <p:sldId id="263" r:id="rId20"/>
    <p:sldId id="375" r:id="rId21"/>
    <p:sldId id="377" r:id="rId22"/>
    <p:sldId id="378" r:id="rId23"/>
    <p:sldId id="275" r:id="rId24"/>
    <p:sldId id="374" r:id="rId25"/>
    <p:sldId id="276" r:id="rId26"/>
    <p:sldId id="277" r:id="rId27"/>
    <p:sldId id="379" r:id="rId28"/>
    <p:sldId id="295" r:id="rId29"/>
    <p:sldId id="354" r:id="rId30"/>
    <p:sldId id="296" r:id="rId31"/>
    <p:sldId id="297" r:id="rId32"/>
    <p:sldId id="298" r:id="rId33"/>
    <p:sldId id="299" r:id="rId34"/>
    <p:sldId id="300" r:id="rId35"/>
    <p:sldId id="372" r:id="rId36"/>
    <p:sldId id="358" r:id="rId37"/>
    <p:sldId id="359" r:id="rId38"/>
    <p:sldId id="345" r:id="rId39"/>
  </p:sldIdLst>
  <p:sldSz cx="9145588"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84E427A-3D55-4303-BF80-6455036E1DE7}" styleName="Estilo temático 1 - Énfasis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9CF1AB2-1976-4502-BF36-3FF5EA218861}" styleName="Estilo medio 4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A488322-F2BA-4B5B-9748-0D474271808F}" styleName="Estilo medio 3 - Énfasis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5FD0F851-EC5A-4D38-B0AD-8093EC10F338}" styleName="Estilo claro 1 - Acento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16D9F66E-5EB9-4882-86FB-DCBF35E3C3E4}" styleName="Estilo medio 4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08FB837D-C827-4EFA-A057-4D05807E0F7C}" styleName="Estilo temático 1 - Énfasis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69" autoAdjust="0"/>
    <p:restoredTop sz="94660"/>
  </p:normalViewPr>
  <p:slideViewPr>
    <p:cSldViewPr snapToGrid="0">
      <p:cViewPr varScale="1">
        <p:scale>
          <a:sx n="74" d="100"/>
          <a:sy n="74" d="100"/>
        </p:scale>
        <p:origin x="1290" y="72"/>
      </p:cViewPr>
      <p:guideLst>
        <p:guide orient="horz" pos="2160"/>
        <p:guide pos="2881"/>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file:///D:\Jimmy%20Intriago\Documents\TEST%20FISICOS%20Y%20ANTROP%20MARINA.xlsx" TargetMode="External"/></Relationships>
</file>

<file path=ppt/charts/_rels/chart2.xml.rels><?xml version="1.0" encoding="UTF-8" standalone="yes"?>
<Relationships xmlns="http://schemas.openxmlformats.org/package/2006/relationships"><Relationship Id="rId2" Type="http://schemas.openxmlformats.org/officeDocument/2006/relationships/oleObject" Target="../embeddings/oleObject1.bin"/><Relationship Id="rId1" Type="http://schemas.openxmlformats.org/officeDocument/2006/relationships/themeOverride" Target="../theme/themeOverride1.xml"/></Relationships>
</file>

<file path=ppt/charts/_rels/chart3.xml.rels><?xml version="1.0" encoding="UTF-8" standalone="yes"?>
<Relationships xmlns="http://schemas.openxmlformats.org/package/2006/relationships"><Relationship Id="rId1" Type="http://schemas.openxmlformats.org/officeDocument/2006/relationships/oleObject" Target="file:///D:\Jimmy%20Intriago\Documents\TEST%20FISICOS%20Y%20ANTROP%20MARINA.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D:\Jimmy%20Intriago\Documents\TEST%20FISICOS%20Y%20ANTROP%20MARINA.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lang="es-EC" sz="1200"/>
            </a:pPr>
            <a:r>
              <a:rPr lang="es-EC" sz="1200" baseline="0" dirty="0"/>
              <a:t>ANÁLISIS COMPARATIVO DEL PORCENTAJE DE GRASA DEL GRUPO COGUAR Y BIMJAR  </a:t>
            </a:r>
            <a:endParaRPr lang="es-EC" sz="1200" dirty="0"/>
          </a:p>
        </c:rich>
      </c:tx>
      <c:layout/>
      <c:overlay val="0"/>
    </c:title>
    <c:autoTitleDeleted val="0"/>
    <c:view3D>
      <c:rotX val="15"/>
      <c:rotY val="20"/>
      <c:rAngAx val="1"/>
    </c:view3D>
    <c:floor>
      <c:thickness val="0"/>
      <c:spPr>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1"/>
          <a:tileRect/>
        </a:gradFill>
      </c:spPr>
    </c:floor>
    <c:sideWall>
      <c:thickness val="0"/>
    </c:sideWall>
    <c:backWall>
      <c:thickness val="0"/>
    </c:backWall>
    <c:plotArea>
      <c:layout>
        <c:manualLayout>
          <c:layoutTarget val="inner"/>
          <c:xMode val="edge"/>
          <c:yMode val="edge"/>
          <c:x val="9.3002187226596672E-2"/>
          <c:y val="0.19480351414406533"/>
          <c:w val="0.90179090113735749"/>
          <c:h val="0.65586030912802562"/>
        </c:manualLayout>
      </c:layout>
      <c:bar3DChart>
        <c:barDir val="col"/>
        <c:grouping val="clustered"/>
        <c:varyColors val="0"/>
        <c:ser>
          <c:idx val="0"/>
          <c:order val="0"/>
          <c:tx>
            <c:strRef>
              <c:f>'DOC grasa'!$P$74</c:f>
              <c:strCache>
                <c:ptCount val="1"/>
                <c:pt idx="0">
                  <c:v>COGUAR</c:v>
                </c:pt>
              </c:strCache>
            </c:strRef>
          </c:tx>
          <c:spPr>
            <a:gradFill flip="none" rotWithShape="1">
              <a:gsLst>
                <a:gs pos="0">
                  <a:srgbClr val="00FF00">
                    <a:shade val="30000"/>
                    <a:satMod val="115000"/>
                  </a:srgbClr>
                </a:gs>
                <a:gs pos="50000">
                  <a:srgbClr val="00FF00">
                    <a:shade val="67500"/>
                    <a:satMod val="115000"/>
                  </a:srgbClr>
                </a:gs>
                <a:gs pos="100000">
                  <a:srgbClr val="00FF00">
                    <a:shade val="100000"/>
                    <a:satMod val="115000"/>
                  </a:srgbClr>
                </a:gs>
              </a:gsLst>
              <a:lin ang="2700000" scaled="1"/>
              <a:tileRect/>
            </a:gradFill>
          </c:spPr>
          <c:invertIfNegative val="0"/>
          <c:dLbls>
            <c:spPr>
              <a:noFill/>
              <a:ln>
                <a:noFill/>
              </a:ln>
              <a:effectLst/>
            </c:spPr>
            <c:txPr>
              <a:bodyPr/>
              <a:lstStyle/>
              <a:p>
                <a:pPr>
                  <a:defRPr lang="es-EC" sz="1100"/>
                </a:pPr>
                <a:endParaRPr lang="es-E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'DOC grasa'!$O$75:$O$83</c:f>
              <c:strCache>
                <c:ptCount val="9"/>
                <c:pt idx="0">
                  <c:v>TABLA 1</c:v>
                </c:pt>
                <c:pt idx="1">
                  <c:v>TABLA 2</c:v>
                </c:pt>
                <c:pt idx="2">
                  <c:v>TABLA 3</c:v>
                </c:pt>
                <c:pt idx="3">
                  <c:v>TABLA 4</c:v>
                </c:pt>
                <c:pt idx="4">
                  <c:v>TABLA 5</c:v>
                </c:pt>
                <c:pt idx="5">
                  <c:v>TABLA 6</c:v>
                </c:pt>
                <c:pt idx="6">
                  <c:v>TABLA 7</c:v>
                </c:pt>
                <c:pt idx="7">
                  <c:v>TABLA 8</c:v>
                </c:pt>
                <c:pt idx="8">
                  <c:v>TABLA 9</c:v>
                </c:pt>
              </c:strCache>
            </c:strRef>
          </c:cat>
          <c:val>
            <c:numRef>
              <c:f>'DOC grasa'!$P$75:$P$83</c:f>
              <c:numCache>
                <c:formatCode>0.0</c:formatCode>
                <c:ptCount val="9"/>
                <c:pt idx="0">
                  <c:v>15.680333333333332</c:v>
                </c:pt>
                <c:pt idx="1">
                  <c:v>18.696333333333197</c:v>
                </c:pt>
                <c:pt idx="2">
                  <c:v>15.299000000000001</c:v>
                </c:pt>
                <c:pt idx="3">
                  <c:v>17.899000000000001</c:v>
                </c:pt>
                <c:pt idx="4">
                  <c:v>17.249000000000002</c:v>
                </c:pt>
                <c:pt idx="5">
                  <c:v>17.521999999999988</c:v>
                </c:pt>
                <c:pt idx="6">
                  <c:v>19.5332857142858</c:v>
                </c:pt>
                <c:pt idx="7">
                  <c:v>17.482999999999887</c:v>
                </c:pt>
                <c:pt idx="8">
                  <c:v>17.404999999999987</c:v>
                </c:pt>
              </c:numCache>
            </c:numRef>
          </c:val>
        </c:ser>
        <c:ser>
          <c:idx val="1"/>
          <c:order val="1"/>
          <c:tx>
            <c:strRef>
              <c:f>'DOC grasa'!$R$74</c:f>
              <c:strCache>
                <c:ptCount val="1"/>
                <c:pt idx="0">
                  <c:v>BIMJAR</c:v>
                </c:pt>
              </c:strCache>
            </c:strRef>
          </c:tx>
          <c:spPr>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8100000" scaled="1"/>
              <a:tileRect/>
            </a:gradFill>
          </c:spPr>
          <c:invertIfNegative val="0"/>
          <c:dLbls>
            <c:dLbl>
              <c:idx val="0"/>
              <c:layout>
                <c:manualLayout>
                  <c:x val="1.5467904098994586E-2"/>
                  <c:y val="0"/>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1.8561484918793524E-2"/>
                  <c:y val="0"/>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1.2374323279195671E-2"/>
                  <c:y val="0"/>
                </c:manualLayout>
              </c:layout>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1.2374323279195671E-2"/>
                  <c:y val="0"/>
                </c:manualLayout>
              </c:layout>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1.0827532869296217E-2"/>
                  <c:y val="-7.3059360730593614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7"/>
              <c:layout>
                <c:manualLayout>
                  <c:x val="1.0827532869296217E-2"/>
                  <c:y val="-3.6529680365296798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8"/>
              <c:layout>
                <c:manualLayout>
                  <c:x val="1.3921113689095148E-2"/>
                  <c:y val="-3.6529680365296798E-3"/>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lang="es-EC" sz="1100"/>
                </a:pPr>
                <a:endParaRPr lang="es-E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'DOC grasa'!$O$75:$O$83</c:f>
              <c:strCache>
                <c:ptCount val="9"/>
                <c:pt idx="0">
                  <c:v>TABLA 1</c:v>
                </c:pt>
                <c:pt idx="1">
                  <c:v>TABLA 2</c:v>
                </c:pt>
                <c:pt idx="2">
                  <c:v>TABLA 3</c:v>
                </c:pt>
                <c:pt idx="3">
                  <c:v>TABLA 4</c:v>
                </c:pt>
                <c:pt idx="4">
                  <c:v>TABLA 5</c:v>
                </c:pt>
                <c:pt idx="5">
                  <c:v>TABLA 6</c:v>
                </c:pt>
                <c:pt idx="6">
                  <c:v>TABLA 7</c:v>
                </c:pt>
                <c:pt idx="7">
                  <c:v>TABLA 8</c:v>
                </c:pt>
                <c:pt idx="8">
                  <c:v>TABLA 9</c:v>
                </c:pt>
              </c:strCache>
            </c:strRef>
          </c:cat>
          <c:val>
            <c:numRef>
              <c:f>'DOC grasa'!$R$75:$R$83</c:f>
              <c:numCache>
                <c:formatCode>0.0</c:formatCode>
                <c:ptCount val="9"/>
                <c:pt idx="0">
                  <c:v>15.680333333333332</c:v>
                </c:pt>
                <c:pt idx="1">
                  <c:v>17.015000000000001</c:v>
                </c:pt>
                <c:pt idx="2">
                  <c:v>15.962000000000026</c:v>
                </c:pt>
                <c:pt idx="3">
                  <c:v>15.246999999999998</c:v>
                </c:pt>
                <c:pt idx="4">
                  <c:v>15.455000000000044</c:v>
                </c:pt>
                <c:pt idx="5">
                  <c:v>19.706000000000003</c:v>
                </c:pt>
                <c:pt idx="6">
                  <c:v>16.613857142857292</c:v>
                </c:pt>
                <c:pt idx="7">
                  <c:v>17.015000000000001</c:v>
                </c:pt>
                <c:pt idx="8">
                  <c:v>16.468999999999905</c:v>
                </c:pt>
              </c:numCache>
            </c:numRef>
          </c:val>
        </c:ser>
        <c:dLbls>
          <c:showLegendKey val="0"/>
          <c:showVal val="0"/>
          <c:showCatName val="0"/>
          <c:showSerName val="0"/>
          <c:showPercent val="0"/>
          <c:showBubbleSize val="0"/>
        </c:dLbls>
        <c:gapWidth val="150"/>
        <c:shape val="box"/>
        <c:axId val="146525632"/>
        <c:axId val="146526024"/>
        <c:axId val="0"/>
      </c:bar3DChart>
      <c:catAx>
        <c:axId val="146525632"/>
        <c:scaling>
          <c:orientation val="minMax"/>
        </c:scaling>
        <c:delete val="0"/>
        <c:axPos val="b"/>
        <c:numFmt formatCode="General" sourceLinked="0"/>
        <c:majorTickMark val="none"/>
        <c:minorTickMark val="none"/>
        <c:tickLblPos val="nextTo"/>
        <c:txPr>
          <a:bodyPr/>
          <a:lstStyle/>
          <a:p>
            <a:pPr>
              <a:defRPr lang="es-EC"/>
            </a:pPr>
            <a:endParaRPr lang="es-ES"/>
          </a:p>
        </c:txPr>
        <c:crossAx val="146526024"/>
        <c:crosses val="autoZero"/>
        <c:auto val="1"/>
        <c:lblAlgn val="ctr"/>
        <c:lblOffset val="100"/>
        <c:noMultiLvlLbl val="0"/>
      </c:catAx>
      <c:valAx>
        <c:axId val="146526024"/>
        <c:scaling>
          <c:orientation val="minMax"/>
        </c:scaling>
        <c:delete val="0"/>
        <c:axPos val="l"/>
        <c:majorGridlines/>
        <c:numFmt formatCode="0.0" sourceLinked="1"/>
        <c:majorTickMark val="none"/>
        <c:minorTickMark val="none"/>
        <c:tickLblPos val="nextTo"/>
        <c:txPr>
          <a:bodyPr/>
          <a:lstStyle/>
          <a:p>
            <a:pPr>
              <a:defRPr lang="es-EC"/>
            </a:pPr>
            <a:endParaRPr lang="es-ES"/>
          </a:p>
        </c:txPr>
        <c:crossAx val="146525632"/>
        <c:crosses val="autoZero"/>
        <c:crossBetween val="between"/>
      </c:valAx>
    </c:plotArea>
    <c:legend>
      <c:legendPos val="r"/>
      <c:layout>
        <c:manualLayout>
          <c:xMode val="edge"/>
          <c:yMode val="edge"/>
          <c:x val="0.85142493499217475"/>
          <c:y val="5.3313459274380824E-2"/>
          <c:w val="0.14687357830271217"/>
          <c:h val="0.16743438320210094"/>
        </c:manualLayout>
      </c:layout>
      <c:overlay val="0"/>
      <c:txPr>
        <a:bodyPr/>
        <a:lstStyle/>
        <a:p>
          <a:pPr>
            <a:defRPr lang="es-EC" sz="1200"/>
          </a:pPr>
          <a:endParaRPr lang="es-ES"/>
        </a:p>
      </c:txPr>
    </c:legend>
    <c:plotVisOnly val="1"/>
    <c:dispBlanksAs val="gap"/>
    <c:showDLblsOverMax val="0"/>
  </c:chart>
  <c:sp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a:solidFill>
        <a:schemeClr val="tx1"/>
      </a:solidFill>
    </a:ln>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lang="es-EC"/>
            </a:pPr>
            <a:r>
              <a:rPr lang="en-US"/>
              <a:t>PORCENTAJE DE CALIFICACIÓN GENERAL DE</a:t>
            </a:r>
            <a:r>
              <a:rPr lang="en-US" baseline="0"/>
              <a:t> LOS TEST FISICOS</a:t>
            </a:r>
            <a:r>
              <a:rPr lang="en-US"/>
              <a:t>  </a:t>
            </a:r>
          </a:p>
        </c:rich>
      </c:tx>
      <c:overlay val="0"/>
    </c:title>
    <c:autoTitleDeleted val="0"/>
    <c:view3D>
      <c:rotX val="15"/>
      <c:rotY val="20"/>
      <c:rAngAx val="1"/>
    </c:view3D>
    <c:floor>
      <c:thickness val="0"/>
      <c:spPr>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c:spPr>
    </c:floor>
    <c:sideWall>
      <c:thickness val="0"/>
    </c:sideWall>
    <c:backWall>
      <c:thickness val="0"/>
    </c:backWall>
    <c:plotArea>
      <c:layout/>
      <c:bar3DChart>
        <c:barDir val="col"/>
        <c:grouping val="clustered"/>
        <c:varyColors val="0"/>
        <c:ser>
          <c:idx val="0"/>
          <c:order val="0"/>
          <c:tx>
            <c:strRef>
              <c:f>general!$O$82</c:f>
              <c:strCache>
                <c:ptCount val="1"/>
                <c:pt idx="0">
                  <c:v>COGUAR</c:v>
                </c:pt>
              </c:strCache>
            </c:strRef>
          </c:tx>
          <c:spPr>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0" scaled="1"/>
              <a:tileRect/>
            </a:gradFill>
            <a:ln>
              <a:noFill/>
            </a:ln>
          </c:spPr>
          <c:invertIfNegative val="0"/>
          <c:dLbls>
            <c:dLbl>
              <c:idx val="0"/>
              <c:layout>
                <c:manualLayout>
                  <c:x val="0"/>
                  <c:y val="-5.1446945337620578E-2"/>
                </c:manualLayout>
              </c:layout>
              <c:tx>
                <c:rich>
                  <a:bodyPr/>
                  <a:lstStyle/>
                  <a:p>
                    <a:r>
                      <a:rPr lang="en-US" sz="1600"/>
                      <a:t>41 %</a:t>
                    </a:r>
                    <a:endParaRPr lang="en-US"/>
                  </a:p>
                </c:rich>
              </c:tx>
              <c:showLegendKey val="0"/>
              <c:showVal val="1"/>
              <c:showCatName val="0"/>
              <c:showSerName val="0"/>
              <c:showPercent val="0"/>
              <c:showBubbleSize val="0"/>
              <c:extLst>
                <c:ext xmlns:c15="http://schemas.microsoft.com/office/drawing/2012/chart" uri="{CE6537A1-D6FC-4f65-9D91-7224C49458BB}"/>
              </c:extLst>
            </c:dLbl>
            <c:dLbl>
              <c:idx val="1"/>
              <c:layout>
                <c:manualLayout>
                  <c:x val="-5.5555555555555046E-3"/>
                  <c:y val="-2.9337232644254869E-2"/>
                </c:manualLayout>
              </c:layout>
              <c:tx>
                <c:rich>
                  <a:bodyPr/>
                  <a:lstStyle/>
                  <a:p>
                    <a:r>
                      <a:rPr lang="en-US" sz="1600"/>
                      <a:t>14 %</a:t>
                    </a:r>
                    <a:endParaRPr lang="en-US"/>
                  </a:p>
                </c:rich>
              </c:tx>
              <c:showLegendKey val="0"/>
              <c:showVal val="1"/>
              <c:showCatName val="0"/>
              <c:showSerName val="0"/>
              <c:showPercent val="0"/>
              <c:showBubbleSize val="0"/>
              <c:extLst>
                <c:ext xmlns:c15="http://schemas.microsoft.com/office/drawing/2012/chart" uri="{CE6537A1-D6FC-4f65-9D91-7224C49458BB}"/>
              </c:extLst>
            </c:dLbl>
            <c:dLbl>
              <c:idx val="2"/>
              <c:layout>
                <c:manualLayout>
                  <c:x val="-1.6666666666666666E-2"/>
                  <c:y val="-1.6764132939574211E-2"/>
                </c:manualLayout>
              </c:layout>
              <c:tx>
                <c:rich>
                  <a:bodyPr/>
                  <a:lstStyle/>
                  <a:p>
                    <a:r>
                      <a:rPr lang="en-US" sz="1600"/>
                      <a:t>45 %</a:t>
                    </a:r>
                    <a:endParaRPr lang="en-US"/>
                  </a:p>
                </c:rich>
              </c:tx>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lang="es-EC" sz="1600" b="1"/>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general!$N$83:$N$85</c:f>
              <c:strCache>
                <c:ptCount val="3"/>
                <c:pt idx="0">
                  <c:v>MALO</c:v>
                </c:pt>
                <c:pt idx="1">
                  <c:v>BUENO </c:v>
                </c:pt>
                <c:pt idx="2">
                  <c:v>EXCELENTE</c:v>
                </c:pt>
              </c:strCache>
            </c:strRef>
          </c:cat>
          <c:val>
            <c:numRef>
              <c:f>general!$O$83:$O$85</c:f>
              <c:numCache>
                <c:formatCode>0</c:formatCode>
                <c:ptCount val="3"/>
                <c:pt idx="0">
                  <c:v>41.035856573705175</c:v>
                </c:pt>
                <c:pt idx="1">
                  <c:v>13.944223107569718</c:v>
                </c:pt>
                <c:pt idx="2">
                  <c:v>45.019920318725113</c:v>
                </c:pt>
              </c:numCache>
            </c:numRef>
          </c:val>
        </c:ser>
        <c:ser>
          <c:idx val="1"/>
          <c:order val="1"/>
          <c:tx>
            <c:strRef>
              <c:f>general!$P$82</c:f>
              <c:strCache>
                <c:ptCount val="1"/>
                <c:pt idx="0">
                  <c:v>BIMJAR</c:v>
                </c:pt>
              </c:strCache>
            </c:strRef>
          </c:tx>
          <c:spPr>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10800000" scaled="1"/>
              <a:tileRect/>
            </a:gradFill>
            <a:ln>
              <a:noFill/>
            </a:ln>
          </c:spPr>
          <c:invertIfNegative val="0"/>
          <c:dLbls>
            <c:dLbl>
              <c:idx val="0"/>
              <c:layout>
                <c:manualLayout>
                  <c:x val="3.3333333333333333E-2"/>
                  <c:y val="-6.4308599967197747E-2"/>
                </c:manualLayout>
              </c:layout>
              <c:tx>
                <c:rich>
                  <a:bodyPr/>
                  <a:lstStyle/>
                  <a:p>
                    <a:r>
                      <a:rPr lang="en-US" sz="1600"/>
                      <a:t>13 %</a:t>
                    </a:r>
                    <a:endParaRPr lang="en-US"/>
                  </a:p>
                </c:rich>
              </c:tx>
              <c:showLegendKey val="0"/>
              <c:showVal val="1"/>
              <c:showCatName val="0"/>
              <c:showSerName val="0"/>
              <c:showPercent val="0"/>
              <c:showBubbleSize val="0"/>
              <c:extLst>
                <c:ext xmlns:c15="http://schemas.microsoft.com/office/drawing/2012/chart" uri="{CE6537A1-D6FC-4f65-9D91-7224C49458BB}"/>
              </c:extLst>
            </c:dLbl>
            <c:dLbl>
              <c:idx val="1"/>
              <c:layout>
                <c:manualLayout>
                  <c:x val="1.6666666666666666E-2"/>
                  <c:y val="-2.0955166174467764E-2"/>
                </c:manualLayout>
              </c:layout>
              <c:tx>
                <c:rich>
                  <a:bodyPr/>
                  <a:lstStyle/>
                  <a:p>
                    <a:r>
                      <a:rPr lang="en-US" sz="1600"/>
                      <a:t>12 %</a:t>
                    </a:r>
                    <a:endParaRPr lang="en-US"/>
                  </a:p>
                </c:rich>
              </c:tx>
              <c:showLegendKey val="0"/>
              <c:showVal val="1"/>
              <c:showCatName val="0"/>
              <c:showSerName val="0"/>
              <c:showPercent val="0"/>
              <c:showBubbleSize val="0"/>
              <c:extLst>
                <c:ext xmlns:c15="http://schemas.microsoft.com/office/drawing/2012/chart" uri="{CE6537A1-D6FC-4f65-9D91-7224C49458BB}"/>
              </c:extLst>
            </c:dLbl>
            <c:dLbl>
              <c:idx val="2"/>
              <c:layout>
                <c:manualLayout>
                  <c:x val="0"/>
                  <c:y val="-2.0955166174467764E-2"/>
                </c:manualLayout>
              </c:layout>
              <c:tx>
                <c:rich>
                  <a:bodyPr/>
                  <a:lstStyle/>
                  <a:p>
                    <a:r>
                      <a:rPr lang="en-US" sz="1600"/>
                      <a:t>75 %</a:t>
                    </a:r>
                    <a:endParaRPr lang="en-US"/>
                  </a:p>
                </c:rich>
              </c:tx>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lang="es-EC" sz="1600" b="1"/>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general!$N$83:$N$85</c:f>
              <c:strCache>
                <c:ptCount val="3"/>
                <c:pt idx="0">
                  <c:v>MALO</c:v>
                </c:pt>
                <c:pt idx="1">
                  <c:v>BUENO </c:v>
                </c:pt>
                <c:pt idx="2">
                  <c:v>EXCELENTE</c:v>
                </c:pt>
              </c:strCache>
            </c:strRef>
          </c:cat>
          <c:val>
            <c:numRef>
              <c:f>general!$P$83:$P$85</c:f>
              <c:numCache>
                <c:formatCode>0</c:formatCode>
                <c:ptCount val="3"/>
                <c:pt idx="0">
                  <c:v>12.627986348122867</c:v>
                </c:pt>
                <c:pt idx="1">
                  <c:v>12.286689419795321</c:v>
                </c:pt>
                <c:pt idx="2">
                  <c:v>75.085324232080794</c:v>
                </c:pt>
              </c:numCache>
            </c:numRef>
          </c:val>
        </c:ser>
        <c:dLbls>
          <c:showLegendKey val="0"/>
          <c:showVal val="1"/>
          <c:showCatName val="0"/>
          <c:showSerName val="0"/>
          <c:showPercent val="0"/>
          <c:showBubbleSize val="0"/>
        </c:dLbls>
        <c:gapWidth val="150"/>
        <c:shape val="box"/>
        <c:axId val="146527200"/>
        <c:axId val="148258592"/>
        <c:axId val="0"/>
      </c:bar3DChart>
      <c:catAx>
        <c:axId val="146527200"/>
        <c:scaling>
          <c:orientation val="minMax"/>
        </c:scaling>
        <c:delete val="0"/>
        <c:axPos val="b"/>
        <c:numFmt formatCode="General" sourceLinked="0"/>
        <c:majorTickMark val="none"/>
        <c:minorTickMark val="none"/>
        <c:tickLblPos val="nextTo"/>
        <c:txPr>
          <a:bodyPr/>
          <a:lstStyle/>
          <a:p>
            <a:pPr>
              <a:defRPr lang="es-EC" sz="1400" b="1"/>
            </a:pPr>
            <a:endParaRPr lang="es-ES"/>
          </a:p>
        </c:txPr>
        <c:crossAx val="148258592"/>
        <c:crosses val="autoZero"/>
        <c:auto val="1"/>
        <c:lblAlgn val="ctr"/>
        <c:lblOffset val="100"/>
        <c:noMultiLvlLbl val="0"/>
      </c:catAx>
      <c:valAx>
        <c:axId val="148258592"/>
        <c:scaling>
          <c:orientation val="minMax"/>
        </c:scaling>
        <c:delete val="1"/>
        <c:axPos val="l"/>
        <c:numFmt formatCode="0" sourceLinked="1"/>
        <c:majorTickMark val="out"/>
        <c:minorTickMark val="none"/>
        <c:tickLblPos val="none"/>
        <c:crossAx val="146527200"/>
        <c:crosses val="autoZero"/>
        <c:crossBetween val="between"/>
      </c:valAx>
    </c:plotArea>
    <c:legend>
      <c:legendPos val="t"/>
      <c:layout>
        <c:manualLayout>
          <c:xMode val="edge"/>
          <c:yMode val="edge"/>
          <c:x val="0.33642215008582999"/>
          <c:y val="0.17142576484606908"/>
          <c:w val="0.31639783052459297"/>
          <c:h val="0.10856862068049616"/>
        </c:manualLayout>
      </c:layout>
      <c:overlay val="0"/>
      <c:txPr>
        <a:bodyPr/>
        <a:lstStyle/>
        <a:p>
          <a:pPr>
            <a:defRPr lang="es-EC" sz="1600"/>
          </a:pPr>
          <a:endParaRPr lang="es-ES"/>
        </a:p>
      </c:txPr>
    </c:legend>
    <c:plotVisOnly val="1"/>
    <c:dispBlanksAs val="gap"/>
    <c:showDLblsOverMax val="0"/>
  </c:chart>
  <c:spPr>
    <a:gradFill flip="none" rotWithShape="1">
      <a:gsLst>
        <a:gs pos="20000">
          <a:srgbClr val="03D4A8"/>
        </a:gs>
        <a:gs pos="25000">
          <a:srgbClr val="21D6E0"/>
        </a:gs>
        <a:gs pos="75000">
          <a:srgbClr val="0087E6"/>
        </a:gs>
        <a:gs pos="100000">
          <a:srgbClr val="005CBF"/>
        </a:gs>
      </a:gsLst>
      <a:lin ang="2700000" scaled="1"/>
      <a:tileRect/>
    </a:gradFill>
    <a:ln>
      <a:solidFill>
        <a:sysClr val="windowText" lastClr="000000"/>
      </a:solidFill>
    </a:ln>
    <a:scene3d>
      <a:camera prst="orthographicFront"/>
      <a:lightRig rig="threePt" dir="t"/>
    </a:scene3d>
    <a:sp3d prstMaterial="matte"/>
  </c:sp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47"/>
    </mc:Choice>
    <mc:Fallback>
      <c:style val="47"/>
    </mc:Fallback>
  </mc:AlternateContent>
  <c:chart>
    <c:autoTitleDeleted val="1"/>
    <c:plotArea>
      <c:layout/>
      <c:scatterChart>
        <c:scatterStyle val="lineMarker"/>
        <c:varyColors val="0"/>
        <c:ser>
          <c:idx val="0"/>
          <c:order val="0"/>
          <c:tx>
            <c:strRef>
              <c:f>general!$AS$6</c:f>
              <c:strCache>
                <c:ptCount val="1"/>
                <c:pt idx="0">
                  <c:v>SOMATOTIPO</c:v>
                </c:pt>
              </c:strCache>
            </c:strRef>
          </c:tx>
          <c:spPr>
            <a:ln w="47625">
              <a:noFill/>
            </a:ln>
          </c:spPr>
          <c:trendline>
            <c:trendlineType val="linear"/>
            <c:dispRSqr val="0"/>
            <c:dispEq val="0"/>
          </c:trendline>
          <c:xVal>
            <c:numRef>
              <c:f>general!$AR$7:$AR$66</c:f>
              <c:numCache>
                <c:formatCode>General</c:formatCode>
                <c:ptCount val="60"/>
                <c:pt idx="0">
                  <c:v>7</c:v>
                </c:pt>
                <c:pt idx="1">
                  <c:v>11</c:v>
                </c:pt>
                <c:pt idx="2">
                  <c:v>6</c:v>
                </c:pt>
                <c:pt idx="3">
                  <c:v>5</c:v>
                </c:pt>
                <c:pt idx="4">
                  <c:v>9</c:v>
                </c:pt>
                <c:pt idx="5">
                  <c:v>8</c:v>
                </c:pt>
                <c:pt idx="6">
                  <c:v>9</c:v>
                </c:pt>
                <c:pt idx="7">
                  <c:v>6</c:v>
                </c:pt>
                <c:pt idx="8">
                  <c:v>7</c:v>
                </c:pt>
                <c:pt idx="9">
                  <c:v>8</c:v>
                </c:pt>
                <c:pt idx="10">
                  <c:v>8</c:v>
                </c:pt>
                <c:pt idx="11">
                  <c:v>7</c:v>
                </c:pt>
                <c:pt idx="12">
                  <c:v>8</c:v>
                </c:pt>
                <c:pt idx="13">
                  <c:v>7</c:v>
                </c:pt>
                <c:pt idx="14">
                  <c:v>5</c:v>
                </c:pt>
                <c:pt idx="15">
                  <c:v>10</c:v>
                </c:pt>
                <c:pt idx="16">
                  <c:v>8</c:v>
                </c:pt>
                <c:pt idx="17">
                  <c:v>8</c:v>
                </c:pt>
                <c:pt idx="18">
                  <c:v>10</c:v>
                </c:pt>
                <c:pt idx="19">
                  <c:v>2</c:v>
                </c:pt>
                <c:pt idx="20">
                  <c:v>10</c:v>
                </c:pt>
                <c:pt idx="21">
                  <c:v>6</c:v>
                </c:pt>
                <c:pt idx="22">
                  <c:v>10</c:v>
                </c:pt>
                <c:pt idx="23">
                  <c:v>9</c:v>
                </c:pt>
                <c:pt idx="24">
                  <c:v>8</c:v>
                </c:pt>
                <c:pt idx="25">
                  <c:v>9</c:v>
                </c:pt>
                <c:pt idx="26">
                  <c:v>8</c:v>
                </c:pt>
                <c:pt idx="27">
                  <c:v>9</c:v>
                </c:pt>
                <c:pt idx="28">
                  <c:v>10</c:v>
                </c:pt>
                <c:pt idx="29">
                  <c:v>8</c:v>
                </c:pt>
                <c:pt idx="30">
                  <c:v>4</c:v>
                </c:pt>
                <c:pt idx="31">
                  <c:v>10</c:v>
                </c:pt>
                <c:pt idx="32">
                  <c:v>9</c:v>
                </c:pt>
                <c:pt idx="33">
                  <c:v>12</c:v>
                </c:pt>
                <c:pt idx="34">
                  <c:v>8</c:v>
                </c:pt>
                <c:pt idx="35">
                  <c:v>5</c:v>
                </c:pt>
                <c:pt idx="36">
                  <c:v>7</c:v>
                </c:pt>
                <c:pt idx="37">
                  <c:v>10</c:v>
                </c:pt>
                <c:pt idx="38">
                  <c:v>8</c:v>
                </c:pt>
                <c:pt idx="39">
                  <c:v>8</c:v>
                </c:pt>
                <c:pt idx="40">
                  <c:v>8</c:v>
                </c:pt>
                <c:pt idx="41">
                  <c:v>6</c:v>
                </c:pt>
                <c:pt idx="42">
                  <c:v>8</c:v>
                </c:pt>
                <c:pt idx="43">
                  <c:v>9</c:v>
                </c:pt>
                <c:pt idx="44">
                  <c:v>9</c:v>
                </c:pt>
                <c:pt idx="45">
                  <c:v>10</c:v>
                </c:pt>
                <c:pt idx="46">
                  <c:v>10</c:v>
                </c:pt>
                <c:pt idx="47">
                  <c:v>9</c:v>
                </c:pt>
                <c:pt idx="48">
                  <c:v>8</c:v>
                </c:pt>
                <c:pt idx="49">
                  <c:v>10</c:v>
                </c:pt>
                <c:pt idx="50">
                  <c:v>8</c:v>
                </c:pt>
                <c:pt idx="51">
                  <c:v>8</c:v>
                </c:pt>
                <c:pt idx="52">
                  <c:v>8</c:v>
                </c:pt>
                <c:pt idx="53">
                  <c:v>8</c:v>
                </c:pt>
                <c:pt idx="54">
                  <c:v>8</c:v>
                </c:pt>
                <c:pt idx="55">
                  <c:v>10</c:v>
                </c:pt>
                <c:pt idx="56">
                  <c:v>10</c:v>
                </c:pt>
                <c:pt idx="57">
                  <c:v>9</c:v>
                </c:pt>
                <c:pt idx="58">
                  <c:v>11</c:v>
                </c:pt>
                <c:pt idx="59">
                  <c:v>8</c:v>
                </c:pt>
              </c:numCache>
            </c:numRef>
          </c:xVal>
          <c:yVal>
            <c:numRef>
              <c:f>general!$AS$7:$AS$66</c:f>
              <c:numCache>
                <c:formatCode>0</c:formatCode>
                <c:ptCount val="60"/>
                <c:pt idx="0">
                  <c:v>9.9403528135680048</c:v>
                </c:pt>
                <c:pt idx="1">
                  <c:v>8.6874791830000007</c:v>
                </c:pt>
                <c:pt idx="2">
                  <c:v>6.5570051249999945</c:v>
                </c:pt>
                <c:pt idx="3">
                  <c:v>7.9116143872079965</c:v>
                </c:pt>
                <c:pt idx="4">
                  <c:v>9.5955143680000248</c:v>
                </c:pt>
                <c:pt idx="5">
                  <c:v>10.394155745791998</c:v>
                </c:pt>
                <c:pt idx="6">
                  <c:v>9.8745244791920044</c:v>
                </c:pt>
                <c:pt idx="7">
                  <c:v>13.030603779</c:v>
                </c:pt>
                <c:pt idx="8">
                  <c:v>9.3851392687280732</c:v>
                </c:pt>
                <c:pt idx="9">
                  <c:v>6.2876651249999984</c:v>
                </c:pt>
                <c:pt idx="10">
                  <c:v>9.1309494682240011</c:v>
                </c:pt>
                <c:pt idx="11">
                  <c:v>7.7104543872079789</c:v>
                </c:pt>
                <c:pt idx="12">
                  <c:v>12.614070438911998</c:v>
                </c:pt>
                <c:pt idx="13">
                  <c:v>8.7721488048640008</c:v>
                </c:pt>
                <c:pt idx="14">
                  <c:v>11.968164667904</c:v>
                </c:pt>
                <c:pt idx="15">
                  <c:v>6.7578591016959955</c:v>
                </c:pt>
                <c:pt idx="16">
                  <c:v>8.7843916389679997</c:v>
                </c:pt>
                <c:pt idx="17">
                  <c:v>6.7852755834879979</c:v>
                </c:pt>
                <c:pt idx="18">
                  <c:v>13.196638689024002</c:v>
                </c:pt>
                <c:pt idx="19">
                  <c:v>10.177802094848024</c:v>
                </c:pt>
                <c:pt idx="20">
                  <c:v>11.696646303808048</c:v>
                </c:pt>
                <c:pt idx="21">
                  <c:v>12.390679723895996</c:v>
                </c:pt>
                <c:pt idx="22">
                  <c:v>7.9935791830000236</c:v>
                </c:pt>
                <c:pt idx="23">
                  <c:v>10.278955583488001</c:v>
                </c:pt>
                <c:pt idx="24">
                  <c:v>12.728095264424001</c:v>
                </c:pt>
                <c:pt idx="25">
                  <c:v>11.352631778344062</c:v>
                </c:pt>
                <c:pt idx="26">
                  <c:v>11.578354387208</c:v>
                </c:pt>
                <c:pt idx="27">
                  <c:v>6.1788012617839945</c:v>
                </c:pt>
                <c:pt idx="28">
                  <c:v>7.132601261784</c:v>
                </c:pt>
                <c:pt idx="29">
                  <c:v>9.2654147164160268</c:v>
                </c:pt>
                <c:pt idx="30">
                  <c:v>16.592609284031845</c:v>
                </c:pt>
                <c:pt idx="31">
                  <c:v>10.026252813568041</c:v>
                </c:pt>
                <c:pt idx="32">
                  <c:v>10.343224309335996</c:v>
                </c:pt>
                <c:pt idx="33">
                  <c:v>7.9683094682239997</c:v>
                </c:pt>
                <c:pt idx="34">
                  <c:v>4.1764355834880007</c:v>
                </c:pt>
                <c:pt idx="35">
                  <c:v>10.554478269096</c:v>
                </c:pt>
                <c:pt idx="36">
                  <c:v>9.501313248999999</c:v>
                </c:pt>
                <c:pt idx="37">
                  <c:v>11.968220660735998</c:v>
                </c:pt>
                <c:pt idx="38">
                  <c:v>9.7607839140880248</c:v>
                </c:pt>
                <c:pt idx="39">
                  <c:v>6.5949043093359618</c:v>
                </c:pt>
                <c:pt idx="40">
                  <c:v>13.416109655816006</c:v>
                </c:pt>
                <c:pt idx="41">
                  <c:v>10.887306303808026</c:v>
                </c:pt>
                <c:pt idx="42">
                  <c:v>8.3809443093360247</c:v>
                </c:pt>
                <c:pt idx="43">
                  <c:v>10.508661611000001</c:v>
                </c:pt>
                <c:pt idx="44">
                  <c:v>11.681193463999998</c:v>
                </c:pt>
                <c:pt idx="45">
                  <c:v>10.338649468224002</c:v>
                </c:pt>
                <c:pt idx="46">
                  <c:v>9.5841273361280006</c:v>
                </c:pt>
                <c:pt idx="47">
                  <c:v>15.253534226752045</c:v>
                </c:pt>
                <c:pt idx="48">
                  <c:v>12.799621610999999</c:v>
                </c:pt>
                <c:pt idx="49">
                  <c:v>4.913171778344001</c:v>
                </c:pt>
                <c:pt idx="50">
                  <c:v>10.668746303808026</c:v>
                </c:pt>
                <c:pt idx="51">
                  <c:v>10.439370438911999</c:v>
                </c:pt>
                <c:pt idx="52">
                  <c:v>14.368255745791998</c:v>
                </c:pt>
                <c:pt idx="53">
                  <c:v>10.692347761855999</c:v>
                </c:pt>
                <c:pt idx="54">
                  <c:v>9.635838904832001</c:v>
                </c:pt>
                <c:pt idx="55">
                  <c:v>12.732924479191999</c:v>
                </c:pt>
                <c:pt idx="56">
                  <c:v>9.727214387207999</c:v>
                </c:pt>
                <c:pt idx="57">
                  <c:v>6.4226300942720034</c:v>
                </c:pt>
                <c:pt idx="58">
                  <c:v>8.8248043093360025</c:v>
                </c:pt>
                <c:pt idx="59">
                  <c:v>9.6024273361280414</c:v>
                </c:pt>
              </c:numCache>
            </c:numRef>
          </c:yVal>
          <c:smooth val="0"/>
        </c:ser>
        <c:dLbls>
          <c:showLegendKey val="0"/>
          <c:showVal val="0"/>
          <c:showCatName val="0"/>
          <c:showSerName val="0"/>
          <c:showPercent val="0"/>
          <c:showBubbleSize val="0"/>
        </c:dLbls>
        <c:axId val="148259376"/>
        <c:axId val="148259768"/>
      </c:scatterChart>
      <c:valAx>
        <c:axId val="148259376"/>
        <c:scaling>
          <c:orientation val="minMax"/>
        </c:scaling>
        <c:delete val="0"/>
        <c:axPos val="b"/>
        <c:majorGridlines/>
        <c:minorGridlines/>
        <c:title>
          <c:tx>
            <c:rich>
              <a:bodyPr/>
              <a:lstStyle/>
              <a:p>
                <a:pPr>
                  <a:defRPr lang="es-EC"/>
                </a:pPr>
                <a:r>
                  <a:rPr lang="es-EC"/>
                  <a:t>Condicion Fisica</a:t>
                </a:r>
              </a:p>
            </c:rich>
          </c:tx>
          <c:overlay val="0"/>
        </c:title>
        <c:numFmt formatCode="General" sourceLinked="1"/>
        <c:majorTickMark val="out"/>
        <c:minorTickMark val="none"/>
        <c:tickLblPos val="nextTo"/>
        <c:txPr>
          <a:bodyPr/>
          <a:lstStyle/>
          <a:p>
            <a:pPr>
              <a:defRPr lang="es-EC"/>
            </a:pPr>
            <a:endParaRPr lang="es-ES"/>
          </a:p>
        </c:txPr>
        <c:crossAx val="148259768"/>
        <c:crosses val="autoZero"/>
        <c:crossBetween val="midCat"/>
      </c:valAx>
      <c:valAx>
        <c:axId val="148259768"/>
        <c:scaling>
          <c:orientation val="minMax"/>
        </c:scaling>
        <c:delete val="0"/>
        <c:axPos val="l"/>
        <c:majorGridlines/>
        <c:minorGridlines/>
        <c:title>
          <c:tx>
            <c:rich>
              <a:bodyPr/>
              <a:lstStyle/>
              <a:p>
                <a:pPr>
                  <a:defRPr lang="es-EC"/>
                </a:pPr>
                <a:r>
                  <a:rPr lang="es-EC"/>
                  <a:t>Somatotipo</a:t>
                </a:r>
              </a:p>
            </c:rich>
          </c:tx>
          <c:overlay val="0"/>
        </c:title>
        <c:numFmt formatCode="0" sourceLinked="1"/>
        <c:majorTickMark val="out"/>
        <c:minorTickMark val="none"/>
        <c:tickLblPos val="nextTo"/>
        <c:txPr>
          <a:bodyPr/>
          <a:lstStyle/>
          <a:p>
            <a:pPr>
              <a:defRPr lang="es-EC"/>
            </a:pPr>
            <a:endParaRPr lang="es-ES"/>
          </a:p>
        </c:txPr>
        <c:crossAx val="148259376"/>
        <c:crosses val="autoZero"/>
        <c:crossBetween val="midCat"/>
      </c:valAx>
    </c:plotArea>
    <c:plotVisOnly val="1"/>
    <c:dispBlanksAs val="gap"/>
    <c:showDLblsOverMax val="0"/>
  </c:chart>
  <c:spPr>
    <a:solidFill>
      <a:srgbClr val="00B0F0"/>
    </a:solidFill>
    <a:ln>
      <a:solidFill>
        <a:schemeClr val="tx1"/>
      </a:solidFill>
    </a:ln>
  </c:sp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47"/>
    </mc:Choice>
    <mc:Fallback>
      <c:style val="47"/>
    </mc:Fallback>
  </mc:AlternateContent>
  <c:chart>
    <c:autoTitleDeleted val="0"/>
    <c:plotArea>
      <c:layout/>
      <c:scatterChart>
        <c:scatterStyle val="lineMarker"/>
        <c:varyColors val="0"/>
        <c:ser>
          <c:idx val="0"/>
          <c:order val="0"/>
          <c:spPr>
            <a:ln w="47625">
              <a:noFill/>
            </a:ln>
          </c:spPr>
          <c:trendline>
            <c:trendlineType val="linear"/>
            <c:dispRSqr val="0"/>
            <c:dispEq val="0"/>
          </c:trendline>
          <c:xVal>
            <c:strRef>
              <c:f>general!$AM$6:$AM$66</c:f>
              <c:strCache>
                <c:ptCount val="61"/>
                <c:pt idx="0">
                  <c:v>FISICO</c:v>
                </c:pt>
                <c:pt idx="1">
                  <c:v>10</c:v>
                </c:pt>
                <c:pt idx="2">
                  <c:v>6</c:v>
                </c:pt>
                <c:pt idx="3">
                  <c:v>6</c:v>
                </c:pt>
                <c:pt idx="4">
                  <c:v>11</c:v>
                </c:pt>
                <c:pt idx="5">
                  <c:v>9</c:v>
                </c:pt>
                <c:pt idx="6">
                  <c:v>6</c:v>
                </c:pt>
                <c:pt idx="7">
                  <c:v>7</c:v>
                </c:pt>
                <c:pt idx="8">
                  <c:v>12</c:v>
                </c:pt>
                <c:pt idx="9">
                  <c:v>6</c:v>
                </c:pt>
                <c:pt idx="10">
                  <c:v>4</c:v>
                </c:pt>
                <c:pt idx="11">
                  <c:v>9</c:v>
                </c:pt>
                <c:pt idx="12">
                  <c:v>10</c:v>
                </c:pt>
                <c:pt idx="13">
                  <c:v>10</c:v>
                </c:pt>
                <c:pt idx="14">
                  <c:v>9</c:v>
                </c:pt>
                <c:pt idx="15">
                  <c:v>10</c:v>
                </c:pt>
                <c:pt idx="16">
                  <c:v>11</c:v>
                </c:pt>
                <c:pt idx="17">
                  <c:v>9</c:v>
                </c:pt>
                <c:pt idx="18">
                  <c:v>4</c:v>
                </c:pt>
                <c:pt idx="19">
                  <c:v>9</c:v>
                </c:pt>
                <c:pt idx="20">
                  <c:v>9</c:v>
                </c:pt>
                <c:pt idx="21">
                  <c:v>12</c:v>
                </c:pt>
                <c:pt idx="22">
                  <c:v>10</c:v>
                </c:pt>
                <c:pt idx="23">
                  <c:v>10</c:v>
                </c:pt>
                <c:pt idx="24">
                  <c:v>12</c:v>
                </c:pt>
                <c:pt idx="25">
                  <c:v>10</c:v>
                </c:pt>
                <c:pt idx="26">
                  <c:v>12</c:v>
                </c:pt>
                <c:pt idx="27">
                  <c:v>12</c:v>
                </c:pt>
                <c:pt idx="28">
                  <c:v>10</c:v>
                </c:pt>
                <c:pt idx="29">
                  <c:v>12</c:v>
                </c:pt>
                <c:pt idx="30">
                  <c:v>12</c:v>
                </c:pt>
                <c:pt idx="31">
                  <c:v>12</c:v>
                </c:pt>
                <c:pt idx="32">
                  <c:v>12</c:v>
                </c:pt>
                <c:pt idx="33">
                  <c:v>12</c:v>
                </c:pt>
                <c:pt idx="34">
                  <c:v>11</c:v>
                </c:pt>
                <c:pt idx="35">
                  <c:v>12</c:v>
                </c:pt>
                <c:pt idx="36">
                  <c:v>12</c:v>
                </c:pt>
                <c:pt idx="37">
                  <c:v>12</c:v>
                </c:pt>
                <c:pt idx="38">
                  <c:v>12</c:v>
                </c:pt>
                <c:pt idx="39">
                  <c:v>11</c:v>
                </c:pt>
                <c:pt idx="40">
                  <c:v>10</c:v>
                </c:pt>
                <c:pt idx="41">
                  <c:v>11</c:v>
                </c:pt>
                <c:pt idx="42">
                  <c:v>12</c:v>
                </c:pt>
                <c:pt idx="43">
                  <c:v>12</c:v>
                </c:pt>
                <c:pt idx="44">
                  <c:v>10</c:v>
                </c:pt>
                <c:pt idx="45">
                  <c:v>11</c:v>
                </c:pt>
                <c:pt idx="46">
                  <c:v>11</c:v>
                </c:pt>
                <c:pt idx="47">
                  <c:v>12</c:v>
                </c:pt>
                <c:pt idx="48">
                  <c:v>11</c:v>
                </c:pt>
                <c:pt idx="49">
                  <c:v>12</c:v>
                </c:pt>
                <c:pt idx="50">
                  <c:v>11</c:v>
                </c:pt>
                <c:pt idx="51">
                  <c:v>9</c:v>
                </c:pt>
                <c:pt idx="52">
                  <c:v>12</c:v>
                </c:pt>
                <c:pt idx="53">
                  <c:v>11</c:v>
                </c:pt>
                <c:pt idx="54">
                  <c:v>12</c:v>
                </c:pt>
                <c:pt idx="55">
                  <c:v>12</c:v>
                </c:pt>
                <c:pt idx="56">
                  <c:v>11</c:v>
                </c:pt>
                <c:pt idx="57">
                  <c:v>8</c:v>
                </c:pt>
                <c:pt idx="58">
                  <c:v>12</c:v>
                </c:pt>
                <c:pt idx="59">
                  <c:v>10</c:v>
                </c:pt>
                <c:pt idx="60">
                  <c:v>10</c:v>
                </c:pt>
              </c:strCache>
            </c:strRef>
          </c:xVal>
          <c:yVal>
            <c:numRef>
              <c:f>general!$AN$6:$AN$66</c:f>
              <c:numCache>
                <c:formatCode>0</c:formatCode>
                <c:ptCount val="61"/>
                <c:pt idx="0" formatCode="General">
                  <c:v>0</c:v>
                </c:pt>
                <c:pt idx="1">
                  <c:v>8.8435610000000011</c:v>
                </c:pt>
                <c:pt idx="2">
                  <c:v>9.4008328135680692</c:v>
                </c:pt>
                <c:pt idx="3">
                  <c:v>9.4295517783440026</c:v>
                </c:pt>
                <c:pt idx="4">
                  <c:v>4.8235084170159741</c:v>
                </c:pt>
                <c:pt idx="5">
                  <c:v>7.0730967816720236</c:v>
                </c:pt>
                <c:pt idx="6">
                  <c:v>11.129343696264</c:v>
                </c:pt>
                <c:pt idx="7">
                  <c:v>10.945133249000024</c:v>
                </c:pt>
                <c:pt idx="8">
                  <c:v>10.053581160504002</c:v>
                </c:pt>
                <c:pt idx="9">
                  <c:v>10.426933249000006</c:v>
                </c:pt>
                <c:pt idx="10">
                  <c:v>11.478958557</c:v>
                </c:pt>
                <c:pt idx="11">
                  <c:v>8.5085591829999991</c:v>
                </c:pt>
                <c:pt idx="12">
                  <c:v>9.311721160503998</c:v>
                </c:pt>
                <c:pt idx="13">
                  <c:v>11.366783914088071</c:v>
                </c:pt>
                <c:pt idx="14">
                  <c:v>6.6221698631039816</c:v>
                </c:pt>
                <c:pt idx="15">
                  <c:v>5.9715851249999981</c:v>
                </c:pt>
                <c:pt idx="16">
                  <c:v>9.9197677618559972</c:v>
                </c:pt>
                <c:pt idx="17">
                  <c:v>8.4547189048319993</c:v>
                </c:pt>
                <c:pt idx="18">
                  <c:v>8.8247073361280268</c:v>
                </c:pt>
                <c:pt idx="19">
                  <c:v>10.630081000000001</c:v>
                </c:pt>
                <c:pt idx="20">
                  <c:v>10.259101000000003</c:v>
                </c:pt>
                <c:pt idx="21">
                  <c:v>11.411804309336</c:v>
                </c:pt>
                <c:pt idx="22">
                  <c:v>8.3385661411839997</c:v>
                </c:pt>
                <c:pt idx="23">
                  <c:v>8.8630590720000377</c:v>
                </c:pt>
                <c:pt idx="24">
                  <c:v>8.701267998151998</c:v>
                </c:pt>
                <c:pt idx="25">
                  <c:v>10.842574716416006</c:v>
                </c:pt>
                <c:pt idx="26">
                  <c:v>6.6065391829999971</c:v>
                </c:pt>
                <c:pt idx="27">
                  <c:v>10.979193464</c:v>
                </c:pt>
                <c:pt idx="28">
                  <c:v>10.582393716248006</c:v>
                </c:pt>
                <c:pt idx="29">
                  <c:v>10.313281160503999</c:v>
                </c:pt>
                <c:pt idx="30">
                  <c:v>8.9979567816719985</c:v>
                </c:pt>
                <c:pt idx="31">
                  <c:v>10.720275583487998</c:v>
                </c:pt>
                <c:pt idx="32">
                  <c:v>12.183453111744004</c:v>
                </c:pt>
                <c:pt idx="33">
                  <c:v>6.9856123840000182</c:v>
                </c:pt>
                <c:pt idx="34">
                  <c:v>10.598553716248</c:v>
                </c:pt>
                <c:pt idx="35">
                  <c:v>9.6765747164160025</c:v>
                </c:pt>
                <c:pt idx="36">
                  <c:v>9.5846679981520033</c:v>
                </c:pt>
                <c:pt idx="37">
                  <c:v>7.3929791016960049</c:v>
                </c:pt>
                <c:pt idx="38">
                  <c:v>9.5386355834880003</c:v>
                </c:pt>
                <c:pt idx="39">
                  <c:v>8.7744717783439974</c:v>
                </c:pt>
                <c:pt idx="40">
                  <c:v>10.730009468224001</c:v>
                </c:pt>
                <c:pt idx="41">
                  <c:v>7.5114591016959977</c:v>
                </c:pt>
                <c:pt idx="42">
                  <c:v>9.4647590720000068</c:v>
                </c:pt>
                <c:pt idx="43">
                  <c:v>10.736600660735999</c:v>
                </c:pt>
                <c:pt idx="44">
                  <c:v>11.343887259432035</c:v>
                </c:pt>
                <c:pt idx="45">
                  <c:v>11.138807336127996</c:v>
                </c:pt>
                <c:pt idx="46">
                  <c:v>12.348709655816</c:v>
                </c:pt>
                <c:pt idx="47">
                  <c:v>9.7119531117440019</c:v>
                </c:pt>
                <c:pt idx="48">
                  <c:v>10.951138269096004</c:v>
                </c:pt>
                <c:pt idx="49">
                  <c:v>10.106944309336004</c:v>
                </c:pt>
                <c:pt idx="50">
                  <c:v>11.228387336128</c:v>
                </c:pt>
                <c:pt idx="51">
                  <c:v>7.7409888048639965</c:v>
                </c:pt>
                <c:pt idx="52">
                  <c:v>9.4089457879759983</c:v>
                </c:pt>
                <c:pt idx="53">
                  <c:v>7.7952632676480018</c:v>
                </c:pt>
                <c:pt idx="54">
                  <c:v>6.5013698631039993</c:v>
                </c:pt>
                <c:pt idx="55">
                  <c:v>14.735050438911999</c:v>
                </c:pt>
                <c:pt idx="56">
                  <c:v>9.7919143872079992</c:v>
                </c:pt>
                <c:pt idx="57">
                  <c:v>8.3976516389680267</c:v>
                </c:pt>
                <c:pt idx="58">
                  <c:v>9.3651389048320048</c:v>
                </c:pt>
                <c:pt idx="59">
                  <c:v>10.450698904832</c:v>
                </c:pt>
                <c:pt idx="60">
                  <c:v>10.691281</c:v>
                </c:pt>
              </c:numCache>
            </c:numRef>
          </c:yVal>
          <c:smooth val="0"/>
        </c:ser>
        <c:dLbls>
          <c:showLegendKey val="0"/>
          <c:showVal val="0"/>
          <c:showCatName val="0"/>
          <c:showSerName val="0"/>
          <c:showPercent val="0"/>
          <c:showBubbleSize val="0"/>
        </c:dLbls>
        <c:axId val="148260552"/>
        <c:axId val="148260944"/>
      </c:scatterChart>
      <c:valAx>
        <c:axId val="148260552"/>
        <c:scaling>
          <c:orientation val="minMax"/>
        </c:scaling>
        <c:delete val="0"/>
        <c:axPos val="b"/>
        <c:majorGridlines/>
        <c:minorGridlines/>
        <c:title>
          <c:tx>
            <c:rich>
              <a:bodyPr/>
              <a:lstStyle/>
              <a:p>
                <a:pPr>
                  <a:defRPr lang="es-EC"/>
                </a:pPr>
                <a:r>
                  <a:rPr lang="es-EC"/>
                  <a:t>Condicion</a:t>
                </a:r>
                <a:r>
                  <a:rPr lang="es-EC" baseline="0"/>
                  <a:t> Fisica</a:t>
                </a:r>
                <a:endParaRPr lang="es-EC"/>
              </a:p>
            </c:rich>
          </c:tx>
          <c:overlay val="0"/>
        </c:title>
        <c:numFmt formatCode="General" sourceLinked="1"/>
        <c:majorTickMark val="out"/>
        <c:minorTickMark val="none"/>
        <c:tickLblPos val="nextTo"/>
        <c:txPr>
          <a:bodyPr/>
          <a:lstStyle/>
          <a:p>
            <a:pPr>
              <a:defRPr lang="es-EC"/>
            </a:pPr>
            <a:endParaRPr lang="es-ES"/>
          </a:p>
        </c:txPr>
        <c:crossAx val="148260944"/>
        <c:crosses val="autoZero"/>
        <c:crossBetween val="midCat"/>
      </c:valAx>
      <c:valAx>
        <c:axId val="148260944"/>
        <c:scaling>
          <c:orientation val="minMax"/>
        </c:scaling>
        <c:delete val="0"/>
        <c:axPos val="l"/>
        <c:majorGridlines/>
        <c:minorGridlines/>
        <c:title>
          <c:tx>
            <c:rich>
              <a:bodyPr/>
              <a:lstStyle/>
              <a:p>
                <a:pPr>
                  <a:defRPr lang="es-EC"/>
                </a:pPr>
                <a:r>
                  <a:rPr lang="es-EC"/>
                  <a:t>Somatotipo</a:t>
                </a:r>
              </a:p>
            </c:rich>
          </c:tx>
          <c:overlay val="0"/>
        </c:title>
        <c:numFmt formatCode="General" sourceLinked="1"/>
        <c:majorTickMark val="out"/>
        <c:minorTickMark val="none"/>
        <c:tickLblPos val="nextTo"/>
        <c:txPr>
          <a:bodyPr/>
          <a:lstStyle/>
          <a:p>
            <a:pPr>
              <a:defRPr lang="es-EC"/>
            </a:pPr>
            <a:endParaRPr lang="es-ES"/>
          </a:p>
        </c:txPr>
        <c:crossAx val="148260552"/>
        <c:crosses val="autoZero"/>
        <c:crossBetween val="midCat"/>
      </c:valAx>
    </c:plotArea>
    <c:plotVisOnly val="1"/>
    <c:dispBlanksAs val="gap"/>
    <c:showDLblsOverMax val="0"/>
  </c:chart>
  <c:spPr>
    <a:solidFill>
      <a:srgbClr val="00B0F0"/>
    </a:solidFill>
    <a:ln>
      <a:solidFill>
        <a:schemeClr val="tx1"/>
      </a:solidFill>
    </a:ln>
  </c:spPr>
  <c:externalData r:id="rId1">
    <c:autoUpdate val="0"/>
  </c:externalData>
</c:chartSpace>
</file>

<file path=ppt/diagrams/_rels/data7.xml.rels><?xml version="1.0" encoding="UTF-8" standalone="yes"?>
<Relationships xmlns="http://schemas.openxmlformats.org/package/2006/relationships"><Relationship Id="rId1" Type="http://schemas.openxmlformats.org/officeDocument/2006/relationships/image" Target="../media/image3.jpg"/></Relationships>
</file>

<file path=ppt/diagrams/_rels/drawing7.xml.rels><?xml version="1.0" encoding="UTF-8" standalone="yes"?>
<Relationships xmlns="http://schemas.openxmlformats.org/package/2006/relationships"><Relationship Id="rId1" Type="http://schemas.openxmlformats.org/officeDocument/2006/relationships/image" Target="../media/image3.jpg"/></Relationships>
</file>

<file path=ppt/diagrams/colors1.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1F9D91C-663B-4F1F-8841-586ADFE542A7}" type="doc">
      <dgm:prSet loTypeId="urn:microsoft.com/office/officeart/2005/8/layout/process4" loCatId="list" qsTypeId="urn:microsoft.com/office/officeart/2005/8/quickstyle/3d2" qsCatId="3D" csTypeId="urn:microsoft.com/office/officeart/2005/8/colors/accent2_4" csCatId="accent2" phldr="1"/>
      <dgm:spPr/>
      <dgm:t>
        <a:bodyPr/>
        <a:lstStyle/>
        <a:p>
          <a:endParaRPr lang="es-EC"/>
        </a:p>
      </dgm:t>
    </dgm:pt>
    <dgm:pt modelId="{A9C9B749-57ED-4CDC-BCB9-361A92DD8F2E}">
      <dgm:prSet phldrT="[Texto]"/>
      <dgm:spPr/>
      <dgm:t>
        <a:bodyPr/>
        <a:lstStyle/>
        <a:p>
          <a:r>
            <a:rPr lang="es-EC" b="1" i="1" cap="none" spc="300" dirty="0" smtClean="0">
              <a:ln w="11430" cmpd="sng">
                <a:prstDash val="solid"/>
                <a:miter lim="800000"/>
              </a:ln>
              <a:effectLst>
                <a:glow rad="45500">
                  <a:schemeClr val="accent1">
                    <a:satMod val="220000"/>
                    <a:alpha val="35000"/>
                  </a:schemeClr>
                </a:glow>
              </a:effectLst>
              <a:latin typeface="+mn-lt"/>
            </a:rPr>
            <a:t>ESTRUCTURA GENERAL DE LA TESIS</a:t>
          </a:r>
          <a:endParaRPr lang="es-EC" b="1" i="1" cap="none" spc="300" dirty="0">
            <a:ln w="11430" cmpd="sng">
              <a:prstDash val="solid"/>
              <a:miter lim="800000"/>
            </a:ln>
            <a:effectLst>
              <a:glow rad="45500">
                <a:schemeClr val="accent1">
                  <a:satMod val="220000"/>
                  <a:alpha val="35000"/>
                </a:schemeClr>
              </a:glow>
            </a:effectLst>
            <a:latin typeface="+mn-lt"/>
          </a:endParaRPr>
        </a:p>
      </dgm:t>
    </dgm:pt>
    <dgm:pt modelId="{04AF8611-E00E-41C0-A4BF-9AFF0AEBFCB3}" type="parTrans" cxnId="{41922149-7249-4B3C-ABB1-BB6F42DC63EF}">
      <dgm:prSet/>
      <dgm:spPr/>
      <dgm:t>
        <a:bodyPr/>
        <a:lstStyle/>
        <a:p>
          <a:endParaRPr lang="es-EC"/>
        </a:p>
      </dgm:t>
    </dgm:pt>
    <dgm:pt modelId="{0E489B66-6235-4F17-B47C-143E720AF0F5}" type="sibTrans" cxnId="{41922149-7249-4B3C-ABB1-BB6F42DC63EF}">
      <dgm:prSet/>
      <dgm:spPr/>
      <dgm:t>
        <a:bodyPr/>
        <a:lstStyle/>
        <a:p>
          <a:endParaRPr lang="es-EC"/>
        </a:p>
      </dgm:t>
    </dgm:pt>
    <dgm:pt modelId="{849F3758-75CE-4971-BA8F-504C9582AA3A}">
      <dgm:prSet phldrT="[Texto]"/>
      <dgm:spPr/>
      <dgm:t>
        <a:bodyPr/>
        <a:lstStyle/>
        <a:p>
          <a:r>
            <a:rPr lang="es-ES" b="1" i="1" cap="none" spc="300" dirty="0" smtClean="0">
              <a:ln w="11430" cmpd="sng">
                <a:prstDash val="solid"/>
                <a:miter lim="800000"/>
              </a:ln>
              <a:effectLst>
                <a:glow rad="45500">
                  <a:schemeClr val="accent1">
                    <a:satMod val="220000"/>
                    <a:alpha val="35000"/>
                  </a:schemeClr>
                </a:glow>
              </a:effectLst>
              <a:latin typeface="+mn-lt"/>
            </a:rPr>
            <a:t>MARCO  TEORICO DE LA INVESTIGACION</a:t>
          </a:r>
          <a:endParaRPr lang="es-EC" b="1" cap="none" spc="300" dirty="0">
            <a:ln w="11430" cmpd="sng">
              <a:prstDash val="solid"/>
              <a:miter lim="800000"/>
            </a:ln>
            <a:effectLst>
              <a:glow rad="45500">
                <a:schemeClr val="accent1">
                  <a:satMod val="220000"/>
                  <a:alpha val="35000"/>
                </a:schemeClr>
              </a:glow>
            </a:effectLst>
            <a:latin typeface="+mn-lt"/>
          </a:endParaRPr>
        </a:p>
      </dgm:t>
    </dgm:pt>
    <dgm:pt modelId="{64A0EF2E-2928-4BA7-AFB7-4EEC893AFDF3}" type="parTrans" cxnId="{2E9FEE8D-3089-45DD-865E-49C37A9A4313}">
      <dgm:prSet/>
      <dgm:spPr/>
      <dgm:t>
        <a:bodyPr/>
        <a:lstStyle/>
        <a:p>
          <a:endParaRPr lang="es-EC"/>
        </a:p>
      </dgm:t>
    </dgm:pt>
    <dgm:pt modelId="{1B2D01D3-30D0-4A76-8632-16A6045FF65E}" type="sibTrans" cxnId="{2E9FEE8D-3089-45DD-865E-49C37A9A4313}">
      <dgm:prSet/>
      <dgm:spPr/>
      <dgm:t>
        <a:bodyPr/>
        <a:lstStyle/>
        <a:p>
          <a:endParaRPr lang="es-EC"/>
        </a:p>
      </dgm:t>
    </dgm:pt>
    <dgm:pt modelId="{6052E5A9-749A-4066-AB9E-D2E552AD6F12}">
      <dgm:prSet phldrT="[Texto]"/>
      <dgm:spPr/>
      <dgm:t>
        <a:bodyPr/>
        <a:lstStyle/>
        <a:p>
          <a:r>
            <a:rPr lang="es-EC" b="1" i="1" cap="none" spc="300" dirty="0" smtClean="0">
              <a:ln w="11430" cmpd="sng">
                <a:prstDash val="solid"/>
                <a:miter lim="800000"/>
              </a:ln>
              <a:effectLst>
                <a:glow rad="45500">
                  <a:schemeClr val="accent1">
                    <a:satMod val="220000"/>
                    <a:alpha val="35000"/>
                  </a:schemeClr>
                </a:glow>
              </a:effectLst>
              <a:latin typeface="+mn-lt"/>
            </a:rPr>
            <a:t>METODOLOGIA DE LA INVESTIGACION </a:t>
          </a:r>
          <a:endParaRPr lang="es-EC" b="1" i="1" cap="none" spc="300" dirty="0">
            <a:ln w="11430" cmpd="sng">
              <a:prstDash val="solid"/>
              <a:miter lim="800000"/>
            </a:ln>
            <a:effectLst>
              <a:glow rad="45500">
                <a:schemeClr val="accent1">
                  <a:satMod val="220000"/>
                  <a:alpha val="35000"/>
                </a:schemeClr>
              </a:glow>
            </a:effectLst>
            <a:latin typeface="+mn-lt"/>
          </a:endParaRPr>
        </a:p>
      </dgm:t>
    </dgm:pt>
    <dgm:pt modelId="{499A7C90-06F2-4283-979D-0E12C3087F38}" type="parTrans" cxnId="{CA4EF4D0-0C2B-43A4-AF74-60D48073835A}">
      <dgm:prSet/>
      <dgm:spPr/>
      <dgm:t>
        <a:bodyPr/>
        <a:lstStyle/>
        <a:p>
          <a:endParaRPr lang="es-EC"/>
        </a:p>
      </dgm:t>
    </dgm:pt>
    <dgm:pt modelId="{38CEC24A-B928-4046-A844-D3E6041029FA}" type="sibTrans" cxnId="{CA4EF4D0-0C2B-43A4-AF74-60D48073835A}">
      <dgm:prSet/>
      <dgm:spPr/>
      <dgm:t>
        <a:bodyPr/>
        <a:lstStyle/>
        <a:p>
          <a:endParaRPr lang="es-EC"/>
        </a:p>
      </dgm:t>
    </dgm:pt>
    <dgm:pt modelId="{FA540F85-4D7F-4DF9-A3C1-54A4F59F8B06}">
      <dgm:prSet/>
      <dgm:spPr/>
      <dgm:t>
        <a:bodyPr/>
        <a:lstStyle/>
        <a:p>
          <a:r>
            <a:rPr lang="es-ES" b="1" i="1" cap="none" spc="300" dirty="0" smtClean="0">
              <a:ln w="11430" cmpd="sng">
                <a:prstDash val="solid"/>
                <a:miter lim="800000"/>
              </a:ln>
              <a:effectLst>
                <a:glow rad="45500">
                  <a:schemeClr val="accent1">
                    <a:satMod val="220000"/>
                    <a:alpha val="35000"/>
                  </a:schemeClr>
                </a:glow>
              </a:effectLst>
              <a:latin typeface="+mn-lt"/>
            </a:rPr>
            <a:t>PROBLEMA DE INVESTIGACION</a:t>
          </a:r>
          <a:endParaRPr lang="es-ES" b="1" i="1" cap="none" spc="300" dirty="0">
            <a:ln w="11430" cmpd="sng">
              <a:prstDash val="solid"/>
              <a:miter lim="800000"/>
            </a:ln>
            <a:effectLst>
              <a:glow rad="45500">
                <a:schemeClr val="accent1">
                  <a:satMod val="220000"/>
                  <a:alpha val="35000"/>
                </a:schemeClr>
              </a:glow>
            </a:effectLst>
            <a:latin typeface="+mn-lt"/>
          </a:endParaRPr>
        </a:p>
      </dgm:t>
    </dgm:pt>
    <dgm:pt modelId="{86058FCC-A6D5-4DF8-960C-A8F737DB33D4}" type="parTrans" cxnId="{5AFAB232-C68F-4623-A731-7FEE6A8436E5}">
      <dgm:prSet/>
      <dgm:spPr/>
      <dgm:t>
        <a:bodyPr/>
        <a:lstStyle/>
        <a:p>
          <a:endParaRPr lang="es-EC"/>
        </a:p>
      </dgm:t>
    </dgm:pt>
    <dgm:pt modelId="{7B7011B8-1006-413A-A905-46DACA87610E}" type="sibTrans" cxnId="{5AFAB232-C68F-4623-A731-7FEE6A8436E5}">
      <dgm:prSet/>
      <dgm:spPr/>
      <dgm:t>
        <a:bodyPr/>
        <a:lstStyle/>
        <a:p>
          <a:endParaRPr lang="es-EC"/>
        </a:p>
      </dgm:t>
    </dgm:pt>
    <dgm:pt modelId="{9B22DA4B-0B02-4A68-9FDB-11BCF8045641}">
      <dgm:prSet/>
      <dgm:spPr/>
      <dgm:t>
        <a:bodyPr/>
        <a:lstStyle/>
        <a:p>
          <a:r>
            <a:rPr lang="es-ES" b="1" i="1" cap="none" spc="300" dirty="0" smtClean="0">
              <a:ln w="11430" cmpd="sng">
                <a:prstDash val="solid"/>
                <a:miter lim="800000"/>
              </a:ln>
              <a:effectLst>
                <a:glow rad="45500">
                  <a:schemeClr val="accent1">
                    <a:satMod val="220000"/>
                    <a:alpha val="35000"/>
                  </a:schemeClr>
                </a:glow>
              </a:effectLst>
              <a:latin typeface="+mn-lt"/>
            </a:rPr>
            <a:t>PROBLEMA DE INVESTIGACION</a:t>
          </a:r>
          <a:endParaRPr lang="es-ES" b="1" i="1" cap="none" spc="300" dirty="0">
            <a:ln w="11430" cmpd="sng">
              <a:prstDash val="solid"/>
              <a:miter lim="800000"/>
            </a:ln>
            <a:effectLst>
              <a:glow rad="45500">
                <a:schemeClr val="accent1">
                  <a:satMod val="220000"/>
                  <a:alpha val="35000"/>
                </a:schemeClr>
              </a:glow>
            </a:effectLst>
            <a:latin typeface="+mn-lt"/>
          </a:endParaRPr>
        </a:p>
      </dgm:t>
    </dgm:pt>
    <dgm:pt modelId="{1E224FD9-7C35-46CC-99BD-A41679B60CA5}" type="parTrans" cxnId="{9E79A2CC-E0E0-4BB7-9E8C-3451026C550B}">
      <dgm:prSet/>
      <dgm:spPr/>
      <dgm:t>
        <a:bodyPr/>
        <a:lstStyle/>
        <a:p>
          <a:endParaRPr lang="es-EC"/>
        </a:p>
      </dgm:t>
    </dgm:pt>
    <dgm:pt modelId="{1FB4130B-A3A6-4946-A229-675088B1A22A}" type="sibTrans" cxnId="{9E79A2CC-E0E0-4BB7-9E8C-3451026C550B}">
      <dgm:prSet/>
      <dgm:spPr/>
      <dgm:t>
        <a:bodyPr/>
        <a:lstStyle/>
        <a:p>
          <a:endParaRPr lang="es-EC"/>
        </a:p>
      </dgm:t>
    </dgm:pt>
    <dgm:pt modelId="{E307522C-C12A-4F33-856D-0B7950B371A5}">
      <dgm:prSet phldrT="[Texto]"/>
      <dgm:spPr/>
      <dgm:t>
        <a:bodyPr/>
        <a:lstStyle/>
        <a:p>
          <a:r>
            <a:rPr lang="es-ES" b="1" i="1" cap="none" spc="300" dirty="0" smtClean="0">
              <a:ln w="11430" cmpd="sng">
                <a:prstDash val="solid"/>
                <a:miter lim="800000"/>
              </a:ln>
              <a:effectLst>
                <a:glow rad="45500">
                  <a:schemeClr val="accent1">
                    <a:satMod val="220000"/>
                    <a:alpha val="35000"/>
                  </a:schemeClr>
                </a:glow>
              </a:effectLst>
              <a:latin typeface="+mn-lt"/>
            </a:rPr>
            <a:t>ANALISIS DE RESULTADOS</a:t>
          </a:r>
          <a:endParaRPr lang="es-EC" b="1" i="1" cap="none" spc="300" dirty="0">
            <a:ln w="11430" cmpd="sng">
              <a:prstDash val="solid"/>
              <a:miter lim="800000"/>
            </a:ln>
            <a:effectLst>
              <a:glow rad="45500">
                <a:schemeClr val="accent1">
                  <a:satMod val="220000"/>
                  <a:alpha val="35000"/>
                </a:schemeClr>
              </a:glow>
            </a:effectLst>
            <a:latin typeface="+mn-lt"/>
          </a:endParaRPr>
        </a:p>
      </dgm:t>
    </dgm:pt>
    <dgm:pt modelId="{64CE1CBD-4B2E-4166-99AA-57DA06765557}" type="parTrans" cxnId="{E0298E60-82B3-4F15-92C8-EF3AB38A51FB}">
      <dgm:prSet/>
      <dgm:spPr/>
      <dgm:t>
        <a:bodyPr/>
        <a:lstStyle/>
        <a:p>
          <a:endParaRPr lang="es-EC"/>
        </a:p>
      </dgm:t>
    </dgm:pt>
    <dgm:pt modelId="{A94B8CEB-D703-450E-8EB7-EE5C9E933B77}" type="sibTrans" cxnId="{E0298E60-82B3-4F15-92C8-EF3AB38A51FB}">
      <dgm:prSet/>
      <dgm:spPr/>
      <dgm:t>
        <a:bodyPr/>
        <a:lstStyle/>
        <a:p>
          <a:endParaRPr lang="es-EC"/>
        </a:p>
      </dgm:t>
    </dgm:pt>
    <dgm:pt modelId="{3CBF5DAC-1CF3-4A36-BA77-4ECA2DB20F43}">
      <dgm:prSet phldrT="[Texto]"/>
      <dgm:spPr/>
      <dgm:t>
        <a:bodyPr/>
        <a:lstStyle/>
        <a:p>
          <a:r>
            <a:rPr lang="es-ES" b="1" i="1" cap="none" spc="300" dirty="0" smtClean="0">
              <a:ln w="11430" cmpd="sng">
                <a:prstDash val="solid"/>
                <a:miter lim="800000"/>
              </a:ln>
              <a:effectLst>
                <a:glow rad="45500">
                  <a:schemeClr val="accent1">
                    <a:satMod val="220000"/>
                    <a:alpha val="35000"/>
                  </a:schemeClr>
                </a:glow>
              </a:effectLst>
              <a:latin typeface="+mn-lt"/>
            </a:rPr>
            <a:t>COMPROBACION DE LA HIPOTESIS</a:t>
          </a:r>
          <a:endParaRPr lang="es-EC" b="1" cap="none" spc="300" dirty="0">
            <a:ln w="11430" cmpd="sng">
              <a:prstDash val="solid"/>
              <a:miter lim="800000"/>
            </a:ln>
            <a:effectLst>
              <a:glow rad="45500">
                <a:schemeClr val="accent1">
                  <a:satMod val="220000"/>
                  <a:alpha val="35000"/>
                </a:schemeClr>
              </a:glow>
            </a:effectLst>
            <a:latin typeface="+mn-lt"/>
          </a:endParaRPr>
        </a:p>
      </dgm:t>
    </dgm:pt>
    <dgm:pt modelId="{6DF2D5B9-1ADD-4CE1-ACAE-3B9D2A6E7BC3}" type="parTrans" cxnId="{0C94FB49-55EF-4D49-B527-BE473C2CF082}">
      <dgm:prSet/>
      <dgm:spPr/>
      <dgm:t>
        <a:bodyPr/>
        <a:lstStyle/>
        <a:p>
          <a:endParaRPr lang="es-EC"/>
        </a:p>
      </dgm:t>
    </dgm:pt>
    <dgm:pt modelId="{4282E989-DACA-4E5A-A55F-C5DC0780FAB1}" type="sibTrans" cxnId="{0C94FB49-55EF-4D49-B527-BE473C2CF082}">
      <dgm:prSet/>
      <dgm:spPr/>
      <dgm:t>
        <a:bodyPr/>
        <a:lstStyle/>
        <a:p>
          <a:endParaRPr lang="es-EC"/>
        </a:p>
      </dgm:t>
    </dgm:pt>
    <dgm:pt modelId="{F9B7F524-E723-4A48-A910-4E3A6C5F7398}">
      <dgm:prSet phldrT="[Texto]"/>
      <dgm:spPr/>
      <dgm:t>
        <a:bodyPr/>
        <a:lstStyle/>
        <a:p>
          <a:r>
            <a:rPr lang="es-ES" b="1" i="1" cap="none" spc="300" dirty="0" smtClean="0">
              <a:ln w="11430" cmpd="sng">
                <a:prstDash val="solid"/>
                <a:miter lim="800000"/>
              </a:ln>
              <a:effectLst>
                <a:glow rad="45500">
                  <a:schemeClr val="accent1">
                    <a:satMod val="220000"/>
                    <a:alpha val="35000"/>
                  </a:schemeClr>
                </a:glow>
              </a:effectLst>
              <a:latin typeface="+mn-lt"/>
            </a:rPr>
            <a:t>CONCLUCIONES Y RECOMENDACIONES</a:t>
          </a:r>
          <a:endParaRPr lang="es-EC" b="1" cap="none" spc="300" dirty="0">
            <a:ln w="11430" cmpd="sng">
              <a:prstDash val="solid"/>
              <a:miter lim="800000"/>
            </a:ln>
            <a:effectLst>
              <a:glow rad="45500">
                <a:schemeClr val="accent1">
                  <a:satMod val="220000"/>
                  <a:alpha val="35000"/>
                </a:schemeClr>
              </a:glow>
            </a:effectLst>
            <a:latin typeface="+mn-lt"/>
          </a:endParaRPr>
        </a:p>
      </dgm:t>
    </dgm:pt>
    <dgm:pt modelId="{2AE399B5-9EB1-4AAE-A589-54FF6124C9D2}" type="parTrans" cxnId="{F48A63C9-2728-4D0E-A694-DD03D76F2BD8}">
      <dgm:prSet/>
      <dgm:spPr/>
      <dgm:t>
        <a:bodyPr/>
        <a:lstStyle/>
        <a:p>
          <a:endParaRPr lang="es-EC"/>
        </a:p>
      </dgm:t>
    </dgm:pt>
    <dgm:pt modelId="{C29775BB-64CF-4F48-9570-F1A9EF33F44A}" type="sibTrans" cxnId="{F48A63C9-2728-4D0E-A694-DD03D76F2BD8}">
      <dgm:prSet/>
      <dgm:spPr/>
      <dgm:t>
        <a:bodyPr/>
        <a:lstStyle/>
        <a:p>
          <a:endParaRPr lang="es-EC"/>
        </a:p>
      </dgm:t>
    </dgm:pt>
    <dgm:pt modelId="{1551DAB6-FB8D-4221-995D-E30346937881}" type="pres">
      <dgm:prSet presAssocID="{A1F9D91C-663B-4F1F-8841-586ADFE542A7}" presName="Name0" presStyleCnt="0">
        <dgm:presLayoutVars>
          <dgm:dir/>
          <dgm:animLvl val="lvl"/>
          <dgm:resizeHandles val="exact"/>
        </dgm:presLayoutVars>
      </dgm:prSet>
      <dgm:spPr/>
      <dgm:t>
        <a:bodyPr/>
        <a:lstStyle/>
        <a:p>
          <a:endParaRPr lang="es-ES"/>
        </a:p>
      </dgm:t>
    </dgm:pt>
    <dgm:pt modelId="{7310E490-7E2D-42D0-BDE3-373B819AC998}" type="pres">
      <dgm:prSet presAssocID="{F9B7F524-E723-4A48-A910-4E3A6C5F7398}" presName="boxAndChildren" presStyleCnt="0"/>
      <dgm:spPr/>
    </dgm:pt>
    <dgm:pt modelId="{C8BC5904-F17D-4243-8CF1-6A88FBABE824}" type="pres">
      <dgm:prSet presAssocID="{F9B7F524-E723-4A48-A910-4E3A6C5F7398}" presName="parentTextBox" presStyleLbl="node1" presStyleIdx="0" presStyleCnt="8"/>
      <dgm:spPr/>
      <dgm:t>
        <a:bodyPr/>
        <a:lstStyle/>
        <a:p>
          <a:endParaRPr lang="es-ES"/>
        </a:p>
      </dgm:t>
    </dgm:pt>
    <dgm:pt modelId="{E13AE626-BD1A-4126-9A34-922183027596}" type="pres">
      <dgm:prSet presAssocID="{4282E989-DACA-4E5A-A55F-C5DC0780FAB1}" presName="sp" presStyleCnt="0"/>
      <dgm:spPr/>
    </dgm:pt>
    <dgm:pt modelId="{E7F66832-25C6-453D-8253-C64255C9B656}" type="pres">
      <dgm:prSet presAssocID="{3CBF5DAC-1CF3-4A36-BA77-4ECA2DB20F43}" presName="arrowAndChildren" presStyleCnt="0"/>
      <dgm:spPr/>
    </dgm:pt>
    <dgm:pt modelId="{68CBB934-666B-408B-9497-B8E926248C98}" type="pres">
      <dgm:prSet presAssocID="{3CBF5DAC-1CF3-4A36-BA77-4ECA2DB20F43}" presName="parentTextArrow" presStyleLbl="node1" presStyleIdx="1" presStyleCnt="8"/>
      <dgm:spPr/>
      <dgm:t>
        <a:bodyPr/>
        <a:lstStyle/>
        <a:p>
          <a:endParaRPr lang="es-ES"/>
        </a:p>
      </dgm:t>
    </dgm:pt>
    <dgm:pt modelId="{3EFCAA4B-1A46-48EA-802A-BC6114ED442F}" type="pres">
      <dgm:prSet presAssocID="{A94B8CEB-D703-450E-8EB7-EE5C9E933B77}" presName="sp" presStyleCnt="0"/>
      <dgm:spPr/>
    </dgm:pt>
    <dgm:pt modelId="{72E69A0B-79DF-4688-A4DF-C63282196C91}" type="pres">
      <dgm:prSet presAssocID="{E307522C-C12A-4F33-856D-0B7950B371A5}" presName="arrowAndChildren" presStyleCnt="0"/>
      <dgm:spPr/>
    </dgm:pt>
    <dgm:pt modelId="{B0CAFBCF-841E-4E4F-8604-737F49DD09C7}" type="pres">
      <dgm:prSet presAssocID="{E307522C-C12A-4F33-856D-0B7950B371A5}" presName="parentTextArrow" presStyleLbl="node1" presStyleIdx="2" presStyleCnt="8"/>
      <dgm:spPr/>
      <dgm:t>
        <a:bodyPr/>
        <a:lstStyle/>
        <a:p>
          <a:endParaRPr lang="es-ES"/>
        </a:p>
      </dgm:t>
    </dgm:pt>
    <dgm:pt modelId="{ED2C8A38-542C-4DF0-8D45-5E43214F824F}" type="pres">
      <dgm:prSet presAssocID="{38CEC24A-B928-4046-A844-D3E6041029FA}" presName="sp" presStyleCnt="0"/>
      <dgm:spPr/>
    </dgm:pt>
    <dgm:pt modelId="{F438D9C4-FDAC-4832-A2BA-741650E2B11E}" type="pres">
      <dgm:prSet presAssocID="{6052E5A9-749A-4066-AB9E-D2E552AD6F12}" presName="arrowAndChildren" presStyleCnt="0"/>
      <dgm:spPr/>
    </dgm:pt>
    <dgm:pt modelId="{535C2422-7219-4798-A589-6CF4EB6D01AF}" type="pres">
      <dgm:prSet presAssocID="{6052E5A9-749A-4066-AB9E-D2E552AD6F12}" presName="parentTextArrow" presStyleLbl="node1" presStyleIdx="3" presStyleCnt="8"/>
      <dgm:spPr/>
      <dgm:t>
        <a:bodyPr/>
        <a:lstStyle/>
        <a:p>
          <a:endParaRPr lang="es-ES"/>
        </a:p>
      </dgm:t>
    </dgm:pt>
    <dgm:pt modelId="{6505102D-BA82-4006-BFF9-31BC99CB1B7C}" type="pres">
      <dgm:prSet presAssocID="{1FB4130B-A3A6-4946-A229-675088B1A22A}" presName="sp" presStyleCnt="0"/>
      <dgm:spPr/>
    </dgm:pt>
    <dgm:pt modelId="{EC639708-8F2A-45CA-9B72-47AFBE5C594C}" type="pres">
      <dgm:prSet presAssocID="{9B22DA4B-0B02-4A68-9FDB-11BCF8045641}" presName="arrowAndChildren" presStyleCnt="0"/>
      <dgm:spPr/>
    </dgm:pt>
    <dgm:pt modelId="{832C3F1C-DBF7-40D4-87A5-DAB5996B4F38}" type="pres">
      <dgm:prSet presAssocID="{9B22DA4B-0B02-4A68-9FDB-11BCF8045641}" presName="parentTextArrow" presStyleLbl="node1" presStyleIdx="4" presStyleCnt="8"/>
      <dgm:spPr/>
      <dgm:t>
        <a:bodyPr/>
        <a:lstStyle/>
        <a:p>
          <a:endParaRPr lang="es-ES"/>
        </a:p>
      </dgm:t>
    </dgm:pt>
    <dgm:pt modelId="{0A7C4BF2-E395-4389-97CB-1FEAB85FFE2C}" type="pres">
      <dgm:prSet presAssocID="{1B2D01D3-30D0-4A76-8632-16A6045FF65E}" presName="sp" presStyleCnt="0"/>
      <dgm:spPr/>
    </dgm:pt>
    <dgm:pt modelId="{811DE566-25EA-49E4-91FB-7E804146538E}" type="pres">
      <dgm:prSet presAssocID="{849F3758-75CE-4971-BA8F-504C9582AA3A}" presName="arrowAndChildren" presStyleCnt="0"/>
      <dgm:spPr/>
    </dgm:pt>
    <dgm:pt modelId="{C6F97A97-43D0-4827-885C-929754AC0FE6}" type="pres">
      <dgm:prSet presAssocID="{849F3758-75CE-4971-BA8F-504C9582AA3A}" presName="parentTextArrow" presStyleLbl="node1" presStyleIdx="5" presStyleCnt="8"/>
      <dgm:spPr/>
      <dgm:t>
        <a:bodyPr/>
        <a:lstStyle/>
        <a:p>
          <a:endParaRPr lang="es-ES"/>
        </a:p>
      </dgm:t>
    </dgm:pt>
    <dgm:pt modelId="{D7B04B1C-9EC1-4005-8FB7-C7895711081D}" type="pres">
      <dgm:prSet presAssocID="{7B7011B8-1006-413A-A905-46DACA87610E}" presName="sp" presStyleCnt="0"/>
      <dgm:spPr/>
    </dgm:pt>
    <dgm:pt modelId="{DD1430A6-E7DA-46E3-B5CF-E7C5E0016A61}" type="pres">
      <dgm:prSet presAssocID="{FA540F85-4D7F-4DF9-A3C1-54A4F59F8B06}" presName="arrowAndChildren" presStyleCnt="0"/>
      <dgm:spPr/>
    </dgm:pt>
    <dgm:pt modelId="{76186355-8E2C-475B-9A9A-852F63940FD4}" type="pres">
      <dgm:prSet presAssocID="{FA540F85-4D7F-4DF9-A3C1-54A4F59F8B06}" presName="parentTextArrow" presStyleLbl="node1" presStyleIdx="6" presStyleCnt="8" custLinFactNeighborX="1181" custLinFactNeighborY="-4144"/>
      <dgm:spPr/>
      <dgm:t>
        <a:bodyPr/>
        <a:lstStyle/>
        <a:p>
          <a:endParaRPr lang="es-ES"/>
        </a:p>
      </dgm:t>
    </dgm:pt>
    <dgm:pt modelId="{E209B9A1-BA64-4CC9-A4AE-5AB9815AA656}" type="pres">
      <dgm:prSet presAssocID="{0E489B66-6235-4F17-B47C-143E720AF0F5}" presName="sp" presStyleCnt="0"/>
      <dgm:spPr/>
    </dgm:pt>
    <dgm:pt modelId="{2EDC96E2-6FC1-42F5-BA36-8F471766B600}" type="pres">
      <dgm:prSet presAssocID="{A9C9B749-57ED-4CDC-BCB9-361A92DD8F2E}" presName="arrowAndChildren" presStyleCnt="0"/>
      <dgm:spPr/>
    </dgm:pt>
    <dgm:pt modelId="{3892844D-FBE7-4C87-9CB8-D983A2698D34}" type="pres">
      <dgm:prSet presAssocID="{A9C9B749-57ED-4CDC-BCB9-361A92DD8F2E}" presName="parentTextArrow" presStyleLbl="node1" presStyleIdx="7" presStyleCnt="8" custLinFactNeighborY="-2168"/>
      <dgm:spPr/>
      <dgm:t>
        <a:bodyPr/>
        <a:lstStyle/>
        <a:p>
          <a:endParaRPr lang="es-ES"/>
        </a:p>
      </dgm:t>
    </dgm:pt>
  </dgm:ptLst>
  <dgm:cxnLst>
    <dgm:cxn modelId="{E0298E60-82B3-4F15-92C8-EF3AB38A51FB}" srcId="{A1F9D91C-663B-4F1F-8841-586ADFE542A7}" destId="{E307522C-C12A-4F33-856D-0B7950B371A5}" srcOrd="5" destOrd="0" parTransId="{64CE1CBD-4B2E-4166-99AA-57DA06765557}" sibTransId="{A94B8CEB-D703-450E-8EB7-EE5C9E933B77}"/>
    <dgm:cxn modelId="{AEB1F0BA-61BC-4119-B594-651E3A659467}" type="presOf" srcId="{A1F9D91C-663B-4F1F-8841-586ADFE542A7}" destId="{1551DAB6-FB8D-4221-995D-E30346937881}" srcOrd="0" destOrd="0" presId="urn:microsoft.com/office/officeart/2005/8/layout/process4"/>
    <dgm:cxn modelId="{0BD2908C-C4C3-4031-B14F-9066861062D6}" type="presOf" srcId="{9B22DA4B-0B02-4A68-9FDB-11BCF8045641}" destId="{832C3F1C-DBF7-40D4-87A5-DAB5996B4F38}" srcOrd="0" destOrd="0" presId="urn:microsoft.com/office/officeart/2005/8/layout/process4"/>
    <dgm:cxn modelId="{32F2ED60-AD9A-4D5F-900E-F54A2516CEFC}" type="presOf" srcId="{3CBF5DAC-1CF3-4A36-BA77-4ECA2DB20F43}" destId="{68CBB934-666B-408B-9497-B8E926248C98}" srcOrd="0" destOrd="0" presId="urn:microsoft.com/office/officeart/2005/8/layout/process4"/>
    <dgm:cxn modelId="{39D0D7AD-A99A-4633-AA2D-8A2ED6F139DE}" type="presOf" srcId="{849F3758-75CE-4971-BA8F-504C9582AA3A}" destId="{C6F97A97-43D0-4827-885C-929754AC0FE6}" srcOrd="0" destOrd="0" presId="urn:microsoft.com/office/officeart/2005/8/layout/process4"/>
    <dgm:cxn modelId="{2E9FEE8D-3089-45DD-865E-49C37A9A4313}" srcId="{A1F9D91C-663B-4F1F-8841-586ADFE542A7}" destId="{849F3758-75CE-4971-BA8F-504C9582AA3A}" srcOrd="2" destOrd="0" parTransId="{64A0EF2E-2928-4BA7-AFB7-4EEC893AFDF3}" sibTransId="{1B2D01D3-30D0-4A76-8632-16A6045FF65E}"/>
    <dgm:cxn modelId="{9E79A2CC-E0E0-4BB7-9E8C-3451026C550B}" srcId="{A1F9D91C-663B-4F1F-8841-586ADFE542A7}" destId="{9B22DA4B-0B02-4A68-9FDB-11BCF8045641}" srcOrd="3" destOrd="0" parTransId="{1E224FD9-7C35-46CC-99BD-A41679B60CA5}" sibTransId="{1FB4130B-A3A6-4946-A229-675088B1A22A}"/>
    <dgm:cxn modelId="{0C94FB49-55EF-4D49-B527-BE473C2CF082}" srcId="{A1F9D91C-663B-4F1F-8841-586ADFE542A7}" destId="{3CBF5DAC-1CF3-4A36-BA77-4ECA2DB20F43}" srcOrd="6" destOrd="0" parTransId="{6DF2D5B9-1ADD-4CE1-ACAE-3B9D2A6E7BC3}" sibTransId="{4282E989-DACA-4E5A-A55F-C5DC0780FAB1}"/>
    <dgm:cxn modelId="{92304485-8008-4056-BCF7-4D149F849587}" type="presOf" srcId="{6052E5A9-749A-4066-AB9E-D2E552AD6F12}" destId="{535C2422-7219-4798-A589-6CF4EB6D01AF}" srcOrd="0" destOrd="0" presId="urn:microsoft.com/office/officeart/2005/8/layout/process4"/>
    <dgm:cxn modelId="{41922149-7249-4B3C-ABB1-BB6F42DC63EF}" srcId="{A1F9D91C-663B-4F1F-8841-586ADFE542A7}" destId="{A9C9B749-57ED-4CDC-BCB9-361A92DD8F2E}" srcOrd="0" destOrd="0" parTransId="{04AF8611-E00E-41C0-A4BF-9AFF0AEBFCB3}" sibTransId="{0E489B66-6235-4F17-B47C-143E720AF0F5}"/>
    <dgm:cxn modelId="{93DC9BA1-5E9B-49AF-8B10-59FB1433A322}" type="presOf" srcId="{F9B7F524-E723-4A48-A910-4E3A6C5F7398}" destId="{C8BC5904-F17D-4243-8CF1-6A88FBABE824}" srcOrd="0" destOrd="0" presId="urn:microsoft.com/office/officeart/2005/8/layout/process4"/>
    <dgm:cxn modelId="{5013F23E-DA58-4D66-BB8A-DC4934B81058}" type="presOf" srcId="{FA540F85-4D7F-4DF9-A3C1-54A4F59F8B06}" destId="{76186355-8E2C-475B-9A9A-852F63940FD4}" srcOrd="0" destOrd="0" presId="urn:microsoft.com/office/officeart/2005/8/layout/process4"/>
    <dgm:cxn modelId="{5FDB77FB-328E-459A-83EB-DE0AE25B4B6D}" type="presOf" srcId="{A9C9B749-57ED-4CDC-BCB9-361A92DD8F2E}" destId="{3892844D-FBE7-4C87-9CB8-D983A2698D34}" srcOrd="0" destOrd="0" presId="urn:microsoft.com/office/officeart/2005/8/layout/process4"/>
    <dgm:cxn modelId="{F48A63C9-2728-4D0E-A694-DD03D76F2BD8}" srcId="{A1F9D91C-663B-4F1F-8841-586ADFE542A7}" destId="{F9B7F524-E723-4A48-A910-4E3A6C5F7398}" srcOrd="7" destOrd="0" parTransId="{2AE399B5-9EB1-4AAE-A589-54FF6124C9D2}" sibTransId="{C29775BB-64CF-4F48-9570-F1A9EF33F44A}"/>
    <dgm:cxn modelId="{FACC17B7-F0C8-445A-9A87-2E17D16E50A1}" type="presOf" srcId="{E307522C-C12A-4F33-856D-0B7950B371A5}" destId="{B0CAFBCF-841E-4E4F-8604-737F49DD09C7}" srcOrd="0" destOrd="0" presId="urn:microsoft.com/office/officeart/2005/8/layout/process4"/>
    <dgm:cxn modelId="{5AFAB232-C68F-4623-A731-7FEE6A8436E5}" srcId="{A1F9D91C-663B-4F1F-8841-586ADFE542A7}" destId="{FA540F85-4D7F-4DF9-A3C1-54A4F59F8B06}" srcOrd="1" destOrd="0" parTransId="{86058FCC-A6D5-4DF8-960C-A8F737DB33D4}" sibTransId="{7B7011B8-1006-413A-A905-46DACA87610E}"/>
    <dgm:cxn modelId="{CA4EF4D0-0C2B-43A4-AF74-60D48073835A}" srcId="{A1F9D91C-663B-4F1F-8841-586ADFE542A7}" destId="{6052E5A9-749A-4066-AB9E-D2E552AD6F12}" srcOrd="4" destOrd="0" parTransId="{499A7C90-06F2-4283-979D-0E12C3087F38}" sibTransId="{38CEC24A-B928-4046-A844-D3E6041029FA}"/>
    <dgm:cxn modelId="{8752AEFE-735A-4794-9929-024072E33A9C}" type="presParOf" srcId="{1551DAB6-FB8D-4221-995D-E30346937881}" destId="{7310E490-7E2D-42D0-BDE3-373B819AC998}" srcOrd="0" destOrd="0" presId="urn:microsoft.com/office/officeart/2005/8/layout/process4"/>
    <dgm:cxn modelId="{B729BBEA-0D5F-4798-8F72-760E0691AF5B}" type="presParOf" srcId="{7310E490-7E2D-42D0-BDE3-373B819AC998}" destId="{C8BC5904-F17D-4243-8CF1-6A88FBABE824}" srcOrd="0" destOrd="0" presId="urn:microsoft.com/office/officeart/2005/8/layout/process4"/>
    <dgm:cxn modelId="{4AC5D6E4-30F5-480F-BE8A-95ACEBF4C6C6}" type="presParOf" srcId="{1551DAB6-FB8D-4221-995D-E30346937881}" destId="{E13AE626-BD1A-4126-9A34-922183027596}" srcOrd="1" destOrd="0" presId="urn:microsoft.com/office/officeart/2005/8/layout/process4"/>
    <dgm:cxn modelId="{6F97EC40-CD0B-4160-8F3C-470342D7351C}" type="presParOf" srcId="{1551DAB6-FB8D-4221-995D-E30346937881}" destId="{E7F66832-25C6-453D-8253-C64255C9B656}" srcOrd="2" destOrd="0" presId="urn:microsoft.com/office/officeart/2005/8/layout/process4"/>
    <dgm:cxn modelId="{D9212CAE-F0F4-4AB0-B522-DED9779778E1}" type="presParOf" srcId="{E7F66832-25C6-453D-8253-C64255C9B656}" destId="{68CBB934-666B-408B-9497-B8E926248C98}" srcOrd="0" destOrd="0" presId="urn:microsoft.com/office/officeart/2005/8/layout/process4"/>
    <dgm:cxn modelId="{876A51FE-011F-41E2-8A89-5E4224A1E1AE}" type="presParOf" srcId="{1551DAB6-FB8D-4221-995D-E30346937881}" destId="{3EFCAA4B-1A46-48EA-802A-BC6114ED442F}" srcOrd="3" destOrd="0" presId="urn:microsoft.com/office/officeart/2005/8/layout/process4"/>
    <dgm:cxn modelId="{97BBEEEC-EE66-4A65-8150-4F098684E367}" type="presParOf" srcId="{1551DAB6-FB8D-4221-995D-E30346937881}" destId="{72E69A0B-79DF-4688-A4DF-C63282196C91}" srcOrd="4" destOrd="0" presId="urn:microsoft.com/office/officeart/2005/8/layout/process4"/>
    <dgm:cxn modelId="{C8C1D8AB-5808-40A9-B89E-2840F2975EF5}" type="presParOf" srcId="{72E69A0B-79DF-4688-A4DF-C63282196C91}" destId="{B0CAFBCF-841E-4E4F-8604-737F49DD09C7}" srcOrd="0" destOrd="0" presId="urn:microsoft.com/office/officeart/2005/8/layout/process4"/>
    <dgm:cxn modelId="{0DF99315-BA35-4FA8-879D-BF1B913C18AC}" type="presParOf" srcId="{1551DAB6-FB8D-4221-995D-E30346937881}" destId="{ED2C8A38-542C-4DF0-8D45-5E43214F824F}" srcOrd="5" destOrd="0" presId="urn:microsoft.com/office/officeart/2005/8/layout/process4"/>
    <dgm:cxn modelId="{41FD4CAA-8D70-4C47-BA84-E3B32C5ACBD9}" type="presParOf" srcId="{1551DAB6-FB8D-4221-995D-E30346937881}" destId="{F438D9C4-FDAC-4832-A2BA-741650E2B11E}" srcOrd="6" destOrd="0" presId="urn:microsoft.com/office/officeart/2005/8/layout/process4"/>
    <dgm:cxn modelId="{65A5AB18-4FF1-454B-8C87-4BD963217A04}" type="presParOf" srcId="{F438D9C4-FDAC-4832-A2BA-741650E2B11E}" destId="{535C2422-7219-4798-A589-6CF4EB6D01AF}" srcOrd="0" destOrd="0" presId="urn:microsoft.com/office/officeart/2005/8/layout/process4"/>
    <dgm:cxn modelId="{44C391DB-12D2-40FF-A3AD-35F1D2B6F8BA}" type="presParOf" srcId="{1551DAB6-FB8D-4221-995D-E30346937881}" destId="{6505102D-BA82-4006-BFF9-31BC99CB1B7C}" srcOrd="7" destOrd="0" presId="urn:microsoft.com/office/officeart/2005/8/layout/process4"/>
    <dgm:cxn modelId="{F7DD316A-20F5-4BE5-A698-357EA8820154}" type="presParOf" srcId="{1551DAB6-FB8D-4221-995D-E30346937881}" destId="{EC639708-8F2A-45CA-9B72-47AFBE5C594C}" srcOrd="8" destOrd="0" presId="urn:microsoft.com/office/officeart/2005/8/layout/process4"/>
    <dgm:cxn modelId="{7C29535B-467E-403E-8D5C-05187A78CED3}" type="presParOf" srcId="{EC639708-8F2A-45CA-9B72-47AFBE5C594C}" destId="{832C3F1C-DBF7-40D4-87A5-DAB5996B4F38}" srcOrd="0" destOrd="0" presId="urn:microsoft.com/office/officeart/2005/8/layout/process4"/>
    <dgm:cxn modelId="{1FFA69FE-7C4B-4883-9920-293709022BF1}" type="presParOf" srcId="{1551DAB6-FB8D-4221-995D-E30346937881}" destId="{0A7C4BF2-E395-4389-97CB-1FEAB85FFE2C}" srcOrd="9" destOrd="0" presId="urn:microsoft.com/office/officeart/2005/8/layout/process4"/>
    <dgm:cxn modelId="{47B2C241-EA4F-4591-B420-5C144253E0CE}" type="presParOf" srcId="{1551DAB6-FB8D-4221-995D-E30346937881}" destId="{811DE566-25EA-49E4-91FB-7E804146538E}" srcOrd="10" destOrd="0" presId="urn:microsoft.com/office/officeart/2005/8/layout/process4"/>
    <dgm:cxn modelId="{06E6A828-1263-4A3C-8C36-A1C7CB920D2E}" type="presParOf" srcId="{811DE566-25EA-49E4-91FB-7E804146538E}" destId="{C6F97A97-43D0-4827-885C-929754AC0FE6}" srcOrd="0" destOrd="0" presId="urn:microsoft.com/office/officeart/2005/8/layout/process4"/>
    <dgm:cxn modelId="{D574AEEA-B60E-4C15-A62E-56FFBDFCBF4E}" type="presParOf" srcId="{1551DAB6-FB8D-4221-995D-E30346937881}" destId="{D7B04B1C-9EC1-4005-8FB7-C7895711081D}" srcOrd="11" destOrd="0" presId="urn:microsoft.com/office/officeart/2005/8/layout/process4"/>
    <dgm:cxn modelId="{AD3A17B5-1367-486D-99DF-6CD8493EFC0B}" type="presParOf" srcId="{1551DAB6-FB8D-4221-995D-E30346937881}" destId="{DD1430A6-E7DA-46E3-B5CF-E7C5E0016A61}" srcOrd="12" destOrd="0" presId="urn:microsoft.com/office/officeart/2005/8/layout/process4"/>
    <dgm:cxn modelId="{6DDB03E6-63C2-4138-BC6B-BA41F7D2E25A}" type="presParOf" srcId="{DD1430A6-E7DA-46E3-B5CF-E7C5E0016A61}" destId="{76186355-8E2C-475B-9A9A-852F63940FD4}" srcOrd="0" destOrd="0" presId="urn:microsoft.com/office/officeart/2005/8/layout/process4"/>
    <dgm:cxn modelId="{4A200D36-F467-4E4A-9400-146DE2B4B36B}" type="presParOf" srcId="{1551DAB6-FB8D-4221-995D-E30346937881}" destId="{E209B9A1-BA64-4CC9-A4AE-5AB9815AA656}" srcOrd="13" destOrd="0" presId="urn:microsoft.com/office/officeart/2005/8/layout/process4"/>
    <dgm:cxn modelId="{96CCFF87-506A-4401-95F0-8E6FB9E2BEED}" type="presParOf" srcId="{1551DAB6-FB8D-4221-995D-E30346937881}" destId="{2EDC96E2-6FC1-42F5-BA36-8F471766B600}" srcOrd="14" destOrd="0" presId="urn:microsoft.com/office/officeart/2005/8/layout/process4"/>
    <dgm:cxn modelId="{AB921739-09B5-4B48-A75A-2A396A9E0ACC}" type="presParOf" srcId="{2EDC96E2-6FC1-42F5-BA36-8F471766B600}" destId="{3892844D-FBE7-4C87-9CB8-D983A2698D34}"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8FA8EA70-399B-4850-92DC-E60E36AC6416}" type="doc">
      <dgm:prSet loTypeId="urn:microsoft.com/office/officeart/2005/8/layout/vList2" loCatId="list" qsTypeId="urn:microsoft.com/office/officeart/2005/8/quickstyle/simple5" qsCatId="simple" csTypeId="urn:microsoft.com/office/officeart/2005/8/colors/colorful5" csCatId="colorful" phldr="1"/>
      <dgm:spPr/>
      <dgm:t>
        <a:bodyPr/>
        <a:lstStyle/>
        <a:p>
          <a:endParaRPr lang="es-SV"/>
        </a:p>
      </dgm:t>
    </dgm:pt>
    <dgm:pt modelId="{7717679D-46F5-4F30-85C7-4D241053CC0F}">
      <dgm:prSet/>
      <dgm:spPr/>
      <dgm:t>
        <a:bodyPr/>
        <a:lstStyle/>
        <a:p>
          <a:pPr algn="just" rtl="0"/>
          <a:r>
            <a:rPr lang="es-ES" dirty="0" smtClean="0"/>
            <a:t>Implementar en las embarcaciones del Coguar bicicletas estáticas y caminadoras para que los tripulantes puedan realizar actividad física con el fin de mejorar su resistencia aeróbica.</a:t>
          </a:r>
          <a:endParaRPr lang="es-SV" dirty="0"/>
        </a:p>
      </dgm:t>
    </dgm:pt>
    <dgm:pt modelId="{A4BEF57D-388A-49D2-A006-E622C737A1E2}" type="parTrans" cxnId="{9A80D091-A0FE-4CB4-B3D1-B98B343F2181}">
      <dgm:prSet/>
      <dgm:spPr/>
      <dgm:t>
        <a:bodyPr/>
        <a:lstStyle/>
        <a:p>
          <a:endParaRPr lang="es-SV"/>
        </a:p>
      </dgm:t>
    </dgm:pt>
    <dgm:pt modelId="{CBA64C04-8971-4889-9F03-9B465FC5D486}" type="sibTrans" cxnId="{9A80D091-A0FE-4CB4-B3D1-B98B343F2181}">
      <dgm:prSet/>
      <dgm:spPr/>
      <dgm:t>
        <a:bodyPr/>
        <a:lstStyle/>
        <a:p>
          <a:endParaRPr lang="es-SV"/>
        </a:p>
      </dgm:t>
    </dgm:pt>
    <dgm:pt modelId="{15EC88BA-B960-4707-9E63-43214F5FDBFD}">
      <dgm:prSet/>
      <dgm:spPr/>
      <dgm:t>
        <a:bodyPr/>
        <a:lstStyle/>
        <a:p>
          <a:pPr algn="just" rtl="0"/>
          <a:r>
            <a:rPr lang="es-ES" dirty="0" smtClean="0"/>
            <a:t>Para obtener una mejoría en la resistencia aérobica es necesario realizar actividad física de moderada intensidad mínimo 30 minutos, 5 días a la semana. También realizar actividad física de vigorosa intensidad por 20 minutos tres días a la semana.</a:t>
          </a:r>
          <a:endParaRPr lang="es-SV" dirty="0"/>
        </a:p>
      </dgm:t>
    </dgm:pt>
    <dgm:pt modelId="{A740AEB1-F497-4492-9777-3FBD7B2A96F3}" type="parTrans" cxnId="{D8B2E080-9258-4293-B741-7AE1C80E8F45}">
      <dgm:prSet/>
      <dgm:spPr/>
      <dgm:t>
        <a:bodyPr/>
        <a:lstStyle/>
        <a:p>
          <a:endParaRPr lang="es-SV"/>
        </a:p>
      </dgm:t>
    </dgm:pt>
    <dgm:pt modelId="{32D7BBE6-1C62-46DF-8658-2FEADB6C45A4}" type="sibTrans" cxnId="{D8B2E080-9258-4293-B741-7AE1C80E8F45}">
      <dgm:prSet/>
      <dgm:spPr/>
      <dgm:t>
        <a:bodyPr/>
        <a:lstStyle/>
        <a:p>
          <a:endParaRPr lang="es-SV"/>
        </a:p>
      </dgm:t>
    </dgm:pt>
    <dgm:pt modelId="{987B559F-A3DA-4B0D-AEE1-08664E8BB2A1}" type="pres">
      <dgm:prSet presAssocID="{8FA8EA70-399B-4850-92DC-E60E36AC6416}" presName="linear" presStyleCnt="0">
        <dgm:presLayoutVars>
          <dgm:animLvl val="lvl"/>
          <dgm:resizeHandles val="exact"/>
        </dgm:presLayoutVars>
      </dgm:prSet>
      <dgm:spPr/>
      <dgm:t>
        <a:bodyPr/>
        <a:lstStyle/>
        <a:p>
          <a:endParaRPr lang="es-ES"/>
        </a:p>
      </dgm:t>
    </dgm:pt>
    <dgm:pt modelId="{D022E28F-31F7-433B-B1FA-53389C8998C0}" type="pres">
      <dgm:prSet presAssocID="{7717679D-46F5-4F30-85C7-4D241053CC0F}" presName="parentText" presStyleLbl="node1" presStyleIdx="0" presStyleCnt="2" custLinFactY="-5943" custLinFactNeighborX="188" custLinFactNeighborY="-100000">
        <dgm:presLayoutVars>
          <dgm:chMax val="0"/>
          <dgm:bulletEnabled val="1"/>
        </dgm:presLayoutVars>
      </dgm:prSet>
      <dgm:spPr/>
      <dgm:t>
        <a:bodyPr/>
        <a:lstStyle/>
        <a:p>
          <a:endParaRPr lang="es-ES"/>
        </a:p>
      </dgm:t>
    </dgm:pt>
    <dgm:pt modelId="{B2DB254E-840E-4D41-A7EC-4EB45A669943}" type="pres">
      <dgm:prSet presAssocID="{CBA64C04-8971-4889-9F03-9B465FC5D486}" presName="spacer" presStyleCnt="0"/>
      <dgm:spPr/>
      <dgm:t>
        <a:bodyPr/>
        <a:lstStyle/>
        <a:p>
          <a:endParaRPr lang="es-ES"/>
        </a:p>
      </dgm:t>
    </dgm:pt>
    <dgm:pt modelId="{799FC4A3-0A19-4214-B7EF-9D4D0AE430F2}" type="pres">
      <dgm:prSet presAssocID="{15EC88BA-B960-4707-9E63-43214F5FDBFD}" presName="parentText" presStyleLbl="node1" presStyleIdx="1" presStyleCnt="2">
        <dgm:presLayoutVars>
          <dgm:chMax val="0"/>
          <dgm:bulletEnabled val="1"/>
        </dgm:presLayoutVars>
      </dgm:prSet>
      <dgm:spPr/>
      <dgm:t>
        <a:bodyPr/>
        <a:lstStyle/>
        <a:p>
          <a:endParaRPr lang="es-ES"/>
        </a:p>
      </dgm:t>
    </dgm:pt>
  </dgm:ptLst>
  <dgm:cxnLst>
    <dgm:cxn modelId="{D8B2E080-9258-4293-B741-7AE1C80E8F45}" srcId="{8FA8EA70-399B-4850-92DC-E60E36AC6416}" destId="{15EC88BA-B960-4707-9E63-43214F5FDBFD}" srcOrd="1" destOrd="0" parTransId="{A740AEB1-F497-4492-9777-3FBD7B2A96F3}" sibTransId="{32D7BBE6-1C62-46DF-8658-2FEADB6C45A4}"/>
    <dgm:cxn modelId="{9A80D091-A0FE-4CB4-B3D1-B98B343F2181}" srcId="{8FA8EA70-399B-4850-92DC-E60E36AC6416}" destId="{7717679D-46F5-4F30-85C7-4D241053CC0F}" srcOrd="0" destOrd="0" parTransId="{A4BEF57D-388A-49D2-A006-E622C737A1E2}" sibTransId="{CBA64C04-8971-4889-9F03-9B465FC5D486}"/>
    <dgm:cxn modelId="{41AD61BD-3479-43D3-87A0-7164EAB00427}" type="presOf" srcId="{7717679D-46F5-4F30-85C7-4D241053CC0F}" destId="{D022E28F-31F7-433B-B1FA-53389C8998C0}" srcOrd="0" destOrd="0" presId="urn:microsoft.com/office/officeart/2005/8/layout/vList2"/>
    <dgm:cxn modelId="{EA7BC5DB-D918-4DAB-9CA2-7D6096DF12E4}" type="presOf" srcId="{15EC88BA-B960-4707-9E63-43214F5FDBFD}" destId="{799FC4A3-0A19-4214-B7EF-9D4D0AE430F2}" srcOrd="0" destOrd="0" presId="urn:microsoft.com/office/officeart/2005/8/layout/vList2"/>
    <dgm:cxn modelId="{8218FC6A-CEE9-401B-ABF6-A7C60805C5A6}" type="presOf" srcId="{8FA8EA70-399B-4850-92DC-E60E36AC6416}" destId="{987B559F-A3DA-4B0D-AEE1-08664E8BB2A1}" srcOrd="0" destOrd="0" presId="urn:microsoft.com/office/officeart/2005/8/layout/vList2"/>
    <dgm:cxn modelId="{2DC00650-4C41-4A0D-8622-C0E6F113F909}" type="presParOf" srcId="{987B559F-A3DA-4B0D-AEE1-08664E8BB2A1}" destId="{D022E28F-31F7-433B-B1FA-53389C8998C0}" srcOrd="0" destOrd="0" presId="urn:microsoft.com/office/officeart/2005/8/layout/vList2"/>
    <dgm:cxn modelId="{D0C3D8F7-B71B-4564-BA5F-D9BC1E65A674}" type="presParOf" srcId="{987B559F-A3DA-4B0D-AEE1-08664E8BB2A1}" destId="{B2DB254E-840E-4D41-A7EC-4EB45A669943}" srcOrd="1" destOrd="0" presId="urn:microsoft.com/office/officeart/2005/8/layout/vList2"/>
    <dgm:cxn modelId="{12570925-F44F-4030-B49F-E3A8B6829EC3}" type="presParOf" srcId="{987B559F-A3DA-4B0D-AEE1-08664E8BB2A1}" destId="{799FC4A3-0A19-4214-B7EF-9D4D0AE430F2}"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70AA4146-BCFA-4129-9600-02FC2CBA3686}" type="doc">
      <dgm:prSet loTypeId="urn:microsoft.com/office/officeart/2005/8/layout/hierarchy4" loCatId="hierarchy" qsTypeId="urn:microsoft.com/office/officeart/2005/8/quickstyle/simple1" qsCatId="simple" csTypeId="urn:microsoft.com/office/officeart/2005/8/colors/colorful3" csCatId="colorful" phldr="1"/>
      <dgm:spPr/>
      <dgm:t>
        <a:bodyPr/>
        <a:lstStyle/>
        <a:p>
          <a:endParaRPr lang="es-EC"/>
        </a:p>
      </dgm:t>
    </dgm:pt>
    <dgm:pt modelId="{7C09D169-4598-43B7-99A4-805ACC71E5F5}">
      <dgm:prSet custT="1"/>
      <dgm:spPr/>
      <dgm:t>
        <a:bodyPr/>
        <a:lstStyle/>
        <a:p>
          <a:pPr algn="just" rtl="0"/>
          <a:r>
            <a:rPr lang="es-ES" sz="2000" dirty="0" smtClean="0">
              <a:effectLst/>
              <a:latin typeface="Arial" panose="020B0604020202020204" pitchFamily="34" charset="0"/>
              <a:ea typeface="Times New Roman" panose="02020603050405020304" pitchFamily="18" charset="0"/>
            </a:rPr>
            <a:t>Una parte importante a mas de realizar la actividad física, es que el personal mejore su parte alimenticia de una forma sana y equilibrada, debe contener los nutrientes en cantidad y calidad suficientes aumentando en su dieta verduras y frutas frescas, alimentos ricos en </a:t>
          </a:r>
          <a:r>
            <a:rPr lang="es-ES" sz="2000" dirty="0" err="1" smtClean="0">
              <a:effectLst/>
              <a:latin typeface="Arial" panose="020B0604020202020204" pitchFamily="34" charset="0"/>
              <a:ea typeface="Times New Roman" panose="02020603050405020304" pitchFamily="18" charset="0"/>
            </a:rPr>
            <a:t>proteinas</a:t>
          </a:r>
          <a:r>
            <a:rPr lang="es-ES" sz="2000" dirty="0" smtClean="0">
              <a:effectLst/>
              <a:latin typeface="Arial" panose="020B0604020202020204" pitchFamily="34" charset="0"/>
              <a:ea typeface="Times New Roman" panose="02020603050405020304" pitchFamily="18" charset="0"/>
            </a:rPr>
            <a:t> e hidratos de carbono y consumir alimentos que tengan bajo contenido en grasa.</a:t>
          </a:r>
          <a:endParaRPr lang="es-EC" sz="2000" dirty="0"/>
        </a:p>
      </dgm:t>
    </dgm:pt>
    <dgm:pt modelId="{B1CD9279-482E-4A59-9CF0-98CE3B2B0C6E}" type="parTrans" cxnId="{FDA02C62-6BD1-4482-BA3B-B9E2BB318F01}">
      <dgm:prSet/>
      <dgm:spPr/>
      <dgm:t>
        <a:bodyPr/>
        <a:lstStyle/>
        <a:p>
          <a:endParaRPr lang="es-EC"/>
        </a:p>
      </dgm:t>
    </dgm:pt>
    <dgm:pt modelId="{A62B5AED-F45E-4339-963F-CA3C927CFBC3}" type="sibTrans" cxnId="{FDA02C62-6BD1-4482-BA3B-B9E2BB318F01}">
      <dgm:prSet/>
      <dgm:spPr/>
      <dgm:t>
        <a:bodyPr/>
        <a:lstStyle/>
        <a:p>
          <a:endParaRPr lang="es-EC"/>
        </a:p>
      </dgm:t>
    </dgm:pt>
    <dgm:pt modelId="{13C0C398-2508-4901-92DE-AD72DF8A3234}" type="pres">
      <dgm:prSet presAssocID="{70AA4146-BCFA-4129-9600-02FC2CBA3686}" presName="Name0" presStyleCnt="0">
        <dgm:presLayoutVars>
          <dgm:chPref val="1"/>
          <dgm:dir/>
          <dgm:animOne val="branch"/>
          <dgm:animLvl val="lvl"/>
          <dgm:resizeHandles/>
        </dgm:presLayoutVars>
      </dgm:prSet>
      <dgm:spPr/>
      <dgm:t>
        <a:bodyPr/>
        <a:lstStyle/>
        <a:p>
          <a:endParaRPr lang="es-ES"/>
        </a:p>
      </dgm:t>
    </dgm:pt>
    <dgm:pt modelId="{C1548047-7455-4F43-9CD3-0551CB67B74D}" type="pres">
      <dgm:prSet presAssocID="{7C09D169-4598-43B7-99A4-805ACC71E5F5}" presName="vertOne" presStyleCnt="0"/>
      <dgm:spPr/>
    </dgm:pt>
    <dgm:pt modelId="{2B742014-6F36-461A-871A-7258009697AF}" type="pres">
      <dgm:prSet presAssocID="{7C09D169-4598-43B7-99A4-805ACC71E5F5}" presName="txOne" presStyleLbl="node0" presStyleIdx="0" presStyleCnt="1">
        <dgm:presLayoutVars>
          <dgm:chPref val="3"/>
        </dgm:presLayoutVars>
      </dgm:prSet>
      <dgm:spPr/>
      <dgm:t>
        <a:bodyPr/>
        <a:lstStyle/>
        <a:p>
          <a:endParaRPr lang="es-ES"/>
        </a:p>
      </dgm:t>
    </dgm:pt>
    <dgm:pt modelId="{1FC4308B-8EA5-4A11-86AC-7A88EFD51F01}" type="pres">
      <dgm:prSet presAssocID="{7C09D169-4598-43B7-99A4-805ACC71E5F5}" presName="horzOne" presStyleCnt="0"/>
      <dgm:spPr/>
    </dgm:pt>
  </dgm:ptLst>
  <dgm:cxnLst>
    <dgm:cxn modelId="{FDA02C62-6BD1-4482-BA3B-B9E2BB318F01}" srcId="{70AA4146-BCFA-4129-9600-02FC2CBA3686}" destId="{7C09D169-4598-43B7-99A4-805ACC71E5F5}" srcOrd="0" destOrd="0" parTransId="{B1CD9279-482E-4A59-9CF0-98CE3B2B0C6E}" sibTransId="{A62B5AED-F45E-4339-963F-CA3C927CFBC3}"/>
    <dgm:cxn modelId="{160C103B-4D49-4351-8C5E-7D24C7418067}" type="presOf" srcId="{70AA4146-BCFA-4129-9600-02FC2CBA3686}" destId="{13C0C398-2508-4901-92DE-AD72DF8A3234}" srcOrd="0" destOrd="0" presId="urn:microsoft.com/office/officeart/2005/8/layout/hierarchy4"/>
    <dgm:cxn modelId="{6F13DCAA-3FE2-4CAE-80D2-AADA237CD119}" type="presOf" srcId="{7C09D169-4598-43B7-99A4-805ACC71E5F5}" destId="{2B742014-6F36-461A-871A-7258009697AF}" srcOrd="0" destOrd="0" presId="urn:microsoft.com/office/officeart/2005/8/layout/hierarchy4"/>
    <dgm:cxn modelId="{E3F61A24-F63B-41AE-8056-C3F445509728}" type="presParOf" srcId="{13C0C398-2508-4901-92DE-AD72DF8A3234}" destId="{C1548047-7455-4F43-9CD3-0551CB67B74D}" srcOrd="0" destOrd="0" presId="urn:microsoft.com/office/officeart/2005/8/layout/hierarchy4"/>
    <dgm:cxn modelId="{B72689FC-DA12-4CD7-A371-B118D1BC0C82}" type="presParOf" srcId="{C1548047-7455-4F43-9CD3-0551CB67B74D}" destId="{2B742014-6F36-461A-871A-7258009697AF}" srcOrd="0" destOrd="0" presId="urn:microsoft.com/office/officeart/2005/8/layout/hierarchy4"/>
    <dgm:cxn modelId="{3D69E47E-3952-4646-94A9-61A6DE970BF4}" type="presParOf" srcId="{C1548047-7455-4F43-9CD3-0551CB67B74D}" destId="{1FC4308B-8EA5-4A11-86AC-7A88EFD51F01}"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07EB8717-73CF-4F55-86B1-C047886DA024}" type="doc">
      <dgm:prSet loTypeId="urn:microsoft.com/office/officeart/2008/layout/LinedList" loCatId="list" qsTypeId="urn:microsoft.com/office/officeart/2005/8/quickstyle/simple1" qsCatId="simple" csTypeId="urn:microsoft.com/office/officeart/2005/8/colors/accent2_4" csCatId="accent2" phldr="1"/>
      <dgm:spPr/>
      <dgm:t>
        <a:bodyPr/>
        <a:lstStyle/>
        <a:p>
          <a:endParaRPr lang="es-SV"/>
        </a:p>
      </dgm:t>
    </dgm:pt>
    <dgm:pt modelId="{82DE1D52-04B3-4429-AFF7-3307A87B3C92}">
      <dgm:prSet custT="1"/>
      <dgm:spPr/>
      <dgm:t>
        <a:bodyPr/>
        <a:lstStyle/>
        <a:p>
          <a:pPr algn="ctr" rtl="0"/>
          <a:r>
            <a:rPr lang="es-ES" sz="3600" dirty="0" smtClean="0"/>
            <a:t>Diseño de un programa de actividad física para el personal del Coguar.</a:t>
          </a:r>
          <a:endParaRPr lang="es-SV" sz="3600" dirty="0"/>
        </a:p>
      </dgm:t>
    </dgm:pt>
    <dgm:pt modelId="{38DCD5F6-1CBB-46AC-A402-C80B6C0AF390}" type="parTrans" cxnId="{4320D103-8B8D-405D-9182-30D632AE9C76}">
      <dgm:prSet/>
      <dgm:spPr/>
      <dgm:t>
        <a:bodyPr/>
        <a:lstStyle/>
        <a:p>
          <a:pPr algn="just"/>
          <a:endParaRPr lang="es-SV"/>
        </a:p>
      </dgm:t>
    </dgm:pt>
    <dgm:pt modelId="{4D6A72DB-24C3-4A5F-B18A-242B8DE7AF15}" type="sibTrans" cxnId="{4320D103-8B8D-405D-9182-30D632AE9C76}">
      <dgm:prSet/>
      <dgm:spPr/>
      <dgm:t>
        <a:bodyPr/>
        <a:lstStyle/>
        <a:p>
          <a:pPr algn="just"/>
          <a:endParaRPr lang="es-SV"/>
        </a:p>
      </dgm:t>
    </dgm:pt>
    <dgm:pt modelId="{C47D5742-95EA-4C56-8D50-0E63E4F3F77F}">
      <dgm:prSet/>
      <dgm:spPr/>
      <dgm:t>
        <a:bodyPr/>
        <a:lstStyle/>
        <a:p>
          <a:pPr algn="just" rtl="0"/>
          <a:r>
            <a:rPr lang="es-ES" dirty="0" smtClean="0"/>
            <a:t>Se planteo el diseño de un programa de actividad física para el personal del Coguar,  en las instalaciones de los buques donde pasan la mayor parte de su tiempo laboral y no realizan ejercicio físico aeróbico, por lo que se produce un gradual aumento de peso y disminución de su forma física en cuanto a su rendimiento para las pruebas físicas.</a:t>
          </a:r>
          <a:endParaRPr lang="es-SV" dirty="0"/>
        </a:p>
      </dgm:t>
    </dgm:pt>
    <dgm:pt modelId="{6F92DED7-51E5-4F6F-8C42-D2E6BE60C7B1}" type="parTrans" cxnId="{A10448CF-469B-4415-A556-E5DC0874A89C}">
      <dgm:prSet/>
      <dgm:spPr/>
      <dgm:t>
        <a:bodyPr/>
        <a:lstStyle/>
        <a:p>
          <a:pPr algn="just"/>
          <a:endParaRPr lang="es-SV"/>
        </a:p>
      </dgm:t>
    </dgm:pt>
    <dgm:pt modelId="{4C9E42EF-53E8-4AC5-82C3-A03F123A0DD7}" type="sibTrans" cxnId="{A10448CF-469B-4415-A556-E5DC0874A89C}">
      <dgm:prSet/>
      <dgm:spPr/>
      <dgm:t>
        <a:bodyPr/>
        <a:lstStyle/>
        <a:p>
          <a:pPr algn="just"/>
          <a:endParaRPr lang="es-SV"/>
        </a:p>
      </dgm:t>
    </dgm:pt>
    <dgm:pt modelId="{81043573-73F0-481C-835A-E62D2A92A10E}">
      <dgm:prSet/>
      <dgm:spPr/>
      <dgm:t>
        <a:bodyPr/>
        <a:lstStyle/>
        <a:p>
          <a:pPr algn="just" rtl="0"/>
          <a:endParaRPr lang="es-SV" dirty="0"/>
        </a:p>
      </dgm:t>
    </dgm:pt>
    <dgm:pt modelId="{987E73EA-82E8-4062-825D-F0F956CDAD88}" type="sibTrans" cxnId="{A5B35765-5A61-4515-8690-F45DD3A89D9F}">
      <dgm:prSet/>
      <dgm:spPr/>
      <dgm:t>
        <a:bodyPr/>
        <a:lstStyle/>
        <a:p>
          <a:pPr algn="just"/>
          <a:endParaRPr lang="es-SV"/>
        </a:p>
      </dgm:t>
    </dgm:pt>
    <dgm:pt modelId="{C9BCD551-C20D-4A7D-BB90-6974C200BF98}" type="parTrans" cxnId="{A5B35765-5A61-4515-8690-F45DD3A89D9F}">
      <dgm:prSet/>
      <dgm:spPr/>
      <dgm:t>
        <a:bodyPr/>
        <a:lstStyle/>
        <a:p>
          <a:pPr algn="just"/>
          <a:endParaRPr lang="es-SV"/>
        </a:p>
      </dgm:t>
    </dgm:pt>
    <dgm:pt modelId="{C0751D8A-A2BE-4BA7-9CBF-119EAE6AC812}">
      <dgm:prSet/>
      <dgm:spPr/>
      <dgm:t>
        <a:bodyPr/>
        <a:lstStyle/>
        <a:p>
          <a:pPr algn="just" rtl="0"/>
          <a:endParaRPr lang="es-SV" dirty="0"/>
        </a:p>
      </dgm:t>
    </dgm:pt>
    <dgm:pt modelId="{719EAC75-F374-4500-90F7-64094CED68CF}" type="sibTrans" cxnId="{E4830B36-1E2A-4D14-9C21-41164D0B7970}">
      <dgm:prSet/>
      <dgm:spPr/>
      <dgm:t>
        <a:bodyPr/>
        <a:lstStyle/>
        <a:p>
          <a:pPr algn="just"/>
          <a:endParaRPr lang="es-SV"/>
        </a:p>
      </dgm:t>
    </dgm:pt>
    <dgm:pt modelId="{E107E8AA-0B55-49C3-ACE5-3FE59976E0ED}" type="parTrans" cxnId="{E4830B36-1E2A-4D14-9C21-41164D0B7970}">
      <dgm:prSet/>
      <dgm:spPr/>
      <dgm:t>
        <a:bodyPr/>
        <a:lstStyle/>
        <a:p>
          <a:pPr algn="just"/>
          <a:endParaRPr lang="es-SV"/>
        </a:p>
      </dgm:t>
    </dgm:pt>
    <dgm:pt modelId="{1D75AC87-79D7-454E-B948-21190991732E}" type="pres">
      <dgm:prSet presAssocID="{07EB8717-73CF-4F55-86B1-C047886DA024}" presName="vert0" presStyleCnt="0">
        <dgm:presLayoutVars>
          <dgm:dir/>
          <dgm:animOne val="branch"/>
          <dgm:animLvl val="lvl"/>
        </dgm:presLayoutVars>
      </dgm:prSet>
      <dgm:spPr/>
      <dgm:t>
        <a:bodyPr/>
        <a:lstStyle/>
        <a:p>
          <a:endParaRPr lang="es-EC"/>
        </a:p>
      </dgm:t>
    </dgm:pt>
    <dgm:pt modelId="{7B6A2DDE-D5CC-42B2-94EB-52315E86112D}" type="pres">
      <dgm:prSet presAssocID="{81043573-73F0-481C-835A-E62D2A92A10E}" presName="thickLine" presStyleLbl="alignNode1" presStyleIdx="0" presStyleCnt="2"/>
      <dgm:spPr/>
      <dgm:t>
        <a:bodyPr/>
        <a:lstStyle/>
        <a:p>
          <a:endParaRPr lang="es-EC"/>
        </a:p>
      </dgm:t>
    </dgm:pt>
    <dgm:pt modelId="{32498A93-017A-44B7-AD6B-19A629A4D2F5}" type="pres">
      <dgm:prSet presAssocID="{81043573-73F0-481C-835A-E62D2A92A10E}" presName="horz1" presStyleCnt="0"/>
      <dgm:spPr/>
      <dgm:t>
        <a:bodyPr/>
        <a:lstStyle/>
        <a:p>
          <a:endParaRPr lang="es-EC"/>
        </a:p>
      </dgm:t>
    </dgm:pt>
    <dgm:pt modelId="{864EC64A-FF02-48A8-A9D5-2E4255EABEFD}" type="pres">
      <dgm:prSet presAssocID="{81043573-73F0-481C-835A-E62D2A92A10E}" presName="tx1" presStyleLbl="revTx" presStyleIdx="0" presStyleCnt="4"/>
      <dgm:spPr/>
      <dgm:t>
        <a:bodyPr/>
        <a:lstStyle/>
        <a:p>
          <a:endParaRPr lang="es-EC"/>
        </a:p>
      </dgm:t>
    </dgm:pt>
    <dgm:pt modelId="{2389CA6A-3586-4821-9F38-426BE0BBD280}" type="pres">
      <dgm:prSet presAssocID="{81043573-73F0-481C-835A-E62D2A92A10E}" presName="vert1" presStyleCnt="0"/>
      <dgm:spPr/>
      <dgm:t>
        <a:bodyPr/>
        <a:lstStyle/>
        <a:p>
          <a:endParaRPr lang="es-EC"/>
        </a:p>
      </dgm:t>
    </dgm:pt>
    <dgm:pt modelId="{68F96C61-340A-4693-9565-7876AD015078}" type="pres">
      <dgm:prSet presAssocID="{82DE1D52-04B3-4429-AFF7-3307A87B3C92}" presName="vertSpace2a" presStyleCnt="0"/>
      <dgm:spPr/>
      <dgm:t>
        <a:bodyPr/>
        <a:lstStyle/>
        <a:p>
          <a:endParaRPr lang="es-EC"/>
        </a:p>
      </dgm:t>
    </dgm:pt>
    <dgm:pt modelId="{A8C7DE16-98E1-4B20-9FDF-3C3451840157}" type="pres">
      <dgm:prSet presAssocID="{82DE1D52-04B3-4429-AFF7-3307A87B3C92}" presName="horz2" presStyleCnt="0"/>
      <dgm:spPr/>
      <dgm:t>
        <a:bodyPr/>
        <a:lstStyle/>
        <a:p>
          <a:endParaRPr lang="es-EC"/>
        </a:p>
      </dgm:t>
    </dgm:pt>
    <dgm:pt modelId="{519E1BB8-22F3-4DFD-8A99-554893E94CB9}" type="pres">
      <dgm:prSet presAssocID="{82DE1D52-04B3-4429-AFF7-3307A87B3C92}" presName="horzSpace2" presStyleCnt="0"/>
      <dgm:spPr/>
      <dgm:t>
        <a:bodyPr/>
        <a:lstStyle/>
        <a:p>
          <a:endParaRPr lang="es-EC"/>
        </a:p>
      </dgm:t>
    </dgm:pt>
    <dgm:pt modelId="{7F813F91-2D8F-488A-B5EA-B08A6B32F6C2}" type="pres">
      <dgm:prSet presAssocID="{82DE1D52-04B3-4429-AFF7-3307A87B3C92}" presName="tx2" presStyleLbl="revTx" presStyleIdx="1" presStyleCnt="4" custScaleX="265134" custLinFactNeighborX="-12636"/>
      <dgm:spPr/>
      <dgm:t>
        <a:bodyPr/>
        <a:lstStyle/>
        <a:p>
          <a:endParaRPr lang="es-EC"/>
        </a:p>
      </dgm:t>
    </dgm:pt>
    <dgm:pt modelId="{4549EBAE-B760-4A49-B92F-5E0F8A9F4CB6}" type="pres">
      <dgm:prSet presAssocID="{82DE1D52-04B3-4429-AFF7-3307A87B3C92}" presName="vert2" presStyleCnt="0"/>
      <dgm:spPr/>
      <dgm:t>
        <a:bodyPr/>
        <a:lstStyle/>
        <a:p>
          <a:endParaRPr lang="es-EC"/>
        </a:p>
      </dgm:t>
    </dgm:pt>
    <dgm:pt modelId="{DC37762A-5F23-4CD4-9CAE-6C527F4E9D0B}" type="pres">
      <dgm:prSet presAssocID="{82DE1D52-04B3-4429-AFF7-3307A87B3C92}" presName="thinLine2b" presStyleLbl="callout" presStyleIdx="0" presStyleCnt="2" custSzY="45720" custScaleX="1596"/>
      <dgm:spPr/>
      <dgm:t>
        <a:bodyPr/>
        <a:lstStyle/>
        <a:p>
          <a:endParaRPr lang="es-EC"/>
        </a:p>
      </dgm:t>
    </dgm:pt>
    <dgm:pt modelId="{81B303EB-5EB9-458F-909D-B1AA6B41EB0F}" type="pres">
      <dgm:prSet presAssocID="{82DE1D52-04B3-4429-AFF7-3307A87B3C92}" presName="vertSpace2b" presStyleCnt="0"/>
      <dgm:spPr/>
      <dgm:t>
        <a:bodyPr/>
        <a:lstStyle/>
        <a:p>
          <a:endParaRPr lang="es-EC"/>
        </a:p>
      </dgm:t>
    </dgm:pt>
    <dgm:pt modelId="{3C5EF5AA-39B8-4054-BDFB-362AA12BC8C9}" type="pres">
      <dgm:prSet presAssocID="{C0751D8A-A2BE-4BA7-9CBF-119EAE6AC812}" presName="thickLine" presStyleLbl="alignNode1" presStyleIdx="1" presStyleCnt="2"/>
      <dgm:spPr/>
      <dgm:t>
        <a:bodyPr/>
        <a:lstStyle/>
        <a:p>
          <a:endParaRPr lang="es-EC"/>
        </a:p>
      </dgm:t>
    </dgm:pt>
    <dgm:pt modelId="{67F537BE-4B20-4924-BD34-EC7EDFD74E14}" type="pres">
      <dgm:prSet presAssocID="{C0751D8A-A2BE-4BA7-9CBF-119EAE6AC812}" presName="horz1" presStyleCnt="0"/>
      <dgm:spPr/>
      <dgm:t>
        <a:bodyPr/>
        <a:lstStyle/>
        <a:p>
          <a:endParaRPr lang="es-EC"/>
        </a:p>
      </dgm:t>
    </dgm:pt>
    <dgm:pt modelId="{8A7CD13D-0372-48BD-824D-EB9092F34582}" type="pres">
      <dgm:prSet presAssocID="{C0751D8A-A2BE-4BA7-9CBF-119EAE6AC812}" presName="tx1" presStyleLbl="revTx" presStyleIdx="2" presStyleCnt="4"/>
      <dgm:spPr/>
      <dgm:t>
        <a:bodyPr/>
        <a:lstStyle/>
        <a:p>
          <a:endParaRPr lang="es-SV"/>
        </a:p>
      </dgm:t>
    </dgm:pt>
    <dgm:pt modelId="{8F715C30-293B-49DF-B569-F0B2096348BF}" type="pres">
      <dgm:prSet presAssocID="{C0751D8A-A2BE-4BA7-9CBF-119EAE6AC812}" presName="vert1" presStyleCnt="0"/>
      <dgm:spPr/>
      <dgm:t>
        <a:bodyPr/>
        <a:lstStyle/>
        <a:p>
          <a:endParaRPr lang="es-EC"/>
        </a:p>
      </dgm:t>
    </dgm:pt>
    <dgm:pt modelId="{6D2CA4BC-C6C1-4698-A5BD-601250B1AACD}" type="pres">
      <dgm:prSet presAssocID="{C47D5742-95EA-4C56-8D50-0E63E4F3F77F}" presName="vertSpace2a" presStyleCnt="0"/>
      <dgm:spPr/>
      <dgm:t>
        <a:bodyPr/>
        <a:lstStyle/>
        <a:p>
          <a:endParaRPr lang="es-EC"/>
        </a:p>
      </dgm:t>
    </dgm:pt>
    <dgm:pt modelId="{68C50D42-CCB1-4AB6-BF99-E536D4554507}" type="pres">
      <dgm:prSet presAssocID="{C47D5742-95EA-4C56-8D50-0E63E4F3F77F}" presName="horz2" presStyleCnt="0"/>
      <dgm:spPr/>
      <dgm:t>
        <a:bodyPr/>
        <a:lstStyle/>
        <a:p>
          <a:endParaRPr lang="es-EC"/>
        </a:p>
      </dgm:t>
    </dgm:pt>
    <dgm:pt modelId="{A476E6CB-5CE0-4B4D-B5BF-A81D532A81E7}" type="pres">
      <dgm:prSet presAssocID="{C47D5742-95EA-4C56-8D50-0E63E4F3F77F}" presName="horzSpace2" presStyleCnt="0"/>
      <dgm:spPr/>
      <dgm:t>
        <a:bodyPr/>
        <a:lstStyle/>
        <a:p>
          <a:endParaRPr lang="es-EC"/>
        </a:p>
      </dgm:t>
    </dgm:pt>
    <dgm:pt modelId="{F9F2DD4F-D0D2-4B31-AC59-97A0C1BB23E9}" type="pres">
      <dgm:prSet presAssocID="{C47D5742-95EA-4C56-8D50-0E63E4F3F77F}" presName="tx2" presStyleLbl="revTx" presStyleIdx="3" presStyleCnt="4" custScaleX="127389" custLinFactNeighborX="-10023"/>
      <dgm:spPr/>
      <dgm:t>
        <a:bodyPr/>
        <a:lstStyle/>
        <a:p>
          <a:endParaRPr lang="es-EC"/>
        </a:p>
      </dgm:t>
    </dgm:pt>
    <dgm:pt modelId="{7F404010-5511-4F4A-810A-DA7653738503}" type="pres">
      <dgm:prSet presAssocID="{C47D5742-95EA-4C56-8D50-0E63E4F3F77F}" presName="vert2" presStyleCnt="0"/>
      <dgm:spPr/>
      <dgm:t>
        <a:bodyPr/>
        <a:lstStyle/>
        <a:p>
          <a:endParaRPr lang="es-EC"/>
        </a:p>
      </dgm:t>
    </dgm:pt>
    <dgm:pt modelId="{31C4660B-7AC7-466C-9263-97C5A77F47EA}" type="pres">
      <dgm:prSet presAssocID="{C47D5742-95EA-4C56-8D50-0E63E4F3F77F}" presName="thinLine2b" presStyleLbl="callout" presStyleIdx="1" presStyleCnt="2"/>
      <dgm:spPr/>
      <dgm:t>
        <a:bodyPr/>
        <a:lstStyle/>
        <a:p>
          <a:endParaRPr lang="es-EC"/>
        </a:p>
      </dgm:t>
    </dgm:pt>
    <dgm:pt modelId="{DF418FFE-4BA0-4B91-9A1A-88FF2F5DB552}" type="pres">
      <dgm:prSet presAssocID="{C47D5742-95EA-4C56-8D50-0E63E4F3F77F}" presName="vertSpace2b" presStyleCnt="0"/>
      <dgm:spPr/>
      <dgm:t>
        <a:bodyPr/>
        <a:lstStyle/>
        <a:p>
          <a:endParaRPr lang="es-EC"/>
        </a:p>
      </dgm:t>
    </dgm:pt>
  </dgm:ptLst>
  <dgm:cxnLst>
    <dgm:cxn modelId="{C3161A69-4A9B-4FBC-BB0B-443899BDFFBB}" type="presOf" srcId="{07EB8717-73CF-4F55-86B1-C047886DA024}" destId="{1D75AC87-79D7-454E-B948-21190991732E}" srcOrd="0" destOrd="0" presId="urn:microsoft.com/office/officeart/2008/layout/LinedList"/>
    <dgm:cxn modelId="{12C9735A-170D-4DBD-9947-538E7AE8F047}" type="presOf" srcId="{81043573-73F0-481C-835A-E62D2A92A10E}" destId="{864EC64A-FF02-48A8-A9D5-2E4255EABEFD}" srcOrd="0" destOrd="0" presId="urn:microsoft.com/office/officeart/2008/layout/LinedList"/>
    <dgm:cxn modelId="{A5B35765-5A61-4515-8690-F45DD3A89D9F}" srcId="{07EB8717-73CF-4F55-86B1-C047886DA024}" destId="{81043573-73F0-481C-835A-E62D2A92A10E}" srcOrd="0" destOrd="0" parTransId="{C9BCD551-C20D-4A7D-BB90-6974C200BF98}" sibTransId="{987E73EA-82E8-4062-825D-F0F956CDAD88}"/>
    <dgm:cxn modelId="{F57F7CD5-5FE8-44B4-B628-0725F51CC02D}" type="presOf" srcId="{C0751D8A-A2BE-4BA7-9CBF-119EAE6AC812}" destId="{8A7CD13D-0372-48BD-824D-EB9092F34582}" srcOrd="0" destOrd="0" presId="urn:microsoft.com/office/officeart/2008/layout/LinedList"/>
    <dgm:cxn modelId="{E4830B36-1E2A-4D14-9C21-41164D0B7970}" srcId="{07EB8717-73CF-4F55-86B1-C047886DA024}" destId="{C0751D8A-A2BE-4BA7-9CBF-119EAE6AC812}" srcOrd="1" destOrd="0" parTransId="{E107E8AA-0B55-49C3-ACE5-3FE59976E0ED}" sibTransId="{719EAC75-F374-4500-90F7-64094CED68CF}"/>
    <dgm:cxn modelId="{3BE50F51-FEF6-49CA-B808-2FF5D64BB152}" type="presOf" srcId="{C47D5742-95EA-4C56-8D50-0E63E4F3F77F}" destId="{F9F2DD4F-D0D2-4B31-AC59-97A0C1BB23E9}" srcOrd="0" destOrd="0" presId="urn:microsoft.com/office/officeart/2008/layout/LinedList"/>
    <dgm:cxn modelId="{4320D103-8B8D-405D-9182-30D632AE9C76}" srcId="{81043573-73F0-481C-835A-E62D2A92A10E}" destId="{82DE1D52-04B3-4429-AFF7-3307A87B3C92}" srcOrd="0" destOrd="0" parTransId="{38DCD5F6-1CBB-46AC-A402-C80B6C0AF390}" sibTransId="{4D6A72DB-24C3-4A5F-B18A-242B8DE7AF15}"/>
    <dgm:cxn modelId="{123C45D1-A683-4421-A668-10053FFE85B7}" type="presOf" srcId="{82DE1D52-04B3-4429-AFF7-3307A87B3C92}" destId="{7F813F91-2D8F-488A-B5EA-B08A6B32F6C2}" srcOrd="0" destOrd="0" presId="urn:microsoft.com/office/officeart/2008/layout/LinedList"/>
    <dgm:cxn modelId="{A10448CF-469B-4415-A556-E5DC0874A89C}" srcId="{C0751D8A-A2BE-4BA7-9CBF-119EAE6AC812}" destId="{C47D5742-95EA-4C56-8D50-0E63E4F3F77F}" srcOrd="0" destOrd="0" parTransId="{6F92DED7-51E5-4F6F-8C42-D2E6BE60C7B1}" sibTransId="{4C9E42EF-53E8-4AC5-82C3-A03F123A0DD7}"/>
    <dgm:cxn modelId="{02A45A33-F66C-48E1-83AC-B8D58DB0DE7A}" type="presParOf" srcId="{1D75AC87-79D7-454E-B948-21190991732E}" destId="{7B6A2DDE-D5CC-42B2-94EB-52315E86112D}" srcOrd="0" destOrd="0" presId="urn:microsoft.com/office/officeart/2008/layout/LinedList"/>
    <dgm:cxn modelId="{4CF35B83-F15A-4DF4-BA8A-DF0D2BE07C95}" type="presParOf" srcId="{1D75AC87-79D7-454E-B948-21190991732E}" destId="{32498A93-017A-44B7-AD6B-19A629A4D2F5}" srcOrd="1" destOrd="0" presId="urn:microsoft.com/office/officeart/2008/layout/LinedList"/>
    <dgm:cxn modelId="{0CBBAF0E-3064-40B1-BD46-7B6DDAC435F7}" type="presParOf" srcId="{32498A93-017A-44B7-AD6B-19A629A4D2F5}" destId="{864EC64A-FF02-48A8-A9D5-2E4255EABEFD}" srcOrd="0" destOrd="0" presId="urn:microsoft.com/office/officeart/2008/layout/LinedList"/>
    <dgm:cxn modelId="{83C67B9D-E7AD-4539-8B0A-84F7AAE64A57}" type="presParOf" srcId="{32498A93-017A-44B7-AD6B-19A629A4D2F5}" destId="{2389CA6A-3586-4821-9F38-426BE0BBD280}" srcOrd="1" destOrd="0" presId="urn:microsoft.com/office/officeart/2008/layout/LinedList"/>
    <dgm:cxn modelId="{C84A5807-25DB-40A0-8081-F3B9A4A8099B}" type="presParOf" srcId="{2389CA6A-3586-4821-9F38-426BE0BBD280}" destId="{68F96C61-340A-4693-9565-7876AD015078}" srcOrd="0" destOrd="0" presId="urn:microsoft.com/office/officeart/2008/layout/LinedList"/>
    <dgm:cxn modelId="{378C25FB-B6B2-4CD9-BAEA-7102F30022E4}" type="presParOf" srcId="{2389CA6A-3586-4821-9F38-426BE0BBD280}" destId="{A8C7DE16-98E1-4B20-9FDF-3C3451840157}" srcOrd="1" destOrd="0" presId="urn:microsoft.com/office/officeart/2008/layout/LinedList"/>
    <dgm:cxn modelId="{514CFE40-AB4D-4B70-A2BF-5C94108CA41F}" type="presParOf" srcId="{A8C7DE16-98E1-4B20-9FDF-3C3451840157}" destId="{519E1BB8-22F3-4DFD-8A99-554893E94CB9}" srcOrd="0" destOrd="0" presId="urn:microsoft.com/office/officeart/2008/layout/LinedList"/>
    <dgm:cxn modelId="{455CE89C-D4A3-42AF-A2B0-87F42C39826D}" type="presParOf" srcId="{A8C7DE16-98E1-4B20-9FDF-3C3451840157}" destId="{7F813F91-2D8F-488A-B5EA-B08A6B32F6C2}" srcOrd="1" destOrd="0" presId="urn:microsoft.com/office/officeart/2008/layout/LinedList"/>
    <dgm:cxn modelId="{41F132CC-E131-4BEB-8A64-2A2F4B99BD4C}" type="presParOf" srcId="{A8C7DE16-98E1-4B20-9FDF-3C3451840157}" destId="{4549EBAE-B760-4A49-B92F-5E0F8A9F4CB6}" srcOrd="2" destOrd="0" presId="urn:microsoft.com/office/officeart/2008/layout/LinedList"/>
    <dgm:cxn modelId="{D06C59E0-27CD-411C-9887-35380880152C}" type="presParOf" srcId="{2389CA6A-3586-4821-9F38-426BE0BBD280}" destId="{DC37762A-5F23-4CD4-9CAE-6C527F4E9D0B}" srcOrd="2" destOrd="0" presId="urn:microsoft.com/office/officeart/2008/layout/LinedList"/>
    <dgm:cxn modelId="{E54FCB63-E8CF-44C1-90AA-E15C36A503AC}" type="presParOf" srcId="{2389CA6A-3586-4821-9F38-426BE0BBD280}" destId="{81B303EB-5EB9-458F-909D-B1AA6B41EB0F}" srcOrd="3" destOrd="0" presId="urn:microsoft.com/office/officeart/2008/layout/LinedList"/>
    <dgm:cxn modelId="{DC6B558F-DFE8-4936-A7F6-6CD477971DA2}" type="presParOf" srcId="{1D75AC87-79D7-454E-B948-21190991732E}" destId="{3C5EF5AA-39B8-4054-BDFB-362AA12BC8C9}" srcOrd="2" destOrd="0" presId="urn:microsoft.com/office/officeart/2008/layout/LinedList"/>
    <dgm:cxn modelId="{AFE7CBF1-C5F5-45AF-88E9-45C4AF2D5093}" type="presParOf" srcId="{1D75AC87-79D7-454E-B948-21190991732E}" destId="{67F537BE-4B20-4924-BD34-EC7EDFD74E14}" srcOrd="3" destOrd="0" presId="urn:microsoft.com/office/officeart/2008/layout/LinedList"/>
    <dgm:cxn modelId="{ECABFAA2-CFFA-42A4-AA11-F8DF3ABBDA5B}" type="presParOf" srcId="{67F537BE-4B20-4924-BD34-EC7EDFD74E14}" destId="{8A7CD13D-0372-48BD-824D-EB9092F34582}" srcOrd="0" destOrd="0" presId="urn:microsoft.com/office/officeart/2008/layout/LinedList"/>
    <dgm:cxn modelId="{E4F1AB7B-1312-42CD-AB88-D550700DD0E5}" type="presParOf" srcId="{67F537BE-4B20-4924-BD34-EC7EDFD74E14}" destId="{8F715C30-293B-49DF-B569-F0B2096348BF}" srcOrd="1" destOrd="0" presId="urn:microsoft.com/office/officeart/2008/layout/LinedList"/>
    <dgm:cxn modelId="{0B657495-50BC-4ADA-A698-B0DAD0422B77}" type="presParOf" srcId="{8F715C30-293B-49DF-B569-F0B2096348BF}" destId="{6D2CA4BC-C6C1-4698-A5BD-601250B1AACD}" srcOrd="0" destOrd="0" presId="urn:microsoft.com/office/officeart/2008/layout/LinedList"/>
    <dgm:cxn modelId="{5BDD23B5-A9F8-4FF4-A953-446A5B4D0458}" type="presParOf" srcId="{8F715C30-293B-49DF-B569-F0B2096348BF}" destId="{68C50D42-CCB1-4AB6-BF99-E536D4554507}" srcOrd="1" destOrd="0" presId="urn:microsoft.com/office/officeart/2008/layout/LinedList"/>
    <dgm:cxn modelId="{AD182978-8450-485E-B7F0-4F1AC10BDDE4}" type="presParOf" srcId="{68C50D42-CCB1-4AB6-BF99-E536D4554507}" destId="{A476E6CB-5CE0-4B4D-B5BF-A81D532A81E7}" srcOrd="0" destOrd="0" presId="urn:microsoft.com/office/officeart/2008/layout/LinedList"/>
    <dgm:cxn modelId="{9F84AACA-952D-4C24-A4F3-C82B9E0583ED}" type="presParOf" srcId="{68C50D42-CCB1-4AB6-BF99-E536D4554507}" destId="{F9F2DD4F-D0D2-4B31-AC59-97A0C1BB23E9}" srcOrd="1" destOrd="0" presId="urn:microsoft.com/office/officeart/2008/layout/LinedList"/>
    <dgm:cxn modelId="{AD9AD8FD-03BA-47C8-9534-18F1456193A4}" type="presParOf" srcId="{68C50D42-CCB1-4AB6-BF99-E536D4554507}" destId="{7F404010-5511-4F4A-810A-DA7653738503}" srcOrd="2" destOrd="0" presId="urn:microsoft.com/office/officeart/2008/layout/LinedList"/>
    <dgm:cxn modelId="{52670349-1022-4F7F-A127-89746A9C9597}" type="presParOf" srcId="{8F715C30-293B-49DF-B569-F0B2096348BF}" destId="{31C4660B-7AC7-466C-9263-97C5A77F47EA}" srcOrd="2" destOrd="0" presId="urn:microsoft.com/office/officeart/2008/layout/LinedList"/>
    <dgm:cxn modelId="{ED01A232-F721-4528-8ACC-00BA72D37518}" type="presParOf" srcId="{8F715C30-293B-49DF-B569-F0B2096348BF}" destId="{DF418FFE-4BA0-4B91-9A1A-88FF2F5DB552}" srcOrd="3"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0DFD842E-EBD5-4FBC-AC7E-49D8B59F8548}" type="doc">
      <dgm:prSet loTypeId="urn:diagrams.loki3.com/BracketList+Icon" loCatId="list" qsTypeId="urn:microsoft.com/office/officeart/2005/8/quickstyle/simple1" qsCatId="simple" csTypeId="urn:microsoft.com/office/officeart/2005/8/colors/colorful1" csCatId="colorful" phldr="1"/>
      <dgm:spPr/>
      <dgm:t>
        <a:bodyPr/>
        <a:lstStyle/>
        <a:p>
          <a:endParaRPr lang="es-EC"/>
        </a:p>
      </dgm:t>
    </dgm:pt>
    <dgm:pt modelId="{28B84D5B-A1B8-4AAD-B47C-C690394EB685}">
      <dgm:prSet/>
      <dgm:spPr/>
      <dgm:t>
        <a:bodyPr/>
        <a:lstStyle/>
        <a:p>
          <a:pPr rtl="0"/>
          <a:r>
            <a:rPr lang="es-ES" b="1" dirty="0" smtClean="0"/>
            <a:t>OBJETIVOS GENERALES </a:t>
          </a:r>
          <a:endParaRPr lang="es-EC" dirty="0"/>
        </a:p>
      </dgm:t>
    </dgm:pt>
    <dgm:pt modelId="{1399EACA-8F80-479E-800C-981FEDA370D5}" type="parTrans" cxnId="{11E3460F-DB17-4C33-ABDC-0C8957914CF5}">
      <dgm:prSet/>
      <dgm:spPr/>
      <dgm:t>
        <a:bodyPr/>
        <a:lstStyle/>
        <a:p>
          <a:endParaRPr lang="es-EC"/>
        </a:p>
      </dgm:t>
    </dgm:pt>
    <dgm:pt modelId="{D1B2C046-F388-48AE-A121-0654BEAD80F1}" type="sibTrans" cxnId="{11E3460F-DB17-4C33-ABDC-0C8957914CF5}">
      <dgm:prSet/>
      <dgm:spPr/>
      <dgm:t>
        <a:bodyPr/>
        <a:lstStyle/>
        <a:p>
          <a:endParaRPr lang="es-EC"/>
        </a:p>
      </dgm:t>
    </dgm:pt>
    <dgm:pt modelId="{DA920DF0-5E2C-4948-98A8-7420BA2FDCF2}">
      <dgm:prSet/>
      <dgm:spPr/>
      <dgm:t>
        <a:bodyPr/>
        <a:lstStyle/>
        <a:p>
          <a:r>
            <a:rPr lang="es-ES" dirty="0" smtClean="0"/>
            <a:t>Mantener un equilibrio entre peso magro y peso graso del personal del Coguar. </a:t>
          </a:r>
          <a:endParaRPr lang="es-SV" dirty="0"/>
        </a:p>
      </dgm:t>
    </dgm:pt>
    <dgm:pt modelId="{8A2FEE73-E758-4686-9984-0FA1545A9821}" type="parTrans" cxnId="{D2C71F6D-8550-44CE-9F53-0F8EA4B49AEF}">
      <dgm:prSet/>
      <dgm:spPr/>
      <dgm:t>
        <a:bodyPr/>
        <a:lstStyle/>
        <a:p>
          <a:endParaRPr lang="es-SV"/>
        </a:p>
      </dgm:t>
    </dgm:pt>
    <dgm:pt modelId="{799C8E90-9F3E-470B-8476-694CA894F8B3}" type="sibTrans" cxnId="{D2C71F6D-8550-44CE-9F53-0F8EA4B49AEF}">
      <dgm:prSet/>
      <dgm:spPr/>
      <dgm:t>
        <a:bodyPr/>
        <a:lstStyle/>
        <a:p>
          <a:endParaRPr lang="es-SV"/>
        </a:p>
      </dgm:t>
    </dgm:pt>
    <dgm:pt modelId="{D7F248ED-1EAE-4311-A3C4-ABE718A1F363}">
      <dgm:prSet/>
      <dgm:spPr/>
      <dgm:t>
        <a:bodyPr/>
        <a:lstStyle/>
        <a:p>
          <a:r>
            <a:rPr lang="es-ES" b="1" dirty="0" smtClean="0"/>
            <a:t>OBJETIVO ESPECIFICO</a:t>
          </a:r>
          <a:endParaRPr lang="es-SV" dirty="0"/>
        </a:p>
      </dgm:t>
    </dgm:pt>
    <dgm:pt modelId="{B471C0A6-277F-4791-9510-F0E635D73692}" type="parTrans" cxnId="{47827915-FA44-4892-A5E5-6D466F8FB9EE}">
      <dgm:prSet/>
      <dgm:spPr/>
      <dgm:t>
        <a:bodyPr/>
        <a:lstStyle/>
        <a:p>
          <a:endParaRPr lang="es-SV"/>
        </a:p>
      </dgm:t>
    </dgm:pt>
    <dgm:pt modelId="{5AC2C013-2253-4E25-8DB0-08AA0B0B8C66}" type="sibTrans" cxnId="{47827915-FA44-4892-A5E5-6D466F8FB9EE}">
      <dgm:prSet/>
      <dgm:spPr/>
      <dgm:t>
        <a:bodyPr/>
        <a:lstStyle/>
        <a:p>
          <a:endParaRPr lang="es-SV"/>
        </a:p>
      </dgm:t>
    </dgm:pt>
    <dgm:pt modelId="{651260F6-98F1-4707-97C3-C272BA666522}">
      <dgm:prSet/>
      <dgm:spPr/>
      <dgm:t>
        <a:bodyPr/>
        <a:lstStyle/>
        <a:p>
          <a:r>
            <a:rPr lang="es-ES" smtClean="0"/>
            <a:t>Diseñar un programa de actividad física.</a:t>
          </a:r>
          <a:endParaRPr lang="es-SV"/>
        </a:p>
      </dgm:t>
    </dgm:pt>
    <dgm:pt modelId="{2E3493FB-8688-4CBA-B88F-F49EE53A698B}" type="parTrans" cxnId="{E50ED70D-CCFD-4A65-B735-8AB9FB3BF4AE}">
      <dgm:prSet/>
      <dgm:spPr/>
      <dgm:t>
        <a:bodyPr/>
        <a:lstStyle/>
        <a:p>
          <a:endParaRPr lang="es-SV"/>
        </a:p>
      </dgm:t>
    </dgm:pt>
    <dgm:pt modelId="{1AB783E4-1913-4736-8B70-7DE85DE8995E}" type="sibTrans" cxnId="{E50ED70D-CCFD-4A65-B735-8AB9FB3BF4AE}">
      <dgm:prSet/>
      <dgm:spPr/>
      <dgm:t>
        <a:bodyPr/>
        <a:lstStyle/>
        <a:p>
          <a:endParaRPr lang="es-SV"/>
        </a:p>
      </dgm:t>
    </dgm:pt>
    <dgm:pt modelId="{716EBE54-753D-4E1F-BCF9-8120FFA653E5}">
      <dgm:prSet/>
      <dgm:spPr/>
      <dgm:t>
        <a:bodyPr/>
        <a:lstStyle/>
        <a:p>
          <a:r>
            <a:rPr lang="es-ES" b="1" dirty="0" smtClean="0"/>
            <a:t> METAS </a:t>
          </a:r>
          <a:endParaRPr lang="es-SV" dirty="0"/>
        </a:p>
      </dgm:t>
    </dgm:pt>
    <dgm:pt modelId="{634EF542-DD34-4AE7-B609-48CDE9C948B4}" type="parTrans" cxnId="{AD21BA85-29FD-46AB-BE2F-754DD9173885}">
      <dgm:prSet/>
      <dgm:spPr/>
      <dgm:t>
        <a:bodyPr/>
        <a:lstStyle/>
        <a:p>
          <a:endParaRPr lang="es-SV"/>
        </a:p>
      </dgm:t>
    </dgm:pt>
    <dgm:pt modelId="{84A11B16-4DDA-4B80-BF1A-D4ADAB6E22BC}" type="sibTrans" cxnId="{AD21BA85-29FD-46AB-BE2F-754DD9173885}">
      <dgm:prSet/>
      <dgm:spPr/>
      <dgm:t>
        <a:bodyPr/>
        <a:lstStyle/>
        <a:p>
          <a:endParaRPr lang="es-SV"/>
        </a:p>
      </dgm:t>
    </dgm:pt>
    <dgm:pt modelId="{C628D6FF-E5BA-4668-82F0-7D01586F9188}">
      <dgm:prSet/>
      <dgm:spPr/>
      <dgm:t>
        <a:bodyPr/>
        <a:lstStyle/>
        <a:p>
          <a:r>
            <a:rPr lang="es-ES" dirty="0" smtClean="0"/>
            <a:t>Mejorar la condición física del Coguar.</a:t>
          </a:r>
          <a:endParaRPr lang="es-SV" dirty="0"/>
        </a:p>
      </dgm:t>
    </dgm:pt>
    <dgm:pt modelId="{387A6ECB-74C7-46A0-B6A0-650AC8C3CC83}" type="parTrans" cxnId="{049B9253-8398-46BA-B33A-F13843827749}">
      <dgm:prSet/>
      <dgm:spPr/>
      <dgm:t>
        <a:bodyPr/>
        <a:lstStyle/>
        <a:p>
          <a:endParaRPr lang="es-SV"/>
        </a:p>
      </dgm:t>
    </dgm:pt>
    <dgm:pt modelId="{7E4B5DB4-2CF9-49E5-AAD2-5708782521FA}" type="sibTrans" cxnId="{049B9253-8398-46BA-B33A-F13843827749}">
      <dgm:prSet/>
      <dgm:spPr/>
      <dgm:t>
        <a:bodyPr/>
        <a:lstStyle/>
        <a:p>
          <a:endParaRPr lang="es-SV"/>
        </a:p>
      </dgm:t>
    </dgm:pt>
    <dgm:pt modelId="{9A54842B-326B-4023-B118-F59D6F4358E5}">
      <dgm:prSet/>
      <dgm:spPr/>
      <dgm:t>
        <a:bodyPr/>
        <a:lstStyle/>
        <a:p>
          <a:r>
            <a:rPr lang="es-ES" dirty="0" smtClean="0"/>
            <a:t>Bajar los niveles de grasa corporal del Coguar.</a:t>
          </a:r>
          <a:endParaRPr lang="es-SV" dirty="0"/>
        </a:p>
      </dgm:t>
    </dgm:pt>
    <dgm:pt modelId="{FE7C8EF2-D1B1-499A-B677-E586E4B20D35}" type="parTrans" cxnId="{7EEF2EC5-9360-44CA-9B1D-AD351AF12EFB}">
      <dgm:prSet/>
      <dgm:spPr/>
      <dgm:t>
        <a:bodyPr/>
        <a:lstStyle/>
        <a:p>
          <a:endParaRPr lang="es-SV"/>
        </a:p>
      </dgm:t>
    </dgm:pt>
    <dgm:pt modelId="{E845B0F6-E55B-49DA-8210-95907505A0FE}" type="sibTrans" cxnId="{7EEF2EC5-9360-44CA-9B1D-AD351AF12EFB}">
      <dgm:prSet/>
      <dgm:spPr/>
      <dgm:t>
        <a:bodyPr/>
        <a:lstStyle/>
        <a:p>
          <a:endParaRPr lang="es-SV"/>
        </a:p>
      </dgm:t>
    </dgm:pt>
    <dgm:pt modelId="{A4177BD2-B4C3-44E9-9B5B-5A4A696A3593}">
      <dgm:prSet/>
      <dgm:spPr/>
      <dgm:t>
        <a:bodyPr/>
        <a:lstStyle/>
        <a:p>
          <a:r>
            <a:rPr lang="es-ES" b="1" dirty="0" smtClean="0"/>
            <a:t>BENEFICIOS </a:t>
          </a:r>
          <a:endParaRPr lang="es-SV" dirty="0"/>
        </a:p>
      </dgm:t>
    </dgm:pt>
    <dgm:pt modelId="{A3EFB120-5FA5-4320-8E99-2A47E53AD84A}" type="parTrans" cxnId="{CA9FD6B8-9113-4241-8E52-066CB8D3F1DD}">
      <dgm:prSet/>
      <dgm:spPr/>
      <dgm:t>
        <a:bodyPr/>
        <a:lstStyle/>
        <a:p>
          <a:endParaRPr lang="es-SV"/>
        </a:p>
      </dgm:t>
    </dgm:pt>
    <dgm:pt modelId="{A4BCD046-96DA-4DED-BE5B-45F54B7B7AD5}" type="sibTrans" cxnId="{CA9FD6B8-9113-4241-8E52-066CB8D3F1DD}">
      <dgm:prSet/>
      <dgm:spPr/>
      <dgm:t>
        <a:bodyPr/>
        <a:lstStyle/>
        <a:p>
          <a:endParaRPr lang="es-SV"/>
        </a:p>
      </dgm:t>
    </dgm:pt>
    <dgm:pt modelId="{93C10549-FA30-4278-B676-D7CF79D2AAEA}">
      <dgm:prSet/>
      <dgm:spPr/>
      <dgm:t>
        <a:bodyPr/>
        <a:lstStyle/>
        <a:p>
          <a:r>
            <a:rPr lang="es-ES" dirty="0" smtClean="0"/>
            <a:t>Aumento de la condición física del Coguar  por lo que mejoraría su efectividad operaria dentro de sus funciones.</a:t>
          </a:r>
          <a:endParaRPr lang="es-SV" dirty="0"/>
        </a:p>
      </dgm:t>
    </dgm:pt>
    <dgm:pt modelId="{742C4A4F-31F3-4FEA-931E-79AEF2E593D5}" type="parTrans" cxnId="{57B34E5D-E4C0-4A0D-8D0F-3F855BBE63BE}">
      <dgm:prSet/>
      <dgm:spPr/>
      <dgm:t>
        <a:bodyPr/>
        <a:lstStyle/>
        <a:p>
          <a:endParaRPr lang="es-SV"/>
        </a:p>
      </dgm:t>
    </dgm:pt>
    <dgm:pt modelId="{38D6F65D-F8F1-461F-846D-6419F824A6F2}" type="sibTrans" cxnId="{57B34E5D-E4C0-4A0D-8D0F-3F855BBE63BE}">
      <dgm:prSet/>
      <dgm:spPr/>
      <dgm:t>
        <a:bodyPr/>
        <a:lstStyle/>
        <a:p>
          <a:endParaRPr lang="es-SV"/>
        </a:p>
      </dgm:t>
    </dgm:pt>
    <dgm:pt modelId="{B6427FEA-5A1F-4920-849D-61A1DDBD8AEE}">
      <dgm:prSet/>
      <dgm:spPr/>
      <dgm:t>
        <a:bodyPr/>
        <a:lstStyle/>
        <a:p>
          <a:r>
            <a:rPr lang="es-ES" smtClean="0"/>
            <a:t>Disminución de los porcentajes de grasa corporal mejorando la estética del personal y bajando los riesgos de salud que estos producen.</a:t>
          </a:r>
          <a:endParaRPr lang="es-SV"/>
        </a:p>
      </dgm:t>
    </dgm:pt>
    <dgm:pt modelId="{79748B9B-8CE2-4D69-950D-BDDC0D80013E}" type="parTrans" cxnId="{992D69F5-2CC6-4461-B9A6-694D671A573D}">
      <dgm:prSet/>
      <dgm:spPr/>
      <dgm:t>
        <a:bodyPr/>
        <a:lstStyle/>
        <a:p>
          <a:endParaRPr lang="es-SV"/>
        </a:p>
      </dgm:t>
    </dgm:pt>
    <dgm:pt modelId="{3D3B6AEF-B3D6-44F8-BA10-FC03111A42CE}" type="sibTrans" cxnId="{992D69F5-2CC6-4461-B9A6-694D671A573D}">
      <dgm:prSet/>
      <dgm:spPr/>
      <dgm:t>
        <a:bodyPr/>
        <a:lstStyle/>
        <a:p>
          <a:endParaRPr lang="es-SV"/>
        </a:p>
      </dgm:t>
    </dgm:pt>
    <dgm:pt modelId="{0E7938E8-DBA9-40E7-9DEF-B421E57C11CE}">
      <dgm:prSet/>
      <dgm:spPr/>
      <dgm:t>
        <a:bodyPr/>
        <a:lstStyle/>
        <a:p>
          <a:r>
            <a:rPr lang="es-ES" b="1" dirty="0" smtClean="0"/>
            <a:t>LOCALIZACIÓN </a:t>
          </a:r>
          <a:endParaRPr lang="es-SV" dirty="0"/>
        </a:p>
      </dgm:t>
    </dgm:pt>
    <dgm:pt modelId="{6F29C3CA-067F-4358-8AED-553C392E3260}" type="parTrans" cxnId="{2520292B-B997-4FAA-A0E1-7A2C6D91457A}">
      <dgm:prSet/>
      <dgm:spPr/>
      <dgm:t>
        <a:bodyPr/>
        <a:lstStyle/>
        <a:p>
          <a:endParaRPr lang="es-SV"/>
        </a:p>
      </dgm:t>
    </dgm:pt>
    <dgm:pt modelId="{F0453724-8F06-4252-BFC3-FDEEFEE34C2D}" type="sibTrans" cxnId="{2520292B-B997-4FAA-A0E1-7A2C6D91457A}">
      <dgm:prSet/>
      <dgm:spPr/>
      <dgm:t>
        <a:bodyPr/>
        <a:lstStyle/>
        <a:p>
          <a:endParaRPr lang="es-SV"/>
        </a:p>
      </dgm:t>
    </dgm:pt>
    <dgm:pt modelId="{835BF34F-2CBE-4E8A-9942-1B1094B0699F}">
      <dgm:prSet/>
      <dgm:spPr/>
      <dgm:t>
        <a:bodyPr/>
        <a:lstStyle/>
        <a:p>
          <a:r>
            <a:rPr lang="es-ES" dirty="0" smtClean="0"/>
            <a:t>Se lo realizará en las embarcaciones del Coguar.</a:t>
          </a:r>
          <a:endParaRPr lang="es-SV" dirty="0"/>
        </a:p>
      </dgm:t>
    </dgm:pt>
    <dgm:pt modelId="{928CFF3A-7832-42EC-9A52-BA304EE26382}" type="parTrans" cxnId="{7448E433-CF63-4EBC-BF85-268B5F1A3E2C}">
      <dgm:prSet/>
      <dgm:spPr/>
      <dgm:t>
        <a:bodyPr/>
        <a:lstStyle/>
        <a:p>
          <a:endParaRPr lang="es-SV"/>
        </a:p>
      </dgm:t>
    </dgm:pt>
    <dgm:pt modelId="{A9DDCBF0-0DD3-4E10-9EB4-F0C0D761B217}" type="sibTrans" cxnId="{7448E433-CF63-4EBC-BF85-268B5F1A3E2C}">
      <dgm:prSet/>
      <dgm:spPr/>
      <dgm:t>
        <a:bodyPr/>
        <a:lstStyle/>
        <a:p>
          <a:endParaRPr lang="es-SV"/>
        </a:p>
      </dgm:t>
    </dgm:pt>
    <dgm:pt modelId="{CA3D1481-F735-4AAA-83DE-0C5EED89A9AA}">
      <dgm:prSet/>
      <dgm:spPr/>
      <dgm:t>
        <a:bodyPr/>
        <a:lstStyle/>
        <a:p>
          <a:r>
            <a:rPr lang="es-ES" b="1" dirty="0" smtClean="0"/>
            <a:t>COBERTURA ESPACIAL </a:t>
          </a:r>
          <a:endParaRPr lang="es-SV" dirty="0"/>
        </a:p>
      </dgm:t>
    </dgm:pt>
    <dgm:pt modelId="{755E14BE-C6BB-41A2-8E4F-BE71F65A328F}" type="parTrans" cxnId="{E8418AB6-5944-42D2-85F7-9FB17E14AE32}">
      <dgm:prSet/>
      <dgm:spPr/>
      <dgm:t>
        <a:bodyPr/>
        <a:lstStyle/>
        <a:p>
          <a:endParaRPr lang="es-SV"/>
        </a:p>
      </dgm:t>
    </dgm:pt>
    <dgm:pt modelId="{CAA85FA4-D1FD-48B8-9BB1-0CEA8D4000E4}" type="sibTrans" cxnId="{E8418AB6-5944-42D2-85F7-9FB17E14AE32}">
      <dgm:prSet/>
      <dgm:spPr/>
      <dgm:t>
        <a:bodyPr/>
        <a:lstStyle/>
        <a:p>
          <a:endParaRPr lang="es-SV"/>
        </a:p>
      </dgm:t>
    </dgm:pt>
    <dgm:pt modelId="{DE6D7947-EE87-4C35-8688-6D58CE10004A}">
      <dgm:prSet/>
      <dgm:spPr/>
      <dgm:t>
        <a:bodyPr/>
        <a:lstStyle/>
        <a:p>
          <a:r>
            <a:rPr lang="es-ES" dirty="0" smtClean="0"/>
            <a:t>Para todas las lanchas del Comando de Guardacostas de la Armada.</a:t>
          </a:r>
          <a:endParaRPr lang="es-SV" dirty="0"/>
        </a:p>
      </dgm:t>
    </dgm:pt>
    <dgm:pt modelId="{08C64880-CA2E-4CF0-A829-FA3F356A7658}" type="parTrans" cxnId="{719C5E89-6C38-4B40-A7DA-232E9C87417C}">
      <dgm:prSet/>
      <dgm:spPr/>
      <dgm:t>
        <a:bodyPr/>
        <a:lstStyle/>
        <a:p>
          <a:endParaRPr lang="es-SV"/>
        </a:p>
      </dgm:t>
    </dgm:pt>
    <dgm:pt modelId="{EB8DED88-73E2-4A32-A42A-93A96CDB5964}" type="sibTrans" cxnId="{719C5E89-6C38-4B40-A7DA-232E9C87417C}">
      <dgm:prSet/>
      <dgm:spPr/>
      <dgm:t>
        <a:bodyPr/>
        <a:lstStyle/>
        <a:p>
          <a:endParaRPr lang="es-SV"/>
        </a:p>
      </dgm:t>
    </dgm:pt>
    <dgm:pt modelId="{4FC31D07-CC80-4E73-BD74-37C0BCE7F9AF}">
      <dgm:prSet/>
      <dgm:spPr/>
      <dgm:t>
        <a:bodyPr/>
        <a:lstStyle/>
        <a:p>
          <a:r>
            <a:rPr lang="es-ES" dirty="0" smtClean="0"/>
            <a:t>Mejorar el rendimiento físico del personal del Coguar.</a:t>
          </a:r>
          <a:endParaRPr lang="es-SV" dirty="0"/>
        </a:p>
      </dgm:t>
    </dgm:pt>
    <dgm:pt modelId="{7B7E446A-A29B-4AF4-9D8F-97371FFC173B}" type="parTrans" cxnId="{E9DF69CF-2B97-47E8-B148-EBAA754834E2}">
      <dgm:prSet/>
      <dgm:spPr/>
      <dgm:t>
        <a:bodyPr/>
        <a:lstStyle/>
        <a:p>
          <a:endParaRPr lang="es-ES"/>
        </a:p>
      </dgm:t>
    </dgm:pt>
    <dgm:pt modelId="{00AAF7D7-D555-4003-94CB-02230DCBF146}" type="sibTrans" cxnId="{E9DF69CF-2B97-47E8-B148-EBAA754834E2}">
      <dgm:prSet/>
      <dgm:spPr/>
      <dgm:t>
        <a:bodyPr/>
        <a:lstStyle/>
        <a:p>
          <a:endParaRPr lang="es-ES"/>
        </a:p>
      </dgm:t>
    </dgm:pt>
    <dgm:pt modelId="{F6C21314-55AB-48BC-8360-46D557539697}" type="pres">
      <dgm:prSet presAssocID="{0DFD842E-EBD5-4FBC-AC7E-49D8B59F8548}" presName="Name0" presStyleCnt="0">
        <dgm:presLayoutVars>
          <dgm:dir/>
          <dgm:animLvl val="lvl"/>
          <dgm:resizeHandles val="exact"/>
        </dgm:presLayoutVars>
      </dgm:prSet>
      <dgm:spPr/>
      <dgm:t>
        <a:bodyPr/>
        <a:lstStyle/>
        <a:p>
          <a:endParaRPr lang="es-EC"/>
        </a:p>
      </dgm:t>
    </dgm:pt>
    <dgm:pt modelId="{DB33925C-40B9-42D6-B277-2CC59024DC17}" type="pres">
      <dgm:prSet presAssocID="{28B84D5B-A1B8-4AAD-B47C-C690394EB685}" presName="linNode" presStyleCnt="0"/>
      <dgm:spPr/>
      <dgm:t>
        <a:bodyPr/>
        <a:lstStyle/>
        <a:p>
          <a:endParaRPr lang="es-EC"/>
        </a:p>
      </dgm:t>
    </dgm:pt>
    <dgm:pt modelId="{A1331975-FC01-4E94-AC63-CA8A1F93A91C}" type="pres">
      <dgm:prSet presAssocID="{28B84D5B-A1B8-4AAD-B47C-C690394EB685}" presName="parTx" presStyleLbl="revTx" presStyleIdx="0" presStyleCnt="6">
        <dgm:presLayoutVars>
          <dgm:chMax val="1"/>
          <dgm:bulletEnabled val="1"/>
        </dgm:presLayoutVars>
      </dgm:prSet>
      <dgm:spPr/>
      <dgm:t>
        <a:bodyPr/>
        <a:lstStyle/>
        <a:p>
          <a:endParaRPr lang="es-EC"/>
        </a:p>
      </dgm:t>
    </dgm:pt>
    <dgm:pt modelId="{4563EB9E-93B9-4A60-88DF-601AAC404397}" type="pres">
      <dgm:prSet presAssocID="{28B84D5B-A1B8-4AAD-B47C-C690394EB685}" presName="bracket" presStyleLbl="parChTrans1D1" presStyleIdx="0" presStyleCnt="6"/>
      <dgm:spPr/>
      <dgm:t>
        <a:bodyPr/>
        <a:lstStyle/>
        <a:p>
          <a:endParaRPr lang="es-EC"/>
        </a:p>
      </dgm:t>
    </dgm:pt>
    <dgm:pt modelId="{F07168BD-528A-4DDC-B458-8844E874DACF}" type="pres">
      <dgm:prSet presAssocID="{28B84D5B-A1B8-4AAD-B47C-C690394EB685}" presName="spH" presStyleCnt="0"/>
      <dgm:spPr/>
      <dgm:t>
        <a:bodyPr/>
        <a:lstStyle/>
        <a:p>
          <a:endParaRPr lang="es-EC"/>
        </a:p>
      </dgm:t>
    </dgm:pt>
    <dgm:pt modelId="{24A1A751-1CEA-4ED3-9A0C-4CFFF81D550F}" type="pres">
      <dgm:prSet presAssocID="{28B84D5B-A1B8-4AAD-B47C-C690394EB685}" presName="desTx" presStyleLbl="node1" presStyleIdx="0" presStyleCnt="6">
        <dgm:presLayoutVars>
          <dgm:bulletEnabled val="1"/>
        </dgm:presLayoutVars>
      </dgm:prSet>
      <dgm:spPr/>
      <dgm:t>
        <a:bodyPr/>
        <a:lstStyle/>
        <a:p>
          <a:endParaRPr lang="es-EC"/>
        </a:p>
      </dgm:t>
    </dgm:pt>
    <dgm:pt modelId="{641896A0-60E4-4941-830C-2A10D740A07F}" type="pres">
      <dgm:prSet presAssocID="{D1B2C046-F388-48AE-A121-0654BEAD80F1}" presName="spV" presStyleCnt="0"/>
      <dgm:spPr/>
      <dgm:t>
        <a:bodyPr/>
        <a:lstStyle/>
        <a:p>
          <a:endParaRPr lang="es-EC"/>
        </a:p>
      </dgm:t>
    </dgm:pt>
    <dgm:pt modelId="{6CC33DE5-7484-4E9F-8D71-D721592D32B7}" type="pres">
      <dgm:prSet presAssocID="{D7F248ED-1EAE-4311-A3C4-ABE718A1F363}" presName="linNode" presStyleCnt="0"/>
      <dgm:spPr/>
      <dgm:t>
        <a:bodyPr/>
        <a:lstStyle/>
        <a:p>
          <a:endParaRPr lang="es-EC"/>
        </a:p>
      </dgm:t>
    </dgm:pt>
    <dgm:pt modelId="{03FB113A-3CC7-404A-8380-D5C8CD2F34B1}" type="pres">
      <dgm:prSet presAssocID="{D7F248ED-1EAE-4311-A3C4-ABE718A1F363}" presName="parTx" presStyleLbl="revTx" presStyleIdx="1" presStyleCnt="6">
        <dgm:presLayoutVars>
          <dgm:chMax val="1"/>
          <dgm:bulletEnabled val="1"/>
        </dgm:presLayoutVars>
      </dgm:prSet>
      <dgm:spPr/>
      <dgm:t>
        <a:bodyPr/>
        <a:lstStyle/>
        <a:p>
          <a:endParaRPr lang="es-EC"/>
        </a:p>
      </dgm:t>
    </dgm:pt>
    <dgm:pt modelId="{7D0C9F60-07AA-4E3D-B8FA-143C18459D73}" type="pres">
      <dgm:prSet presAssocID="{D7F248ED-1EAE-4311-A3C4-ABE718A1F363}" presName="bracket" presStyleLbl="parChTrans1D1" presStyleIdx="1" presStyleCnt="6"/>
      <dgm:spPr/>
      <dgm:t>
        <a:bodyPr/>
        <a:lstStyle/>
        <a:p>
          <a:endParaRPr lang="es-EC"/>
        </a:p>
      </dgm:t>
    </dgm:pt>
    <dgm:pt modelId="{8995C94A-5752-4CE8-8D33-3E3959616B47}" type="pres">
      <dgm:prSet presAssocID="{D7F248ED-1EAE-4311-A3C4-ABE718A1F363}" presName="spH" presStyleCnt="0"/>
      <dgm:spPr/>
      <dgm:t>
        <a:bodyPr/>
        <a:lstStyle/>
        <a:p>
          <a:endParaRPr lang="es-EC"/>
        </a:p>
      </dgm:t>
    </dgm:pt>
    <dgm:pt modelId="{CED2400F-4206-42F6-A0C0-02BFB76F4F9F}" type="pres">
      <dgm:prSet presAssocID="{D7F248ED-1EAE-4311-A3C4-ABE718A1F363}" presName="desTx" presStyleLbl="node1" presStyleIdx="1" presStyleCnt="6">
        <dgm:presLayoutVars>
          <dgm:bulletEnabled val="1"/>
        </dgm:presLayoutVars>
      </dgm:prSet>
      <dgm:spPr/>
      <dgm:t>
        <a:bodyPr/>
        <a:lstStyle/>
        <a:p>
          <a:endParaRPr lang="es-EC"/>
        </a:p>
      </dgm:t>
    </dgm:pt>
    <dgm:pt modelId="{A929B8E5-40D1-4D55-A28F-EEDEA9438C9A}" type="pres">
      <dgm:prSet presAssocID="{5AC2C013-2253-4E25-8DB0-08AA0B0B8C66}" presName="spV" presStyleCnt="0"/>
      <dgm:spPr/>
      <dgm:t>
        <a:bodyPr/>
        <a:lstStyle/>
        <a:p>
          <a:endParaRPr lang="es-EC"/>
        </a:p>
      </dgm:t>
    </dgm:pt>
    <dgm:pt modelId="{C4B1E548-434D-45BD-ABFD-6B08E7C42FA7}" type="pres">
      <dgm:prSet presAssocID="{716EBE54-753D-4E1F-BCF9-8120FFA653E5}" presName="linNode" presStyleCnt="0"/>
      <dgm:spPr/>
      <dgm:t>
        <a:bodyPr/>
        <a:lstStyle/>
        <a:p>
          <a:endParaRPr lang="es-EC"/>
        </a:p>
      </dgm:t>
    </dgm:pt>
    <dgm:pt modelId="{30A41987-F61E-4FB1-A062-EAA6750BD75C}" type="pres">
      <dgm:prSet presAssocID="{716EBE54-753D-4E1F-BCF9-8120FFA653E5}" presName="parTx" presStyleLbl="revTx" presStyleIdx="2" presStyleCnt="6">
        <dgm:presLayoutVars>
          <dgm:chMax val="1"/>
          <dgm:bulletEnabled val="1"/>
        </dgm:presLayoutVars>
      </dgm:prSet>
      <dgm:spPr/>
      <dgm:t>
        <a:bodyPr/>
        <a:lstStyle/>
        <a:p>
          <a:endParaRPr lang="es-EC"/>
        </a:p>
      </dgm:t>
    </dgm:pt>
    <dgm:pt modelId="{5164AF64-B2E7-4ACB-9120-3A0590243166}" type="pres">
      <dgm:prSet presAssocID="{716EBE54-753D-4E1F-BCF9-8120FFA653E5}" presName="bracket" presStyleLbl="parChTrans1D1" presStyleIdx="2" presStyleCnt="6"/>
      <dgm:spPr/>
      <dgm:t>
        <a:bodyPr/>
        <a:lstStyle/>
        <a:p>
          <a:endParaRPr lang="es-EC"/>
        </a:p>
      </dgm:t>
    </dgm:pt>
    <dgm:pt modelId="{747E1DAC-BF83-4F82-96C4-7A0C66350402}" type="pres">
      <dgm:prSet presAssocID="{716EBE54-753D-4E1F-BCF9-8120FFA653E5}" presName="spH" presStyleCnt="0"/>
      <dgm:spPr/>
      <dgm:t>
        <a:bodyPr/>
        <a:lstStyle/>
        <a:p>
          <a:endParaRPr lang="es-EC"/>
        </a:p>
      </dgm:t>
    </dgm:pt>
    <dgm:pt modelId="{1471A03F-2193-4390-AA3F-E2FA0D3EFDED}" type="pres">
      <dgm:prSet presAssocID="{716EBE54-753D-4E1F-BCF9-8120FFA653E5}" presName="desTx" presStyleLbl="node1" presStyleIdx="2" presStyleCnt="6">
        <dgm:presLayoutVars>
          <dgm:bulletEnabled val="1"/>
        </dgm:presLayoutVars>
      </dgm:prSet>
      <dgm:spPr/>
      <dgm:t>
        <a:bodyPr/>
        <a:lstStyle/>
        <a:p>
          <a:endParaRPr lang="es-EC"/>
        </a:p>
      </dgm:t>
    </dgm:pt>
    <dgm:pt modelId="{407B9839-9525-4972-A933-42F41C72463C}" type="pres">
      <dgm:prSet presAssocID="{84A11B16-4DDA-4B80-BF1A-D4ADAB6E22BC}" presName="spV" presStyleCnt="0"/>
      <dgm:spPr/>
      <dgm:t>
        <a:bodyPr/>
        <a:lstStyle/>
        <a:p>
          <a:endParaRPr lang="es-EC"/>
        </a:p>
      </dgm:t>
    </dgm:pt>
    <dgm:pt modelId="{4010440B-C14E-4415-B603-D8B2E95A0595}" type="pres">
      <dgm:prSet presAssocID="{A4177BD2-B4C3-44E9-9B5B-5A4A696A3593}" presName="linNode" presStyleCnt="0"/>
      <dgm:spPr/>
      <dgm:t>
        <a:bodyPr/>
        <a:lstStyle/>
        <a:p>
          <a:endParaRPr lang="es-EC"/>
        </a:p>
      </dgm:t>
    </dgm:pt>
    <dgm:pt modelId="{8B14BEB5-AD1C-47C4-AC95-5733C45FC7E3}" type="pres">
      <dgm:prSet presAssocID="{A4177BD2-B4C3-44E9-9B5B-5A4A696A3593}" presName="parTx" presStyleLbl="revTx" presStyleIdx="3" presStyleCnt="6">
        <dgm:presLayoutVars>
          <dgm:chMax val="1"/>
          <dgm:bulletEnabled val="1"/>
        </dgm:presLayoutVars>
      </dgm:prSet>
      <dgm:spPr/>
      <dgm:t>
        <a:bodyPr/>
        <a:lstStyle/>
        <a:p>
          <a:endParaRPr lang="es-EC"/>
        </a:p>
      </dgm:t>
    </dgm:pt>
    <dgm:pt modelId="{44CFCC03-C7FA-4EDA-B1B3-75A5668BFF74}" type="pres">
      <dgm:prSet presAssocID="{A4177BD2-B4C3-44E9-9B5B-5A4A696A3593}" presName="bracket" presStyleLbl="parChTrans1D1" presStyleIdx="3" presStyleCnt="6"/>
      <dgm:spPr/>
      <dgm:t>
        <a:bodyPr/>
        <a:lstStyle/>
        <a:p>
          <a:endParaRPr lang="es-EC"/>
        </a:p>
      </dgm:t>
    </dgm:pt>
    <dgm:pt modelId="{E648691C-9572-4D83-BA91-4AD674D347A8}" type="pres">
      <dgm:prSet presAssocID="{A4177BD2-B4C3-44E9-9B5B-5A4A696A3593}" presName="spH" presStyleCnt="0"/>
      <dgm:spPr/>
      <dgm:t>
        <a:bodyPr/>
        <a:lstStyle/>
        <a:p>
          <a:endParaRPr lang="es-EC"/>
        </a:p>
      </dgm:t>
    </dgm:pt>
    <dgm:pt modelId="{59DF9977-DA46-4D69-9233-4DE04F4E6DE0}" type="pres">
      <dgm:prSet presAssocID="{A4177BD2-B4C3-44E9-9B5B-5A4A696A3593}" presName="desTx" presStyleLbl="node1" presStyleIdx="3" presStyleCnt="6">
        <dgm:presLayoutVars>
          <dgm:bulletEnabled val="1"/>
        </dgm:presLayoutVars>
      </dgm:prSet>
      <dgm:spPr/>
      <dgm:t>
        <a:bodyPr/>
        <a:lstStyle/>
        <a:p>
          <a:endParaRPr lang="es-EC"/>
        </a:p>
      </dgm:t>
    </dgm:pt>
    <dgm:pt modelId="{576D8D47-0A63-4587-87BC-D39079C81FE5}" type="pres">
      <dgm:prSet presAssocID="{A4BCD046-96DA-4DED-BE5B-45F54B7B7AD5}" presName="spV" presStyleCnt="0"/>
      <dgm:spPr/>
      <dgm:t>
        <a:bodyPr/>
        <a:lstStyle/>
        <a:p>
          <a:endParaRPr lang="es-EC"/>
        </a:p>
      </dgm:t>
    </dgm:pt>
    <dgm:pt modelId="{FFC3051A-A4EC-4FFB-A635-8659F52CBCDA}" type="pres">
      <dgm:prSet presAssocID="{0E7938E8-DBA9-40E7-9DEF-B421E57C11CE}" presName="linNode" presStyleCnt="0"/>
      <dgm:spPr/>
      <dgm:t>
        <a:bodyPr/>
        <a:lstStyle/>
        <a:p>
          <a:endParaRPr lang="es-EC"/>
        </a:p>
      </dgm:t>
    </dgm:pt>
    <dgm:pt modelId="{A7706DF8-3D7F-478F-8E9D-E50297CA8495}" type="pres">
      <dgm:prSet presAssocID="{0E7938E8-DBA9-40E7-9DEF-B421E57C11CE}" presName="parTx" presStyleLbl="revTx" presStyleIdx="4" presStyleCnt="6">
        <dgm:presLayoutVars>
          <dgm:chMax val="1"/>
          <dgm:bulletEnabled val="1"/>
        </dgm:presLayoutVars>
      </dgm:prSet>
      <dgm:spPr/>
      <dgm:t>
        <a:bodyPr/>
        <a:lstStyle/>
        <a:p>
          <a:endParaRPr lang="es-EC"/>
        </a:p>
      </dgm:t>
    </dgm:pt>
    <dgm:pt modelId="{26854CD4-53D1-4193-8D63-A909CE10C9FC}" type="pres">
      <dgm:prSet presAssocID="{0E7938E8-DBA9-40E7-9DEF-B421E57C11CE}" presName="bracket" presStyleLbl="parChTrans1D1" presStyleIdx="4" presStyleCnt="6"/>
      <dgm:spPr/>
      <dgm:t>
        <a:bodyPr/>
        <a:lstStyle/>
        <a:p>
          <a:endParaRPr lang="es-EC"/>
        </a:p>
      </dgm:t>
    </dgm:pt>
    <dgm:pt modelId="{FF49B698-B221-454A-B923-8ED70901CC53}" type="pres">
      <dgm:prSet presAssocID="{0E7938E8-DBA9-40E7-9DEF-B421E57C11CE}" presName="spH" presStyleCnt="0"/>
      <dgm:spPr/>
      <dgm:t>
        <a:bodyPr/>
        <a:lstStyle/>
        <a:p>
          <a:endParaRPr lang="es-EC"/>
        </a:p>
      </dgm:t>
    </dgm:pt>
    <dgm:pt modelId="{C757AE40-A192-44D5-8391-DB3578FA6854}" type="pres">
      <dgm:prSet presAssocID="{0E7938E8-DBA9-40E7-9DEF-B421E57C11CE}" presName="desTx" presStyleLbl="node1" presStyleIdx="4" presStyleCnt="6">
        <dgm:presLayoutVars>
          <dgm:bulletEnabled val="1"/>
        </dgm:presLayoutVars>
      </dgm:prSet>
      <dgm:spPr/>
      <dgm:t>
        <a:bodyPr/>
        <a:lstStyle/>
        <a:p>
          <a:endParaRPr lang="es-EC"/>
        </a:p>
      </dgm:t>
    </dgm:pt>
    <dgm:pt modelId="{0E39BAAF-FAEF-435F-8BC7-E54E812D4A01}" type="pres">
      <dgm:prSet presAssocID="{F0453724-8F06-4252-BFC3-FDEEFEE34C2D}" presName="spV" presStyleCnt="0"/>
      <dgm:spPr/>
      <dgm:t>
        <a:bodyPr/>
        <a:lstStyle/>
        <a:p>
          <a:endParaRPr lang="es-EC"/>
        </a:p>
      </dgm:t>
    </dgm:pt>
    <dgm:pt modelId="{B1EEC0F1-F5F3-4F20-AE92-516FAFFEEB30}" type="pres">
      <dgm:prSet presAssocID="{CA3D1481-F735-4AAA-83DE-0C5EED89A9AA}" presName="linNode" presStyleCnt="0"/>
      <dgm:spPr/>
      <dgm:t>
        <a:bodyPr/>
        <a:lstStyle/>
        <a:p>
          <a:endParaRPr lang="es-EC"/>
        </a:p>
      </dgm:t>
    </dgm:pt>
    <dgm:pt modelId="{F6047AE1-894E-44FF-A427-42A83E5A1CD4}" type="pres">
      <dgm:prSet presAssocID="{CA3D1481-F735-4AAA-83DE-0C5EED89A9AA}" presName="parTx" presStyleLbl="revTx" presStyleIdx="5" presStyleCnt="6">
        <dgm:presLayoutVars>
          <dgm:chMax val="1"/>
          <dgm:bulletEnabled val="1"/>
        </dgm:presLayoutVars>
      </dgm:prSet>
      <dgm:spPr/>
      <dgm:t>
        <a:bodyPr/>
        <a:lstStyle/>
        <a:p>
          <a:endParaRPr lang="es-EC"/>
        </a:p>
      </dgm:t>
    </dgm:pt>
    <dgm:pt modelId="{4E28B031-448F-46A9-994B-552865BB2325}" type="pres">
      <dgm:prSet presAssocID="{CA3D1481-F735-4AAA-83DE-0C5EED89A9AA}" presName="bracket" presStyleLbl="parChTrans1D1" presStyleIdx="5" presStyleCnt="6"/>
      <dgm:spPr/>
      <dgm:t>
        <a:bodyPr/>
        <a:lstStyle/>
        <a:p>
          <a:endParaRPr lang="es-EC"/>
        </a:p>
      </dgm:t>
    </dgm:pt>
    <dgm:pt modelId="{7E18BAA1-9B81-43A3-BFA4-106D251212ED}" type="pres">
      <dgm:prSet presAssocID="{CA3D1481-F735-4AAA-83DE-0C5EED89A9AA}" presName="spH" presStyleCnt="0"/>
      <dgm:spPr/>
      <dgm:t>
        <a:bodyPr/>
        <a:lstStyle/>
        <a:p>
          <a:endParaRPr lang="es-EC"/>
        </a:p>
      </dgm:t>
    </dgm:pt>
    <dgm:pt modelId="{6FBF4E1B-D99E-4855-AC97-018364D5F7EF}" type="pres">
      <dgm:prSet presAssocID="{CA3D1481-F735-4AAA-83DE-0C5EED89A9AA}" presName="desTx" presStyleLbl="node1" presStyleIdx="5" presStyleCnt="6">
        <dgm:presLayoutVars>
          <dgm:bulletEnabled val="1"/>
        </dgm:presLayoutVars>
      </dgm:prSet>
      <dgm:spPr/>
      <dgm:t>
        <a:bodyPr/>
        <a:lstStyle/>
        <a:p>
          <a:endParaRPr lang="es-EC"/>
        </a:p>
      </dgm:t>
    </dgm:pt>
  </dgm:ptLst>
  <dgm:cxnLst>
    <dgm:cxn modelId="{049B9253-8398-46BA-B33A-F13843827749}" srcId="{716EBE54-753D-4E1F-BCF9-8120FFA653E5}" destId="{C628D6FF-E5BA-4668-82F0-7D01586F9188}" srcOrd="0" destOrd="0" parTransId="{387A6ECB-74C7-46A0-B6A0-650AC8C3CC83}" sibTransId="{7E4B5DB4-2CF9-49E5-AAD2-5708782521FA}"/>
    <dgm:cxn modelId="{CA9FD6B8-9113-4241-8E52-066CB8D3F1DD}" srcId="{0DFD842E-EBD5-4FBC-AC7E-49D8B59F8548}" destId="{A4177BD2-B4C3-44E9-9B5B-5A4A696A3593}" srcOrd="3" destOrd="0" parTransId="{A3EFB120-5FA5-4320-8E99-2A47E53AD84A}" sibTransId="{A4BCD046-96DA-4DED-BE5B-45F54B7B7AD5}"/>
    <dgm:cxn modelId="{47827915-FA44-4892-A5E5-6D466F8FB9EE}" srcId="{0DFD842E-EBD5-4FBC-AC7E-49D8B59F8548}" destId="{D7F248ED-1EAE-4311-A3C4-ABE718A1F363}" srcOrd="1" destOrd="0" parTransId="{B471C0A6-277F-4791-9510-F0E635D73692}" sibTransId="{5AC2C013-2253-4E25-8DB0-08AA0B0B8C66}"/>
    <dgm:cxn modelId="{B2675BE5-687E-4F44-AEF7-F59E27C08FDD}" type="presOf" srcId="{651260F6-98F1-4707-97C3-C272BA666522}" destId="{CED2400F-4206-42F6-A0C0-02BFB76F4F9F}" srcOrd="0" destOrd="0" presId="urn:diagrams.loki3.com/BracketList+Icon"/>
    <dgm:cxn modelId="{57B34E5D-E4C0-4A0D-8D0F-3F855BBE63BE}" srcId="{A4177BD2-B4C3-44E9-9B5B-5A4A696A3593}" destId="{93C10549-FA30-4278-B676-D7CF79D2AAEA}" srcOrd="0" destOrd="0" parTransId="{742C4A4F-31F3-4FEA-931E-79AEF2E593D5}" sibTransId="{38D6F65D-F8F1-461F-846D-6419F824A6F2}"/>
    <dgm:cxn modelId="{D2C71F6D-8550-44CE-9F53-0F8EA4B49AEF}" srcId="{28B84D5B-A1B8-4AAD-B47C-C690394EB685}" destId="{DA920DF0-5E2C-4948-98A8-7420BA2FDCF2}" srcOrd="0" destOrd="0" parTransId="{8A2FEE73-E758-4686-9984-0FA1545A9821}" sibTransId="{799C8E90-9F3E-470B-8476-694CA894F8B3}"/>
    <dgm:cxn modelId="{2520292B-B997-4FAA-A0E1-7A2C6D91457A}" srcId="{0DFD842E-EBD5-4FBC-AC7E-49D8B59F8548}" destId="{0E7938E8-DBA9-40E7-9DEF-B421E57C11CE}" srcOrd="4" destOrd="0" parTransId="{6F29C3CA-067F-4358-8AED-553C392E3260}" sibTransId="{F0453724-8F06-4252-BFC3-FDEEFEE34C2D}"/>
    <dgm:cxn modelId="{E8214628-F7FE-4D16-98C8-A91AAC3077B6}" type="presOf" srcId="{716EBE54-753D-4E1F-BCF9-8120FFA653E5}" destId="{30A41987-F61E-4FB1-A062-EAA6750BD75C}" srcOrd="0" destOrd="0" presId="urn:diagrams.loki3.com/BracketList+Icon"/>
    <dgm:cxn modelId="{992D69F5-2CC6-4461-B9A6-694D671A573D}" srcId="{A4177BD2-B4C3-44E9-9B5B-5A4A696A3593}" destId="{B6427FEA-5A1F-4920-849D-61A1DDBD8AEE}" srcOrd="1" destOrd="0" parTransId="{79748B9B-8CE2-4D69-950D-BDDC0D80013E}" sibTransId="{3D3B6AEF-B3D6-44F8-BA10-FC03111A42CE}"/>
    <dgm:cxn modelId="{8713FF35-C1C9-4C31-BD59-9FC8610CE309}" type="presOf" srcId="{28B84D5B-A1B8-4AAD-B47C-C690394EB685}" destId="{A1331975-FC01-4E94-AC63-CA8A1F93A91C}" srcOrd="0" destOrd="0" presId="urn:diagrams.loki3.com/BracketList+Icon"/>
    <dgm:cxn modelId="{E9DF69CF-2B97-47E8-B148-EBAA754834E2}" srcId="{28B84D5B-A1B8-4AAD-B47C-C690394EB685}" destId="{4FC31D07-CC80-4E73-BD74-37C0BCE7F9AF}" srcOrd="1" destOrd="0" parTransId="{7B7E446A-A29B-4AF4-9D8F-97371FFC173B}" sibTransId="{00AAF7D7-D555-4003-94CB-02230DCBF146}"/>
    <dgm:cxn modelId="{D2D542A8-EB8F-445C-9C2F-8ED3AE062C7A}" type="presOf" srcId="{B6427FEA-5A1F-4920-849D-61A1DDBD8AEE}" destId="{59DF9977-DA46-4D69-9233-4DE04F4E6DE0}" srcOrd="0" destOrd="1" presId="urn:diagrams.loki3.com/BracketList+Icon"/>
    <dgm:cxn modelId="{AD21BA85-29FD-46AB-BE2F-754DD9173885}" srcId="{0DFD842E-EBD5-4FBC-AC7E-49D8B59F8548}" destId="{716EBE54-753D-4E1F-BCF9-8120FFA653E5}" srcOrd="2" destOrd="0" parTransId="{634EF542-DD34-4AE7-B609-48CDE9C948B4}" sibTransId="{84A11B16-4DDA-4B80-BF1A-D4ADAB6E22BC}"/>
    <dgm:cxn modelId="{719C5E89-6C38-4B40-A7DA-232E9C87417C}" srcId="{CA3D1481-F735-4AAA-83DE-0C5EED89A9AA}" destId="{DE6D7947-EE87-4C35-8688-6D58CE10004A}" srcOrd="0" destOrd="0" parTransId="{08C64880-CA2E-4CF0-A829-FA3F356A7658}" sibTransId="{EB8DED88-73E2-4A32-A42A-93A96CDB5964}"/>
    <dgm:cxn modelId="{D3428ECC-BB38-414A-8378-310B19DEB841}" type="presOf" srcId="{A4177BD2-B4C3-44E9-9B5B-5A4A696A3593}" destId="{8B14BEB5-AD1C-47C4-AC95-5733C45FC7E3}" srcOrd="0" destOrd="0" presId="urn:diagrams.loki3.com/BracketList+Icon"/>
    <dgm:cxn modelId="{E50ED70D-CCFD-4A65-B735-8AB9FB3BF4AE}" srcId="{D7F248ED-1EAE-4311-A3C4-ABE718A1F363}" destId="{651260F6-98F1-4707-97C3-C272BA666522}" srcOrd="0" destOrd="0" parTransId="{2E3493FB-8688-4CBA-B88F-F49EE53A698B}" sibTransId="{1AB783E4-1913-4736-8B70-7DE85DE8995E}"/>
    <dgm:cxn modelId="{5A576AB0-50ED-4889-A46B-8351622F91A8}" type="presOf" srcId="{DA920DF0-5E2C-4948-98A8-7420BA2FDCF2}" destId="{24A1A751-1CEA-4ED3-9A0C-4CFFF81D550F}" srcOrd="0" destOrd="0" presId="urn:diagrams.loki3.com/BracketList+Icon"/>
    <dgm:cxn modelId="{8A9BE17D-DE32-4E99-BD26-EEF963BBFD39}" type="presOf" srcId="{C628D6FF-E5BA-4668-82F0-7D01586F9188}" destId="{1471A03F-2193-4390-AA3F-E2FA0D3EFDED}" srcOrd="0" destOrd="0" presId="urn:diagrams.loki3.com/BracketList+Icon"/>
    <dgm:cxn modelId="{876815F4-F1FE-4044-92CF-7B0EBB42AD67}" type="presOf" srcId="{9A54842B-326B-4023-B118-F59D6F4358E5}" destId="{1471A03F-2193-4390-AA3F-E2FA0D3EFDED}" srcOrd="0" destOrd="1" presId="urn:diagrams.loki3.com/BracketList+Icon"/>
    <dgm:cxn modelId="{BF4A7DD8-C54B-4DC2-8F9F-F9FEBAD22D30}" type="presOf" srcId="{4FC31D07-CC80-4E73-BD74-37C0BCE7F9AF}" destId="{24A1A751-1CEA-4ED3-9A0C-4CFFF81D550F}" srcOrd="0" destOrd="1" presId="urn:diagrams.loki3.com/BracketList+Icon"/>
    <dgm:cxn modelId="{963CAA73-8D80-4103-A4B2-137D785953F5}" type="presOf" srcId="{CA3D1481-F735-4AAA-83DE-0C5EED89A9AA}" destId="{F6047AE1-894E-44FF-A427-42A83E5A1CD4}" srcOrd="0" destOrd="0" presId="urn:diagrams.loki3.com/BracketList+Icon"/>
    <dgm:cxn modelId="{7448E433-CF63-4EBC-BF85-268B5F1A3E2C}" srcId="{0E7938E8-DBA9-40E7-9DEF-B421E57C11CE}" destId="{835BF34F-2CBE-4E8A-9942-1B1094B0699F}" srcOrd="0" destOrd="0" parTransId="{928CFF3A-7832-42EC-9A52-BA304EE26382}" sibTransId="{A9DDCBF0-0DD3-4E10-9EB4-F0C0D761B217}"/>
    <dgm:cxn modelId="{940C6E5B-3CCA-4A2A-BACC-469429C87E91}" type="presOf" srcId="{D7F248ED-1EAE-4311-A3C4-ABE718A1F363}" destId="{03FB113A-3CC7-404A-8380-D5C8CD2F34B1}" srcOrd="0" destOrd="0" presId="urn:diagrams.loki3.com/BracketList+Icon"/>
    <dgm:cxn modelId="{908EFC44-1625-4E51-BA52-FC882D115E7E}" type="presOf" srcId="{0E7938E8-DBA9-40E7-9DEF-B421E57C11CE}" destId="{A7706DF8-3D7F-478F-8E9D-E50297CA8495}" srcOrd="0" destOrd="0" presId="urn:diagrams.loki3.com/BracketList+Icon"/>
    <dgm:cxn modelId="{8651C6AD-EE26-4965-B44D-0966AB5D29A3}" type="presOf" srcId="{835BF34F-2CBE-4E8A-9942-1B1094B0699F}" destId="{C757AE40-A192-44D5-8391-DB3578FA6854}" srcOrd="0" destOrd="0" presId="urn:diagrams.loki3.com/BracketList+Icon"/>
    <dgm:cxn modelId="{E8418AB6-5944-42D2-85F7-9FB17E14AE32}" srcId="{0DFD842E-EBD5-4FBC-AC7E-49D8B59F8548}" destId="{CA3D1481-F735-4AAA-83DE-0C5EED89A9AA}" srcOrd="5" destOrd="0" parTransId="{755E14BE-C6BB-41A2-8E4F-BE71F65A328F}" sibTransId="{CAA85FA4-D1FD-48B8-9BB1-0CEA8D4000E4}"/>
    <dgm:cxn modelId="{5F7D5408-512E-4293-B621-91CADF2A972E}" type="presOf" srcId="{DE6D7947-EE87-4C35-8688-6D58CE10004A}" destId="{6FBF4E1B-D99E-4855-AC97-018364D5F7EF}" srcOrd="0" destOrd="0" presId="urn:diagrams.loki3.com/BracketList+Icon"/>
    <dgm:cxn modelId="{7EEF2EC5-9360-44CA-9B1D-AD351AF12EFB}" srcId="{716EBE54-753D-4E1F-BCF9-8120FFA653E5}" destId="{9A54842B-326B-4023-B118-F59D6F4358E5}" srcOrd="1" destOrd="0" parTransId="{FE7C8EF2-D1B1-499A-B677-E586E4B20D35}" sibTransId="{E845B0F6-E55B-49DA-8210-95907505A0FE}"/>
    <dgm:cxn modelId="{167CADB1-12F6-4A64-9D49-0969B6B6A3CC}" type="presOf" srcId="{0DFD842E-EBD5-4FBC-AC7E-49D8B59F8548}" destId="{F6C21314-55AB-48BC-8360-46D557539697}" srcOrd="0" destOrd="0" presId="urn:diagrams.loki3.com/BracketList+Icon"/>
    <dgm:cxn modelId="{C37B0426-BA79-492B-BF4D-E137010530E4}" type="presOf" srcId="{93C10549-FA30-4278-B676-D7CF79D2AAEA}" destId="{59DF9977-DA46-4D69-9233-4DE04F4E6DE0}" srcOrd="0" destOrd="0" presId="urn:diagrams.loki3.com/BracketList+Icon"/>
    <dgm:cxn modelId="{11E3460F-DB17-4C33-ABDC-0C8957914CF5}" srcId="{0DFD842E-EBD5-4FBC-AC7E-49D8B59F8548}" destId="{28B84D5B-A1B8-4AAD-B47C-C690394EB685}" srcOrd="0" destOrd="0" parTransId="{1399EACA-8F80-479E-800C-981FEDA370D5}" sibTransId="{D1B2C046-F388-48AE-A121-0654BEAD80F1}"/>
    <dgm:cxn modelId="{480712BA-79B8-460F-8BB2-8636BAA66B10}" type="presParOf" srcId="{F6C21314-55AB-48BC-8360-46D557539697}" destId="{DB33925C-40B9-42D6-B277-2CC59024DC17}" srcOrd="0" destOrd="0" presId="urn:diagrams.loki3.com/BracketList+Icon"/>
    <dgm:cxn modelId="{E22FE6B2-E1ED-4F45-8AC5-9B36939ECB90}" type="presParOf" srcId="{DB33925C-40B9-42D6-B277-2CC59024DC17}" destId="{A1331975-FC01-4E94-AC63-CA8A1F93A91C}" srcOrd="0" destOrd="0" presId="urn:diagrams.loki3.com/BracketList+Icon"/>
    <dgm:cxn modelId="{DBEACE77-0F9A-4214-9559-E23673588C4A}" type="presParOf" srcId="{DB33925C-40B9-42D6-B277-2CC59024DC17}" destId="{4563EB9E-93B9-4A60-88DF-601AAC404397}" srcOrd="1" destOrd="0" presId="urn:diagrams.loki3.com/BracketList+Icon"/>
    <dgm:cxn modelId="{5BBC247B-BC37-4797-AFCB-26147B3523B5}" type="presParOf" srcId="{DB33925C-40B9-42D6-B277-2CC59024DC17}" destId="{F07168BD-528A-4DDC-B458-8844E874DACF}" srcOrd="2" destOrd="0" presId="urn:diagrams.loki3.com/BracketList+Icon"/>
    <dgm:cxn modelId="{C93E0940-57E7-40F7-9014-60521546D6C0}" type="presParOf" srcId="{DB33925C-40B9-42D6-B277-2CC59024DC17}" destId="{24A1A751-1CEA-4ED3-9A0C-4CFFF81D550F}" srcOrd="3" destOrd="0" presId="urn:diagrams.loki3.com/BracketList+Icon"/>
    <dgm:cxn modelId="{7AD6AF86-9CA2-43C4-AA74-0E81DEDBCA47}" type="presParOf" srcId="{F6C21314-55AB-48BC-8360-46D557539697}" destId="{641896A0-60E4-4941-830C-2A10D740A07F}" srcOrd="1" destOrd="0" presId="urn:diagrams.loki3.com/BracketList+Icon"/>
    <dgm:cxn modelId="{CF96AED7-A282-467E-BF15-33C5B4326D31}" type="presParOf" srcId="{F6C21314-55AB-48BC-8360-46D557539697}" destId="{6CC33DE5-7484-4E9F-8D71-D721592D32B7}" srcOrd="2" destOrd="0" presId="urn:diagrams.loki3.com/BracketList+Icon"/>
    <dgm:cxn modelId="{55881809-4527-49C3-ADA5-42F7C18BA88B}" type="presParOf" srcId="{6CC33DE5-7484-4E9F-8D71-D721592D32B7}" destId="{03FB113A-3CC7-404A-8380-D5C8CD2F34B1}" srcOrd="0" destOrd="0" presId="urn:diagrams.loki3.com/BracketList+Icon"/>
    <dgm:cxn modelId="{55CC0752-1CE5-4F01-BF8C-06F09A88F6AD}" type="presParOf" srcId="{6CC33DE5-7484-4E9F-8D71-D721592D32B7}" destId="{7D0C9F60-07AA-4E3D-B8FA-143C18459D73}" srcOrd="1" destOrd="0" presId="urn:diagrams.loki3.com/BracketList+Icon"/>
    <dgm:cxn modelId="{57663732-3D7B-40E2-800A-A60EC359895F}" type="presParOf" srcId="{6CC33DE5-7484-4E9F-8D71-D721592D32B7}" destId="{8995C94A-5752-4CE8-8D33-3E3959616B47}" srcOrd="2" destOrd="0" presId="urn:diagrams.loki3.com/BracketList+Icon"/>
    <dgm:cxn modelId="{BD186A1F-1C86-4118-8379-E5B760803567}" type="presParOf" srcId="{6CC33DE5-7484-4E9F-8D71-D721592D32B7}" destId="{CED2400F-4206-42F6-A0C0-02BFB76F4F9F}" srcOrd="3" destOrd="0" presId="urn:diagrams.loki3.com/BracketList+Icon"/>
    <dgm:cxn modelId="{3ACEF5C5-BEA7-4238-8F51-8F35787ADD77}" type="presParOf" srcId="{F6C21314-55AB-48BC-8360-46D557539697}" destId="{A929B8E5-40D1-4D55-A28F-EEDEA9438C9A}" srcOrd="3" destOrd="0" presId="urn:diagrams.loki3.com/BracketList+Icon"/>
    <dgm:cxn modelId="{BB50C288-852B-43CC-A3F7-883A991B63F6}" type="presParOf" srcId="{F6C21314-55AB-48BC-8360-46D557539697}" destId="{C4B1E548-434D-45BD-ABFD-6B08E7C42FA7}" srcOrd="4" destOrd="0" presId="urn:diagrams.loki3.com/BracketList+Icon"/>
    <dgm:cxn modelId="{FCF2385F-B919-46D4-921D-992D895090F8}" type="presParOf" srcId="{C4B1E548-434D-45BD-ABFD-6B08E7C42FA7}" destId="{30A41987-F61E-4FB1-A062-EAA6750BD75C}" srcOrd="0" destOrd="0" presId="urn:diagrams.loki3.com/BracketList+Icon"/>
    <dgm:cxn modelId="{F69DA9BF-F3DF-4391-BF9E-70FB11F71903}" type="presParOf" srcId="{C4B1E548-434D-45BD-ABFD-6B08E7C42FA7}" destId="{5164AF64-B2E7-4ACB-9120-3A0590243166}" srcOrd="1" destOrd="0" presId="urn:diagrams.loki3.com/BracketList+Icon"/>
    <dgm:cxn modelId="{5D737F81-F7BA-42A5-A9CD-E4FA880E0FDA}" type="presParOf" srcId="{C4B1E548-434D-45BD-ABFD-6B08E7C42FA7}" destId="{747E1DAC-BF83-4F82-96C4-7A0C66350402}" srcOrd="2" destOrd="0" presId="urn:diagrams.loki3.com/BracketList+Icon"/>
    <dgm:cxn modelId="{8508A807-2A5A-408F-BAC9-B74249E48321}" type="presParOf" srcId="{C4B1E548-434D-45BD-ABFD-6B08E7C42FA7}" destId="{1471A03F-2193-4390-AA3F-E2FA0D3EFDED}" srcOrd="3" destOrd="0" presId="urn:diagrams.loki3.com/BracketList+Icon"/>
    <dgm:cxn modelId="{C91615C3-F9BF-4AEE-A864-6B52BB316EEE}" type="presParOf" srcId="{F6C21314-55AB-48BC-8360-46D557539697}" destId="{407B9839-9525-4972-A933-42F41C72463C}" srcOrd="5" destOrd="0" presId="urn:diagrams.loki3.com/BracketList+Icon"/>
    <dgm:cxn modelId="{61041A07-7593-4430-9BB7-FF9403650F1F}" type="presParOf" srcId="{F6C21314-55AB-48BC-8360-46D557539697}" destId="{4010440B-C14E-4415-B603-D8B2E95A0595}" srcOrd="6" destOrd="0" presId="urn:diagrams.loki3.com/BracketList+Icon"/>
    <dgm:cxn modelId="{6A528D99-8482-4747-9F74-172282624DB6}" type="presParOf" srcId="{4010440B-C14E-4415-B603-D8B2E95A0595}" destId="{8B14BEB5-AD1C-47C4-AC95-5733C45FC7E3}" srcOrd="0" destOrd="0" presId="urn:diagrams.loki3.com/BracketList+Icon"/>
    <dgm:cxn modelId="{B571FE68-603C-4AC9-A16D-F6A9A487358E}" type="presParOf" srcId="{4010440B-C14E-4415-B603-D8B2E95A0595}" destId="{44CFCC03-C7FA-4EDA-B1B3-75A5668BFF74}" srcOrd="1" destOrd="0" presId="urn:diagrams.loki3.com/BracketList+Icon"/>
    <dgm:cxn modelId="{95A3D041-B8D3-4AAE-A180-B96ABC50F7ED}" type="presParOf" srcId="{4010440B-C14E-4415-B603-D8B2E95A0595}" destId="{E648691C-9572-4D83-BA91-4AD674D347A8}" srcOrd="2" destOrd="0" presId="urn:diagrams.loki3.com/BracketList+Icon"/>
    <dgm:cxn modelId="{0C1F1984-ADEE-4761-84B4-87D310830DE7}" type="presParOf" srcId="{4010440B-C14E-4415-B603-D8B2E95A0595}" destId="{59DF9977-DA46-4D69-9233-4DE04F4E6DE0}" srcOrd="3" destOrd="0" presId="urn:diagrams.loki3.com/BracketList+Icon"/>
    <dgm:cxn modelId="{0DBC799A-0060-4A5D-BF77-7C3ECDACB6A2}" type="presParOf" srcId="{F6C21314-55AB-48BC-8360-46D557539697}" destId="{576D8D47-0A63-4587-87BC-D39079C81FE5}" srcOrd="7" destOrd="0" presId="urn:diagrams.loki3.com/BracketList+Icon"/>
    <dgm:cxn modelId="{AF89928E-6616-4811-9EB8-CDD786A94ED2}" type="presParOf" srcId="{F6C21314-55AB-48BC-8360-46D557539697}" destId="{FFC3051A-A4EC-4FFB-A635-8659F52CBCDA}" srcOrd="8" destOrd="0" presId="urn:diagrams.loki3.com/BracketList+Icon"/>
    <dgm:cxn modelId="{E995EC23-E5C2-4655-8446-63D8D0A3CD7C}" type="presParOf" srcId="{FFC3051A-A4EC-4FFB-A635-8659F52CBCDA}" destId="{A7706DF8-3D7F-478F-8E9D-E50297CA8495}" srcOrd="0" destOrd="0" presId="urn:diagrams.loki3.com/BracketList+Icon"/>
    <dgm:cxn modelId="{4D48CCF7-3BCB-4617-BFDC-806B76CB8A95}" type="presParOf" srcId="{FFC3051A-A4EC-4FFB-A635-8659F52CBCDA}" destId="{26854CD4-53D1-4193-8D63-A909CE10C9FC}" srcOrd="1" destOrd="0" presId="urn:diagrams.loki3.com/BracketList+Icon"/>
    <dgm:cxn modelId="{83E01F87-317F-4312-AA18-DA33D70C4B41}" type="presParOf" srcId="{FFC3051A-A4EC-4FFB-A635-8659F52CBCDA}" destId="{FF49B698-B221-454A-B923-8ED70901CC53}" srcOrd="2" destOrd="0" presId="urn:diagrams.loki3.com/BracketList+Icon"/>
    <dgm:cxn modelId="{8E24826A-B45D-4E56-87AA-41289D79D894}" type="presParOf" srcId="{FFC3051A-A4EC-4FFB-A635-8659F52CBCDA}" destId="{C757AE40-A192-44D5-8391-DB3578FA6854}" srcOrd="3" destOrd="0" presId="urn:diagrams.loki3.com/BracketList+Icon"/>
    <dgm:cxn modelId="{7C3BDDF7-4D89-4DB8-9889-4F5AF3691E9F}" type="presParOf" srcId="{F6C21314-55AB-48BC-8360-46D557539697}" destId="{0E39BAAF-FAEF-435F-8BC7-E54E812D4A01}" srcOrd="9" destOrd="0" presId="urn:diagrams.loki3.com/BracketList+Icon"/>
    <dgm:cxn modelId="{1E730562-7E06-4742-903E-0897EDF34CB1}" type="presParOf" srcId="{F6C21314-55AB-48BC-8360-46D557539697}" destId="{B1EEC0F1-F5F3-4F20-AE92-516FAFFEEB30}" srcOrd="10" destOrd="0" presId="urn:diagrams.loki3.com/BracketList+Icon"/>
    <dgm:cxn modelId="{346AF10E-F0D3-4D5D-81F4-465D58FD9494}" type="presParOf" srcId="{B1EEC0F1-F5F3-4F20-AE92-516FAFFEEB30}" destId="{F6047AE1-894E-44FF-A427-42A83E5A1CD4}" srcOrd="0" destOrd="0" presId="urn:diagrams.loki3.com/BracketList+Icon"/>
    <dgm:cxn modelId="{6073EEDD-A8EB-41F8-AE4A-7AB6E2DDD91D}" type="presParOf" srcId="{B1EEC0F1-F5F3-4F20-AE92-516FAFFEEB30}" destId="{4E28B031-448F-46A9-994B-552865BB2325}" srcOrd="1" destOrd="0" presId="urn:diagrams.loki3.com/BracketList+Icon"/>
    <dgm:cxn modelId="{FA33794E-F73B-4FE2-918A-F628C31EE189}" type="presParOf" srcId="{B1EEC0F1-F5F3-4F20-AE92-516FAFFEEB30}" destId="{7E18BAA1-9B81-43A3-BFA4-106D251212ED}" srcOrd="2" destOrd="0" presId="urn:diagrams.loki3.com/BracketList+Icon"/>
    <dgm:cxn modelId="{FBACF495-D4DB-4F84-9605-0ABDE1DD83E2}" type="presParOf" srcId="{B1EEC0F1-F5F3-4F20-AE92-516FAFFEEB30}" destId="{6FBF4E1B-D99E-4855-AC97-018364D5F7EF}" srcOrd="3" destOrd="0" presId="urn:diagrams.loki3.com/BracketList+Icon"/>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B0563FA-762A-4144-B9AE-06D29A709C01}" type="doc">
      <dgm:prSet loTypeId="urn:microsoft.com/office/officeart/2005/8/layout/matrix1" loCatId="matrix" qsTypeId="urn:microsoft.com/office/officeart/2005/8/quickstyle/simple1" qsCatId="simple" csTypeId="urn:microsoft.com/office/officeart/2005/8/colors/colorful1" csCatId="colorful" phldr="1"/>
      <dgm:spPr/>
      <dgm:t>
        <a:bodyPr/>
        <a:lstStyle/>
        <a:p>
          <a:endParaRPr lang="es-EC"/>
        </a:p>
      </dgm:t>
    </dgm:pt>
    <dgm:pt modelId="{F4B8382B-91EF-4D02-8D54-1C293CC42359}">
      <dgm:prSet phldrT="[Texto]" custT="1"/>
      <dgm:spPr/>
      <dgm:t>
        <a:bodyPr/>
        <a:lstStyle/>
        <a:p>
          <a:r>
            <a:rPr lang="es-EC" sz="36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101600">
                  <a:schemeClr val="accent4">
                    <a:satMod val="175000"/>
                    <a:alpha val="40000"/>
                  </a:schemeClr>
                </a:glow>
                <a:outerShdw blurRad="50800" algn="tl" rotWithShape="0">
                  <a:srgbClr val="000000"/>
                </a:outerShdw>
              </a:effectLst>
            </a:rPr>
            <a:t>VIABLE</a:t>
          </a:r>
          <a:r>
            <a:rPr lang="es-EC" sz="32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a:t>
          </a:r>
          <a:endParaRPr lang="es-EC" sz="32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dgm:t>
    </dgm:pt>
    <dgm:pt modelId="{67C1DC52-21B5-40AE-B53F-DBD506DEF154}" type="parTrans" cxnId="{2F25E538-A706-4ECC-A168-005FC15C68A4}">
      <dgm:prSet/>
      <dgm:spPr/>
      <dgm:t>
        <a:bodyPr/>
        <a:lstStyle/>
        <a:p>
          <a:endParaRPr lang="es-EC"/>
        </a:p>
      </dgm:t>
    </dgm:pt>
    <dgm:pt modelId="{16FD32E9-8FDA-47D2-87AF-A56F241E5724}" type="sibTrans" cxnId="{2F25E538-A706-4ECC-A168-005FC15C68A4}">
      <dgm:prSet/>
      <dgm:spPr/>
      <dgm:t>
        <a:bodyPr/>
        <a:lstStyle/>
        <a:p>
          <a:endParaRPr lang="es-EC"/>
        </a:p>
      </dgm:t>
    </dgm:pt>
    <dgm:pt modelId="{0122C938-29C6-49B3-B1AA-3D5466C52254}">
      <dgm:prSet phldrT="[Texto]"/>
      <dgm:spPr/>
      <dgm:t>
        <a:bodyPr/>
        <a:lstStyle/>
        <a:p>
          <a:r>
            <a:rPr lang="es-EC" dirty="0" smtClean="0"/>
            <a:t>Vital importancia </a:t>
          </a:r>
          <a:endParaRPr lang="es-EC" dirty="0"/>
        </a:p>
      </dgm:t>
    </dgm:pt>
    <dgm:pt modelId="{D57745E6-D2C3-46D7-9E6D-833FDD395606}" type="parTrans" cxnId="{6333F88C-CCA4-4B3E-9E0E-5188C0753F73}">
      <dgm:prSet/>
      <dgm:spPr/>
      <dgm:t>
        <a:bodyPr/>
        <a:lstStyle/>
        <a:p>
          <a:endParaRPr lang="es-EC"/>
        </a:p>
      </dgm:t>
    </dgm:pt>
    <dgm:pt modelId="{8DA9F4AA-EDEE-4E17-BC94-604AD49B6093}" type="sibTrans" cxnId="{6333F88C-CCA4-4B3E-9E0E-5188C0753F73}">
      <dgm:prSet/>
      <dgm:spPr/>
      <dgm:t>
        <a:bodyPr/>
        <a:lstStyle/>
        <a:p>
          <a:endParaRPr lang="es-EC"/>
        </a:p>
      </dgm:t>
    </dgm:pt>
    <dgm:pt modelId="{7E606578-A0B4-49D0-8431-062EEAE2BE6F}">
      <dgm:prSet phldrT="[Texto]"/>
      <dgm:spPr/>
      <dgm:t>
        <a:bodyPr/>
        <a:lstStyle/>
        <a:p>
          <a:r>
            <a:rPr lang="es-EC" dirty="0" smtClean="0"/>
            <a:t>Unidades operativas</a:t>
          </a:r>
          <a:endParaRPr lang="es-EC" dirty="0"/>
        </a:p>
      </dgm:t>
    </dgm:pt>
    <dgm:pt modelId="{4C628667-834A-465B-B4A3-116ECF8810EE}" type="parTrans" cxnId="{FF6F919B-85ED-4999-8637-1914DDF9146C}">
      <dgm:prSet/>
      <dgm:spPr/>
      <dgm:t>
        <a:bodyPr/>
        <a:lstStyle/>
        <a:p>
          <a:endParaRPr lang="es-EC"/>
        </a:p>
      </dgm:t>
    </dgm:pt>
    <dgm:pt modelId="{07CAEF00-BC31-491A-85D6-25AC59AF620F}" type="sibTrans" cxnId="{FF6F919B-85ED-4999-8637-1914DDF9146C}">
      <dgm:prSet/>
      <dgm:spPr/>
      <dgm:t>
        <a:bodyPr/>
        <a:lstStyle/>
        <a:p>
          <a:endParaRPr lang="es-EC"/>
        </a:p>
      </dgm:t>
    </dgm:pt>
    <dgm:pt modelId="{ACFB96EC-AD3D-4C8E-9C9C-7FEB592183A6}">
      <dgm:prSet phldrT="[Texto]"/>
      <dgm:spPr/>
      <dgm:t>
        <a:bodyPr/>
        <a:lstStyle/>
        <a:p>
          <a:r>
            <a:rPr lang="es-EC" dirty="0" smtClean="0"/>
            <a:t>Pruebas físicas, somatotipo</a:t>
          </a:r>
          <a:endParaRPr lang="es-EC" dirty="0"/>
        </a:p>
      </dgm:t>
    </dgm:pt>
    <dgm:pt modelId="{D32BCA95-DD95-4429-96E7-447B5B0F5321}" type="parTrans" cxnId="{19BAD50C-13CB-41CE-BDCF-3CDB0AE02409}">
      <dgm:prSet/>
      <dgm:spPr/>
      <dgm:t>
        <a:bodyPr/>
        <a:lstStyle/>
        <a:p>
          <a:endParaRPr lang="es-EC"/>
        </a:p>
      </dgm:t>
    </dgm:pt>
    <dgm:pt modelId="{641A3173-9B45-4110-83BF-85E89DAE0DD3}" type="sibTrans" cxnId="{19BAD50C-13CB-41CE-BDCF-3CDB0AE02409}">
      <dgm:prSet/>
      <dgm:spPr/>
      <dgm:t>
        <a:bodyPr/>
        <a:lstStyle/>
        <a:p>
          <a:endParaRPr lang="es-EC"/>
        </a:p>
      </dgm:t>
    </dgm:pt>
    <dgm:pt modelId="{FFD074B8-0D79-4389-B506-E591AC2509CC}">
      <dgm:prSet phldrT="[Texto]"/>
      <dgm:spPr/>
      <dgm:t>
        <a:bodyPr/>
        <a:lstStyle/>
        <a:p>
          <a:r>
            <a:rPr lang="es-EC" dirty="0" smtClean="0"/>
            <a:t>Bienestar, salud, ascensos</a:t>
          </a:r>
          <a:endParaRPr lang="es-EC" dirty="0"/>
        </a:p>
      </dgm:t>
    </dgm:pt>
    <dgm:pt modelId="{F9B316F3-245F-4096-AFCF-17F7D0C792E0}" type="parTrans" cxnId="{78262FB3-A8E1-4A36-B593-595B3ABC1234}">
      <dgm:prSet/>
      <dgm:spPr/>
      <dgm:t>
        <a:bodyPr/>
        <a:lstStyle/>
        <a:p>
          <a:endParaRPr lang="es-EC"/>
        </a:p>
      </dgm:t>
    </dgm:pt>
    <dgm:pt modelId="{E2DAD191-5DE7-4ADF-9984-F962A71AE28B}" type="sibTrans" cxnId="{78262FB3-A8E1-4A36-B593-595B3ABC1234}">
      <dgm:prSet/>
      <dgm:spPr/>
      <dgm:t>
        <a:bodyPr/>
        <a:lstStyle/>
        <a:p>
          <a:endParaRPr lang="es-EC"/>
        </a:p>
      </dgm:t>
    </dgm:pt>
    <dgm:pt modelId="{799E0877-2964-4EBE-A89A-085DA0E4CF48}" type="pres">
      <dgm:prSet presAssocID="{4B0563FA-762A-4144-B9AE-06D29A709C01}" presName="diagram" presStyleCnt="0">
        <dgm:presLayoutVars>
          <dgm:chMax val="1"/>
          <dgm:dir/>
          <dgm:animLvl val="ctr"/>
          <dgm:resizeHandles val="exact"/>
        </dgm:presLayoutVars>
      </dgm:prSet>
      <dgm:spPr/>
      <dgm:t>
        <a:bodyPr/>
        <a:lstStyle/>
        <a:p>
          <a:endParaRPr lang="es-ES"/>
        </a:p>
      </dgm:t>
    </dgm:pt>
    <dgm:pt modelId="{2A307C72-5914-4AAD-BE4C-CFB73173052F}" type="pres">
      <dgm:prSet presAssocID="{4B0563FA-762A-4144-B9AE-06D29A709C01}" presName="matrix" presStyleCnt="0"/>
      <dgm:spPr/>
    </dgm:pt>
    <dgm:pt modelId="{B430C631-4BBA-4430-B16D-44577485CBE9}" type="pres">
      <dgm:prSet presAssocID="{4B0563FA-762A-4144-B9AE-06D29A709C01}" presName="tile1" presStyleLbl="node1" presStyleIdx="0" presStyleCnt="4"/>
      <dgm:spPr/>
      <dgm:t>
        <a:bodyPr/>
        <a:lstStyle/>
        <a:p>
          <a:endParaRPr lang="es-EC"/>
        </a:p>
      </dgm:t>
    </dgm:pt>
    <dgm:pt modelId="{BEA19C53-53DF-4C5B-8278-7523E9BA95DA}" type="pres">
      <dgm:prSet presAssocID="{4B0563FA-762A-4144-B9AE-06D29A709C01}" presName="tile1text" presStyleLbl="node1" presStyleIdx="0" presStyleCnt="4">
        <dgm:presLayoutVars>
          <dgm:chMax val="0"/>
          <dgm:chPref val="0"/>
          <dgm:bulletEnabled val="1"/>
        </dgm:presLayoutVars>
      </dgm:prSet>
      <dgm:spPr/>
      <dgm:t>
        <a:bodyPr/>
        <a:lstStyle/>
        <a:p>
          <a:endParaRPr lang="es-EC"/>
        </a:p>
      </dgm:t>
    </dgm:pt>
    <dgm:pt modelId="{333EDEA0-7D66-4026-8A8A-AABE253D005D}" type="pres">
      <dgm:prSet presAssocID="{4B0563FA-762A-4144-B9AE-06D29A709C01}" presName="tile2" presStyleLbl="node1" presStyleIdx="1" presStyleCnt="4"/>
      <dgm:spPr/>
      <dgm:t>
        <a:bodyPr/>
        <a:lstStyle/>
        <a:p>
          <a:endParaRPr lang="es-EC"/>
        </a:p>
      </dgm:t>
    </dgm:pt>
    <dgm:pt modelId="{835AF7F9-AA09-49FD-BC39-B4E551DDF43B}" type="pres">
      <dgm:prSet presAssocID="{4B0563FA-762A-4144-B9AE-06D29A709C01}" presName="tile2text" presStyleLbl="node1" presStyleIdx="1" presStyleCnt="4">
        <dgm:presLayoutVars>
          <dgm:chMax val="0"/>
          <dgm:chPref val="0"/>
          <dgm:bulletEnabled val="1"/>
        </dgm:presLayoutVars>
      </dgm:prSet>
      <dgm:spPr/>
      <dgm:t>
        <a:bodyPr/>
        <a:lstStyle/>
        <a:p>
          <a:endParaRPr lang="es-EC"/>
        </a:p>
      </dgm:t>
    </dgm:pt>
    <dgm:pt modelId="{97DBA4AE-A8C1-4F43-94E3-A65BEBC3E516}" type="pres">
      <dgm:prSet presAssocID="{4B0563FA-762A-4144-B9AE-06D29A709C01}" presName="tile3" presStyleLbl="node1" presStyleIdx="2" presStyleCnt="4"/>
      <dgm:spPr/>
      <dgm:t>
        <a:bodyPr/>
        <a:lstStyle/>
        <a:p>
          <a:endParaRPr lang="es-EC"/>
        </a:p>
      </dgm:t>
    </dgm:pt>
    <dgm:pt modelId="{D0CE092B-563E-4F61-9631-BB00BE696DDB}" type="pres">
      <dgm:prSet presAssocID="{4B0563FA-762A-4144-B9AE-06D29A709C01}" presName="tile3text" presStyleLbl="node1" presStyleIdx="2" presStyleCnt="4">
        <dgm:presLayoutVars>
          <dgm:chMax val="0"/>
          <dgm:chPref val="0"/>
          <dgm:bulletEnabled val="1"/>
        </dgm:presLayoutVars>
      </dgm:prSet>
      <dgm:spPr/>
      <dgm:t>
        <a:bodyPr/>
        <a:lstStyle/>
        <a:p>
          <a:endParaRPr lang="es-EC"/>
        </a:p>
      </dgm:t>
    </dgm:pt>
    <dgm:pt modelId="{E24ECEF2-E583-4E74-9303-3B1B37BEEBEA}" type="pres">
      <dgm:prSet presAssocID="{4B0563FA-762A-4144-B9AE-06D29A709C01}" presName="tile4" presStyleLbl="node1" presStyleIdx="3" presStyleCnt="4"/>
      <dgm:spPr/>
      <dgm:t>
        <a:bodyPr/>
        <a:lstStyle/>
        <a:p>
          <a:endParaRPr lang="es-EC"/>
        </a:p>
      </dgm:t>
    </dgm:pt>
    <dgm:pt modelId="{207B2161-BAC4-4840-B958-EEA94D0D7CCA}" type="pres">
      <dgm:prSet presAssocID="{4B0563FA-762A-4144-B9AE-06D29A709C01}" presName="tile4text" presStyleLbl="node1" presStyleIdx="3" presStyleCnt="4">
        <dgm:presLayoutVars>
          <dgm:chMax val="0"/>
          <dgm:chPref val="0"/>
          <dgm:bulletEnabled val="1"/>
        </dgm:presLayoutVars>
      </dgm:prSet>
      <dgm:spPr/>
      <dgm:t>
        <a:bodyPr/>
        <a:lstStyle/>
        <a:p>
          <a:endParaRPr lang="es-EC"/>
        </a:p>
      </dgm:t>
    </dgm:pt>
    <dgm:pt modelId="{BBE60109-779A-47FD-AB9A-2BB25E5D9747}" type="pres">
      <dgm:prSet presAssocID="{4B0563FA-762A-4144-B9AE-06D29A709C01}" presName="centerTile" presStyleLbl="fgShp" presStyleIdx="0" presStyleCnt="1">
        <dgm:presLayoutVars>
          <dgm:chMax val="0"/>
          <dgm:chPref val="0"/>
        </dgm:presLayoutVars>
      </dgm:prSet>
      <dgm:spPr/>
      <dgm:t>
        <a:bodyPr/>
        <a:lstStyle/>
        <a:p>
          <a:endParaRPr lang="es-ES"/>
        </a:p>
      </dgm:t>
    </dgm:pt>
  </dgm:ptLst>
  <dgm:cxnLst>
    <dgm:cxn modelId="{19BAD50C-13CB-41CE-BDCF-3CDB0AE02409}" srcId="{F4B8382B-91EF-4D02-8D54-1C293CC42359}" destId="{ACFB96EC-AD3D-4C8E-9C9C-7FEB592183A6}" srcOrd="2" destOrd="0" parTransId="{D32BCA95-DD95-4429-96E7-447B5B0F5321}" sibTransId="{641A3173-9B45-4110-83BF-85E89DAE0DD3}"/>
    <dgm:cxn modelId="{6333F88C-CCA4-4B3E-9E0E-5188C0753F73}" srcId="{F4B8382B-91EF-4D02-8D54-1C293CC42359}" destId="{0122C938-29C6-49B3-B1AA-3D5466C52254}" srcOrd="0" destOrd="0" parTransId="{D57745E6-D2C3-46D7-9E6D-833FDD395606}" sibTransId="{8DA9F4AA-EDEE-4E17-BC94-604AD49B6093}"/>
    <dgm:cxn modelId="{643C8639-25FA-430F-9F40-8A5FD05AD902}" type="presOf" srcId="{ACFB96EC-AD3D-4C8E-9C9C-7FEB592183A6}" destId="{D0CE092B-563E-4F61-9631-BB00BE696DDB}" srcOrd="1" destOrd="0" presId="urn:microsoft.com/office/officeart/2005/8/layout/matrix1"/>
    <dgm:cxn modelId="{78262FB3-A8E1-4A36-B593-595B3ABC1234}" srcId="{F4B8382B-91EF-4D02-8D54-1C293CC42359}" destId="{FFD074B8-0D79-4389-B506-E591AC2509CC}" srcOrd="3" destOrd="0" parTransId="{F9B316F3-245F-4096-AFCF-17F7D0C792E0}" sibTransId="{E2DAD191-5DE7-4ADF-9984-F962A71AE28B}"/>
    <dgm:cxn modelId="{44A518CB-A22B-491A-9BD8-BC128E9ACA16}" type="presOf" srcId="{F4B8382B-91EF-4D02-8D54-1C293CC42359}" destId="{BBE60109-779A-47FD-AB9A-2BB25E5D9747}" srcOrd="0" destOrd="0" presId="urn:microsoft.com/office/officeart/2005/8/layout/matrix1"/>
    <dgm:cxn modelId="{2F25E538-A706-4ECC-A168-005FC15C68A4}" srcId="{4B0563FA-762A-4144-B9AE-06D29A709C01}" destId="{F4B8382B-91EF-4D02-8D54-1C293CC42359}" srcOrd="0" destOrd="0" parTransId="{67C1DC52-21B5-40AE-B53F-DBD506DEF154}" sibTransId="{16FD32E9-8FDA-47D2-87AF-A56F241E5724}"/>
    <dgm:cxn modelId="{AFA85B17-28C3-4713-86A9-6CC026D311A9}" type="presOf" srcId="{0122C938-29C6-49B3-B1AA-3D5466C52254}" destId="{B430C631-4BBA-4430-B16D-44577485CBE9}" srcOrd="0" destOrd="0" presId="urn:microsoft.com/office/officeart/2005/8/layout/matrix1"/>
    <dgm:cxn modelId="{2F9B06AB-74C7-4B6B-A6DB-500763947434}" type="presOf" srcId="{FFD074B8-0D79-4389-B506-E591AC2509CC}" destId="{E24ECEF2-E583-4E74-9303-3B1B37BEEBEA}" srcOrd="0" destOrd="0" presId="urn:microsoft.com/office/officeart/2005/8/layout/matrix1"/>
    <dgm:cxn modelId="{D21259D7-23FD-453F-9B60-AB8ED47ABA93}" type="presOf" srcId="{ACFB96EC-AD3D-4C8E-9C9C-7FEB592183A6}" destId="{97DBA4AE-A8C1-4F43-94E3-A65BEBC3E516}" srcOrd="0" destOrd="0" presId="urn:microsoft.com/office/officeart/2005/8/layout/matrix1"/>
    <dgm:cxn modelId="{3FD82F63-D12F-4427-AFEC-852D576CDA31}" type="presOf" srcId="{7E606578-A0B4-49D0-8431-062EEAE2BE6F}" destId="{835AF7F9-AA09-49FD-BC39-B4E551DDF43B}" srcOrd="1" destOrd="0" presId="urn:microsoft.com/office/officeart/2005/8/layout/matrix1"/>
    <dgm:cxn modelId="{E3B0087B-6975-48F0-80F6-DF929DC716BF}" type="presOf" srcId="{FFD074B8-0D79-4389-B506-E591AC2509CC}" destId="{207B2161-BAC4-4840-B958-EEA94D0D7CCA}" srcOrd="1" destOrd="0" presId="urn:microsoft.com/office/officeart/2005/8/layout/matrix1"/>
    <dgm:cxn modelId="{FF6F919B-85ED-4999-8637-1914DDF9146C}" srcId="{F4B8382B-91EF-4D02-8D54-1C293CC42359}" destId="{7E606578-A0B4-49D0-8431-062EEAE2BE6F}" srcOrd="1" destOrd="0" parTransId="{4C628667-834A-465B-B4A3-116ECF8810EE}" sibTransId="{07CAEF00-BC31-491A-85D6-25AC59AF620F}"/>
    <dgm:cxn modelId="{0F78530B-0860-476B-A06F-53A393966D4B}" type="presOf" srcId="{0122C938-29C6-49B3-B1AA-3D5466C52254}" destId="{BEA19C53-53DF-4C5B-8278-7523E9BA95DA}" srcOrd="1" destOrd="0" presId="urn:microsoft.com/office/officeart/2005/8/layout/matrix1"/>
    <dgm:cxn modelId="{AB66756F-E6D7-4006-942C-6C9E1B50D8B8}" type="presOf" srcId="{7E606578-A0B4-49D0-8431-062EEAE2BE6F}" destId="{333EDEA0-7D66-4026-8A8A-AABE253D005D}" srcOrd="0" destOrd="0" presId="urn:microsoft.com/office/officeart/2005/8/layout/matrix1"/>
    <dgm:cxn modelId="{8E463C9E-C4DD-4AE3-B5D2-FCBF737F444E}" type="presOf" srcId="{4B0563FA-762A-4144-B9AE-06D29A709C01}" destId="{799E0877-2964-4EBE-A89A-085DA0E4CF48}" srcOrd="0" destOrd="0" presId="urn:microsoft.com/office/officeart/2005/8/layout/matrix1"/>
    <dgm:cxn modelId="{5CDF0E93-70BC-46CF-91D9-3DD788221B76}" type="presParOf" srcId="{799E0877-2964-4EBE-A89A-085DA0E4CF48}" destId="{2A307C72-5914-4AAD-BE4C-CFB73173052F}" srcOrd="0" destOrd="0" presId="urn:microsoft.com/office/officeart/2005/8/layout/matrix1"/>
    <dgm:cxn modelId="{71446717-B54D-4C73-8495-F2315D3C8CFB}" type="presParOf" srcId="{2A307C72-5914-4AAD-BE4C-CFB73173052F}" destId="{B430C631-4BBA-4430-B16D-44577485CBE9}" srcOrd="0" destOrd="0" presId="urn:microsoft.com/office/officeart/2005/8/layout/matrix1"/>
    <dgm:cxn modelId="{F9256C75-BC55-4881-AC20-029A0706E175}" type="presParOf" srcId="{2A307C72-5914-4AAD-BE4C-CFB73173052F}" destId="{BEA19C53-53DF-4C5B-8278-7523E9BA95DA}" srcOrd="1" destOrd="0" presId="urn:microsoft.com/office/officeart/2005/8/layout/matrix1"/>
    <dgm:cxn modelId="{0F41DA23-3DA7-43CA-A73E-E88254897ECC}" type="presParOf" srcId="{2A307C72-5914-4AAD-BE4C-CFB73173052F}" destId="{333EDEA0-7D66-4026-8A8A-AABE253D005D}" srcOrd="2" destOrd="0" presId="urn:microsoft.com/office/officeart/2005/8/layout/matrix1"/>
    <dgm:cxn modelId="{D82186A2-3C0C-4E35-BDDA-D2339D9E2407}" type="presParOf" srcId="{2A307C72-5914-4AAD-BE4C-CFB73173052F}" destId="{835AF7F9-AA09-49FD-BC39-B4E551DDF43B}" srcOrd="3" destOrd="0" presId="urn:microsoft.com/office/officeart/2005/8/layout/matrix1"/>
    <dgm:cxn modelId="{BFD02CEF-6C1E-4B22-BF71-83072CAB70A7}" type="presParOf" srcId="{2A307C72-5914-4AAD-BE4C-CFB73173052F}" destId="{97DBA4AE-A8C1-4F43-94E3-A65BEBC3E516}" srcOrd="4" destOrd="0" presId="urn:microsoft.com/office/officeart/2005/8/layout/matrix1"/>
    <dgm:cxn modelId="{0A530A70-BF37-454A-96A3-EF52AB4522D1}" type="presParOf" srcId="{2A307C72-5914-4AAD-BE4C-CFB73173052F}" destId="{D0CE092B-563E-4F61-9631-BB00BE696DDB}" srcOrd="5" destOrd="0" presId="urn:microsoft.com/office/officeart/2005/8/layout/matrix1"/>
    <dgm:cxn modelId="{6CF9B9CC-C87C-4ABF-992D-4049BAB324EA}" type="presParOf" srcId="{2A307C72-5914-4AAD-BE4C-CFB73173052F}" destId="{E24ECEF2-E583-4E74-9303-3B1B37BEEBEA}" srcOrd="6" destOrd="0" presId="urn:microsoft.com/office/officeart/2005/8/layout/matrix1"/>
    <dgm:cxn modelId="{03F707E3-130D-41EA-A03A-03E1A1B66AE0}" type="presParOf" srcId="{2A307C72-5914-4AAD-BE4C-CFB73173052F}" destId="{207B2161-BAC4-4840-B958-EEA94D0D7CCA}" srcOrd="7" destOrd="0" presId="urn:microsoft.com/office/officeart/2005/8/layout/matrix1"/>
    <dgm:cxn modelId="{497A9401-FCF9-4E1F-B957-CA06EB6D32B8}" type="presParOf" srcId="{799E0877-2964-4EBE-A89A-085DA0E4CF48}" destId="{BBE60109-779A-47FD-AB9A-2BB25E5D9747}"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996921F-AA47-4080-B870-8C88B3D298C1}" type="doc">
      <dgm:prSet loTypeId="urn:microsoft.com/office/officeart/2008/layout/VerticalAccentList" loCatId="list" qsTypeId="urn:microsoft.com/office/officeart/2005/8/quickstyle/simple1" qsCatId="simple" csTypeId="urn:microsoft.com/office/officeart/2005/8/colors/colorful2" csCatId="colorful" phldr="1"/>
      <dgm:spPr/>
      <dgm:t>
        <a:bodyPr/>
        <a:lstStyle/>
        <a:p>
          <a:endParaRPr lang="es-EC"/>
        </a:p>
      </dgm:t>
    </dgm:pt>
    <dgm:pt modelId="{C0612B39-4E66-464D-94DB-322F721E710A}">
      <dgm:prSet phldrT="[Texto]" custT="1"/>
      <dgm:spPr>
        <a:solidFill>
          <a:schemeClr val="accent5">
            <a:lumMod val="20000"/>
            <a:lumOff val="80000"/>
          </a:schemeClr>
        </a:solidFill>
      </dgm:spPr>
      <dgm:t>
        <a:bodyPr/>
        <a:lstStyle/>
        <a:p>
          <a:pPr algn="just"/>
          <a:r>
            <a:rPr lang="es-EC" sz="2000" dirty="0" smtClean="0"/>
            <a:t>Analizar el somatotipo del personal naval del Batallón de Infantería de Marina N° 21 Jaramijó (BIMJAR) y del personal del Comando de Guardacostas (COGUAR) y su incidencia en la condición física.</a:t>
          </a:r>
          <a:endParaRPr lang="es-EC" sz="2000" dirty="0"/>
        </a:p>
      </dgm:t>
    </dgm:pt>
    <dgm:pt modelId="{D8DE553D-37DA-420A-B0E6-D5BA2729161A}" type="sibTrans" cxnId="{361FDFF2-DFF2-4BDB-801F-47F94A08C1D1}">
      <dgm:prSet/>
      <dgm:spPr/>
      <dgm:t>
        <a:bodyPr/>
        <a:lstStyle/>
        <a:p>
          <a:endParaRPr lang="es-EC"/>
        </a:p>
      </dgm:t>
    </dgm:pt>
    <dgm:pt modelId="{2BF29D53-0262-401D-B8E3-8D933DACEA26}" type="parTrans" cxnId="{361FDFF2-DFF2-4BDB-801F-47F94A08C1D1}">
      <dgm:prSet/>
      <dgm:spPr/>
      <dgm:t>
        <a:bodyPr/>
        <a:lstStyle/>
        <a:p>
          <a:endParaRPr lang="es-EC"/>
        </a:p>
      </dgm:t>
    </dgm:pt>
    <dgm:pt modelId="{69696B29-4611-4EFC-9F78-8CECE9441E97}">
      <dgm:prSet/>
      <dgm:spPr>
        <a:solidFill>
          <a:schemeClr val="accent5">
            <a:lumMod val="20000"/>
            <a:lumOff val="80000"/>
          </a:schemeClr>
        </a:solidFill>
      </dgm:spPr>
      <dgm:t>
        <a:bodyPr/>
        <a:lstStyle/>
        <a:p>
          <a:pPr algn="l"/>
          <a:endParaRPr lang="es-EC" sz="1200" dirty="0"/>
        </a:p>
      </dgm:t>
    </dgm:pt>
    <dgm:pt modelId="{B3CE082A-B53D-4C8A-B101-81F60CBE61FB}" type="parTrans" cxnId="{793700D9-AF23-4A19-8074-84282DE089DA}">
      <dgm:prSet/>
      <dgm:spPr/>
      <dgm:t>
        <a:bodyPr/>
        <a:lstStyle/>
        <a:p>
          <a:endParaRPr lang="es-EC"/>
        </a:p>
      </dgm:t>
    </dgm:pt>
    <dgm:pt modelId="{485D9BC4-25FA-4654-A26A-BF2D17B985A1}" type="sibTrans" cxnId="{793700D9-AF23-4A19-8074-84282DE089DA}">
      <dgm:prSet/>
      <dgm:spPr/>
      <dgm:t>
        <a:bodyPr/>
        <a:lstStyle/>
        <a:p>
          <a:endParaRPr lang="es-EC"/>
        </a:p>
      </dgm:t>
    </dgm:pt>
    <dgm:pt modelId="{488AE157-6473-4666-B80C-482B9C1FBD94}">
      <dgm:prSet phldrT="[Texto]" phldr="1"/>
      <dgm:spPr/>
      <dgm:t>
        <a:bodyPr/>
        <a:lstStyle/>
        <a:p>
          <a:endParaRPr lang="es-EC" dirty="0"/>
        </a:p>
      </dgm:t>
    </dgm:pt>
    <dgm:pt modelId="{51A972EA-7029-44C1-A225-70E39EB721D0}" type="sibTrans" cxnId="{FB7CB4DC-E8BC-48EC-ACA6-D5BBC4175407}">
      <dgm:prSet/>
      <dgm:spPr/>
      <dgm:t>
        <a:bodyPr/>
        <a:lstStyle/>
        <a:p>
          <a:endParaRPr lang="es-EC"/>
        </a:p>
      </dgm:t>
    </dgm:pt>
    <dgm:pt modelId="{3DAFDCA8-10AC-4BD4-ACB9-060A290A1BB0}" type="parTrans" cxnId="{FB7CB4DC-E8BC-48EC-ACA6-D5BBC4175407}">
      <dgm:prSet/>
      <dgm:spPr/>
      <dgm:t>
        <a:bodyPr/>
        <a:lstStyle/>
        <a:p>
          <a:endParaRPr lang="es-EC"/>
        </a:p>
      </dgm:t>
    </dgm:pt>
    <dgm:pt modelId="{506DB30B-15C1-40BF-B116-FFE35C91FB0C}" type="pres">
      <dgm:prSet presAssocID="{4996921F-AA47-4080-B870-8C88B3D298C1}" presName="Name0" presStyleCnt="0">
        <dgm:presLayoutVars>
          <dgm:chMax/>
          <dgm:chPref/>
          <dgm:dir/>
        </dgm:presLayoutVars>
      </dgm:prSet>
      <dgm:spPr/>
      <dgm:t>
        <a:bodyPr/>
        <a:lstStyle/>
        <a:p>
          <a:endParaRPr lang="es-ES"/>
        </a:p>
      </dgm:t>
    </dgm:pt>
    <dgm:pt modelId="{AA480D63-B305-4B05-9F8E-D659BDA26092}" type="pres">
      <dgm:prSet presAssocID="{488AE157-6473-4666-B80C-482B9C1FBD94}" presName="parenttextcomposite" presStyleCnt="0"/>
      <dgm:spPr/>
    </dgm:pt>
    <dgm:pt modelId="{E6B18A6A-B954-414F-A097-F052663C30F8}" type="pres">
      <dgm:prSet presAssocID="{488AE157-6473-4666-B80C-482B9C1FBD94}" presName="parenttext" presStyleLbl="revTx" presStyleIdx="0" presStyleCnt="1" custFlipVert="1" custScaleX="94788" custScaleY="9174" custLinFactNeighborX="4349" custLinFactNeighborY="4322">
        <dgm:presLayoutVars>
          <dgm:chMax/>
          <dgm:chPref val="2"/>
          <dgm:bulletEnabled val="1"/>
        </dgm:presLayoutVars>
      </dgm:prSet>
      <dgm:spPr/>
      <dgm:t>
        <a:bodyPr/>
        <a:lstStyle/>
        <a:p>
          <a:endParaRPr lang="es-EC"/>
        </a:p>
      </dgm:t>
    </dgm:pt>
    <dgm:pt modelId="{2A378317-0193-4495-9255-009D4EC3348C}" type="pres">
      <dgm:prSet presAssocID="{488AE157-6473-4666-B80C-482B9C1FBD94}" presName="composite" presStyleCnt="0"/>
      <dgm:spPr/>
    </dgm:pt>
    <dgm:pt modelId="{137243AC-9C9E-4709-AFE6-1E511D8C2E13}" type="pres">
      <dgm:prSet presAssocID="{488AE157-6473-4666-B80C-482B9C1FBD94}" presName="chevron1" presStyleLbl="alignNode1" presStyleIdx="0" presStyleCnt="7"/>
      <dgm:spPr/>
    </dgm:pt>
    <dgm:pt modelId="{E6D48B24-1443-41EF-A135-0DDDA67E8E30}" type="pres">
      <dgm:prSet presAssocID="{488AE157-6473-4666-B80C-482B9C1FBD94}" presName="chevron2" presStyleLbl="alignNode1" presStyleIdx="1" presStyleCnt="7"/>
      <dgm:spPr/>
    </dgm:pt>
    <dgm:pt modelId="{E887D71D-35B1-4BF0-9F74-7336A0EE56C1}" type="pres">
      <dgm:prSet presAssocID="{488AE157-6473-4666-B80C-482B9C1FBD94}" presName="chevron3" presStyleLbl="alignNode1" presStyleIdx="2" presStyleCnt="7"/>
      <dgm:spPr/>
    </dgm:pt>
    <dgm:pt modelId="{A89FC857-7EA5-4193-9E94-135AF0766635}" type="pres">
      <dgm:prSet presAssocID="{488AE157-6473-4666-B80C-482B9C1FBD94}" presName="chevron4" presStyleLbl="alignNode1" presStyleIdx="3" presStyleCnt="7"/>
      <dgm:spPr/>
    </dgm:pt>
    <dgm:pt modelId="{7EB800EF-880A-47F5-986E-E9A319FB839C}" type="pres">
      <dgm:prSet presAssocID="{488AE157-6473-4666-B80C-482B9C1FBD94}" presName="chevron5" presStyleLbl="alignNode1" presStyleIdx="4" presStyleCnt="7"/>
      <dgm:spPr/>
    </dgm:pt>
    <dgm:pt modelId="{E148F7C3-2BF2-458F-9B01-4EE4D80D46EB}" type="pres">
      <dgm:prSet presAssocID="{488AE157-6473-4666-B80C-482B9C1FBD94}" presName="chevron6" presStyleLbl="alignNode1" presStyleIdx="5" presStyleCnt="7"/>
      <dgm:spPr/>
    </dgm:pt>
    <dgm:pt modelId="{0D44F557-F0B4-4CD8-9258-E4E10659FE81}" type="pres">
      <dgm:prSet presAssocID="{488AE157-6473-4666-B80C-482B9C1FBD94}" presName="chevron7" presStyleLbl="alignNode1" presStyleIdx="6" presStyleCnt="7"/>
      <dgm:spPr/>
    </dgm:pt>
    <dgm:pt modelId="{A17ED992-D7B3-4725-A111-EBFD211ADB81}" type="pres">
      <dgm:prSet presAssocID="{488AE157-6473-4666-B80C-482B9C1FBD94}" presName="childtext" presStyleLbl="solidFgAcc1" presStyleIdx="0" presStyleCnt="1" custScaleY="221028" custLinFactNeighborX="-232" custLinFactNeighborY="31716">
        <dgm:presLayoutVars>
          <dgm:chMax/>
          <dgm:chPref val="0"/>
          <dgm:bulletEnabled val="1"/>
        </dgm:presLayoutVars>
      </dgm:prSet>
      <dgm:spPr/>
      <dgm:t>
        <a:bodyPr/>
        <a:lstStyle/>
        <a:p>
          <a:endParaRPr lang="es-EC"/>
        </a:p>
      </dgm:t>
    </dgm:pt>
  </dgm:ptLst>
  <dgm:cxnLst>
    <dgm:cxn modelId="{EC38F16D-D342-43DB-9521-F6AD94DD8971}" type="presOf" srcId="{488AE157-6473-4666-B80C-482B9C1FBD94}" destId="{E6B18A6A-B954-414F-A097-F052663C30F8}" srcOrd="0" destOrd="0" presId="urn:microsoft.com/office/officeart/2008/layout/VerticalAccentList"/>
    <dgm:cxn modelId="{793700D9-AF23-4A19-8074-84282DE089DA}" srcId="{488AE157-6473-4666-B80C-482B9C1FBD94}" destId="{69696B29-4611-4EFC-9F78-8CECE9441E97}" srcOrd="1" destOrd="0" parTransId="{B3CE082A-B53D-4C8A-B101-81F60CBE61FB}" sibTransId="{485D9BC4-25FA-4654-A26A-BF2D17B985A1}"/>
    <dgm:cxn modelId="{2E11FE1A-4715-4E85-A78D-6EA8957C96E3}" type="presOf" srcId="{4996921F-AA47-4080-B870-8C88B3D298C1}" destId="{506DB30B-15C1-40BF-B116-FFE35C91FB0C}" srcOrd="0" destOrd="0" presId="urn:microsoft.com/office/officeart/2008/layout/VerticalAccentList"/>
    <dgm:cxn modelId="{FB7CB4DC-E8BC-48EC-ACA6-D5BBC4175407}" srcId="{4996921F-AA47-4080-B870-8C88B3D298C1}" destId="{488AE157-6473-4666-B80C-482B9C1FBD94}" srcOrd="0" destOrd="0" parTransId="{3DAFDCA8-10AC-4BD4-ACB9-060A290A1BB0}" sibTransId="{51A972EA-7029-44C1-A225-70E39EB721D0}"/>
    <dgm:cxn modelId="{361FDFF2-DFF2-4BDB-801F-47F94A08C1D1}" srcId="{488AE157-6473-4666-B80C-482B9C1FBD94}" destId="{C0612B39-4E66-464D-94DB-322F721E710A}" srcOrd="0" destOrd="0" parTransId="{2BF29D53-0262-401D-B8E3-8D933DACEA26}" sibTransId="{D8DE553D-37DA-420A-B0E6-D5BA2729161A}"/>
    <dgm:cxn modelId="{AA654085-3C3A-4BCB-A0A8-F35CE26E24F2}" type="presOf" srcId="{69696B29-4611-4EFC-9F78-8CECE9441E97}" destId="{A17ED992-D7B3-4725-A111-EBFD211ADB81}" srcOrd="0" destOrd="1" presId="urn:microsoft.com/office/officeart/2008/layout/VerticalAccentList"/>
    <dgm:cxn modelId="{F3FEC45B-E625-4A51-823B-71B9F83143B3}" type="presOf" srcId="{C0612B39-4E66-464D-94DB-322F721E710A}" destId="{A17ED992-D7B3-4725-A111-EBFD211ADB81}" srcOrd="0" destOrd="0" presId="urn:microsoft.com/office/officeart/2008/layout/VerticalAccentList"/>
    <dgm:cxn modelId="{F0C48865-F2D7-4263-9514-F9C75F4302A3}" type="presParOf" srcId="{506DB30B-15C1-40BF-B116-FFE35C91FB0C}" destId="{AA480D63-B305-4B05-9F8E-D659BDA26092}" srcOrd="0" destOrd="0" presId="urn:microsoft.com/office/officeart/2008/layout/VerticalAccentList"/>
    <dgm:cxn modelId="{DFD49789-E54B-430E-B02F-F8C884CBCBBC}" type="presParOf" srcId="{AA480D63-B305-4B05-9F8E-D659BDA26092}" destId="{E6B18A6A-B954-414F-A097-F052663C30F8}" srcOrd="0" destOrd="0" presId="urn:microsoft.com/office/officeart/2008/layout/VerticalAccentList"/>
    <dgm:cxn modelId="{6B4B152B-81D1-45D7-9E3E-7230BDF5ED2E}" type="presParOf" srcId="{506DB30B-15C1-40BF-B116-FFE35C91FB0C}" destId="{2A378317-0193-4495-9255-009D4EC3348C}" srcOrd="1" destOrd="0" presId="urn:microsoft.com/office/officeart/2008/layout/VerticalAccentList"/>
    <dgm:cxn modelId="{8274AC36-C288-4B4E-9768-7005F38DE332}" type="presParOf" srcId="{2A378317-0193-4495-9255-009D4EC3348C}" destId="{137243AC-9C9E-4709-AFE6-1E511D8C2E13}" srcOrd="0" destOrd="0" presId="urn:microsoft.com/office/officeart/2008/layout/VerticalAccentList"/>
    <dgm:cxn modelId="{DE88B9CD-DB97-4C26-BA30-084E63E60862}" type="presParOf" srcId="{2A378317-0193-4495-9255-009D4EC3348C}" destId="{E6D48B24-1443-41EF-A135-0DDDA67E8E30}" srcOrd="1" destOrd="0" presId="urn:microsoft.com/office/officeart/2008/layout/VerticalAccentList"/>
    <dgm:cxn modelId="{8569E8F9-8971-4802-A039-599EE8F2F6B5}" type="presParOf" srcId="{2A378317-0193-4495-9255-009D4EC3348C}" destId="{E887D71D-35B1-4BF0-9F74-7336A0EE56C1}" srcOrd="2" destOrd="0" presId="urn:microsoft.com/office/officeart/2008/layout/VerticalAccentList"/>
    <dgm:cxn modelId="{D7BFA915-EE03-4BE1-9824-C796752DB4AD}" type="presParOf" srcId="{2A378317-0193-4495-9255-009D4EC3348C}" destId="{A89FC857-7EA5-4193-9E94-135AF0766635}" srcOrd="3" destOrd="0" presId="urn:microsoft.com/office/officeart/2008/layout/VerticalAccentList"/>
    <dgm:cxn modelId="{81527AE6-BFCC-49D6-B9F6-2F9E3062D1E5}" type="presParOf" srcId="{2A378317-0193-4495-9255-009D4EC3348C}" destId="{7EB800EF-880A-47F5-986E-E9A319FB839C}" srcOrd="4" destOrd="0" presId="urn:microsoft.com/office/officeart/2008/layout/VerticalAccentList"/>
    <dgm:cxn modelId="{5924DEF4-8122-4245-99E9-F7938AB06AE9}" type="presParOf" srcId="{2A378317-0193-4495-9255-009D4EC3348C}" destId="{E148F7C3-2BF2-458F-9B01-4EE4D80D46EB}" srcOrd="5" destOrd="0" presId="urn:microsoft.com/office/officeart/2008/layout/VerticalAccentList"/>
    <dgm:cxn modelId="{20DABA7C-CDCF-48D5-B246-3D2EA44ED995}" type="presParOf" srcId="{2A378317-0193-4495-9255-009D4EC3348C}" destId="{0D44F557-F0B4-4CD8-9258-E4E10659FE81}" srcOrd="6" destOrd="0" presId="urn:microsoft.com/office/officeart/2008/layout/VerticalAccentList"/>
    <dgm:cxn modelId="{875D577D-5DD9-4864-A857-F022D7F97DFF}" type="presParOf" srcId="{2A378317-0193-4495-9255-009D4EC3348C}" destId="{A17ED992-D7B3-4725-A111-EBFD211ADB81}" srcOrd="7" destOrd="0" presId="urn:microsoft.com/office/officeart/2008/layout/Vertical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738BA9A-D63E-40A6-8676-9F204DF2663C}" type="doc">
      <dgm:prSet loTypeId="urn:microsoft.com/office/officeart/2005/8/layout/vList2" loCatId="list" qsTypeId="urn:microsoft.com/office/officeart/2005/8/quickstyle/simple1" qsCatId="simple" csTypeId="urn:microsoft.com/office/officeart/2005/8/colors/accent3_1" csCatId="accent3" phldr="1"/>
      <dgm:spPr/>
      <dgm:t>
        <a:bodyPr/>
        <a:lstStyle/>
        <a:p>
          <a:endParaRPr lang="es-EC"/>
        </a:p>
      </dgm:t>
    </dgm:pt>
    <dgm:pt modelId="{EB012849-4AAE-481F-B972-573566528D5C}">
      <dgm:prSet custT="1"/>
      <dgm:spPr>
        <a:ln>
          <a:solidFill>
            <a:schemeClr val="accent6">
              <a:lumMod val="50000"/>
            </a:schemeClr>
          </a:solidFill>
        </a:ln>
      </dgm:spPr>
      <dgm:t>
        <a:bodyPr/>
        <a:lstStyle/>
        <a:p>
          <a:pPr algn="just" rtl="0"/>
          <a:r>
            <a:rPr lang="es-ES" sz="2800" i="1" dirty="0" smtClean="0">
              <a:latin typeface="Arial" panose="020B0604020202020204" pitchFamily="34" charset="0"/>
              <a:cs typeface="Arial" panose="020B0604020202020204" pitchFamily="34" charset="0"/>
            </a:rPr>
            <a:t>La evaluación antropométrica permite mediante mediciones de la estructura corporal , conocer la composición corporal o el contenido de las distintas masas que contiene el cuerpo, masa grasa, masa magra (muscular, ósea, residual), además conocer el somatotipo o forma del cuerpo , por medio de una escala de edad y sexo.</a:t>
          </a:r>
          <a:r>
            <a:rPr lang="es-EC" sz="2800" i="1" dirty="0" smtClean="0">
              <a:latin typeface="Arial" panose="020B0604020202020204" pitchFamily="34" charset="0"/>
              <a:cs typeface="Arial" panose="020B0604020202020204" pitchFamily="34" charset="0"/>
            </a:rPr>
            <a:t> </a:t>
          </a:r>
          <a:endParaRPr lang="es-EC" sz="2800" i="1" dirty="0">
            <a:latin typeface="Arial" panose="020B0604020202020204" pitchFamily="34" charset="0"/>
            <a:cs typeface="Arial" panose="020B0604020202020204" pitchFamily="34" charset="0"/>
          </a:endParaRPr>
        </a:p>
      </dgm:t>
    </dgm:pt>
    <dgm:pt modelId="{51161598-864D-4240-A940-16E0EE45BC5A}" type="parTrans" cxnId="{C69CEF0C-EC91-4FAA-81D7-19D453BA7AAB}">
      <dgm:prSet/>
      <dgm:spPr/>
      <dgm:t>
        <a:bodyPr/>
        <a:lstStyle/>
        <a:p>
          <a:endParaRPr lang="es-EC"/>
        </a:p>
      </dgm:t>
    </dgm:pt>
    <dgm:pt modelId="{4FB74718-E99B-48F3-BA34-DF77A34E9776}" type="sibTrans" cxnId="{C69CEF0C-EC91-4FAA-81D7-19D453BA7AAB}">
      <dgm:prSet/>
      <dgm:spPr/>
      <dgm:t>
        <a:bodyPr/>
        <a:lstStyle/>
        <a:p>
          <a:endParaRPr lang="es-EC"/>
        </a:p>
      </dgm:t>
    </dgm:pt>
    <dgm:pt modelId="{BAC26363-46D5-4EA0-B9A4-F6CBCA6FF4E6}" type="pres">
      <dgm:prSet presAssocID="{6738BA9A-D63E-40A6-8676-9F204DF2663C}" presName="linear" presStyleCnt="0">
        <dgm:presLayoutVars>
          <dgm:animLvl val="lvl"/>
          <dgm:resizeHandles val="exact"/>
        </dgm:presLayoutVars>
      </dgm:prSet>
      <dgm:spPr/>
      <dgm:t>
        <a:bodyPr/>
        <a:lstStyle/>
        <a:p>
          <a:endParaRPr lang="es-EC"/>
        </a:p>
      </dgm:t>
    </dgm:pt>
    <dgm:pt modelId="{DC988F49-9F7F-466D-9F51-3EA7BE82B164}" type="pres">
      <dgm:prSet presAssocID="{EB012849-4AAE-481F-B972-573566528D5C}" presName="parentText" presStyleLbl="node1" presStyleIdx="0" presStyleCnt="1">
        <dgm:presLayoutVars>
          <dgm:chMax val="0"/>
          <dgm:bulletEnabled val="1"/>
        </dgm:presLayoutVars>
      </dgm:prSet>
      <dgm:spPr/>
      <dgm:t>
        <a:bodyPr/>
        <a:lstStyle/>
        <a:p>
          <a:endParaRPr lang="es-EC"/>
        </a:p>
      </dgm:t>
    </dgm:pt>
  </dgm:ptLst>
  <dgm:cxnLst>
    <dgm:cxn modelId="{C69CEF0C-EC91-4FAA-81D7-19D453BA7AAB}" srcId="{6738BA9A-D63E-40A6-8676-9F204DF2663C}" destId="{EB012849-4AAE-481F-B972-573566528D5C}" srcOrd="0" destOrd="0" parTransId="{51161598-864D-4240-A940-16E0EE45BC5A}" sibTransId="{4FB74718-E99B-48F3-BA34-DF77A34E9776}"/>
    <dgm:cxn modelId="{797DE20F-ACD1-4802-A667-2F925833AC49}" type="presOf" srcId="{6738BA9A-D63E-40A6-8676-9F204DF2663C}" destId="{BAC26363-46D5-4EA0-B9A4-F6CBCA6FF4E6}" srcOrd="0" destOrd="0" presId="urn:microsoft.com/office/officeart/2005/8/layout/vList2"/>
    <dgm:cxn modelId="{9E1BB1F5-88C4-424A-A266-639B23F98B0D}" type="presOf" srcId="{EB012849-4AAE-481F-B972-573566528D5C}" destId="{DC988F49-9F7F-466D-9F51-3EA7BE82B164}" srcOrd="0" destOrd="0" presId="urn:microsoft.com/office/officeart/2005/8/layout/vList2"/>
    <dgm:cxn modelId="{964E879C-045C-4D88-97C5-45AC7E9B9045}" type="presParOf" srcId="{BAC26363-46D5-4EA0-B9A4-F6CBCA6FF4E6}" destId="{DC988F49-9F7F-466D-9F51-3EA7BE82B164}"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3A8D9A1-FC72-4FF9-A100-1B2A95E91484}" type="doc">
      <dgm:prSet loTypeId="urn:diagrams.loki3.com/BracketList+Icon" loCatId="list" qsTypeId="urn:microsoft.com/office/officeart/2005/8/quickstyle/simple1" qsCatId="simple" csTypeId="urn:microsoft.com/office/officeart/2005/8/colors/accent1_2" csCatId="accent1" phldr="1"/>
      <dgm:spPr/>
      <dgm:t>
        <a:bodyPr/>
        <a:lstStyle/>
        <a:p>
          <a:endParaRPr lang="es-SV"/>
        </a:p>
      </dgm:t>
    </dgm:pt>
    <dgm:pt modelId="{AC5DC556-D4CC-4892-A42C-9C105F0C7C4B}">
      <dgm:prSet phldrT="[Texto]"/>
      <dgm:spPr>
        <a:solidFill>
          <a:schemeClr val="accent2">
            <a:lumMod val="60000"/>
            <a:lumOff val="40000"/>
          </a:schemeClr>
        </a:solidFill>
        <a:ln>
          <a:solidFill>
            <a:schemeClr val="tx1"/>
          </a:solidFill>
        </a:ln>
      </dgm:spPr>
      <dgm:t>
        <a:bodyPr/>
        <a:lstStyle/>
        <a:p>
          <a:r>
            <a:rPr lang="es-SV" dirty="0" smtClean="0"/>
            <a:t>DEFINICIÓN </a:t>
          </a:r>
          <a:endParaRPr lang="es-SV" dirty="0"/>
        </a:p>
      </dgm:t>
    </dgm:pt>
    <dgm:pt modelId="{AC038D73-4195-40AF-B097-1CB1C90CA27F}" type="parTrans" cxnId="{BC0AA5A7-0C8D-49AF-B7BC-1CE086A62E9B}">
      <dgm:prSet/>
      <dgm:spPr/>
      <dgm:t>
        <a:bodyPr/>
        <a:lstStyle/>
        <a:p>
          <a:endParaRPr lang="es-SV"/>
        </a:p>
      </dgm:t>
    </dgm:pt>
    <dgm:pt modelId="{44E84364-C902-45FF-9510-F2067F12EFAC}" type="sibTrans" cxnId="{BC0AA5A7-0C8D-49AF-B7BC-1CE086A62E9B}">
      <dgm:prSet/>
      <dgm:spPr/>
      <dgm:t>
        <a:bodyPr/>
        <a:lstStyle/>
        <a:p>
          <a:endParaRPr lang="es-SV"/>
        </a:p>
      </dgm:t>
    </dgm:pt>
    <dgm:pt modelId="{398C3F9D-4C58-4F97-B975-8AF4FE306317}">
      <dgm:prSet phldrT="[Texto]"/>
      <dgm:spPr/>
      <dgm:t>
        <a:bodyPr/>
        <a:lstStyle/>
        <a:p>
          <a:pPr algn="just"/>
          <a:r>
            <a:rPr lang="es-ES" dirty="0" smtClean="0"/>
            <a:t>La composición corporal es la relación porcentual de músculo, hueso, grasa y otros tejidos del cuerpo humano. </a:t>
          </a:r>
          <a:endParaRPr lang="es-SV" dirty="0"/>
        </a:p>
      </dgm:t>
    </dgm:pt>
    <dgm:pt modelId="{8E2CADD4-9486-414F-8DFA-6028C7B97554}" type="parTrans" cxnId="{BB613360-E89F-4B2A-B8FC-4736E413BB85}">
      <dgm:prSet/>
      <dgm:spPr/>
      <dgm:t>
        <a:bodyPr/>
        <a:lstStyle/>
        <a:p>
          <a:endParaRPr lang="es-SV"/>
        </a:p>
      </dgm:t>
    </dgm:pt>
    <dgm:pt modelId="{B982CD8C-7C74-4BEA-A240-48868BE2C9A0}" type="sibTrans" cxnId="{BB613360-E89F-4B2A-B8FC-4736E413BB85}">
      <dgm:prSet/>
      <dgm:spPr/>
      <dgm:t>
        <a:bodyPr/>
        <a:lstStyle/>
        <a:p>
          <a:endParaRPr lang="es-SV"/>
        </a:p>
      </dgm:t>
    </dgm:pt>
    <dgm:pt modelId="{BA7F0A1D-CCBC-4B91-8C78-3E29EFBF66D9}" type="pres">
      <dgm:prSet presAssocID="{43A8D9A1-FC72-4FF9-A100-1B2A95E91484}" presName="Name0" presStyleCnt="0">
        <dgm:presLayoutVars>
          <dgm:dir/>
          <dgm:animLvl val="lvl"/>
          <dgm:resizeHandles val="exact"/>
        </dgm:presLayoutVars>
      </dgm:prSet>
      <dgm:spPr/>
      <dgm:t>
        <a:bodyPr/>
        <a:lstStyle/>
        <a:p>
          <a:endParaRPr lang="es-SV"/>
        </a:p>
      </dgm:t>
    </dgm:pt>
    <dgm:pt modelId="{40CD43DA-F896-4009-9EBD-AD474FFE9A6A}" type="pres">
      <dgm:prSet presAssocID="{AC5DC556-D4CC-4892-A42C-9C105F0C7C4B}" presName="linNode" presStyleCnt="0"/>
      <dgm:spPr/>
    </dgm:pt>
    <dgm:pt modelId="{56AF83F3-9C8F-47AB-8403-BEA0A48337A3}" type="pres">
      <dgm:prSet presAssocID="{AC5DC556-D4CC-4892-A42C-9C105F0C7C4B}" presName="parTx" presStyleLbl="revTx" presStyleIdx="0" presStyleCnt="1">
        <dgm:presLayoutVars>
          <dgm:chMax val="1"/>
          <dgm:bulletEnabled val="1"/>
        </dgm:presLayoutVars>
      </dgm:prSet>
      <dgm:spPr/>
      <dgm:t>
        <a:bodyPr/>
        <a:lstStyle/>
        <a:p>
          <a:endParaRPr lang="es-SV"/>
        </a:p>
      </dgm:t>
    </dgm:pt>
    <dgm:pt modelId="{E05DF8EF-0EBA-443A-AC9C-8CA1F999E953}" type="pres">
      <dgm:prSet presAssocID="{AC5DC556-D4CC-4892-A42C-9C105F0C7C4B}" presName="bracket" presStyleLbl="parChTrans1D1" presStyleIdx="0" presStyleCnt="1"/>
      <dgm:spPr/>
    </dgm:pt>
    <dgm:pt modelId="{B03016B2-1218-4A2B-BAD8-F51CD820D849}" type="pres">
      <dgm:prSet presAssocID="{AC5DC556-D4CC-4892-A42C-9C105F0C7C4B}" presName="spH" presStyleCnt="0"/>
      <dgm:spPr/>
    </dgm:pt>
    <dgm:pt modelId="{0B16C28D-1187-4765-A61E-F0EFA357F009}" type="pres">
      <dgm:prSet presAssocID="{AC5DC556-D4CC-4892-A42C-9C105F0C7C4B}" presName="desTx" presStyleLbl="node1" presStyleIdx="0" presStyleCnt="1" custLinFactNeighborY="-1102">
        <dgm:presLayoutVars>
          <dgm:bulletEnabled val="1"/>
        </dgm:presLayoutVars>
      </dgm:prSet>
      <dgm:spPr/>
      <dgm:t>
        <a:bodyPr/>
        <a:lstStyle/>
        <a:p>
          <a:endParaRPr lang="es-SV"/>
        </a:p>
      </dgm:t>
    </dgm:pt>
  </dgm:ptLst>
  <dgm:cxnLst>
    <dgm:cxn modelId="{BB613360-E89F-4B2A-B8FC-4736E413BB85}" srcId="{AC5DC556-D4CC-4892-A42C-9C105F0C7C4B}" destId="{398C3F9D-4C58-4F97-B975-8AF4FE306317}" srcOrd="0" destOrd="0" parTransId="{8E2CADD4-9486-414F-8DFA-6028C7B97554}" sibTransId="{B982CD8C-7C74-4BEA-A240-48868BE2C9A0}"/>
    <dgm:cxn modelId="{5053DCEB-4858-4A4A-913D-8DC3E58A98D5}" type="presOf" srcId="{43A8D9A1-FC72-4FF9-A100-1B2A95E91484}" destId="{BA7F0A1D-CCBC-4B91-8C78-3E29EFBF66D9}" srcOrd="0" destOrd="0" presId="urn:diagrams.loki3.com/BracketList+Icon"/>
    <dgm:cxn modelId="{15FC1AA5-5919-4AA4-93E2-CE80D86218A1}" type="presOf" srcId="{398C3F9D-4C58-4F97-B975-8AF4FE306317}" destId="{0B16C28D-1187-4765-A61E-F0EFA357F009}" srcOrd="0" destOrd="0" presId="urn:diagrams.loki3.com/BracketList+Icon"/>
    <dgm:cxn modelId="{928024F4-D44A-4FFA-AAAE-98EF454E7078}" type="presOf" srcId="{AC5DC556-D4CC-4892-A42C-9C105F0C7C4B}" destId="{56AF83F3-9C8F-47AB-8403-BEA0A48337A3}" srcOrd="0" destOrd="0" presId="urn:diagrams.loki3.com/BracketList+Icon"/>
    <dgm:cxn modelId="{BC0AA5A7-0C8D-49AF-B7BC-1CE086A62E9B}" srcId="{43A8D9A1-FC72-4FF9-A100-1B2A95E91484}" destId="{AC5DC556-D4CC-4892-A42C-9C105F0C7C4B}" srcOrd="0" destOrd="0" parTransId="{AC038D73-4195-40AF-B097-1CB1C90CA27F}" sibTransId="{44E84364-C902-45FF-9510-F2067F12EFAC}"/>
    <dgm:cxn modelId="{E3FD937E-1F93-4400-A31C-BAA74CC57242}" type="presParOf" srcId="{BA7F0A1D-CCBC-4B91-8C78-3E29EFBF66D9}" destId="{40CD43DA-F896-4009-9EBD-AD474FFE9A6A}" srcOrd="0" destOrd="0" presId="urn:diagrams.loki3.com/BracketList+Icon"/>
    <dgm:cxn modelId="{982505F0-0E14-4C3C-AB8C-0ACF66AE7A00}" type="presParOf" srcId="{40CD43DA-F896-4009-9EBD-AD474FFE9A6A}" destId="{56AF83F3-9C8F-47AB-8403-BEA0A48337A3}" srcOrd="0" destOrd="0" presId="urn:diagrams.loki3.com/BracketList+Icon"/>
    <dgm:cxn modelId="{7294ED1C-D73F-414E-AAEC-74D14956C43A}" type="presParOf" srcId="{40CD43DA-F896-4009-9EBD-AD474FFE9A6A}" destId="{E05DF8EF-0EBA-443A-AC9C-8CA1F999E953}" srcOrd="1" destOrd="0" presId="urn:diagrams.loki3.com/BracketList+Icon"/>
    <dgm:cxn modelId="{73659842-F87E-4ED1-B832-42F97C2C807D}" type="presParOf" srcId="{40CD43DA-F896-4009-9EBD-AD474FFE9A6A}" destId="{B03016B2-1218-4A2B-BAD8-F51CD820D849}" srcOrd="2" destOrd="0" presId="urn:diagrams.loki3.com/BracketList+Icon"/>
    <dgm:cxn modelId="{EF8E596E-E720-4FA4-ABCC-19BA926E7E0E}" type="presParOf" srcId="{40CD43DA-F896-4009-9EBD-AD474FFE9A6A}" destId="{0B16C28D-1187-4765-A61E-F0EFA357F009}" srcOrd="3" destOrd="0" presId="urn:diagrams.loki3.com/BracketList+Icon"/>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4E4A1A7-842E-46C6-B197-BC8332BF43A7}" type="doc">
      <dgm:prSet loTypeId="urn:microsoft.com/office/officeart/2005/8/layout/arrow5" loCatId="relationship" qsTypeId="urn:microsoft.com/office/officeart/2005/8/quickstyle/3d1" qsCatId="3D" csTypeId="urn:microsoft.com/office/officeart/2005/8/colors/colorful1" csCatId="colorful" phldr="1"/>
      <dgm:spPr/>
      <dgm:t>
        <a:bodyPr/>
        <a:lstStyle/>
        <a:p>
          <a:endParaRPr lang="es-EC"/>
        </a:p>
      </dgm:t>
    </dgm:pt>
    <dgm:pt modelId="{D42E03FE-5BD1-47EE-A346-D8432D2EA13E}">
      <dgm:prSet phldrT="[Texto]"/>
      <dgm:spPr/>
      <dgm:t>
        <a:bodyPr/>
        <a:lstStyle/>
        <a:p>
          <a:r>
            <a:rPr lang="es-ES" dirty="0" smtClean="0"/>
            <a:t>La masa magra o también llamada masa activa</a:t>
          </a:r>
          <a:endParaRPr lang="es-EC" dirty="0"/>
        </a:p>
      </dgm:t>
    </dgm:pt>
    <dgm:pt modelId="{6017581F-D33C-4CC6-BD39-1BBC636FE94D}" type="parTrans" cxnId="{0A0E4AF0-F600-4852-AA17-1188A2D42108}">
      <dgm:prSet/>
      <dgm:spPr/>
      <dgm:t>
        <a:bodyPr/>
        <a:lstStyle/>
        <a:p>
          <a:endParaRPr lang="es-EC"/>
        </a:p>
      </dgm:t>
    </dgm:pt>
    <dgm:pt modelId="{1198CC85-0B98-4D07-A66C-095E21228037}" type="sibTrans" cxnId="{0A0E4AF0-F600-4852-AA17-1188A2D42108}">
      <dgm:prSet/>
      <dgm:spPr/>
      <dgm:t>
        <a:bodyPr/>
        <a:lstStyle/>
        <a:p>
          <a:endParaRPr lang="es-EC"/>
        </a:p>
      </dgm:t>
    </dgm:pt>
    <dgm:pt modelId="{26611D68-6B7D-4AE3-A7EB-4CEAD5B3ABF3}">
      <dgm:prSet phldrT="[Texto]"/>
      <dgm:spPr/>
      <dgm:t>
        <a:bodyPr/>
        <a:lstStyle/>
        <a:p>
          <a:r>
            <a:rPr lang="es-ES" dirty="0" smtClean="0"/>
            <a:t>La masa grasa compuesta del tejido adiposo</a:t>
          </a:r>
          <a:endParaRPr lang="es-EC" dirty="0"/>
        </a:p>
      </dgm:t>
    </dgm:pt>
    <dgm:pt modelId="{CD486908-514D-4650-999E-54049FF00C6F}" type="parTrans" cxnId="{9BA05661-2619-477E-93AF-D16E29BE42B6}">
      <dgm:prSet/>
      <dgm:spPr/>
      <dgm:t>
        <a:bodyPr/>
        <a:lstStyle/>
        <a:p>
          <a:endParaRPr lang="es-EC"/>
        </a:p>
      </dgm:t>
    </dgm:pt>
    <dgm:pt modelId="{4B2BF05B-AF6F-48AE-B0A6-04492B50E744}" type="sibTrans" cxnId="{9BA05661-2619-477E-93AF-D16E29BE42B6}">
      <dgm:prSet/>
      <dgm:spPr/>
      <dgm:t>
        <a:bodyPr/>
        <a:lstStyle/>
        <a:p>
          <a:endParaRPr lang="es-EC"/>
        </a:p>
      </dgm:t>
    </dgm:pt>
    <dgm:pt modelId="{37B1706F-5FF7-4D5D-9EC3-33670A5BD81B}" type="pres">
      <dgm:prSet presAssocID="{C4E4A1A7-842E-46C6-B197-BC8332BF43A7}" presName="diagram" presStyleCnt="0">
        <dgm:presLayoutVars>
          <dgm:dir/>
          <dgm:resizeHandles val="exact"/>
        </dgm:presLayoutVars>
      </dgm:prSet>
      <dgm:spPr/>
      <dgm:t>
        <a:bodyPr/>
        <a:lstStyle/>
        <a:p>
          <a:endParaRPr lang="es-ES"/>
        </a:p>
      </dgm:t>
    </dgm:pt>
    <dgm:pt modelId="{5AE69545-51E7-4641-99BE-0662A44EF070}" type="pres">
      <dgm:prSet presAssocID="{D42E03FE-5BD1-47EE-A346-D8432D2EA13E}" presName="arrow" presStyleLbl="node1" presStyleIdx="0" presStyleCnt="2" custScaleX="75792">
        <dgm:presLayoutVars>
          <dgm:bulletEnabled val="1"/>
        </dgm:presLayoutVars>
      </dgm:prSet>
      <dgm:spPr/>
      <dgm:t>
        <a:bodyPr/>
        <a:lstStyle/>
        <a:p>
          <a:endParaRPr lang="es-EC"/>
        </a:p>
      </dgm:t>
    </dgm:pt>
    <dgm:pt modelId="{C6D254E7-B2A4-4D90-A1DB-063F8C4A8FD2}" type="pres">
      <dgm:prSet presAssocID="{26611D68-6B7D-4AE3-A7EB-4CEAD5B3ABF3}" presName="arrow" presStyleLbl="node1" presStyleIdx="1" presStyleCnt="2" custScaleX="78184">
        <dgm:presLayoutVars>
          <dgm:bulletEnabled val="1"/>
        </dgm:presLayoutVars>
      </dgm:prSet>
      <dgm:spPr/>
      <dgm:t>
        <a:bodyPr/>
        <a:lstStyle/>
        <a:p>
          <a:endParaRPr lang="es-EC"/>
        </a:p>
      </dgm:t>
    </dgm:pt>
  </dgm:ptLst>
  <dgm:cxnLst>
    <dgm:cxn modelId="{0A0E4AF0-F600-4852-AA17-1188A2D42108}" srcId="{C4E4A1A7-842E-46C6-B197-BC8332BF43A7}" destId="{D42E03FE-5BD1-47EE-A346-D8432D2EA13E}" srcOrd="0" destOrd="0" parTransId="{6017581F-D33C-4CC6-BD39-1BBC636FE94D}" sibTransId="{1198CC85-0B98-4D07-A66C-095E21228037}"/>
    <dgm:cxn modelId="{44849FBC-3BC5-40F4-B61F-D1ECBD7AC72C}" type="presOf" srcId="{D42E03FE-5BD1-47EE-A346-D8432D2EA13E}" destId="{5AE69545-51E7-4641-99BE-0662A44EF070}" srcOrd="0" destOrd="0" presId="urn:microsoft.com/office/officeart/2005/8/layout/arrow5"/>
    <dgm:cxn modelId="{6D916419-349E-494C-8DB2-CD9B0F179568}" type="presOf" srcId="{C4E4A1A7-842E-46C6-B197-BC8332BF43A7}" destId="{37B1706F-5FF7-4D5D-9EC3-33670A5BD81B}" srcOrd="0" destOrd="0" presId="urn:microsoft.com/office/officeart/2005/8/layout/arrow5"/>
    <dgm:cxn modelId="{9BA05661-2619-477E-93AF-D16E29BE42B6}" srcId="{C4E4A1A7-842E-46C6-B197-BC8332BF43A7}" destId="{26611D68-6B7D-4AE3-A7EB-4CEAD5B3ABF3}" srcOrd="1" destOrd="0" parTransId="{CD486908-514D-4650-999E-54049FF00C6F}" sibTransId="{4B2BF05B-AF6F-48AE-B0A6-04492B50E744}"/>
    <dgm:cxn modelId="{0413249C-6E1F-4468-B8FE-967535D919A2}" type="presOf" srcId="{26611D68-6B7D-4AE3-A7EB-4CEAD5B3ABF3}" destId="{C6D254E7-B2A4-4D90-A1DB-063F8C4A8FD2}" srcOrd="0" destOrd="0" presId="urn:microsoft.com/office/officeart/2005/8/layout/arrow5"/>
    <dgm:cxn modelId="{0D32FD79-2014-42B0-8C13-22E73DA75D09}" type="presParOf" srcId="{37B1706F-5FF7-4D5D-9EC3-33670A5BD81B}" destId="{5AE69545-51E7-4641-99BE-0662A44EF070}" srcOrd="0" destOrd="0" presId="urn:microsoft.com/office/officeart/2005/8/layout/arrow5"/>
    <dgm:cxn modelId="{F7E0876E-0C7A-4572-BA1A-400AA68924CB}" type="presParOf" srcId="{37B1706F-5FF7-4D5D-9EC3-33670A5BD81B}" destId="{C6D254E7-B2A4-4D90-A1DB-063F8C4A8FD2}" srcOrd="1" destOrd="0" presId="urn:microsoft.com/office/officeart/2005/8/layout/arrow5"/>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F68C82A-EA86-466A-98C7-7C9AAF67480E}" type="doc">
      <dgm:prSet loTypeId="urn:microsoft.com/office/officeart/2005/8/layout/hList7" loCatId="list" qsTypeId="urn:microsoft.com/office/officeart/2005/8/quickstyle/3d1" qsCatId="3D" csTypeId="urn:microsoft.com/office/officeart/2005/8/colors/accent0_3" csCatId="mainScheme" phldr="1"/>
      <dgm:spPr/>
      <dgm:t>
        <a:bodyPr/>
        <a:lstStyle/>
        <a:p>
          <a:endParaRPr lang="es-EC"/>
        </a:p>
      </dgm:t>
    </dgm:pt>
    <dgm:pt modelId="{F051BD8E-A8DE-46DE-8B71-CE1D9DB38363}">
      <dgm:prSet/>
      <dgm:spPr/>
      <dgm:t>
        <a:bodyPr/>
        <a:lstStyle/>
        <a:p>
          <a:pPr rtl="0"/>
          <a:r>
            <a:rPr lang="es-EC" dirty="0" smtClean="0"/>
            <a:t>En el campo concreto del deporte, la condición física es la suma ponderada de todas las cualidades físicas y motrices necesarias para obtener un mayor rendimiento deportivo. Se manifiesta como capacidad de fuerza, velocidad, resistencia y flexibilidad. </a:t>
          </a:r>
          <a:endParaRPr lang="es-EC" dirty="0"/>
        </a:p>
      </dgm:t>
    </dgm:pt>
    <dgm:pt modelId="{3AFFD643-03F1-4CED-AFA2-907FA8672190}" type="parTrans" cxnId="{1902E439-BD95-4799-B3EA-3BB232093889}">
      <dgm:prSet/>
      <dgm:spPr/>
      <dgm:t>
        <a:bodyPr/>
        <a:lstStyle/>
        <a:p>
          <a:endParaRPr lang="es-EC"/>
        </a:p>
      </dgm:t>
    </dgm:pt>
    <dgm:pt modelId="{2875C444-D77F-426C-BAC5-56BE08545F7B}" type="sibTrans" cxnId="{1902E439-BD95-4799-B3EA-3BB232093889}">
      <dgm:prSet/>
      <dgm:spPr/>
      <dgm:t>
        <a:bodyPr/>
        <a:lstStyle/>
        <a:p>
          <a:endParaRPr lang="es-EC"/>
        </a:p>
      </dgm:t>
    </dgm:pt>
    <dgm:pt modelId="{0948F4D8-E040-4004-8C36-D245FA99DF50}" type="pres">
      <dgm:prSet presAssocID="{DF68C82A-EA86-466A-98C7-7C9AAF67480E}" presName="Name0" presStyleCnt="0">
        <dgm:presLayoutVars>
          <dgm:dir/>
          <dgm:resizeHandles val="exact"/>
        </dgm:presLayoutVars>
      </dgm:prSet>
      <dgm:spPr/>
      <dgm:t>
        <a:bodyPr/>
        <a:lstStyle/>
        <a:p>
          <a:endParaRPr lang="es-ES"/>
        </a:p>
      </dgm:t>
    </dgm:pt>
    <dgm:pt modelId="{9ECA2040-947A-49D6-A71A-78AB81EA4E7A}" type="pres">
      <dgm:prSet presAssocID="{DF68C82A-EA86-466A-98C7-7C9AAF67480E}" presName="fgShape" presStyleLbl="fgShp" presStyleIdx="0" presStyleCnt="1"/>
      <dgm:spPr/>
    </dgm:pt>
    <dgm:pt modelId="{EE2692B5-BA1D-428E-B66C-8705978DAE04}" type="pres">
      <dgm:prSet presAssocID="{DF68C82A-EA86-466A-98C7-7C9AAF67480E}" presName="linComp" presStyleCnt="0"/>
      <dgm:spPr/>
    </dgm:pt>
    <dgm:pt modelId="{F2A78880-D04B-436F-8B6B-CF6131EE1103}" type="pres">
      <dgm:prSet presAssocID="{F051BD8E-A8DE-46DE-8B71-CE1D9DB38363}" presName="compNode" presStyleCnt="0"/>
      <dgm:spPr/>
    </dgm:pt>
    <dgm:pt modelId="{BFEC1CF9-F9C6-40D7-969F-EC4B37E2E243}" type="pres">
      <dgm:prSet presAssocID="{F051BD8E-A8DE-46DE-8B71-CE1D9DB38363}" presName="bkgdShape" presStyleLbl="node1" presStyleIdx="0" presStyleCnt="1"/>
      <dgm:spPr/>
      <dgm:t>
        <a:bodyPr/>
        <a:lstStyle/>
        <a:p>
          <a:endParaRPr lang="es-EC"/>
        </a:p>
      </dgm:t>
    </dgm:pt>
    <dgm:pt modelId="{6A0E1472-E609-4163-B7C3-84ADC46C8354}" type="pres">
      <dgm:prSet presAssocID="{F051BD8E-A8DE-46DE-8B71-CE1D9DB38363}" presName="nodeTx" presStyleLbl="node1" presStyleIdx="0" presStyleCnt="1">
        <dgm:presLayoutVars>
          <dgm:bulletEnabled val="1"/>
        </dgm:presLayoutVars>
      </dgm:prSet>
      <dgm:spPr/>
      <dgm:t>
        <a:bodyPr/>
        <a:lstStyle/>
        <a:p>
          <a:endParaRPr lang="es-EC"/>
        </a:p>
      </dgm:t>
    </dgm:pt>
    <dgm:pt modelId="{41C2093A-19C1-4218-9298-8061A31CD8F1}" type="pres">
      <dgm:prSet presAssocID="{F051BD8E-A8DE-46DE-8B71-CE1D9DB38363}" presName="invisiNode" presStyleLbl="node1" presStyleIdx="0" presStyleCnt="1"/>
      <dgm:spPr/>
    </dgm:pt>
    <dgm:pt modelId="{3346D4FD-FB5B-476A-BF76-59D426EC298D}" type="pres">
      <dgm:prSet presAssocID="{F051BD8E-A8DE-46DE-8B71-CE1D9DB38363}" presName="imagNode" presStyleLbl="fgImgPlace1" presStyleIdx="0" presStyleCnt="1"/>
      <dgm:spPr>
        <a:blipFill>
          <a:blip xmlns:r="http://schemas.openxmlformats.org/officeDocument/2006/relationships" r:embed="rId1">
            <a:extLst>
              <a:ext uri="{28A0092B-C50C-407E-A947-70E740481C1C}">
                <a14:useLocalDpi xmlns:a14="http://schemas.microsoft.com/office/drawing/2010/main" val="0"/>
              </a:ext>
            </a:extLst>
          </a:blip>
          <a:srcRect/>
          <a:stretch>
            <a:fillRect l="-21000" r="-21000"/>
          </a:stretch>
        </a:blipFill>
      </dgm:spPr>
      <dgm:t>
        <a:bodyPr/>
        <a:lstStyle/>
        <a:p>
          <a:endParaRPr lang="es-ES"/>
        </a:p>
      </dgm:t>
    </dgm:pt>
  </dgm:ptLst>
  <dgm:cxnLst>
    <dgm:cxn modelId="{562116FA-6707-41BE-96CB-9AD8714F3C14}" type="presOf" srcId="{F051BD8E-A8DE-46DE-8B71-CE1D9DB38363}" destId="{BFEC1CF9-F9C6-40D7-969F-EC4B37E2E243}" srcOrd="0" destOrd="0" presId="urn:microsoft.com/office/officeart/2005/8/layout/hList7"/>
    <dgm:cxn modelId="{1902E439-BD95-4799-B3EA-3BB232093889}" srcId="{DF68C82A-EA86-466A-98C7-7C9AAF67480E}" destId="{F051BD8E-A8DE-46DE-8B71-CE1D9DB38363}" srcOrd="0" destOrd="0" parTransId="{3AFFD643-03F1-4CED-AFA2-907FA8672190}" sibTransId="{2875C444-D77F-426C-BAC5-56BE08545F7B}"/>
    <dgm:cxn modelId="{E5B65485-68B0-4416-B7B0-B38AD1DA9278}" type="presOf" srcId="{F051BD8E-A8DE-46DE-8B71-CE1D9DB38363}" destId="{6A0E1472-E609-4163-B7C3-84ADC46C8354}" srcOrd="1" destOrd="0" presId="urn:microsoft.com/office/officeart/2005/8/layout/hList7"/>
    <dgm:cxn modelId="{BB9AC590-7BE4-4303-B376-F3AE34CE3BFF}" type="presOf" srcId="{DF68C82A-EA86-466A-98C7-7C9AAF67480E}" destId="{0948F4D8-E040-4004-8C36-D245FA99DF50}" srcOrd="0" destOrd="0" presId="urn:microsoft.com/office/officeart/2005/8/layout/hList7"/>
    <dgm:cxn modelId="{76F1079A-AABC-4274-914C-F3BB0995E7B0}" type="presParOf" srcId="{0948F4D8-E040-4004-8C36-D245FA99DF50}" destId="{9ECA2040-947A-49D6-A71A-78AB81EA4E7A}" srcOrd="0" destOrd="0" presId="urn:microsoft.com/office/officeart/2005/8/layout/hList7"/>
    <dgm:cxn modelId="{00772D4A-E860-491C-877A-31D1BFB2D1D0}" type="presParOf" srcId="{0948F4D8-E040-4004-8C36-D245FA99DF50}" destId="{EE2692B5-BA1D-428E-B66C-8705978DAE04}" srcOrd="1" destOrd="0" presId="urn:microsoft.com/office/officeart/2005/8/layout/hList7"/>
    <dgm:cxn modelId="{E943D75F-4EB4-453A-AC59-95E5D1FFD086}" type="presParOf" srcId="{EE2692B5-BA1D-428E-B66C-8705978DAE04}" destId="{F2A78880-D04B-436F-8B6B-CF6131EE1103}" srcOrd="0" destOrd="0" presId="urn:microsoft.com/office/officeart/2005/8/layout/hList7"/>
    <dgm:cxn modelId="{490F1C00-C731-46CA-9807-CCACD550AE90}" type="presParOf" srcId="{F2A78880-D04B-436F-8B6B-CF6131EE1103}" destId="{BFEC1CF9-F9C6-40D7-969F-EC4B37E2E243}" srcOrd="0" destOrd="0" presId="urn:microsoft.com/office/officeart/2005/8/layout/hList7"/>
    <dgm:cxn modelId="{11AE7883-FE91-4954-B074-ECAB9BFC608A}" type="presParOf" srcId="{F2A78880-D04B-436F-8B6B-CF6131EE1103}" destId="{6A0E1472-E609-4163-B7C3-84ADC46C8354}" srcOrd="1" destOrd="0" presId="urn:microsoft.com/office/officeart/2005/8/layout/hList7"/>
    <dgm:cxn modelId="{0DAD178E-7751-4783-AAFD-A730A40E37C1}" type="presParOf" srcId="{F2A78880-D04B-436F-8B6B-CF6131EE1103}" destId="{41C2093A-19C1-4218-9298-8061A31CD8F1}" srcOrd="2" destOrd="0" presId="urn:microsoft.com/office/officeart/2005/8/layout/hList7"/>
    <dgm:cxn modelId="{582EEDB0-6D99-4D4D-A21F-B7AB61CEB97E}" type="presParOf" srcId="{F2A78880-D04B-436F-8B6B-CF6131EE1103}" destId="{3346D4FD-FB5B-476A-BF76-59D426EC298D}" srcOrd="3" destOrd="0" presId="urn:microsoft.com/office/officeart/2005/8/layout/hList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7491770-E30F-4BA5-890A-27DC79E5899C}" type="doc">
      <dgm:prSet loTypeId="urn:microsoft.com/office/officeart/2005/8/layout/vList2" loCatId="list" qsTypeId="urn:microsoft.com/office/officeart/2005/8/quickstyle/simple2" qsCatId="simple" csTypeId="urn:microsoft.com/office/officeart/2005/8/colors/colorful2" csCatId="colorful" phldr="1"/>
      <dgm:spPr/>
      <dgm:t>
        <a:bodyPr/>
        <a:lstStyle/>
        <a:p>
          <a:endParaRPr lang="es-EC"/>
        </a:p>
      </dgm:t>
    </dgm:pt>
    <dgm:pt modelId="{576D0CCD-601B-40EE-9000-2ED3C93C1E83}">
      <dgm:prSet custT="1"/>
      <dgm:spPr/>
      <dgm:t>
        <a:bodyPr/>
        <a:lstStyle/>
        <a:p>
          <a:pPr algn="just" rtl="0"/>
          <a:r>
            <a:rPr lang="es-ES" sz="2000" dirty="0" smtClean="0"/>
            <a:t>El somatotipo es un factor que incide de forma negativa en la condición física del personal del Coguar ya que se detecto que tienen un mayor porcentaje de grasa, siendo un limitante al realizar sus pruebas físicas, razón por la cual se puede comprobar la hipótesis planteada al inicio de este estudio.</a:t>
          </a:r>
          <a:endParaRPr lang="es-EC" sz="2000" dirty="0"/>
        </a:p>
      </dgm:t>
    </dgm:pt>
    <dgm:pt modelId="{53E5317E-C2DC-4FE8-85C8-DE985301D49F}" type="parTrans" cxnId="{C3FFE734-39CB-407E-93F8-2FCF5DD9BD13}">
      <dgm:prSet/>
      <dgm:spPr/>
      <dgm:t>
        <a:bodyPr/>
        <a:lstStyle/>
        <a:p>
          <a:pPr algn="just"/>
          <a:endParaRPr lang="es-EC"/>
        </a:p>
      </dgm:t>
    </dgm:pt>
    <dgm:pt modelId="{4F9B84A3-5B63-4407-A8FB-E4DAEED8E3A5}" type="sibTrans" cxnId="{C3FFE734-39CB-407E-93F8-2FCF5DD9BD13}">
      <dgm:prSet/>
      <dgm:spPr/>
      <dgm:t>
        <a:bodyPr/>
        <a:lstStyle/>
        <a:p>
          <a:pPr algn="just"/>
          <a:endParaRPr lang="es-EC"/>
        </a:p>
      </dgm:t>
    </dgm:pt>
    <dgm:pt modelId="{E38D0C3A-0629-4A0B-BAD3-AE45A481C1D5}">
      <dgm:prSet custT="1"/>
      <dgm:spPr/>
      <dgm:t>
        <a:bodyPr/>
        <a:lstStyle/>
        <a:p>
          <a:pPr algn="just" rtl="0"/>
          <a:r>
            <a:rPr lang="es-ES" sz="2000" dirty="0" smtClean="0"/>
            <a:t>El mayor problema del Coguar  dentro de las pruebas físicas es en la resistencia aeróbica  en la prueba de 3200 metros ya que obtuvieron una calificación de malo, y el Bimjar una calificación promedio de excelente.</a:t>
          </a:r>
          <a:endParaRPr lang="es-EC" sz="2000" dirty="0"/>
        </a:p>
      </dgm:t>
    </dgm:pt>
    <dgm:pt modelId="{26F65DBC-6029-46FF-9B0D-78D02428FD05}" type="parTrans" cxnId="{3218D760-0D68-4B39-97C6-EC0D8185730E}">
      <dgm:prSet/>
      <dgm:spPr/>
      <dgm:t>
        <a:bodyPr/>
        <a:lstStyle/>
        <a:p>
          <a:pPr algn="just"/>
          <a:endParaRPr lang="es-SV"/>
        </a:p>
      </dgm:t>
    </dgm:pt>
    <dgm:pt modelId="{A4FFF981-7F52-4CF3-BAC3-06C5D96C4C1D}" type="sibTrans" cxnId="{3218D760-0D68-4B39-97C6-EC0D8185730E}">
      <dgm:prSet/>
      <dgm:spPr/>
      <dgm:t>
        <a:bodyPr/>
        <a:lstStyle/>
        <a:p>
          <a:pPr algn="just"/>
          <a:endParaRPr lang="es-SV"/>
        </a:p>
      </dgm:t>
    </dgm:pt>
    <dgm:pt modelId="{99EB9C63-49A8-4314-A2DE-96EB34B1A88D}" type="pres">
      <dgm:prSet presAssocID="{57491770-E30F-4BA5-890A-27DC79E5899C}" presName="linear" presStyleCnt="0">
        <dgm:presLayoutVars>
          <dgm:animLvl val="lvl"/>
          <dgm:resizeHandles val="exact"/>
        </dgm:presLayoutVars>
      </dgm:prSet>
      <dgm:spPr/>
      <dgm:t>
        <a:bodyPr/>
        <a:lstStyle/>
        <a:p>
          <a:endParaRPr lang="es-ES"/>
        </a:p>
      </dgm:t>
    </dgm:pt>
    <dgm:pt modelId="{611CCE86-E47F-485E-BB6E-B8718AD50C2A}" type="pres">
      <dgm:prSet presAssocID="{576D0CCD-601B-40EE-9000-2ED3C93C1E83}" presName="parentText" presStyleLbl="node1" presStyleIdx="0" presStyleCnt="2" custLinFactNeighborX="190" custLinFactNeighborY="-55038">
        <dgm:presLayoutVars>
          <dgm:chMax val="0"/>
          <dgm:bulletEnabled val="1"/>
        </dgm:presLayoutVars>
      </dgm:prSet>
      <dgm:spPr/>
      <dgm:t>
        <a:bodyPr/>
        <a:lstStyle/>
        <a:p>
          <a:endParaRPr lang="es-ES"/>
        </a:p>
      </dgm:t>
    </dgm:pt>
    <dgm:pt modelId="{8A76ECD4-DD8A-4AA7-A504-AD75B19ACDA0}" type="pres">
      <dgm:prSet presAssocID="{4F9B84A3-5B63-4407-A8FB-E4DAEED8E3A5}" presName="spacer" presStyleCnt="0"/>
      <dgm:spPr/>
    </dgm:pt>
    <dgm:pt modelId="{2317DB46-3015-4955-9CFD-C34984AA54E4}" type="pres">
      <dgm:prSet presAssocID="{E38D0C3A-0629-4A0B-BAD3-AE45A481C1D5}" presName="parentText" presStyleLbl="node1" presStyleIdx="1" presStyleCnt="2" custLinFactNeighborX="380" custLinFactNeighborY="48159">
        <dgm:presLayoutVars>
          <dgm:chMax val="0"/>
          <dgm:bulletEnabled val="1"/>
        </dgm:presLayoutVars>
      </dgm:prSet>
      <dgm:spPr/>
      <dgm:t>
        <a:bodyPr/>
        <a:lstStyle/>
        <a:p>
          <a:endParaRPr lang="es-ES"/>
        </a:p>
      </dgm:t>
    </dgm:pt>
  </dgm:ptLst>
  <dgm:cxnLst>
    <dgm:cxn modelId="{C3FFE734-39CB-407E-93F8-2FCF5DD9BD13}" srcId="{57491770-E30F-4BA5-890A-27DC79E5899C}" destId="{576D0CCD-601B-40EE-9000-2ED3C93C1E83}" srcOrd="0" destOrd="0" parTransId="{53E5317E-C2DC-4FE8-85C8-DE985301D49F}" sibTransId="{4F9B84A3-5B63-4407-A8FB-E4DAEED8E3A5}"/>
    <dgm:cxn modelId="{CD62E7A9-0DC0-469F-88F2-50EFAA8A128B}" type="presOf" srcId="{576D0CCD-601B-40EE-9000-2ED3C93C1E83}" destId="{611CCE86-E47F-485E-BB6E-B8718AD50C2A}" srcOrd="0" destOrd="0" presId="urn:microsoft.com/office/officeart/2005/8/layout/vList2"/>
    <dgm:cxn modelId="{3218D760-0D68-4B39-97C6-EC0D8185730E}" srcId="{57491770-E30F-4BA5-890A-27DC79E5899C}" destId="{E38D0C3A-0629-4A0B-BAD3-AE45A481C1D5}" srcOrd="1" destOrd="0" parTransId="{26F65DBC-6029-46FF-9B0D-78D02428FD05}" sibTransId="{A4FFF981-7F52-4CF3-BAC3-06C5D96C4C1D}"/>
    <dgm:cxn modelId="{73081BCE-361F-47FE-A446-8AB2D6A2D024}" type="presOf" srcId="{57491770-E30F-4BA5-890A-27DC79E5899C}" destId="{99EB9C63-49A8-4314-A2DE-96EB34B1A88D}" srcOrd="0" destOrd="0" presId="urn:microsoft.com/office/officeart/2005/8/layout/vList2"/>
    <dgm:cxn modelId="{3CF270E8-50F6-4C3B-ADA7-4A05EDF3A6F0}" type="presOf" srcId="{E38D0C3A-0629-4A0B-BAD3-AE45A481C1D5}" destId="{2317DB46-3015-4955-9CFD-C34984AA54E4}" srcOrd="0" destOrd="0" presId="urn:microsoft.com/office/officeart/2005/8/layout/vList2"/>
    <dgm:cxn modelId="{19C20DE3-483B-4E34-B910-3E0C04E4E917}" type="presParOf" srcId="{99EB9C63-49A8-4314-A2DE-96EB34B1A88D}" destId="{611CCE86-E47F-485E-BB6E-B8718AD50C2A}" srcOrd="0" destOrd="0" presId="urn:microsoft.com/office/officeart/2005/8/layout/vList2"/>
    <dgm:cxn modelId="{99528A1E-5C77-4350-9141-FA79657B6218}" type="presParOf" srcId="{99EB9C63-49A8-4314-A2DE-96EB34B1A88D}" destId="{8A76ECD4-DD8A-4AA7-A504-AD75B19ACDA0}" srcOrd="1" destOrd="0" presId="urn:microsoft.com/office/officeart/2005/8/layout/vList2"/>
    <dgm:cxn modelId="{DAE3A3B7-D02A-43CC-BAFC-FA2348678F3B}" type="presParOf" srcId="{99EB9C63-49A8-4314-A2DE-96EB34B1A88D}" destId="{2317DB46-3015-4955-9CFD-C34984AA54E4}"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57491770-E30F-4BA5-890A-27DC79E5899C}" type="doc">
      <dgm:prSet loTypeId="urn:microsoft.com/office/officeart/2005/8/layout/vList2" loCatId="list" qsTypeId="urn:microsoft.com/office/officeart/2005/8/quickstyle/simple2" qsCatId="simple" csTypeId="urn:microsoft.com/office/officeart/2005/8/colors/colorful4" csCatId="colorful" phldr="1"/>
      <dgm:spPr/>
      <dgm:t>
        <a:bodyPr/>
        <a:lstStyle/>
        <a:p>
          <a:endParaRPr lang="es-EC"/>
        </a:p>
      </dgm:t>
    </dgm:pt>
    <dgm:pt modelId="{510D0481-3A5D-47FB-BA9C-15FABE63B470}">
      <dgm:prSet custT="1"/>
      <dgm:spPr/>
      <dgm:t>
        <a:bodyPr/>
        <a:lstStyle/>
        <a:p>
          <a:pPr algn="just"/>
          <a:r>
            <a:rPr lang="es-ES" sz="2000" dirty="0" smtClean="0"/>
            <a:t>La composición corporal del Coguar está representada en 83%  de masa corporal magra  y un 17% de tejido graso, mientras  que el Bimjar está representada 84%  de masa corporal magra  y un 16% de tejido graso, determinando que el Coguar posee un 1 % más de tejido graso que el Bimjar.</a:t>
          </a:r>
          <a:endParaRPr lang="es-SV" sz="2000" dirty="0">
            <a:latin typeface="+mn-lt"/>
          </a:endParaRPr>
        </a:p>
      </dgm:t>
    </dgm:pt>
    <dgm:pt modelId="{D4825F68-693B-4F5A-BBA3-EE8C9DDFE824}" type="parTrans" cxnId="{BF6F6155-6FA5-4E4F-8D8C-2BD7EE6B7446}">
      <dgm:prSet/>
      <dgm:spPr/>
      <dgm:t>
        <a:bodyPr/>
        <a:lstStyle/>
        <a:p>
          <a:pPr algn="just"/>
          <a:endParaRPr lang="es-SV"/>
        </a:p>
      </dgm:t>
    </dgm:pt>
    <dgm:pt modelId="{B30EF3B4-F07B-4DBB-9403-A962E6FAE824}" type="sibTrans" cxnId="{BF6F6155-6FA5-4E4F-8D8C-2BD7EE6B7446}">
      <dgm:prSet/>
      <dgm:spPr/>
      <dgm:t>
        <a:bodyPr/>
        <a:lstStyle/>
        <a:p>
          <a:pPr algn="just"/>
          <a:endParaRPr lang="es-SV"/>
        </a:p>
      </dgm:t>
    </dgm:pt>
    <dgm:pt modelId="{32F41BE1-16F5-4CDA-A674-EB0771DDA4B0}">
      <dgm:prSet custT="1"/>
      <dgm:spPr/>
      <dgm:t>
        <a:bodyPr/>
        <a:lstStyle/>
        <a:p>
          <a:pPr algn="just"/>
          <a:r>
            <a:rPr lang="es-ES" sz="2000" dirty="0" smtClean="0"/>
            <a:t>En la somatocarta la ubicación promedio del biotipo del grupo Coguar y Bimjar , nos demuestra la tendencia del grupo Coguar hacia la endo-mesomorfia.</a:t>
          </a:r>
          <a:endParaRPr lang="es-SV" sz="2000" dirty="0"/>
        </a:p>
      </dgm:t>
    </dgm:pt>
    <dgm:pt modelId="{DEBD2AED-EA1F-4169-854F-80499E5A931D}" type="parTrans" cxnId="{927EB8F8-B11A-4C5D-ADE7-6439AAA7E488}">
      <dgm:prSet/>
      <dgm:spPr/>
      <dgm:t>
        <a:bodyPr/>
        <a:lstStyle/>
        <a:p>
          <a:pPr algn="just"/>
          <a:endParaRPr lang="es-SV"/>
        </a:p>
      </dgm:t>
    </dgm:pt>
    <dgm:pt modelId="{E8EC466D-93BB-40D4-8769-42F1D911EC38}" type="sibTrans" cxnId="{927EB8F8-B11A-4C5D-ADE7-6439AAA7E488}">
      <dgm:prSet/>
      <dgm:spPr/>
      <dgm:t>
        <a:bodyPr/>
        <a:lstStyle/>
        <a:p>
          <a:pPr algn="just"/>
          <a:endParaRPr lang="es-SV"/>
        </a:p>
      </dgm:t>
    </dgm:pt>
    <dgm:pt modelId="{29258E45-C951-43E5-96A5-4D54D5DF5DC6}" type="pres">
      <dgm:prSet presAssocID="{57491770-E30F-4BA5-890A-27DC79E5899C}" presName="linear" presStyleCnt="0">
        <dgm:presLayoutVars>
          <dgm:animLvl val="lvl"/>
          <dgm:resizeHandles val="exact"/>
        </dgm:presLayoutVars>
      </dgm:prSet>
      <dgm:spPr/>
      <dgm:t>
        <a:bodyPr/>
        <a:lstStyle/>
        <a:p>
          <a:endParaRPr lang="es-ES"/>
        </a:p>
      </dgm:t>
    </dgm:pt>
    <dgm:pt modelId="{34F0318A-3E51-475E-B406-E2CAE384A68A}" type="pres">
      <dgm:prSet presAssocID="{510D0481-3A5D-47FB-BA9C-15FABE63B470}" presName="parentText" presStyleLbl="node1" presStyleIdx="0" presStyleCnt="2" custLinFactY="-1550" custLinFactNeighborX="-184" custLinFactNeighborY="-100000">
        <dgm:presLayoutVars>
          <dgm:chMax val="0"/>
          <dgm:bulletEnabled val="1"/>
        </dgm:presLayoutVars>
      </dgm:prSet>
      <dgm:spPr/>
      <dgm:t>
        <a:bodyPr/>
        <a:lstStyle/>
        <a:p>
          <a:endParaRPr lang="es-ES"/>
        </a:p>
      </dgm:t>
    </dgm:pt>
    <dgm:pt modelId="{AE7F5137-B4D5-4997-BA6B-47F9788A7F89}" type="pres">
      <dgm:prSet presAssocID="{B30EF3B4-F07B-4DBB-9403-A962E6FAE824}" presName="spacer" presStyleCnt="0"/>
      <dgm:spPr/>
      <dgm:t>
        <a:bodyPr/>
        <a:lstStyle/>
        <a:p>
          <a:endParaRPr lang="es-ES"/>
        </a:p>
      </dgm:t>
    </dgm:pt>
    <dgm:pt modelId="{71495D21-6B16-445D-AE3B-F32D59C1F77E}" type="pres">
      <dgm:prSet presAssocID="{32F41BE1-16F5-4CDA-A674-EB0771DDA4B0}" presName="parentText" presStyleLbl="node1" presStyleIdx="1" presStyleCnt="2" custLinFactY="13626" custLinFactNeighborY="100000">
        <dgm:presLayoutVars>
          <dgm:chMax val="0"/>
          <dgm:bulletEnabled val="1"/>
        </dgm:presLayoutVars>
      </dgm:prSet>
      <dgm:spPr/>
      <dgm:t>
        <a:bodyPr/>
        <a:lstStyle/>
        <a:p>
          <a:endParaRPr lang="es-ES"/>
        </a:p>
      </dgm:t>
    </dgm:pt>
  </dgm:ptLst>
  <dgm:cxnLst>
    <dgm:cxn modelId="{EB9E1614-3ADF-4039-88A5-8F590A6D3822}" type="presOf" srcId="{510D0481-3A5D-47FB-BA9C-15FABE63B470}" destId="{34F0318A-3E51-475E-B406-E2CAE384A68A}" srcOrd="0" destOrd="0" presId="urn:microsoft.com/office/officeart/2005/8/layout/vList2"/>
    <dgm:cxn modelId="{F169BC1F-82DE-47DE-95BB-D6FA38FBFE7E}" type="presOf" srcId="{32F41BE1-16F5-4CDA-A674-EB0771DDA4B0}" destId="{71495D21-6B16-445D-AE3B-F32D59C1F77E}" srcOrd="0" destOrd="0" presId="urn:microsoft.com/office/officeart/2005/8/layout/vList2"/>
    <dgm:cxn modelId="{FC7EFBB6-5FFE-4828-AD32-CDC2733E827E}" type="presOf" srcId="{57491770-E30F-4BA5-890A-27DC79E5899C}" destId="{29258E45-C951-43E5-96A5-4D54D5DF5DC6}" srcOrd="0" destOrd="0" presId="urn:microsoft.com/office/officeart/2005/8/layout/vList2"/>
    <dgm:cxn modelId="{927EB8F8-B11A-4C5D-ADE7-6439AAA7E488}" srcId="{57491770-E30F-4BA5-890A-27DC79E5899C}" destId="{32F41BE1-16F5-4CDA-A674-EB0771DDA4B0}" srcOrd="1" destOrd="0" parTransId="{DEBD2AED-EA1F-4169-854F-80499E5A931D}" sibTransId="{E8EC466D-93BB-40D4-8769-42F1D911EC38}"/>
    <dgm:cxn modelId="{BF6F6155-6FA5-4E4F-8D8C-2BD7EE6B7446}" srcId="{57491770-E30F-4BA5-890A-27DC79E5899C}" destId="{510D0481-3A5D-47FB-BA9C-15FABE63B470}" srcOrd="0" destOrd="0" parTransId="{D4825F68-693B-4F5A-BBA3-EE8C9DDFE824}" sibTransId="{B30EF3B4-F07B-4DBB-9403-A962E6FAE824}"/>
    <dgm:cxn modelId="{1045F92F-6F57-44D4-A440-EACA1FD0E5C5}" type="presParOf" srcId="{29258E45-C951-43E5-96A5-4D54D5DF5DC6}" destId="{34F0318A-3E51-475E-B406-E2CAE384A68A}" srcOrd="0" destOrd="0" presId="urn:microsoft.com/office/officeart/2005/8/layout/vList2"/>
    <dgm:cxn modelId="{9720D85F-D6CF-48C4-9E38-9790F3C74A12}" type="presParOf" srcId="{29258E45-C951-43E5-96A5-4D54D5DF5DC6}" destId="{AE7F5137-B4D5-4997-BA6B-47F9788A7F89}" srcOrd="1" destOrd="0" presId="urn:microsoft.com/office/officeart/2005/8/layout/vList2"/>
    <dgm:cxn modelId="{A06FCFBC-CC60-4B04-9B21-EBCE32823E63}" type="presParOf" srcId="{29258E45-C951-43E5-96A5-4D54D5DF5DC6}" destId="{71495D21-6B16-445D-AE3B-F32D59C1F77E}"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BC5904-F17D-4243-8CF1-6A88FBABE824}">
      <dsp:nvSpPr>
        <dsp:cNvPr id="0" name=""/>
        <dsp:cNvSpPr/>
      </dsp:nvSpPr>
      <dsp:spPr>
        <a:xfrm>
          <a:off x="0" y="4722776"/>
          <a:ext cx="6097059" cy="442818"/>
        </a:xfrm>
        <a:prstGeom prst="rect">
          <a:avLst/>
        </a:prstGeom>
        <a:gradFill rotWithShape="0">
          <a:gsLst>
            <a:gs pos="0">
              <a:schemeClr val="accent2">
                <a:shade val="50000"/>
                <a:hueOff val="0"/>
                <a:satOff val="0"/>
                <a:lumOff val="0"/>
                <a:alphaOff val="0"/>
                <a:shade val="15000"/>
                <a:satMod val="180000"/>
              </a:schemeClr>
            </a:gs>
            <a:gs pos="50000">
              <a:schemeClr val="accent2">
                <a:shade val="50000"/>
                <a:hueOff val="0"/>
                <a:satOff val="0"/>
                <a:lumOff val="0"/>
                <a:alphaOff val="0"/>
                <a:shade val="45000"/>
                <a:satMod val="170000"/>
              </a:schemeClr>
            </a:gs>
            <a:gs pos="70000">
              <a:schemeClr val="accent2">
                <a:shade val="50000"/>
                <a:hueOff val="0"/>
                <a:satOff val="0"/>
                <a:lumOff val="0"/>
                <a:alphaOff val="0"/>
                <a:tint val="99000"/>
                <a:shade val="65000"/>
                <a:satMod val="155000"/>
              </a:schemeClr>
            </a:gs>
            <a:gs pos="100000">
              <a:schemeClr val="accent2">
                <a:shade val="50000"/>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666750">
            <a:lnSpc>
              <a:spcPct val="90000"/>
            </a:lnSpc>
            <a:spcBef>
              <a:spcPct val="0"/>
            </a:spcBef>
            <a:spcAft>
              <a:spcPct val="35000"/>
            </a:spcAft>
          </a:pPr>
          <a:r>
            <a:rPr lang="es-ES" sz="1500" b="1" i="1" kern="1200" cap="none" spc="300" dirty="0" smtClean="0">
              <a:ln w="11430" cmpd="sng">
                <a:prstDash val="solid"/>
                <a:miter lim="800000"/>
              </a:ln>
              <a:effectLst>
                <a:glow rad="45500">
                  <a:schemeClr val="accent1">
                    <a:satMod val="220000"/>
                    <a:alpha val="35000"/>
                  </a:schemeClr>
                </a:glow>
              </a:effectLst>
              <a:latin typeface="+mn-lt"/>
            </a:rPr>
            <a:t>CONCLUCIONES Y RECOMENDACIONES</a:t>
          </a:r>
          <a:endParaRPr lang="es-EC" sz="1500" b="1" kern="1200" cap="none" spc="300" dirty="0">
            <a:ln w="11430" cmpd="sng">
              <a:prstDash val="solid"/>
              <a:miter lim="800000"/>
            </a:ln>
            <a:effectLst>
              <a:glow rad="45500">
                <a:schemeClr val="accent1">
                  <a:satMod val="220000"/>
                  <a:alpha val="35000"/>
                </a:schemeClr>
              </a:glow>
            </a:effectLst>
            <a:latin typeface="+mn-lt"/>
          </a:endParaRPr>
        </a:p>
      </dsp:txBody>
      <dsp:txXfrm>
        <a:off x="0" y="4722776"/>
        <a:ext cx="6097059" cy="442818"/>
      </dsp:txXfrm>
    </dsp:sp>
    <dsp:sp modelId="{68CBB934-666B-408B-9497-B8E926248C98}">
      <dsp:nvSpPr>
        <dsp:cNvPr id="0" name=""/>
        <dsp:cNvSpPr/>
      </dsp:nvSpPr>
      <dsp:spPr>
        <a:xfrm rot="10800000">
          <a:off x="0" y="4048363"/>
          <a:ext cx="6097059" cy="681055"/>
        </a:xfrm>
        <a:prstGeom prst="upArrowCallout">
          <a:avLst/>
        </a:prstGeom>
        <a:gradFill rotWithShape="0">
          <a:gsLst>
            <a:gs pos="0">
              <a:schemeClr val="accent2">
                <a:shade val="50000"/>
                <a:hueOff val="-10371"/>
                <a:satOff val="-2102"/>
                <a:lumOff val="11563"/>
                <a:alphaOff val="0"/>
                <a:shade val="15000"/>
                <a:satMod val="180000"/>
              </a:schemeClr>
            </a:gs>
            <a:gs pos="50000">
              <a:schemeClr val="accent2">
                <a:shade val="50000"/>
                <a:hueOff val="-10371"/>
                <a:satOff val="-2102"/>
                <a:lumOff val="11563"/>
                <a:alphaOff val="0"/>
                <a:shade val="45000"/>
                <a:satMod val="170000"/>
              </a:schemeClr>
            </a:gs>
            <a:gs pos="70000">
              <a:schemeClr val="accent2">
                <a:shade val="50000"/>
                <a:hueOff val="-10371"/>
                <a:satOff val="-2102"/>
                <a:lumOff val="11563"/>
                <a:alphaOff val="0"/>
                <a:tint val="99000"/>
                <a:shade val="65000"/>
                <a:satMod val="155000"/>
              </a:schemeClr>
            </a:gs>
            <a:gs pos="100000">
              <a:schemeClr val="accent2">
                <a:shade val="50000"/>
                <a:hueOff val="-10371"/>
                <a:satOff val="-2102"/>
                <a:lumOff val="11563"/>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666750">
            <a:lnSpc>
              <a:spcPct val="90000"/>
            </a:lnSpc>
            <a:spcBef>
              <a:spcPct val="0"/>
            </a:spcBef>
            <a:spcAft>
              <a:spcPct val="35000"/>
            </a:spcAft>
          </a:pPr>
          <a:r>
            <a:rPr lang="es-ES" sz="1500" b="1" i="1" kern="1200" cap="none" spc="300" dirty="0" smtClean="0">
              <a:ln w="11430" cmpd="sng">
                <a:prstDash val="solid"/>
                <a:miter lim="800000"/>
              </a:ln>
              <a:effectLst>
                <a:glow rad="45500">
                  <a:schemeClr val="accent1">
                    <a:satMod val="220000"/>
                    <a:alpha val="35000"/>
                  </a:schemeClr>
                </a:glow>
              </a:effectLst>
              <a:latin typeface="+mn-lt"/>
            </a:rPr>
            <a:t>COMPROBACION DE LA HIPOTESIS</a:t>
          </a:r>
          <a:endParaRPr lang="es-EC" sz="1500" b="1" kern="1200" cap="none" spc="300" dirty="0">
            <a:ln w="11430" cmpd="sng">
              <a:prstDash val="solid"/>
              <a:miter lim="800000"/>
            </a:ln>
            <a:effectLst>
              <a:glow rad="45500">
                <a:schemeClr val="accent1">
                  <a:satMod val="220000"/>
                  <a:alpha val="35000"/>
                </a:schemeClr>
              </a:glow>
            </a:effectLst>
            <a:latin typeface="+mn-lt"/>
          </a:endParaRPr>
        </a:p>
      </dsp:txBody>
      <dsp:txXfrm rot="10800000">
        <a:off x="0" y="4048363"/>
        <a:ext cx="6097059" cy="442529"/>
      </dsp:txXfrm>
    </dsp:sp>
    <dsp:sp modelId="{B0CAFBCF-841E-4E4F-8604-737F49DD09C7}">
      <dsp:nvSpPr>
        <dsp:cNvPr id="0" name=""/>
        <dsp:cNvSpPr/>
      </dsp:nvSpPr>
      <dsp:spPr>
        <a:xfrm rot="10800000">
          <a:off x="0" y="3373950"/>
          <a:ext cx="6097059" cy="681055"/>
        </a:xfrm>
        <a:prstGeom prst="upArrowCallout">
          <a:avLst/>
        </a:prstGeom>
        <a:gradFill rotWithShape="0">
          <a:gsLst>
            <a:gs pos="0">
              <a:schemeClr val="accent2">
                <a:shade val="50000"/>
                <a:hueOff val="-20742"/>
                <a:satOff val="-4204"/>
                <a:lumOff val="23125"/>
                <a:alphaOff val="0"/>
                <a:shade val="15000"/>
                <a:satMod val="180000"/>
              </a:schemeClr>
            </a:gs>
            <a:gs pos="50000">
              <a:schemeClr val="accent2">
                <a:shade val="50000"/>
                <a:hueOff val="-20742"/>
                <a:satOff val="-4204"/>
                <a:lumOff val="23125"/>
                <a:alphaOff val="0"/>
                <a:shade val="45000"/>
                <a:satMod val="170000"/>
              </a:schemeClr>
            </a:gs>
            <a:gs pos="70000">
              <a:schemeClr val="accent2">
                <a:shade val="50000"/>
                <a:hueOff val="-20742"/>
                <a:satOff val="-4204"/>
                <a:lumOff val="23125"/>
                <a:alphaOff val="0"/>
                <a:tint val="99000"/>
                <a:shade val="65000"/>
                <a:satMod val="155000"/>
              </a:schemeClr>
            </a:gs>
            <a:gs pos="100000">
              <a:schemeClr val="accent2">
                <a:shade val="50000"/>
                <a:hueOff val="-20742"/>
                <a:satOff val="-4204"/>
                <a:lumOff val="23125"/>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666750">
            <a:lnSpc>
              <a:spcPct val="90000"/>
            </a:lnSpc>
            <a:spcBef>
              <a:spcPct val="0"/>
            </a:spcBef>
            <a:spcAft>
              <a:spcPct val="35000"/>
            </a:spcAft>
          </a:pPr>
          <a:r>
            <a:rPr lang="es-ES" sz="1500" b="1" i="1" kern="1200" cap="none" spc="300" dirty="0" smtClean="0">
              <a:ln w="11430" cmpd="sng">
                <a:prstDash val="solid"/>
                <a:miter lim="800000"/>
              </a:ln>
              <a:effectLst>
                <a:glow rad="45500">
                  <a:schemeClr val="accent1">
                    <a:satMod val="220000"/>
                    <a:alpha val="35000"/>
                  </a:schemeClr>
                </a:glow>
              </a:effectLst>
              <a:latin typeface="+mn-lt"/>
            </a:rPr>
            <a:t>ANALISIS DE RESULTADOS</a:t>
          </a:r>
          <a:endParaRPr lang="es-EC" sz="1500" b="1" i="1" kern="1200" cap="none" spc="300" dirty="0">
            <a:ln w="11430" cmpd="sng">
              <a:prstDash val="solid"/>
              <a:miter lim="800000"/>
            </a:ln>
            <a:effectLst>
              <a:glow rad="45500">
                <a:schemeClr val="accent1">
                  <a:satMod val="220000"/>
                  <a:alpha val="35000"/>
                </a:schemeClr>
              </a:glow>
            </a:effectLst>
            <a:latin typeface="+mn-lt"/>
          </a:endParaRPr>
        </a:p>
      </dsp:txBody>
      <dsp:txXfrm rot="10800000">
        <a:off x="0" y="3373950"/>
        <a:ext cx="6097059" cy="442529"/>
      </dsp:txXfrm>
    </dsp:sp>
    <dsp:sp modelId="{535C2422-7219-4798-A589-6CF4EB6D01AF}">
      <dsp:nvSpPr>
        <dsp:cNvPr id="0" name=""/>
        <dsp:cNvSpPr/>
      </dsp:nvSpPr>
      <dsp:spPr>
        <a:xfrm rot="10800000">
          <a:off x="0" y="2699537"/>
          <a:ext cx="6097059" cy="681055"/>
        </a:xfrm>
        <a:prstGeom prst="upArrowCallout">
          <a:avLst/>
        </a:prstGeom>
        <a:gradFill rotWithShape="0">
          <a:gsLst>
            <a:gs pos="0">
              <a:schemeClr val="accent2">
                <a:shade val="50000"/>
                <a:hueOff val="-31113"/>
                <a:satOff val="-6307"/>
                <a:lumOff val="34688"/>
                <a:alphaOff val="0"/>
                <a:shade val="15000"/>
                <a:satMod val="180000"/>
              </a:schemeClr>
            </a:gs>
            <a:gs pos="50000">
              <a:schemeClr val="accent2">
                <a:shade val="50000"/>
                <a:hueOff val="-31113"/>
                <a:satOff val="-6307"/>
                <a:lumOff val="34688"/>
                <a:alphaOff val="0"/>
                <a:shade val="45000"/>
                <a:satMod val="170000"/>
              </a:schemeClr>
            </a:gs>
            <a:gs pos="70000">
              <a:schemeClr val="accent2">
                <a:shade val="50000"/>
                <a:hueOff val="-31113"/>
                <a:satOff val="-6307"/>
                <a:lumOff val="34688"/>
                <a:alphaOff val="0"/>
                <a:tint val="99000"/>
                <a:shade val="65000"/>
                <a:satMod val="155000"/>
              </a:schemeClr>
            </a:gs>
            <a:gs pos="100000">
              <a:schemeClr val="accent2">
                <a:shade val="50000"/>
                <a:hueOff val="-31113"/>
                <a:satOff val="-6307"/>
                <a:lumOff val="34688"/>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666750">
            <a:lnSpc>
              <a:spcPct val="90000"/>
            </a:lnSpc>
            <a:spcBef>
              <a:spcPct val="0"/>
            </a:spcBef>
            <a:spcAft>
              <a:spcPct val="35000"/>
            </a:spcAft>
          </a:pPr>
          <a:r>
            <a:rPr lang="es-EC" sz="1500" b="1" i="1" kern="1200" cap="none" spc="300" dirty="0" smtClean="0">
              <a:ln w="11430" cmpd="sng">
                <a:prstDash val="solid"/>
                <a:miter lim="800000"/>
              </a:ln>
              <a:effectLst>
                <a:glow rad="45500">
                  <a:schemeClr val="accent1">
                    <a:satMod val="220000"/>
                    <a:alpha val="35000"/>
                  </a:schemeClr>
                </a:glow>
              </a:effectLst>
              <a:latin typeface="+mn-lt"/>
            </a:rPr>
            <a:t>METODOLOGIA DE LA INVESTIGACION </a:t>
          </a:r>
          <a:endParaRPr lang="es-EC" sz="1500" b="1" i="1" kern="1200" cap="none" spc="300" dirty="0">
            <a:ln w="11430" cmpd="sng">
              <a:prstDash val="solid"/>
              <a:miter lim="800000"/>
            </a:ln>
            <a:effectLst>
              <a:glow rad="45500">
                <a:schemeClr val="accent1">
                  <a:satMod val="220000"/>
                  <a:alpha val="35000"/>
                </a:schemeClr>
              </a:glow>
            </a:effectLst>
            <a:latin typeface="+mn-lt"/>
          </a:endParaRPr>
        </a:p>
      </dsp:txBody>
      <dsp:txXfrm rot="10800000">
        <a:off x="0" y="2699537"/>
        <a:ext cx="6097059" cy="442529"/>
      </dsp:txXfrm>
    </dsp:sp>
    <dsp:sp modelId="{832C3F1C-DBF7-40D4-87A5-DAB5996B4F38}">
      <dsp:nvSpPr>
        <dsp:cNvPr id="0" name=""/>
        <dsp:cNvSpPr/>
      </dsp:nvSpPr>
      <dsp:spPr>
        <a:xfrm rot="10800000">
          <a:off x="0" y="2025124"/>
          <a:ext cx="6097059" cy="681055"/>
        </a:xfrm>
        <a:prstGeom prst="upArrowCallout">
          <a:avLst/>
        </a:prstGeom>
        <a:gradFill rotWithShape="0">
          <a:gsLst>
            <a:gs pos="0">
              <a:schemeClr val="accent2">
                <a:shade val="50000"/>
                <a:hueOff val="-41484"/>
                <a:satOff val="-8409"/>
                <a:lumOff val="46251"/>
                <a:alphaOff val="0"/>
                <a:shade val="15000"/>
                <a:satMod val="180000"/>
              </a:schemeClr>
            </a:gs>
            <a:gs pos="50000">
              <a:schemeClr val="accent2">
                <a:shade val="50000"/>
                <a:hueOff val="-41484"/>
                <a:satOff val="-8409"/>
                <a:lumOff val="46251"/>
                <a:alphaOff val="0"/>
                <a:shade val="45000"/>
                <a:satMod val="170000"/>
              </a:schemeClr>
            </a:gs>
            <a:gs pos="70000">
              <a:schemeClr val="accent2">
                <a:shade val="50000"/>
                <a:hueOff val="-41484"/>
                <a:satOff val="-8409"/>
                <a:lumOff val="46251"/>
                <a:alphaOff val="0"/>
                <a:tint val="99000"/>
                <a:shade val="65000"/>
                <a:satMod val="155000"/>
              </a:schemeClr>
            </a:gs>
            <a:gs pos="100000">
              <a:schemeClr val="accent2">
                <a:shade val="50000"/>
                <a:hueOff val="-41484"/>
                <a:satOff val="-8409"/>
                <a:lumOff val="46251"/>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666750">
            <a:lnSpc>
              <a:spcPct val="90000"/>
            </a:lnSpc>
            <a:spcBef>
              <a:spcPct val="0"/>
            </a:spcBef>
            <a:spcAft>
              <a:spcPct val="35000"/>
            </a:spcAft>
          </a:pPr>
          <a:r>
            <a:rPr lang="es-ES" sz="1500" b="1" i="1" kern="1200" cap="none" spc="300" dirty="0" smtClean="0">
              <a:ln w="11430" cmpd="sng">
                <a:prstDash val="solid"/>
                <a:miter lim="800000"/>
              </a:ln>
              <a:effectLst>
                <a:glow rad="45500">
                  <a:schemeClr val="accent1">
                    <a:satMod val="220000"/>
                    <a:alpha val="35000"/>
                  </a:schemeClr>
                </a:glow>
              </a:effectLst>
              <a:latin typeface="+mn-lt"/>
            </a:rPr>
            <a:t>PROBLEMA DE INVESTIGACION</a:t>
          </a:r>
          <a:endParaRPr lang="es-ES" sz="1500" b="1" i="1" kern="1200" cap="none" spc="300" dirty="0">
            <a:ln w="11430" cmpd="sng">
              <a:prstDash val="solid"/>
              <a:miter lim="800000"/>
            </a:ln>
            <a:effectLst>
              <a:glow rad="45500">
                <a:schemeClr val="accent1">
                  <a:satMod val="220000"/>
                  <a:alpha val="35000"/>
                </a:schemeClr>
              </a:glow>
            </a:effectLst>
            <a:latin typeface="+mn-lt"/>
          </a:endParaRPr>
        </a:p>
      </dsp:txBody>
      <dsp:txXfrm rot="10800000">
        <a:off x="0" y="2025124"/>
        <a:ext cx="6097059" cy="442529"/>
      </dsp:txXfrm>
    </dsp:sp>
    <dsp:sp modelId="{C6F97A97-43D0-4827-885C-929754AC0FE6}">
      <dsp:nvSpPr>
        <dsp:cNvPr id="0" name=""/>
        <dsp:cNvSpPr/>
      </dsp:nvSpPr>
      <dsp:spPr>
        <a:xfrm rot="10800000">
          <a:off x="0" y="1350711"/>
          <a:ext cx="6097059" cy="681055"/>
        </a:xfrm>
        <a:prstGeom prst="upArrowCallout">
          <a:avLst/>
        </a:prstGeom>
        <a:gradFill rotWithShape="0">
          <a:gsLst>
            <a:gs pos="0">
              <a:schemeClr val="accent2">
                <a:shade val="50000"/>
                <a:hueOff val="-31113"/>
                <a:satOff val="-6307"/>
                <a:lumOff val="34688"/>
                <a:alphaOff val="0"/>
                <a:shade val="15000"/>
                <a:satMod val="180000"/>
              </a:schemeClr>
            </a:gs>
            <a:gs pos="50000">
              <a:schemeClr val="accent2">
                <a:shade val="50000"/>
                <a:hueOff val="-31113"/>
                <a:satOff val="-6307"/>
                <a:lumOff val="34688"/>
                <a:alphaOff val="0"/>
                <a:shade val="45000"/>
                <a:satMod val="170000"/>
              </a:schemeClr>
            </a:gs>
            <a:gs pos="70000">
              <a:schemeClr val="accent2">
                <a:shade val="50000"/>
                <a:hueOff val="-31113"/>
                <a:satOff val="-6307"/>
                <a:lumOff val="34688"/>
                <a:alphaOff val="0"/>
                <a:tint val="99000"/>
                <a:shade val="65000"/>
                <a:satMod val="155000"/>
              </a:schemeClr>
            </a:gs>
            <a:gs pos="100000">
              <a:schemeClr val="accent2">
                <a:shade val="50000"/>
                <a:hueOff val="-31113"/>
                <a:satOff val="-6307"/>
                <a:lumOff val="34688"/>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666750">
            <a:lnSpc>
              <a:spcPct val="90000"/>
            </a:lnSpc>
            <a:spcBef>
              <a:spcPct val="0"/>
            </a:spcBef>
            <a:spcAft>
              <a:spcPct val="35000"/>
            </a:spcAft>
          </a:pPr>
          <a:r>
            <a:rPr lang="es-ES" sz="1500" b="1" i="1" kern="1200" cap="none" spc="300" dirty="0" smtClean="0">
              <a:ln w="11430" cmpd="sng">
                <a:prstDash val="solid"/>
                <a:miter lim="800000"/>
              </a:ln>
              <a:effectLst>
                <a:glow rad="45500">
                  <a:schemeClr val="accent1">
                    <a:satMod val="220000"/>
                    <a:alpha val="35000"/>
                  </a:schemeClr>
                </a:glow>
              </a:effectLst>
              <a:latin typeface="+mn-lt"/>
            </a:rPr>
            <a:t>MARCO  TEORICO DE LA INVESTIGACION</a:t>
          </a:r>
          <a:endParaRPr lang="es-EC" sz="1500" b="1" kern="1200" cap="none" spc="300" dirty="0">
            <a:ln w="11430" cmpd="sng">
              <a:prstDash val="solid"/>
              <a:miter lim="800000"/>
            </a:ln>
            <a:effectLst>
              <a:glow rad="45500">
                <a:schemeClr val="accent1">
                  <a:satMod val="220000"/>
                  <a:alpha val="35000"/>
                </a:schemeClr>
              </a:glow>
            </a:effectLst>
            <a:latin typeface="+mn-lt"/>
          </a:endParaRPr>
        </a:p>
      </dsp:txBody>
      <dsp:txXfrm rot="10800000">
        <a:off x="0" y="1350711"/>
        <a:ext cx="6097059" cy="442529"/>
      </dsp:txXfrm>
    </dsp:sp>
    <dsp:sp modelId="{76186355-8E2C-475B-9A9A-852F63940FD4}">
      <dsp:nvSpPr>
        <dsp:cNvPr id="0" name=""/>
        <dsp:cNvSpPr/>
      </dsp:nvSpPr>
      <dsp:spPr>
        <a:xfrm rot="10800000">
          <a:off x="0" y="648075"/>
          <a:ext cx="6097059" cy="681055"/>
        </a:xfrm>
        <a:prstGeom prst="upArrowCallout">
          <a:avLst/>
        </a:prstGeom>
        <a:gradFill rotWithShape="0">
          <a:gsLst>
            <a:gs pos="0">
              <a:schemeClr val="accent2">
                <a:shade val="50000"/>
                <a:hueOff val="-20742"/>
                <a:satOff val="-4204"/>
                <a:lumOff val="23125"/>
                <a:alphaOff val="0"/>
                <a:shade val="15000"/>
                <a:satMod val="180000"/>
              </a:schemeClr>
            </a:gs>
            <a:gs pos="50000">
              <a:schemeClr val="accent2">
                <a:shade val="50000"/>
                <a:hueOff val="-20742"/>
                <a:satOff val="-4204"/>
                <a:lumOff val="23125"/>
                <a:alphaOff val="0"/>
                <a:shade val="45000"/>
                <a:satMod val="170000"/>
              </a:schemeClr>
            </a:gs>
            <a:gs pos="70000">
              <a:schemeClr val="accent2">
                <a:shade val="50000"/>
                <a:hueOff val="-20742"/>
                <a:satOff val="-4204"/>
                <a:lumOff val="23125"/>
                <a:alphaOff val="0"/>
                <a:tint val="99000"/>
                <a:shade val="65000"/>
                <a:satMod val="155000"/>
              </a:schemeClr>
            </a:gs>
            <a:gs pos="100000">
              <a:schemeClr val="accent2">
                <a:shade val="50000"/>
                <a:hueOff val="-20742"/>
                <a:satOff val="-4204"/>
                <a:lumOff val="23125"/>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666750">
            <a:lnSpc>
              <a:spcPct val="90000"/>
            </a:lnSpc>
            <a:spcBef>
              <a:spcPct val="0"/>
            </a:spcBef>
            <a:spcAft>
              <a:spcPct val="35000"/>
            </a:spcAft>
          </a:pPr>
          <a:r>
            <a:rPr lang="es-ES" sz="1500" b="1" i="1" kern="1200" cap="none" spc="300" dirty="0" smtClean="0">
              <a:ln w="11430" cmpd="sng">
                <a:prstDash val="solid"/>
                <a:miter lim="800000"/>
              </a:ln>
              <a:effectLst>
                <a:glow rad="45500">
                  <a:schemeClr val="accent1">
                    <a:satMod val="220000"/>
                    <a:alpha val="35000"/>
                  </a:schemeClr>
                </a:glow>
              </a:effectLst>
              <a:latin typeface="+mn-lt"/>
            </a:rPr>
            <a:t>PROBLEMA DE INVESTIGACION</a:t>
          </a:r>
          <a:endParaRPr lang="es-ES" sz="1500" b="1" i="1" kern="1200" cap="none" spc="300" dirty="0">
            <a:ln w="11430" cmpd="sng">
              <a:prstDash val="solid"/>
              <a:miter lim="800000"/>
            </a:ln>
            <a:effectLst>
              <a:glow rad="45500">
                <a:schemeClr val="accent1">
                  <a:satMod val="220000"/>
                  <a:alpha val="35000"/>
                </a:schemeClr>
              </a:glow>
            </a:effectLst>
            <a:latin typeface="+mn-lt"/>
          </a:endParaRPr>
        </a:p>
      </dsp:txBody>
      <dsp:txXfrm rot="10800000">
        <a:off x="0" y="648075"/>
        <a:ext cx="6097059" cy="442529"/>
      </dsp:txXfrm>
    </dsp:sp>
    <dsp:sp modelId="{3892844D-FBE7-4C87-9CB8-D983A2698D34}">
      <dsp:nvSpPr>
        <dsp:cNvPr id="0" name=""/>
        <dsp:cNvSpPr/>
      </dsp:nvSpPr>
      <dsp:spPr>
        <a:xfrm rot="10800000">
          <a:off x="0" y="0"/>
          <a:ext cx="6097059" cy="681055"/>
        </a:xfrm>
        <a:prstGeom prst="upArrowCallout">
          <a:avLst/>
        </a:prstGeom>
        <a:gradFill rotWithShape="0">
          <a:gsLst>
            <a:gs pos="0">
              <a:schemeClr val="accent2">
                <a:shade val="50000"/>
                <a:hueOff val="-10371"/>
                <a:satOff val="-2102"/>
                <a:lumOff val="11563"/>
                <a:alphaOff val="0"/>
                <a:shade val="15000"/>
                <a:satMod val="180000"/>
              </a:schemeClr>
            </a:gs>
            <a:gs pos="50000">
              <a:schemeClr val="accent2">
                <a:shade val="50000"/>
                <a:hueOff val="-10371"/>
                <a:satOff val="-2102"/>
                <a:lumOff val="11563"/>
                <a:alphaOff val="0"/>
                <a:shade val="45000"/>
                <a:satMod val="170000"/>
              </a:schemeClr>
            </a:gs>
            <a:gs pos="70000">
              <a:schemeClr val="accent2">
                <a:shade val="50000"/>
                <a:hueOff val="-10371"/>
                <a:satOff val="-2102"/>
                <a:lumOff val="11563"/>
                <a:alphaOff val="0"/>
                <a:tint val="99000"/>
                <a:shade val="65000"/>
                <a:satMod val="155000"/>
              </a:schemeClr>
            </a:gs>
            <a:gs pos="100000">
              <a:schemeClr val="accent2">
                <a:shade val="50000"/>
                <a:hueOff val="-10371"/>
                <a:satOff val="-2102"/>
                <a:lumOff val="11563"/>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666750">
            <a:lnSpc>
              <a:spcPct val="90000"/>
            </a:lnSpc>
            <a:spcBef>
              <a:spcPct val="0"/>
            </a:spcBef>
            <a:spcAft>
              <a:spcPct val="35000"/>
            </a:spcAft>
          </a:pPr>
          <a:r>
            <a:rPr lang="es-EC" sz="1500" b="1" i="1" kern="1200" cap="none" spc="300" dirty="0" smtClean="0">
              <a:ln w="11430" cmpd="sng">
                <a:prstDash val="solid"/>
                <a:miter lim="800000"/>
              </a:ln>
              <a:effectLst>
                <a:glow rad="45500">
                  <a:schemeClr val="accent1">
                    <a:satMod val="220000"/>
                    <a:alpha val="35000"/>
                  </a:schemeClr>
                </a:glow>
              </a:effectLst>
              <a:latin typeface="+mn-lt"/>
            </a:rPr>
            <a:t>ESTRUCTURA GENERAL DE LA TESIS</a:t>
          </a:r>
          <a:endParaRPr lang="es-EC" sz="1500" b="1" i="1" kern="1200" cap="none" spc="300" dirty="0">
            <a:ln w="11430" cmpd="sng">
              <a:prstDash val="solid"/>
              <a:miter lim="800000"/>
            </a:ln>
            <a:effectLst>
              <a:glow rad="45500">
                <a:schemeClr val="accent1">
                  <a:satMod val="220000"/>
                  <a:alpha val="35000"/>
                </a:schemeClr>
              </a:glow>
            </a:effectLst>
            <a:latin typeface="+mn-lt"/>
          </a:endParaRPr>
        </a:p>
      </dsp:txBody>
      <dsp:txXfrm rot="10800000">
        <a:off x="0" y="0"/>
        <a:ext cx="6097059" cy="442529"/>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30C631-4BBA-4430-B16D-44577485CBE9}">
      <dsp:nvSpPr>
        <dsp:cNvPr id="0" name=""/>
        <dsp:cNvSpPr/>
      </dsp:nvSpPr>
      <dsp:spPr>
        <a:xfrm rot="16200000">
          <a:off x="508088" y="-508088"/>
          <a:ext cx="2032353" cy="3048529"/>
        </a:xfrm>
        <a:prstGeom prst="round1Rect">
          <a:avLst/>
        </a:prstGeom>
        <a:solidFill>
          <a:schemeClr val="accent2">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r>
            <a:rPr lang="es-EC" sz="3200" kern="1200" dirty="0" smtClean="0"/>
            <a:t>Vital importancia </a:t>
          </a:r>
          <a:endParaRPr lang="es-EC" sz="3200" kern="1200" dirty="0"/>
        </a:p>
      </dsp:txBody>
      <dsp:txXfrm rot="5400000">
        <a:off x="0" y="0"/>
        <a:ext cx="3048529" cy="1524264"/>
      </dsp:txXfrm>
    </dsp:sp>
    <dsp:sp modelId="{333EDEA0-7D66-4026-8A8A-AABE253D005D}">
      <dsp:nvSpPr>
        <dsp:cNvPr id="0" name=""/>
        <dsp:cNvSpPr/>
      </dsp:nvSpPr>
      <dsp:spPr>
        <a:xfrm>
          <a:off x="3048529" y="0"/>
          <a:ext cx="3048529" cy="2032353"/>
        </a:xfrm>
        <a:prstGeom prst="round1Rect">
          <a:avLst/>
        </a:prstGeom>
        <a:solidFill>
          <a:schemeClr val="accent3">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r>
            <a:rPr lang="es-EC" sz="3200" kern="1200" dirty="0" smtClean="0"/>
            <a:t>Unidades operativas</a:t>
          </a:r>
          <a:endParaRPr lang="es-EC" sz="3200" kern="1200" dirty="0"/>
        </a:p>
      </dsp:txBody>
      <dsp:txXfrm>
        <a:off x="3048529" y="0"/>
        <a:ext cx="3048529" cy="1524264"/>
      </dsp:txXfrm>
    </dsp:sp>
    <dsp:sp modelId="{97DBA4AE-A8C1-4F43-94E3-A65BEBC3E516}">
      <dsp:nvSpPr>
        <dsp:cNvPr id="0" name=""/>
        <dsp:cNvSpPr/>
      </dsp:nvSpPr>
      <dsp:spPr>
        <a:xfrm rot="10800000">
          <a:off x="0" y="2032353"/>
          <a:ext cx="3048529" cy="2032353"/>
        </a:xfrm>
        <a:prstGeom prst="round1Rect">
          <a:avLst/>
        </a:prstGeom>
        <a:solidFill>
          <a:schemeClr val="accent4">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r>
            <a:rPr lang="es-EC" sz="3200" kern="1200" dirty="0" smtClean="0"/>
            <a:t>Pruebas físicas, somatotipo</a:t>
          </a:r>
          <a:endParaRPr lang="es-EC" sz="3200" kern="1200" dirty="0"/>
        </a:p>
      </dsp:txBody>
      <dsp:txXfrm rot="10800000">
        <a:off x="0" y="2540441"/>
        <a:ext cx="3048529" cy="1524264"/>
      </dsp:txXfrm>
    </dsp:sp>
    <dsp:sp modelId="{E24ECEF2-E583-4E74-9303-3B1B37BEEBEA}">
      <dsp:nvSpPr>
        <dsp:cNvPr id="0" name=""/>
        <dsp:cNvSpPr/>
      </dsp:nvSpPr>
      <dsp:spPr>
        <a:xfrm rot="5400000">
          <a:off x="3556617" y="1524264"/>
          <a:ext cx="2032353" cy="3048529"/>
        </a:xfrm>
        <a:prstGeom prst="round1Rect">
          <a:avLst/>
        </a:prstGeom>
        <a:solidFill>
          <a:schemeClr val="accent5">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r>
            <a:rPr lang="es-EC" sz="3200" kern="1200" dirty="0" smtClean="0"/>
            <a:t>Bienestar, salud, ascensos</a:t>
          </a:r>
          <a:endParaRPr lang="es-EC" sz="3200" kern="1200" dirty="0"/>
        </a:p>
      </dsp:txBody>
      <dsp:txXfrm rot="-5400000">
        <a:off x="3048529" y="2540440"/>
        <a:ext cx="3048529" cy="1524264"/>
      </dsp:txXfrm>
    </dsp:sp>
    <dsp:sp modelId="{BBE60109-779A-47FD-AB9A-2BB25E5D9747}">
      <dsp:nvSpPr>
        <dsp:cNvPr id="0" name=""/>
        <dsp:cNvSpPr/>
      </dsp:nvSpPr>
      <dsp:spPr>
        <a:xfrm>
          <a:off x="2133970" y="1524264"/>
          <a:ext cx="1829117" cy="1016176"/>
        </a:xfrm>
        <a:prstGeom prst="roundRect">
          <a:avLst/>
        </a:prstGeom>
        <a:solidFill>
          <a:schemeClr val="accent2">
            <a:tint val="40000"/>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s-EC" sz="3600" b="1" kern="1200"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101600">
                  <a:schemeClr val="accent4">
                    <a:satMod val="175000"/>
                    <a:alpha val="40000"/>
                  </a:schemeClr>
                </a:glow>
                <a:outerShdw blurRad="50800" algn="tl" rotWithShape="0">
                  <a:srgbClr val="000000"/>
                </a:outerShdw>
              </a:effectLst>
            </a:rPr>
            <a:t>VIABLE</a:t>
          </a:r>
          <a:r>
            <a:rPr lang="es-EC" sz="3200" b="1" kern="1200"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a:t>
          </a:r>
          <a:endParaRPr lang="es-EC" sz="3200" b="1" kern="1200"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dsp:txBody>
      <dsp:txXfrm>
        <a:off x="2183576" y="1573870"/>
        <a:ext cx="1729905" cy="91696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B18A6A-B954-414F-A097-F052663C30F8}">
      <dsp:nvSpPr>
        <dsp:cNvPr id="0" name=""/>
        <dsp:cNvSpPr/>
      </dsp:nvSpPr>
      <dsp:spPr>
        <a:xfrm flipV="1">
          <a:off x="333060" y="1183550"/>
          <a:ext cx="5196272" cy="457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 tIns="19050" rIns="19050" bIns="19050" numCol="1" spcCol="1270" anchor="b" anchorCtr="0">
          <a:noAutofit/>
        </a:bodyPr>
        <a:lstStyle/>
        <a:p>
          <a:pPr lvl="0" algn="l" defTabSz="222250">
            <a:lnSpc>
              <a:spcPct val="90000"/>
            </a:lnSpc>
            <a:spcBef>
              <a:spcPct val="0"/>
            </a:spcBef>
            <a:spcAft>
              <a:spcPct val="35000"/>
            </a:spcAft>
          </a:pPr>
          <a:endParaRPr lang="es-EC" sz="500" kern="1200" dirty="0"/>
        </a:p>
      </dsp:txBody>
      <dsp:txXfrm rot="10800000">
        <a:off x="333060" y="1183550"/>
        <a:ext cx="5196272" cy="45719"/>
      </dsp:txXfrm>
    </dsp:sp>
    <dsp:sp modelId="{137243AC-9C9E-4709-AFE6-1E511D8C2E13}">
      <dsp:nvSpPr>
        <dsp:cNvPr id="0" name=""/>
        <dsp:cNvSpPr/>
      </dsp:nvSpPr>
      <dsp:spPr>
        <a:xfrm>
          <a:off x="94648" y="1597675"/>
          <a:ext cx="1282786" cy="1015184"/>
        </a:xfrm>
        <a:prstGeom prst="chevron">
          <a:avLst>
            <a:gd name="adj" fmla="val 70610"/>
          </a:avLst>
        </a:prstGeom>
        <a:solidFill>
          <a:schemeClr val="accent2">
            <a:hueOff val="0"/>
            <a:satOff val="0"/>
            <a:lumOff val="0"/>
            <a:alphaOff val="0"/>
          </a:schemeClr>
        </a:solidFill>
        <a:ln w="55000" cap="flat" cmpd="thickThin"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6D48B24-1443-41EF-A135-0DDDA67E8E30}">
      <dsp:nvSpPr>
        <dsp:cNvPr id="0" name=""/>
        <dsp:cNvSpPr/>
      </dsp:nvSpPr>
      <dsp:spPr>
        <a:xfrm>
          <a:off x="865172" y="1597675"/>
          <a:ext cx="1282786" cy="1015184"/>
        </a:xfrm>
        <a:prstGeom prst="chevron">
          <a:avLst>
            <a:gd name="adj" fmla="val 70610"/>
          </a:avLst>
        </a:prstGeom>
        <a:solidFill>
          <a:schemeClr val="accent2">
            <a:hueOff val="780253"/>
            <a:satOff val="-973"/>
            <a:lumOff val="229"/>
            <a:alphaOff val="0"/>
          </a:schemeClr>
        </a:solidFill>
        <a:ln w="55000" cap="flat" cmpd="thickThin" algn="ctr">
          <a:solidFill>
            <a:schemeClr val="accent2">
              <a:hueOff val="780253"/>
              <a:satOff val="-973"/>
              <a:lumOff val="229"/>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887D71D-35B1-4BF0-9F74-7336A0EE56C1}">
      <dsp:nvSpPr>
        <dsp:cNvPr id="0" name=""/>
        <dsp:cNvSpPr/>
      </dsp:nvSpPr>
      <dsp:spPr>
        <a:xfrm>
          <a:off x="1636306" y="1597675"/>
          <a:ext cx="1282786" cy="1015184"/>
        </a:xfrm>
        <a:prstGeom prst="chevron">
          <a:avLst>
            <a:gd name="adj" fmla="val 70610"/>
          </a:avLst>
        </a:prstGeom>
        <a:solidFill>
          <a:schemeClr val="accent2">
            <a:hueOff val="1560506"/>
            <a:satOff val="-1946"/>
            <a:lumOff val="458"/>
            <a:alphaOff val="0"/>
          </a:schemeClr>
        </a:solidFill>
        <a:ln w="55000" cap="flat" cmpd="thickThin" algn="ctr">
          <a:solidFill>
            <a:schemeClr val="accent2">
              <a:hueOff val="1560506"/>
              <a:satOff val="-1946"/>
              <a:lumOff val="458"/>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89FC857-7EA5-4193-9E94-135AF0766635}">
      <dsp:nvSpPr>
        <dsp:cNvPr id="0" name=""/>
        <dsp:cNvSpPr/>
      </dsp:nvSpPr>
      <dsp:spPr>
        <a:xfrm>
          <a:off x="2406831" y="1597675"/>
          <a:ext cx="1282786" cy="1015184"/>
        </a:xfrm>
        <a:prstGeom prst="chevron">
          <a:avLst>
            <a:gd name="adj" fmla="val 70610"/>
          </a:avLst>
        </a:prstGeom>
        <a:solidFill>
          <a:schemeClr val="accent2">
            <a:hueOff val="2340759"/>
            <a:satOff val="-2919"/>
            <a:lumOff val="686"/>
            <a:alphaOff val="0"/>
          </a:schemeClr>
        </a:solidFill>
        <a:ln w="55000" cap="flat" cmpd="thickThin" algn="ctr">
          <a:solidFill>
            <a:schemeClr val="accent2">
              <a:hueOff val="2340759"/>
              <a:satOff val="-2919"/>
              <a:lumOff val="686"/>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EB800EF-880A-47F5-986E-E9A319FB839C}">
      <dsp:nvSpPr>
        <dsp:cNvPr id="0" name=""/>
        <dsp:cNvSpPr/>
      </dsp:nvSpPr>
      <dsp:spPr>
        <a:xfrm>
          <a:off x="3177965" y="1597675"/>
          <a:ext cx="1282786" cy="1015184"/>
        </a:xfrm>
        <a:prstGeom prst="chevron">
          <a:avLst>
            <a:gd name="adj" fmla="val 70610"/>
          </a:avLst>
        </a:prstGeom>
        <a:solidFill>
          <a:schemeClr val="accent2">
            <a:hueOff val="3121013"/>
            <a:satOff val="-3893"/>
            <a:lumOff val="915"/>
            <a:alphaOff val="0"/>
          </a:schemeClr>
        </a:solidFill>
        <a:ln w="55000" cap="flat" cmpd="thickThin" algn="ctr">
          <a:solidFill>
            <a:schemeClr val="accent2">
              <a:hueOff val="3121013"/>
              <a:satOff val="-3893"/>
              <a:lumOff val="915"/>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148F7C3-2BF2-458F-9B01-4EE4D80D46EB}">
      <dsp:nvSpPr>
        <dsp:cNvPr id="0" name=""/>
        <dsp:cNvSpPr/>
      </dsp:nvSpPr>
      <dsp:spPr>
        <a:xfrm>
          <a:off x="3948490" y="1597675"/>
          <a:ext cx="1282786" cy="1015184"/>
        </a:xfrm>
        <a:prstGeom prst="chevron">
          <a:avLst>
            <a:gd name="adj" fmla="val 70610"/>
          </a:avLst>
        </a:prstGeom>
        <a:solidFill>
          <a:schemeClr val="accent2">
            <a:hueOff val="3901266"/>
            <a:satOff val="-4866"/>
            <a:lumOff val="1144"/>
            <a:alphaOff val="0"/>
          </a:schemeClr>
        </a:solidFill>
        <a:ln w="55000" cap="flat" cmpd="thickThin" algn="ctr">
          <a:solidFill>
            <a:schemeClr val="accent2">
              <a:hueOff val="3901266"/>
              <a:satOff val="-4866"/>
              <a:lumOff val="1144"/>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D44F557-F0B4-4CD8-9258-E4E10659FE81}">
      <dsp:nvSpPr>
        <dsp:cNvPr id="0" name=""/>
        <dsp:cNvSpPr/>
      </dsp:nvSpPr>
      <dsp:spPr>
        <a:xfrm>
          <a:off x="4719624" y="1597675"/>
          <a:ext cx="1282786" cy="1015184"/>
        </a:xfrm>
        <a:prstGeom prst="chevron">
          <a:avLst>
            <a:gd name="adj" fmla="val 70610"/>
          </a:avLst>
        </a:prstGeom>
        <a:solidFill>
          <a:schemeClr val="accent2">
            <a:hueOff val="4681519"/>
            <a:satOff val="-5839"/>
            <a:lumOff val="1373"/>
            <a:alphaOff val="0"/>
          </a:schemeClr>
        </a:solidFill>
        <a:ln w="55000" cap="flat" cmpd="thickThin" algn="ctr">
          <a:solidFill>
            <a:schemeClr val="accent2">
              <a:hueOff val="4681519"/>
              <a:satOff val="-5839"/>
              <a:lumOff val="137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17ED992-D7B3-4725-A111-EBFD211ADB81}">
      <dsp:nvSpPr>
        <dsp:cNvPr id="0" name=""/>
        <dsp:cNvSpPr/>
      </dsp:nvSpPr>
      <dsp:spPr>
        <a:xfrm>
          <a:off x="81764" y="1465311"/>
          <a:ext cx="5553260" cy="1795072"/>
        </a:xfrm>
        <a:prstGeom prst="rect">
          <a:avLst/>
        </a:prstGeom>
        <a:solidFill>
          <a:schemeClr val="accent5">
            <a:lumMod val="20000"/>
            <a:lumOff val="80000"/>
          </a:schemeClr>
        </a:solidFill>
        <a:ln w="55000" cap="flat" cmpd="thickThin"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0800" tIns="50800" rIns="50800" bIns="50800" numCol="1" spcCol="1270" anchor="ctr" anchorCtr="0">
          <a:noAutofit/>
        </a:bodyPr>
        <a:lstStyle/>
        <a:p>
          <a:pPr lvl="0" algn="just" defTabSz="889000">
            <a:lnSpc>
              <a:spcPct val="90000"/>
            </a:lnSpc>
            <a:spcBef>
              <a:spcPct val="0"/>
            </a:spcBef>
            <a:spcAft>
              <a:spcPct val="35000"/>
            </a:spcAft>
          </a:pPr>
          <a:r>
            <a:rPr lang="es-EC" sz="2000" kern="1200" dirty="0" smtClean="0"/>
            <a:t>Analizar el somatotipo del personal naval del Batallón de Infantería de Marina N° 21 Jaramijó (BIMJAR) y del personal del Comando de Guardacostas (COGUAR) y su incidencia en la condición física.</a:t>
          </a:r>
          <a:endParaRPr lang="es-EC" sz="2000" kern="1200" dirty="0"/>
        </a:p>
        <a:p>
          <a:pPr lvl="0" algn="l" defTabSz="533400">
            <a:lnSpc>
              <a:spcPct val="90000"/>
            </a:lnSpc>
            <a:spcBef>
              <a:spcPct val="0"/>
            </a:spcBef>
            <a:spcAft>
              <a:spcPct val="35000"/>
            </a:spcAft>
          </a:pPr>
          <a:endParaRPr lang="es-EC" sz="1200" kern="1200" dirty="0"/>
        </a:p>
      </dsp:txBody>
      <dsp:txXfrm>
        <a:off x="81764" y="1465311"/>
        <a:ext cx="5553260" cy="179507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988F49-9F7F-466D-9F51-3EA7BE82B164}">
      <dsp:nvSpPr>
        <dsp:cNvPr id="0" name=""/>
        <dsp:cNvSpPr/>
      </dsp:nvSpPr>
      <dsp:spPr>
        <a:xfrm>
          <a:off x="0" y="475806"/>
          <a:ext cx="8231188" cy="3574350"/>
        </a:xfrm>
        <a:prstGeom prst="roundRect">
          <a:avLst/>
        </a:prstGeom>
        <a:solidFill>
          <a:schemeClr val="lt1">
            <a:hueOff val="0"/>
            <a:satOff val="0"/>
            <a:lumOff val="0"/>
            <a:alphaOff val="0"/>
          </a:schemeClr>
        </a:solidFill>
        <a:ln w="55000" cap="flat" cmpd="thickThin" algn="ctr">
          <a:solidFill>
            <a:schemeClr val="accent6">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just" defTabSz="1244600" rtl="0">
            <a:lnSpc>
              <a:spcPct val="90000"/>
            </a:lnSpc>
            <a:spcBef>
              <a:spcPct val="0"/>
            </a:spcBef>
            <a:spcAft>
              <a:spcPct val="35000"/>
            </a:spcAft>
          </a:pPr>
          <a:r>
            <a:rPr lang="es-ES" sz="2800" i="1" kern="1200" dirty="0" smtClean="0">
              <a:latin typeface="Arial" panose="020B0604020202020204" pitchFamily="34" charset="0"/>
              <a:cs typeface="Arial" panose="020B0604020202020204" pitchFamily="34" charset="0"/>
            </a:rPr>
            <a:t>La evaluación antropométrica permite mediante mediciones de la estructura corporal , conocer la composición corporal o el contenido de las distintas masas que contiene el cuerpo, masa grasa, masa magra (muscular, ósea, residual), además conocer el somatotipo o forma del cuerpo , por medio de una escala de edad y sexo.</a:t>
          </a:r>
          <a:r>
            <a:rPr lang="es-EC" sz="2800" i="1" kern="1200" dirty="0" smtClean="0">
              <a:latin typeface="Arial" panose="020B0604020202020204" pitchFamily="34" charset="0"/>
              <a:cs typeface="Arial" panose="020B0604020202020204" pitchFamily="34" charset="0"/>
            </a:rPr>
            <a:t> </a:t>
          </a:r>
          <a:endParaRPr lang="es-EC" sz="2800" i="1" kern="1200" dirty="0">
            <a:latin typeface="Arial" panose="020B0604020202020204" pitchFamily="34" charset="0"/>
            <a:cs typeface="Arial" panose="020B0604020202020204" pitchFamily="34" charset="0"/>
          </a:endParaRPr>
        </a:p>
      </dsp:txBody>
      <dsp:txXfrm>
        <a:off x="174485" y="650291"/>
        <a:ext cx="7882218" cy="322538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AF83F3-9C8F-47AB-8403-BEA0A48337A3}">
      <dsp:nvSpPr>
        <dsp:cNvPr id="0" name=""/>
        <dsp:cNvSpPr/>
      </dsp:nvSpPr>
      <dsp:spPr>
        <a:xfrm>
          <a:off x="3951" y="1592566"/>
          <a:ext cx="2020970" cy="514800"/>
        </a:xfrm>
        <a:prstGeom prst="rect">
          <a:avLst/>
        </a:prstGeom>
        <a:solidFill>
          <a:schemeClr val="accent2">
            <a:lumMod val="60000"/>
            <a:lumOff val="40000"/>
          </a:schemeClr>
        </a:solidFill>
        <a:ln>
          <a:solidFill>
            <a:schemeClr val="tx1"/>
          </a:solidFill>
        </a:ln>
        <a:effectLst/>
      </dsp:spPr>
      <dsp:style>
        <a:lnRef idx="0">
          <a:scrgbClr r="0" g="0" b="0"/>
        </a:lnRef>
        <a:fillRef idx="0">
          <a:scrgbClr r="0" g="0" b="0"/>
        </a:fillRef>
        <a:effectRef idx="0">
          <a:scrgbClr r="0" g="0" b="0"/>
        </a:effectRef>
        <a:fontRef idx="minor"/>
      </dsp:style>
      <dsp:txBody>
        <a:bodyPr spcFirstLastPara="0" vert="horz" wrap="square" lIns="184912" tIns="66040" rIns="184912" bIns="66040" numCol="1" spcCol="1270" anchor="ctr" anchorCtr="0">
          <a:noAutofit/>
        </a:bodyPr>
        <a:lstStyle/>
        <a:p>
          <a:pPr lvl="0" algn="r" defTabSz="1155700">
            <a:lnSpc>
              <a:spcPct val="90000"/>
            </a:lnSpc>
            <a:spcBef>
              <a:spcPct val="0"/>
            </a:spcBef>
            <a:spcAft>
              <a:spcPct val="35000"/>
            </a:spcAft>
          </a:pPr>
          <a:r>
            <a:rPr lang="es-SV" sz="2600" kern="1200" dirty="0" smtClean="0"/>
            <a:t>DEFINICIÓN </a:t>
          </a:r>
          <a:endParaRPr lang="es-SV" sz="2600" kern="1200" dirty="0"/>
        </a:p>
      </dsp:txBody>
      <dsp:txXfrm>
        <a:off x="3951" y="1592566"/>
        <a:ext cx="2020970" cy="514800"/>
      </dsp:txXfrm>
    </dsp:sp>
    <dsp:sp modelId="{E05DF8EF-0EBA-443A-AC9C-8CA1F999E953}">
      <dsp:nvSpPr>
        <dsp:cNvPr id="0" name=""/>
        <dsp:cNvSpPr/>
      </dsp:nvSpPr>
      <dsp:spPr>
        <a:xfrm>
          <a:off x="2024921" y="1013416"/>
          <a:ext cx="404194" cy="1673100"/>
        </a:xfrm>
        <a:prstGeom prst="leftBrace">
          <a:avLst>
            <a:gd name="adj1" fmla="val 35000"/>
            <a:gd name="adj2" fmla="val 50000"/>
          </a:avLst>
        </a:prstGeom>
        <a:noFill/>
        <a:ln w="55000" cap="flat" cmpd="thickThin"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B16C28D-1187-4765-A61E-F0EFA357F009}">
      <dsp:nvSpPr>
        <dsp:cNvPr id="0" name=""/>
        <dsp:cNvSpPr/>
      </dsp:nvSpPr>
      <dsp:spPr>
        <a:xfrm>
          <a:off x="2590793" y="994978"/>
          <a:ext cx="5497040" cy="1673100"/>
        </a:xfrm>
        <a:prstGeom prst="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228600" lvl="1" indent="-228600" algn="just" defTabSz="1155700">
            <a:lnSpc>
              <a:spcPct val="90000"/>
            </a:lnSpc>
            <a:spcBef>
              <a:spcPct val="0"/>
            </a:spcBef>
            <a:spcAft>
              <a:spcPct val="15000"/>
            </a:spcAft>
            <a:buChar char="••"/>
          </a:pPr>
          <a:r>
            <a:rPr lang="es-ES" sz="2600" kern="1200" dirty="0" smtClean="0"/>
            <a:t>La composición corporal es la relación porcentual de músculo, hueso, grasa y otros tejidos del cuerpo humano. </a:t>
          </a:r>
          <a:endParaRPr lang="es-SV" sz="2600" kern="1200" dirty="0"/>
        </a:p>
      </dsp:txBody>
      <dsp:txXfrm>
        <a:off x="2590793" y="994978"/>
        <a:ext cx="5497040" cy="167310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E69545-51E7-4641-99BE-0662A44EF070}">
      <dsp:nvSpPr>
        <dsp:cNvPr id="0" name=""/>
        <dsp:cNvSpPr/>
      </dsp:nvSpPr>
      <dsp:spPr>
        <a:xfrm rot="16200000">
          <a:off x="394539" y="308864"/>
          <a:ext cx="2595312" cy="3424256"/>
        </a:xfrm>
        <a:prstGeom prst="downArrow">
          <a:avLst>
            <a:gd name="adj1" fmla="val 50000"/>
            <a:gd name="adj2" fmla="val 35000"/>
          </a:avLst>
        </a:prstGeom>
        <a:gradFill rotWithShape="0">
          <a:gsLst>
            <a:gs pos="0">
              <a:schemeClr val="accent2">
                <a:hueOff val="0"/>
                <a:satOff val="0"/>
                <a:lumOff val="0"/>
                <a:alphaOff val="0"/>
                <a:shade val="15000"/>
                <a:satMod val="180000"/>
              </a:schemeClr>
            </a:gs>
            <a:gs pos="50000">
              <a:schemeClr val="accent2">
                <a:hueOff val="0"/>
                <a:satOff val="0"/>
                <a:lumOff val="0"/>
                <a:alphaOff val="0"/>
                <a:shade val="45000"/>
                <a:satMod val="170000"/>
              </a:schemeClr>
            </a:gs>
            <a:gs pos="70000">
              <a:schemeClr val="accent2">
                <a:hueOff val="0"/>
                <a:satOff val="0"/>
                <a:lumOff val="0"/>
                <a:alphaOff val="0"/>
                <a:tint val="99000"/>
                <a:shade val="65000"/>
                <a:satMod val="155000"/>
              </a:schemeClr>
            </a:gs>
            <a:gs pos="100000">
              <a:schemeClr val="accent2">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3576" tIns="163576" rIns="163576" bIns="163576" numCol="1" spcCol="1270" anchor="ctr" anchorCtr="0">
          <a:noAutofit/>
        </a:bodyPr>
        <a:lstStyle/>
        <a:p>
          <a:pPr lvl="0" algn="ctr" defTabSz="1022350">
            <a:lnSpc>
              <a:spcPct val="90000"/>
            </a:lnSpc>
            <a:spcBef>
              <a:spcPct val="0"/>
            </a:spcBef>
            <a:spcAft>
              <a:spcPct val="35000"/>
            </a:spcAft>
          </a:pPr>
          <a:r>
            <a:rPr lang="es-ES" sz="2300" kern="1200" dirty="0" smtClean="0"/>
            <a:t>La masa magra o también llamada masa activa</a:t>
          </a:r>
          <a:endParaRPr lang="es-EC" sz="2300" kern="1200" dirty="0"/>
        </a:p>
      </dsp:txBody>
      <dsp:txXfrm rot="5400000">
        <a:off x="-19933" y="1372164"/>
        <a:ext cx="2970076" cy="1297656"/>
      </dsp:txXfrm>
    </dsp:sp>
    <dsp:sp modelId="{C6D254E7-B2A4-4D90-A1DB-063F8C4A8FD2}">
      <dsp:nvSpPr>
        <dsp:cNvPr id="0" name=""/>
        <dsp:cNvSpPr/>
      </dsp:nvSpPr>
      <dsp:spPr>
        <a:xfrm rot="5400000">
          <a:off x="3976356" y="308864"/>
          <a:ext cx="2677220" cy="3424256"/>
        </a:xfrm>
        <a:prstGeom prst="downArrow">
          <a:avLst>
            <a:gd name="adj1" fmla="val 50000"/>
            <a:gd name="adj2" fmla="val 35000"/>
          </a:avLst>
        </a:prstGeom>
        <a:gradFill rotWithShape="0">
          <a:gsLst>
            <a:gs pos="0">
              <a:schemeClr val="accent3">
                <a:hueOff val="0"/>
                <a:satOff val="0"/>
                <a:lumOff val="0"/>
                <a:alphaOff val="0"/>
                <a:shade val="15000"/>
                <a:satMod val="180000"/>
              </a:schemeClr>
            </a:gs>
            <a:gs pos="50000">
              <a:schemeClr val="accent3">
                <a:hueOff val="0"/>
                <a:satOff val="0"/>
                <a:lumOff val="0"/>
                <a:alphaOff val="0"/>
                <a:shade val="45000"/>
                <a:satMod val="170000"/>
              </a:schemeClr>
            </a:gs>
            <a:gs pos="70000">
              <a:schemeClr val="accent3">
                <a:hueOff val="0"/>
                <a:satOff val="0"/>
                <a:lumOff val="0"/>
                <a:alphaOff val="0"/>
                <a:tint val="99000"/>
                <a:shade val="65000"/>
                <a:satMod val="155000"/>
              </a:schemeClr>
            </a:gs>
            <a:gs pos="100000">
              <a:schemeClr val="accent3">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3576" tIns="163576" rIns="163576" bIns="163576" numCol="1" spcCol="1270" anchor="ctr" anchorCtr="0">
          <a:noAutofit/>
        </a:bodyPr>
        <a:lstStyle/>
        <a:p>
          <a:pPr lvl="0" algn="ctr" defTabSz="1022350">
            <a:lnSpc>
              <a:spcPct val="90000"/>
            </a:lnSpc>
            <a:spcBef>
              <a:spcPct val="0"/>
            </a:spcBef>
            <a:spcAft>
              <a:spcPct val="35000"/>
            </a:spcAft>
          </a:pPr>
          <a:r>
            <a:rPr lang="es-ES" sz="2300" kern="1200" dirty="0" smtClean="0"/>
            <a:t>La masa grasa compuesta del tejido adiposo</a:t>
          </a:r>
          <a:endParaRPr lang="es-EC" sz="2300" kern="1200" dirty="0"/>
        </a:p>
      </dsp:txBody>
      <dsp:txXfrm rot="-5400000">
        <a:off x="4071352" y="1351687"/>
        <a:ext cx="2955743" cy="133861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EC1CF9-F9C6-40D7-969F-EC4B37E2E243}">
      <dsp:nvSpPr>
        <dsp:cNvPr id="0" name=""/>
        <dsp:cNvSpPr/>
      </dsp:nvSpPr>
      <dsp:spPr>
        <a:xfrm>
          <a:off x="0" y="0"/>
          <a:ext cx="8231029" cy="4343817"/>
        </a:xfrm>
        <a:prstGeom prst="roundRect">
          <a:avLst>
            <a:gd name="adj" fmla="val 10000"/>
          </a:avLst>
        </a:prstGeom>
        <a:gradFill rotWithShape="0">
          <a:gsLst>
            <a:gs pos="0">
              <a:schemeClr val="dk2">
                <a:hueOff val="0"/>
                <a:satOff val="0"/>
                <a:lumOff val="0"/>
                <a:alphaOff val="0"/>
                <a:shade val="15000"/>
                <a:satMod val="180000"/>
              </a:schemeClr>
            </a:gs>
            <a:gs pos="50000">
              <a:schemeClr val="dk2">
                <a:hueOff val="0"/>
                <a:satOff val="0"/>
                <a:lumOff val="0"/>
                <a:alphaOff val="0"/>
                <a:shade val="45000"/>
                <a:satMod val="170000"/>
              </a:schemeClr>
            </a:gs>
            <a:gs pos="70000">
              <a:schemeClr val="dk2">
                <a:hueOff val="0"/>
                <a:satOff val="0"/>
                <a:lumOff val="0"/>
                <a:alphaOff val="0"/>
                <a:tint val="99000"/>
                <a:shade val="65000"/>
                <a:satMod val="155000"/>
              </a:schemeClr>
            </a:gs>
            <a:gs pos="100000">
              <a:schemeClr val="dk2">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rtl="0">
            <a:lnSpc>
              <a:spcPct val="90000"/>
            </a:lnSpc>
            <a:spcBef>
              <a:spcPct val="0"/>
            </a:spcBef>
            <a:spcAft>
              <a:spcPct val="35000"/>
            </a:spcAft>
          </a:pPr>
          <a:r>
            <a:rPr lang="es-EC" sz="2400" kern="1200" dirty="0" smtClean="0"/>
            <a:t>En el campo concreto del deporte, la condición física es la suma ponderada de todas las cualidades físicas y motrices necesarias para obtener un mayor rendimiento deportivo. Se manifiesta como capacidad de fuerza, velocidad, resistencia y flexibilidad. </a:t>
          </a:r>
          <a:endParaRPr lang="es-EC" sz="2400" kern="1200" dirty="0"/>
        </a:p>
      </dsp:txBody>
      <dsp:txXfrm>
        <a:off x="0" y="1737526"/>
        <a:ext cx="8231029" cy="1737526"/>
      </dsp:txXfrm>
    </dsp:sp>
    <dsp:sp modelId="{3346D4FD-FB5B-476A-BF76-59D426EC298D}">
      <dsp:nvSpPr>
        <dsp:cNvPr id="0" name=""/>
        <dsp:cNvSpPr/>
      </dsp:nvSpPr>
      <dsp:spPr>
        <a:xfrm>
          <a:off x="3392268" y="260629"/>
          <a:ext cx="1446491" cy="1446491"/>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21000" r="-21000"/>
          </a:stretch>
        </a:blipFill>
        <a:ln>
          <a:noFill/>
        </a:ln>
        <a:effectLst>
          <a:outerShdw blurRad="50800" dist="381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9ECA2040-947A-49D6-A71A-78AB81EA4E7A}">
      <dsp:nvSpPr>
        <dsp:cNvPr id="0" name=""/>
        <dsp:cNvSpPr/>
      </dsp:nvSpPr>
      <dsp:spPr>
        <a:xfrm>
          <a:off x="329241" y="3475053"/>
          <a:ext cx="7572546" cy="651572"/>
        </a:xfrm>
        <a:prstGeom prst="leftRightArrow">
          <a:avLst/>
        </a:prstGeom>
        <a:solidFill>
          <a:schemeClr val="dk2">
            <a:tint val="60000"/>
            <a:hueOff val="0"/>
            <a:satOff val="0"/>
            <a:lumOff val="0"/>
            <a:alphaOff val="0"/>
          </a:schemeClr>
        </a:solidFill>
        <a:ln>
          <a:noFill/>
        </a:ln>
        <a:effectLst>
          <a:outerShdw blurRad="63500" dist="38100" dir="5400000" rotWithShape="0">
            <a:srgbClr val="000000">
              <a:alpha val="45000"/>
            </a:srgbClr>
          </a:outerShdw>
        </a:effectLst>
        <a:scene3d>
          <a:camera prst="orthographicFront"/>
          <a:lightRig rig="flat" dir="t"/>
        </a:scene3d>
        <a:sp3d z="190500" prstMaterial="plastic">
          <a:bevelT w="120900" h="88900"/>
          <a:bevelB w="88900" h="31750" prst="angle"/>
        </a:sp3d>
      </dsp:spPr>
      <dsp:style>
        <a:lnRef idx="0">
          <a:scrgbClr r="0" g="0" b="0"/>
        </a:lnRef>
        <a:fillRef idx="1">
          <a:scrgbClr r="0" g="0" b="0"/>
        </a:fillRef>
        <a:effectRef idx="3">
          <a:scrgbClr r="0" g="0" b="0"/>
        </a:effectRef>
        <a:fontRef idx="minor">
          <a:schemeClr val="lt1"/>
        </a:fontRef>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1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3.xml><?xml version="1.0" encoding="utf-8"?>
<dgm:layoutDef xmlns:dgm="http://schemas.openxmlformats.org/drawingml/2006/diagram" xmlns:a="http://schemas.openxmlformats.org/drawingml/2006/main" uniqueId="urn:diagrams.loki3.com/BracketList+Icon">
  <dgm:title val="Lista de llaves verticales"/>
  <dgm:desc val="Se usa para mostrar bloques de información agrupados. Funciona bien con gran cantidad de texto de nivel 2."/>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3.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diagrams.loki3.com/BracketList+Icon">
  <dgm:title val="Lista de llaves verticales"/>
  <dgm:desc val="Se usa para mostrar bloques de información agrupados. Funciona bien con gran cantidad de texto de nivel 2."/>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C"/>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A6B2361-727B-48E3-B1E8-950E7A61BC1C}" type="datetimeFigureOut">
              <a:rPr lang="es-EC" smtClean="0"/>
              <a:t>03/12/2014</a:t>
            </a:fld>
            <a:endParaRPr lang="es-EC"/>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C"/>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C"/>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B07634D-332E-4B06-9276-602BD68E1E82}" type="slidenum">
              <a:rPr lang="es-EC" smtClean="0"/>
              <a:t>‹Nº›</a:t>
            </a:fld>
            <a:endParaRPr lang="es-EC"/>
          </a:p>
        </p:txBody>
      </p:sp>
    </p:spTree>
    <p:extLst>
      <p:ext uri="{BB962C8B-B14F-4D97-AF65-F5344CB8AC3E}">
        <p14:creationId xmlns:p14="http://schemas.microsoft.com/office/powerpoint/2010/main" val="10325762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p:spPr>
      </p:sp>
      <p:sp>
        <p:nvSpPr>
          <p:cNvPr id="696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latin typeface="Times New Roman" pitchFamily="18" charset="0"/>
            </a:endParaRPr>
          </a:p>
        </p:txBody>
      </p:sp>
      <p:sp>
        <p:nvSpPr>
          <p:cNvPr id="696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9706858-71AD-417E-AFA8-5DC2629E85FF}" type="slidenum">
              <a:rPr lang="es-ES" smtClean="0">
                <a:solidFill>
                  <a:prstClr val="black"/>
                </a:solidFill>
                <a:latin typeface="Times New Roman" pitchFamily="18" charset="0"/>
                <a:cs typeface="Arial" charset="0"/>
              </a:rPr>
              <a:pPr/>
              <a:t>2</a:t>
            </a:fld>
            <a:endParaRPr lang="es-ES" dirty="0" smtClean="0">
              <a:solidFill>
                <a:prstClr val="black"/>
              </a:solidFill>
              <a:latin typeface="Times New Roman" pitchFamily="18" charset="0"/>
              <a:cs typeface="Arial" charset="0"/>
            </a:endParaRPr>
          </a:p>
        </p:txBody>
      </p:sp>
    </p:spTree>
    <p:extLst>
      <p:ext uri="{BB962C8B-B14F-4D97-AF65-F5344CB8AC3E}">
        <p14:creationId xmlns:p14="http://schemas.microsoft.com/office/powerpoint/2010/main" val="38106206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919" y="2130438"/>
            <a:ext cx="7773750" cy="1470025"/>
          </a:xfrm>
        </p:spPr>
        <p:txBody>
          <a:bodyPr/>
          <a:lstStyle/>
          <a:p>
            <a:r>
              <a:rPr lang="es-ES" smtClean="0"/>
              <a:t>Haga clic para modificar el estilo de título del patrón</a:t>
            </a:r>
            <a:endParaRPr lang="es-EC"/>
          </a:p>
        </p:txBody>
      </p:sp>
      <p:sp>
        <p:nvSpPr>
          <p:cNvPr id="3" name="2 Subtítulo"/>
          <p:cNvSpPr>
            <a:spLocks noGrp="1"/>
          </p:cNvSpPr>
          <p:nvPr>
            <p:ph type="subTitle" idx="1"/>
          </p:nvPr>
        </p:nvSpPr>
        <p:spPr>
          <a:xfrm>
            <a:off x="1371838" y="3886200"/>
            <a:ext cx="6401912"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C"/>
          </a:p>
        </p:txBody>
      </p:sp>
      <p:sp>
        <p:nvSpPr>
          <p:cNvPr id="4" name="3 Marcador de fecha"/>
          <p:cNvSpPr>
            <a:spLocks noGrp="1"/>
          </p:cNvSpPr>
          <p:nvPr>
            <p:ph type="dt" sz="half" idx="10"/>
          </p:nvPr>
        </p:nvSpPr>
        <p:spPr/>
        <p:txBody>
          <a:bodyPr/>
          <a:lstStyle/>
          <a:p>
            <a:fld id="{E7F25899-8950-4752-8B64-4C4EA5F3F930}" type="datetimeFigureOut">
              <a:rPr lang="es-EC" smtClean="0">
                <a:solidFill>
                  <a:prstClr val="black">
                    <a:tint val="75000"/>
                  </a:prstClr>
                </a:solidFill>
              </a:rPr>
              <a:pPr/>
              <a:t>03/12/2014</a:t>
            </a:fld>
            <a:endParaRPr lang="es-EC">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C">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96F4DDFF-8586-4B0E-8C79-1BA3CB3FB7DB}" type="slidenum">
              <a:rPr lang="es-EC" smtClean="0">
                <a:solidFill>
                  <a:prstClr val="black">
                    <a:tint val="75000"/>
                  </a:prstClr>
                </a:solidFill>
              </a:rPr>
              <a:pPr/>
              <a:t>‹Nº›</a:t>
            </a:fld>
            <a:endParaRPr lang="es-EC">
              <a:solidFill>
                <a:prstClr val="black">
                  <a:tint val="75000"/>
                </a:prstClr>
              </a:solidFill>
            </a:endParaRPr>
          </a:p>
        </p:txBody>
      </p:sp>
    </p:spTree>
    <p:extLst>
      <p:ext uri="{BB962C8B-B14F-4D97-AF65-F5344CB8AC3E}">
        <p14:creationId xmlns:p14="http://schemas.microsoft.com/office/powerpoint/2010/main" val="12327230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fld id="{E7F25899-8950-4752-8B64-4C4EA5F3F930}" type="datetimeFigureOut">
              <a:rPr lang="es-EC" smtClean="0">
                <a:solidFill>
                  <a:prstClr val="black">
                    <a:tint val="75000"/>
                  </a:prstClr>
                </a:solidFill>
              </a:rPr>
              <a:pPr/>
              <a:t>03/12/2014</a:t>
            </a:fld>
            <a:endParaRPr lang="es-EC">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C">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96F4DDFF-8586-4B0E-8C79-1BA3CB3FB7DB}" type="slidenum">
              <a:rPr lang="es-EC" smtClean="0">
                <a:solidFill>
                  <a:prstClr val="black">
                    <a:tint val="75000"/>
                  </a:prstClr>
                </a:solidFill>
              </a:rPr>
              <a:pPr/>
              <a:t>‹Nº›</a:t>
            </a:fld>
            <a:endParaRPr lang="es-EC">
              <a:solidFill>
                <a:prstClr val="black">
                  <a:tint val="75000"/>
                </a:prstClr>
              </a:solidFill>
            </a:endParaRPr>
          </a:p>
        </p:txBody>
      </p:sp>
    </p:spTree>
    <p:extLst>
      <p:ext uri="{BB962C8B-B14F-4D97-AF65-F5344CB8AC3E}">
        <p14:creationId xmlns:p14="http://schemas.microsoft.com/office/powerpoint/2010/main" val="11522301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30551" y="274646"/>
            <a:ext cx="2057757" cy="5851525"/>
          </a:xfrm>
        </p:spPr>
        <p:txBody>
          <a:bodyPr vert="eaVert"/>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a:xfrm>
            <a:off x="457285" y="274646"/>
            <a:ext cx="6020845"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fld id="{E7F25899-8950-4752-8B64-4C4EA5F3F930}" type="datetimeFigureOut">
              <a:rPr lang="es-EC" smtClean="0">
                <a:solidFill>
                  <a:prstClr val="black">
                    <a:tint val="75000"/>
                  </a:prstClr>
                </a:solidFill>
              </a:rPr>
              <a:pPr/>
              <a:t>03/12/2014</a:t>
            </a:fld>
            <a:endParaRPr lang="es-EC">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C">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96F4DDFF-8586-4B0E-8C79-1BA3CB3FB7DB}" type="slidenum">
              <a:rPr lang="es-EC" smtClean="0">
                <a:solidFill>
                  <a:prstClr val="black">
                    <a:tint val="75000"/>
                  </a:prstClr>
                </a:solidFill>
              </a:rPr>
              <a:pPr/>
              <a:t>‹Nº›</a:t>
            </a:fld>
            <a:endParaRPr lang="es-EC">
              <a:solidFill>
                <a:prstClr val="black">
                  <a:tint val="75000"/>
                </a:prstClr>
              </a:solidFill>
            </a:endParaRPr>
          </a:p>
        </p:txBody>
      </p:sp>
    </p:spTree>
    <p:extLst>
      <p:ext uri="{BB962C8B-B14F-4D97-AF65-F5344CB8AC3E}">
        <p14:creationId xmlns:p14="http://schemas.microsoft.com/office/powerpoint/2010/main" val="31892400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919" y="2130432"/>
            <a:ext cx="7773750" cy="1470025"/>
          </a:xfrm>
        </p:spPr>
        <p:txBody>
          <a:bodyPr/>
          <a:lstStyle/>
          <a:p>
            <a:r>
              <a:rPr lang="es-ES" smtClean="0"/>
              <a:t>Haga clic para modificar el estilo de título del patrón</a:t>
            </a:r>
            <a:endParaRPr lang="es-EC"/>
          </a:p>
        </p:txBody>
      </p:sp>
      <p:sp>
        <p:nvSpPr>
          <p:cNvPr id="3" name="2 Subtítulo"/>
          <p:cNvSpPr>
            <a:spLocks noGrp="1"/>
          </p:cNvSpPr>
          <p:nvPr>
            <p:ph type="subTitle" idx="1"/>
          </p:nvPr>
        </p:nvSpPr>
        <p:spPr>
          <a:xfrm>
            <a:off x="1371838" y="3886200"/>
            <a:ext cx="6401912"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C"/>
          </a:p>
        </p:txBody>
      </p:sp>
      <p:sp>
        <p:nvSpPr>
          <p:cNvPr id="4" name="3 Marcador de fecha"/>
          <p:cNvSpPr>
            <a:spLocks noGrp="1"/>
          </p:cNvSpPr>
          <p:nvPr>
            <p:ph type="dt" sz="half" idx="10"/>
          </p:nvPr>
        </p:nvSpPr>
        <p:spPr/>
        <p:txBody>
          <a:bodyPr/>
          <a:lstStyle/>
          <a:p>
            <a:fld id="{E7F25899-8950-4752-8B64-4C4EA5F3F930}" type="datetimeFigureOut">
              <a:rPr lang="es-EC" smtClean="0">
                <a:solidFill>
                  <a:prstClr val="black">
                    <a:tint val="75000"/>
                  </a:prstClr>
                </a:solidFill>
              </a:rPr>
              <a:pPr/>
              <a:t>03/12/2014</a:t>
            </a:fld>
            <a:endParaRPr lang="es-EC">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C">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96F4DDFF-8586-4B0E-8C79-1BA3CB3FB7DB}" type="slidenum">
              <a:rPr lang="es-EC" smtClean="0">
                <a:solidFill>
                  <a:prstClr val="black">
                    <a:tint val="75000"/>
                  </a:prstClr>
                </a:solidFill>
              </a:rPr>
              <a:pPr/>
              <a:t>‹Nº›</a:t>
            </a:fld>
            <a:endParaRPr lang="es-EC">
              <a:solidFill>
                <a:prstClr val="black">
                  <a:tint val="75000"/>
                </a:prstClr>
              </a:solidFill>
            </a:endParaRPr>
          </a:p>
        </p:txBody>
      </p:sp>
    </p:spTree>
    <p:extLst>
      <p:ext uri="{BB962C8B-B14F-4D97-AF65-F5344CB8AC3E}">
        <p14:creationId xmlns:p14="http://schemas.microsoft.com/office/powerpoint/2010/main" val="8466772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fld id="{E7F25899-8950-4752-8B64-4C4EA5F3F930}" type="datetimeFigureOut">
              <a:rPr lang="es-EC" smtClean="0">
                <a:solidFill>
                  <a:prstClr val="black">
                    <a:tint val="75000"/>
                  </a:prstClr>
                </a:solidFill>
              </a:rPr>
              <a:pPr/>
              <a:t>03/12/2014</a:t>
            </a:fld>
            <a:endParaRPr lang="es-EC">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C">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96F4DDFF-8586-4B0E-8C79-1BA3CB3FB7DB}" type="slidenum">
              <a:rPr lang="es-EC" smtClean="0">
                <a:solidFill>
                  <a:prstClr val="black">
                    <a:tint val="75000"/>
                  </a:prstClr>
                </a:solidFill>
              </a:rPr>
              <a:pPr/>
              <a:t>‹Nº›</a:t>
            </a:fld>
            <a:endParaRPr lang="es-EC">
              <a:solidFill>
                <a:prstClr val="black">
                  <a:tint val="75000"/>
                </a:prstClr>
              </a:solidFill>
            </a:endParaRPr>
          </a:p>
        </p:txBody>
      </p:sp>
    </p:spTree>
    <p:extLst>
      <p:ext uri="{BB962C8B-B14F-4D97-AF65-F5344CB8AC3E}">
        <p14:creationId xmlns:p14="http://schemas.microsoft.com/office/powerpoint/2010/main" val="16154400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438" y="4406907"/>
            <a:ext cx="7773750" cy="1362075"/>
          </a:xfrm>
        </p:spPr>
        <p:txBody>
          <a:bodyPr anchor="t"/>
          <a:lstStyle>
            <a:lvl1pPr algn="l">
              <a:defRPr sz="4000" b="1" cap="all"/>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722438" y="2906713"/>
            <a:ext cx="777375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E7F25899-8950-4752-8B64-4C4EA5F3F930}" type="datetimeFigureOut">
              <a:rPr lang="es-EC" smtClean="0">
                <a:solidFill>
                  <a:prstClr val="black">
                    <a:tint val="75000"/>
                  </a:prstClr>
                </a:solidFill>
              </a:rPr>
              <a:pPr/>
              <a:t>03/12/2014</a:t>
            </a:fld>
            <a:endParaRPr lang="es-EC">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C">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96F4DDFF-8586-4B0E-8C79-1BA3CB3FB7DB}" type="slidenum">
              <a:rPr lang="es-EC" smtClean="0">
                <a:solidFill>
                  <a:prstClr val="black">
                    <a:tint val="75000"/>
                  </a:prstClr>
                </a:solidFill>
              </a:rPr>
              <a:pPr/>
              <a:t>‹Nº›</a:t>
            </a:fld>
            <a:endParaRPr lang="es-EC">
              <a:solidFill>
                <a:prstClr val="black">
                  <a:tint val="75000"/>
                </a:prstClr>
              </a:solidFill>
            </a:endParaRPr>
          </a:p>
        </p:txBody>
      </p:sp>
    </p:spTree>
    <p:extLst>
      <p:ext uri="{BB962C8B-B14F-4D97-AF65-F5344CB8AC3E}">
        <p14:creationId xmlns:p14="http://schemas.microsoft.com/office/powerpoint/2010/main" val="11104720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contenido"/>
          <p:cNvSpPr>
            <a:spLocks noGrp="1"/>
          </p:cNvSpPr>
          <p:nvPr>
            <p:ph sz="half" idx="1"/>
          </p:nvPr>
        </p:nvSpPr>
        <p:spPr>
          <a:xfrm>
            <a:off x="457283" y="1600206"/>
            <a:ext cx="403930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contenido"/>
          <p:cNvSpPr>
            <a:spLocks noGrp="1"/>
          </p:cNvSpPr>
          <p:nvPr>
            <p:ph sz="half" idx="2"/>
          </p:nvPr>
        </p:nvSpPr>
        <p:spPr>
          <a:xfrm>
            <a:off x="4649007" y="1600206"/>
            <a:ext cx="403930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4 Marcador de fecha"/>
          <p:cNvSpPr>
            <a:spLocks noGrp="1"/>
          </p:cNvSpPr>
          <p:nvPr>
            <p:ph type="dt" sz="half" idx="10"/>
          </p:nvPr>
        </p:nvSpPr>
        <p:spPr/>
        <p:txBody>
          <a:bodyPr/>
          <a:lstStyle/>
          <a:p>
            <a:fld id="{E7F25899-8950-4752-8B64-4C4EA5F3F930}" type="datetimeFigureOut">
              <a:rPr lang="es-EC" smtClean="0">
                <a:solidFill>
                  <a:prstClr val="black">
                    <a:tint val="75000"/>
                  </a:prstClr>
                </a:solidFill>
              </a:rPr>
              <a:pPr/>
              <a:t>03/12/2014</a:t>
            </a:fld>
            <a:endParaRPr lang="es-EC">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EC">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96F4DDFF-8586-4B0E-8C79-1BA3CB3FB7DB}" type="slidenum">
              <a:rPr lang="es-EC" smtClean="0">
                <a:solidFill>
                  <a:prstClr val="black">
                    <a:tint val="75000"/>
                  </a:prstClr>
                </a:solidFill>
              </a:rPr>
              <a:pPr/>
              <a:t>‹Nº›</a:t>
            </a:fld>
            <a:endParaRPr lang="es-EC">
              <a:solidFill>
                <a:prstClr val="black">
                  <a:tint val="75000"/>
                </a:prstClr>
              </a:solidFill>
            </a:endParaRPr>
          </a:p>
        </p:txBody>
      </p:sp>
    </p:spTree>
    <p:extLst>
      <p:ext uri="{BB962C8B-B14F-4D97-AF65-F5344CB8AC3E}">
        <p14:creationId xmlns:p14="http://schemas.microsoft.com/office/powerpoint/2010/main" val="17495505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457279" y="1535113"/>
            <a:ext cx="40408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79" y="2174875"/>
            <a:ext cx="40408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4 Marcador de texto"/>
          <p:cNvSpPr>
            <a:spLocks noGrp="1"/>
          </p:cNvSpPr>
          <p:nvPr>
            <p:ph type="body" sz="quarter" idx="3"/>
          </p:nvPr>
        </p:nvSpPr>
        <p:spPr>
          <a:xfrm>
            <a:off x="4645835" y="1535113"/>
            <a:ext cx="404247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835" y="2174875"/>
            <a:ext cx="404247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7" name="6 Marcador de fecha"/>
          <p:cNvSpPr>
            <a:spLocks noGrp="1"/>
          </p:cNvSpPr>
          <p:nvPr>
            <p:ph type="dt" sz="half" idx="10"/>
          </p:nvPr>
        </p:nvSpPr>
        <p:spPr/>
        <p:txBody>
          <a:bodyPr/>
          <a:lstStyle/>
          <a:p>
            <a:fld id="{E7F25899-8950-4752-8B64-4C4EA5F3F930}" type="datetimeFigureOut">
              <a:rPr lang="es-EC" smtClean="0">
                <a:solidFill>
                  <a:prstClr val="black">
                    <a:tint val="75000"/>
                  </a:prstClr>
                </a:solidFill>
              </a:rPr>
              <a:pPr/>
              <a:t>03/12/2014</a:t>
            </a:fld>
            <a:endParaRPr lang="es-EC">
              <a:solidFill>
                <a:prstClr val="black">
                  <a:tint val="75000"/>
                </a:prstClr>
              </a:solidFill>
            </a:endParaRPr>
          </a:p>
        </p:txBody>
      </p:sp>
      <p:sp>
        <p:nvSpPr>
          <p:cNvPr id="8" name="7 Marcador de pie de página"/>
          <p:cNvSpPr>
            <a:spLocks noGrp="1"/>
          </p:cNvSpPr>
          <p:nvPr>
            <p:ph type="ftr" sz="quarter" idx="11"/>
          </p:nvPr>
        </p:nvSpPr>
        <p:spPr/>
        <p:txBody>
          <a:bodyPr/>
          <a:lstStyle/>
          <a:p>
            <a:endParaRPr lang="es-EC">
              <a:solidFill>
                <a:prstClr val="black">
                  <a:tint val="75000"/>
                </a:prstClr>
              </a:solidFill>
            </a:endParaRPr>
          </a:p>
        </p:txBody>
      </p:sp>
      <p:sp>
        <p:nvSpPr>
          <p:cNvPr id="9" name="8 Marcador de número de diapositiva"/>
          <p:cNvSpPr>
            <a:spLocks noGrp="1"/>
          </p:cNvSpPr>
          <p:nvPr>
            <p:ph type="sldNum" sz="quarter" idx="12"/>
          </p:nvPr>
        </p:nvSpPr>
        <p:spPr/>
        <p:txBody>
          <a:bodyPr/>
          <a:lstStyle/>
          <a:p>
            <a:fld id="{96F4DDFF-8586-4B0E-8C79-1BA3CB3FB7DB}" type="slidenum">
              <a:rPr lang="es-EC" smtClean="0">
                <a:solidFill>
                  <a:prstClr val="black">
                    <a:tint val="75000"/>
                  </a:prstClr>
                </a:solidFill>
              </a:rPr>
              <a:pPr/>
              <a:t>‹Nº›</a:t>
            </a:fld>
            <a:endParaRPr lang="es-EC">
              <a:solidFill>
                <a:prstClr val="black">
                  <a:tint val="75000"/>
                </a:prstClr>
              </a:solidFill>
            </a:endParaRPr>
          </a:p>
        </p:txBody>
      </p:sp>
    </p:spTree>
    <p:extLst>
      <p:ext uri="{BB962C8B-B14F-4D97-AF65-F5344CB8AC3E}">
        <p14:creationId xmlns:p14="http://schemas.microsoft.com/office/powerpoint/2010/main" val="40215117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fecha"/>
          <p:cNvSpPr>
            <a:spLocks noGrp="1"/>
          </p:cNvSpPr>
          <p:nvPr>
            <p:ph type="dt" sz="half" idx="10"/>
          </p:nvPr>
        </p:nvSpPr>
        <p:spPr/>
        <p:txBody>
          <a:bodyPr/>
          <a:lstStyle/>
          <a:p>
            <a:fld id="{E7F25899-8950-4752-8B64-4C4EA5F3F930}" type="datetimeFigureOut">
              <a:rPr lang="es-EC" smtClean="0">
                <a:solidFill>
                  <a:prstClr val="black">
                    <a:tint val="75000"/>
                  </a:prstClr>
                </a:solidFill>
              </a:rPr>
              <a:pPr/>
              <a:t>03/12/2014</a:t>
            </a:fld>
            <a:endParaRPr lang="es-EC">
              <a:solidFill>
                <a:prstClr val="black">
                  <a:tint val="75000"/>
                </a:prstClr>
              </a:solidFill>
            </a:endParaRPr>
          </a:p>
        </p:txBody>
      </p:sp>
      <p:sp>
        <p:nvSpPr>
          <p:cNvPr id="4" name="3 Marcador de pie de página"/>
          <p:cNvSpPr>
            <a:spLocks noGrp="1"/>
          </p:cNvSpPr>
          <p:nvPr>
            <p:ph type="ftr" sz="quarter" idx="11"/>
          </p:nvPr>
        </p:nvSpPr>
        <p:spPr/>
        <p:txBody>
          <a:bodyPr/>
          <a:lstStyle/>
          <a:p>
            <a:endParaRPr lang="es-EC">
              <a:solidFill>
                <a:prstClr val="black">
                  <a:tint val="75000"/>
                </a:prstClr>
              </a:solidFill>
            </a:endParaRPr>
          </a:p>
        </p:txBody>
      </p:sp>
      <p:sp>
        <p:nvSpPr>
          <p:cNvPr id="5" name="4 Marcador de número de diapositiva"/>
          <p:cNvSpPr>
            <a:spLocks noGrp="1"/>
          </p:cNvSpPr>
          <p:nvPr>
            <p:ph type="sldNum" sz="quarter" idx="12"/>
          </p:nvPr>
        </p:nvSpPr>
        <p:spPr/>
        <p:txBody>
          <a:bodyPr/>
          <a:lstStyle/>
          <a:p>
            <a:fld id="{96F4DDFF-8586-4B0E-8C79-1BA3CB3FB7DB}" type="slidenum">
              <a:rPr lang="es-EC" smtClean="0">
                <a:solidFill>
                  <a:prstClr val="black">
                    <a:tint val="75000"/>
                  </a:prstClr>
                </a:solidFill>
              </a:rPr>
              <a:pPr/>
              <a:t>‹Nº›</a:t>
            </a:fld>
            <a:endParaRPr lang="es-EC">
              <a:solidFill>
                <a:prstClr val="black">
                  <a:tint val="75000"/>
                </a:prstClr>
              </a:solidFill>
            </a:endParaRPr>
          </a:p>
        </p:txBody>
      </p:sp>
    </p:spTree>
    <p:extLst>
      <p:ext uri="{BB962C8B-B14F-4D97-AF65-F5344CB8AC3E}">
        <p14:creationId xmlns:p14="http://schemas.microsoft.com/office/powerpoint/2010/main" val="9024740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E7F25899-8950-4752-8B64-4C4EA5F3F930}" type="datetimeFigureOut">
              <a:rPr lang="es-EC" smtClean="0">
                <a:solidFill>
                  <a:prstClr val="black">
                    <a:tint val="75000"/>
                  </a:prstClr>
                </a:solidFill>
              </a:rPr>
              <a:pPr/>
              <a:t>03/12/2014</a:t>
            </a:fld>
            <a:endParaRPr lang="es-EC">
              <a:solidFill>
                <a:prstClr val="black">
                  <a:tint val="75000"/>
                </a:prstClr>
              </a:solidFill>
            </a:endParaRPr>
          </a:p>
        </p:txBody>
      </p:sp>
      <p:sp>
        <p:nvSpPr>
          <p:cNvPr id="3" name="2 Marcador de pie de página"/>
          <p:cNvSpPr>
            <a:spLocks noGrp="1"/>
          </p:cNvSpPr>
          <p:nvPr>
            <p:ph type="ftr" sz="quarter" idx="11"/>
          </p:nvPr>
        </p:nvSpPr>
        <p:spPr/>
        <p:txBody>
          <a:bodyPr/>
          <a:lstStyle/>
          <a:p>
            <a:endParaRPr lang="es-EC">
              <a:solidFill>
                <a:prstClr val="black">
                  <a:tint val="75000"/>
                </a:prstClr>
              </a:solidFill>
            </a:endParaRPr>
          </a:p>
        </p:txBody>
      </p:sp>
      <p:sp>
        <p:nvSpPr>
          <p:cNvPr id="4" name="3 Marcador de número de diapositiva"/>
          <p:cNvSpPr>
            <a:spLocks noGrp="1"/>
          </p:cNvSpPr>
          <p:nvPr>
            <p:ph type="sldNum" sz="quarter" idx="12"/>
          </p:nvPr>
        </p:nvSpPr>
        <p:spPr/>
        <p:txBody>
          <a:bodyPr/>
          <a:lstStyle/>
          <a:p>
            <a:fld id="{96F4DDFF-8586-4B0E-8C79-1BA3CB3FB7DB}" type="slidenum">
              <a:rPr lang="es-EC" smtClean="0">
                <a:solidFill>
                  <a:prstClr val="black">
                    <a:tint val="75000"/>
                  </a:prstClr>
                </a:solidFill>
              </a:rPr>
              <a:pPr/>
              <a:t>‹Nº›</a:t>
            </a:fld>
            <a:endParaRPr lang="es-EC">
              <a:solidFill>
                <a:prstClr val="black">
                  <a:tint val="75000"/>
                </a:prstClr>
              </a:solidFill>
            </a:endParaRPr>
          </a:p>
        </p:txBody>
      </p:sp>
    </p:spTree>
    <p:extLst>
      <p:ext uri="{BB962C8B-B14F-4D97-AF65-F5344CB8AC3E}">
        <p14:creationId xmlns:p14="http://schemas.microsoft.com/office/powerpoint/2010/main" val="35681902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83" y="273050"/>
            <a:ext cx="3008835" cy="1162050"/>
          </a:xfrm>
        </p:spPr>
        <p:txBody>
          <a:bodyPr anchor="b"/>
          <a:lstStyle>
            <a:lvl1pPr algn="l">
              <a:defRPr sz="2000" b="1"/>
            </a:lvl1pPr>
          </a:lstStyle>
          <a:p>
            <a:r>
              <a:rPr lang="es-ES" smtClean="0"/>
              <a:t>Haga clic para modificar el estilo de título del patrón</a:t>
            </a:r>
            <a:endParaRPr lang="es-EC"/>
          </a:p>
        </p:txBody>
      </p:sp>
      <p:sp>
        <p:nvSpPr>
          <p:cNvPr id="3" name="2 Marcador de contenido"/>
          <p:cNvSpPr>
            <a:spLocks noGrp="1"/>
          </p:cNvSpPr>
          <p:nvPr>
            <p:ph idx="1"/>
          </p:nvPr>
        </p:nvSpPr>
        <p:spPr>
          <a:xfrm>
            <a:off x="3575671" y="273057"/>
            <a:ext cx="5112638"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texto"/>
          <p:cNvSpPr>
            <a:spLocks noGrp="1"/>
          </p:cNvSpPr>
          <p:nvPr>
            <p:ph type="body" sz="half" idx="2"/>
          </p:nvPr>
        </p:nvSpPr>
        <p:spPr>
          <a:xfrm>
            <a:off x="457283" y="1435103"/>
            <a:ext cx="300883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E7F25899-8950-4752-8B64-4C4EA5F3F930}" type="datetimeFigureOut">
              <a:rPr lang="es-EC" smtClean="0">
                <a:solidFill>
                  <a:prstClr val="black">
                    <a:tint val="75000"/>
                  </a:prstClr>
                </a:solidFill>
              </a:rPr>
              <a:pPr/>
              <a:t>03/12/2014</a:t>
            </a:fld>
            <a:endParaRPr lang="es-EC">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EC">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96F4DDFF-8586-4B0E-8C79-1BA3CB3FB7DB}" type="slidenum">
              <a:rPr lang="es-EC" smtClean="0">
                <a:solidFill>
                  <a:prstClr val="black">
                    <a:tint val="75000"/>
                  </a:prstClr>
                </a:solidFill>
              </a:rPr>
              <a:pPr/>
              <a:t>‹Nº›</a:t>
            </a:fld>
            <a:endParaRPr lang="es-EC">
              <a:solidFill>
                <a:prstClr val="black">
                  <a:tint val="75000"/>
                </a:prstClr>
              </a:solidFill>
            </a:endParaRPr>
          </a:p>
        </p:txBody>
      </p:sp>
    </p:spTree>
    <p:extLst>
      <p:ext uri="{BB962C8B-B14F-4D97-AF65-F5344CB8AC3E}">
        <p14:creationId xmlns:p14="http://schemas.microsoft.com/office/powerpoint/2010/main" val="30268046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fld id="{E7F25899-8950-4752-8B64-4C4EA5F3F930}" type="datetimeFigureOut">
              <a:rPr lang="es-EC" smtClean="0">
                <a:solidFill>
                  <a:prstClr val="black">
                    <a:tint val="75000"/>
                  </a:prstClr>
                </a:solidFill>
              </a:rPr>
              <a:pPr/>
              <a:t>03/12/2014</a:t>
            </a:fld>
            <a:endParaRPr lang="es-EC">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C">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96F4DDFF-8586-4B0E-8C79-1BA3CB3FB7DB}" type="slidenum">
              <a:rPr lang="es-EC" smtClean="0">
                <a:solidFill>
                  <a:prstClr val="black">
                    <a:tint val="75000"/>
                  </a:prstClr>
                </a:solidFill>
              </a:rPr>
              <a:pPr/>
              <a:t>‹Nº›</a:t>
            </a:fld>
            <a:endParaRPr lang="es-EC">
              <a:solidFill>
                <a:prstClr val="black">
                  <a:tint val="75000"/>
                </a:prstClr>
              </a:solidFill>
            </a:endParaRPr>
          </a:p>
        </p:txBody>
      </p:sp>
    </p:spTree>
    <p:extLst>
      <p:ext uri="{BB962C8B-B14F-4D97-AF65-F5344CB8AC3E}">
        <p14:creationId xmlns:p14="http://schemas.microsoft.com/office/powerpoint/2010/main" val="228643648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599" y="4800600"/>
            <a:ext cx="5487353" cy="566738"/>
          </a:xfrm>
        </p:spPr>
        <p:txBody>
          <a:bodyPr anchor="b"/>
          <a:lstStyle>
            <a:lvl1pPr algn="l">
              <a:defRPr sz="2000" b="1"/>
            </a:lvl1pPr>
          </a:lstStyle>
          <a:p>
            <a:r>
              <a:rPr lang="es-ES" smtClean="0"/>
              <a:t>Haga clic para modificar el estilo de título del patrón</a:t>
            </a:r>
            <a:endParaRPr lang="es-EC"/>
          </a:p>
        </p:txBody>
      </p:sp>
      <p:sp>
        <p:nvSpPr>
          <p:cNvPr id="3" name="2 Marcador de posición de imagen"/>
          <p:cNvSpPr>
            <a:spLocks noGrp="1"/>
          </p:cNvSpPr>
          <p:nvPr>
            <p:ph type="pic" idx="1"/>
          </p:nvPr>
        </p:nvSpPr>
        <p:spPr>
          <a:xfrm>
            <a:off x="1792599" y="612775"/>
            <a:ext cx="5487353"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a:p>
        </p:txBody>
      </p:sp>
      <p:sp>
        <p:nvSpPr>
          <p:cNvPr id="4" name="3 Marcador de texto"/>
          <p:cNvSpPr>
            <a:spLocks noGrp="1"/>
          </p:cNvSpPr>
          <p:nvPr>
            <p:ph type="body" sz="half" idx="2"/>
          </p:nvPr>
        </p:nvSpPr>
        <p:spPr>
          <a:xfrm>
            <a:off x="1792599" y="5367338"/>
            <a:ext cx="5487353"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E7F25899-8950-4752-8B64-4C4EA5F3F930}" type="datetimeFigureOut">
              <a:rPr lang="es-EC" smtClean="0">
                <a:solidFill>
                  <a:prstClr val="black">
                    <a:tint val="75000"/>
                  </a:prstClr>
                </a:solidFill>
              </a:rPr>
              <a:pPr/>
              <a:t>03/12/2014</a:t>
            </a:fld>
            <a:endParaRPr lang="es-EC">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EC">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96F4DDFF-8586-4B0E-8C79-1BA3CB3FB7DB}" type="slidenum">
              <a:rPr lang="es-EC" smtClean="0">
                <a:solidFill>
                  <a:prstClr val="black">
                    <a:tint val="75000"/>
                  </a:prstClr>
                </a:solidFill>
              </a:rPr>
              <a:pPr/>
              <a:t>‹Nº›</a:t>
            </a:fld>
            <a:endParaRPr lang="es-EC">
              <a:solidFill>
                <a:prstClr val="black">
                  <a:tint val="75000"/>
                </a:prstClr>
              </a:solidFill>
            </a:endParaRPr>
          </a:p>
        </p:txBody>
      </p:sp>
    </p:spTree>
    <p:extLst>
      <p:ext uri="{BB962C8B-B14F-4D97-AF65-F5344CB8AC3E}">
        <p14:creationId xmlns:p14="http://schemas.microsoft.com/office/powerpoint/2010/main" val="37538946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fld id="{E7F25899-8950-4752-8B64-4C4EA5F3F930}" type="datetimeFigureOut">
              <a:rPr lang="es-EC" smtClean="0">
                <a:solidFill>
                  <a:prstClr val="black">
                    <a:tint val="75000"/>
                  </a:prstClr>
                </a:solidFill>
              </a:rPr>
              <a:pPr/>
              <a:t>03/12/2014</a:t>
            </a:fld>
            <a:endParaRPr lang="es-EC">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C">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96F4DDFF-8586-4B0E-8C79-1BA3CB3FB7DB}" type="slidenum">
              <a:rPr lang="es-EC" smtClean="0">
                <a:solidFill>
                  <a:prstClr val="black">
                    <a:tint val="75000"/>
                  </a:prstClr>
                </a:solidFill>
              </a:rPr>
              <a:pPr/>
              <a:t>‹Nº›</a:t>
            </a:fld>
            <a:endParaRPr lang="es-EC">
              <a:solidFill>
                <a:prstClr val="black">
                  <a:tint val="75000"/>
                </a:prstClr>
              </a:solidFill>
            </a:endParaRPr>
          </a:p>
        </p:txBody>
      </p:sp>
    </p:spTree>
    <p:extLst>
      <p:ext uri="{BB962C8B-B14F-4D97-AF65-F5344CB8AC3E}">
        <p14:creationId xmlns:p14="http://schemas.microsoft.com/office/powerpoint/2010/main" val="27219564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30551" y="274645"/>
            <a:ext cx="2057757" cy="5851525"/>
          </a:xfrm>
        </p:spPr>
        <p:txBody>
          <a:bodyPr vert="eaVert"/>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a:xfrm>
            <a:off x="457283" y="274645"/>
            <a:ext cx="6020845"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fld id="{E7F25899-8950-4752-8B64-4C4EA5F3F930}" type="datetimeFigureOut">
              <a:rPr lang="es-EC" smtClean="0">
                <a:solidFill>
                  <a:prstClr val="black">
                    <a:tint val="75000"/>
                  </a:prstClr>
                </a:solidFill>
              </a:rPr>
              <a:pPr/>
              <a:t>03/12/2014</a:t>
            </a:fld>
            <a:endParaRPr lang="es-EC">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C">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96F4DDFF-8586-4B0E-8C79-1BA3CB3FB7DB}" type="slidenum">
              <a:rPr lang="es-EC" smtClean="0">
                <a:solidFill>
                  <a:prstClr val="black">
                    <a:tint val="75000"/>
                  </a:prstClr>
                </a:solidFill>
              </a:rPr>
              <a:pPr/>
              <a:t>‹Nº›</a:t>
            </a:fld>
            <a:endParaRPr lang="es-EC">
              <a:solidFill>
                <a:prstClr val="black">
                  <a:tint val="75000"/>
                </a:prstClr>
              </a:solidFill>
            </a:endParaRPr>
          </a:p>
        </p:txBody>
      </p:sp>
    </p:spTree>
    <p:extLst>
      <p:ext uri="{BB962C8B-B14F-4D97-AF65-F5344CB8AC3E}">
        <p14:creationId xmlns:p14="http://schemas.microsoft.com/office/powerpoint/2010/main" val="362428480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919" y="2130426"/>
            <a:ext cx="7773750" cy="1470025"/>
          </a:xfrm>
        </p:spPr>
        <p:txBody>
          <a:bodyPr/>
          <a:lstStyle/>
          <a:p>
            <a:r>
              <a:rPr lang="es-ES" smtClean="0"/>
              <a:t>Haga clic para modificar el estilo de título del patrón</a:t>
            </a:r>
            <a:endParaRPr lang="es-EC"/>
          </a:p>
        </p:txBody>
      </p:sp>
      <p:sp>
        <p:nvSpPr>
          <p:cNvPr id="3" name="2 Subtítulo"/>
          <p:cNvSpPr>
            <a:spLocks noGrp="1"/>
          </p:cNvSpPr>
          <p:nvPr>
            <p:ph type="subTitle" idx="1"/>
          </p:nvPr>
        </p:nvSpPr>
        <p:spPr>
          <a:xfrm>
            <a:off x="1371838" y="3886200"/>
            <a:ext cx="6401912"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C"/>
          </a:p>
        </p:txBody>
      </p:sp>
      <p:sp>
        <p:nvSpPr>
          <p:cNvPr id="4" name="3 Marcador de fecha"/>
          <p:cNvSpPr>
            <a:spLocks noGrp="1"/>
          </p:cNvSpPr>
          <p:nvPr>
            <p:ph type="dt" sz="half" idx="10"/>
          </p:nvPr>
        </p:nvSpPr>
        <p:spPr/>
        <p:txBody>
          <a:bodyPr/>
          <a:lstStyle/>
          <a:p>
            <a:fld id="{E7F25899-8950-4752-8B64-4C4EA5F3F930}" type="datetimeFigureOut">
              <a:rPr lang="es-EC" smtClean="0">
                <a:solidFill>
                  <a:prstClr val="black">
                    <a:tint val="75000"/>
                  </a:prstClr>
                </a:solidFill>
              </a:rPr>
              <a:pPr/>
              <a:t>03/12/2014</a:t>
            </a:fld>
            <a:endParaRPr lang="es-EC">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C">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96F4DDFF-8586-4B0E-8C79-1BA3CB3FB7DB}" type="slidenum">
              <a:rPr lang="es-EC" smtClean="0">
                <a:solidFill>
                  <a:prstClr val="black">
                    <a:tint val="75000"/>
                  </a:prstClr>
                </a:solidFill>
              </a:rPr>
              <a:pPr/>
              <a:t>‹Nº›</a:t>
            </a:fld>
            <a:endParaRPr lang="es-EC">
              <a:solidFill>
                <a:prstClr val="black">
                  <a:tint val="75000"/>
                </a:prstClr>
              </a:solidFill>
            </a:endParaRPr>
          </a:p>
        </p:txBody>
      </p:sp>
    </p:spTree>
    <p:extLst>
      <p:ext uri="{BB962C8B-B14F-4D97-AF65-F5344CB8AC3E}">
        <p14:creationId xmlns:p14="http://schemas.microsoft.com/office/powerpoint/2010/main" val="375932518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fld id="{E7F25899-8950-4752-8B64-4C4EA5F3F930}" type="datetimeFigureOut">
              <a:rPr lang="es-EC" smtClean="0">
                <a:solidFill>
                  <a:prstClr val="black">
                    <a:tint val="75000"/>
                  </a:prstClr>
                </a:solidFill>
              </a:rPr>
              <a:pPr/>
              <a:t>03/12/2014</a:t>
            </a:fld>
            <a:endParaRPr lang="es-EC">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C">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96F4DDFF-8586-4B0E-8C79-1BA3CB3FB7DB}" type="slidenum">
              <a:rPr lang="es-EC" smtClean="0">
                <a:solidFill>
                  <a:prstClr val="black">
                    <a:tint val="75000"/>
                  </a:prstClr>
                </a:solidFill>
              </a:rPr>
              <a:pPr/>
              <a:t>‹Nº›</a:t>
            </a:fld>
            <a:endParaRPr lang="es-EC">
              <a:solidFill>
                <a:prstClr val="black">
                  <a:tint val="75000"/>
                </a:prstClr>
              </a:solidFill>
            </a:endParaRPr>
          </a:p>
        </p:txBody>
      </p:sp>
    </p:spTree>
    <p:extLst>
      <p:ext uri="{BB962C8B-B14F-4D97-AF65-F5344CB8AC3E}">
        <p14:creationId xmlns:p14="http://schemas.microsoft.com/office/powerpoint/2010/main" val="192496275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438" y="4406901"/>
            <a:ext cx="7773750" cy="1362075"/>
          </a:xfrm>
        </p:spPr>
        <p:txBody>
          <a:bodyPr anchor="t"/>
          <a:lstStyle>
            <a:lvl1pPr algn="l">
              <a:defRPr sz="4000" b="1" cap="all"/>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722438" y="2906713"/>
            <a:ext cx="777375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E7F25899-8950-4752-8B64-4C4EA5F3F930}" type="datetimeFigureOut">
              <a:rPr lang="es-EC" smtClean="0">
                <a:solidFill>
                  <a:prstClr val="black">
                    <a:tint val="75000"/>
                  </a:prstClr>
                </a:solidFill>
              </a:rPr>
              <a:pPr/>
              <a:t>03/12/2014</a:t>
            </a:fld>
            <a:endParaRPr lang="es-EC">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C">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96F4DDFF-8586-4B0E-8C79-1BA3CB3FB7DB}" type="slidenum">
              <a:rPr lang="es-EC" smtClean="0">
                <a:solidFill>
                  <a:prstClr val="black">
                    <a:tint val="75000"/>
                  </a:prstClr>
                </a:solidFill>
              </a:rPr>
              <a:pPr/>
              <a:t>‹Nº›</a:t>
            </a:fld>
            <a:endParaRPr lang="es-EC">
              <a:solidFill>
                <a:prstClr val="black">
                  <a:tint val="75000"/>
                </a:prstClr>
              </a:solidFill>
            </a:endParaRPr>
          </a:p>
        </p:txBody>
      </p:sp>
    </p:spTree>
    <p:extLst>
      <p:ext uri="{BB962C8B-B14F-4D97-AF65-F5344CB8AC3E}">
        <p14:creationId xmlns:p14="http://schemas.microsoft.com/office/powerpoint/2010/main" val="365739919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contenido"/>
          <p:cNvSpPr>
            <a:spLocks noGrp="1"/>
          </p:cNvSpPr>
          <p:nvPr>
            <p:ph sz="half" idx="1"/>
          </p:nvPr>
        </p:nvSpPr>
        <p:spPr>
          <a:xfrm>
            <a:off x="457280" y="1600201"/>
            <a:ext cx="403930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contenido"/>
          <p:cNvSpPr>
            <a:spLocks noGrp="1"/>
          </p:cNvSpPr>
          <p:nvPr>
            <p:ph sz="half" idx="2"/>
          </p:nvPr>
        </p:nvSpPr>
        <p:spPr>
          <a:xfrm>
            <a:off x="4649007" y="1600201"/>
            <a:ext cx="403930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4 Marcador de fecha"/>
          <p:cNvSpPr>
            <a:spLocks noGrp="1"/>
          </p:cNvSpPr>
          <p:nvPr>
            <p:ph type="dt" sz="half" idx="10"/>
          </p:nvPr>
        </p:nvSpPr>
        <p:spPr/>
        <p:txBody>
          <a:bodyPr/>
          <a:lstStyle/>
          <a:p>
            <a:fld id="{E7F25899-8950-4752-8B64-4C4EA5F3F930}" type="datetimeFigureOut">
              <a:rPr lang="es-EC" smtClean="0">
                <a:solidFill>
                  <a:prstClr val="black">
                    <a:tint val="75000"/>
                  </a:prstClr>
                </a:solidFill>
              </a:rPr>
              <a:pPr/>
              <a:t>03/12/2014</a:t>
            </a:fld>
            <a:endParaRPr lang="es-EC">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EC">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96F4DDFF-8586-4B0E-8C79-1BA3CB3FB7DB}" type="slidenum">
              <a:rPr lang="es-EC" smtClean="0">
                <a:solidFill>
                  <a:prstClr val="black">
                    <a:tint val="75000"/>
                  </a:prstClr>
                </a:solidFill>
              </a:rPr>
              <a:pPr/>
              <a:t>‹Nº›</a:t>
            </a:fld>
            <a:endParaRPr lang="es-EC">
              <a:solidFill>
                <a:prstClr val="black">
                  <a:tint val="75000"/>
                </a:prstClr>
              </a:solidFill>
            </a:endParaRPr>
          </a:p>
        </p:txBody>
      </p:sp>
    </p:spTree>
    <p:extLst>
      <p:ext uri="{BB962C8B-B14F-4D97-AF65-F5344CB8AC3E}">
        <p14:creationId xmlns:p14="http://schemas.microsoft.com/office/powerpoint/2010/main" val="12737906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457279" y="1535113"/>
            <a:ext cx="40408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79" y="2174875"/>
            <a:ext cx="40408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4 Marcador de texto"/>
          <p:cNvSpPr>
            <a:spLocks noGrp="1"/>
          </p:cNvSpPr>
          <p:nvPr>
            <p:ph type="body" sz="quarter" idx="3"/>
          </p:nvPr>
        </p:nvSpPr>
        <p:spPr>
          <a:xfrm>
            <a:off x="4645832" y="1535113"/>
            <a:ext cx="404247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832" y="2174875"/>
            <a:ext cx="404247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7" name="6 Marcador de fecha"/>
          <p:cNvSpPr>
            <a:spLocks noGrp="1"/>
          </p:cNvSpPr>
          <p:nvPr>
            <p:ph type="dt" sz="half" idx="10"/>
          </p:nvPr>
        </p:nvSpPr>
        <p:spPr/>
        <p:txBody>
          <a:bodyPr/>
          <a:lstStyle/>
          <a:p>
            <a:fld id="{E7F25899-8950-4752-8B64-4C4EA5F3F930}" type="datetimeFigureOut">
              <a:rPr lang="es-EC" smtClean="0">
                <a:solidFill>
                  <a:prstClr val="black">
                    <a:tint val="75000"/>
                  </a:prstClr>
                </a:solidFill>
              </a:rPr>
              <a:pPr/>
              <a:t>03/12/2014</a:t>
            </a:fld>
            <a:endParaRPr lang="es-EC">
              <a:solidFill>
                <a:prstClr val="black">
                  <a:tint val="75000"/>
                </a:prstClr>
              </a:solidFill>
            </a:endParaRPr>
          </a:p>
        </p:txBody>
      </p:sp>
      <p:sp>
        <p:nvSpPr>
          <p:cNvPr id="8" name="7 Marcador de pie de página"/>
          <p:cNvSpPr>
            <a:spLocks noGrp="1"/>
          </p:cNvSpPr>
          <p:nvPr>
            <p:ph type="ftr" sz="quarter" idx="11"/>
          </p:nvPr>
        </p:nvSpPr>
        <p:spPr/>
        <p:txBody>
          <a:bodyPr/>
          <a:lstStyle/>
          <a:p>
            <a:endParaRPr lang="es-EC">
              <a:solidFill>
                <a:prstClr val="black">
                  <a:tint val="75000"/>
                </a:prstClr>
              </a:solidFill>
            </a:endParaRPr>
          </a:p>
        </p:txBody>
      </p:sp>
      <p:sp>
        <p:nvSpPr>
          <p:cNvPr id="9" name="8 Marcador de número de diapositiva"/>
          <p:cNvSpPr>
            <a:spLocks noGrp="1"/>
          </p:cNvSpPr>
          <p:nvPr>
            <p:ph type="sldNum" sz="quarter" idx="12"/>
          </p:nvPr>
        </p:nvSpPr>
        <p:spPr/>
        <p:txBody>
          <a:bodyPr/>
          <a:lstStyle/>
          <a:p>
            <a:fld id="{96F4DDFF-8586-4B0E-8C79-1BA3CB3FB7DB}" type="slidenum">
              <a:rPr lang="es-EC" smtClean="0">
                <a:solidFill>
                  <a:prstClr val="black">
                    <a:tint val="75000"/>
                  </a:prstClr>
                </a:solidFill>
              </a:rPr>
              <a:pPr/>
              <a:t>‹Nº›</a:t>
            </a:fld>
            <a:endParaRPr lang="es-EC">
              <a:solidFill>
                <a:prstClr val="black">
                  <a:tint val="75000"/>
                </a:prstClr>
              </a:solidFill>
            </a:endParaRPr>
          </a:p>
        </p:txBody>
      </p:sp>
    </p:spTree>
    <p:extLst>
      <p:ext uri="{BB962C8B-B14F-4D97-AF65-F5344CB8AC3E}">
        <p14:creationId xmlns:p14="http://schemas.microsoft.com/office/powerpoint/2010/main" val="210976793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fecha"/>
          <p:cNvSpPr>
            <a:spLocks noGrp="1"/>
          </p:cNvSpPr>
          <p:nvPr>
            <p:ph type="dt" sz="half" idx="10"/>
          </p:nvPr>
        </p:nvSpPr>
        <p:spPr/>
        <p:txBody>
          <a:bodyPr/>
          <a:lstStyle/>
          <a:p>
            <a:fld id="{E7F25899-8950-4752-8B64-4C4EA5F3F930}" type="datetimeFigureOut">
              <a:rPr lang="es-EC" smtClean="0">
                <a:solidFill>
                  <a:prstClr val="black">
                    <a:tint val="75000"/>
                  </a:prstClr>
                </a:solidFill>
              </a:rPr>
              <a:pPr/>
              <a:t>03/12/2014</a:t>
            </a:fld>
            <a:endParaRPr lang="es-EC">
              <a:solidFill>
                <a:prstClr val="black">
                  <a:tint val="75000"/>
                </a:prstClr>
              </a:solidFill>
            </a:endParaRPr>
          </a:p>
        </p:txBody>
      </p:sp>
      <p:sp>
        <p:nvSpPr>
          <p:cNvPr id="4" name="3 Marcador de pie de página"/>
          <p:cNvSpPr>
            <a:spLocks noGrp="1"/>
          </p:cNvSpPr>
          <p:nvPr>
            <p:ph type="ftr" sz="quarter" idx="11"/>
          </p:nvPr>
        </p:nvSpPr>
        <p:spPr/>
        <p:txBody>
          <a:bodyPr/>
          <a:lstStyle/>
          <a:p>
            <a:endParaRPr lang="es-EC">
              <a:solidFill>
                <a:prstClr val="black">
                  <a:tint val="75000"/>
                </a:prstClr>
              </a:solidFill>
            </a:endParaRPr>
          </a:p>
        </p:txBody>
      </p:sp>
      <p:sp>
        <p:nvSpPr>
          <p:cNvPr id="5" name="4 Marcador de número de diapositiva"/>
          <p:cNvSpPr>
            <a:spLocks noGrp="1"/>
          </p:cNvSpPr>
          <p:nvPr>
            <p:ph type="sldNum" sz="quarter" idx="12"/>
          </p:nvPr>
        </p:nvSpPr>
        <p:spPr/>
        <p:txBody>
          <a:bodyPr/>
          <a:lstStyle/>
          <a:p>
            <a:fld id="{96F4DDFF-8586-4B0E-8C79-1BA3CB3FB7DB}" type="slidenum">
              <a:rPr lang="es-EC" smtClean="0">
                <a:solidFill>
                  <a:prstClr val="black">
                    <a:tint val="75000"/>
                  </a:prstClr>
                </a:solidFill>
              </a:rPr>
              <a:pPr/>
              <a:t>‹Nº›</a:t>
            </a:fld>
            <a:endParaRPr lang="es-EC">
              <a:solidFill>
                <a:prstClr val="black">
                  <a:tint val="75000"/>
                </a:prstClr>
              </a:solidFill>
            </a:endParaRPr>
          </a:p>
        </p:txBody>
      </p:sp>
    </p:spTree>
    <p:extLst>
      <p:ext uri="{BB962C8B-B14F-4D97-AF65-F5344CB8AC3E}">
        <p14:creationId xmlns:p14="http://schemas.microsoft.com/office/powerpoint/2010/main" val="352132153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E7F25899-8950-4752-8B64-4C4EA5F3F930}" type="datetimeFigureOut">
              <a:rPr lang="es-EC" smtClean="0">
                <a:solidFill>
                  <a:prstClr val="black">
                    <a:tint val="75000"/>
                  </a:prstClr>
                </a:solidFill>
              </a:rPr>
              <a:pPr/>
              <a:t>03/12/2014</a:t>
            </a:fld>
            <a:endParaRPr lang="es-EC">
              <a:solidFill>
                <a:prstClr val="black">
                  <a:tint val="75000"/>
                </a:prstClr>
              </a:solidFill>
            </a:endParaRPr>
          </a:p>
        </p:txBody>
      </p:sp>
      <p:sp>
        <p:nvSpPr>
          <p:cNvPr id="3" name="2 Marcador de pie de página"/>
          <p:cNvSpPr>
            <a:spLocks noGrp="1"/>
          </p:cNvSpPr>
          <p:nvPr>
            <p:ph type="ftr" sz="quarter" idx="11"/>
          </p:nvPr>
        </p:nvSpPr>
        <p:spPr/>
        <p:txBody>
          <a:bodyPr/>
          <a:lstStyle/>
          <a:p>
            <a:endParaRPr lang="es-EC">
              <a:solidFill>
                <a:prstClr val="black">
                  <a:tint val="75000"/>
                </a:prstClr>
              </a:solidFill>
            </a:endParaRPr>
          </a:p>
        </p:txBody>
      </p:sp>
      <p:sp>
        <p:nvSpPr>
          <p:cNvPr id="4" name="3 Marcador de número de diapositiva"/>
          <p:cNvSpPr>
            <a:spLocks noGrp="1"/>
          </p:cNvSpPr>
          <p:nvPr>
            <p:ph type="sldNum" sz="quarter" idx="12"/>
          </p:nvPr>
        </p:nvSpPr>
        <p:spPr/>
        <p:txBody>
          <a:bodyPr/>
          <a:lstStyle/>
          <a:p>
            <a:fld id="{96F4DDFF-8586-4B0E-8C79-1BA3CB3FB7DB}" type="slidenum">
              <a:rPr lang="es-EC" smtClean="0">
                <a:solidFill>
                  <a:prstClr val="black">
                    <a:tint val="75000"/>
                  </a:prstClr>
                </a:solidFill>
              </a:rPr>
              <a:pPr/>
              <a:t>‹Nº›</a:t>
            </a:fld>
            <a:endParaRPr lang="es-EC">
              <a:solidFill>
                <a:prstClr val="black">
                  <a:tint val="75000"/>
                </a:prstClr>
              </a:solidFill>
            </a:endParaRPr>
          </a:p>
        </p:txBody>
      </p:sp>
    </p:spTree>
    <p:extLst>
      <p:ext uri="{BB962C8B-B14F-4D97-AF65-F5344CB8AC3E}">
        <p14:creationId xmlns:p14="http://schemas.microsoft.com/office/powerpoint/2010/main" val="41839708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438" y="4406913"/>
            <a:ext cx="7773750" cy="1362075"/>
          </a:xfrm>
        </p:spPr>
        <p:txBody>
          <a:bodyPr anchor="t"/>
          <a:lstStyle>
            <a:lvl1pPr algn="l">
              <a:defRPr sz="4000" b="1" cap="all"/>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722438" y="2906722"/>
            <a:ext cx="777375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E7F25899-8950-4752-8B64-4C4EA5F3F930}" type="datetimeFigureOut">
              <a:rPr lang="es-EC" smtClean="0">
                <a:solidFill>
                  <a:prstClr val="black">
                    <a:tint val="75000"/>
                  </a:prstClr>
                </a:solidFill>
              </a:rPr>
              <a:pPr/>
              <a:t>03/12/2014</a:t>
            </a:fld>
            <a:endParaRPr lang="es-EC">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C">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96F4DDFF-8586-4B0E-8C79-1BA3CB3FB7DB}" type="slidenum">
              <a:rPr lang="es-EC" smtClean="0">
                <a:solidFill>
                  <a:prstClr val="black">
                    <a:tint val="75000"/>
                  </a:prstClr>
                </a:solidFill>
              </a:rPr>
              <a:pPr/>
              <a:t>‹Nº›</a:t>
            </a:fld>
            <a:endParaRPr lang="es-EC">
              <a:solidFill>
                <a:prstClr val="black">
                  <a:tint val="75000"/>
                </a:prstClr>
              </a:solidFill>
            </a:endParaRPr>
          </a:p>
        </p:txBody>
      </p:sp>
    </p:spTree>
    <p:extLst>
      <p:ext uri="{BB962C8B-B14F-4D97-AF65-F5344CB8AC3E}">
        <p14:creationId xmlns:p14="http://schemas.microsoft.com/office/powerpoint/2010/main" val="198177062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80" y="273050"/>
            <a:ext cx="3008835" cy="1162050"/>
          </a:xfrm>
        </p:spPr>
        <p:txBody>
          <a:bodyPr anchor="b"/>
          <a:lstStyle>
            <a:lvl1pPr algn="l">
              <a:defRPr sz="2000" b="1"/>
            </a:lvl1pPr>
          </a:lstStyle>
          <a:p>
            <a:r>
              <a:rPr lang="es-ES" smtClean="0"/>
              <a:t>Haga clic para modificar el estilo de título del patrón</a:t>
            </a:r>
            <a:endParaRPr lang="es-EC"/>
          </a:p>
        </p:txBody>
      </p:sp>
      <p:sp>
        <p:nvSpPr>
          <p:cNvPr id="3" name="2 Marcador de contenido"/>
          <p:cNvSpPr>
            <a:spLocks noGrp="1"/>
          </p:cNvSpPr>
          <p:nvPr>
            <p:ph idx="1"/>
          </p:nvPr>
        </p:nvSpPr>
        <p:spPr>
          <a:xfrm>
            <a:off x="3575671" y="273051"/>
            <a:ext cx="5112638"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texto"/>
          <p:cNvSpPr>
            <a:spLocks noGrp="1"/>
          </p:cNvSpPr>
          <p:nvPr>
            <p:ph type="body" sz="half" idx="2"/>
          </p:nvPr>
        </p:nvSpPr>
        <p:spPr>
          <a:xfrm>
            <a:off x="457280" y="1435101"/>
            <a:ext cx="300883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E7F25899-8950-4752-8B64-4C4EA5F3F930}" type="datetimeFigureOut">
              <a:rPr lang="es-EC" smtClean="0">
                <a:solidFill>
                  <a:prstClr val="black">
                    <a:tint val="75000"/>
                  </a:prstClr>
                </a:solidFill>
              </a:rPr>
              <a:pPr/>
              <a:t>03/12/2014</a:t>
            </a:fld>
            <a:endParaRPr lang="es-EC">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EC">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96F4DDFF-8586-4B0E-8C79-1BA3CB3FB7DB}" type="slidenum">
              <a:rPr lang="es-EC" smtClean="0">
                <a:solidFill>
                  <a:prstClr val="black">
                    <a:tint val="75000"/>
                  </a:prstClr>
                </a:solidFill>
              </a:rPr>
              <a:pPr/>
              <a:t>‹Nº›</a:t>
            </a:fld>
            <a:endParaRPr lang="es-EC">
              <a:solidFill>
                <a:prstClr val="black">
                  <a:tint val="75000"/>
                </a:prstClr>
              </a:solidFill>
            </a:endParaRPr>
          </a:p>
        </p:txBody>
      </p:sp>
    </p:spTree>
    <p:extLst>
      <p:ext uri="{BB962C8B-B14F-4D97-AF65-F5344CB8AC3E}">
        <p14:creationId xmlns:p14="http://schemas.microsoft.com/office/powerpoint/2010/main" val="140803274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599" y="4800600"/>
            <a:ext cx="5487353" cy="566738"/>
          </a:xfrm>
        </p:spPr>
        <p:txBody>
          <a:bodyPr anchor="b"/>
          <a:lstStyle>
            <a:lvl1pPr algn="l">
              <a:defRPr sz="2000" b="1"/>
            </a:lvl1pPr>
          </a:lstStyle>
          <a:p>
            <a:r>
              <a:rPr lang="es-ES" smtClean="0"/>
              <a:t>Haga clic para modificar el estilo de título del patrón</a:t>
            </a:r>
            <a:endParaRPr lang="es-EC"/>
          </a:p>
        </p:txBody>
      </p:sp>
      <p:sp>
        <p:nvSpPr>
          <p:cNvPr id="3" name="2 Marcador de posición de imagen"/>
          <p:cNvSpPr>
            <a:spLocks noGrp="1"/>
          </p:cNvSpPr>
          <p:nvPr>
            <p:ph type="pic" idx="1"/>
          </p:nvPr>
        </p:nvSpPr>
        <p:spPr>
          <a:xfrm>
            <a:off x="1792599" y="612775"/>
            <a:ext cx="5487353"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a:p>
        </p:txBody>
      </p:sp>
      <p:sp>
        <p:nvSpPr>
          <p:cNvPr id="4" name="3 Marcador de texto"/>
          <p:cNvSpPr>
            <a:spLocks noGrp="1"/>
          </p:cNvSpPr>
          <p:nvPr>
            <p:ph type="body" sz="half" idx="2"/>
          </p:nvPr>
        </p:nvSpPr>
        <p:spPr>
          <a:xfrm>
            <a:off x="1792599" y="5367338"/>
            <a:ext cx="5487353"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E7F25899-8950-4752-8B64-4C4EA5F3F930}" type="datetimeFigureOut">
              <a:rPr lang="es-EC" smtClean="0">
                <a:solidFill>
                  <a:prstClr val="black">
                    <a:tint val="75000"/>
                  </a:prstClr>
                </a:solidFill>
              </a:rPr>
              <a:pPr/>
              <a:t>03/12/2014</a:t>
            </a:fld>
            <a:endParaRPr lang="es-EC">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EC">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96F4DDFF-8586-4B0E-8C79-1BA3CB3FB7DB}" type="slidenum">
              <a:rPr lang="es-EC" smtClean="0">
                <a:solidFill>
                  <a:prstClr val="black">
                    <a:tint val="75000"/>
                  </a:prstClr>
                </a:solidFill>
              </a:rPr>
              <a:pPr/>
              <a:t>‹Nº›</a:t>
            </a:fld>
            <a:endParaRPr lang="es-EC">
              <a:solidFill>
                <a:prstClr val="black">
                  <a:tint val="75000"/>
                </a:prstClr>
              </a:solidFill>
            </a:endParaRPr>
          </a:p>
        </p:txBody>
      </p:sp>
    </p:spTree>
    <p:extLst>
      <p:ext uri="{BB962C8B-B14F-4D97-AF65-F5344CB8AC3E}">
        <p14:creationId xmlns:p14="http://schemas.microsoft.com/office/powerpoint/2010/main" val="172360279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fld id="{E7F25899-8950-4752-8B64-4C4EA5F3F930}" type="datetimeFigureOut">
              <a:rPr lang="es-EC" smtClean="0">
                <a:solidFill>
                  <a:prstClr val="black">
                    <a:tint val="75000"/>
                  </a:prstClr>
                </a:solidFill>
              </a:rPr>
              <a:pPr/>
              <a:t>03/12/2014</a:t>
            </a:fld>
            <a:endParaRPr lang="es-EC">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C">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96F4DDFF-8586-4B0E-8C79-1BA3CB3FB7DB}" type="slidenum">
              <a:rPr lang="es-EC" smtClean="0">
                <a:solidFill>
                  <a:prstClr val="black">
                    <a:tint val="75000"/>
                  </a:prstClr>
                </a:solidFill>
              </a:rPr>
              <a:pPr/>
              <a:t>‹Nº›</a:t>
            </a:fld>
            <a:endParaRPr lang="es-EC">
              <a:solidFill>
                <a:prstClr val="black">
                  <a:tint val="75000"/>
                </a:prstClr>
              </a:solidFill>
            </a:endParaRPr>
          </a:p>
        </p:txBody>
      </p:sp>
    </p:spTree>
    <p:extLst>
      <p:ext uri="{BB962C8B-B14F-4D97-AF65-F5344CB8AC3E}">
        <p14:creationId xmlns:p14="http://schemas.microsoft.com/office/powerpoint/2010/main" val="182372834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30551" y="274639"/>
            <a:ext cx="2057757" cy="5851525"/>
          </a:xfrm>
        </p:spPr>
        <p:txBody>
          <a:bodyPr vert="eaVert"/>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a:xfrm>
            <a:off x="457280" y="274639"/>
            <a:ext cx="6020845"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fld id="{E7F25899-8950-4752-8B64-4C4EA5F3F930}" type="datetimeFigureOut">
              <a:rPr lang="es-EC" smtClean="0">
                <a:solidFill>
                  <a:prstClr val="black">
                    <a:tint val="75000"/>
                  </a:prstClr>
                </a:solidFill>
              </a:rPr>
              <a:pPr/>
              <a:t>03/12/2014</a:t>
            </a:fld>
            <a:endParaRPr lang="es-EC">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C">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96F4DDFF-8586-4B0E-8C79-1BA3CB3FB7DB}" type="slidenum">
              <a:rPr lang="es-EC" smtClean="0">
                <a:solidFill>
                  <a:prstClr val="black">
                    <a:tint val="75000"/>
                  </a:prstClr>
                </a:solidFill>
              </a:rPr>
              <a:pPr/>
              <a:t>‹Nº›</a:t>
            </a:fld>
            <a:endParaRPr lang="es-EC">
              <a:solidFill>
                <a:prstClr val="black">
                  <a:tint val="75000"/>
                </a:prstClr>
              </a:solidFill>
            </a:endParaRPr>
          </a:p>
        </p:txBody>
      </p:sp>
    </p:spTree>
    <p:extLst>
      <p:ext uri="{BB962C8B-B14F-4D97-AF65-F5344CB8AC3E}">
        <p14:creationId xmlns:p14="http://schemas.microsoft.com/office/powerpoint/2010/main" val="22474251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contenido"/>
          <p:cNvSpPr>
            <a:spLocks noGrp="1"/>
          </p:cNvSpPr>
          <p:nvPr>
            <p:ph sz="half" idx="1"/>
          </p:nvPr>
        </p:nvSpPr>
        <p:spPr>
          <a:xfrm>
            <a:off x="457285" y="1600206"/>
            <a:ext cx="403930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contenido"/>
          <p:cNvSpPr>
            <a:spLocks noGrp="1"/>
          </p:cNvSpPr>
          <p:nvPr>
            <p:ph sz="half" idx="2"/>
          </p:nvPr>
        </p:nvSpPr>
        <p:spPr>
          <a:xfrm>
            <a:off x="4649007" y="1600206"/>
            <a:ext cx="403930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4 Marcador de fecha"/>
          <p:cNvSpPr>
            <a:spLocks noGrp="1"/>
          </p:cNvSpPr>
          <p:nvPr>
            <p:ph type="dt" sz="half" idx="10"/>
          </p:nvPr>
        </p:nvSpPr>
        <p:spPr/>
        <p:txBody>
          <a:bodyPr/>
          <a:lstStyle/>
          <a:p>
            <a:fld id="{E7F25899-8950-4752-8B64-4C4EA5F3F930}" type="datetimeFigureOut">
              <a:rPr lang="es-EC" smtClean="0">
                <a:solidFill>
                  <a:prstClr val="black">
                    <a:tint val="75000"/>
                  </a:prstClr>
                </a:solidFill>
              </a:rPr>
              <a:pPr/>
              <a:t>03/12/2014</a:t>
            </a:fld>
            <a:endParaRPr lang="es-EC">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EC">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96F4DDFF-8586-4B0E-8C79-1BA3CB3FB7DB}" type="slidenum">
              <a:rPr lang="es-EC" smtClean="0">
                <a:solidFill>
                  <a:prstClr val="black">
                    <a:tint val="75000"/>
                  </a:prstClr>
                </a:solidFill>
              </a:rPr>
              <a:pPr/>
              <a:t>‹Nº›</a:t>
            </a:fld>
            <a:endParaRPr lang="es-EC">
              <a:solidFill>
                <a:prstClr val="black">
                  <a:tint val="75000"/>
                </a:prstClr>
              </a:solidFill>
            </a:endParaRPr>
          </a:p>
        </p:txBody>
      </p:sp>
    </p:spTree>
    <p:extLst>
      <p:ext uri="{BB962C8B-B14F-4D97-AF65-F5344CB8AC3E}">
        <p14:creationId xmlns:p14="http://schemas.microsoft.com/office/powerpoint/2010/main" val="24456627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457286" y="1535113"/>
            <a:ext cx="4040889"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86" y="2174875"/>
            <a:ext cx="4040889"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4 Marcador de texto"/>
          <p:cNvSpPr>
            <a:spLocks noGrp="1"/>
          </p:cNvSpPr>
          <p:nvPr>
            <p:ph type="body" sz="quarter" idx="3"/>
          </p:nvPr>
        </p:nvSpPr>
        <p:spPr>
          <a:xfrm>
            <a:off x="4645839" y="1535113"/>
            <a:ext cx="404247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839" y="2174875"/>
            <a:ext cx="404247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7" name="6 Marcador de fecha"/>
          <p:cNvSpPr>
            <a:spLocks noGrp="1"/>
          </p:cNvSpPr>
          <p:nvPr>
            <p:ph type="dt" sz="half" idx="10"/>
          </p:nvPr>
        </p:nvSpPr>
        <p:spPr/>
        <p:txBody>
          <a:bodyPr/>
          <a:lstStyle/>
          <a:p>
            <a:fld id="{E7F25899-8950-4752-8B64-4C4EA5F3F930}" type="datetimeFigureOut">
              <a:rPr lang="es-EC" smtClean="0">
                <a:solidFill>
                  <a:prstClr val="black">
                    <a:tint val="75000"/>
                  </a:prstClr>
                </a:solidFill>
              </a:rPr>
              <a:pPr/>
              <a:t>03/12/2014</a:t>
            </a:fld>
            <a:endParaRPr lang="es-EC">
              <a:solidFill>
                <a:prstClr val="black">
                  <a:tint val="75000"/>
                </a:prstClr>
              </a:solidFill>
            </a:endParaRPr>
          </a:p>
        </p:txBody>
      </p:sp>
      <p:sp>
        <p:nvSpPr>
          <p:cNvPr id="8" name="7 Marcador de pie de página"/>
          <p:cNvSpPr>
            <a:spLocks noGrp="1"/>
          </p:cNvSpPr>
          <p:nvPr>
            <p:ph type="ftr" sz="quarter" idx="11"/>
          </p:nvPr>
        </p:nvSpPr>
        <p:spPr/>
        <p:txBody>
          <a:bodyPr/>
          <a:lstStyle/>
          <a:p>
            <a:endParaRPr lang="es-EC">
              <a:solidFill>
                <a:prstClr val="black">
                  <a:tint val="75000"/>
                </a:prstClr>
              </a:solidFill>
            </a:endParaRPr>
          </a:p>
        </p:txBody>
      </p:sp>
      <p:sp>
        <p:nvSpPr>
          <p:cNvPr id="9" name="8 Marcador de número de diapositiva"/>
          <p:cNvSpPr>
            <a:spLocks noGrp="1"/>
          </p:cNvSpPr>
          <p:nvPr>
            <p:ph type="sldNum" sz="quarter" idx="12"/>
          </p:nvPr>
        </p:nvSpPr>
        <p:spPr/>
        <p:txBody>
          <a:bodyPr/>
          <a:lstStyle/>
          <a:p>
            <a:fld id="{96F4DDFF-8586-4B0E-8C79-1BA3CB3FB7DB}" type="slidenum">
              <a:rPr lang="es-EC" smtClean="0">
                <a:solidFill>
                  <a:prstClr val="black">
                    <a:tint val="75000"/>
                  </a:prstClr>
                </a:solidFill>
              </a:rPr>
              <a:pPr/>
              <a:t>‹Nº›</a:t>
            </a:fld>
            <a:endParaRPr lang="es-EC">
              <a:solidFill>
                <a:prstClr val="black">
                  <a:tint val="75000"/>
                </a:prstClr>
              </a:solidFill>
            </a:endParaRPr>
          </a:p>
        </p:txBody>
      </p:sp>
    </p:spTree>
    <p:extLst>
      <p:ext uri="{BB962C8B-B14F-4D97-AF65-F5344CB8AC3E}">
        <p14:creationId xmlns:p14="http://schemas.microsoft.com/office/powerpoint/2010/main" val="28337607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fecha"/>
          <p:cNvSpPr>
            <a:spLocks noGrp="1"/>
          </p:cNvSpPr>
          <p:nvPr>
            <p:ph type="dt" sz="half" idx="10"/>
          </p:nvPr>
        </p:nvSpPr>
        <p:spPr/>
        <p:txBody>
          <a:bodyPr/>
          <a:lstStyle/>
          <a:p>
            <a:fld id="{E7F25899-8950-4752-8B64-4C4EA5F3F930}" type="datetimeFigureOut">
              <a:rPr lang="es-EC" smtClean="0">
                <a:solidFill>
                  <a:prstClr val="black">
                    <a:tint val="75000"/>
                  </a:prstClr>
                </a:solidFill>
              </a:rPr>
              <a:pPr/>
              <a:t>03/12/2014</a:t>
            </a:fld>
            <a:endParaRPr lang="es-EC">
              <a:solidFill>
                <a:prstClr val="black">
                  <a:tint val="75000"/>
                </a:prstClr>
              </a:solidFill>
            </a:endParaRPr>
          </a:p>
        </p:txBody>
      </p:sp>
      <p:sp>
        <p:nvSpPr>
          <p:cNvPr id="4" name="3 Marcador de pie de página"/>
          <p:cNvSpPr>
            <a:spLocks noGrp="1"/>
          </p:cNvSpPr>
          <p:nvPr>
            <p:ph type="ftr" sz="quarter" idx="11"/>
          </p:nvPr>
        </p:nvSpPr>
        <p:spPr/>
        <p:txBody>
          <a:bodyPr/>
          <a:lstStyle/>
          <a:p>
            <a:endParaRPr lang="es-EC">
              <a:solidFill>
                <a:prstClr val="black">
                  <a:tint val="75000"/>
                </a:prstClr>
              </a:solidFill>
            </a:endParaRPr>
          </a:p>
        </p:txBody>
      </p:sp>
      <p:sp>
        <p:nvSpPr>
          <p:cNvPr id="5" name="4 Marcador de número de diapositiva"/>
          <p:cNvSpPr>
            <a:spLocks noGrp="1"/>
          </p:cNvSpPr>
          <p:nvPr>
            <p:ph type="sldNum" sz="quarter" idx="12"/>
          </p:nvPr>
        </p:nvSpPr>
        <p:spPr/>
        <p:txBody>
          <a:bodyPr/>
          <a:lstStyle/>
          <a:p>
            <a:fld id="{96F4DDFF-8586-4B0E-8C79-1BA3CB3FB7DB}" type="slidenum">
              <a:rPr lang="es-EC" smtClean="0">
                <a:solidFill>
                  <a:prstClr val="black">
                    <a:tint val="75000"/>
                  </a:prstClr>
                </a:solidFill>
              </a:rPr>
              <a:pPr/>
              <a:t>‹Nº›</a:t>
            </a:fld>
            <a:endParaRPr lang="es-EC">
              <a:solidFill>
                <a:prstClr val="black">
                  <a:tint val="75000"/>
                </a:prstClr>
              </a:solidFill>
            </a:endParaRPr>
          </a:p>
        </p:txBody>
      </p:sp>
    </p:spTree>
    <p:extLst>
      <p:ext uri="{BB962C8B-B14F-4D97-AF65-F5344CB8AC3E}">
        <p14:creationId xmlns:p14="http://schemas.microsoft.com/office/powerpoint/2010/main" val="16360450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E7F25899-8950-4752-8B64-4C4EA5F3F930}" type="datetimeFigureOut">
              <a:rPr lang="es-EC" smtClean="0">
                <a:solidFill>
                  <a:prstClr val="black">
                    <a:tint val="75000"/>
                  </a:prstClr>
                </a:solidFill>
              </a:rPr>
              <a:pPr/>
              <a:t>03/12/2014</a:t>
            </a:fld>
            <a:endParaRPr lang="es-EC">
              <a:solidFill>
                <a:prstClr val="black">
                  <a:tint val="75000"/>
                </a:prstClr>
              </a:solidFill>
            </a:endParaRPr>
          </a:p>
        </p:txBody>
      </p:sp>
      <p:sp>
        <p:nvSpPr>
          <p:cNvPr id="3" name="2 Marcador de pie de página"/>
          <p:cNvSpPr>
            <a:spLocks noGrp="1"/>
          </p:cNvSpPr>
          <p:nvPr>
            <p:ph type="ftr" sz="quarter" idx="11"/>
          </p:nvPr>
        </p:nvSpPr>
        <p:spPr/>
        <p:txBody>
          <a:bodyPr/>
          <a:lstStyle/>
          <a:p>
            <a:endParaRPr lang="es-EC">
              <a:solidFill>
                <a:prstClr val="black">
                  <a:tint val="75000"/>
                </a:prstClr>
              </a:solidFill>
            </a:endParaRPr>
          </a:p>
        </p:txBody>
      </p:sp>
      <p:sp>
        <p:nvSpPr>
          <p:cNvPr id="4" name="3 Marcador de número de diapositiva"/>
          <p:cNvSpPr>
            <a:spLocks noGrp="1"/>
          </p:cNvSpPr>
          <p:nvPr>
            <p:ph type="sldNum" sz="quarter" idx="12"/>
          </p:nvPr>
        </p:nvSpPr>
        <p:spPr/>
        <p:txBody>
          <a:bodyPr/>
          <a:lstStyle/>
          <a:p>
            <a:fld id="{96F4DDFF-8586-4B0E-8C79-1BA3CB3FB7DB}" type="slidenum">
              <a:rPr lang="es-EC" smtClean="0">
                <a:solidFill>
                  <a:prstClr val="black">
                    <a:tint val="75000"/>
                  </a:prstClr>
                </a:solidFill>
              </a:rPr>
              <a:pPr/>
              <a:t>‹Nº›</a:t>
            </a:fld>
            <a:endParaRPr lang="es-EC">
              <a:solidFill>
                <a:prstClr val="black">
                  <a:tint val="75000"/>
                </a:prstClr>
              </a:solidFill>
            </a:endParaRPr>
          </a:p>
        </p:txBody>
      </p:sp>
    </p:spTree>
    <p:extLst>
      <p:ext uri="{BB962C8B-B14F-4D97-AF65-F5344CB8AC3E}">
        <p14:creationId xmlns:p14="http://schemas.microsoft.com/office/powerpoint/2010/main" val="20246552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85" y="273050"/>
            <a:ext cx="3008835" cy="1162050"/>
          </a:xfrm>
        </p:spPr>
        <p:txBody>
          <a:bodyPr anchor="b"/>
          <a:lstStyle>
            <a:lvl1pPr algn="l">
              <a:defRPr sz="2000" b="1"/>
            </a:lvl1pPr>
          </a:lstStyle>
          <a:p>
            <a:r>
              <a:rPr lang="es-ES" smtClean="0"/>
              <a:t>Haga clic para modificar el estilo de título del patrón</a:t>
            </a:r>
            <a:endParaRPr lang="es-EC"/>
          </a:p>
        </p:txBody>
      </p:sp>
      <p:sp>
        <p:nvSpPr>
          <p:cNvPr id="3" name="2 Marcador de contenido"/>
          <p:cNvSpPr>
            <a:spLocks noGrp="1"/>
          </p:cNvSpPr>
          <p:nvPr>
            <p:ph idx="1"/>
          </p:nvPr>
        </p:nvSpPr>
        <p:spPr>
          <a:xfrm>
            <a:off x="3575675" y="273058"/>
            <a:ext cx="511263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texto"/>
          <p:cNvSpPr>
            <a:spLocks noGrp="1"/>
          </p:cNvSpPr>
          <p:nvPr>
            <p:ph type="body" sz="half" idx="2"/>
          </p:nvPr>
        </p:nvSpPr>
        <p:spPr>
          <a:xfrm>
            <a:off x="457285" y="1435103"/>
            <a:ext cx="300883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E7F25899-8950-4752-8B64-4C4EA5F3F930}" type="datetimeFigureOut">
              <a:rPr lang="es-EC" smtClean="0">
                <a:solidFill>
                  <a:prstClr val="black">
                    <a:tint val="75000"/>
                  </a:prstClr>
                </a:solidFill>
              </a:rPr>
              <a:pPr/>
              <a:t>03/12/2014</a:t>
            </a:fld>
            <a:endParaRPr lang="es-EC">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EC">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96F4DDFF-8586-4B0E-8C79-1BA3CB3FB7DB}" type="slidenum">
              <a:rPr lang="es-EC" smtClean="0">
                <a:solidFill>
                  <a:prstClr val="black">
                    <a:tint val="75000"/>
                  </a:prstClr>
                </a:solidFill>
              </a:rPr>
              <a:pPr/>
              <a:t>‹Nº›</a:t>
            </a:fld>
            <a:endParaRPr lang="es-EC">
              <a:solidFill>
                <a:prstClr val="black">
                  <a:tint val="75000"/>
                </a:prstClr>
              </a:solidFill>
            </a:endParaRPr>
          </a:p>
        </p:txBody>
      </p:sp>
    </p:spTree>
    <p:extLst>
      <p:ext uri="{BB962C8B-B14F-4D97-AF65-F5344CB8AC3E}">
        <p14:creationId xmlns:p14="http://schemas.microsoft.com/office/powerpoint/2010/main" val="35327309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599" y="4800600"/>
            <a:ext cx="5487353" cy="566738"/>
          </a:xfrm>
        </p:spPr>
        <p:txBody>
          <a:bodyPr anchor="b"/>
          <a:lstStyle>
            <a:lvl1pPr algn="l">
              <a:defRPr sz="2000" b="1"/>
            </a:lvl1pPr>
          </a:lstStyle>
          <a:p>
            <a:r>
              <a:rPr lang="es-ES" smtClean="0"/>
              <a:t>Haga clic para modificar el estilo de título del patrón</a:t>
            </a:r>
            <a:endParaRPr lang="es-EC"/>
          </a:p>
        </p:txBody>
      </p:sp>
      <p:sp>
        <p:nvSpPr>
          <p:cNvPr id="3" name="2 Marcador de posición de imagen"/>
          <p:cNvSpPr>
            <a:spLocks noGrp="1"/>
          </p:cNvSpPr>
          <p:nvPr>
            <p:ph type="pic" idx="1"/>
          </p:nvPr>
        </p:nvSpPr>
        <p:spPr>
          <a:xfrm>
            <a:off x="1792599" y="612775"/>
            <a:ext cx="5487353"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a:p>
        </p:txBody>
      </p:sp>
      <p:sp>
        <p:nvSpPr>
          <p:cNvPr id="4" name="3 Marcador de texto"/>
          <p:cNvSpPr>
            <a:spLocks noGrp="1"/>
          </p:cNvSpPr>
          <p:nvPr>
            <p:ph type="body" sz="half" idx="2"/>
          </p:nvPr>
        </p:nvSpPr>
        <p:spPr>
          <a:xfrm>
            <a:off x="1792599" y="5367338"/>
            <a:ext cx="5487353"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E7F25899-8950-4752-8B64-4C4EA5F3F930}" type="datetimeFigureOut">
              <a:rPr lang="es-EC" smtClean="0">
                <a:solidFill>
                  <a:prstClr val="black">
                    <a:tint val="75000"/>
                  </a:prstClr>
                </a:solidFill>
              </a:rPr>
              <a:pPr/>
              <a:t>03/12/2014</a:t>
            </a:fld>
            <a:endParaRPr lang="es-EC">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EC">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96F4DDFF-8586-4B0E-8C79-1BA3CB3FB7DB}" type="slidenum">
              <a:rPr lang="es-EC" smtClean="0">
                <a:solidFill>
                  <a:prstClr val="black">
                    <a:tint val="75000"/>
                  </a:prstClr>
                </a:solidFill>
              </a:rPr>
              <a:pPr/>
              <a:t>‹Nº›</a:t>
            </a:fld>
            <a:endParaRPr lang="es-EC">
              <a:solidFill>
                <a:prstClr val="black">
                  <a:tint val="75000"/>
                </a:prstClr>
              </a:solidFill>
            </a:endParaRPr>
          </a:p>
        </p:txBody>
      </p:sp>
    </p:spTree>
    <p:extLst>
      <p:ext uri="{BB962C8B-B14F-4D97-AF65-F5344CB8AC3E}">
        <p14:creationId xmlns:p14="http://schemas.microsoft.com/office/powerpoint/2010/main" val="31618860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36000">
              <a:schemeClr val="accent6">
                <a:lumMod val="75000"/>
              </a:schemeClr>
            </a:gs>
            <a:gs pos="17999">
              <a:srgbClr val="FEE7F2"/>
            </a:gs>
            <a:gs pos="77000">
              <a:srgbClr val="FAC77D"/>
            </a:gs>
            <a:gs pos="61000">
              <a:srgbClr val="FBA97D"/>
            </a:gs>
            <a:gs pos="93000">
              <a:srgbClr val="FBD49C">
                <a:alpha val="55000"/>
              </a:srgbClr>
            </a:gs>
            <a:gs pos="100000">
              <a:srgbClr val="FEE7F2"/>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85" y="274638"/>
            <a:ext cx="8231029"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457285" y="1600206"/>
            <a:ext cx="8231029"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2"/>
          </p:nvPr>
        </p:nvSpPr>
        <p:spPr>
          <a:xfrm>
            <a:off x="457279" y="6356363"/>
            <a:ext cx="2133971"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E7F25899-8950-4752-8B64-4C4EA5F3F930}" type="datetimeFigureOut">
              <a:rPr lang="es-EC" smtClean="0">
                <a:solidFill>
                  <a:prstClr val="black">
                    <a:tint val="75000"/>
                  </a:prstClr>
                </a:solidFill>
              </a:rPr>
              <a:pPr defTabSz="914400"/>
              <a:t>03/12/2014</a:t>
            </a:fld>
            <a:endParaRPr lang="es-EC">
              <a:solidFill>
                <a:prstClr val="black">
                  <a:tint val="75000"/>
                </a:prstClr>
              </a:solidFill>
            </a:endParaRPr>
          </a:p>
        </p:txBody>
      </p:sp>
      <p:sp>
        <p:nvSpPr>
          <p:cNvPr id="5" name="4 Marcador de pie de página"/>
          <p:cNvSpPr>
            <a:spLocks noGrp="1"/>
          </p:cNvSpPr>
          <p:nvPr>
            <p:ph type="ftr" sz="quarter" idx="3"/>
          </p:nvPr>
        </p:nvSpPr>
        <p:spPr>
          <a:xfrm>
            <a:off x="3124748" y="6356363"/>
            <a:ext cx="2896103"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s-EC">
              <a:solidFill>
                <a:prstClr val="black">
                  <a:tint val="75000"/>
                </a:prstClr>
              </a:solidFill>
            </a:endParaRPr>
          </a:p>
        </p:txBody>
      </p:sp>
      <p:sp>
        <p:nvSpPr>
          <p:cNvPr id="6" name="5 Marcador de número de diapositiva"/>
          <p:cNvSpPr>
            <a:spLocks noGrp="1"/>
          </p:cNvSpPr>
          <p:nvPr>
            <p:ph type="sldNum" sz="quarter" idx="4"/>
          </p:nvPr>
        </p:nvSpPr>
        <p:spPr>
          <a:xfrm>
            <a:off x="6554343" y="6356363"/>
            <a:ext cx="2133971"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96F4DDFF-8586-4B0E-8C79-1BA3CB3FB7DB}" type="slidenum">
              <a:rPr lang="es-EC" smtClean="0">
                <a:solidFill>
                  <a:prstClr val="black">
                    <a:tint val="75000"/>
                  </a:prstClr>
                </a:solidFill>
              </a:rPr>
              <a:pPr defTabSz="914400"/>
              <a:t>‹Nº›</a:t>
            </a:fld>
            <a:endParaRPr lang="es-EC">
              <a:solidFill>
                <a:prstClr val="black">
                  <a:tint val="75000"/>
                </a:prstClr>
              </a:solidFill>
            </a:endParaRPr>
          </a:p>
        </p:txBody>
      </p:sp>
    </p:spTree>
    <p:extLst>
      <p:ext uri="{BB962C8B-B14F-4D97-AF65-F5344CB8AC3E}">
        <p14:creationId xmlns:p14="http://schemas.microsoft.com/office/powerpoint/2010/main" val="2604789902"/>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36000">
              <a:schemeClr val="accent6">
                <a:lumMod val="75000"/>
              </a:schemeClr>
            </a:gs>
            <a:gs pos="17999">
              <a:srgbClr val="FEE7F2"/>
            </a:gs>
            <a:gs pos="77000">
              <a:srgbClr val="FAC77D"/>
            </a:gs>
            <a:gs pos="61000">
              <a:srgbClr val="FBA97D"/>
            </a:gs>
            <a:gs pos="93000">
              <a:srgbClr val="FBD49C">
                <a:alpha val="55000"/>
              </a:srgbClr>
            </a:gs>
            <a:gs pos="100000">
              <a:srgbClr val="FEE7F2"/>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83" y="274638"/>
            <a:ext cx="8231029"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457283" y="1600206"/>
            <a:ext cx="8231029"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2"/>
          </p:nvPr>
        </p:nvSpPr>
        <p:spPr>
          <a:xfrm>
            <a:off x="457279" y="6356357"/>
            <a:ext cx="2133971"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E7F25899-8950-4752-8B64-4C4EA5F3F930}" type="datetimeFigureOut">
              <a:rPr lang="es-EC" smtClean="0">
                <a:solidFill>
                  <a:prstClr val="black">
                    <a:tint val="75000"/>
                  </a:prstClr>
                </a:solidFill>
              </a:rPr>
              <a:pPr defTabSz="914400"/>
              <a:t>03/12/2014</a:t>
            </a:fld>
            <a:endParaRPr lang="es-EC">
              <a:solidFill>
                <a:prstClr val="black">
                  <a:tint val="75000"/>
                </a:prstClr>
              </a:solidFill>
            </a:endParaRPr>
          </a:p>
        </p:txBody>
      </p:sp>
      <p:sp>
        <p:nvSpPr>
          <p:cNvPr id="5" name="4 Marcador de pie de página"/>
          <p:cNvSpPr>
            <a:spLocks noGrp="1"/>
          </p:cNvSpPr>
          <p:nvPr>
            <p:ph type="ftr" sz="quarter" idx="3"/>
          </p:nvPr>
        </p:nvSpPr>
        <p:spPr>
          <a:xfrm>
            <a:off x="3124746" y="6356357"/>
            <a:ext cx="2896103"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s-EC">
              <a:solidFill>
                <a:prstClr val="black">
                  <a:tint val="75000"/>
                </a:prstClr>
              </a:solidFill>
            </a:endParaRPr>
          </a:p>
        </p:txBody>
      </p:sp>
      <p:sp>
        <p:nvSpPr>
          <p:cNvPr id="6" name="5 Marcador de número de diapositiva"/>
          <p:cNvSpPr>
            <a:spLocks noGrp="1"/>
          </p:cNvSpPr>
          <p:nvPr>
            <p:ph type="sldNum" sz="quarter" idx="4"/>
          </p:nvPr>
        </p:nvSpPr>
        <p:spPr>
          <a:xfrm>
            <a:off x="6554341" y="6356357"/>
            <a:ext cx="2133971"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96F4DDFF-8586-4B0E-8C79-1BA3CB3FB7DB}" type="slidenum">
              <a:rPr lang="es-EC" smtClean="0">
                <a:solidFill>
                  <a:prstClr val="black">
                    <a:tint val="75000"/>
                  </a:prstClr>
                </a:solidFill>
              </a:rPr>
              <a:pPr defTabSz="914400"/>
              <a:t>‹Nº›</a:t>
            </a:fld>
            <a:endParaRPr lang="es-EC">
              <a:solidFill>
                <a:prstClr val="black">
                  <a:tint val="75000"/>
                </a:prstClr>
              </a:solidFill>
            </a:endParaRPr>
          </a:p>
        </p:txBody>
      </p:sp>
    </p:spTree>
    <p:extLst>
      <p:ext uri="{BB962C8B-B14F-4D97-AF65-F5344CB8AC3E}">
        <p14:creationId xmlns:p14="http://schemas.microsoft.com/office/powerpoint/2010/main" val="2017611950"/>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flip="none" rotWithShape="1">
          <a:gsLst>
            <a:gs pos="36000">
              <a:schemeClr val="accent6">
                <a:lumMod val="75000"/>
              </a:schemeClr>
            </a:gs>
            <a:gs pos="17999">
              <a:srgbClr val="FEE7F2"/>
            </a:gs>
            <a:gs pos="77000">
              <a:srgbClr val="FAC77D"/>
            </a:gs>
            <a:gs pos="61000">
              <a:srgbClr val="FBA97D"/>
            </a:gs>
            <a:gs pos="93000">
              <a:srgbClr val="FBD49C">
                <a:alpha val="55000"/>
              </a:srgbClr>
            </a:gs>
            <a:gs pos="100000">
              <a:srgbClr val="FEE7F2"/>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80" y="274638"/>
            <a:ext cx="8231029"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457280" y="1600201"/>
            <a:ext cx="8231029"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2"/>
          </p:nvPr>
        </p:nvSpPr>
        <p:spPr>
          <a:xfrm>
            <a:off x="457279" y="6356351"/>
            <a:ext cx="2133971"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E7F25899-8950-4752-8B64-4C4EA5F3F930}" type="datetimeFigureOut">
              <a:rPr lang="es-EC" smtClean="0">
                <a:solidFill>
                  <a:prstClr val="black">
                    <a:tint val="75000"/>
                  </a:prstClr>
                </a:solidFill>
              </a:rPr>
              <a:pPr defTabSz="914400"/>
              <a:t>03/12/2014</a:t>
            </a:fld>
            <a:endParaRPr lang="es-EC">
              <a:solidFill>
                <a:prstClr val="black">
                  <a:tint val="75000"/>
                </a:prstClr>
              </a:solidFill>
            </a:endParaRPr>
          </a:p>
        </p:txBody>
      </p:sp>
      <p:sp>
        <p:nvSpPr>
          <p:cNvPr id="5" name="4 Marcador de pie de página"/>
          <p:cNvSpPr>
            <a:spLocks noGrp="1"/>
          </p:cNvSpPr>
          <p:nvPr>
            <p:ph type="ftr" sz="quarter" idx="3"/>
          </p:nvPr>
        </p:nvSpPr>
        <p:spPr>
          <a:xfrm>
            <a:off x="3124743" y="6356351"/>
            <a:ext cx="2896103"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s-EC">
              <a:solidFill>
                <a:prstClr val="black">
                  <a:tint val="75000"/>
                </a:prstClr>
              </a:solidFill>
            </a:endParaRPr>
          </a:p>
        </p:txBody>
      </p:sp>
      <p:sp>
        <p:nvSpPr>
          <p:cNvPr id="6" name="5 Marcador de número de diapositiva"/>
          <p:cNvSpPr>
            <a:spLocks noGrp="1"/>
          </p:cNvSpPr>
          <p:nvPr>
            <p:ph type="sldNum" sz="quarter" idx="4"/>
          </p:nvPr>
        </p:nvSpPr>
        <p:spPr>
          <a:xfrm>
            <a:off x="6554338" y="6356351"/>
            <a:ext cx="2133971"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96F4DDFF-8586-4B0E-8C79-1BA3CB3FB7DB}" type="slidenum">
              <a:rPr lang="es-EC" smtClean="0">
                <a:solidFill>
                  <a:prstClr val="black">
                    <a:tint val="75000"/>
                  </a:prstClr>
                </a:solidFill>
              </a:rPr>
              <a:pPr defTabSz="914400"/>
              <a:t>‹Nº›</a:t>
            </a:fld>
            <a:endParaRPr lang="es-EC">
              <a:solidFill>
                <a:prstClr val="black">
                  <a:tint val="75000"/>
                </a:prstClr>
              </a:solidFill>
            </a:endParaRPr>
          </a:p>
        </p:txBody>
      </p:sp>
    </p:spTree>
    <p:extLst>
      <p:ext uri="{BB962C8B-B14F-4D97-AF65-F5344CB8AC3E}">
        <p14:creationId xmlns:p14="http://schemas.microsoft.com/office/powerpoint/2010/main" val="2340011717"/>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diagramLayout" Target="../diagrams/layout6.xml"/><Relationship Id="rId3" Type="http://schemas.openxmlformats.org/officeDocument/2006/relationships/diagramLayout" Target="../diagrams/layout5.xml"/><Relationship Id="rId7" Type="http://schemas.openxmlformats.org/officeDocument/2006/relationships/diagramData" Target="../diagrams/data6.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11" Type="http://schemas.microsoft.com/office/2007/relationships/diagramDrawing" Target="../diagrams/drawing6.xml"/><Relationship Id="rId5" Type="http://schemas.openxmlformats.org/officeDocument/2006/relationships/diagramColors" Target="../diagrams/colors5.xml"/><Relationship Id="rId10" Type="http://schemas.openxmlformats.org/officeDocument/2006/relationships/diagramColors" Target="../diagrams/colors6.xml"/><Relationship Id="rId4" Type="http://schemas.openxmlformats.org/officeDocument/2006/relationships/diagramQuickStyle" Target="../diagrams/quickStyle5.xml"/><Relationship Id="rId9" Type="http://schemas.openxmlformats.org/officeDocument/2006/relationships/diagramQuickStyle" Target="../diagrams/quickStyle6.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3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9.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7" name="Imagen 1"/>
          <p:cNvPicPr>
            <a:picLocks noChangeAspect="1" noChangeArrowheads="1"/>
          </p:cNvPicPr>
          <p:nvPr/>
        </p:nvPicPr>
        <p:blipFill>
          <a:blip r:embed="rId2">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151349" y="173228"/>
            <a:ext cx="4584345" cy="1382617"/>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a:spLocks noChangeArrowheads="1"/>
          </p:cNvSpPr>
          <p:nvPr/>
        </p:nvSpPr>
        <p:spPr bwMode="auto">
          <a:xfrm>
            <a:off x="6" y="4393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dirty="0"/>
          </a:p>
        </p:txBody>
      </p:sp>
      <p:sp>
        <p:nvSpPr>
          <p:cNvPr id="6" name="Rectangle 4"/>
          <p:cNvSpPr>
            <a:spLocks noChangeArrowheads="1"/>
          </p:cNvSpPr>
          <p:nvPr/>
        </p:nvSpPr>
        <p:spPr bwMode="auto">
          <a:xfrm>
            <a:off x="6" y="50113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dirty="0"/>
          </a:p>
        </p:txBody>
      </p:sp>
      <p:sp>
        <p:nvSpPr>
          <p:cNvPr id="7" name="Rectangle 5"/>
          <p:cNvSpPr>
            <a:spLocks noChangeArrowheads="1"/>
          </p:cNvSpPr>
          <p:nvPr/>
        </p:nvSpPr>
        <p:spPr bwMode="auto">
          <a:xfrm>
            <a:off x="184737" y="1643053"/>
            <a:ext cx="8754547" cy="43858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57200" eaLnBrk="0" fontAlgn="base" hangingPunct="0">
              <a:spcBef>
                <a:spcPct val="0"/>
              </a:spcBef>
              <a:spcAft>
                <a:spcPct val="0"/>
              </a:spcAft>
              <a:tabLst>
                <a:tab pos="4146550" algn="l"/>
              </a:tabLst>
              <a:defRPr>
                <a:solidFill>
                  <a:schemeClr val="tx1"/>
                </a:solidFill>
                <a:latin typeface="Arial" panose="020B0604020202020204" pitchFamily="34" charset="0"/>
              </a:defRPr>
            </a:lvl1pPr>
            <a:lvl2pPr eaLnBrk="0" fontAlgn="base" hangingPunct="0">
              <a:spcBef>
                <a:spcPct val="0"/>
              </a:spcBef>
              <a:spcAft>
                <a:spcPct val="0"/>
              </a:spcAft>
              <a:tabLst>
                <a:tab pos="4146550" algn="l"/>
              </a:tabLst>
              <a:defRPr>
                <a:solidFill>
                  <a:schemeClr val="tx1"/>
                </a:solidFill>
                <a:latin typeface="Arial" panose="020B0604020202020204" pitchFamily="34" charset="0"/>
              </a:defRPr>
            </a:lvl2pPr>
            <a:lvl3pPr eaLnBrk="0" fontAlgn="base" hangingPunct="0">
              <a:spcBef>
                <a:spcPct val="0"/>
              </a:spcBef>
              <a:spcAft>
                <a:spcPct val="0"/>
              </a:spcAft>
              <a:tabLst>
                <a:tab pos="4146550" algn="l"/>
              </a:tabLst>
              <a:defRPr>
                <a:solidFill>
                  <a:schemeClr val="tx1"/>
                </a:solidFill>
                <a:latin typeface="Arial" panose="020B0604020202020204" pitchFamily="34" charset="0"/>
              </a:defRPr>
            </a:lvl3pPr>
            <a:lvl4pPr eaLnBrk="0" fontAlgn="base" hangingPunct="0">
              <a:spcBef>
                <a:spcPct val="0"/>
              </a:spcBef>
              <a:spcAft>
                <a:spcPct val="0"/>
              </a:spcAft>
              <a:tabLst>
                <a:tab pos="4146550" algn="l"/>
              </a:tabLst>
              <a:defRPr>
                <a:solidFill>
                  <a:schemeClr val="tx1"/>
                </a:solidFill>
                <a:latin typeface="Arial" panose="020B0604020202020204" pitchFamily="34" charset="0"/>
              </a:defRPr>
            </a:lvl4pPr>
            <a:lvl5pPr eaLnBrk="0" fontAlgn="base" hangingPunct="0">
              <a:spcBef>
                <a:spcPct val="0"/>
              </a:spcBef>
              <a:spcAft>
                <a:spcPct val="0"/>
              </a:spcAft>
              <a:tabLst>
                <a:tab pos="4146550" algn="l"/>
              </a:tabLst>
              <a:defRPr>
                <a:solidFill>
                  <a:schemeClr val="tx1"/>
                </a:solidFill>
                <a:latin typeface="Arial" panose="020B0604020202020204" pitchFamily="34" charset="0"/>
              </a:defRPr>
            </a:lvl5pPr>
            <a:lvl6pPr eaLnBrk="0" fontAlgn="base" hangingPunct="0">
              <a:spcBef>
                <a:spcPct val="0"/>
              </a:spcBef>
              <a:spcAft>
                <a:spcPct val="0"/>
              </a:spcAft>
              <a:tabLst>
                <a:tab pos="4146550" algn="l"/>
              </a:tabLst>
              <a:defRPr>
                <a:solidFill>
                  <a:schemeClr val="tx1"/>
                </a:solidFill>
                <a:latin typeface="Arial" panose="020B0604020202020204" pitchFamily="34" charset="0"/>
              </a:defRPr>
            </a:lvl6pPr>
            <a:lvl7pPr eaLnBrk="0" fontAlgn="base" hangingPunct="0">
              <a:spcBef>
                <a:spcPct val="0"/>
              </a:spcBef>
              <a:spcAft>
                <a:spcPct val="0"/>
              </a:spcAft>
              <a:tabLst>
                <a:tab pos="4146550" algn="l"/>
              </a:tabLst>
              <a:defRPr>
                <a:solidFill>
                  <a:schemeClr val="tx1"/>
                </a:solidFill>
                <a:latin typeface="Arial" panose="020B0604020202020204" pitchFamily="34" charset="0"/>
              </a:defRPr>
            </a:lvl7pPr>
            <a:lvl8pPr eaLnBrk="0" fontAlgn="base" hangingPunct="0">
              <a:spcBef>
                <a:spcPct val="0"/>
              </a:spcBef>
              <a:spcAft>
                <a:spcPct val="0"/>
              </a:spcAft>
              <a:tabLst>
                <a:tab pos="4146550" algn="l"/>
              </a:tabLst>
              <a:defRPr>
                <a:solidFill>
                  <a:schemeClr val="tx1"/>
                </a:solidFill>
                <a:latin typeface="Arial" panose="020B0604020202020204" pitchFamily="34" charset="0"/>
              </a:defRPr>
            </a:lvl8pPr>
            <a:lvl9pPr eaLnBrk="0" fontAlgn="base" hangingPunct="0">
              <a:spcBef>
                <a:spcPct val="0"/>
              </a:spcBef>
              <a:spcAft>
                <a:spcPct val="0"/>
              </a:spcAft>
              <a:tabLst>
                <a:tab pos="4146550" algn="l"/>
              </a:tabLst>
              <a:defRPr>
                <a:solidFill>
                  <a:schemeClr val="tx1"/>
                </a:solidFill>
                <a:latin typeface="Arial" panose="020B0604020202020204" pitchFamily="34" charset="0"/>
              </a:defRPr>
            </a:lvl9pPr>
          </a:lstStyle>
          <a:p>
            <a:pPr marL="0" marR="0" lvl="0" indent="457200" algn="ctr" defTabSz="914400" rtl="0" eaLnBrk="0" fontAlgn="base" latinLnBrk="0" hangingPunct="0">
              <a:lnSpc>
                <a:spcPct val="100000"/>
              </a:lnSpc>
              <a:spcBef>
                <a:spcPct val="0"/>
              </a:spcBef>
              <a:spcAft>
                <a:spcPct val="0"/>
              </a:spcAft>
              <a:buClrTx/>
              <a:buSzTx/>
              <a:buFontTx/>
              <a:buNone/>
              <a:tabLst>
                <a:tab pos="4146550" algn="l"/>
              </a:tabLst>
            </a:pPr>
            <a:r>
              <a:rPr kumimoji="0" lang="es-EC" sz="1600" b="1" i="0" u="none" strike="noStrike" cap="none" normalizeH="0" baseline="0" dirty="0" smtClean="0">
                <a:ln>
                  <a:noFill/>
                </a:ln>
                <a:solidFill>
                  <a:schemeClr val="tx1"/>
                </a:solidFill>
                <a:effectLst/>
                <a:ea typeface="SimSun" panose="02010600030101010101" pitchFamily="2" charset="-122"/>
                <a:cs typeface="Arial" pitchFamily="34" charset="0"/>
              </a:rPr>
              <a:t>DEPARTAMENTO DE CIENCIAS HUMANAS Y SOCIALES</a:t>
            </a:r>
            <a:endParaRPr kumimoji="0" lang="es-EC" sz="1200" b="0" i="0" u="none" strike="noStrike" cap="none" normalizeH="0" baseline="0" dirty="0" smtClean="0">
              <a:ln>
                <a:noFill/>
              </a:ln>
              <a:solidFill>
                <a:schemeClr val="tx1"/>
              </a:solidFill>
              <a:effectLst/>
              <a:cs typeface="Arial" pitchFamily="34" charset="0"/>
            </a:endParaRPr>
          </a:p>
          <a:p>
            <a:pPr marL="0" marR="0" lvl="0" indent="457200" algn="ctr" defTabSz="914400" rtl="0" eaLnBrk="0" fontAlgn="base" latinLnBrk="0" hangingPunct="0">
              <a:lnSpc>
                <a:spcPct val="100000"/>
              </a:lnSpc>
              <a:spcBef>
                <a:spcPct val="0"/>
              </a:spcBef>
              <a:spcAft>
                <a:spcPct val="0"/>
              </a:spcAft>
              <a:buClrTx/>
              <a:buSzTx/>
              <a:buFontTx/>
              <a:buNone/>
              <a:tabLst>
                <a:tab pos="4146550" algn="l"/>
              </a:tabLst>
            </a:pPr>
            <a:r>
              <a:rPr kumimoji="0" lang="es-EC" sz="1600" b="1" i="0" u="none" strike="noStrike" cap="none" normalizeH="0" baseline="0" dirty="0" smtClean="0">
                <a:ln>
                  <a:noFill/>
                </a:ln>
                <a:solidFill>
                  <a:schemeClr val="tx1"/>
                </a:solidFill>
                <a:effectLst/>
                <a:ea typeface="SimSun" panose="02010600030101010101" pitchFamily="2" charset="-122"/>
                <a:cs typeface="Arial" pitchFamily="34" charset="0"/>
              </a:rPr>
              <a:t>CARRERA EN LICENCIATURA EN CIENCIAS DE LA ACTIVIDAD FÍSICA DEPORTES Y RECREACIÓN</a:t>
            </a:r>
            <a:endParaRPr kumimoji="0" lang="es-EC" sz="1200" b="0" i="0" u="none" strike="noStrike" cap="none" normalizeH="0" baseline="0" dirty="0" smtClean="0">
              <a:ln>
                <a:noFill/>
              </a:ln>
              <a:solidFill>
                <a:schemeClr val="tx1"/>
              </a:solidFill>
              <a:effectLst/>
              <a:cs typeface="Arial" pitchFamily="34" charset="0"/>
            </a:endParaRPr>
          </a:p>
          <a:p>
            <a:pPr marL="0" marR="0" lvl="0" indent="457200" algn="ctr" defTabSz="914400" rtl="0" eaLnBrk="0" fontAlgn="base" latinLnBrk="0" hangingPunct="0">
              <a:lnSpc>
                <a:spcPct val="100000"/>
              </a:lnSpc>
              <a:spcBef>
                <a:spcPct val="0"/>
              </a:spcBef>
              <a:spcAft>
                <a:spcPct val="0"/>
              </a:spcAft>
              <a:buClrTx/>
              <a:buSzTx/>
              <a:buFontTx/>
              <a:buNone/>
              <a:tabLst>
                <a:tab pos="4146550" algn="l"/>
              </a:tabLst>
            </a:pPr>
            <a:r>
              <a:rPr kumimoji="0" lang="es-EC" sz="1600" b="1" i="0" u="none" strike="noStrike" cap="none" normalizeH="0" baseline="0" dirty="0" smtClean="0">
                <a:ln>
                  <a:noFill/>
                </a:ln>
                <a:solidFill>
                  <a:schemeClr val="tx1"/>
                </a:solidFill>
                <a:effectLst/>
                <a:ea typeface="SimSun" panose="02010600030101010101" pitchFamily="2" charset="-122"/>
                <a:cs typeface="Arial" pitchFamily="34" charset="0"/>
              </a:rPr>
              <a:t>		</a:t>
            </a:r>
            <a:endParaRPr kumimoji="0" lang="es-EC" sz="1200" b="0" i="0" u="none" strike="noStrike" cap="none" normalizeH="0" baseline="0" dirty="0" smtClean="0">
              <a:ln>
                <a:noFill/>
              </a:ln>
              <a:solidFill>
                <a:schemeClr val="tx1"/>
              </a:solidFill>
              <a:effectLst/>
              <a:cs typeface="Arial" pitchFamily="34" charset="0"/>
            </a:endParaRPr>
          </a:p>
          <a:p>
            <a:pPr marL="0" marR="0" lvl="0" indent="457200" algn="ctr" defTabSz="914400" rtl="0" eaLnBrk="0" fontAlgn="base" latinLnBrk="0" hangingPunct="0">
              <a:lnSpc>
                <a:spcPct val="100000"/>
              </a:lnSpc>
              <a:spcBef>
                <a:spcPct val="0"/>
              </a:spcBef>
              <a:spcAft>
                <a:spcPct val="0"/>
              </a:spcAft>
              <a:buClrTx/>
              <a:buSzTx/>
              <a:buFontTx/>
              <a:buNone/>
              <a:tabLst>
                <a:tab pos="4146550" algn="l"/>
              </a:tabLst>
            </a:pPr>
            <a:r>
              <a:rPr kumimoji="0" lang="es-EC" sz="1400" b="1" i="0" u="none" strike="noStrike" cap="none" normalizeH="0" baseline="0" dirty="0" smtClean="0">
                <a:ln>
                  <a:noFill/>
                </a:ln>
                <a:solidFill>
                  <a:schemeClr val="tx1"/>
                </a:solidFill>
                <a:effectLst/>
                <a:ea typeface="Calibri" panose="020F0502020204030204" pitchFamily="34" charset="0"/>
                <a:cs typeface="Arial" pitchFamily="34" charset="0"/>
              </a:rPr>
              <a:t>TESIS PREVIO A LA OBTENCIÓN DEL TÍTULO DE</a:t>
            </a:r>
            <a:r>
              <a:rPr kumimoji="0" lang="es-EC" sz="1400" b="1" i="0" u="none" strike="noStrike" cap="none" normalizeH="0" baseline="0" dirty="0" smtClean="0">
                <a:ln>
                  <a:noFill/>
                </a:ln>
                <a:solidFill>
                  <a:schemeClr val="tx1"/>
                </a:solidFill>
                <a:effectLst/>
                <a:ea typeface="SimSun" panose="02010600030101010101" pitchFamily="2" charset="-122"/>
                <a:cs typeface="Arial" pitchFamily="34" charset="0"/>
              </a:rPr>
              <a:t> LICENCIADO EN CIENCIAS DE LA ACTIVIDAD FÍSICA DEPORTES Y RECREACIÓN</a:t>
            </a:r>
          </a:p>
          <a:p>
            <a:pPr marL="0" marR="0" lvl="0" indent="457200" algn="ctr" defTabSz="914400" rtl="0" eaLnBrk="0" fontAlgn="base" latinLnBrk="0" hangingPunct="0">
              <a:lnSpc>
                <a:spcPct val="100000"/>
              </a:lnSpc>
              <a:spcBef>
                <a:spcPct val="0"/>
              </a:spcBef>
              <a:spcAft>
                <a:spcPct val="0"/>
              </a:spcAft>
              <a:buClrTx/>
              <a:buSzTx/>
              <a:buFontTx/>
              <a:buNone/>
              <a:tabLst>
                <a:tab pos="4146550" algn="l"/>
              </a:tabLst>
            </a:pPr>
            <a:endParaRPr kumimoji="0" lang="es-EC" sz="1400" b="1" i="0" u="none" strike="noStrike" cap="none" normalizeH="0" baseline="0" dirty="0" smtClean="0">
              <a:ln>
                <a:noFill/>
              </a:ln>
              <a:solidFill>
                <a:schemeClr val="tx1"/>
              </a:solidFill>
              <a:effectLst/>
              <a:ea typeface="SimSun" panose="02010600030101010101" pitchFamily="2" charset="-122"/>
              <a:cs typeface="Arial" pitchFamily="34" charset="0"/>
            </a:endParaRPr>
          </a:p>
          <a:p>
            <a:pPr marL="0" marR="0" lvl="0" indent="457200" algn="ctr" defTabSz="914400" rtl="0" eaLnBrk="0" fontAlgn="base" latinLnBrk="0" hangingPunct="0">
              <a:lnSpc>
                <a:spcPct val="100000"/>
              </a:lnSpc>
              <a:spcBef>
                <a:spcPct val="0"/>
              </a:spcBef>
              <a:spcAft>
                <a:spcPct val="0"/>
              </a:spcAft>
              <a:buClrTx/>
              <a:buSzTx/>
              <a:buFontTx/>
              <a:buNone/>
              <a:tabLst>
                <a:tab pos="4146550" algn="l"/>
              </a:tabLst>
            </a:pPr>
            <a:endParaRPr kumimoji="0" lang="es-EC" sz="1100" b="0" i="0" u="none" strike="noStrike" cap="none" normalizeH="0" baseline="0" dirty="0" smtClean="0">
              <a:ln>
                <a:noFill/>
              </a:ln>
              <a:solidFill>
                <a:schemeClr val="tx1"/>
              </a:solidFill>
              <a:effectLst/>
              <a:cs typeface="Arial" pitchFamily="34" charset="0"/>
            </a:endParaRPr>
          </a:p>
          <a:p>
            <a:pPr algn="ctr"/>
            <a:r>
              <a:rPr lang="es-ES" sz="1400" b="1" dirty="0">
                <a:latin typeface="Arial Black" panose="020B0A04020102020204" pitchFamily="34" charset="0"/>
                <a:cs typeface="Arial" pitchFamily="34" charset="0"/>
              </a:rPr>
              <a:t>AUTORES:</a:t>
            </a:r>
            <a:endParaRPr lang="es-SV" sz="1400" b="1" dirty="0">
              <a:latin typeface="Arial Black" panose="020B0A04020102020204" pitchFamily="34" charset="0"/>
              <a:cs typeface="Arial" pitchFamily="34" charset="0"/>
            </a:endParaRPr>
          </a:p>
          <a:p>
            <a:pPr algn="ctr"/>
            <a:r>
              <a:rPr lang="es-ES" sz="1400" b="1" dirty="0" smtClean="0">
                <a:cs typeface="Arial" pitchFamily="34" charset="0"/>
              </a:rPr>
              <a:t>SGOS-IM  MORALES VILLALVA BYRON</a:t>
            </a:r>
            <a:endParaRPr lang="es-SV" sz="1400" dirty="0">
              <a:cs typeface="Arial" pitchFamily="34" charset="0"/>
            </a:endParaRPr>
          </a:p>
          <a:p>
            <a:pPr algn="ctr"/>
            <a:r>
              <a:rPr lang="es-ES" sz="1400" b="1" dirty="0" smtClean="0">
                <a:cs typeface="Arial" pitchFamily="34" charset="0"/>
              </a:rPr>
              <a:t>CBOP-IM  VALENCIA PEREA </a:t>
            </a:r>
            <a:r>
              <a:rPr lang="es-ES" sz="1400" b="1" dirty="0">
                <a:cs typeface="Arial" pitchFamily="34" charset="0"/>
              </a:rPr>
              <a:t>JUNNIOR  </a:t>
            </a:r>
            <a:endParaRPr lang="es-SV" sz="1400" dirty="0">
              <a:cs typeface="Arial" pitchFamily="34" charset="0"/>
            </a:endParaRPr>
          </a:p>
          <a:p>
            <a:pPr marL="0" marR="0" lvl="0" indent="457200" algn="ctr" defTabSz="914400" rtl="0" eaLnBrk="0" fontAlgn="base" latinLnBrk="0" hangingPunct="0">
              <a:lnSpc>
                <a:spcPct val="100000"/>
              </a:lnSpc>
              <a:spcBef>
                <a:spcPct val="0"/>
              </a:spcBef>
              <a:spcAft>
                <a:spcPct val="0"/>
              </a:spcAft>
              <a:buClrTx/>
              <a:buSzTx/>
              <a:buFontTx/>
              <a:buNone/>
              <a:tabLst>
                <a:tab pos="4146550" algn="l"/>
              </a:tabLst>
            </a:pPr>
            <a:endParaRPr kumimoji="0" lang="es-EC" sz="1200" b="0" i="0" u="none" strike="noStrike" cap="none" normalizeH="0" baseline="0" dirty="0" smtClean="0">
              <a:ln>
                <a:noFill/>
              </a:ln>
              <a:solidFill>
                <a:schemeClr val="tx1"/>
              </a:solidFill>
              <a:effectLst/>
              <a:cs typeface="Arial" pitchFamily="34" charset="0"/>
            </a:endParaRPr>
          </a:p>
          <a:p>
            <a:pPr marL="0" marR="0" lvl="0" indent="457200" algn="ctr" defTabSz="914400" rtl="0" eaLnBrk="0" fontAlgn="base" latinLnBrk="0" hangingPunct="0">
              <a:lnSpc>
                <a:spcPct val="100000"/>
              </a:lnSpc>
              <a:spcBef>
                <a:spcPct val="0"/>
              </a:spcBef>
              <a:spcAft>
                <a:spcPct val="0"/>
              </a:spcAft>
              <a:buClrTx/>
              <a:buSzTx/>
              <a:buFontTx/>
              <a:buNone/>
              <a:tabLst>
                <a:tab pos="4146550" algn="l"/>
              </a:tabLst>
            </a:pPr>
            <a:r>
              <a:rPr kumimoji="0" lang="es-EC" sz="1400" b="1" i="0" u="none" strike="noStrike" cap="none" normalizeH="0" baseline="0" dirty="0" smtClean="0">
                <a:ln>
                  <a:noFill/>
                </a:ln>
                <a:solidFill>
                  <a:schemeClr val="tx1"/>
                </a:solidFill>
                <a:effectLst/>
                <a:latin typeface="Arial Black" panose="020B0A04020102020204" pitchFamily="34" charset="0"/>
                <a:ea typeface="SimSun" panose="02010600030101010101" pitchFamily="2" charset="-122"/>
                <a:cs typeface="Arial" pitchFamily="34" charset="0"/>
              </a:rPr>
              <a:t>TEMA:</a:t>
            </a:r>
            <a:endParaRPr kumimoji="0" lang="es-EC" sz="1200" b="0" i="0" u="none" strike="noStrike" cap="none" normalizeH="0" baseline="0" dirty="0" smtClean="0">
              <a:ln>
                <a:noFill/>
              </a:ln>
              <a:solidFill>
                <a:schemeClr val="tx1"/>
              </a:solidFill>
              <a:effectLst/>
              <a:latin typeface="Arial Black" panose="020B0A04020102020204" pitchFamily="34" charset="0"/>
              <a:cs typeface="Arial" pitchFamily="34" charset="0"/>
            </a:endParaRPr>
          </a:p>
          <a:p>
            <a:pPr algn="just"/>
            <a:r>
              <a:rPr lang="es-ES" sz="1400" b="1" dirty="0" smtClean="0">
                <a:cs typeface="Arial" pitchFamily="34" charset="0"/>
              </a:rPr>
              <a:t>“ESTUDIO COMPARATIVO DEL SOMATOTIPO Y SU INCIDENCIA EN LA CONDICIÓN FÍSICA ENTRE EL PERSONAL OPERATIVO DE LA ARMADA, DEL BATALLÓN DE INFANTERÍA DE MARINA N° 21 JARAMIJÓ (BIMJAR) Y DEL PERSONAL DEL COMANDO DE GUARDACOSTAS (COGUAR) DURANTE EL PERIODO SEPTIEMBRE DE 2013 - FEBRERO DEL 2014.” PROPUESTA ALTERNATIVA.</a:t>
            </a:r>
            <a:endParaRPr lang="es-SV" sz="1400" dirty="0" smtClean="0">
              <a:cs typeface="Arial" pitchFamily="34" charset="0"/>
            </a:endParaRPr>
          </a:p>
          <a:p>
            <a:pPr marL="0" marR="0" lvl="0" indent="457200" algn="ctr" defTabSz="914400" rtl="0" eaLnBrk="0" fontAlgn="base" latinLnBrk="0" hangingPunct="0">
              <a:lnSpc>
                <a:spcPct val="100000"/>
              </a:lnSpc>
              <a:spcBef>
                <a:spcPct val="0"/>
              </a:spcBef>
              <a:spcAft>
                <a:spcPct val="0"/>
              </a:spcAft>
              <a:buClrTx/>
              <a:buSzTx/>
              <a:buFontTx/>
              <a:buNone/>
              <a:tabLst>
                <a:tab pos="4146550" algn="l"/>
              </a:tabLst>
            </a:pPr>
            <a:endParaRPr lang="es-EC" sz="1400" b="1" dirty="0">
              <a:cs typeface="Arial" pitchFamily="34" charset="0"/>
            </a:endParaRPr>
          </a:p>
          <a:p>
            <a:pPr algn="ctr"/>
            <a:r>
              <a:rPr lang="es-ES" sz="1200" b="1" dirty="0">
                <a:cs typeface="Arial" pitchFamily="34" charset="0"/>
              </a:rPr>
              <a:t> </a:t>
            </a:r>
            <a:r>
              <a:rPr lang="es-ES" sz="1200" b="1" dirty="0" smtClean="0">
                <a:cs typeface="Arial" pitchFamily="34" charset="0"/>
              </a:rPr>
              <a:t>     </a:t>
            </a:r>
            <a:r>
              <a:rPr lang="es-ES" sz="1200" b="1" dirty="0" smtClean="0">
                <a:latin typeface="Arial Black" panose="020B0A04020102020204" pitchFamily="34" charset="0"/>
                <a:cs typeface="Arial" pitchFamily="34" charset="0"/>
              </a:rPr>
              <a:t>DIRECTORA                                                </a:t>
            </a:r>
            <a:r>
              <a:rPr lang="es-ES" sz="1200" b="1" dirty="0">
                <a:latin typeface="Arial Black" panose="020B0A04020102020204" pitchFamily="34" charset="0"/>
                <a:cs typeface="Aharoni" panose="02010803020104030203" pitchFamily="2" charset="-79"/>
              </a:rPr>
              <a:t>CODIRECTOR</a:t>
            </a:r>
            <a:endParaRPr lang="es-SV" sz="1200" b="1" dirty="0">
              <a:latin typeface="Arial Black" panose="020B0A04020102020204" pitchFamily="34" charset="0"/>
              <a:cs typeface="Aharoni" panose="02010803020104030203" pitchFamily="2" charset="-79"/>
            </a:endParaRPr>
          </a:p>
          <a:p>
            <a:pPr algn="ctr"/>
            <a:r>
              <a:rPr lang="es-ES" sz="1200" b="1" dirty="0" smtClean="0">
                <a:latin typeface="Arial Black" panose="020B0A04020102020204" pitchFamily="34" charset="0"/>
                <a:cs typeface="Arial" pitchFamily="34" charset="0"/>
              </a:rPr>
              <a:t>DRA. </a:t>
            </a:r>
            <a:r>
              <a:rPr lang="es-ES" sz="1200" b="1" dirty="0">
                <a:latin typeface="Arial Black" panose="020B0A04020102020204" pitchFamily="34" charset="0"/>
                <a:cs typeface="Arial" pitchFamily="34" charset="0"/>
              </a:rPr>
              <a:t>CARMITA </a:t>
            </a:r>
            <a:r>
              <a:rPr lang="es-ES" sz="1200" b="1" dirty="0" smtClean="0">
                <a:latin typeface="Arial Black" panose="020B0A04020102020204" pitchFamily="34" charset="0"/>
                <a:cs typeface="Arial" pitchFamily="34" charset="0"/>
              </a:rPr>
              <a:t>QUIZHPE. M., PH.D.              </a:t>
            </a:r>
            <a:r>
              <a:rPr lang="es-ES" sz="1200" b="1" dirty="0">
                <a:latin typeface="Arial Black" panose="020B0A04020102020204" pitchFamily="34" charset="0"/>
                <a:cs typeface="Arial" pitchFamily="34" charset="0"/>
              </a:rPr>
              <a:t>MSC. ORLANDO CARRASCO</a:t>
            </a:r>
            <a:endParaRPr kumimoji="0" lang="es-EC" sz="1200" b="0" i="0" u="none" strike="noStrike" cap="none" normalizeH="0" baseline="0" dirty="0" smtClean="0">
              <a:ln>
                <a:noFill/>
              </a:ln>
              <a:solidFill>
                <a:schemeClr val="tx1"/>
              </a:solidFill>
              <a:effectLst/>
              <a:latin typeface="Arial Black" panose="020B0A04020102020204" pitchFamily="34" charset="0"/>
              <a:cs typeface="Arial" pitchFamily="34" charset="0"/>
            </a:endParaRPr>
          </a:p>
        </p:txBody>
      </p:sp>
    </p:spTree>
    <p:extLst>
      <p:ext uri="{BB962C8B-B14F-4D97-AF65-F5344CB8AC3E}">
        <p14:creationId xmlns:p14="http://schemas.microsoft.com/office/powerpoint/2010/main" val="11718150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78177" y="397468"/>
            <a:ext cx="6769290" cy="735296"/>
          </a:xfrm>
          <a:solidFill>
            <a:schemeClr val="accent6">
              <a:lumMod val="75000"/>
            </a:schemeClr>
          </a:solidFill>
          <a:ln>
            <a:solidFill>
              <a:schemeClr val="tx1"/>
            </a:solidFill>
          </a:ln>
          <a:effectLst>
            <a:innerShdw blurRad="114300">
              <a:prstClr val="black"/>
            </a:innerShdw>
          </a:effectLst>
        </p:spPr>
        <p:txBody>
          <a:bodyPr>
            <a:normAutofit fontScale="90000"/>
          </a:bodyPr>
          <a:lstStyle/>
          <a:p>
            <a:pPr algn="ctr"/>
            <a:r>
              <a:rPr lang="es-EC" b="1" dirty="0" smtClean="0"/>
              <a:t/>
            </a:r>
            <a:br>
              <a:rPr lang="es-EC" b="1" dirty="0" smtClean="0"/>
            </a:br>
            <a:r>
              <a:rPr lang="es-EC" b="1" dirty="0" smtClean="0">
                <a:effectLst>
                  <a:reflection blurRad="6350" stA="50000" endA="300" endPos="50000" dist="29997" dir="5400000" sy="-100000" algn="bl" rotWithShape="0"/>
                </a:effectLst>
              </a:rPr>
              <a:t>COMPOSICIÓN CORPORAL </a:t>
            </a:r>
            <a:r>
              <a:rPr lang="es-ES" b="1" dirty="0"/>
              <a:t/>
            </a:r>
            <a:br>
              <a:rPr lang="es-ES" b="1" dirty="0"/>
            </a:br>
            <a:endParaRPr lang="es-ES" dirty="0"/>
          </a:p>
        </p:txBody>
      </p:sp>
      <p:graphicFrame>
        <p:nvGraphicFramePr>
          <p:cNvPr id="5" name="4 Diagrama"/>
          <p:cNvGraphicFramePr/>
          <p:nvPr>
            <p:extLst>
              <p:ext uri="{D42A27DB-BD31-4B8C-83A1-F6EECF244321}">
                <p14:modId xmlns:p14="http://schemas.microsoft.com/office/powerpoint/2010/main" val="3514571909"/>
              </p:ext>
            </p:extLst>
          </p:nvPr>
        </p:nvGraphicFramePr>
        <p:xfrm>
          <a:off x="425999" y="887386"/>
          <a:ext cx="8091785" cy="36999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3" name="2 Diagrama"/>
          <p:cNvGraphicFramePr/>
          <p:nvPr>
            <p:extLst>
              <p:ext uri="{D42A27DB-BD31-4B8C-83A1-F6EECF244321}">
                <p14:modId xmlns:p14="http://schemas.microsoft.com/office/powerpoint/2010/main" val="2822604755"/>
              </p:ext>
            </p:extLst>
          </p:nvPr>
        </p:nvGraphicFramePr>
        <p:xfrm>
          <a:off x="1009937" y="2975212"/>
          <a:ext cx="7048117" cy="404198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4" name="3 CuadroTexto"/>
          <p:cNvSpPr txBox="1"/>
          <p:nvPr/>
        </p:nvSpPr>
        <p:spPr>
          <a:xfrm>
            <a:off x="6605519" y="6127845"/>
            <a:ext cx="2129051" cy="369332"/>
          </a:xfrm>
          <a:prstGeom prst="rect">
            <a:avLst/>
          </a:prstGeom>
          <a:noFill/>
        </p:spPr>
        <p:txBody>
          <a:bodyPr wrap="square" rtlCol="0">
            <a:spAutoFit/>
          </a:bodyPr>
          <a:lstStyle/>
          <a:p>
            <a:pPr lvl="0" algn="r"/>
            <a:r>
              <a:rPr lang="es-EC" dirty="0"/>
              <a:t>(Quizphe, 2010)</a:t>
            </a:r>
            <a:endParaRPr lang="es-SV" dirty="0"/>
          </a:p>
        </p:txBody>
      </p:sp>
    </p:spTree>
    <p:extLst>
      <p:ext uri="{BB962C8B-B14F-4D97-AF65-F5344CB8AC3E}">
        <p14:creationId xmlns:p14="http://schemas.microsoft.com/office/powerpoint/2010/main" val="201520606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solidFill>
            <a:schemeClr val="accent6">
              <a:lumMod val="75000"/>
            </a:schemeClr>
          </a:solidFill>
          <a:ln>
            <a:solidFill>
              <a:schemeClr val="tx1"/>
            </a:solidFill>
          </a:ln>
          <a:effectLst>
            <a:innerShdw blurRad="114300">
              <a:prstClr val="black"/>
            </a:innerShdw>
          </a:effectLst>
        </p:spPr>
        <p:txBody>
          <a:bodyPr/>
          <a:lstStyle/>
          <a:p>
            <a:r>
              <a:rPr lang="es-EC" dirty="0">
                <a:effectLst>
                  <a:reflection blurRad="6350" stA="50000" endA="300" endPos="50000" dist="29997" dir="5400000" sy="-100000" algn="bl" rotWithShape="0"/>
                </a:effectLst>
              </a:rPr>
              <a:t>LA CONDICIÓN FÍSICA </a:t>
            </a:r>
            <a:endParaRPr lang="es-ES" dirty="0">
              <a:effectLst>
                <a:reflection blurRad="6350" stA="50000" endA="300" endPos="50000" dist="29997" dir="5400000" sy="-100000" algn="bl" rotWithShape="0"/>
              </a:effectLst>
            </a:endParaRPr>
          </a:p>
        </p:txBody>
      </p:sp>
      <p:graphicFrame>
        <p:nvGraphicFramePr>
          <p:cNvPr id="6" name="5 Marcador de contenido"/>
          <p:cNvGraphicFramePr>
            <a:graphicFrameLocks noGrp="1"/>
          </p:cNvGraphicFramePr>
          <p:nvPr>
            <p:ph idx="1"/>
            <p:extLst>
              <p:ext uri="{D42A27DB-BD31-4B8C-83A1-F6EECF244321}">
                <p14:modId xmlns:p14="http://schemas.microsoft.com/office/powerpoint/2010/main" val="2450169168"/>
              </p:ext>
            </p:extLst>
          </p:nvPr>
        </p:nvGraphicFramePr>
        <p:xfrm>
          <a:off x="457285" y="1600205"/>
          <a:ext cx="8231029" cy="434381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3 CuadroTexto"/>
          <p:cNvSpPr txBox="1"/>
          <p:nvPr/>
        </p:nvSpPr>
        <p:spPr>
          <a:xfrm>
            <a:off x="5977719" y="5944021"/>
            <a:ext cx="2838734" cy="369332"/>
          </a:xfrm>
          <a:prstGeom prst="rect">
            <a:avLst/>
          </a:prstGeom>
          <a:noFill/>
        </p:spPr>
        <p:txBody>
          <a:bodyPr wrap="square" rtlCol="0">
            <a:spAutoFit/>
          </a:bodyPr>
          <a:lstStyle/>
          <a:p>
            <a:pPr algn="r"/>
            <a:r>
              <a:rPr lang="es-EC" dirty="0"/>
              <a:t>(Manzo &amp; José Ruiz, 1996)</a:t>
            </a:r>
          </a:p>
        </p:txBody>
      </p:sp>
    </p:spTree>
    <p:extLst>
      <p:ext uri="{BB962C8B-B14F-4D97-AF65-F5344CB8AC3E}">
        <p14:creationId xmlns:p14="http://schemas.microsoft.com/office/powerpoint/2010/main" val="47333110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ítulo 2"/>
          <p:cNvSpPr txBox="1">
            <a:spLocks/>
          </p:cNvSpPr>
          <p:nvPr/>
        </p:nvSpPr>
        <p:spPr>
          <a:xfrm>
            <a:off x="1130496" y="2442950"/>
            <a:ext cx="6539546" cy="1983566"/>
          </a:xfrm>
          <a:prstGeom prst="rect">
            <a:avLst/>
          </a:prstGeom>
          <a:ln>
            <a:solidFill>
              <a:schemeClr val="tx1"/>
            </a:solidFill>
          </a:ln>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gn="ctr">
              <a:spcBef>
                <a:spcPts val="0"/>
              </a:spcBef>
              <a:buNone/>
            </a:pPr>
            <a:r>
              <a:rPr lang="es-EC" sz="5400" b="1" dirty="0">
                <a:ln w="11430">
                  <a:solidFill>
                    <a:schemeClr val="tx1"/>
                  </a:solidFill>
                </a:ln>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reflection blurRad="6350" stA="50000" endA="300" endPos="50000" dist="29997" dir="5400000" sy="-100000" algn="bl" rotWithShape="0"/>
                </a:effectLst>
                <a:latin typeface="+mj-lt"/>
              </a:rPr>
              <a:t>METODOLOGÍA DE INVESTIGACIÓN </a:t>
            </a:r>
          </a:p>
        </p:txBody>
      </p:sp>
    </p:spTree>
    <p:extLst>
      <p:ext uri="{BB962C8B-B14F-4D97-AF65-F5344CB8AC3E}">
        <p14:creationId xmlns:p14="http://schemas.microsoft.com/office/powerpoint/2010/main" val="1882432226"/>
      </p:ext>
    </p:extLst>
  </p:cSld>
  <p:clrMapOvr>
    <a:masterClrMapping/>
  </p:clrMapOvr>
  <p:transition spd="slow">
    <p:randomBar dir="ver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ortar rectángulo de esquina del mismo lado"/>
          <p:cNvSpPr/>
          <p:nvPr/>
        </p:nvSpPr>
        <p:spPr>
          <a:xfrm>
            <a:off x="2602343" y="2812630"/>
            <a:ext cx="4001223" cy="642942"/>
          </a:xfrm>
          <a:prstGeom prst="snip2Same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defTabSz="914400"/>
            <a:r>
              <a:rPr lang="es-EC" dirty="0" smtClean="0">
                <a:solidFill>
                  <a:prstClr val="white"/>
                </a:solidFill>
                <a:effectLst>
                  <a:glow rad="101600">
                    <a:prstClr val="black">
                      <a:alpha val="60000"/>
                    </a:prstClr>
                  </a:glow>
                </a:effectLst>
              </a:rPr>
              <a:t>INVESTIGACIÓN CORRELACIONAL</a:t>
            </a:r>
            <a:endParaRPr lang="es-EC" dirty="0">
              <a:solidFill>
                <a:prstClr val="white"/>
              </a:solidFill>
              <a:effectLst>
                <a:glow rad="101600">
                  <a:prstClr val="black">
                    <a:alpha val="60000"/>
                  </a:prstClr>
                </a:glow>
              </a:effectLst>
            </a:endParaRPr>
          </a:p>
        </p:txBody>
      </p:sp>
      <p:sp>
        <p:nvSpPr>
          <p:cNvPr id="6" name="Freeform 9"/>
          <p:cNvSpPr>
            <a:spLocks/>
          </p:cNvSpPr>
          <p:nvPr/>
        </p:nvSpPr>
        <p:spPr bwMode="auto">
          <a:xfrm rot="1190026" flipV="1">
            <a:off x="4115364" y="1638778"/>
            <a:ext cx="811383" cy="1449896"/>
          </a:xfrm>
          <a:custGeom>
            <a:avLst/>
            <a:gdLst>
              <a:gd name="T0" fmla="*/ 2147483647 w 566"/>
              <a:gd name="T1" fmla="*/ 2147483647 h 536"/>
              <a:gd name="T2" fmla="*/ 0 w 566"/>
              <a:gd name="T3" fmla="*/ 2147483647 h 536"/>
              <a:gd name="T4" fmla="*/ 2147483647 w 566"/>
              <a:gd name="T5" fmla="*/ 2147483647 h 536"/>
              <a:gd name="T6" fmla="*/ 2147483647 w 566"/>
              <a:gd name="T7" fmla="*/ 2147483647 h 536"/>
              <a:gd name="T8" fmla="*/ 2147483647 w 566"/>
              <a:gd name="T9" fmla="*/ 2147483647 h 536"/>
              <a:gd name="T10" fmla="*/ 2147483647 w 566"/>
              <a:gd name="T11" fmla="*/ 2147483647 h 536"/>
              <a:gd name="T12" fmla="*/ 2147483647 w 566"/>
              <a:gd name="T13" fmla="*/ 2147483647 h 536"/>
              <a:gd name="T14" fmla="*/ 0 60000 65536"/>
              <a:gd name="T15" fmla="*/ 0 60000 65536"/>
              <a:gd name="T16" fmla="*/ 0 60000 65536"/>
              <a:gd name="T17" fmla="*/ 0 60000 65536"/>
              <a:gd name="T18" fmla="*/ 0 60000 65536"/>
              <a:gd name="T19" fmla="*/ 0 60000 65536"/>
              <a:gd name="T20" fmla="*/ 0 60000 65536"/>
              <a:gd name="T21" fmla="*/ 0 w 566"/>
              <a:gd name="T22" fmla="*/ 0 h 536"/>
              <a:gd name="T23" fmla="*/ 566 w 566"/>
              <a:gd name="T24" fmla="*/ 536 h 53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66" h="536">
                <a:moveTo>
                  <a:pt x="82" y="364"/>
                </a:moveTo>
                <a:lnTo>
                  <a:pt x="0" y="342"/>
                </a:lnTo>
                <a:lnTo>
                  <a:pt x="106" y="536"/>
                </a:lnTo>
                <a:lnTo>
                  <a:pt x="336" y="430"/>
                </a:lnTo>
                <a:lnTo>
                  <a:pt x="252" y="406"/>
                </a:lnTo>
                <a:cubicBezTo>
                  <a:pt x="252" y="406"/>
                  <a:pt x="408" y="144"/>
                  <a:pt x="566" y="162"/>
                </a:cubicBezTo>
                <a:cubicBezTo>
                  <a:pt x="234" y="0"/>
                  <a:pt x="82" y="364"/>
                  <a:pt x="82" y="364"/>
                </a:cubicBezTo>
                <a:close/>
              </a:path>
            </a:pathLst>
          </a:custGeom>
          <a:ln>
            <a:headEnd/>
            <a:tailEnd/>
          </a:ln>
        </p:spPr>
        <p:style>
          <a:lnRef idx="1">
            <a:schemeClr val="dk1"/>
          </a:lnRef>
          <a:fillRef idx="1002">
            <a:schemeClr val="lt1"/>
          </a:fillRef>
          <a:effectRef idx="1">
            <a:schemeClr val="dk1"/>
          </a:effectRef>
          <a:fontRef idx="minor">
            <a:schemeClr val="dk1"/>
          </a:fontRef>
        </p:style>
        <p:txBody>
          <a:bodyPr vert="eaVert" wrap="none" anchor="ctr"/>
          <a:lstStyle/>
          <a:p>
            <a:pPr defTabSz="914400"/>
            <a:endParaRPr lang="es-EC" dirty="0">
              <a:solidFill>
                <a:prstClr val="black"/>
              </a:solidFill>
            </a:endParaRPr>
          </a:p>
        </p:txBody>
      </p:sp>
      <p:sp>
        <p:nvSpPr>
          <p:cNvPr id="7" name="6 Elipse"/>
          <p:cNvSpPr/>
          <p:nvPr/>
        </p:nvSpPr>
        <p:spPr>
          <a:xfrm>
            <a:off x="214319" y="883493"/>
            <a:ext cx="2143512" cy="928694"/>
          </a:xfrm>
          <a:prstGeom prst="ellipse">
            <a:avLst/>
          </a:prstGeom>
          <a:scene3d>
            <a:camera prst="orthographicFront" fov="0">
              <a:rot lat="0" lon="0" rev="0"/>
            </a:camera>
            <a:lightRig rig="glow" dir="tl">
              <a:rot lat="0" lon="0" rev="900000"/>
            </a:lightRig>
          </a:scene3d>
          <a:sp3d prstMaterial="powder">
            <a:bevelT w="25400" h="38100" prst="convex"/>
          </a:sp3d>
        </p:spPr>
        <p:style>
          <a:lnRef idx="0">
            <a:schemeClr val="accent2"/>
          </a:lnRef>
          <a:fillRef idx="3">
            <a:schemeClr val="accent2"/>
          </a:fillRef>
          <a:effectRef idx="3">
            <a:schemeClr val="accent2"/>
          </a:effectRef>
          <a:fontRef idx="minor">
            <a:schemeClr val="lt1"/>
          </a:fontRef>
        </p:style>
        <p:txBody>
          <a:bodyPr rtlCol="0" anchor="ctr"/>
          <a:lstStyle/>
          <a:p>
            <a:pPr algn="ctr" defTabSz="914400"/>
            <a:r>
              <a:rPr lang="es-EC" dirty="0" smtClean="0">
                <a:solidFill>
                  <a:prstClr val="white"/>
                </a:solidFill>
              </a:rPr>
              <a:t>ANALÍTICO SINTÉTICO</a:t>
            </a:r>
            <a:endParaRPr lang="es-EC" dirty="0">
              <a:solidFill>
                <a:prstClr val="white"/>
              </a:solidFill>
            </a:endParaRPr>
          </a:p>
        </p:txBody>
      </p:sp>
      <p:sp>
        <p:nvSpPr>
          <p:cNvPr id="9" name="8 Elipse"/>
          <p:cNvSpPr/>
          <p:nvPr/>
        </p:nvSpPr>
        <p:spPr>
          <a:xfrm>
            <a:off x="3332245" y="491811"/>
            <a:ext cx="2357863" cy="928694"/>
          </a:xfrm>
          <a:prstGeom prst="ellipse">
            <a:avLst/>
          </a:prstGeom>
          <a:scene3d>
            <a:camera prst="orthographicFront" fov="0">
              <a:rot lat="0" lon="0" rev="0"/>
            </a:camera>
            <a:lightRig rig="glow" dir="tl">
              <a:rot lat="0" lon="0" rev="900000"/>
            </a:lightRig>
          </a:scene3d>
          <a:sp3d prstMaterial="powder">
            <a:bevelT w="25400" h="38100" prst="convex"/>
          </a:sp3d>
        </p:spPr>
        <p:style>
          <a:lnRef idx="0">
            <a:schemeClr val="accent2"/>
          </a:lnRef>
          <a:fillRef idx="3">
            <a:schemeClr val="accent2"/>
          </a:fillRef>
          <a:effectRef idx="3">
            <a:schemeClr val="accent2"/>
          </a:effectRef>
          <a:fontRef idx="minor">
            <a:schemeClr val="lt1"/>
          </a:fontRef>
        </p:style>
        <p:txBody>
          <a:bodyPr rtlCol="0" anchor="ctr"/>
          <a:lstStyle/>
          <a:p>
            <a:pPr algn="ctr" defTabSz="914400"/>
            <a:r>
              <a:rPr lang="es-EC" dirty="0" smtClean="0">
                <a:solidFill>
                  <a:prstClr val="white"/>
                </a:solidFill>
              </a:rPr>
              <a:t>INDUCTIVO -DEDUCTIVO</a:t>
            </a:r>
            <a:endParaRPr lang="es-EC" dirty="0">
              <a:solidFill>
                <a:prstClr val="white"/>
              </a:solidFill>
            </a:endParaRPr>
          </a:p>
        </p:txBody>
      </p:sp>
      <p:sp>
        <p:nvSpPr>
          <p:cNvPr id="10" name="9 Elipse"/>
          <p:cNvSpPr/>
          <p:nvPr/>
        </p:nvSpPr>
        <p:spPr>
          <a:xfrm>
            <a:off x="6571196" y="967899"/>
            <a:ext cx="2500764" cy="928694"/>
          </a:xfrm>
          <a:prstGeom prst="ellipse">
            <a:avLst/>
          </a:prstGeom>
          <a:scene3d>
            <a:camera prst="orthographicFront" fov="0">
              <a:rot lat="0" lon="0" rev="0"/>
            </a:camera>
            <a:lightRig rig="glow" dir="tl">
              <a:rot lat="0" lon="0" rev="900000"/>
            </a:lightRig>
          </a:scene3d>
          <a:sp3d prstMaterial="powder">
            <a:bevelT w="25400" h="38100" prst="convex"/>
          </a:sp3d>
        </p:spPr>
        <p:style>
          <a:lnRef idx="0">
            <a:schemeClr val="accent2"/>
          </a:lnRef>
          <a:fillRef idx="3">
            <a:schemeClr val="accent2"/>
          </a:fillRef>
          <a:effectRef idx="3">
            <a:schemeClr val="accent2"/>
          </a:effectRef>
          <a:fontRef idx="minor">
            <a:schemeClr val="lt1"/>
          </a:fontRef>
        </p:style>
        <p:txBody>
          <a:bodyPr rtlCol="0" anchor="ctr"/>
          <a:lstStyle/>
          <a:p>
            <a:pPr algn="ctr" defTabSz="914400"/>
            <a:r>
              <a:rPr lang="es-EC" dirty="0" smtClean="0">
                <a:solidFill>
                  <a:prstClr val="white"/>
                </a:solidFill>
              </a:rPr>
              <a:t>HIPOTÉTICO DEDUCTIVO</a:t>
            </a:r>
            <a:endParaRPr lang="es-EC" dirty="0">
              <a:solidFill>
                <a:prstClr val="white"/>
              </a:solidFill>
            </a:endParaRPr>
          </a:p>
        </p:txBody>
      </p:sp>
      <p:sp>
        <p:nvSpPr>
          <p:cNvPr id="12" name="11 Elipse"/>
          <p:cNvSpPr/>
          <p:nvPr/>
        </p:nvSpPr>
        <p:spPr>
          <a:xfrm>
            <a:off x="5970358" y="4455216"/>
            <a:ext cx="2500764" cy="642942"/>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algn="ctr" defTabSz="914400"/>
            <a:r>
              <a:rPr lang="es-EC" dirty="0" smtClean="0">
                <a:solidFill>
                  <a:prstClr val="white"/>
                </a:solidFill>
              </a:rPr>
              <a:t>POBLACIÓN  </a:t>
            </a:r>
            <a:endParaRPr lang="es-EC" dirty="0">
              <a:solidFill>
                <a:prstClr val="white"/>
              </a:solidFill>
            </a:endParaRPr>
          </a:p>
        </p:txBody>
      </p:sp>
      <p:sp>
        <p:nvSpPr>
          <p:cNvPr id="13" name="12 Elipse"/>
          <p:cNvSpPr/>
          <p:nvPr/>
        </p:nvSpPr>
        <p:spPr>
          <a:xfrm>
            <a:off x="214319" y="3725771"/>
            <a:ext cx="2500764" cy="642942"/>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algn="ctr" defTabSz="914400"/>
            <a:r>
              <a:rPr lang="es-EC" dirty="0" smtClean="0">
                <a:solidFill>
                  <a:prstClr val="white"/>
                </a:solidFill>
              </a:rPr>
              <a:t>TEST  </a:t>
            </a:r>
            <a:endParaRPr lang="es-EC" dirty="0">
              <a:solidFill>
                <a:prstClr val="white"/>
              </a:solidFill>
            </a:endParaRPr>
          </a:p>
        </p:txBody>
      </p:sp>
      <p:sp>
        <p:nvSpPr>
          <p:cNvPr id="14" name="AutoShape 12"/>
          <p:cNvSpPr>
            <a:spLocks noChangeArrowheads="1"/>
          </p:cNvSpPr>
          <p:nvPr/>
        </p:nvSpPr>
        <p:spPr bwMode="auto">
          <a:xfrm>
            <a:off x="214319" y="4991899"/>
            <a:ext cx="4082171" cy="1591628"/>
          </a:xfrm>
          <a:prstGeom prst="roundRect">
            <a:avLst>
              <a:gd name="adj" fmla="val 13479"/>
            </a:avLst>
          </a:prstGeom>
          <a:ln>
            <a:headEnd/>
            <a:tailEnd/>
          </a:ln>
        </p:spPr>
        <p:style>
          <a:lnRef idx="0">
            <a:schemeClr val="accent5"/>
          </a:lnRef>
          <a:fillRef idx="3">
            <a:schemeClr val="accent5"/>
          </a:fillRef>
          <a:effectRef idx="3">
            <a:schemeClr val="accent5"/>
          </a:effectRef>
          <a:fontRef idx="minor">
            <a:schemeClr val="lt1"/>
          </a:fontRef>
        </p:style>
        <p:txBody>
          <a:bodyPr wrap="square">
            <a:spAutoFit/>
          </a:bodyPr>
          <a:lstStyle/>
          <a:p>
            <a:pPr marL="228600" indent="-228600" algn="just" defTabSz="914400">
              <a:lnSpc>
                <a:spcPct val="150000"/>
              </a:lnSpc>
              <a:spcBef>
                <a:spcPct val="0"/>
              </a:spcBef>
              <a:buFont typeface="+mj-lt"/>
              <a:buAutoNum type="arabicPeriod"/>
              <a:defRPr/>
            </a:pPr>
            <a:r>
              <a:rPr lang="es-ES" sz="1200" dirty="0" smtClean="0">
                <a:solidFill>
                  <a:prstClr val="black"/>
                </a:solidFill>
                <a:ea typeface="SimSun" pitchFamily="2" charset="-122"/>
                <a:cs typeface="Arial" charset="0"/>
              </a:rPr>
              <a:t>ANTROPOMÉTRICO</a:t>
            </a:r>
            <a:endParaRPr lang="es-ES" sz="1200" dirty="0">
              <a:solidFill>
                <a:prstClr val="black"/>
              </a:solidFill>
              <a:ea typeface="SimSun" pitchFamily="2" charset="-122"/>
              <a:cs typeface="Arial" charset="0"/>
            </a:endParaRPr>
          </a:p>
          <a:p>
            <a:pPr marL="228600" indent="-228600" algn="just" defTabSz="914400">
              <a:lnSpc>
                <a:spcPct val="150000"/>
              </a:lnSpc>
              <a:spcBef>
                <a:spcPct val="0"/>
              </a:spcBef>
              <a:buFont typeface="+mj-lt"/>
              <a:buAutoNum type="arabicPeriod"/>
              <a:defRPr/>
            </a:pPr>
            <a:r>
              <a:rPr lang="es-ES" sz="1200" dirty="0" smtClean="0">
                <a:solidFill>
                  <a:prstClr val="black"/>
                </a:solidFill>
                <a:ea typeface="SimSun" pitchFamily="2" charset="-122"/>
                <a:cs typeface="Arial" charset="0"/>
              </a:rPr>
              <a:t>ABDOMINALES</a:t>
            </a:r>
            <a:endParaRPr lang="es-ES" sz="1200" dirty="0">
              <a:solidFill>
                <a:prstClr val="black"/>
              </a:solidFill>
              <a:ea typeface="SimSun" pitchFamily="2" charset="-122"/>
              <a:cs typeface="Arial" charset="0"/>
            </a:endParaRPr>
          </a:p>
          <a:p>
            <a:pPr marL="228600" indent="-228600" algn="just" defTabSz="914400">
              <a:lnSpc>
                <a:spcPct val="150000"/>
              </a:lnSpc>
              <a:spcBef>
                <a:spcPct val="0"/>
              </a:spcBef>
              <a:buFont typeface="+mj-lt"/>
              <a:buAutoNum type="arabicPeriod"/>
              <a:defRPr/>
            </a:pPr>
            <a:r>
              <a:rPr lang="es-ES" sz="1200" dirty="0" smtClean="0">
                <a:solidFill>
                  <a:prstClr val="black"/>
                </a:solidFill>
                <a:ea typeface="SimSun" pitchFamily="2" charset="-122"/>
                <a:cs typeface="Arial" charset="0"/>
              </a:rPr>
              <a:t>FLEXIONES DE CODO</a:t>
            </a:r>
            <a:endParaRPr lang="es-ES" sz="1200" dirty="0">
              <a:solidFill>
                <a:prstClr val="black"/>
              </a:solidFill>
              <a:ea typeface="SimSun" pitchFamily="2" charset="-122"/>
              <a:cs typeface="Arial" charset="0"/>
            </a:endParaRPr>
          </a:p>
          <a:p>
            <a:pPr marL="228600" indent="-228600" algn="just" defTabSz="914400">
              <a:lnSpc>
                <a:spcPct val="150000"/>
              </a:lnSpc>
              <a:spcBef>
                <a:spcPct val="0"/>
              </a:spcBef>
              <a:buFont typeface="+mj-lt"/>
              <a:buAutoNum type="arabicPeriod"/>
              <a:defRPr/>
            </a:pPr>
            <a:r>
              <a:rPr lang="es-ES" sz="1200" dirty="0" smtClean="0">
                <a:solidFill>
                  <a:prstClr val="black"/>
                </a:solidFill>
                <a:ea typeface="SimSun" pitchFamily="2" charset="-122"/>
                <a:cs typeface="Arial" charset="0"/>
              </a:rPr>
              <a:t>3200 METROS</a:t>
            </a:r>
            <a:endParaRPr lang="es-ES" sz="1200" dirty="0">
              <a:solidFill>
                <a:prstClr val="black"/>
              </a:solidFill>
              <a:ea typeface="SimSun" pitchFamily="2" charset="-122"/>
              <a:cs typeface="Arial" charset="0"/>
            </a:endParaRPr>
          </a:p>
          <a:p>
            <a:pPr marL="228600" indent="-228600" algn="just" defTabSz="914400">
              <a:lnSpc>
                <a:spcPct val="150000"/>
              </a:lnSpc>
              <a:spcBef>
                <a:spcPct val="0"/>
              </a:spcBef>
              <a:buFont typeface="+mj-lt"/>
              <a:buAutoNum type="arabicPeriod"/>
              <a:defRPr/>
            </a:pPr>
            <a:r>
              <a:rPr lang="es-ES" sz="1200" dirty="0" smtClean="0">
                <a:solidFill>
                  <a:prstClr val="black"/>
                </a:solidFill>
                <a:ea typeface="SimSun" pitchFamily="2" charset="-122"/>
                <a:cs typeface="Arial" charset="0"/>
              </a:rPr>
              <a:t>VELOCIDAD</a:t>
            </a:r>
            <a:endParaRPr lang="es-ES" sz="1200" dirty="0">
              <a:solidFill>
                <a:prstClr val="black"/>
              </a:solidFill>
              <a:ea typeface="SimSun" pitchFamily="2" charset="-122"/>
              <a:cs typeface="Arial" charset="0"/>
            </a:endParaRPr>
          </a:p>
        </p:txBody>
      </p:sp>
      <p:sp>
        <p:nvSpPr>
          <p:cNvPr id="15" name="14 Elipse"/>
          <p:cNvSpPr/>
          <p:nvPr/>
        </p:nvSpPr>
        <p:spPr>
          <a:xfrm>
            <a:off x="5546245" y="5282187"/>
            <a:ext cx="3143818" cy="1000132"/>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algn="ctr" defTabSz="914400"/>
            <a:r>
              <a:rPr lang="es-EC" b="1" i="1" dirty="0" smtClean="0">
                <a:solidFill>
                  <a:prstClr val="white"/>
                </a:solidFill>
                <a:latin typeface="Agency FB" pitchFamily="34" charset="0"/>
              </a:rPr>
              <a:t>120  TRIPULANTES</a:t>
            </a:r>
          </a:p>
          <a:p>
            <a:pPr algn="ctr" defTabSz="914400"/>
            <a:r>
              <a:rPr lang="es-EC" b="1" i="1" dirty="0" smtClean="0">
                <a:solidFill>
                  <a:prstClr val="white"/>
                </a:solidFill>
                <a:latin typeface="Agency FB" pitchFamily="34" charset="0"/>
              </a:rPr>
              <a:t>DE LA ARMADA  </a:t>
            </a:r>
            <a:endParaRPr lang="es-EC" b="1" i="1" dirty="0">
              <a:solidFill>
                <a:prstClr val="white"/>
              </a:solidFill>
              <a:latin typeface="Agency FB" pitchFamily="34" charset="0"/>
            </a:endParaRPr>
          </a:p>
        </p:txBody>
      </p:sp>
      <p:sp>
        <p:nvSpPr>
          <p:cNvPr id="18" name="Freeform 9"/>
          <p:cNvSpPr>
            <a:spLocks/>
          </p:cNvSpPr>
          <p:nvPr/>
        </p:nvSpPr>
        <p:spPr bwMode="auto">
          <a:xfrm rot="10339093" flipV="1">
            <a:off x="6412576" y="2880945"/>
            <a:ext cx="1126491" cy="1554331"/>
          </a:xfrm>
          <a:custGeom>
            <a:avLst/>
            <a:gdLst>
              <a:gd name="T0" fmla="*/ 2147483647 w 566"/>
              <a:gd name="T1" fmla="*/ 2147483647 h 536"/>
              <a:gd name="T2" fmla="*/ 0 w 566"/>
              <a:gd name="T3" fmla="*/ 2147483647 h 536"/>
              <a:gd name="T4" fmla="*/ 2147483647 w 566"/>
              <a:gd name="T5" fmla="*/ 2147483647 h 536"/>
              <a:gd name="T6" fmla="*/ 2147483647 w 566"/>
              <a:gd name="T7" fmla="*/ 2147483647 h 536"/>
              <a:gd name="T8" fmla="*/ 2147483647 w 566"/>
              <a:gd name="T9" fmla="*/ 2147483647 h 536"/>
              <a:gd name="T10" fmla="*/ 2147483647 w 566"/>
              <a:gd name="T11" fmla="*/ 2147483647 h 536"/>
              <a:gd name="T12" fmla="*/ 2147483647 w 566"/>
              <a:gd name="T13" fmla="*/ 2147483647 h 536"/>
              <a:gd name="T14" fmla="*/ 0 60000 65536"/>
              <a:gd name="T15" fmla="*/ 0 60000 65536"/>
              <a:gd name="T16" fmla="*/ 0 60000 65536"/>
              <a:gd name="T17" fmla="*/ 0 60000 65536"/>
              <a:gd name="T18" fmla="*/ 0 60000 65536"/>
              <a:gd name="T19" fmla="*/ 0 60000 65536"/>
              <a:gd name="T20" fmla="*/ 0 60000 65536"/>
              <a:gd name="T21" fmla="*/ 0 w 566"/>
              <a:gd name="T22" fmla="*/ 0 h 536"/>
              <a:gd name="T23" fmla="*/ 566 w 566"/>
              <a:gd name="T24" fmla="*/ 536 h 53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66" h="536">
                <a:moveTo>
                  <a:pt x="82" y="364"/>
                </a:moveTo>
                <a:lnTo>
                  <a:pt x="0" y="342"/>
                </a:lnTo>
                <a:lnTo>
                  <a:pt x="106" y="536"/>
                </a:lnTo>
                <a:lnTo>
                  <a:pt x="336" y="430"/>
                </a:lnTo>
                <a:lnTo>
                  <a:pt x="252" y="406"/>
                </a:lnTo>
                <a:cubicBezTo>
                  <a:pt x="252" y="406"/>
                  <a:pt x="408" y="144"/>
                  <a:pt x="566" y="162"/>
                </a:cubicBezTo>
                <a:cubicBezTo>
                  <a:pt x="234" y="0"/>
                  <a:pt x="82" y="364"/>
                  <a:pt x="82" y="364"/>
                </a:cubicBezTo>
                <a:close/>
              </a:path>
            </a:pathLst>
          </a:custGeom>
          <a:ln>
            <a:headEnd/>
            <a:tailEnd/>
          </a:ln>
        </p:spPr>
        <p:style>
          <a:lnRef idx="1">
            <a:schemeClr val="dk1"/>
          </a:lnRef>
          <a:fillRef idx="1002">
            <a:schemeClr val="lt1"/>
          </a:fillRef>
          <a:effectRef idx="1">
            <a:schemeClr val="dk1"/>
          </a:effectRef>
          <a:fontRef idx="minor">
            <a:schemeClr val="dk1"/>
          </a:fontRef>
        </p:style>
        <p:txBody>
          <a:bodyPr vert="eaVert" wrap="none" anchor="ctr"/>
          <a:lstStyle/>
          <a:p>
            <a:pPr defTabSz="914400"/>
            <a:endParaRPr lang="es-EC" dirty="0">
              <a:solidFill>
                <a:prstClr val="black"/>
              </a:solidFill>
            </a:endParaRPr>
          </a:p>
        </p:txBody>
      </p:sp>
      <p:sp>
        <p:nvSpPr>
          <p:cNvPr id="19" name="Freeform 9"/>
          <p:cNvSpPr>
            <a:spLocks/>
          </p:cNvSpPr>
          <p:nvPr/>
        </p:nvSpPr>
        <p:spPr bwMode="auto">
          <a:xfrm rot="999328">
            <a:off x="1797820" y="2726406"/>
            <a:ext cx="810040" cy="1023358"/>
          </a:xfrm>
          <a:custGeom>
            <a:avLst/>
            <a:gdLst>
              <a:gd name="T0" fmla="*/ 2147483647 w 566"/>
              <a:gd name="T1" fmla="*/ 2147483647 h 536"/>
              <a:gd name="T2" fmla="*/ 0 w 566"/>
              <a:gd name="T3" fmla="*/ 2147483647 h 536"/>
              <a:gd name="T4" fmla="*/ 2147483647 w 566"/>
              <a:gd name="T5" fmla="*/ 2147483647 h 536"/>
              <a:gd name="T6" fmla="*/ 2147483647 w 566"/>
              <a:gd name="T7" fmla="*/ 2147483647 h 536"/>
              <a:gd name="T8" fmla="*/ 2147483647 w 566"/>
              <a:gd name="T9" fmla="*/ 2147483647 h 536"/>
              <a:gd name="T10" fmla="*/ 2147483647 w 566"/>
              <a:gd name="T11" fmla="*/ 2147483647 h 536"/>
              <a:gd name="T12" fmla="*/ 2147483647 w 566"/>
              <a:gd name="T13" fmla="*/ 2147483647 h 536"/>
              <a:gd name="T14" fmla="*/ 0 60000 65536"/>
              <a:gd name="T15" fmla="*/ 0 60000 65536"/>
              <a:gd name="T16" fmla="*/ 0 60000 65536"/>
              <a:gd name="T17" fmla="*/ 0 60000 65536"/>
              <a:gd name="T18" fmla="*/ 0 60000 65536"/>
              <a:gd name="T19" fmla="*/ 0 60000 65536"/>
              <a:gd name="T20" fmla="*/ 0 60000 65536"/>
              <a:gd name="T21" fmla="*/ 0 w 566"/>
              <a:gd name="T22" fmla="*/ 0 h 536"/>
              <a:gd name="T23" fmla="*/ 566 w 566"/>
              <a:gd name="T24" fmla="*/ 536 h 53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66" h="536">
                <a:moveTo>
                  <a:pt x="82" y="364"/>
                </a:moveTo>
                <a:lnTo>
                  <a:pt x="0" y="342"/>
                </a:lnTo>
                <a:lnTo>
                  <a:pt x="106" y="536"/>
                </a:lnTo>
                <a:lnTo>
                  <a:pt x="336" y="430"/>
                </a:lnTo>
                <a:lnTo>
                  <a:pt x="252" y="406"/>
                </a:lnTo>
                <a:cubicBezTo>
                  <a:pt x="252" y="406"/>
                  <a:pt x="408" y="144"/>
                  <a:pt x="566" y="162"/>
                </a:cubicBezTo>
                <a:cubicBezTo>
                  <a:pt x="234" y="0"/>
                  <a:pt x="82" y="364"/>
                  <a:pt x="82" y="364"/>
                </a:cubicBezTo>
                <a:close/>
              </a:path>
            </a:pathLst>
          </a:custGeom>
          <a:ln>
            <a:headEnd/>
            <a:tailEnd/>
          </a:ln>
        </p:spPr>
        <p:style>
          <a:lnRef idx="1">
            <a:schemeClr val="dk1"/>
          </a:lnRef>
          <a:fillRef idx="1002">
            <a:schemeClr val="lt1"/>
          </a:fillRef>
          <a:effectRef idx="1">
            <a:schemeClr val="dk1"/>
          </a:effectRef>
          <a:fontRef idx="minor">
            <a:schemeClr val="dk1"/>
          </a:fontRef>
        </p:style>
        <p:txBody>
          <a:bodyPr vert="eaVert" wrap="none" anchor="ctr"/>
          <a:lstStyle/>
          <a:p>
            <a:pPr defTabSz="914400"/>
            <a:endParaRPr lang="es-EC" dirty="0">
              <a:solidFill>
                <a:prstClr val="black"/>
              </a:solidFill>
            </a:endParaRPr>
          </a:p>
        </p:txBody>
      </p:sp>
      <p:sp>
        <p:nvSpPr>
          <p:cNvPr id="21" name="Freeform 9"/>
          <p:cNvSpPr>
            <a:spLocks/>
          </p:cNvSpPr>
          <p:nvPr/>
        </p:nvSpPr>
        <p:spPr bwMode="auto">
          <a:xfrm rot="20895876" flipV="1">
            <a:off x="1943780" y="1599432"/>
            <a:ext cx="818729" cy="1703067"/>
          </a:xfrm>
          <a:custGeom>
            <a:avLst/>
            <a:gdLst>
              <a:gd name="T0" fmla="*/ 2147483647 w 566"/>
              <a:gd name="T1" fmla="*/ 2147483647 h 536"/>
              <a:gd name="T2" fmla="*/ 0 w 566"/>
              <a:gd name="T3" fmla="*/ 2147483647 h 536"/>
              <a:gd name="T4" fmla="*/ 2147483647 w 566"/>
              <a:gd name="T5" fmla="*/ 2147483647 h 536"/>
              <a:gd name="T6" fmla="*/ 2147483647 w 566"/>
              <a:gd name="T7" fmla="*/ 2147483647 h 536"/>
              <a:gd name="T8" fmla="*/ 2147483647 w 566"/>
              <a:gd name="T9" fmla="*/ 2147483647 h 536"/>
              <a:gd name="T10" fmla="*/ 2147483647 w 566"/>
              <a:gd name="T11" fmla="*/ 2147483647 h 536"/>
              <a:gd name="T12" fmla="*/ 2147483647 w 566"/>
              <a:gd name="T13" fmla="*/ 2147483647 h 536"/>
              <a:gd name="T14" fmla="*/ 0 60000 65536"/>
              <a:gd name="T15" fmla="*/ 0 60000 65536"/>
              <a:gd name="T16" fmla="*/ 0 60000 65536"/>
              <a:gd name="T17" fmla="*/ 0 60000 65536"/>
              <a:gd name="T18" fmla="*/ 0 60000 65536"/>
              <a:gd name="T19" fmla="*/ 0 60000 65536"/>
              <a:gd name="T20" fmla="*/ 0 60000 65536"/>
              <a:gd name="T21" fmla="*/ 0 w 566"/>
              <a:gd name="T22" fmla="*/ 0 h 536"/>
              <a:gd name="T23" fmla="*/ 566 w 566"/>
              <a:gd name="T24" fmla="*/ 536 h 53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66" h="536">
                <a:moveTo>
                  <a:pt x="82" y="364"/>
                </a:moveTo>
                <a:lnTo>
                  <a:pt x="0" y="342"/>
                </a:lnTo>
                <a:lnTo>
                  <a:pt x="106" y="536"/>
                </a:lnTo>
                <a:lnTo>
                  <a:pt x="336" y="430"/>
                </a:lnTo>
                <a:lnTo>
                  <a:pt x="252" y="406"/>
                </a:lnTo>
                <a:cubicBezTo>
                  <a:pt x="252" y="406"/>
                  <a:pt x="408" y="144"/>
                  <a:pt x="566" y="162"/>
                </a:cubicBezTo>
                <a:cubicBezTo>
                  <a:pt x="234" y="0"/>
                  <a:pt x="82" y="364"/>
                  <a:pt x="82" y="364"/>
                </a:cubicBezTo>
                <a:close/>
              </a:path>
            </a:pathLst>
          </a:custGeom>
          <a:ln>
            <a:headEnd/>
            <a:tailEnd/>
          </a:ln>
        </p:spPr>
        <p:style>
          <a:lnRef idx="1">
            <a:schemeClr val="dk1"/>
          </a:lnRef>
          <a:fillRef idx="1002">
            <a:schemeClr val="lt1"/>
          </a:fillRef>
          <a:effectRef idx="1">
            <a:schemeClr val="dk1"/>
          </a:effectRef>
          <a:fontRef idx="minor">
            <a:schemeClr val="dk1"/>
          </a:fontRef>
        </p:style>
        <p:txBody>
          <a:bodyPr vert="eaVert" wrap="none" anchor="ctr"/>
          <a:lstStyle/>
          <a:p>
            <a:pPr defTabSz="914400"/>
            <a:endParaRPr lang="es-EC" dirty="0">
              <a:solidFill>
                <a:prstClr val="black"/>
              </a:solidFill>
            </a:endParaRPr>
          </a:p>
        </p:txBody>
      </p:sp>
      <p:sp>
        <p:nvSpPr>
          <p:cNvPr id="16" name="Freeform 9"/>
          <p:cNvSpPr>
            <a:spLocks/>
          </p:cNvSpPr>
          <p:nvPr/>
        </p:nvSpPr>
        <p:spPr bwMode="auto">
          <a:xfrm rot="3893182" flipV="1">
            <a:off x="5597988" y="1382231"/>
            <a:ext cx="807782" cy="1833306"/>
          </a:xfrm>
          <a:custGeom>
            <a:avLst/>
            <a:gdLst>
              <a:gd name="T0" fmla="*/ 2147483647 w 566"/>
              <a:gd name="T1" fmla="*/ 2147483647 h 536"/>
              <a:gd name="T2" fmla="*/ 0 w 566"/>
              <a:gd name="T3" fmla="*/ 2147483647 h 536"/>
              <a:gd name="T4" fmla="*/ 2147483647 w 566"/>
              <a:gd name="T5" fmla="*/ 2147483647 h 536"/>
              <a:gd name="T6" fmla="*/ 2147483647 w 566"/>
              <a:gd name="T7" fmla="*/ 2147483647 h 536"/>
              <a:gd name="T8" fmla="*/ 2147483647 w 566"/>
              <a:gd name="T9" fmla="*/ 2147483647 h 536"/>
              <a:gd name="T10" fmla="*/ 2147483647 w 566"/>
              <a:gd name="T11" fmla="*/ 2147483647 h 536"/>
              <a:gd name="T12" fmla="*/ 2147483647 w 566"/>
              <a:gd name="T13" fmla="*/ 2147483647 h 536"/>
              <a:gd name="T14" fmla="*/ 0 60000 65536"/>
              <a:gd name="T15" fmla="*/ 0 60000 65536"/>
              <a:gd name="T16" fmla="*/ 0 60000 65536"/>
              <a:gd name="T17" fmla="*/ 0 60000 65536"/>
              <a:gd name="T18" fmla="*/ 0 60000 65536"/>
              <a:gd name="T19" fmla="*/ 0 60000 65536"/>
              <a:gd name="T20" fmla="*/ 0 60000 65536"/>
              <a:gd name="T21" fmla="*/ 0 w 566"/>
              <a:gd name="T22" fmla="*/ 0 h 536"/>
              <a:gd name="T23" fmla="*/ 566 w 566"/>
              <a:gd name="T24" fmla="*/ 536 h 53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66" h="536">
                <a:moveTo>
                  <a:pt x="82" y="364"/>
                </a:moveTo>
                <a:lnTo>
                  <a:pt x="0" y="342"/>
                </a:lnTo>
                <a:lnTo>
                  <a:pt x="106" y="536"/>
                </a:lnTo>
                <a:lnTo>
                  <a:pt x="336" y="430"/>
                </a:lnTo>
                <a:lnTo>
                  <a:pt x="252" y="406"/>
                </a:lnTo>
                <a:cubicBezTo>
                  <a:pt x="252" y="406"/>
                  <a:pt x="408" y="144"/>
                  <a:pt x="566" y="162"/>
                </a:cubicBezTo>
                <a:cubicBezTo>
                  <a:pt x="234" y="0"/>
                  <a:pt x="82" y="364"/>
                  <a:pt x="82" y="364"/>
                </a:cubicBezTo>
                <a:close/>
              </a:path>
            </a:pathLst>
          </a:custGeom>
          <a:ln>
            <a:headEnd/>
            <a:tailEnd/>
          </a:ln>
        </p:spPr>
        <p:style>
          <a:lnRef idx="1">
            <a:schemeClr val="dk1"/>
          </a:lnRef>
          <a:fillRef idx="1002">
            <a:schemeClr val="lt1"/>
          </a:fillRef>
          <a:effectRef idx="1">
            <a:schemeClr val="dk1"/>
          </a:effectRef>
          <a:fontRef idx="minor">
            <a:schemeClr val="dk1"/>
          </a:fontRef>
        </p:style>
        <p:txBody>
          <a:bodyPr vert="eaVert" wrap="none" anchor="ctr"/>
          <a:lstStyle/>
          <a:p>
            <a:pPr defTabSz="914400"/>
            <a:endParaRPr lang="es-EC" dirty="0">
              <a:solidFill>
                <a:prstClr val="black"/>
              </a:solidFill>
            </a:endParaRPr>
          </a:p>
        </p:txBody>
      </p:sp>
    </p:spTree>
    <p:extLst>
      <p:ext uri="{BB962C8B-B14F-4D97-AF65-F5344CB8AC3E}">
        <p14:creationId xmlns:p14="http://schemas.microsoft.com/office/powerpoint/2010/main" val="1619614921"/>
      </p:ext>
    </p:extLst>
  </p:cSld>
  <p:clrMapOvr>
    <a:masterClrMapping/>
  </p:clrMapOvr>
  <p:transition spd="slow">
    <p:comb/>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1371838" y="2535048"/>
            <a:ext cx="6401912" cy="1752600"/>
          </a:xfrm>
          <a:ln>
            <a:solidFill>
              <a:schemeClr val="tx1"/>
            </a:solidFill>
          </a:ln>
        </p:spPr>
        <p:txBody>
          <a:bodyPr>
            <a:noAutofit/>
          </a:bodyPr>
          <a:lstStyle/>
          <a:p>
            <a:pPr defTabSz="457200">
              <a:spcBef>
                <a:spcPts val="0"/>
              </a:spcBef>
              <a:buClr>
                <a:schemeClr val="accent1"/>
              </a:buClr>
              <a:buSzPct val="80000"/>
            </a:pPr>
            <a:r>
              <a:rPr lang="es-EC" sz="4000" b="1" dirty="0">
                <a:ln w="11430">
                  <a:solidFill>
                    <a:schemeClr val="tx1"/>
                  </a:solidFill>
                </a:ln>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reflection blurRad="6350" stA="50000" endA="300" endPos="50000" dist="29997" dir="5400000" sy="-100000" algn="bl" rotWithShape="0"/>
                </a:effectLst>
                <a:latin typeface="+mj-lt"/>
              </a:rPr>
              <a:t>ANÁLISIS E INTERPRETACIÓN DE RESULTADOS</a:t>
            </a:r>
          </a:p>
        </p:txBody>
      </p:sp>
    </p:spTree>
    <p:extLst>
      <p:ext uri="{BB962C8B-B14F-4D97-AF65-F5344CB8AC3E}">
        <p14:creationId xmlns:p14="http://schemas.microsoft.com/office/powerpoint/2010/main" val="3723125599"/>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85" y="223122"/>
            <a:ext cx="8231029" cy="1143000"/>
          </a:xfrm>
          <a:solidFill>
            <a:schemeClr val="accent6">
              <a:lumMod val="75000"/>
            </a:schemeClr>
          </a:solidFill>
          <a:ln>
            <a:solidFill>
              <a:schemeClr val="tx1"/>
            </a:solidFill>
          </a:ln>
          <a:effectLst>
            <a:innerShdw blurRad="114300">
              <a:prstClr val="black"/>
            </a:innerShdw>
          </a:effectLst>
        </p:spPr>
        <p:txBody>
          <a:bodyPr>
            <a:noAutofit/>
          </a:bodyPr>
          <a:lstStyle/>
          <a:p>
            <a:r>
              <a:rPr lang="es-ES" sz="3600" dirty="0" smtClean="0">
                <a:effectLst>
                  <a:reflection blurRad="6350" stA="50000" endA="300" endPos="50000" dist="29997" dir="5400000" sy="-100000" algn="bl" rotWithShape="0"/>
                </a:effectLst>
              </a:rPr>
              <a:t>PROMEDIO DE PORCENTAJE DE GRASA GENERAL</a:t>
            </a:r>
            <a:endParaRPr lang="es-ES" sz="3600" dirty="0">
              <a:effectLst>
                <a:reflection blurRad="6350" stA="50000" endA="300" endPos="50000" dist="29997" dir="5400000" sy="-100000" algn="bl" rotWithShape="0"/>
              </a:effectLst>
            </a:endParaRPr>
          </a:p>
        </p:txBody>
      </p:sp>
      <p:pic>
        <p:nvPicPr>
          <p:cNvPr id="3" name="Imagen 2"/>
          <p:cNvPicPr>
            <a:picLocks noChangeAspect="1"/>
          </p:cNvPicPr>
          <p:nvPr/>
        </p:nvPicPr>
        <p:blipFill>
          <a:blip r:embed="rId2"/>
          <a:stretch>
            <a:fillRect/>
          </a:stretch>
        </p:blipFill>
        <p:spPr>
          <a:xfrm>
            <a:off x="669701" y="1609859"/>
            <a:ext cx="7843234" cy="5074276"/>
          </a:xfrm>
          <a:prstGeom prst="rect">
            <a:avLst/>
          </a:prstGeom>
        </p:spPr>
      </p:pic>
    </p:spTree>
    <p:extLst>
      <p:ext uri="{BB962C8B-B14F-4D97-AF65-F5344CB8AC3E}">
        <p14:creationId xmlns:p14="http://schemas.microsoft.com/office/powerpoint/2010/main" val="2795365520"/>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85" y="236002"/>
            <a:ext cx="8231029" cy="987492"/>
          </a:xfrm>
          <a:solidFill>
            <a:schemeClr val="accent6">
              <a:lumMod val="75000"/>
            </a:schemeClr>
          </a:solidFill>
          <a:ln>
            <a:solidFill>
              <a:schemeClr val="tx1"/>
            </a:solidFill>
          </a:ln>
          <a:effectLst>
            <a:innerShdw blurRad="114300">
              <a:prstClr val="black"/>
            </a:innerShdw>
          </a:effectLst>
        </p:spPr>
        <p:txBody>
          <a:bodyPr>
            <a:normAutofit/>
          </a:bodyPr>
          <a:lstStyle/>
          <a:p>
            <a:r>
              <a:rPr lang="es-EC" dirty="0">
                <a:effectLst>
                  <a:reflection blurRad="6350" stA="50000" endA="300" endPos="50000" dist="29997" dir="5400000" sy="-100000" algn="bl" rotWithShape="0"/>
                </a:effectLst>
              </a:rPr>
              <a:t>PORCENTAJE DE GRASA GENERAL </a:t>
            </a:r>
          </a:p>
        </p:txBody>
      </p:sp>
      <p:graphicFrame>
        <p:nvGraphicFramePr>
          <p:cNvPr id="6" name="5 Marcador de contenido"/>
          <p:cNvGraphicFramePr>
            <a:graphicFrameLocks noGrp="1"/>
          </p:cNvGraphicFramePr>
          <p:nvPr>
            <p:ph idx="1"/>
            <p:extLst>
              <p:ext uri="{D42A27DB-BD31-4B8C-83A1-F6EECF244321}">
                <p14:modId xmlns:p14="http://schemas.microsoft.com/office/powerpoint/2010/main" val="2615464377"/>
              </p:ext>
            </p:extLst>
          </p:nvPr>
        </p:nvGraphicFramePr>
        <p:xfrm>
          <a:off x="766634" y="1514675"/>
          <a:ext cx="7612329" cy="494071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08032308"/>
      </p:ext>
    </p:extLst>
  </p:cSld>
  <p:clrMapOvr>
    <a:masterClrMapping/>
  </p:clrMapOvr>
  <p:transition spd="slow">
    <p:wheel spokes="1"/>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solidFill>
            <a:schemeClr val="accent6">
              <a:lumMod val="75000"/>
            </a:schemeClr>
          </a:solidFill>
          <a:ln>
            <a:solidFill>
              <a:schemeClr val="tx1"/>
            </a:solidFill>
          </a:ln>
          <a:effectLst>
            <a:innerShdw blurRad="114300">
              <a:prstClr val="black"/>
            </a:innerShdw>
          </a:effectLst>
        </p:spPr>
        <p:txBody>
          <a:bodyPr>
            <a:noAutofit/>
          </a:bodyPr>
          <a:lstStyle/>
          <a:p>
            <a:pPr algn="ctr"/>
            <a:r>
              <a:rPr lang="es-EC" sz="3200" b="1" dirty="0">
                <a:effectLst>
                  <a:reflection blurRad="6350" stA="50000" endA="300" endPos="50000" dist="29997" dir="5400000" sy="-100000" algn="bl" rotWithShape="0"/>
                </a:effectLst>
              </a:rPr>
              <a:t>COMPARACIÓN </a:t>
            </a:r>
            <a:r>
              <a:rPr lang="es-EC" sz="3200" b="1" dirty="0" smtClean="0">
                <a:effectLst>
                  <a:reflection blurRad="6350" stA="50000" endA="300" endPos="50000" dist="29997" dir="5400000" sy="-100000" algn="bl" rotWithShape="0"/>
                </a:effectLst>
              </a:rPr>
              <a:t>DE LAS UNIDADES</a:t>
            </a:r>
            <a:endParaRPr lang="es-EC" sz="3200" b="1" dirty="0">
              <a:effectLst>
                <a:reflection blurRad="6350" stA="50000" endA="300" endPos="50000" dist="29997" dir="5400000" sy="-100000" algn="bl" rotWithShape="0"/>
              </a:effectLst>
            </a:endParaRPr>
          </a:p>
        </p:txBody>
      </p:sp>
      <p:pic>
        <p:nvPicPr>
          <p:cNvPr id="9" name="Imagen 8" descr="C:\Users\Viktor\Documents\tesis 3.jpg"/>
          <p:cNvPicPr/>
          <p:nvPr/>
        </p:nvPicPr>
        <p:blipFill>
          <a:blip r:embed="rId2">
            <a:extLst>
              <a:ext uri="{28A0092B-C50C-407E-A947-70E740481C1C}">
                <a14:useLocalDpi xmlns:a14="http://schemas.microsoft.com/office/drawing/2010/main" val="0"/>
              </a:ext>
            </a:extLst>
          </a:blip>
          <a:srcRect/>
          <a:stretch>
            <a:fillRect/>
          </a:stretch>
        </p:blipFill>
        <p:spPr bwMode="auto">
          <a:xfrm>
            <a:off x="0" y="2131457"/>
            <a:ext cx="4578354" cy="4398132"/>
          </a:xfrm>
          <a:prstGeom prst="rect">
            <a:avLst/>
          </a:prstGeom>
          <a:noFill/>
          <a:ln>
            <a:solidFill>
              <a:schemeClr val="tx1"/>
            </a:solidFill>
          </a:ln>
        </p:spPr>
      </p:pic>
      <p:pic>
        <p:nvPicPr>
          <p:cNvPr id="10" name="Imagen 9" descr="C:\Users\Viktor\Documents\tesis 2.jpg"/>
          <p:cNvPicPr/>
          <p:nvPr/>
        </p:nvPicPr>
        <p:blipFill>
          <a:blip r:embed="rId3">
            <a:extLst>
              <a:ext uri="{28A0092B-C50C-407E-A947-70E740481C1C}">
                <a14:useLocalDpi xmlns:a14="http://schemas.microsoft.com/office/drawing/2010/main" val="0"/>
              </a:ext>
            </a:extLst>
          </a:blip>
          <a:srcRect/>
          <a:stretch>
            <a:fillRect/>
          </a:stretch>
        </p:blipFill>
        <p:spPr bwMode="auto">
          <a:xfrm>
            <a:off x="4713668" y="2131457"/>
            <a:ext cx="4431920" cy="4398132"/>
          </a:xfrm>
          <a:prstGeom prst="rect">
            <a:avLst/>
          </a:prstGeom>
          <a:noFill/>
          <a:ln>
            <a:solidFill>
              <a:schemeClr val="tx1"/>
            </a:solidFill>
          </a:ln>
        </p:spPr>
      </p:pic>
      <p:sp>
        <p:nvSpPr>
          <p:cNvPr id="5" name="CuadroTexto 4"/>
          <p:cNvSpPr txBox="1"/>
          <p:nvPr/>
        </p:nvSpPr>
        <p:spPr>
          <a:xfrm>
            <a:off x="1574400" y="1589881"/>
            <a:ext cx="1429554" cy="369332"/>
          </a:xfrm>
          <a:prstGeom prst="rect">
            <a:avLst/>
          </a:prstGeom>
          <a:solidFill>
            <a:srgbClr val="FFFF00"/>
          </a:solidFill>
        </p:spPr>
        <p:txBody>
          <a:bodyPr wrap="square" rtlCol="0">
            <a:spAutoFit/>
          </a:bodyPr>
          <a:lstStyle/>
          <a:p>
            <a:pPr algn="ctr"/>
            <a:r>
              <a:rPr lang="es-ES" dirty="0" smtClean="0"/>
              <a:t>COGUAR</a:t>
            </a:r>
            <a:endParaRPr lang="es-ES" dirty="0"/>
          </a:p>
        </p:txBody>
      </p:sp>
      <p:sp>
        <p:nvSpPr>
          <p:cNvPr id="11" name="CuadroTexto 10"/>
          <p:cNvSpPr txBox="1"/>
          <p:nvPr/>
        </p:nvSpPr>
        <p:spPr>
          <a:xfrm>
            <a:off x="6298564" y="1615639"/>
            <a:ext cx="1442434" cy="369332"/>
          </a:xfrm>
          <a:prstGeom prst="rect">
            <a:avLst/>
          </a:prstGeom>
          <a:solidFill>
            <a:srgbClr val="FF0000"/>
          </a:solidFill>
        </p:spPr>
        <p:txBody>
          <a:bodyPr wrap="square" rtlCol="0">
            <a:spAutoFit/>
          </a:bodyPr>
          <a:lstStyle/>
          <a:p>
            <a:pPr algn="ctr"/>
            <a:r>
              <a:rPr lang="es-ES" dirty="0" smtClean="0"/>
              <a:t>BIMJAR</a:t>
            </a:r>
            <a:endParaRPr lang="es-ES" dirty="0"/>
          </a:p>
        </p:txBody>
      </p:sp>
    </p:spTree>
    <p:extLst>
      <p:ext uri="{BB962C8B-B14F-4D97-AF65-F5344CB8AC3E}">
        <p14:creationId xmlns:p14="http://schemas.microsoft.com/office/powerpoint/2010/main" val="35265228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47437" y="145850"/>
            <a:ext cx="8231029" cy="910218"/>
          </a:xfrm>
          <a:solidFill>
            <a:schemeClr val="accent6">
              <a:lumMod val="75000"/>
            </a:schemeClr>
          </a:solidFill>
          <a:ln>
            <a:solidFill>
              <a:schemeClr val="tx1"/>
            </a:solidFill>
          </a:ln>
          <a:effectLst>
            <a:innerShdw blurRad="114300">
              <a:prstClr val="black"/>
            </a:innerShdw>
          </a:effectLst>
        </p:spPr>
        <p:txBody>
          <a:bodyPr>
            <a:normAutofit/>
          </a:bodyPr>
          <a:lstStyle/>
          <a:p>
            <a:r>
              <a:rPr lang="es-ES" sz="3600" b="1" dirty="0" smtClean="0">
                <a:effectLst>
                  <a:reflection blurRad="6350" stA="50000" endA="300" endPos="50000" dist="29997" dir="5400000" sy="-100000" algn="bl" rotWithShape="0"/>
                </a:effectLst>
              </a:rPr>
              <a:t>COMPARACIÓN GENERAL</a:t>
            </a:r>
            <a:endParaRPr lang="es-ES" sz="3600" b="1" dirty="0">
              <a:effectLst>
                <a:reflection blurRad="6350" stA="50000" endA="300" endPos="50000" dist="29997" dir="5400000" sy="-100000" algn="bl" rotWithShape="0"/>
              </a:effectLst>
            </a:endParaRPr>
          </a:p>
        </p:txBody>
      </p:sp>
      <p:sp>
        <p:nvSpPr>
          <p:cNvPr id="5" name="2 CuadroTexto"/>
          <p:cNvSpPr txBox="1"/>
          <p:nvPr/>
        </p:nvSpPr>
        <p:spPr>
          <a:xfrm>
            <a:off x="254116" y="5530278"/>
            <a:ext cx="2913538" cy="646331"/>
          </a:xfrm>
          <a:prstGeom prst="rect">
            <a:avLst/>
          </a:prstGeom>
          <a:solidFill>
            <a:schemeClr val="accent5"/>
          </a:solidFill>
        </p:spPr>
        <p:txBody>
          <a:bodyPr wrap="square" rtlCol="0">
            <a:spAutoFit/>
          </a:bodyPr>
          <a:lstStyle/>
          <a:p>
            <a:pPr algn="ctr"/>
            <a:r>
              <a:rPr lang="es-EC" b="1" dirty="0" smtClean="0"/>
              <a:t>COGUAR</a:t>
            </a:r>
          </a:p>
          <a:p>
            <a:pPr algn="ctr"/>
            <a:r>
              <a:rPr lang="es-EC" b="1" dirty="0" smtClean="0"/>
              <a:t>X=</a:t>
            </a:r>
            <a:r>
              <a:rPr lang="es-EC" dirty="0" smtClean="0"/>
              <a:t> </a:t>
            </a:r>
            <a:r>
              <a:rPr lang="es-EC" dirty="0"/>
              <a:t>-4,9 y </a:t>
            </a:r>
            <a:r>
              <a:rPr lang="es-EC" b="1" dirty="0" err="1"/>
              <a:t>Y</a:t>
            </a:r>
            <a:r>
              <a:rPr lang="es-EC" dirty="0"/>
              <a:t> </a:t>
            </a:r>
            <a:r>
              <a:rPr lang="es-EC" b="1" dirty="0" smtClean="0"/>
              <a:t>=</a:t>
            </a:r>
            <a:r>
              <a:rPr lang="es-EC" dirty="0" smtClean="0"/>
              <a:t>2,6</a:t>
            </a:r>
            <a:endParaRPr lang="es-EC" dirty="0"/>
          </a:p>
        </p:txBody>
      </p:sp>
      <p:sp>
        <p:nvSpPr>
          <p:cNvPr id="6" name="7 Llamada de flecha hacia arriba"/>
          <p:cNvSpPr/>
          <p:nvPr/>
        </p:nvSpPr>
        <p:spPr>
          <a:xfrm>
            <a:off x="3519321" y="5530278"/>
            <a:ext cx="2361061" cy="1132770"/>
          </a:xfrm>
          <a:prstGeom prst="up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t>ENDO-MESOMORFO</a:t>
            </a:r>
            <a:endParaRPr lang="es-EC" dirty="0"/>
          </a:p>
        </p:txBody>
      </p:sp>
      <p:sp>
        <p:nvSpPr>
          <p:cNvPr id="7" name="6 CuadroTexto"/>
          <p:cNvSpPr txBox="1"/>
          <p:nvPr/>
        </p:nvSpPr>
        <p:spPr>
          <a:xfrm>
            <a:off x="6232050" y="5530278"/>
            <a:ext cx="2913538" cy="646331"/>
          </a:xfrm>
          <a:prstGeom prst="rect">
            <a:avLst/>
          </a:prstGeom>
          <a:solidFill>
            <a:srgbClr val="FF0000"/>
          </a:solidFill>
        </p:spPr>
        <p:txBody>
          <a:bodyPr wrap="square" rtlCol="0">
            <a:spAutoFit/>
          </a:bodyPr>
          <a:lstStyle/>
          <a:p>
            <a:pPr algn="ctr"/>
            <a:r>
              <a:rPr lang="es-EC" b="1" dirty="0" smtClean="0"/>
              <a:t>BIMJAR</a:t>
            </a:r>
          </a:p>
          <a:p>
            <a:pPr algn="ctr"/>
            <a:r>
              <a:rPr lang="es-EC" b="1" dirty="0" smtClean="0"/>
              <a:t>X=</a:t>
            </a:r>
            <a:r>
              <a:rPr lang="es-EC" dirty="0" smtClean="0"/>
              <a:t> </a:t>
            </a:r>
            <a:r>
              <a:rPr lang="es-EC" dirty="0"/>
              <a:t>-</a:t>
            </a:r>
            <a:r>
              <a:rPr lang="es-EC" dirty="0" smtClean="0"/>
              <a:t>4 </a:t>
            </a:r>
            <a:r>
              <a:rPr lang="es-EC" dirty="0"/>
              <a:t>y </a:t>
            </a:r>
            <a:r>
              <a:rPr lang="es-EC" b="1" dirty="0" err="1"/>
              <a:t>Y</a:t>
            </a:r>
            <a:r>
              <a:rPr lang="es-EC" b="1" dirty="0"/>
              <a:t> </a:t>
            </a:r>
            <a:r>
              <a:rPr lang="es-EC" b="1" dirty="0" smtClean="0"/>
              <a:t>=</a:t>
            </a:r>
            <a:r>
              <a:rPr lang="es-EC" dirty="0" smtClean="0"/>
              <a:t>2,9</a:t>
            </a:r>
            <a:endParaRPr lang="es-EC" dirty="0"/>
          </a:p>
        </p:txBody>
      </p:sp>
      <p:pic>
        <p:nvPicPr>
          <p:cNvPr id="8" name="Imagen 7" descr="C:\Users\Viktor\Documents\tesis 4.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2653" y="1210988"/>
            <a:ext cx="4760595" cy="4123055"/>
          </a:xfrm>
          <a:prstGeom prst="rect">
            <a:avLst/>
          </a:prstGeom>
          <a:noFill/>
          <a:ln>
            <a:solidFill>
              <a:schemeClr val="tx1"/>
            </a:solidFill>
          </a:ln>
        </p:spPr>
      </p:pic>
    </p:spTree>
    <p:extLst>
      <p:ext uri="{BB962C8B-B14F-4D97-AF65-F5344CB8AC3E}">
        <p14:creationId xmlns:p14="http://schemas.microsoft.com/office/powerpoint/2010/main" val="279435220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68655" y="107213"/>
            <a:ext cx="6986703" cy="897339"/>
          </a:xfrm>
          <a:solidFill>
            <a:schemeClr val="accent6">
              <a:lumMod val="75000"/>
            </a:schemeClr>
          </a:solidFill>
          <a:ln>
            <a:solidFill>
              <a:schemeClr val="tx1"/>
            </a:solidFill>
          </a:ln>
          <a:effectLst>
            <a:innerShdw blurRad="114300">
              <a:prstClr val="black"/>
            </a:innerShdw>
          </a:effectLst>
        </p:spPr>
        <p:txBody>
          <a:bodyPr>
            <a:noAutofit/>
          </a:bodyPr>
          <a:lstStyle/>
          <a:p>
            <a:r>
              <a:rPr lang="es-ES" sz="2800" b="1" dirty="0" smtClean="0">
                <a:effectLst>
                  <a:reflection blurRad="6350" stA="50000" endA="300" endPos="50000" dist="29997" dir="5400000" sy="-100000" algn="bl" rotWithShape="0"/>
                </a:effectLst>
                <a:latin typeface="+mn-lt"/>
                <a:ea typeface="Times New Roman" panose="02020603050405020304" pitchFamily="18" charset="0"/>
              </a:rPr>
              <a:t>PROMEDIO DE PRUEBAS FÍSICAS COGUAR</a:t>
            </a:r>
            <a:endParaRPr lang="es-ES" sz="2800" dirty="0">
              <a:effectLst>
                <a:reflection blurRad="6350" stA="50000" endA="300" endPos="50000" dist="29997" dir="5400000" sy="-100000" algn="bl" rotWithShape="0"/>
              </a:effectLst>
              <a:latin typeface="+mn-lt"/>
            </a:endParaRPr>
          </a:p>
        </p:txBody>
      </p:sp>
      <p:graphicFrame>
        <p:nvGraphicFramePr>
          <p:cNvPr id="4" name="Tabla 3"/>
          <p:cNvGraphicFramePr>
            <a:graphicFrameLocks noGrp="1"/>
          </p:cNvGraphicFramePr>
          <p:nvPr>
            <p:extLst>
              <p:ext uri="{D42A27DB-BD31-4B8C-83A1-F6EECF244321}">
                <p14:modId xmlns:p14="http://schemas.microsoft.com/office/powerpoint/2010/main" val="4261098792"/>
              </p:ext>
            </p:extLst>
          </p:nvPr>
        </p:nvGraphicFramePr>
        <p:xfrm>
          <a:off x="495836" y="1501247"/>
          <a:ext cx="8231187" cy="4877962"/>
        </p:xfrm>
        <a:graphic>
          <a:graphicData uri="http://schemas.openxmlformats.org/drawingml/2006/table">
            <a:tbl>
              <a:tblPr firstRow="1" firstCol="1" bandRow="1">
                <a:tableStyleId>{16D9F66E-5EB9-4882-86FB-DCBF35E3C3E4}</a:tableStyleId>
              </a:tblPr>
              <a:tblGrid>
                <a:gridCol w="1399302"/>
                <a:gridCol w="1414118"/>
                <a:gridCol w="737514"/>
                <a:gridCol w="1626483"/>
                <a:gridCol w="737514"/>
                <a:gridCol w="1567218"/>
                <a:gridCol w="749038"/>
              </a:tblGrid>
              <a:tr h="244421">
                <a:tc>
                  <a:txBody>
                    <a:bodyPr/>
                    <a:lstStyle/>
                    <a:p>
                      <a:endParaRPr lang="es-ES" sz="1200" dirty="0">
                        <a:solidFill>
                          <a:srgbClr val="365F91"/>
                        </a:solidFill>
                        <a:effectLst/>
                        <a:latin typeface="Times New Roman" panose="02020603050405020304" pitchFamily="18" charset="0"/>
                      </a:endParaRPr>
                    </a:p>
                  </a:txBody>
                  <a:tcPr marL="68580" marR="68580" marT="0" marB="0"/>
                </a:tc>
                <a:tc gridSpan="2">
                  <a:txBody>
                    <a:bodyPr/>
                    <a:lstStyle/>
                    <a:p>
                      <a:pPr algn="ctr">
                        <a:spcAft>
                          <a:spcPts val="0"/>
                        </a:spcAft>
                      </a:pPr>
                      <a:r>
                        <a:rPr lang="es-EC" sz="1400" dirty="0">
                          <a:effectLst/>
                        </a:rPr>
                        <a:t>     ABDOMINALES</a:t>
                      </a:r>
                      <a:endParaRPr lang="es-ES" sz="2400" dirty="0">
                        <a:solidFill>
                          <a:srgbClr val="365F91"/>
                        </a:solidFill>
                        <a:effectLst/>
                        <a:latin typeface="Times New Roman" panose="02020603050405020304" pitchFamily="18" charset="0"/>
                        <a:ea typeface="Times New Roman" panose="02020603050405020304" pitchFamily="18" charset="0"/>
                      </a:endParaRPr>
                    </a:p>
                  </a:txBody>
                  <a:tcPr marL="68580" marR="68580" marT="0" marB="0"/>
                </a:tc>
                <a:tc hMerge="1">
                  <a:txBody>
                    <a:bodyPr/>
                    <a:lstStyle/>
                    <a:p>
                      <a:endParaRPr lang="es-ES"/>
                    </a:p>
                  </a:txBody>
                  <a:tcPr/>
                </a:tc>
                <a:tc gridSpan="2">
                  <a:txBody>
                    <a:bodyPr/>
                    <a:lstStyle/>
                    <a:p>
                      <a:pPr algn="r">
                        <a:spcAft>
                          <a:spcPts val="0"/>
                        </a:spcAft>
                      </a:pPr>
                      <a:r>
                        <a:rPr lang="es-EC" sz="1400">
                          <a:effectLst/>
                        </a:rPr>
                        <a:t>FLEXIONES DE CODO</a:t>
                      </a:r>
                      <a:endParaRPr lang="es-ES" sz="2400">
                        <a:solidFill>
                          <a:srgbClr val="365F91"/>
                        </a:solidFill>
                        <a:effectLst/>
                        <a:latin typeface="Times New Roman" panose="02020603050405020304" pitchFamily="18" charset="0"/>
                        <a:ea typeface="Times New Roman" panose="02020603050405020304" pitchFamily="18" charset="0"/>
                      </a:endParaRPr>
                    </a:p>
                  </a:txBody>
                  <a:tcPr marL="68580" marR="68580" marT="0" marB="0"/>
                </a:tc>
                <a:tc hMerge="1">
                  <a:txBody>
                    <a:bodyPr/>
                    <a:lstStyle/>
                    <a:p>
                      <a:endParaRPr lang="es-ES"/>
                    </a:p>
                  </a:txBody>
                  <a:tcPr/>
                </a:tc>
                <a:tc gridSpan="2">
                  <a:txBody>
                    <a:bodyPr/>
                    <a:lstStyle/>
                    <a:p>
                      <a:pPr algn="ctr">
                        <a:spcAft>
                          <a:spcPts val="0"/>
                        </a:spcAft>
                      </a:pPr>
                      <a:r>
                        <a:rPr lang="es-EC" sz="1400" dirty="0">
                          <a:effectLst/>
                        </a:rPr>
                        <a:t>3200 MTS.</a:t>
                      </a:r>
                      <a:endParaRPr lang="es-ES" sz="2400" dirty="0">
                        <a:solidFill>
                          <a:srgbClr val="365F91"/>
                        </a:solidFill>
                        <a:effectLst/>
                        <a:latin typeface="Times New Roman" panose="02020603050405020304" pitchFamily="18" charset="0"/>
                        <a:ea typeface="Times New Roman" panose="02020603050405020304" pitchFamily="18" charset="0"/>
                      </a:endParaRPr>
                    </a:p>
                  </a:txBody>
                  <a:tcPr marL="68580" marR="68580" marT="0" marB="0"/>
                </a:tc>
                <a:tc hMerge="1">
                  <a:txBody>
                    <a:bodyPr/>
                    <a:lstStyle/>
                    <a:p>
                      <a:endParaRPr lang="es-ES"/>
                    </a:p>
                  </a:txBody>
                  <a:tcPr/>
                </a:tc>
              </a:tr>
              <a:tr h="244421">
                <a:tc>
                  <a:txBody>
                    <a:bodyPr/>
                    <a:lstStyle/>
                    <a:p>
                      <a:endParaRPr lang="es-ES" sz="1200">
                        <a:solidFill>
                          <a:srgbClr val="365F91"/>
                        </a:solidFill>
                        <a:effectLst/>
                        <a:latin typeface="Times New Roman" panose="02020603050405020304" pitchFamily="18" charset="0"/>
                      </a:endParaRPr>
                    </a:p>
                  </a:txBody>
                  <a:tcPr marL="68580" marR="68580" marT="0" marB="0"/>
                </a:tc>
                <a:tc>
                  <a:txBody>
                    <a:bodyPr/>
                    <a:lstStyle/>
                    <a:p>
                      <a:pPr algn="ctr">
                        <a:spcAft>
                          <a:spcPts val="0"/>
                        </a:spcAft>
                      </a:pPr>
                      <a:r>
                        <a:rPr lang="es-EC" sz="1400" dirty="0">
                          <a:effectLst/>
                        </a:rPr>
                        <a:t>REAL.</a:t>
                      </a:r>
                      <a:endParaRPr lang="es-ES" sz="2400" dirty="0">
                        <a:solidFill>
                          <a:srgbClr val="365F91"/>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400" dirty="0">
                          <a:effectLst/>
                        </a:rPr>
                        <a:t>IDEAL</a:t>
                      </a:r>
                      <a:endParaRPr lang="es-ES" sz="2400" dirty="0">
                        <a:solidFill>
                          <a:srgbClr val="365F91"/>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400" dirty="0">
                          <a:effectLst/>
                        </a:rPr>
                        <a:t>REAL.</a:t>
                      </a:r>
                      <a:endParaRPr lang="es-ES" sz="2400" dirty="0">
                        <a:solidFill>
                          <a:srgbClr val="365F91"/>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400">
                          <a:effectLst/>
                        </a:rPr>
                        <a:t>IDEAL</a:t>
                      </a:r>
                      <a:endParaRPr lang="es-ES" sz="2400">
                        <a:solidFill>
                          <a:srgbClr val="365F91"/>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400" dirty="0">
                          <a:effectLst/>
                        </a:rPr>
                        <a:t>REAL.</a:t>
                      </a:r>
                      <a:endParaRPr lang="es-ES" sz="2400" dirty="0">
                        <a:solidFill>
                          <a:srgbClr val="365F91"/>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400" dirty="0">
                          <a:effectLst/>
                        </a:rPr>
                        <a:t>IDEAL</a:t>
                      </a:r>
                      <a:endParaRPr lang="es-ES" sz="2400" dirty="0">
                        <a:solidFill>
                          <a:srgbClr val="365F91"/>
                        </a:solidFill>
                        <a:effectLst/>
                        <a:latin typeface="Times New Roman" panose="02020603050405020304" pitchFamily="18" charset="0"/>
                        <a:ea typeface="Times New Roman" panose="02020603050405020304" pitchFamily="18" charset="0"/>
                      </a:endParaRPr>
                    </a:p>
                  </a:txBody>
                  <a:tcPr marL="68580" marR="68580" marT="0" marB="0"/>
                </a:tc>
              </a:tr>
              <a:tr h="468350">
                <a:tc>
                  <a:txBody>
                    <a:bodyPr/>
                    <a:lstStyle/>
                    <a:p>
                      <a:pPr algn="ctr">
                        <a:spcAft>
                          <a:spcPts val="0"/>
                        </a:spcAft>
                      </a:pPr>
                      <a:r>
                        <a:rPr lang="es-EC" sz="1600" dirty="0">
                          <a:effectLst/>
                        </a:rPr>
                        <a:t>Tabla 1</a:t>
                      </a:r>
                      <a:endParaRPr lang="es-ES" sz="1800" dirty="0">
                        <a:effectLst/>
                      </a:endParaRPr>
                    </a:p>
                    <a:p>
                      <a:pPr algn="ctr">
                        <a:spcAft>
                          <a:spcPts val="0"/>
                        </a:spcAft>
                      </a:pPr>
                      <a:r>
                        <a:rPr lang="es-EC" sz="1600" dirty="0">
                          <a:effectLst/>
                        </a:rPr>
                        <a:t>&lt; 24</a:t>
                      </a:r>
                      <a:endParaRPr lang="es-ES" sz="1800" dirty="0">
                        <a:solidFill>
                          <a:srgbClr val="365F91"/>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600" dirty="0">
                          <a:effectLst/>
                        </a:rPr>
                        <a:t>64</a:t>
                      </a:r>
                      <a:endParaRPr lang="es-ES" sz="1800" dirty="0">
                        <a:solidFill>
                          <a:srgbClr val="365F91"/>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600" dirty="0">
                          <a:effectLst/>
                        </a:rPr>
                        <a:t>65</a:t>
                      </a:r>
                      <a:endParaRPr lang="es-ES" sz="1800" dirty="0">
                        <a:solidFill>
                          <a:srgbClr val="365F91"/>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600" dirty="0">
                          <a:effectLst/>
                        </a:rPr>
                        <a:t>61</a:t>
                      </a:r>
                      <a:endParaRPr lang="es-ES" sz="1800" dirty="0">
                        <a:solidFill>
                          <a:srgbClr val="365F91"/>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600" dirty="0">
                          <a:effectLst/>
                        </a:rPr>
                        <a:t>60</a:t>
                      </a:r>
                      <a:endParaRPr lang="es-ES" sz="1800" dirty="0">
                        <a:solidFill>
                          <a:srgbClr val="365F91"/>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600" dirty="0">
                          <a:effectLst/>
                        </a:rPr>
                        <a:t>14</a:t>
                      </a:r>
                      <a:endParaRPr lang="es-ES" sz="1800" dirty="0">
                        <a:solidFill>
                          <a:srgbClr val="365F91"/>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600">
                          <a:effectLst/>
                        </a:rPr>
                        <a:t>12</a:t>
                      </a:r>
                      <a:endParaRPr lang="es-ES" sz="1800">
                        <a:solidFill>
                          <a:srgbClr val="365F91"/>
                        </a:solidFill>
                        <a:effectLst/>
                        <a:latin typeface="Times New Roman" panose="02020603050405020304" pitchFamily="18" charset="0"/>
                        <a:ea typeface="Times New Roman" panose="02020603050405020304" pitchFamily="18" charset="0"/>
                      </a:endParaRPr>
                    </a:p>
                  </a:txBody>
                  <a:tcPr marL="68580" marR="68580" marT="0" marB="0"/>
                </a:tc>
              </a:tr>
              <a:tr h="468350">
                <a:tc>
                  <a:txBody>
                    <a:bodyPr/>
                    <a:lstStyle/>
                    <a:p>
                      <a:pPr algn="ctr">
                        <a:spcAft>
                          <a:spcPts val="0"/>
                        </a:spcAft>
                      </a:pPr>
                      <a:r>
                        <a:rPr lang="es-EC" sz="1600" dirty="0">
                          <a:effectLst/>
                        </a:rPr>
                        <a:t>Tabla 2</a:t>
                      </a:r>
                      <a:endParaRPr lang="es-ES" sz="1800" dirty="0">
                        <a:effectLst/>
                      </a:endParaRPr>
                    </a:p>
                    <a:p>
                      <a:pPr algn="ctr">
                        <a:spcAft>
                          <a:spcPts val="0"/>
                        </a:spcAft>
                      </a:pPr>
                      <a:r>
                        <a:rPr lang="es-EC" sz="1600" dirty="0">
                          <a:effectLst/>
                        </a:rPr>
                        <a:t>25 - 27</a:t>
                      </a:r>
                      <a:endParaRPr lang="es-ES" sz="1800" dirty="0">
                        <a:solidFill>
                          <a:srgbClr val="365F91"/>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600" dirty="0">
                          <a:effectLst/>
                        </a:rPr>
                        <a:t>63</a:t>
                      </a:r>
                      <a:endParaRPr lang="es-ES" sz="1800" dirty="0">
                        <a:solidFill>
                          <a:srgbClr val="365F91"/>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600">
                          <a:effectLst/>
                        </a:rPr>
                        <a:t>62</a:t>
                      </a:r>
                      <a:endParaRPr lang="es-ES" sz="1800">
                        <a:solidFill>
                          <a:srgbClr val="365F91"/>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600" dirty="0">
                          <a:effectLst/>
                        </a:rPr>
                        <a:t>62</a:t>
                      </a:r>
                      <a:endParaRPr lang="es-ES" sz="1800" dirty="0">
                        <a:solidFill>
                          <a:srgbClr val="365F91"/>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600">
                          <a:effectLst/>
                        </a:rPr>
                        <a:t>56</a:t>
                      </a:r>
                      <a:endParaRPr lang="es-ES" sz="1800">
                        <a:solidFill>
                          <a:srgbClr val="365F91"/>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600">
                          <a:effectLst/>
                        </a:rPr>
                        <a:t>13,5</a:t>
                      </a:r>
                      <a:endParaRPr lang="es-ES" sz="1800">
                        <a:solidFill>
                          <a:srgbClr val="365F91"/>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600">
                          <a:effectLst/>
                        </a:rPr>
                        <a:t>12,57</a:t>
                      </a:r>
                      <a:endParaRPr lang="es-ES" sz="1800">
                        <a:solidFill>
                          <a:srgbClr val="365F91"/>
                        </a:solidFill>
                        <a:effectLst/>
                        <a:latin typeface="Times New Roman" panose="02020603050405020304" pitchFamily="18" charset="0"/>
                        <a:ea typeface="Times New Roman" panose="02020603050405020304" pitchFamily="18" charset="0"/>
                      </a:endParaRPr>
                    </a:p>
                  </a:txBody>
                  <a:tcPr marL="68580" marR="68580" marT="0" marB="0"/>
                </a:tc>
              </a:tr>
              <a:tr h="468350">
                <a:tc>
                  <a:txBody>
                    <a:bodyPr/>
                    <a:lstStyle/>
                    <a:p>
                      <a:pPr algn="ctr">
                        <a:spcAft>
                          <a:spcPts val="0"/>
                        </a:spcAft>
                      </a:pPr>
                      <a:r>
                        <a:rPr lang="es-EC" sz="1600">
                          <a:effectLst/>
                        </a:rPr>
                        <a:t>Tabla 3</a:t>
                      </a:r>
                      <a:endParaRPr lang="es-ES" sz="1800">
                        <a:effectLst/>
                      </a:endParaRPr>
                    </a:p>
                    <a:p>
                      <a:pPr algn="ctr">
                        <a:spcAft>
                          <a:spcPts val="0"/>
                        </a:spcAft>
                      </a:pPr>
                      <a:r>
                        <a:rPr lang="es-EC" sz="1600">
                          <a:effectLst/>
                        </a:rPr>
                        <a:t>28 - 30</a:t>
                      </a:r>
                      <a:endParaRPr lang="es-ES" sz="1800">
                        <a:solidFill>
                          <a:srgbClr val="365F91"/>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600" dirty="0">
                          <a:effectLst/>
                        </a:rPr>
                        <a:t>58</a:t>
                      </a:r>
                      <a:endParaRPr lang="es-ES" sz="1800" dirty="0">
                        <a:solidFill>
                          <a:srgbClr val="365F91"/>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600" dirty="0">
                          <a:effectLst/>
                        </a:rPr>
                        <a:t>59</a:t>
                      </a:r>
                      <a:endParaRPr lang="es-ES" sz="1800" dirty="0">
                        <a:solidFill>
                          <a:srgbClr val="365F91"/>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600" dirty="0">
                          <a:effectLst/>
                        </a:rPr>
                        <a:t>55</a:t>
                      </a:r>
                      <a:endParaRPr lang="es-ES" sz="1800" dirty="0">
                        <a:solidFill>
                          <a:srgbClr val="365F91"/>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600">
                          <a:effectLst/>
                        </a:rPr>
                        <a:t>52</a:t>
                      </a:r>
                      <a:endParaRPr lang="es-ES" sz="1800">
                        <a:solidFill>
                          <a:srgbClr val="365F91"/>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600">
                          <a:effectLst/>
                        </a:rPr>
                        <a:t>15,78</a:t>
                      </a:r>
                      <a:endParaRPr lang="es-ES" sz="1800">
                        <a:solidFill>
                          <a:srgbClr val="365F91"/>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600">
                          <a:effectLst/>
                        </a:rPr>
                        <a:t>13,29</a:t>
                      </a:r>
                      <a:endParaRPr lang="es-ES" sz="1800">
                        <a:solidFill>
                          <a:srgbClr val="365F91"/>
                        </a:solidFill>
                        <a:effectLst/>
                        <a:latin typeface="Times New Roman" panose="02020603050405020304" pitchFamily="18" charset="0"/>
                        <a:ea typeface="Times New Roman" panose="02020603050405020304" pitchFamily="18" charset="0"/>
                      </a:endParaRPr>
                    </a:p>
                  </a:txBody>
                  <a:tcPr marL="68580" marR="68580" marT="0" marB="0"/>
                </a:tc>
              </a:tr>
              <a:tr h="468350">
                <a:tc>
                  <a:txBody>
                    <a:bodyPr/>
                    <a:lstStyle/>
                    <a:p>
                      <a:pPr algn="ctr">
                        <a:spcAft>
                          <a:spcPts val="0"/>
                        </a:spcAft>
                      </a:pPr>
                      <a:r>
                        <a:rPr lang="es-EC" sz="1600">
                          <a:effectLst/>
                        </a:rPr>
                        <a:t>Tabla 4</a:t>
                      </a:r>
                      <a:endParaRPr lang="es-ES" sz="1800">
                        <a:effectLst/>
                      </a:endParaRPr>
                    </a:p>
                    <a:p>
                      <a:pPr algn="ctr">
                        <a:spcAft>
                          <a:spcPts val="0"/>
                        </a:spcAft>
                      </a:pPr>
                      <a:r>
                        <a:rPr lang="es-EC" sz="1600">
                          <a:effectLst/>
                        </a:rPr>
                        <a:t>31 - 33</a:t>
                      </a:r>
                      <a:endParaRPr lang="es-ES" sz="1800">
                        <a:solidFill>
                          <a:srgbClr val="365F91"/>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600">
                          <a:effectLst/>
                        </a:rPr>
                        <a:t>57</a:t>
                      </a:r>
                      <a:endParaRPr lang="es-ES" sz="1800">
                        <a:solidFill>
                          <a:srgbClr val="365F91"/>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600">
                          <a:effectLst/>
                        </a:rPr>
                        <a:t>56</a:t>
                      </a:r>
                      <a:endParaRPr lang="es-ES" sz="1800">
                        <a:solidFill>
                          <a:srgbClr val="365F91"/>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600" dirty="0">
                          <a:effectLst/>
                        </a:rPr>
                        <a:t>50</a:t>
                      </a:r>
                      <a:endParaRPr lang="es-ES" sz="1800" dirty="0">
                        <a:solidFill>
                          <a:srgbClr val="365F91"/>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600">
                          <a:effectLst/>
                        </a:rPr>
                        <a:t>48</a:t>
                      </a:r>
                      <a:endParaRPr lang="es-ES" sz="1800">
                        <a:solidFill>
                          <a:srgbClr val="365F91"/>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600">
                          <a:effectLst/>
                        </a:rPr>
                        <a:t>15,8</a:t>
                      </a:r>
                      <a:endParaRPr lang="es-ES" sz="1800">
                        <a:solidFill>
                          <a:srgbClr val="365F91"/>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600">
                          <a:effectLst/>
                        </a:rPr>
                        <a:t>13,67</a:t>
                      </a:r>
                      <a:endParaRPr lang="es-ES" sz="1800">
                        <a:solidFill>
                          <a:srgbClr val="365F91"/>
                        </a:solidFill>
                        <a:effectLst/>
                        <a:latin typeface="Times New Roman" panose="02020603050405020304" pitchFamily="18" charset="0"/>
                        <a:ea typeface="Times New Roman" panose="02020603050405020304" pitchFamily="18" charset="0"/>
                      </a:endParaRPr>
                    </a:p>
                  </a:txBody>
                  <a:tcPr marL="68580" marR="68580" marT="0" marB="0"/>
                </a:tc>
              </a:tr>
              <a:tr h="468350">
                <a:tc>
                  <a:txBody>
                    <a:bodyPr/>
                    <a:lstStyle/>
                    <a:p>
                      <a:pPr algn="ctr">
                        <a:spcAft>
                          <a:spcPts val="0"/>
                        </a:spcAft>
                      </a:pPr>
                      <a:r>
                        <a:rPr lang="es-EC" sz="1600">
                          <a:effectLst/>
                        </a:rPr>
                        <a:t>Tabla 5</a:t>
                      </a:r>
                      <a:endParaRPr lang="es-ES" sz="1800">
                        <a:effectLst/>
                      </a:endParaRPr>
                    </a:p>
                    <a:p>
                      <a:pPr algn="ctr">
                        <a:spcAft>
                          <a:spcPts val="0"/>
                        </a:spcAft>
                      </a:pPr>
                      <a:r>
                        <a:rPr lang="es-EC" sz="1600">
                          <a:effectLst/>
                        </a:rPr>
                        <a:t>34 - 36</a:t>
                      </a:r>
                      <a:endParaRPr lang="es-ES" sz="1800">
                        <a:solidFill>
                          <a:srgbClr val="365F91"/>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600">
                          <a:effectLst/>
                        </a:rPr>
                        <a:t>57</a:t>
                      </a:r>
                      <a:endParaRPr lang="es-ES" sz="1800">
                        <a:solidFill>
                          <a:srgbClr val="365F91"/>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600">
                          <a:effectLst/>
                        </a:rPr>
                        <a:t>52</a:t>
                      </a:r>
                      <a:endParaRPr lang="es-ES" sz="1800">
                        <a:solidFill>
                          <a:srgbClr val="365F91"/>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600" dirty="0">
                          <a:effectLst/>
                        </a:rPr>
                        <a:t>50</a:t>
                      </a:r>
                      <a:endParaRPr lang="es-ES" sz="1800" dirty="0">
                        <a:solidFill>
                          <a:srgbClr val="365F91"/>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600">
                          <a:effectLst/>
                        </a:rPr>
                        <a:t>43</a:t>
                      </a:r>
                      <a:endParaRPr lang="es-ES" sz="1800">
                        <a:solidFill>
                          <a:srgbClr val="365F91"/>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600">
                          <a:effectLst/>
                        </a:rPr>
                        <a:t>16</a:t>
                      </a:r>
                      <a:endParaRPr lang="es-ES" sz="1800">
                        <a:solidFill>
                          <a:srgbClr val="365F91"/>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600">
                          <a:effectLst/>
                        </a:rPr>
                        <a:t>14,11</a:t>
                      </a:r>
                      <a:endParaRPr lang="es-ES" sz="1800">
                        <a:solidFill>
                          <a:srgbClr val="365F91"/>
                        </a:solidFill>
                        <a:effectLst/>
                        <a:latin typeface="Times New Roman" panose="02020603050405020304" pitchFamily="18" charset="0"/>
                        <a:ea typeface="Times New Roman" panose="02020603050405020304" pitchFamily="18" charset="0"/>
                      </a:endParaRPr>
                    </a:p>
                  </a:txBody>
                  <a:tcPr marL="68580" marR="68580" marT="0" marB="0"/>
                </a:tc>
              </a:tr>
              <a:tr h="468350">
                <a:tc>
                  <a:txBody>
                    <a:bodyPr/>
                    <a:lstStyle/>
                    <a:p>
                      <a:pPr algn="ctr">
                        <a:spcAft>
                          <a:spcPts val="0"/>
                        </a:spcAft>
                      </a:pPr>
                      <a:r>
                        <a:rPr lang="es-EC" sz="1600">
                          <a:effectLst/>
                        </a:rPr>
                        <a:t>Tabla 6</a:t>
                      </a:r>
                      <a:endParaRPr lang="es-ES" sz="1800">
                        <a:effectLst/>
                      </a:endParaRPr>
                    </a:p>
                    <a:p>
                      <a:pPr algn="ctr">
                        <a:spcAft>
                          <a:spcPts val="0"/>
                        </a:spcAft>
                      </a:pPr>
                      <a:r>
                        <a:rPr lang="es-EC" sz="1600">
                          <a:effectLst/>
                        </a:rPr>
                        <a:t>37 – 39</a:t>
                      </a:r>
                      <a:endParaRPr lang="es-ES" sz="1800">
                        <a:solidFill>
                          <a:srgbClr val="365F91"/>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600">
                          <a:effectLst/>
                        </a:rPr>
                        <a:t>50</a:t>
                      </a:r>
                      <a:endParaRPr lang="es-ES" sz="1800">
                        <a:solidFill>
                          <a:srgbClr val="365F91"/>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600">
                          <a:effectLst/>
                        </a:rPr>
                        <a:t>48</a:t>
                      </a:r>
                      <a:endParaRPr lang="es-ES" sz="1800">
                        <a:solidFill>
                          <a:srgbClr val="365F91"/>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600" dirty="0">
                          <a:effectLst/>
                        </a:rPr>
                        <a:t>42</a:t>
                      </a:r>
                      <a:endParaRPr lang="es-ES" sz="1800" dirty="0">
                        <a:solidFill>
                          <a:srgbClr val="365F91"/>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600">
                          <a:effectLst/>
                        </a:rPr>
                        <a:t>38</a:t>
                      </a:r>
                      <a:endParaRPr lang="es-ES" sz="1800">
                        <a:solidFill>
                          <a:srgbClr val="365F91"/>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600">
                          <a:effectLst/>
                        </a:rPr>
                        <a:t>16,2</a:t>
                      </a:r>
                      <a:endParaRPr lang="es-ES" sz="1800">
                        <a:solidFill>
                          <a:srgbClr val="365F91"/>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600">
                          <a:effectLst/>
                        </a:rPr>
                        <a:t>14,32</a:t>
                      </a:r>
                      <a:endParaRPr lang="es-ES" sz="1800">
                        <a:solidFill>
                          <a:srgbClr val="365F91"/>
                        </a:solidFill>
                        <a:effectLst/>
                        <a:latin typeface="Times New Roman" panose="02020603050405020304" pitchFamily="18" charset="0"/>
                        <a:ea typeface="Times New Roman" panose="02020603050405020304" pitchFamily="18" charset="0"/>
                      </a:endParaRPr>
                    </a:p>
                  </a:txBody>
                  <a:tcPr marL="68580" marR="68580" marT="0" marB="0"/>
                </a:tc>
              </a:tr>
              <a:tr h="468350">
                <a:tc>
                  <a:txBody>
                    <a:bodyPr/>
                    <a:lstStyle/>
                    <a:p>
                      <a:pPr algn="ctr">
                        <a:spcAft>
                          <a:spcPts val="0"/>
                        </a:spcAft>
                      </a:pPr>
                      <a:r>
                        <a:rPr lang="es-EC" sz="1600">
                          <a:effectLst/>
                        </a:rPr>
                        <a:t>Tabla 7</a:t>
                      </a:r>
                      <a:endParaRPr lang="es-ES" sz="1800">
                        <a:effectLst/>
                      </a:endParaRPr>
                    </a:p>
                    <a:p>
                      <a:pPr algn="ctr">
                        <a:spcAft>
                          <a:spcPts val="0"/>
                        </a:spcAft>
                      </a:pPr>
                      <a:r>
                        <a:rPr lang="es-EC" sz="1600">
                          <a:effectLst/>
                        </a:rPr>
                        <a:t>40 – 42</a:t>
                      </a:r>
                      <a:endParaRPr lang="es-ES" sz="1800">
                        <a:solidFill>
                          <a:srgbClr val="365F91"/>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600">
                          <a:effectLst/>
                        </a:rPr>
                        <a:t>50</a:t>
                      </a:r>
                      <a:endParaRPr lang="es-ES" sz="1800">
                        <a:solidFill>
                          <a:srgbClr val="365F91"/>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600">
                          <a:effectLst/>
                        </a:rPr>
                        <a:t>43</a:t>
                      </a:r>
                      <a:endParaRPr lang="es-ES" sz="1800">
                        <a:solidFill>
                          <a:srgbClr val="365F91"/>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600" dirty="0">
                          <a:effectLst/>
                        </a:rPr>
                        <a:t>43</a:t>
                      </a:r>
                      <a:endParaRPr lang="es-ES" sz="1800" dirty="0">
                        <a:solidFill>
                          <a:srgbClr val="365F91"/>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600" dirty="0">
                          <a:effectLst/>
                        </a:rPr>
                        <a:t>33</a:t>
                      </a:r>
                      <a:endParaRPr lang="es-ES" sz="1800" dirty="0">
                        <a:solidFill>
                          <a:srgbClr val="365F91"/>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600">
                          <a:effectLst/>
                        </a:rPr>
                        <a:t>16,89</a:t>
                      </a:r>
                      <a:endParaRPr lang="es-ES" sz="1800">
                        <a:solidFill>
                          <a:srgbClr val="365F91"/>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600">
                          <a:effectLst/>
                        </a:rPr>
                        <a:t>15,14</a:t>
                      </a:r>
                      <a:endParaRPr lang="es-ES" sz="1800">
                        <a:solidFill>
                          <a:srgbClr val="365F91"/>
                        </a:solidFill>
                        <a:effectLst/>
                        <a:latin typeface="Times New Roman" panose="02020603050405020304" pitchFamily="18" charset="0"/>
                        <a:ea typeface="Times New Roman" panose="02020603050405020304" pitchFamily="18" charset="0"/>
                      </a:endParaRPr>
                    </a:p>
                  </a:txBody>
                  <a:tcPr marL="68580" marR="68580" marT="0" marB="0"/>
                </a:tc>
              </a:tr>
              <a:tr h="468350">
                <a:tc>
                  <a:txBody>
                    <a:bodyPr/>
                    <a:lstStyle/>
                    <a:p>
                      <a:pPr algn="ctr">
                        <a:spcAft>
                          <a:spcPts val="0"/>
                        </a:spcAft>
                      </a:pPr>
                      <a:r>
                        <a:rPr lang="es-EC" sz="1600">
                          <a:effectLst/>
                        </a:rPr>
                        <a:t>Tabla 8</a:t>
                      </a:r>
                      <a:endParaRPr lang="es-ES" sz="1800">
                        <a:effectLst/>
                      </a:endParaRPr>
                    </a:p>
                    <a:p>
                      <a:pPr algn="ctr">
                        <a:spcAft>
                          <a:spcPts val="0"/>
                        </a:spcAft>
                      </a:pPr>
                      <a:r>
                        <a:rPr lang="es-EC" sz="1600">
                          <a:effectLst/>
                        </a:rPr>
                        <a:t>43 – 45</a:t>
                      </a:r>
                      <a:endParaRPr lang="es-ES" sz="1800">
                        <a:solidFill>
                          <a:srgbClr val="365F91"/>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600">
                          <a:effectLst/>
                        </a:rPr>
                        <a:t>41</a:t>
                      </a:r>
                      <a:endParaRPr lang="es-ES" sz="1800">
                        <a:solidFill>
                          <a:srgbClr val="365F91"/>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600">
                          <a:effectLst/>
                        </a:rPr>
                        <a:t>38</a:t>
                      </a:r>
                      <a:endParaRPr lang="es-ES" sz="1800">
                        <a:solidFill>
                          <a:srgbClr val="365F91"/>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600">
                          <a:effectLst/>
                        </a:rPr>
                        <a:t>32</a:t>
                      </a:r>
                      <a:endParaRPr lang="es-ES" sz="1800">
                        <a:solidFill>
                          <a:srgbClr val="365F91"/>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600" dirty="0">
                          <a:effectLst/>
                        </a:rPr>
                        <a:t>27</a:t>
                      </a:r>
                      <a:endParaRPr lang="es-ES" sz="1800" dirty="0">
                        <a:solidFill>
                          <a:srgbClr val="365F91"/>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600" dirty="0">
                          <a:effectLst/>
                        </a:rPr>
                        <a:t>15,7</a:t>
                      </a:r>
                      <a:endParaRPr lang="es-ES" sz="1800" dirty="0">
                        <a:solidFill>
                          <a:srgbClr val="365F91"/>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600">
                          <a:effectLst/>
                        </a:rPr>
                        <a:t>15,57</a:t>
                      </a:r>
                      <a:endParaRPr lang="es-ES" sz="1800">
                        <a:solidFill>
                          <a:srgbClr val="365F91"/>
                        </a:solidFill>
                        <a:effectLst/>
                        <a:latin typeface="Times New Roman" panose="02020603050405020304" pitchFamily="18" charset="0"/>
                        <a:ea typeface="Times New Roman" panose="02020603050405020304" pitchFamily="18" charset="0"/>
                      </a:endParaRPr>
                    </a:p>
                  </a:txBody>
                  <a:tcPr marL="68580" marR="68580" marT="0" marB="0"/>
                </a:tc>
              </a:tr>
              <a:tr h="468350">
                <a:tc>
                  <a:txBody>
                    <a:bodyPr/>
                    <a:lstStyle/>
                    <a:p>
                      <a:pPr algn="ctr">
                        <a:spcAft>
                          <a:spcPts val="0"/>
                        </a:spcAft>
                      </a:pPr>
                      <a:r>
                        <a:rPr lang="es-EC" sz="1600" dirty="0">
                          <a:effectLst/>
                        </a:rPr>
                        <a:t>Tabla 9</a:t>
                      </a:r>
                      <a:endParaRPr lang="es-ES" sz="1800" dirty="0">
                        <a:effectLst/>
                      </a:endParaRPr>
                    </a:p>
                    <a:p>
                      <a:pPr algn="ctr">
                        <a:spcAft>
                          <a:spcPts val="0"/>
                        </a:spcAft>
                      </a:pPr>
                      <a:r>
                        <a:rPr lang="es-EC" sz="1600" dirty="0">
                          <a:effectLst/>
                        </a:rPr>
                        <a:t>46 - 48</a:t>
                      </a:r>
                      <a:endParaRPr lang="es-ES" sz="1800" dirty="0">
                        <a:solidFill>
                          <a:srgbClr val="365F91"/>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600">
                          <a:effectLst/>
                        </a:rPr>
                        <a:t>44</a:t>
                      </a:r>
                      <a:endParaRPr lang="es-ES" sz="1800">
                        <a:solidFill>
                          <a:srgbClr val="365F91"/>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600">
                          <a:effectLst/>
                        </a:rPr>
                        <a:t>32</a:t>
                      </a:r>
                      <a:endParaRPr lang="es-ES" sz="1800">
                        <a:solidFill>
                          <a:srgbClr val="365F91"/>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600">
                          <a:effectLst/>
                        </a:rPr>
                        <a:t>38</a:t>
                      </a:r>
                      <a:endParaRPr lang="es-ES" sz="1800">
                        <a:solidFill>
                          <a:srgbClr val="365F91"/>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600">
                          <a:effectLst/>
                        </a:rPr>
                        <a:t>21</a:t>
                      </a:r>
                      <a:endParaRPr lang="es-ES" sz="1800">
                        <a:solidFill>
                          <a:srgbClr val="365F91"/>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600" dirty="0">
                          <a:effectLst/>
                        </a:rPr>
                        <a:t>16,2</a:t>
                      </a:r>
                      <a:endParaRPr lang="es-ES" sz="1800" dirty="0">
                        <a:solidFill>
                          <a:srgbClr val="365F91"/>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600" dirty="0">
                          <a:effectLst/>
                        </a:rPr>
                        <a:t>16,49</a:t>
                      </a:r>
                      <a:endParaRPr lang="es-ES" sz="1800" dirty="0">
                        <a:solidFill>
                          <a:srgbClr val="365F91"/>
                        </a:solidFill>
                        <a:effectLst/>
                        <a:latin typeface="Times New Roman" panose="02020603050405020304" pitchFamily="18" charset="0"/>
                        <a:ea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273522148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33"/>
          <p:cNvSpPr>
            <a:spLocks noChangeArrowheads="1"/>
          </p:cNvSpPr>
          <p:nvPr/>
        </p:nvSpPr>
        <p:spPr bwMode="auto">
          <a:xfrm>
            <a:off x="467630" y="404673"/>
            <a:ext cx="2643654" cy="714375"/>
          </a:xfrm>
          <a:prstGeom prst="rect">
            <a:avLst/>
          </a:prstGeom>
          <a:noFill/>
          <a:ln w="9525">
            <a:noFill/>
            <a:miter lim="800000"/>
            <a:headEnd/>
            <a:tailEnd/>
          </a:ln>
          <a:effectLst>
            <a:outerShdw blurRad="101600" dist="63500" dir="3180000" algn="tl" rotWithShape="0">
              <a:schemeClr val="tx1">
                <a:alpha val="60000"/>
              </a:schemeClr>
            </a:outerShdw>
          </a:effectLst>
        </p:spPr>
        <p:txBody>
          <a:bodyPr anchor="ctr">
            <a:scene3d>
              <a:camera prst="orthographicFront"/>
              <a:lightRig rig="threePt" dir="t"/>
            </a:scene3d>
            <a:sp3d extrusionH="57150">
              <a:bevelT w="38100" h="38100"/>
            </a:sp3d>
          </a:bodyPr>
          <a:lstStyle/>
          <a:p>
            <a:pPr defTabSz="914400">
              <a:spcBef>
                <a:spcPct val="0"/>
              </a:spcBef>
              <a:defRPr/>
            </a:pPr>
            <a:r>
              <a:rPr lang="es-ES_tradnl" sz="3600" dirty="0">
                <a:solidFill>
                  <a:srgbClr val="FFFF00"/>
                </a:solidFill>
                <a:effectLst>
                  <a:glow rad="63500">
                    <a:srgbClr val="C0504D">
                      <a:satMod val="175000"/>
                      <a:alpha val="40000"/>
                    </a:srgbClr>
                  </a:glow>
                  <a:reflection blurRad="6350" stA="55000" endA="300" endPos="45500" dir="5400000" sy="-100000" algn="bl" rotWithShape="0"/>
                </a:effectLst>
                <a:latin typeface="Impact" pitchFamily="34" charset="0"/>
              </a:rPr>
              <a:t>S U M A R I O</a:t>
            </a:r>
          </a:p>
        </p:txBody>
      </p:sp>
      <p:graphicFrame>
        <p:nvGraphicFramePr>
          <p:cNvPr id="17" name="16 Diagrama"/>
          <p:cNvGraphicFramePr/>
          <p:nvPr>
            <p:extLst>
              <p:ext uri="{D42A27DB-BD31-4B8C-83A1-F6EECF244321}">
                <p14:modId xmlns:p14="http://schemas.microsoft.com/office/powerpoint/2010/main" val="3108479149"/>
              </p:ext>
            </p:extLst>
          </p:nvPr>
        </p:nvGraphicFramePr>
        <p:xfrm>
          <a:off x="1663336" y="1237745"/>
          <a:ext cx="6097059" cy="51674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8523685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p:cNvGraphicFramePr>
            <a:graphicFrameLocks noGrp="1"/>
          </p:cNvGraphicFramePr>
          <p:nvPr>
            <p:extLst>
              <p:ext uri="{D42A27DB-BD31-4B8C-83A1-F6EECF244321}">
                <p14:modId xmlns:p14="http://schemas.microsoft.com/office/powerpoint/2010/main" val="191757703"/>
              </p:ext>
            </p:extLst>
          </p:nvPr>
        </p:nvGraphicFramePr>
        <p:xfrm>
          <a:off x="405685" y="1507792"/>
          <a:ext cx="8454980" cy="4924717"/>
        </p:xfrm>
        <a:graphic>
          <a:graphicData uri="http://schemas.openxmlformats.org/drawingml/2006/table">
            <a:tbl>
              <a:tblPr firstRow="1" firstCol="1" bandRow="1">
                <a:tableStyleId>{16D9F66E-5EB9-4882-86FB-DCBF35E3C3E4}</a:tableStyleId>
              </a:tblPr>
              <a:tblGrid>
                <a:gridCol w="955009"/>
                <a:gridCol w="1910018"/>
                <a:gridCol w="515375"/>
                <a:gridCol w="1910018"/>
                <a:gridCol w="515375"/>
                <a:gridCol w="1910018"/>
                <a:gridCol w="739167"/>
              </a:tblGrid>
              <a:tr h="274330">
                <a:tc>
                  <a:txBody>
                    <a:bodyPr/>
                    <a:lstStyle/>
                    <a:p>
                      <a:pPr>
                        <a:spcAft>
                          <a:spcPts val="0"/>
                        </a:spcAft>
                      </a:pPr>
                      <a:r>
                        <a:rPr lang="es-EC" sz="1000" dirty="0">
                          <a:effectLst/>
                        </a:rPr>
                        <a:t> </a:t>
                      </a:r>
                      <a:endParaRPr lang="es-ES" sz="1200" dirty="0">
                        <a:effectLst/>
                        <a:latin typeface="Times New Roman" panose="02020603050405020304" pitchFamily="18" charset="0"/>
                        <a:ea typeface="Times New Roman" panose="02020603050405020304" pitchFamily="18" charset="0"/>
                      </a:endParaRPr>
                    </a:p>
                  </a:txBody>
                  <a:tcPr marL="44450" marR="44450" marT="0" marB="0"/>
                </a:tc>
                <a:tc gridSpan="2">
                  <a:txBody>
                    <a:bodyPr/>
                    <a:lstStyle/>
                    <a:p>
                      <a:pPr marL="0" algn="ctr" defTabSz="914400" rtl="0" eaLnBrk="1" latinLnBrk="0" hangingPunct="1">
                        <a:spcAft>
                          <a:spcPts val="0"/>
                        </a:spcAft>
                      </a:pPr>
                      <a:r>
                        <a:rPr lang="es-EC" sz="1400" kern="1200" dirty="0">
                          <a:effectLst/>
                        </a:rPr>
                        <a:t>       ABDOMINALES</a:t>
                      </a:r>
                      <a:endParaRPr lang="es-ES" sz="1400" kern="1200" dirty="0">
                        <a:solidFill>
                          <a:schemeClr val="dk1"/>
                        </a:solidFill>
                        <a:effectLst/>
                        <a:latin typeface="+mn-lt"/>
                        <a:ea typeface="+mn-ea"/>
                        <a:cs typeface="+mn-cs"/>
                      </a:endParaRPr>
                    </a:p>
                  </a:txBody>
                  <a:tcPr marL="44450" marR="44450" marT="0" marB="0" anchor="ctr"/>
                </a:tc>
                <a:tc hMerge="1">
                  <a:txBody>
                    <a:bodyPr/>
                    <a:lstStyle/>
                    <a:p>
                      <a:endParaRPr lang="es-ES"/>
                    </a:p>
                  </a:txBody>
                  <a:tcPr/>
                </a:tc>
                <a:tc gridSpan="2">
                  <a:txBody>
                    <a:bodyPr/>
                    <a:lstStyle/>
                    <a:p>
                      <a:pPr marL="0" algn="ctr" defTabSz="914400" rtl="0" eaLnBrk="1" latinLnBrk="0" hangingPunct="1">
                        <a:spcAft>
                          <a:spcPts val="0"/>
                        </a:spcAft>
                      </a:pPr>
                      <a:r>
                        <a:rPr lang="es-EC" sz="1400" kern="1200">
                          <a:effectLst/>
                        </a:rPr>
                        <a:t>       FLEXIONES DE CODO</a:t>
                      </a:r>
                      <a:endParaRPr lang="es-ES" sz="1400" kern="1200">
                        <a:solidFill>
                          <a:schemeClr val="dk1"/>
                        </a:solidFill>
                        <a:effectLst/>
                        <a:latin typeface="+mn-lt"/>
                        <a:ea typeface="+mn-ea"/>
                        <a:cs typeface="+mn-cs"/>
                      </a:endParaRPr>
                    </a:p>
                  </a:txBody>
                  <a:tcPr marL="44450" marR="44450" marT="0" marB="0" anchor="ctr"/>
                </a:tc>
                <a:tc hMerge="1">
                  <a:txBody>
                    <a:bodyPr/>
                    <a:lstStyle/>
                    <a:p>
                      <a:endParaRPr lang="es-ES"/>
                    </a:p>
                  </a:txBody>
                  <a:tcPr/>
                </a:tc>
                <a:tc gridSpan="2">
                  <a:txBody>
                    <a:bodyPr/>
                    <a:lstStyle/>
                    <a:p>
                      <a:pPr marL="0" algn="ctr" defTabSz="914400" rtl="0" eaLnBrk="1" latinLnBrk="0" hangingPunct="1">
                        <a:spcAft>
                          <a:spcPts val="0"/>
                        </a:spcAft>
                      </a:pPr>
                      <a:r>
                        <a:rPr lang="es-EC" sz="1400" kern="1200">
                          <a:effectLst/>
                        </a:rPr>
                        <a:t>   3200 MTS.</a:t>
                      </a:r>
                      <a:endParaRPr lang="es-ES" sz="1400" kern="1200">
                        <a:solidFill>
                          <a:schemeClr val="dk1"/>
                        </a:solidFill>
                        <a:effectLst/>
                        <a:latin typeface="+mn-lt"/>
                        <a:ea typeface="+mn-ea"/>
                        <a:cs typeface="+mn-cs"/>
                      </a:endParaRPr>
                    </a:p>
                  </a:txBody>
                  <a:tcPr marL="44450" marR="44450" marT="0" marB="0" anchor="ctr"/>
                </a:tc>
                <a:tc hMerge="1">
                  <a:txBody>
                    <a:bodyPr/>
                    <a:lstStyle/>
                    <a:p>
                      <a:endParaRPr lang="es-ES"/>
                    </a:p>
                  </a:txBody>
                  <a:tcPr/>
                </a:tc>
              </a:tr>
              <a:tr h="261267">
                <a:tc>
                  <a:txBody>
                    <a:bodyPr/>
                    <a:lstStyle/>
                    <a:p>
                      <a:pPr>
                        <a:spcAft>
                          <a:spcPts val="0"/>
                        </a:spcAft>
                      </a:pPr>
                      <a:r>
                        <a:rPr lang="es-EC" sz="1000">
                          <a:effectLst/>
                        </a:rPr>
                        <a:t> </a:t>
                      </a:r>
                      <a:endParaRPr lang="es-ES" sz="1200">
                        <a:effectLst/>
                        <a:latin typeface="Times New Roman" panose="02020603050405020304" pitchFamily="18" charset="0"/>
                        <a:ea typeface="Times New Roman" panose="02020603050405020304" pitchFamily="18" charset="0"/>
                      </a:endParaRPr>
                    </a:p>
                  </a:txBody>
                  <a:tcPr marL="44450" marR="44450" marT="0" marB="0"/>
                </a:tc>
                <a:tc>
                  <a:txBody>
                    <a:bodyPr/>
                    <a:lstStyle/>
                    <a:p>
                      <a:pPr marL="0" algn="ctr" defTabSz="914400" rtl="0" eaLnBrk="1" latinLnBrk="0" hangingPunct="1">
                        <a:spcAft>
                          <a:spcPts val="0"/>
                        </a:spcAft>
                      </a:pPr>
                      <a:r>
                        <a:rPr lang="es-EC" sz="1400" kern="1200" dirty="0">
                          <a:effectLst/>
                        </a:rPr>
                        <a:t>REAL</a:t>
                      </a:r>
                      <a:endParaRPr lang="es-ES" sz="1400" kern="1200" dirty="0">
                        <a:solidFill>
                          <a:schemeClr val="dk1"/>
                        </a:solidFill>
                        <a:effectLst/>
                        <a:latin typeface="+mn-lt"/>
                        <a:ea typeface="+mn-ea"/>
                        <a:cs typeface="+mn-cs"/>
                      </a:endParaRPr>
                    </a:p>
                  </a:txBody>
                  <a:tcPr marL="44450" marR="44450" marT="0" marB="0" anchor="ctr"/>
                </a:tc>
                <a:tc>
                  <a:txBody>
                    <a:bodyPr/>
                    <a:lstStyle/>
                    <a:p>
                      <a:pPr marL="0" algn="ctr" defTabSz="914400" rtl="0" eaLnBrk="1" latinLnBrk="0" hangingPunct="1">
                        <a:spcAft>
                          <a:spcPts val="0"/>
                        </a:spcAft>
                      </a:pPr>
                      <a:r>
                        <a:rPr lang="es-EC" sz="1400" kern="1200" dirty="0">
                          <a:effectLst/>
                        </a:rPr>
                        <a:t>IDEAL</a:t>
                      </a:r>
                      <a:endParaRPr lang="es-ES" sz="1400" kern="1200" dirty="0">
                        <a:solidFill>
                          <a:schemeClr val="dk1"/>
                        </a:solidFill>
                        <a:effectLst/>
                        <a:latin typeface="+mn-lt"/>
                        <a:ea typeface="+mn-ea"/>
                        <a:cs typeface="+mn-cs"/>
                      </a:endParaRPr>
                    </a:p>
                  </a:txBody>
                  <a:tcPr marL="44450" marR="44450" marT="0" marB="0" anchor="ctr"/>
                </a:tc>
                <a:tc>
                  <a:txBody>
                    <a:bodyPr/>
                    <a:lstStyle/>
                    <a:p>
                      <a:pPr marL="0" algn="ctr" defTabSz="914400" rtl="0" eaLnBrk="1" latinLnBrk="0" hangingPunct="1">
                        <a:spcAft>
                          <a:spcPts val="0"/>
                        </a:spcAft>
                      </a:pPr>
                      <a:r>
                        <a:rPr lang="es-EC" sz="1400" kern="1200" dirty="0">
                          <a:effectLst/>
                        </a:rPr>
                        <a:t>REAL</a:t>
                      </a:r>
                      <a:endParaRPr lang="es-ES" sz="1400" kern="1200" dirty="0">
                        <a:solidFill>
                          <a:schemeClr val="dk1"/>
                        </a:solidFill>
                        <a:effectLst/>
                        <a:latin typeface="+mn-lt"/>
                        <a:ea typeface="+mn-ea"/>
                        <a:cs typeface="+mn-cs"/>
                      </a:endParaRPr>
                    </a:p>
                  </a:txBody>
                  <a:tcPr marL="44450" marR="44450" marT="0" marB="0" anchor="ctr"/>
                </a:tc>
                <a:tc>
                  <a:txBody>
                    <a:bodyPr/>
                    <a:lstStyle/>
                    <a:p>
                      <a:pPr marL="0" algn="ctr" defTabSz="914400" rtl="0" eaLnBrk="1" latinLnBrk="0" hangingPunct="1">
                        <a:spcAft>
                          <a:spcPts val="0"/>
                        </a:spcAft>
                      </a:pPr>
                      <a:r>
                        <a:rPr lang="es-EC" sz="1400" kern="1200" dirty="0">
                          <a:effectLst/>
                        </a:rPr>
                        <a:t>IDEAL</a:t>
                      </a:r>
                      <a:endParaRPr lang="es-ES" sz="1400" kern="1200" dirty="0">
                        <a:solidFill>
                          <a:schemeClr val="dk1"/>
                        </a:solidFill>
                        <a:effectLst/>
                        <a:latin typeface="+mn-lt"/>
                        <a:ea typeface="+mn-ea"/>
                        <a:cs typeface="+mn-cs"/>
                      </a:endParaRPr>
                    </a:p>
                  </a:txBody>
                  <a:tcPr marL="44450" marR="44450" marT="0" marB="0" anchor="ctr"/>
                </a:tc>
                <a:tc>
                  <a:txBody>
                    <a:bodyPr/>
                    <a:lstStyle/>
                    <a:p>
                      <a:pPr marL="0" algn="ctr" defTabSz="914400" rtl="0" eaLnBrk="1" latinLnBrk="0" hangingPunct="1">
                        <a:spcAft>
                          <a:spcPts val="0"/>
                        </a:spcAft>
                      </a:pPr>
                      <a:r>
                        <a:rPr lang="es-EC" sz="1400" kern="1200" dirty="0">
                          <a:effectLst/>
                        </a:rPr>
                        <a:t>REAL</a:t>
                      </a:r>
                      <a:endParaRPr lang="es-ES" sz="1400" kern="1200" dirty="0">
                        <a:solidFill>
                          <a:schemeClr val="dk1"/>
                        </a:solidFill>
                        <a:effectLst/>
                        <a:latin typeface="+mn-lt"/>
                        <a:ea typeface="+mn-ea"/>
                        <a:cs typeface="+mn-cs"/>
                      </a:endParaRPr>
                    </a:p>
                  </a:txBody>
                  <a:tcPr marL="44450" marR="44450" marT="0" marB="0" anchor="ctr"/>
                </a:tc>
                <a:tc>
                  <a:txBody>
                    <a:bodyPr/>
                    <a:lstStyle/>
                    <a:p>
                      <a:pPr marL="0" algn="ctr" defTabSz="914400" rtl="0" eaLnBrk="1" latinLnBrk="0" hangingPunct="1">
                        <a:spcAft>
                          <a:spcPts val="0"/>
                        </a:spcAft>
                      </a:pPr>
                      <a:r>
                        <a:rPr lang="es-EC" sz="1400" kern="1200" dirty="0">
                          <a:effectLst/>
                        </a:rPr>
                        <a:t>IDEAL</a:t>
                      </a:r>
                      <a:endParaRPr lang="es-ES" sz="1400" kern="1200" dirty="0">
                        <a:solidFill>
                          <a:schemeClr val="dk1"/>
                        </a:solidFill>
                        <a:effectLst/>
                        <a:latin typeface="+mn-lt"/>
                        <a:ea typeface="+mn-ea"/>
                        <a:cs typeface="+mn-cs"/>
                      </a:endParaRPr>
                    </a:p>
                  </a:txBody>
                  <a:tcPr marL="44450" marR="44450" marT="0" marB="0" anchor="ctr"/>
                </a:tc>
              </a:tr>
              <a:tr h="459830">
                <a:tc>
                  <a:txBody>
                    <a:bodyPr/>
                    <a:lstStyle/>
                    <a:p>
                      <a:pPr marL="0" algn="ctr" defTabSz="914400" rtl="0" eaLnBrk="1" latinLnBrk="0" hangingPunct="1">
                        <a:spcAft>
                          <a:spcPts val="0"/>
                        </a:spcAft>
                      </a:pPr>
                      <a:r>
                        <a:rPr lang="es-EC" sz="1600" kern="1200" dirty="0">
                          <a:effectLst/>
                        </a:rPr>
                        <a:t>Tabla 1</a:t>
                      </a:r>
                      <a:endParaRPr lang="es-ES" sz="1600" kern="1200" dirty="0">
                        <a:effectLst/>
                      </a:endParaRPr>
                    </a:p>
                    <a:p>
                      <a:pPr marL="0" algn="ctr" defTabSz="914400" rtl="0" eaLnBrk="1" latinLnBrk="0" hangingPunct="1">
                        <a:spcAft>
                          <a:spcPts val="0"/>
                        </a:spcAft>
                      </a:pPr>
                      <a:r>
                        <a:rPr lang="es-EC" sz="1600" kern="1200" dirty="0">
                          <a:effectLst/>
                        </a:rPr>
                        <a:t>&lt; 24</a:t>
                      </a:r>
                      <a:endParaRPr lang="es-ES" sz="1600" kern="1200" dirty="0">
                        <a:solidFill>
                          <a:schemeClr val="dk1"/>
                        </a:solidFill>
                        <a:effectLst/>
                        <a:latin typeface="+mn-lt"/>
                        <a:ea typeface="+mn-ea"/>
                        <a:cs typeface="+mn-cs"/>
                      </a:endParaRPr>
                    </a:p>
                  </a:txBody>
                  <a:tcPr marL="44450" marR="44450" marT="0" marB="0" anchor="ctr"/>
                </a:tc>
                <a:tc>
                  <a:txBody>
                    <a:bodyPr/>
                    <a:lstStyle/>
                    <a:p>
                      <a:pPr marL="0" algn="ctr" defTabSz="914400" rtl="0" eaLnBrk="1" latinLnBrk="0" hangingPunct="1">
                        <a:spcAft>
                          <a:spcPts val="0"/>
                        </a:spcAft>
                      </a:pPr>
                      <a:r>
                        <a:rPr lang="es-EC" sz="1600" kern="1200" dirty="0">
                          <a:effectLst/>
                        </a:rPr>
                        <a:t>64</a:t>
                      </a:r>
                      <a:endParaRPr lang="es-ES" sz="1600" kern="1200" dirty="0">
                        <a:solidFill>
                          <a:schemeClr val="dk1"/>
                        </a:solidFill>
                        <a:effectLst/>
                        <a:latin typeface="+mn-lt"/>
                        <a:ea typeface="+mn-ea"/>
                        <a:cs typeface="+mn-cs"/>
                      </a:endParaRPr>
                    </a:p>
                  </a:txBody>
                  <a:tcPr marL="44450" marR="44450" marT="0" marB="0" anchor="ctr"/>
                </a:tc>
                <a:tc>
                  <a:txBody>
                    <a:bodyPr/>
                    <a:lstStyle/>
                    <a:p>
                      <a:pPr marL="0" algn="ctr" defTabSz="914400" rtl="0" eaLnBrk="1" latinLnBrk="0" hangingPunct="1">
                        <a:spcAft>
                          <a:spcPts val="0"/>
                        </a:spcAft>
                      </a:pPr>
                      <a:r>
                        <a:rPr lang="es-EC" sz="1600" kern="1200">
                          <a:effectLst/>
                        </a:rPr>
                        <a:t>65</a:t>
                      </a:r>
                      <a:endParaRPr lang="es-ES" sz="1600" kern="1200">
                        <a:solidFill>
                          <a:schemeClr val="dk1"/>
                        </a:solidFill>
                        <a:effectLst/>
                        <a:latin typeface="+mn-lt"/>
                        <a:ea typeface="+mn-ea"/>
                        <a:cs typeface="+mn-cs"/>
                      </a:endParaRPr>
                    </a:p>
                  </a:txBody>
                  <a:tcPr marL="44450" marR="44450" marT="0" marB="0" anchor="ctr"/>
                </a:tc>
                <a:tc>
                  <a:txBody>
                    <a:bodyPr/>
                    <a:lstStyle/>
                    <a:p>
                      <a:pPr marL="0" algn="ctr" defTabSz="914400" rtl="0" eaLnBrk="1" latinLnBrk="0" hangingPunct="1">
                        <a:spcAft>
                          <a:spcPts val="0"/>
                        </a:spcAft>
                      </a:pPr>
                      <a:r>
                        <a:rPr lang="es-EC" sz="1600" kern="1200">
                          <a:effectLst/>
                        </a:rPr>
                        <a:t>68</a:t>
                      </a:r>
                      <a:endParaRPr lang="es-ES" sz="1600" kern="1200">
                        <a:solidFill>
                          <a:schemeClr val="dk1"/>
                        </a:solidFill>
                        <a:effectLst/>
                        <a:latin typeface="+mn-lt"/>
                        <a:ea typeface="+mn-ea"/>
                        <a:cs typeface="+mn-cs"/>
                      </a:endParaRPr>
                    </a:p>
                  </a:txBody>
                  <a:tcPr marL="44450" marR="44450" marT="0" marB="0" anchor="ctr"/>
                </a:tc>
                <a:tc>
                  <a:txBody>
                    <a:bodyPr/>
                    <a:lstStyle/>
                    <a:p>
                      <a:pPr marL="0" algn="ctr" defTabSz="914400" rtl="0" eaLnBrk="1" latinLnBrk="0" hangingPunct="1">
                        <a:spcAft>
                          <a:spcPts val="0"/>
                        </a:spcAft>
                      </a:pPr>
                      <a:r>
                        <a:rPr lang="es-EC" sz="1600" kern="1200">
                          <a:effectLst/>
                        </a:rPr>
                        <a:t>60</a:t>
                      </a:r>
                      <a:endParaRPr lang="es-ES" sz="1600" kern="1200">
                        <a:solidFill>
                          <a:schemeClr val="dk1"/>
                        </a:solidFill>
                        <a:effectLst/>
                        <a:latin typeface="+mn-lt"/>
                        <a:ea typeface="+mn-ea"/>
                        <a:cs typeface="+mn-cs"/>
                      </a:endParaRPr>
                    </a:p>
                  </a:txBody>
                  <a:tcPr marL="44450" marR="44450" marT="0" marB="0" anchor="ctr"/>
                </a:tc>
                <a:tc>
                  <a:txBody>
                    <a:bodyPr/>
                    <a:lstStyle/>
                    <a:p>
                      <a:pPr marL="0" algn="ctr" defTabSz="914400" rtl="0" eaLnBrk="1" latinLnBrk="0" hangingPunct="1">
                        <a:spcAft>
                          <a:spcPts val="0"/>
                        </a:spcAft>
                      </a:pPr>
                      <a:r>
                        <a:rPr lang="es-EC" sz="1600" kern="1200">
                          <a:effectLst/>
                        </a:rPr>
                        <a:t>11.5</a:t>
                      </a:r>
                      <a:endParaRPr lang="es-ES" sz="1600" kern="1200">
                        <a:solidFill>
                          <a:schemeClr val="dk1"/>
                        </a:solidFill>
                        <a:effectLst/>
                        <a:latin typeface="+mn-lt"/>
                        <a:ea typeface="+mn-ea"/>
                        <a:cs typeface="+mn-cs"/>
                      </a:endParaRPr>
                    </a:p>
                  </a:txBody>
                  <a:tcPr marL="44450" marR="44450" marT="0" marB="0" anchor="ctr"/>
                </a:tc>
                <a:tc>
                  <a:txBody>
                    <a:bodyPr/>
                    <a:lstStyle/>
                    <a:p>
                      <a:pPr marL="0" algn="ctr" defTabSz="914400" rtl="0" eaLnBrk="1" latinLnBrk="0" hangingPunct="1">
                        <a:spcAft>
                          <a:spcPts val="0"/>
                        </a:spcAft>
                      </a:pPr>
                      <a:r>
                        <a:rPr lang="es-EC" sz="1600" kern="1200">
                          <a:effectLst/>
                        </a:rPr>
                        <a:t>12</a:t>
                      </a:r>
                      <a:endParaRPr lang="es-ES" sz="1600" kern="1200">
                        <a:solidFill>
                          <a:schemeClr val="dk1"/>
                        </a:solidFill>
                        <a:effectLst/>
                        <a:latin typeface="+mn-lt"/>
                        <a:ea typeface="+mn-ea"/>
                        <a:cs typeface="+mn-cs"/>
                      </a:endParaRPr>
                    </a:p>
                  </a:txBody>
                  <a:tcPr marL="44450" marR="44450" marT="0" marB="0" anchor="ctr"/>
                </a:tc>
              </a:tr>
              <a:tr h="459830">
                <a:tc>
                  <a:txBody>
                    <a:bodyPr/>
                    <a:lstStyle/>
                    <a:p>
                      <a:pPr marL="0" algn="ctr" defTabSz="914400" rtl="0" eaLnBrk="1" latinLnBrk="0" hangingPunct="1">
                        <a:spcAft>
                          <a:spcPts val="0"/>
                        </a:spcAft>
                      </a:pPr>
                      <a:r>
                        <a:rPr lang="es-EC" sz="1600" kern="1200" dirty="0">
                          <a:effectLst/>
                        </a:rPr>
                        <a:t>Tabla 2</a:t>
                      </a:r>
                      <a:endParaRPr lang="es-ES" sz="1600" kern="1200" dirty="0">
                        <a:effectLst/>
                      </a:endParaRPr>
                    </a:p>
                    <a:p>
                      <a:pPr marL="0" algn="ctr" defTabSz="914400" rtl="0" eaLnBrk="1" latinLnBrk="0" hangingPunct="1">
                        <a:spcAft>
                          <a:spcPts val="0"/>
                        </a:spcAft>
                      </a:pPr>
                      <a:r>
                        <a:rPr lang="es-EC" sz="1600" kern="1200" dirty="0">
                          <a:effectLst/>
                        </a:rPr>
                        <a:t>25 - 27</a:t>
                      </a:r>
                      <a:endParaRPr lang="es-ES" sz="1600" kern="1200" dirty="0">
                        <a:solidFill>
                          <a:schemeClr val="dk1"/>
                        </a:solidFill>
                        <a:effectLst/>
                        <a:latin typeface="+mn-lt"/>
                        <a:ea typeface="+mn-ea"/>
                        <a:cs typeface="+mn-cs"/>
                      </a:endParaRPr>
                    </a:p>
                  </a:txBody>
                  <a:tcPr marL="44450" marR="44450" marT="0" marB="0" anchor="ctr"/>
                </a:tc>
                <a:tc>
                  <a:txBody>
                    <a:bodyPr/>
                    <a:lstStyle/>
                    <a:p>
                      <a:pPr marL="0" algn="ctr" defTabSz="914400" rtl="0" eaLnBrk="1" latinLnBrk="0" hangingPunct="1">
                        <a:spcAft>
                          <a:spcPts val="0"/>
                        </a:spcAft>
                      </a:pPr>
                      <a:r>
                        <a:rPr lang="es-EC" sz="1600" kern="1200" dirty="0">
                          <a:effectLst/>
                        </a:rPr>
                        <a:t>63</a:t>
                      </a:r>
                      <a:endParaRPr lang="es-ES" sz="1600" kern="1200" dirty="0">
                        <a:solidFill>
                          <a:schemeClr val="dk1"/>
                        </a:solidFill>
                        <a:effectLst/>
                        <a:latin typeface="+mn-lt"/>
                        <a:ea typeface="+mn-ea"/>
                        <a:cs typeface="+mn-cs"/>
                      </a:endParaRPr>
                    </a:p>
                  </a:txBody>
                  <a:tcPr marL="44450" marR="44450" marT="0" marB="0" anchor="ctr"/>
                </a:tc>
                <a:tc>
                  <a:txBody>
                    <a:bodyPr/>
                    <a:lstStyle/>
                    <a:p>
                      <a:pPr marL="0" algn="ctr" defTabSz="914400" rtl="0" eaLnBrk="1" latinLnBrk="0" hangingPunct="1">
                        <a:spcAft>
                          <a:spcPts val="0"/>
                        </a:spcAft>
                      </a:pPr>
                      <a:r>
                        <a:rPr lang="es-EC" sz="1600" kern="1200">
                          <a:effectLst/>
                        </a:rPr>
                        <a:t>62</a:t>
                      </a:r>
                      <a:endParaRPr lang="es-ES" sz="1600" kern="1200">
                        <a:solidFill>
                          <a:schemeClr val="dk1"/>
                        </a:solidFill>
                        <a:effectLst/>
                        <a:latin typeface="+mn-lt"/>
                        <a:ea typeface="+mn-ea"/>
                        <a:cs typeface="+mn-cs"/>
                      </a:endParaRPr>
                    </a:p>
                  </a:txBody>
                  <a:tcPr marL="44450" marR="44450" marT="0" marB="0" anchor="ctr"/>
                </a:tc>
                <a:tc>
                  <a:txBody>
                    <a:bodyPr/>
                    <a:lstStyle/>
                    <a:p>
                      <a:pPr marL="0" algn="ctr" defTabSz="914400" rtl="0" eaLnBrk="1" latinLnBrk="0" hangingPunct="1">
                        <a:spcAft>
                          <a:spcPts val="0"/>
                        </a:spcAft>
                      </a:pPr>
                      <a:r>
                        <a:rPr lang="es-EC" sz="1600" kern="1200">
                          <a:effectLst/>
                        </a:rPr>
                        <a:t>64</a:t>
                      </a:r>
                      <a:endParaRPr lang="es-ES" sz="1600" kern="1200">
                        <a:solidFill>
                          <a:schemeClr val="dk1"/>
                        </a:solidFill>
                        <a:effectLst/>
                        <a:latin typeface="+mn-lt"/>
                        <a:ea typeface="+mn-ea"/>
                        <a:cs typeface="+mn-cs"/>
                      </a:endParaRPr>
                    </a:p>
                  </a:txBody>
                  <a:tcPr marL="44450" marR="44450" marT="0" marB="0" anchor="ctr"/>
                </a:tc>
                <a:tc>
                  <a:txBody>
                    <a:bodyPr/>
                    <a:lstStyle/>
                    <a:p>
                      <a:pPr marL="0" algn="ctr" defTabSz="914400" rtl="0" eaLnBrk="1" latinLnBrk="0" hangingPunct="1">
                        <a:spcAft>
                          <a:spcPts val="0"/>
                        </a:spcAft>
                      </a:pPr>
                      <a:r>
                        <a:rPr lang="es-EC" sz="1600" kern="1200">
                          <a:effectLst/>
                        </a:rPr>
                        <a:t>56</a:t>
                      </a:r>
                      <a:endParaRPr lang="es-ES" sz="1600" kern="1200">
                        <a:solidFill>
                          <a:schemeClr val="dk1"/>
                        </a:solidFill>
                        <a:effectLst/>
                        <a:latin typeface="+mn-lt"/>
                        <a:ea typeface="+mn-ea"/>
                        <a:cs typeface="+mn-cs"/>
                      </a:endParaRPr>
                    </a:p>
                  </a:txBody>
                  <a:tcPr marL="44450" marR="44450" marT="0" marB="0" anchor="ctr"/>
                </a:tc>
                <a:tc>
                  <a:txBody>
                    <a:bodyPr/>
                    <a:lstStyle/>
                    <a:p>
                      <a:pPr marL="0" algn="ctr" defTabSz="914400" rtl="0" eaLnBrk="1" latinLnBrk="0" hangingPunct="1">
                        <a:spcAft>
                          <a:spcPts val="0"/>
                        </a:spcAft>
                      </a:pPr>
                      <a:r>
                        <a:rPr lang="es-EC" sz="1600" kern="1200">
                          <a:effectLst/>
                        </a:rPr>
                        <a:t>11.95</a:t>
                      </a:r>
                      <a:endParaRPr lang="es-ES" sz="1600" kern="1200">
                        <a:solidFill>
                          <a:schemeClr val="dk1"/>
                        </a:solidFill>
                        <a:effectLst/>
                        <a:latin typeface="+mn-lt"/>
                        <a:ea typeface="+mn-ea"/>
                        <a:cs typeface="+mn-cs"/>
                      </a:endParaRPr>
                    </a:p>
                  </a:txBody>
                  <a:tcPr marL="44450" marR="44450" marT="0" marB="0" anchor="ctr"/>
                </a:tc>
                <a:tc>
                  <a:txBody>
                    <a:bodyPr/>
                    <a:lstStyle/>
                    <a:p>
                      <a:pPr marL="0" algn="ctr" defTabSz="914400" rtl="0" eaLnBrk="1" latinLnBrk="0" hangingPunct="1">
                        <a:spcAft>
                          <a:spcPts val="0"/>
                        </a:spcAft>
                      </a:pPr>
                      <a:r>
                        <a:rPr lang="es-EC" sz="1600" kern="1200">
                          <a:effectLst/>
                        </a:rPr>
                        <a:t>12,57</a:t>
                      </a:r>
                      <a:endParaRPr lang="es-ES" sz="1600" kern="1200">
                        <a:solidFill>
                          <a:schemeClr val="dk1"/>
                        </a:solidFill>
                        <a:effectLst/>
                        <a:latin typeface="+mn-lt"/>
                        <a:ea typeface="+mn-ea"/>
                        <a:cs typeface="+mn-cs"/>
                      </a:endParaRPr>
                    </a:p>
                  </a:txBody>
                  <a:tcPr marL="44450" marR="44450" marT="0" marB="0" anchor="ctr"/>
                </a:tc>
              </a:tr>
              <a:tr h="459830">
                <a:tc>
                  <a:txBody>
                    <a:bodyPr/>
                    <a:lstStyle/>
                    <a:p>
                      <a:pPr marL="0" algn="ctr" defTabSz="914400" rtl="0" eaLnBrk="1" latinLnBrk="0" hangingPunct="1">
                        <a:spcAft>
                          <a:spcPts val="0"/>
                        </a:spcAft>
                      </a:pPr>
                      <a:r>
                        <a:rPr lang="es-EC" sz="1600" kern="1200" dirty="0">
                          <a:effectLst/>
                        </a:rPr>
                        <a:t>Tabla 3</a:t>
                      </a:r>
                      <a:endParaRPr lang="es-ES" sz="1600" kern="1200" dirty="0">
                        <a:effectLst/>
                      </a:endParaRPr>
                    </a:p>
                    <a:p>
                      <a:pPr marL="0" algn="ctr" defTabSz="914400" rtl="0" eaLnBrk="1" latinLnBrk="0" hangingPunct="1">
                        <a:spcAft>
                          <a:spcPts val="0"/>
                        </a:spcAft>
                      </a:pPr>
                      <a:r>
                        <a:rPr lang="es-EC" sz="1600" kern="1200" dirty="0">
                          <a:effectLst/>
                        </a:rPr>
                        <a:t>28 - 30</a:t>
                      </a:r>
                      <a:endParaRPr lang="es-ES" sz="1600" kern="1200" dirty="0">
                        <a:solidFill>
                          <a:schemeClr val="dk1"/>
                        </a:solidFill>
                        <a:effectLst/>
                        <a:latin typeface="+mn-lt"/>
                        <a:ea typeface="+mn-ea"/>
                        <a:cs typeface="+mn-cs"/>
                      </a:endParaRPr>
                    </a:p>
                  </a:txBody>
                  <a:tcPr marL="44450" marR="44450" marT="0" marB="0" anchor="ctr"/>
                </a:tc>
                <a:tc>
                  <a:txBody>
                    <a:bodyPr/>
                    <a:lstStyle/>
                    <a:p>
                      <a:pPr marL="0" algn="ctr" defTabSz="914400" rtl="0" eaLnBrk="1" latinLnBrk="0" hangingPunct="1">
                        <a:spcAft>
                          <a:spcPts val="0"/>
                        </a:spcAft>
                      </a:pPr>
                      <a:r>
                        <a:rPr lang="es-EC" sz="1600" kern="1200" dirty="0">
                          <a:effectLst/>
                        </a:rPr>
                        <a:t>61</a:t>
                      </a:r>
                      <a:endParaRPr lang="es-ES" sz="1600" kern="1200" dirty="0">
                        <a:solidFill>
                          <a:schemeClr val="dk1"/>
                        </a:solidFill>
                        <a:effectLst/>
                        <a:latin typeface="+mn-lt"/>
                        <a:ea typeface="+mn-ea"/>
                        <a:cs typeface="+mn-cs"/>
                      </a:endParaRPr>
                    </a:p>
                  </a:txBody>
                  <a:tcPr marL="44450" marR="44450" marT="0" marB="0" anchor="ctr"/>
                </a:tc>
                <a:tc>
                  <a:txBody>
                    <a:bodyPr/>
                    <a:lstStyle/>
                    <a:p>
                      <a:pPr marL="0" algn="ctr" defTabSz="914400" rtl="0" eaLnBrk="1" latinLnBrk="0" hangingPunct="1">
                        <a:spcAft>
                          <a:spcPts val="0"/>
                        </a:spcAft>
                      </a:pPr>
                      <a:r>
                        <a:rPr lang="es-EC" sz="1600" kern="1200">
                          <a:effectLst/>
                        </a:rPr>
                        <a:t>59</a:t>
                      </a:r>
                      <a:endParaRPr lang="es-ES" sz="1600" kern="1200">
                        <a:solidFill>
                          <a:schemeClr val="dk1"/>
                        </a:solidFill>
                        <a:effectLst/>
                        <a:latin typeface="+mn-lt"/>
                        <a:ea typeface="+mn-ea"/>
                        <a:cs typeface="+mn-cs"/>
                      </a:endParaRPr>
                    </a:p>
                  </a:txBody>
                  <a:tcPr marL="44450" marR="44450" marT="0" marB="0" anchor="ctr"/>
                </a:tc>
                <a:tc>
                  <a:txBody>
                    <a:bodyPr/>
                    <a:lstStyle/>
                    <a:p>
                      <a:pPr marL="0" algn="ctr" defTabSz="914400" rtl="0" eaLnBrk="1" latinLnBrk="0" hangingPunct="1">
                        <a:spcAft>
                          <a:spcPts val="0"/>
                        </a:spcAft>
                      </a:pPr>
                      <a:r>
                        <a:rPr lang="es-EC" sz="1600" kern="1200">
                          <a:effectLst/>
                        </a:rPr>
                        <a:t>61</a:t>
                      </a:r>
                      <a:endParaRPr lang="es-ES" sz="1600" kern="1200">
                        <a:solidFill>
                          <a:schemeClr val="dk1"/>
                        </a:solidFill>
                        <a:effectLst/>
                        <a:latin typeface="+mn-lt"/>
                        <a:ea typeface="+mn-ea"/>
                        <a:cs typeface="+mn-cs"/>
                      </a:endParaRPr>
                    </a:p>
                  </a:txBody>
                  <a:tcPr marL="44450" marR="44450" marT="0" marB="0" anchor="ctr"/>
                </a:tc>
                <a:tc>
                  <a:txBody>
                    <a:bodyPr/>
                    <a:lstStyle/>
                    <a:p>
                      <a:pPr marL="0" algn="ctr" defTabSz="914400" rtl="0" eaLnBrk="1" latinLnBrk="0" hangingPunct="1">
                        <a:spcAft>
                          <a:spcPts val="0"/>
                        </a:spcAft>
                      </a:pPr>
                      <a:r>
                        <a:rPr lang="es-EC" sz="1600" kern="1200">
                          <a:effectLst/>
                        </a:rPr>
                        <a:t>52</a:t>
                      </a:r>
                      <a:endParaRPr lang="es-ES" sz="1600" kern="1200">
                        <a:solidFill>
                          <a:schemeClr val="dk1"/>
                        </a:solidFill>
                        <a:effectLst/>
                        <a:latin typeface="+mn-lt"/>
                        <a:ea typeface="+mn-ea"/>
                        <a:cs typeface="+mn-cs"/>
                      </a:endParaRPr>
                    </a:p>
                  </a:txBody>
                  <a:tcPr marL="44450" marR="44450" marT="0" marB="0" anchor="ctr"/>
                </a:tc>
                <a:tc>
                  <a:txBody>
                    <a:bodyPr/>
                    <a:lstStyle/>
                    <a:p>
                      <a:pPr marL="0" algn="ctr" defTabSz="914400" rtl="0" eaLnBrk="1" latinLnBrk="0" hangingPunct="1">
                        <a:spcAft>
                          <a:spcPts val="0"/>
                        </a:spcAft>
                      </a:pPr>
                      <a:r>
                        <a:rPr lang="es-EC" sz="1600" kern="1200">
                          <a:effectLst/>
                        </a:rPr>
                        <a:t>12,38</a:t>
                      </a:r>
                      <a:endParaRPr lang="es-ES" sz="1600" kern="1200">
                        <a:solidFill>
                          <a:schemeClr val="dk1"/>
                        </a:solidFill>
                        <a:effectLst/>
                        <a:latin typeface="+mn-lt"/>
                        <a:ea typeface="+mn-ea"/>
                        <a:cs typeface="+mn-cs"/>
                      </a:endParaRPr>
                    </a:p>
                  </a:txBody>
                  <a:tcPr marL="44450" marR="44450" marT="0" marB="0" anchor="ctr"/>
                </a:tc>
                <a:tc>
                  <a:txBody>
                    <a:bodyPr/>
                    <a:lstStyle/>
                    <a:p>
                      <a:pPr marL="0" algn="ctr" defTabSz="914400" rtl="0" eaLnBrk="1" latinLnBrk="0" hangingPunct="1">
                        <a:spcAft>
                          <a:spcPts val="0"/>
                        </a:spcAft>
                      </a:pPr>
                      <a:r>
                        <a:rPr lang="es-EC" sz="1600" kern="1200">
                          <a:effectLst/>
                        </a:rPr>
                        <a:t>13,29</a:t>
                      </a:r>
                      <a:endParaRPr lang="es-ES" sz="1600" kern="1200">
                        <a:solidFill>
                          <a:schemeClr val="dk1"/>
                        </a:solidFill>
                        <a:effectLst/>
                        <a:latin typeface="+mn-lt"/>
                        <a:ea typeface="+mn-ea"/>
                        <a:cs typeface="+mn-cs"/>
                      </a:endParaRPr>
                    </a:p>
                  </a:txBody>
                  <a:tcPr marL="44450" marR="44450" marT="0" marB="0" anchor="ctr"/>
                </a:tc>
              </a:tr>
              <a:tr h="459830">
                <a:tc>
                  <a:txBody>
                    <a:bodyPr/>
                    <a:lstStyle/>
                    <a:p>
                      <a:pPr marL="0" algn="ctr" defTabSz="914400" rtl="0" eaLnBrk="1" latinLnBrk="0" hangingPunct="1">
                        <a:spcAft>
                          <a:spcPts val="0"/>
                        </a:spcAft>
                      </a:pPr>
                      <a:r>
                        <a:rPr lang="es-EC" sz="1600" kern="1200" dirty="0">
                          <a:effectLst/>
                        </a:rPr>
                        <a:t>Tabla 4</a:t>
                      </a:r>
                      <a:endParaRPr lang="es-ES" sz="1600" kern="1200" dirty="0">
                        <a:effectLst/>
                      </a:endParaRPr>
                    </a:p>
                    <a:p>
                      <a:pPr marL="0" algn="ctr" defTabSz="914400" rtl="0" eaLnBrk="1" latinLnBrk="0" hangingPunct="1">
                        <a:spcAft>
                          <a:spcPts val="0"/>
                        </a:spcAft>
                      </a:pPr>
                      <a:r>
                        <a:rPr lang="es-EC" sz="1600" kern="1200" dirty="0">
                          <a:effectLst/>
                        </a:rPr>
                        <a:t>31 - 33</a:t>
                      </a:r>
                      <a:endParaRPr lang="es-ES" sz="1600" kern="1200" dirty="0">
                        <a:solidFill>
                          <a:schemeClr val="dk1"/>
                        </a:solidFill>
                        <a:effectLst/>
                        <a:latin typeface="+mn-lt"/>
                        <a:ea typeface="+mn-ea"/>
                        <a:cs typeface="+mn-cs"/>
                      </a:endParaRPr>
                    </a:p>
                  </a:txBody>
                  <a:tcPr marL="44450" marR="44450" marT="0" marB="0" anchor="ctr"/>
                </a:tc>
                <a:tc>
                  <a:txBody>
                    <a:bodyPr/>
                    <a:lstStyle/>
                    <a:p>
                      <a:pPr marL="0" algn="ctr" defTabSz="914400" rtl="0" eaLnBrk="1" latinLnBrk="0" hangingPunct="1">
                        <a:spcAft>
                          <a:spcPts val="0"/>
                        </a:spcAft>
                      </a:pPr>
                      <a:r>
                        <a:rPr lang="es-EC" sz="1600" kern="1200" dirty="0">
                          <a:effectLst/>
                        </a:rPr>
                        <a:t>59</a:t>
                      </a:r>
                      <a:endParaRPr lang="es-ES" sz="1600" kern="1200" dirty="0">
                        <a:solidFill>
                          <a:schemeClr val="dk1"/>
                        </a:solidFill>
                        <a:effectLst/>
                        <a:latin typeface="+mn-lt"/>
                        <a:ea typeface="+mn-ea"/>
                        <a:cs typeface="+mn-cs"/>
                      </a:endParaRPr>
                    </a:p>
                  </a:txBody>
                  <a:tcPr marL="44450" marR="44450" marT="0" marB="0" anchor="ctr"/>
                </a:tc>
                <a:tc>
                  <a:txBody>
                    <a:bodyPr/>
                    <a:lstStyle/>
                    <a:p>
                      <a:pPr marL="0" algn="ctr" defTabSz="914400" rtl="0" eaLnBrk="1" latinLnBrk="0" hangingPunct="1">
                        <a:spcAft>
                          <a:spcPts val="0"/>
                        </a:spcAft>
                      </a:pPr>
                      <a:r>
                        <a:rPr lang="es-EC" sz="1600" kern="1200" dirty="0">
                          <a:effectLst/>
                        </a:rPr>
                        <a:t>56</a:t>
                      </a:r>
                      <a:endParaRPr lang="es-ES" sz="1600" kern="1200" dirty="0">
                        <a:solidFill>
                          <a:schemeClr val="dk1"/>
                        </a:solidFill>
                        <a:effectLst/>
                        <a:latin typeface="+mn-lt"/>
                        <a:ea typeface="+mn-ea"/>
                        <a:cs typeface="+mn-cs"/>
                      </a:endParaRPr>
                    </a:p>
                  </a:txBody>
                  <a:tcPr marL="44450" marR="44450" marT="0" marB="0" anchor="ctr"/>
                </a:tc>
                <a:tc>
                  <a:txBody>
                    <a:bodyPr/>
                    <a:lstStyle/>
                    <a:p>
                      <a:pPr marL="0" algn="ctr" defTabSz="914400" rtl="0" eaLnBrk="1" latinLnBrk="0" hangingPunct="1">
                        <a:spcAft>
                          <a:spcPts val="0"/>
                        </a:spcAft>
                      </a:pPr>
                      <a:r>
                        <a:rPr lang="es-EC" sz="1600" kern="1200">
                          <a:effectLst/>
                        </a:rPr>
                        <a:t>59</a:t>
                      </a:r>
                      <a:endParaRPr lang="es-ES" sz="1600" kern="1200">
                        <a:solidFill>
                          <a:schemeClr val="dk1"/>
                        </a:solidFill>
                        <a:effectLst/>
                        <a:latin typeface="+mn-lt"/>
                        <a:ea typeface="+mn-ea"/>
                        <a:cs typeface="+mn-cs"/>
                      </a:endParaRPr>
                    </a:p>
                  </a:txBody>
                  <a:tcPr marL="44450" marR="44450" marT="0" marB="0" anchor="ctr"/>
                </a:tc>
                <a:tc>
                  <a:txBody>
                    <a:bodyPr/>
                    <a:lstStyle/>
                    <a:p>
                      <a:pPr marL="0" algn="ctr" defTabSz="914400" rtl="0" eaLnBrk="1" latinLnBrk="0" hangingPunct="1">
                        <a:spcAft>
                          <a:spcPts val="0"/>
                        </a:spcAft>
                      </a:pPr>
                      <a:r>
                        <a:rPr lang="es-EC" sz="1600" kern="1200">
                          <a:effectLst/>
                        </a:rPr>
                        <a:t>48</a:t>
                      </a:r>
                      <a:endParaRPr lang="es-ES" sz="1600" kern="1200">
                        <a:solidFill>
                          <a:schemeClr val="dk1"/>
                        </a:solidFill>
                        <a:effectLst/>
                        <a:latin typeface="+mn-lt"/>
                        <a:ea typeface="+mn-ea"/>
                        <a:cs typeface="+mn-cs"/>
                      </a:endParaRPr>
                    </a:p>
                  </a:txBody>
                  <a:tcPr marL="44450" marR="44450" marT="0" marB="0" anchor="ctr"/>
                </a:tc>
                <a:tc>
                  <a:txBody>
                    <a:bodyPr/>
                    <a:lstStyle/>
                    <a:p>
                      <a:pPr marL="0" algn="ctr" defTabSz="914400" rtl="0" eaLnBrk="1" latinLnBrk="0" hangingPunct="1">
                        <a:spcAft>
                          <a:spcPts val="0"/>
                        </a:spcAft>
                      </a:pPr>
                      <a:r>
                        <a:rPr lang="es-EC" sz="1600" kern="1200">
                          <a:effectLst/>
                        </a:rPr>
                        <a:t>12,88</a:t>
                      </a:r>
                      <a:endParaRPr lang="es-ES" sz="1600" kern="1200">
                        <a:solidFill>
                          <a:schemeClr val="dk1"/>
                        </a:solidFill>
                        <a:effectLst/>
                        <a:latin typeface="+mn-lt"/>
                        <a:ea typeface="+mn-ea"/>
                        <a:cs typeface="+mn-cs"/>
                      </a:endParaRPr>
                    </a:p>
                  </a:txBody>
                  <a:tcPr marL="44450" marR="44450" marT="0" marB="0" anchor="ctr"/>
                </a:tc>
                <a:tc>
                  <a:txBody>
                    <a:bodyPr/>
                    <a:lstStyle/>
                    <a:p>
                      <a:pPr marL="0" algn="ctr" defTabSz="914400" rtl="0" eaLnBrk="1" latinLnBrk="0" hangingPunct="1">
                        <a:spcAft>
                          <a:spcPts val="0"/>
                        </a:spcAft>
                      </a:pPr>
                      <a:r>
                        <a:rPr lang="es-EC" sz="1600" kern="1200">
                          <a:effectLst/>
                        </a:rPr>
                        <a:t>13,67</a:t>
                      </a:r>
                      <a:endParaRPr lang="es-ES" sz="1600" kern="1200">
                        <a:solidFill>
                          <a:schemeClr val="dk1"/>
                        </a:solidFill>
                        <a:effectLst/>
                        <a:latin typeface="+mn-lt"/>
                        <a:ea typeface="+mn-ea"/>
                        <a:cs typeface="+mn-cs"/>
                      </a:endParaRPr>
                    </a:p>
                  </a:txBody>
                  <a:tcPr marL="44450" marR="44450" marT="0" marB="0" anchor="ctr"/>
                </a:tc>
              </a:tr>
              <a:tr h="459830">
                <a:tc>
                  <a:txBody>
                    <a:bodyPr/>
                    <a:lstStyle/>
                    <a:p>
                      <a:pPr marL="0" algn="ctr" defTabSz="914400" rtl="0" eaLnBrk="1" latinLnBrk="0" hangingPunct="1">
                        <a:spcAft>
                          <a:spcPts val="0"/>
                        </a:spcAft>
                      </a:pPr>
                      <a:r>
                        <a:rPr lang="es-EC" sz="1600" kern="1200" dirty="0">
                          <a:effectLst/>
                        </a:rPr>
                        <a:t>Tabla 5</a:t>
                      </a:r>
                      <a:endParaRPr lang="es-ES" sz="1600" kern="1200" dirty="0">
                        <a:effectLst/>
                      </a:endParaRPr>
                    </a:p>
                    <a:p>
                      <a:pPr marL="0" algn="ctr" defTabSz="914400" rtl="0" eaLnBrk="1" latinLnBrk="0" hangingPunct="1">
                        <a:spcAft>
                          <a:spcPts val="0"/>
                        </a:spcAft>
                      </a:pPr>
                      <a:r>
                        <a:rPr lang="es-EC" sz="1600" kern="1200" dirty="0">
                          <a:effectLst/>
                        </a:rPr>
                        <a:t>34 - 36</a:t>
                      </a:r>
                      <a:endParaRPr lang="es-ES" sz="1600" kern="1200" dirty="0">
                        <a:solidFill>
                          <a:schemeClr val="dk1"/>
                        </a:solidFill>
                        <a:effectLst/>
                        <a:latin typeface="+mn-lt"/>
                        <a:ea typeface="+mn-ea"/>
                        <a:cs typeface="+mn-cs"/>
                      </a:endParaRPr>
                    </a:p>
                  </a:txBody>
                  <a:tcPr marL="44450" marR="44450" marT="0" marB="0" anchor="ctr"/>
                </a:tc>
                <a:tc>
                  <a:txBody>
                    <a:bodyPr/>
                    <a:lstStyle/>
                    <a:p>
                      <a:pPr marL="0" algn="ctr" defTabSz="914400" rtl="0" eaLnBrk="1" latinLnBrk="0" hangingPunct="1">
                        <a:spcAft>
                          <a:spcPts val="0"/>
                        </a:spcAft>
                      </a:pPr>
                      <a:r>
                        <a:rPr lang="es-EC" sz="1600" kern="1200" dirty="0">
                          <a:effectLst/>
                        </a:rPr>
                        <a:t>57</a:t>
                      </a:r>
                      <a:endParaRPr lang="es-ES" sz="1600" kern="1200" dirty="0">
                        <a:solidFill>
                          <a:schemeClr val="dk1"/>
                        </a:solidFill>
                        <a:effectLst/>
                        <a:latin typeface="+mn-lt"/>
                        <a:ea typeface="+mn-ea"/>
                        <a:cs typeface="+mn-cs"/>
                      </a:endParaRPr>
                    </a:p>
                  </a:txBody>
                  <a:tcPr marL="44450" marR="44450" marT="0" marB="0" anchor="ctr"/>
                </a:tc>
                <a:tc>
                  <a:txBody>
                    <a:bodyPr/>
                    <a:lstStyle/>
                    <a:p>
                      <a:pPr marL="0" algn="ctr" defTabSz="914400" rtl="0" eaLnBrk="1" latinLnBrk="0" hangingPunct="1">
                        <a:spcAft>
                          <a:spcPts val="0"/>
                        </a:spcAft>
                      </a:pPr>
                      <a:r>
                        <a:rPr lang="es-EC" sz="1600" kern="1200" dirty="0">
                          <a:effectLst/>
                        </a:rPr>
                        <a:t>52</a:t>
                      </a:r>
                      <a:endParaRPr lang="es-ES" sz="1600" kern="1200" dirty="0">
                        <a:solidFill>
                          <a:schemeClr val="dk1"/>
                        </a:solidFill>
                        <a:effectLst/>
                        <a:latin typeface="+mn-lt"/>
                        <a:ea typeface="+mn-ea"/>
                        <a:cs typeface="+mn-cs"/>
                      </a:endParaRPr>
                    </a:p>
                  </a:txBody>
                  <a:tcPr marL="44450" marR="44450" marT="0" marB="0" anchor="ctr"/>
                </a:tc>
                <a:tc>
                  <a:txBody>
                    <a:bodyPr/>
                    <a:lstStyle/>
                    <a:p>
                      <a:pPr marL="0" algn="ctr" defTabSz="914400" rtl="0" eaLnBrk="1" latinLnBrk="0" hangingPunct="1">
                        <a:spcAft>
                          <a:spcPts val="0"/>
                        </a:spcAft>
                      </a:pPr>
                      <a:r>
                        <a:rPr lang="es-EC" sz="1600" kern="1200" dirty="0">
                          <a:effectLst/>
                        </a:rPr>
                        <a:t>54</a:t>
                      </a:r>
                      <a:endParaRPr lang="es-ES" sz="1600" kern="1200" dirty="0">
                        <a:solidFill>
                          <a:schemeClr val="dk1"/>
                        </a:solidFill>
                        <a:effectLst/>
                        <a:latin typeface="+mn-lt"/>
                        <a:ea typeface="+mn-ea"/>
                        <a:cs typeface="+mn-cs"/>
                      </a:endParaRPr>
                    </a:p>
                  </a:txBody>
                  <a:tcPr marL="44450" marR="44450" marT="0" marB="0" anchor="ctr"/>
                </a:tc>
                <a:tc>
                  <a:txBody>
                    <a:bodyPr/>
                    <a:lstStyle/>
                    <a:p>
                      <a:pPr marL="0" algn="ctr" defTabSz="914400" rtl="0" eaLnBrk="1" latinLnBrk="0" hangingPunct="1">
                        <a:spcAft>
                          <a:spcPts val="0"/>
                        </a:spcAft>
                      </a:pPr>
                      <a:r>
                        <a:rPr lang="es-EC" sz="1600" kern="1200">
                          <a:effectLst/>
                        </a:rPr>
                        <a:t>43</a:t>
                      </a:r>
                      <a:endParaRPr lang="es-ES" sz="1600" kern="1200">
                        <a:solidFill>
                          <a:schemeClr val="dk1"/>
                        </a:solidFill>
                        <a:effectLst/>
                        <a:latin typeface="+mn-lt"/>
                        <a:ea typeface="+mn-ea"/>
                        <a:cs typeface="+mn-cs"/>
                      </a:endParaRPr>
                    </a:p>
                  </a:txBody>
                  <a:tcPr marL="44450" marR="44450" marT="0" marB="0" anchor="ctr"/>
                </a:tc>
                <a:tc>
                  <a:txBody>
                    <a:bodyPr/>
                    <a:lstStyle/>
                    <a:p>
                      <a:pPr marL="0" algn="ctr" defTabSz="914400" rtl="0" eaLnBrk="1" latinLnBrk="0" hangingPunct="1">
                        <a:spcAft>
                          <a:spcPts val="0"/>
                        </a:spcAft>
                      </a:pPr>
                      <a:r>
                        <a:rPr lang="es-EC" sz="1600" kern="1200" dirty="0">
                          <a:effectLst/>
                        </a:rPr>
                        <a:t>14,25</a:t>
                      </a:r>
                      <a:endParaRPr lang="es-ES" sz="1600" kern="1200" dirty="0">
                        <a:solidFill>
                          <a:schemeClr val="dk1"/>
                        </a:solidFill>
                        <a:effectLst/>
                        <a:latin typeface="+mn-lt"/>
                        <a:ea typeface="+mn-ea"/>
                        <a:cs typeface="+mn-cs"/>
                      </a:endParaRPr>
                    </a:p>
                  </a:txBody>
                  <a:tcPr marL="44450" marR="44450" marT="0" marB="0" anchor="ctr"/>
                </a:tc>
                <a:tc>
                  <a:txBody>
                    <a:bodyPr/>
                    <a:lstStyle/>
                    <a:p>
                      <a:pPr marL="0" algn="ctr" defTabSz="914400" rtl="0" eaLnBrk="1" latinLnBrk="0" hangingPunct="1">
                        <a:spcAft>
                          <a:spcPts val="0"/>
                        </a:spcAft>
                      </a:pPr>
                      <a:r>
                        <a:rPr lang="es-EC" sz="1600" kern="1200">
                          <a:effectLst/>
                        </a:rPr>
                        <a:t>14,11</a:t>
                      </a:r>
                      <a:endParaRPr lang="es-ES" sz="1600" kern="1200">
                        <a:solidFill>
                          <a:schemeClr val="dk1"/>
                        </a:solidFill>
                        <a:effectLst/>
                        <a:latin typeface="+mn-lt"/>
                        <a:ea typeface="+mn-ea"/>
                        <a:cs typeface="+mn-cs"/>
                      </a:endParaRPr>
                    </a:p>
                  </a:txBody>
                  <a:tcPr marL="44450" marR="44450" marT="0" marB="0" anchor="ctr"/>
                </a:tc>
              </a:tr>
              <a:tr h="459830">
                <a:tc>
                  <a:txBody>
                    <a:bodyPr/>
                    <a:lstStyle/>
                    <a:p>
                      <a:pPr marL="0" algn="ctr" defTabSz="914400" rtl="0" eaLnBrk="1" latinLnBrk="0" hangingPunct="1">
                        <a:spcAft>
                          <a:spcPts val="0"/>
                        </a:spcAft>
                      </a:pPr>
                      <a:r>
                        <a:rPr lang="es-EC" sz="1600" kern="1200" dirty="0">
                          <a:effectLst/>
                        </a:rPr>
                        <a:t>Tabla 6</a:t>
                      </a:r>
                      <a:endParaRPr lang="es-ES" sz="1600" kern="1200" dirty="0">
                        <a:effectLst/>
                      </a:endParaRPr>
                    </a:p>
                    <a:p>
                      <a:pPr marL="0" algn="ctr" defTabSz="914400" rtl="0" eaLnBrk="1" latinLnBrk="0" hangingPunct="1">
                        <a:spcAft>
                          <a:spcPts val="0"/>
                        </a:spcAft>
                      </a:pPr>
                      <a:r>
                        <a:rPr lang="es-EC" sz="1600" kern="1200" dirty="0">
                          <a:effectLst/>
                        </a:rPr>
                        <a:t>37 – 39</a:t>
                      </a:r>
                      <a:endParaRPr lang="es-ES" sz="1600" kern="1200" dirty="0">
                        <a:solidFill>
                          <a:schemeClr val="dk1"/>
                        </a:solidFill>
                        <a:effectLst/>
                        <a:latin typeface="+mn-lt"/>
                        <a:ea typeface="+mn-ea"/>
                        <a:cs typeface="+mn-cs"/>
                      </a:endParaRPr>
                    </a:p>
                  </a:txBody>
                  <a:tcPr marL="44450" marR="44450" marT="0" marB="0" anchor="ctr"/>
                </a:tc>
                <a:tc>
                  <a:txBody>
                    <a:bodyPr/>
                    <a:lstStyle/>
                    <a:p>
                      <a:pPr marL="0" algn="ctr" defTabSz="914400" rtl="0" eaLnBrk="1" latinLnBrk="0" hangingPunct="1">
                        <a:spcAft>
                          <a:spcPts val="0"/>
                        </a:spcAft>
                      </a:pPr>
                      <a:r>
                        <a:rPr lang="es-EC" sz="1600" kern="1200" dirty="0">
                          <a:effectLst/>
                        </a:rPr>
                        <a:t>55</a:t>
                      </a:r>
                      <a:endParaRPr lang="es-ES" sz="1600" kern="1200" dirty="0">
                        <a:solidFill>
                          <a:schemeClr val="dk1"/>
                        </a:solidFill>
                        <a:effectLst/>
                        <a:latin typeface="+mn-lt"/>
                        <a:ea typeface="+mn-ea"/>
                        <a:cs typeface="+mn-cs"/>
                      </a:endParaRPr>
                    </a:p>
                  </a:txBody>
                  <a:tcPr marL="44450" marR="44450" marT="0" marB="0" anchor="ctr"/>
                </a:tc>
                <a:tc>
                  <a:txBody>
                    <a:bodyPr/>
                    <a:lstStyle/>
                    <a:p>
                      <a:pPr marL="0" algn="ctr" defTabSz="914400" rtl="0" eaLnBrk="1" latinLnBrk="0" hangingPunct="1">
                        <a:spcAft>
                          <a:spcPts val="0"/>
                        </a:spcAft>
                      </a:pPr>
                      <a:r>
                        <a:rPr lang="es-EC" sz="1600" kern="1200">
                          <a:effectLst/>
                        </a:rPr>
                        <a:t>48</a:t>
                      </a:r>
                      <a:endParaRPr lang="es-ES" sz="1600" kern="1200">
                        <a:solidFill>
                          <a:schemeClr val="dk1"/>
                        </a:solidFill>
                        <a:effectLst/>
                        <a:latin typeface="+mn-lt"/>
                        <a:ea typeface="+mn-ea"/>
                        <a:cs typeface="+mn-cs"/>
                      </a:endParaRPr>
                    </a:p>
                  </a:txBody>
                  <a:tcPr marL="44450" marR="44450" marT="0" marB="0" anchor="ctr"/>
                </a:tc>
                <a:tc>
                  <a:txBody>
                    <a:bodyPr/>
                    <a:lstStyle/>
                    <a:p>
                      <a:pPr marL="0" algn="ctr" defTabSz="914400" rtl="0" eaLnBrk="1" latinLnBrk="0" hangingPunct="1">
                        <a:spcAft>
                          <a:spcPts val="0"/>
                        </a:spcAft>
                      </a:pPr>
                      <a:r>
                        <a:rPr lang="es-EC" sz="1600" kern="1200" dirty="0">
                          <a:effectLst/>
                        </a:rPr>
                        <a:t>51</a:t>
                      </a:r>
                      <a:endParaRPr lang="es-ES" sz="1600" kern="1200" dirty="0">
                        <a:solidFill>
                          <a:schemeClr val="dk1"/>
                        </a:solidFill>
                        <a:effectLst/>
                        <a:latin typeface="+mn-lt"/>
                        <a:ea typeface="+mn-ea"/>
                        <a:cs typeface="+mn-cs"/>
                      </a:endParaRPr>
                    </a:p>
                  </a:txBody>
                  <a:tcPr marL="44450" marR="44450" marT="0" marB="0" anchor="ctr"/>
                </a:tc>
                <a:tc>
                  <a:txBody>
                    <a:bodyPr/>
                    <a:lstStyle/>
                    <a:p>
                      <a:pPr marL="0" algn="ctr" defTabSz="914400" rtl="0" eaLnBrk="1" latinLnBrk="0" hangingPunct="1">
                        <a:spcAft>
                          <a:spcPts val="0"/>
                        </a:spcAft>
                      </a:pPr>
                      <a:r>
                        <a:rPr lang="es-EC" sz="1600" kern="1200">
                          <a:effectLst/>
                        </a:rPr>
                        <a:t>38</a:t>
                      </a:r>
                      <a:endParaRPr lang="es-ES" sz="1600" kern="1200">
                        <a:solidFill>
                          <a:schemeClr val="dk1"/>
                        </a:solidFill>
                        <a:effectLst/>
                        <a:latin typeface="+mn-lt"/>
                        <a:ea typeface="+mn-ea"/>
                        <a:cs typeface="+mn-cs"/>
                      </a:endParaRPr>
                    </a:p>
                  </a:txBody>
                  <a:tcPr marL="44450" marR="44450" marT="0" marB="0" anchor="ctr"/>
                </a:tc>
                <a:tc>
                  <a:txBody>
                    <a:bodyPr/>
                    <a:lstStyle/>
                    <a:p>
                      <a:pPr marL="0" algn="ctr" defTabSz="914400" rtl="0" eaLnBrk="1" latinLnBrk="0" hangingPunct="1">
                        <a:spcAft>
                          <a:spcPts val="0"/>
                        </a:spcAft>
                      </a:pPr>
                      <a:r>
                        <a:rPr lang="es-EC" sz="1600" kern="1200">
                          <a:effectLst/>
                        </a:rPr>
                        <a:t>14,12</a:t>
                      </a:r>
                      <a:endParaRPr lang="es-ES" sz="1600" kern="1200">
                        <a:solidFill>
                          <a:schemeClr val="dk1"/>
                        </a:solidFill>
                        <a:effectLst/>
                        <a:latin typeface="+mn-lt"/>
                        <a:ea typeface="+mn-ea"/>
                        <a:cs typeface="+mn-cs"/>
                      </a:endParaRPr>
                    </a:p>
                  </a:txBody>
                  <a:tcPr marL="44450" marR="44450" marT="0" marB="0" anchor="ctr"/>
                </a:tc>
                <a:tc>
                  <a:txBody>
                    <a:bodyPr/>
                    <a:lstStyle/>
                    <a:p>
                      <a:pPr marL="0" algn="ctr" defTabSz="914400" rtl="0" eaLnBrk="1" latinLnBrk="0" hangingPunct="1">
                        <a:spcAft>
                          <a:spcPts val="0"/>
                        </a:spcAft>
                      </a:pPr>
                      <a:r>
                        <a:rPr lang="es-EC" sz="1600" kern="1200">
                          <a:effectLst/>
                        </a:rPr>
                        <a:t>14,32</a:t>
                      </a:r>
                      <a:endParaRPr lang="es-ES" sz="1600" kern="1200">
                        <a:solidFill>
                          <a:schemeClr val="dk1"/>
                        </a:solidFill>
                        <a:effectLst/>
                        <a:latin typeface="+mn-lt"/>
                        <a:ea typeface="+mn-ea"/>
                        <a:cs typeface="+mn-cs"/>
                      </a:endParaRPr>
                    </a:p>
                  </a:txBody>
                  <a:tcPr marL="44450" marR="44450" marT="0" marB="0" anchor="ctr"/>
                </a:tc>
              </a:tr>
              <a:tr h="459830">
                <a:tc>
                  <a:txBody>
                    <a:bodyPr/>
                    <a:lstStyle/>
                    <a:p>
                      <a:pPr marL="0" algn="ctr" defTabSz="914400" rtl="0" eaLnBrk="1" latinLnBrk="0" hangingPunct="1">
                        <a:spcAft>
                          <a:spcPts val="0"/>
                        </a:spcAft>
                      </a:pPr>
                      <a:r>
                        <a:rPr lang="es-EC" sz="1600" kern="1200" dirty="0">
                          <a:effectLst/>
                        </a:rPr>
                        <a:t>Tabla 7</a:t>
                      </a:r>
                      <a:endParaRPr lang="es-ES" sz="1600" kern="1200" dirty="0">
                        <a:effectLst/>
                      </a:endParaRPr>
                    </a:p>
                    <a:p>
                      <a:pPr marL="0" algn="ctr" defTabSz="914400" rtl="0" eaLnBrk="1" latinLnBrk="0" hangingPunct="1">
                        <a:spcAft>
                          <a:spcPts val="0"/>
                        </a:spcAft>
                      </a:pPr>
                      <a:r>
                        <a:rPr lang="es-EC" sz="1600" kern="1200" dirty="0">
                          <a:effectLst/>
                        </a:rPr>
                        <a:t>40 – 42</a:t>
                      </a:r>
                      <a:endParaRPr lang="es-ES" sz="1600" kern="1200" dirty="0">
                        <a:solidFill>
                          <a:schemeClr val="dk1"/>
                        </a:solidFill>
                        <a:effectLst/>
                        <a:latin typeface="+mn-lt"/>
                        <a:ea typeface="+mn-ea"/>
                        <a:cs typeface="+mn-cs"/>
                      </a:endParaRPr>
                    </a:p>
                  </a:txBody>
                  <a:tcPr marL="44450" marR="44450" marT="0" marB="0" anchor="ctr"/>
                </a:tc>
                <a:tc>
                  <a:txBody>
                    <a:bodyPr/>
                    <a:lstStyle/>
                    <a:p>
                      <a:pPr marL="0" algn="ctr" defTabSz="914400" rtl="0" eaLnBrk="1" latinLnBrk="0" hangingPunct="1">
                        <a:spcAft>
                          <a:spcPts val="0"/>
                        </a:spcAft>
                      </a:pPr>
                      <a:r>
                        <a:rPr lang="es-EC" sz="1600" kern="1200">
                          <a:effectLst/>
                        </a:rPr>
                        <a:t>53</a:t>
                      </a:r>
                      <a:endParaRPr lang="es-ES" sz="1600" kern="1200">
                        <a:solidFill>
                          <a:schemeClr val="dk1"/>
                        </a:solidFill>
                        <a:effectLst/>
                        <a:latin typeface="+mn-lt"/>
                        <a:ea typeface="+mn-ea"/>
                        <a:cs typeface="+mn-cs"/>
                      </a:endParaRPr>
                    </a:p>
                  </a:txBody>
                  <a:tcPr marL="44450" marR="44450" marT="0" marB="0" anchor="ctr"/>
                </a:tc>
                <a:tc>
                  <a:txBody>
                    <a:bodyPr/>
                    <a:lstStyle/>
                    <a:p>
                      <a:pPr marL="0" algn="ctr" defTabSz="914400" rtl="0" eaLnBrk="1" latinLnBrk="0" hangingPunct="1">
                        <a:spcAft>
                          <a:spcPts val="0"/>
                        </a:spcAft>
                      </a:pPr>
                      <a:r>
                        <a:rPr lang="es-EC" sz="1600" kern="1200" dirty="0">
                          <a:effectLst/>
                        </a:rPr>
                        <a:t>43</a:t>
                      </a:r>
                      <a:endParaRPr lang="es-ES" sz="1600" kern="1200" dirty="0">
                        <a:solidFill>
                          <a:schemeClr val="dk1"/>
                        </a:solidFill>
                        <a:effectLst/>
                        <a:latin typeface="+mn-lt"/>
                        <a:ea typeface="+mn-ea"/>
                        <a:cs typeface="+mn-cs"/>
                      </a:endParaRPr>
                    </a:p>
                  </a:txBody>
                  <a:tcPr marL="44450" marR="44450" marT="0" marB="0" anchor="ctr"/>
                </a:tc>
                <a:tc>
                  <a:txBody>
                    <a:bodyPr/>
                    <a:lstStyle/>
                    <a:p>
                      <a:pPr marL="0" algn="ctr" defTabSz="914400" rtl="0" eaLnBrk="1" latinLnBrk="0" hangingPunct="1">
                        <a:spcAft>
                          <a:spcPts val="0"/>
                        </a:spcAft>
                      </a:pPr>
                      <a:r>
                        <a:rPr lang="es-EC" sz="1600" kern="1200" dirty="0">
                          <a:effectLst/>
                        </a:rPr>
                        <a:t>47</a:t>
                      </a:r>
                      <a:endParaRPr lang="es-ES" sz="1600" kern="1200" dirty="0">
                        <a:solidFill>
                          <a:schemeClr val="dk1"/>
                        </a:solidFill>
                        <a:effectLst/>
                        <a:latin typeface="+mn-lt"/>
                        <a:ea typeface="+mn-ea"/>
                        <a:cs typeface="+mn-cs"/>
                      </a:endParaRPr>
                    </a:p>
                  </a:txBody>
                  <a:tcPr marL="44450" marR="44450" marT="0" marB="0" anchor="ctr"/>
                </a:tc>
                <a:tc>
                  <a:txBody>
                    <a:bodyPr/>
                    <a:lstStyle/>
                    <a:p>
                      <a:pPr marL="0" algn="ctr" defTabSz="914400" rtl="0" eaLnBrk="1" latinLnBrk="0" hangingPunct="1">
                        <a:spcAft>
                          <a:spcPts val="0"/>
                        </a:spcAft>
                      </a:pPr>
                      <a:r>
                        <a:rPr lang="es-EC" sz="1600" kern="1200">
                          <a:effectLst/>
                        </a:rPr>
                        <a:t>33</a:t>
                      </a:r>
                      <a:endParaRPr lang="es-ES" sz="1600" kern="1200">
                        <a:solidFill>
                          <a:schemeClr val="dk1"/>
                        </a:solidFill>
                        <a:effectLst/>
                        <a:latin typeface="+mn-lt"/>
                        <a:ea typeface="+mn-ea"/>
                        <a:cs typeface="+mn-cs"/>
                      </a:endParaRPr>
                    </a:p>
                  </a:txBody>
                  <a:tcPr marL="44450" marR="44450" marT="0" marB="0" anchor="ctr"/>
                </a:tc>
                <a:tc>
                  <a:txBody>
                    <a:bodyPr/>
                    <a:lstStyle/>
                    <a:p>
                      <a:pPr marL="0" algn="ctr" defTabSz="914400" rtl="0" eaLnBrk="1" latinLnBrk="0" hangingPunct="1">
                        <a:spcAft>
                          <a:spcPts val="0"/>
                        </a:spcAft>
                      </a:pPr>
                      <a:r>
                        <a:rPr lang="es-EC" sz="1600" kern="1200">
                          <a:effectLst/>
                        </a:rPr>
                        <a:t>14,69</a:t>
                      </a:r>
                      <a:endParaRPr lang="es-ES" sz="1600" kern="1200">
                        <a:solidFill>
                          <a:schemeClr val="dk1"/>
                        </a:solidFill>
                        <a:effectLst/>
                        <a:latin typeface="+mn-lt"/>
                        <a:ea typeface="+mn-ea"/>
                        <a:cs typeface="+mn-cs"/>
                      </a:endParaRPr>
                    </a:p>
                  </a:txBody>
                  <a:tcPr marL="44450" marR="44450" marT="0" marB="0" anchor="ctr"/>
                </a:tc>
                <a:tc>
                  <a:txBody>
                    <a:bodyPr/>
                    <a:lstStyle/>
                    <a:p>
                      <a:pPr marL="0" algn="ctr" defTabSz="914400" rtl="0" eaLnBrk="1" latinLnBrk="0" hangingPunct="1">
                        <a:spcAft>
                          <a:spcPts val="0"/>
                        </a:spcAft>
                      </a:pPr>
                      <a:r>
                        <a:rPr lang="es-EC" sz="1600" kern="1200">
                          <a:effectLst/>
                        </a:rPr>
                        <a:t>15,14</a:t>
                      </a:r>
                      <a:endParaRPr lang="es-ES" sz="1600" kern="1200">
                        <a:solidFill>
                          <a:schemeClr val="dk1"/>
                        </a:solidFill>
                        <a:effectLst/>
                        <a:latin typeface="+mn-lt"/>
                        <a:ea typeface="+mn-ea"/>
                        <a:cs typeface="+mn-cs"/>
                      </a:endParaRPr>
                    </a:p>
                  </a:txBody>
                  <a:tcPr marL="44450" marR="44450" marT="0" marB="0" anchor="ctr"/>
                </a:tc>
              </a:tr>
              <a:tr h="459830">
                <a:tc>
                  <a:txBody>
                    <a:bodyPr/>
                    <a:lstStyle/>
                    <a:p>
                      <a:pPr marL="0" algn="ctr" defTabSz="914400" rtl="0" eaLnBrk="1" latinLnBrk="0" hangingPunct="1">
                        <a:spcAft>
                          <a:spcPts val="0"/>
                        </a:spcAft>
                      </a:pPr>
                      <a:r>
                        <a:rPr lang="es-EC" sz="1600" kern="1200" dirty="0">
                          <a:effectLst/>
                        </a:rPr>
                        <a:t>Tabla 8</a:t>
                      </a:r>
                      <a:endParaRPr lang="es-ES" sz="1600" kern="1200" dirty="0">
                        <a:effectLst/>
                      </a:endParaRPr>
                    </a:p>
                    <a:p>
                      <a:pPr marL="0" algn="ctr" defTabSz="914400" rtl="0" eaLnBrk="1" latinLnBrk="0" hangingPunct="1">
                        <a:spcAft>
                          <a:spcPts val="0"/>
                        </a:spcAft>
                      </a:pPr>
                      <a:r>
                        <a:rPr lang="es-EC" sz="1600" kern="1200" dirty="0">
                          <a:effectLst/>
                        </a:rPr>
                        <a:t>43 – 45</a:t>
                      </a:r>
                      <a:endParaRPr lang="es-ES" sz="1600" kern="1200" dirty="0">
                        <a:solidFill>
                          <a:schemeClr val="dk1"/>
                        </a:solidFill>
                        <a:effectLst/>
                        <a:latin typeface="+mn-lt"/>
                        <a:ea typeface="+mn-ea"/>
                        <a:cs typeface="+mn-cs"/>
                      </a:endParaRPr>
                    </a:p>
                  </a:txBody>
                  <a:tcPr marL="44450" marR="44450" marT="0" marB="0" anchor="ctr"/>
                </a:tc>
                <a:tc>
                  <a:txBody>
                    <a:bodyPr/>
                    <a:lstStyle/>
                    <a:p>
                      <a:pPr marL="0" algn="ctr" defTabSz="914400" rtl="0" eaLnBrk="1" latinLnBrk="0" hangingPunct="1">
                        <a:spcAft>
                          <a:spcPts val="0"/>
                        </a:spcAft>
                      </a:pPr>
                      <a:r>
                        <a:rPr lang="es-EC" sz="1600" kern="1200">
                          <a:effectLst/>
                        </a:rPr>
                        <a:t>49</a:t>
                      </a:r>
                      <a:endParaRPr lang="es-ES" sz="1600" kern="1200">
                        <a:solidFill>
                          <a:schemeClr val="dk1"/>
                        </a:solidFill>
                        <a:effectLst/>
                        <a:latin typeface="+mn-lt"/>
                        <a:ea typeface="+mn-ea"/>
                        <a:cs typeface="+mn-cs"/>
                      </a:endParaRPr>
                    </a:p>
                  </a:txBody>
                  <a:tcPr marL="44450" marR="44450" marT="0" marB="0" anchor="ctr"/>
                </a:tc>
                <a:tc>
                  <a:txBody>
                    <a:bodyPr/>
                    <a:lstStyle/>
                    <a:p>
                      <a:pPr marL="0" algn="ctr" defTabSz="914400" rtl="0" eaLnBrk="1" latinLnBrk="0" hangingPunct="1">
                        <a:spcAft>
                          <a:spcPts val="0"/>
                        </a:spcAft>
                      </a:pPr>
                      <a:r>
                        <a:rPr lang="es-EC" sz="1600" kern="1200">
                          <a:effectLst/>
                        </a:rPr>
                        <a:t>38</a:t>
                      </a:r>
                      <a:endParaRPr lang="es-ES" sz="1600" kern="1200">
                        <a:solidFill>
                          <a:schemeClr val="dk1"/>
                        </a:solidFill>
                        <a:effectLst/>
                        <a:latin typeface="+mn-lt"/>
                        <a:ea typeface="+mn-ea"/>
                        <a:cs typeface="+mn-cs"/>
                      </a:endParaRPr>
                    </a:p>
                  </a:txBody>
                  <a:tcPr marL="44450" marR="44450" marT="0" marB="0" anchor="ctr"/>
                </a:tc>
                <a:tc>
                  <a:txBody>
                    <a:bodyPr/>
                    <a:lstStyle/>
                    <a:p>
                      <a:pPr marL="0" algn="ctr" defTabSz="914400" rtl="0" eaLnBrk="1" latinLnBrk="0" hangingPunct="1">
                        <a:spcAft>
                          <a:spcPts val="0"/>
                        </a:spcAft>
                      </a:pPr>
                      <a:r>
                        <a:rPr lang="es-EC" sz="1600" kern="1200" dirty="0">
                          <a:effectLst/>
                        </a:rPr>
                        <a:t>45</a:t>
                      </a:r>
                      <a:endParaRPr lang="es-ES" sz="1600" kern="1200" dirty="0">
                        <a:solidFill>
                          <a:schemeClr val="dk1"/>
                        </a:solidFill>
                        <a:effectLst/>
                        <a:latin typeface="+mn-lt"/>
                        <a:ea typeface="+mn-ea"/>
                        <a:cs typeface="+mn-cs"/>
                      </a:endParaRPr>
                    </a:p>
                  </a:txBody>
                  <a:tcPr marL="44450" marR="44450" marT="0" marB="0" anchor="ctr"/>
                </a:tc>
                <a:tc>
                  <a:txBody>
                    <a:bodyPr/>
                    <a:lstStyle/>
                    <a:p>
                      <a:pPr marL="0" algn="ctr" defTabSz="914400" rtl="0" eaLnBrk="1" latinLnBrk="0" hangingPunct="1">
                        <a:spcAft>
                          <a:spcPts val="0"/>
                        </a:spcAft>
                      </a:pPr>
                      <a:r>
                        <a:rPr lang="es-EC" sz="1600" kern="1200" dirty="0">
                          <a:effectLst/>
                        </a:rPr>
                        <a:t>27</a:t>
                      </a:r>
                      <a:endParaRPr lang="es-ES" sz="1600" kern="1200" dirty="0">
                        <a:solidFill>
                          <a:schemeClr val="dk1"/>
                        </a:solidFill>
                        <a:effectLst/>
                        <a:latin typeface="+mn-lt"/>
                        <a:ea typeface="+mn-ea"/>
                        <a:cs typeface="+mn-cs"/>
                      </a:endParaRPr>
                    </a:p>
                  </a:txBody>
                  <a:tcPr marL="44450" marR="44450" marT="0" marB="0" anchor="ctr"/>
                </a:tc>
                <a:tc>
                  <a:txBody>
                    <a:bodyPr/>
                    <a:lstStyle/>
                    <a:p>
                      <a:pPr marL="0" algn="ctr" defTabSz="914400" rtl="0" eaLnBrk="1" latinLnBrk="0" hangingPunct="1">
                        <a:spcAft>
                          <a:spcPts val="0"/>
                        </a:spcAft>
                      </a:pPr>
                      <a:r>
                        <a:rPr lang="es-EC" sz="1600" kern="1200" dirty="0">
                          <a:effectLst/>
                        </a:rPr>
                        <a:t>15,2</a:t>
                      </a:r>
                      <a:endParaRPr lang="es-ES" sz="1600" kern="1200" dirty="0">
                        <a:solidFill>
                          <a:schemeClr val="dk1"/>
                        </a:solidFill>
                        <a:effectLst/>
                        <a:latin typeface="+mn-lt"/>
                        <a:ea typeface="+mn-ea"/>
                        <a:cs typeface="+mn-cs"/>
                      </a:endParaRPr>
                    </a:p>
                  </a:txBody>
                  <a:tcPr marL="44450" marR="44450" marT="0" marB="0" anchor="ctr"/>
                </a:tc>
                <a:tc>
                  <a:txBody>
                    <a:bodyPr/>
                    <a:lstStyle/>
                    <a:p>
                      <a:pPr marL="0" algn="ctr" defTabSz="914400" rtl="0" eaLnBrk="1" latinLnBrk="0" hangingPunct="1">
                        <a:spcAft>
                          <a:spcPts val="0"/>
                        </a:spcAft>
                      </a:pPr>
                      <a:r>
                        <a:rPr lang="es-EC" sz="1600" kern="1200" dirty="0">
                          <a:effectLst/>
                        </a:rPr>
                        <a:t>15,57</a:t>
                      </a:r>
                      <a:endParaRPr lang="es-ES" sz="1600" kern="1200" dirty="0">
                        <a:solidFill>
                          <a:schemeClr val="dk1"/>
                        </a:solidFill>
                        <a:effectLst/>
                        <a:latin typeface="+mn-lt"/>
                        <a:ea typeface="+mn-ea"/>
                        <a:cs typeface="+mn-cs"/>
                      </a:endParaRPr>
                    </a:p>
                  </a:txBody>
                  <a:tcPr marL="44450" marR="44450" marT="0" marB="0" anchor="ctr"/>
                </a:tc>
              </a:tr>
              <a:tr h="459830">
                <a:tc>
                  <a:txBody>
                    <a:bodyPr/>
                    <a:lstStyle/>
                    <a:p>
                      <a:pPr marL="0" algn="ctr" defTabSz="914400" rtl="0" eaLnBrk="1" latinLnBrk="0" hangingPunct="1">
                        <a:spcAft>
                          <a:spcPts val="0"/>
                        </a:spcAft>
                      </a:pPr>
                      <a:r>
                        <a:rPr lang="es-EC" sz="1600" kern="1200" dirty="0">
                          <a:effectLst/>
                        </a:rPr>
                        <a:t>Tabla 9</a:t>
                      </a:r>
                      <a:endParaRPr lang="es-ES" sz="1600" kern="1200" dirty="0">
                        <a:effectLst/>
                      </a:endParaRPr>
                    </a:p>
                    <a:p>
                      <a:pPr marL="0" algn="ctr" defTabSz="914400" rtl="0" eaLnBrk="1" latinLnBrk="0" hangingPunct="1">
                        <a:spcAft>
                          <a:spcPts val="0"/>
                        </a:spcAft>
                      </a:pPr>
                      <a:r>
                        <a:rPr lang="es-EC" sz="1600" kern="1200" dirty="0">
                          <a:effectLst/>
                        </a:rPr>
                        <a:t>46 - 48</a:t>
                      </a:r>
                      <a:endParaRPr lang="es-ES" sz="1600" kern="1200" dirty="0">
                        <a:solidFill>
                          <a:schemeClr val="dk1"/>
                        </a:solidFill>
                        <a:effectLst/>
                        <a:latin typeface="+mn-lt"/>
                        <a:ea typeface="+mn-ea"/>
                        <a:cs typeface="+mn-cs"/>
                      </a:endParaRPr>
                    </a:p>
                  </a:txBody>
                  <a:tcPr marL="44450" marR="44450" marT="0" marB="0" anchor="ctr"/>
                </a:tc>
                <a:tc>
                  <a:txBody>
                    <a:bodyPr/>
                    <a:lstStyle/>
                    <a:p>
                      <a:pPr marL="0" algn="ctr" defTabSz="914400" rtl="0" eaLnBrk="1" latinLnBrk="0" hangingPunct="1">
                        <a:spcAft>
                          <a:spcPts val="0"/>
                        </a:spcAft>
                      </a:pPr>
                      <a:r>
                        <a:rPr lang="es-EC" sz="1600" kern="1200">
                          <a:effectLst/>
                        </a:rPr>
                        <a:t>46</a:t>
                      </a:r>
                      <a:endParaRPr lang="es-ES" sz="1600" kern="1200">
                        <a:solidFill>
                          <a:schemeClr val="dk1"/>
                        </a:solidFill>
                        <a:effectLst/>
                        <a:latin typeface="+mn-lt"/>
                        <a:ea typeface="+mn-ea"/>
                        <a:cs typeface="+mn-cs"/>
                      </a:endParaRPr>
                    </a:p>
                  </a:txBody>
                  <a:tcPr marL="44450" marR="44450" marT="0" marB="0" anchor="ctr"/>
                </a:tc>
                <a:tc>
                  <a:txBody>
                    <a:bodyPr/>
                    <a:lstStyle/>
                    <a:p>
                      <a:pPr marL="0" algn="ctr" defTabSz="914400" rtl="0" eaLnBrk="1" latinLnBrk="0" hangingPunct="1">
                        <a:spcAft>
                          <a:spcPts val="0"/>
                        </a:spcAft>
                      </a:pPr>
                      <a:r>
                        <a:rPr lang="es-EC" sz="1600" kern="1200">
                          <a:effectLst/>
                        </a:rPr>
                        <a:t>32</a:t>
                      </a:r>
                      <a:endParaRPr lang="es-ES" sz="1600" kern="1200">
                        <a:solidFill>
                          <a:schemeClr val="dk1"/>
                        </a:solidFill>
                        <a:effectLst/>
                        <a:latin typeface="+mn-lt"/>
                        <a:ea typeface="+mn-ea"/>
                        <a:cs typeface="+mn-cs"/>
                      </a:endParaRPr>
                    </a:p>
                  </a:txBody>
                  <a:tcPr marL="44450" marR="44450" marT="0" marB="0" anchor="ctr"/>
                </a:tc>
                <a:tc>
                  <a:txBody>
                    <a:bodyPr/>
                    <a:lstStyle/>
                    <a:p>
                      <a:pPr marL="0" algn="ctr" defTabSz="914400" rtl="0" eaLnBrk="1" latinLnBrk="0" hangingPunct="1">
                        <a:spcAft>
                          <a:spcPts val="0"/>
                        </a:spcAft>
                      </a:pPr>
                      <a:r>
                        <a:rPr lang="es-EC" sz="1600" kern="1200">
                          <a:effectLst/>
                        </a:rPr>
                        <a:t>38</a:t>
                      </a:r>
                      <a:endParaRPr lang="es-ES" sz="1600" kern="1200">
                        <a:solidFill>
                          <a:schemeClr val="dk1"/>
                        </a:solidFill>
                        <a:effectLst/>
                        <a:latin typeface="+mn-lt"/>
                        <a:ea typeface="+mn-ea"/>
                        <a:cs typeface="+mn-cs"/>
                      </a:endParaRPr>
                    </a:p>
                  </a:txBody>
                  <a:tcPr marL="44450" marR="44450" marT="0" marB="0" anchor="ctr"/>
                </a:tc>
                <a:tc>
                  <a:txBody>
                    <a:bodyPr/>
                    <a:lstStyle/>
                    <a:p>
                      <a:pPr marL="0" algn="ctr" defTabSz="914400" rtl="0" eaLnBrk="1" latinLnBrk="0" hangingPunct="1">
                        <a:spcAft>
                          <a:spcPts val="0"/>
                        </a:spcAft>
                      </a:pPr>
                      <a:r>
                        <a:rPr lang="es-EC" sz="1600" kern="1200">
                          <a:effectLst/>
                        </a:rPr>
                        <a:t>21</a:t>
                      </a:r>
                      <a:endParaRPr lang="es-ES" sz="1600" kern="1200">
                        <a:solidFill>
                          <a:schemeClr val="dk1"/>
                        </a:solidFill>
                        <a:effectLst/>
                        <a:latin typeface="+mn-lt"/>
                        <a:ea typeface="+mn-ea"/>
                        <a:cs typeface="+mn-cs"/>
                      </a:endParaRPr>
                    </a:p>
                  </a:txBody>
                  <a:tcPr marL="44450" marR="44450" marT="0" marB="0" anchor="ctr"/>
                </a:tc>
                <a:tc>
                  <a:txBody>
                    <a:bodyPr/>
                    <a:lstStyle/>
                    <a:p>
                      <a:pPr marL="0" algn="ctr" defTabSz="914400" rtl="0" eaLnBrk="1" latinLnBrk="0" hangingPunct="1">
                        <a:spcAft>
                          <a:spcPts val="0"/>
                        </a:spcAft>
                      </a:pPr>
                      <a:r>
                        <a:rPr lang="es-EC" sz="1600" kern="1200" dirty="0">
                          <a:effectLst/>
                        </a:rPr>
                        <a:t>15,72</a:t>
                      </a:r>
                      <a:endParaRPr lang="es-ES" sz="1600" kern="1200" dirty="0">
                        <a:solidFill>
                          <a:schemeClr val="dk1"/>
                        </a:solidFill>
                        <a:effectLst/>
                        <a:latin typeface="+mn-lt"/>
                        <a:ea typeface="+mn-ea"/>
                        <a:cs typeface="+mn-cs"/>
                      </a:endParaRPr>
                    </a:p>
                  </a:txBody>
                  <a:tcPr marL="44450" marR="44450" marT="0" marB="0" anchor="ctr"/>
                </a:tc>
                <a:tc>
                  <a:txBody>
                    <a:bodyPr/>
                    <a:lstStyle/>
                    <a:p>
                      <a:pPr marL="0" algn="ctr" defTabSz="914400" rtl="0" eaLnBrk="1" latinLnBrk="0" hangingPunct="1">
                        <a:spcAft>
                          <a:spcPts val="0"/>
                        </a:spcAft>
                      </a:pPr>
                      <a:r>
                        <a:rPr lang="es-EC" sz="1600" kern="1200" dirty="0">
                          <a:effectLst/>
                        </a:rPr>
                        <a:t>16,49</a:t>
                      </a:r>
                      <a:endParaRPr lang="es-ES" sz="1600" kern="1200" dirty="0">
                        <a:solidFill>
                          <a:schemeClr val="dk1"/>
                        </a:solidFill>
                        <a:effectLst/>
                        <a:latin typeface="+mn-lt"/>
                        <a:ea typeface="+mn-ea"/>
                        <a:cs typeface="+mn-cs"/>
                      </a:endParaRPr>
                    </a:p>
                  </a:txBody>
                  <a:tcPr marL="44450" marR="44450" marT="0" marB="0" anchor="ctr"/>
                </a:tc>
              </a:tr>
            </a:tbl>
          </a:graphicData>
        </a:graphic>
      </p:graphicFrame>
      <p:sp>
        <p:nvSpPr>
          <p:cNvPr id="5" name="Título 1"/>
          <p:cNvSpPr>
            <a:spLocks noGrp="1"/>
          </p:cNvSpPr>
          <p:nvPr>
            <p:ph type="title"/>
          </p:nvPr>
        </p:nvSpPr>
        <p:spPr>
          <a:xfrm>
            <a:off x="1268655" y="248880"/>
            <a:ext cx="6986703" cy="897339"/>
          </a:xfrm>
          <a:solidFill>
            <a:schemeClr val="accent6">
              <a:lumMod val="75000"/>
            </a:schemeClr>
          </a:solidFill>
          <a:ln>
            <a:solidFill>
              <a:schemeClr val="tx1"/>
            </a:solidFill>
          </a:ln>
          <a:effectLst>
            <a:innerShdw blurRad="114300">
              <a:prstClr val="black"/>
            </a:innerShdw>
          </a:effectLst>
        </p:spPr>
        <p:txBody>
          <a:bodyPr>
            <a:noAutofit/>
          </a:bodyPr>
          <a:lstStyle/>
          <a:p>
            <a:r>
              <a:rPr lang="es-ES" sz="2800" b="1" dirty="0" smtClean="0">
                <a:effectLst>
                  <a:reflection blurRad="6350" stA="50000" endA="300" endPos="50000" dist="29997" dir="5400000" sy="-100000" algn="bl" rotWithShape="0"/>
                </a:effectLst>
                <a:latin typeface="+mn-lt"/>
                <a:ea typeface="Times New Roman" panose="02020603050405020304" pitchFamily="18" charset="0"/>
              </a:rPr>
              <a:t>PROMEDIO DE PRUEBAS FÍSICAS BIMJAR</a:t>
            </a:r>
            <a:endParaRPr lang="es-ES" sz="2800" dirty="0">
              <a:effectLst>
                <a:reflection blurRad="6350" stA="50000" endA="300" endPos="50000" dist="29997" dir="5400000" sy="-100000" algn="bl" rotWithShape="0"/>
              </a:effectLst>
              <a:latin typeface="+mn-lt"/>
            </a:endParaRPr>
          </a:p>
        </p:txBody>
      </p:sp>
    </p:spTree>
    <p:extLst>
      <p:ext uri="{BB962C8B-B14F-4D97-AF65-F5344CB8AC3E}">
        <p14:creationId xmlns:p14="http://schemas.microsoft.com/office/powerpoint/2010/main" val="2013338791"/>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48442" y="286870"/>
            <a:ext cx="7735749" cy="1207079"/>
          </a:xfrm>
          <a:solidFill>
            <a:schemeClr val="accent6">
              <a:lumMod val="75000"/>
            </a:schemeClr>
          </a:solidFill>
          <a:ln>
            <a:solidFill>
              <a:schemeClr val="tx1"/>
            </a:solidFill>
          </a:ln>
          <a:effectLst>
            <a:innerShdw blurRad="114300">
              <a:prstClr val="black"/>
            </a:innerShdw>
          </a:effectLst>
        </p:spPr>
        <p:txBody>
          <a:bodyPr>
            <a:normAutofit/>
          </a:bodyPr>
          <a:lstStyle/>
          <a:p>
            <a:pPr algn="ctr"/>
            <a:r>
              <a:rPr lang="es-EC" sz="3200" b="1" dirty="0">
                <a:effectLst>
                  <a:reflection blurRad="6350" stA="50000" endA="300" endPos="50000" dist="29997" dir="5400000" sy="-100000" algn="bl" rotWithShape="0"/>
                </a:effectLst>
              </a:rPr>
              <a:t>PORCENTAJE DE CALIFICACIÓN DE </a:t>
            </a:r>
            <a:r>
              <a:rPr lang="es-EC" sz="3200" b="1" dirty="0" smtClean="0">
                <a:effectLst>
                  <a:reflection blurRad="6350" stA="50000" endA="300" endPos="50000" dist="29997" dir="5400000" sy="-100000" algn="bl" rotWithShape="0"/>
                </a:effectLst>
              </a:rPr>
              <a:t>LOS</a:t>
            </a:r>
            <a:br>
              <a:rPr lang="es-EC" sz="3200" b="1" dirty="0" smtClean="0">
                <a:effectLst>
                  <a:reflection blurRad="6350" stA="50000" endA="300" endPos="50000" dist="29997" dir="5400000" sy="-100000" algn="bl" rotWithShape="0"/>
                </a:effectLst>
              </a:rPr>
            </a:br>
            <a:r>
              <a:rPr lang="es-EC" sz="3200" b="1" dirty="0" smtClean="0">
                <a:effectLst>
                  <a:reflection blurRad="6350" stA="50000" endA="300" endPos="50000" dist="29997" dir="5400000" sy="-100000" algn="bl" rotWithShape="0"/>
                </a:effectLst>
              </a:rPr>
              <a:t> </a:t>
            </a:r>
            <a:r>
              <a:rPr lang="es-EC" sz="3200" b="1" dirty="0">
                <a:effectLst>
                  <a:reflection blurRad="6350" stA="50000" endA="300" endPos="50000" dist="29997" dir="5400000" sy="-100000" algn="bl" rotWithShape="0"/>
                </a:effectLst>
              </a:rPr>
              <a:t>TEST FÍSICOS</a:t>
            </a:r>
            <a:r>
              <a:rPr lang="es-EC" sz="4000" b="1" dirty="0" smtClean="0">
                <a:solidFill>
                  <a:schemeClr val="bg2">
                    <a:lumMod val="50000"/>
                  </a:schemeClr>
                </a:solidFill>
              </a:rPr>
              <a:t> </a:t>
            </a:r>
            <a:endParaRPr lang="es-EC" sz="4000" b="1" dirty="0">
              <a:solidFill>
                <a:schemeClr val="bg2">
                  <a:lumMod val="50000"/>
                </a:schemeClr>
              </a:solidFill>
            </a:endParaRPr>
          </a:p>
        </p:txBody>
      </p:sp>
      <p:graphicFrame>
        <p:nvGraphicFramePr>
          <p:cNvPr id="7" name="6 Gráfico"/>
          <p:cNvGraphicFramePr/>
          <p:nvPr>
            <p:extLst>
              <p:ext uri="{D42A27DB-BD31-4B8C-83A1-F6EECF244321}">
                <p14:modId xmlns:p14="http://schemas.microsoft.com/office/powerpoint/2010/main" val="1563589920"/>
              </p:ext>
            </p:extLst>
          </p:nvPr>
        </p:nvGraphicFramePr>
        <p:xfrm>
          <a:off x="955343" y="1828800"/>
          <a:ext cx="7083187" cy="436728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152637071"/>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solidFill>
            <a:schemeClr val="accent6">
              <a:lumMod val="75000"/>
            </a:schemeClr>
          </a:solidFill>
          <a:ln>
            <a:solidFill>
              <a:schemeClr val="tx1"/>
            </a:solidFill>
          </a:ln>
          <a:effectLst>
            <a:innerShdw blurRad="114300">
              <a:prstClr val="black"/>
            </a:innerShdw>
          </a:effectLst>
        </p:spPr>
        <p:txBody>
          <a:bodyPr>
            <a:normAutofit/>
          </a:bodyPr>
          <a:lstStyle/>
          <a:p>
            <a:r>
              <a:rPr lang="es-ES" b="1" dirty="0" smtClean="0">
                <a:effectLst>
                  <a:reflection blurRad="6350" stA="50000" endA="300" endPos="50000" dist="29997" dir="5400000" sy="-100000" algn="bl" rotWithShape="0"/>
                </a:effectLst>
              </a:rPr>
              <a:t>CORRELACIÓN </a:t>
            </a:r>
            <a:r>
              <a:rPr lang="es-ES" b="1" dirty="0">
                <a:effectLst>
                  <a:reflection blurRad="6350" stA="50000" endA="300" endPos="50000" dist="29997" dir="5400000" sy="-100000" algn="bl" rotWithShape="0"/>
                </a:effectLst>
              </a:rPr>
              <a:t>“r= PEARSON”</a:t>
            </a:r>
          </a:p>
        </p:txBody>
      </p:sp>
      <p:pic>
        <p:nvPicPr>
          <p:cNvPr id="4" name="Picture 2"/>
          <p:cNvPicPr>
            <a:picLocks noChangeAspect="1" noChangeArrowheads="1"/>
          </p:cNvPicPr>
          <p:nvPr/>
        </p:nvPicPr>
        <p:blipFill>
          <a:blip r:embed="rId2"/>
          <a:srcRect/>
          <a:stretch>
            <a:fillRect/>
          </a:stretch>
        </p:blipFill>
        <p:spPr bwMode="auto">
          <a:xfrm>
            <a:off x="1547664" y="1562858"/>
            <a:ext cx="5786438" cy="52768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139829424"/>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86" y="210244"/>
            <a:ext cx="8231029" cy="1090523"/>
          </a:xfrm>
          <a:solidFill>
            <a:schemeClr val="accent6">
              <a:lumMod val="75000"/>
            </a:schemeClr>
          </a:solidFill>
          <a:ln>
            <a:solidFill>
              <a:schemeClr val="tx1"/>
            </a:solidFill>
          </a:ln>
          <a:effectLst>
            <a:innerShdw blurRad="114300">
              <a:prstClr val="black"/>
            </a:innerShdw>
          </a:effectLst>
        </p:spPr>
        <p:txBody>
          <a:bodyPr>
            <a:noAutofit/>
          </a:bodyPr>
          <a:lstStyle/>
          <a:p>
            <a:pPr algn="ctr"/>
            <a:r>
              <a:rPr lang="es-EC" sz="3600" dirty="0" smtClean="0">
                <a:effectLst>
                  <a:reflection blurRad="6350" stA="50000" endA="300" endPos="50000" dist="29997" dir="5400000" sy="-100000" algn="bl" rotWithShape="0"/>
                </a:effectLst>
              </a:rPr>
              <a:t/>
            </a:r>
            <a:br>
              <a:rPr lang="es-EC" sz="3600" dirty="0" smtClean="0">
                <a:effectLst>
                  <a:reflection blurRad="6350" stA="50000" endA="300" endPos="50000" dist="29997" dir="5400000" sy="-100000" algn="bl" rotWithShape="0"/>
                </a:effectLst>
              </a:rPr>
            </a:br>
            <a:r>
              <a:rPr lang="es-EC" sz="3600" b="1" dirty="0" smtClean="0">
                <a:effectLst>
                  <a:reflection blurRad="6350" stA="50000" endA="300" endPos="50000" dist="29997" dir="5400000" sy="-100000" algn="bl" rotWithShape="0"/>
                </a:effectLst>
              </a:rPr>
              <a:t>COMPARACIÓN </a:t>
            </a:r>
            <a:r>
              <a:rPr lang="es-EC" sz="3600" b="1" dirty="0">
                <a:effectLst>
                  <a:reflection blurRad="6350" stA="50000" endA="300" endPos="50000" dist="29997" dir="5400000" sy="-100000" algn="bl" rotWithShape="0"/>
                </a:effectLst>
              </a:rPr>
              <a:t>DE INCIDENCIA DEL COGUAR</a:t>
            </a:r>
            <a:br>
              <a:rPr lang="es-EC" sz="3600" b="1" dirty="0">
                <a:effectLst>
                  <a:reflection blurRad="6350" stA="50000" endA="300" endPos="50000" dist="29997" dir="5400000" sy="-100000" algn="bl" rotWithShape="0"/>
                </a:effectLst>
              </a:rPr>
            </a:br>
            <a:endParaRPr lang="es-EC" sz="3600" b="1" dirty="0">
              <a:effectLst>
                <a:reflection blurRad="6350" stA="50000" endA="300" endPos="50000" dist="29997" dir="5400000" sy="-100000" algn="bl" rotWithShape="0"/>
              </a:effectLst>
            </a:endParaRPr>
          </a:p>
        </p:txBody>
      </p:sp>
      <p:graphicFrame>
        <p:nvGraphicFramePr>
          <p:cNvPr id="5" name="4 Marcador de contenido"/>
          <p:cNvGraphicFramePr>
            <a:graphicFrameLocks noGrp="1"/>
          </p:cNvGraphicFramePr>
          <p:nvPr>
            <p:ph idx="1"/>
            <p:extLst>
              <p:ext uri="{D42A27DB-BD31-4B8C-83A1-F6EECF244321}">
                <p14:modId xmlns:p14="http://schemas.microsoft.com/office/powerpoint/2010/main" val="3524090500"/>
              </p:ext>
            </p:extLst>
          </p:nvPr>
        </p:nvGraphicFramePr>
        <p:xfrm>
          <a:off x="457285" y="1560460"/>
          <a:ext cx="4359413" cy="327546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2 Tabla"/>
          <p:cNvGraphicFramePr>
            <a:graphicFrameLocks noGrp="1"/>
          </p:cNvGraphicFramePr>
          <p:nvPr>
            <p:extLst>
              <p:ext uri="{D42A27DB-BD31-4B8C-83A1-F6EECF244321}">
                <p14:modId xmlns:p14="http://schemas.microsoft.com/office/powerpoint/2010/main" val="1386066376"/>
              </p:ext>
            </p:extLst>
          </p:nvPr>
        </p:nvGraphicFramePr>
        <p:xfrm>
          <a:off x="2921727" y="5238876"/>
          <a:ext cx="3684270" cy="1463040"/>
        </p:xfrm>
        <a:graphic>
          <a:graphicData uri="http://schemas.openxmlformats.org/drawingml/2006/table">
            <a:tbl>
              <a:tblPr firstRow="1" firstCol="1" bandRow="1">
                <a:tableStyleId>{2A488322-F2BA-4B5B-9748-0D474271808F}</a:tableStyleId>
              </a:tblPr>
              <a:tblGrid>
                <a:gridCol w="1826895"/>
                <a:gridCol w="1857375"/>
              </a:tblGrid>
              <a:tr h="209550">
                <a:tc gridSpan="2">
                  <a:txBody>
                    <a:bodyPr/>
                    <a:lstStyle/>
                    <a:p>
                      <a:pPr indent="252095">
                        <a:lnSpc>
                          <a:spcPct val="200000"/>
                        </a:lnSpc>
                        <a:spcAft>
                          <a:spcPts val="0"/>
                        </a:spcAft>
                        <a:tabLst>
                          <a:tab pos="1899285" algn="ctr"/>
                          <a:tab pos="3547110" algn="r"/>
                        </a:tabLst>
                      </a:pPr>
                      <a:r>
                        <a:rPr lang="es-EC" sz="1200" dirty="0">
                          <a:effectLst/>
                        </a:rPr>
                        <a:t>	</a:t>
                      </a:r>
                      <a:r>
                        <a:rPr lang="es-EC" sz="1600" dirty="0">
                          <a:solidFill>
                            <a:schemeClr val="tx1"/>
                          </a:solidFill>
                          <a:effectLst/>
                        </a:rPr>
                        <a:t>COGUAR</a:t>
                      </a:r>
                      <a:r>
                        <a:rPr lang="es-EC" sz="1200" dirty="0">
                          <a:effectLst/>
                        </a:rPr>
                        <a:t>	</a:t>
                      </a:r>
                      <a:endParaRPr lang="es-EC" sz="1200" dirty="0">
                        <a:effectLst/>
                        <a:latin typeface="Times New Roman"/>
                        <a:ea typeface="Times New Roman"/>
                      </a:endParaRPr>
                    </a:p>
                  </a:txBody>
                  <a:tcPr marL="68580" marR="68580" marT="0" marB="0"/>
                </a:tc>
                <a:tc hMerge="1">
                  <a:txBody>
                    <a:bodyPr/>
                    <a:lstStyle/>
                    <a:p>
                      <a:endParaRPr lang="es-EC"/>
                    </a:p>
                  </a:txBody>
                  <a:tcPr/>
                </a:tc>
              </a:tr>
              <a:tr h="200025">
                <a:tc>
                  <a:txBody>
                    <a:bodyPr/>
                    <a:lstStyle/>
                    <a:p>
                      <a:pPr indent="252095" algn="ctr">
                        <a:lnSpc>
                          <a:spcPct val="200000"/>
                        </a:lnSpc>
                        <a:spcAft>
                          <a:spcPts val="0"/>
                        </a:spcAft>
                      </a:pPr>
                      <a:r>
                        <a:rPr lang="es-EC" sz="1600" dirty="0">
                          <a:solidFill>
                            <a:schemeClr val="tx1"/>
                          </a:solidFill>
                          <a:effectLst/>
                        </a:rPr>
                        <a:t>COEFICIENTE</a:t>
                      </a:r>
                      <a:endParaRPr lang="es-EC" sz="1600" dirty="0">
                        <a:solidFill>
                          <a:schemeClr val="tx1"/>
                        </a:solidFill>
                        <a:effectLst/>
                        <a:latin typeface="Times New Roman"/>
                        <a:ea typeface="Times New Roman"/>
                      </a:endParaRPr>
                    </a:p>
                  </a:txBody>
                  <a:tcPr marL="68580" marR="68580" marT="0" marB="0" anchor="ctr"/>
                </a:tc>
                <a:tc>
                  <a:txBody>
                    <a:bodyPr/>
                    <a:lstStyle/>
                    <a:p>
                      <a:pPr indent="252095">
                        <a:lnSpc>
                          <a:spcPct val="200000"/>
                        </a:lnSpc>
                        <a:spcAft>
                          <a:spcPts val="0"/>
                        </a:spcAft>
                      </a:pPr>
                      <a:r>
                        <a:rPr lang="es-EC" sz="1600" dirty="0">
                          <a:solidFill>
                            <a:schemeClr val="tx1"/>
                          </a:solidFill>
                          <a:effectLst/>
                        </a:rPr>
                        <a:t>       -0,195</a:t>
                      </a:r>
                    </a:p>
                    <a:p>
                      <a:pPr algn="ctr">
                        <a:lnSpc>
                          <a:spcPct val="200000"/>
                        </a:lnSpc>
                        <a:spcAft>
                          <a:spcPts val="0"/>
                        </a:spcAft>
                      </a:pPr>
                      <a:r>
                        <a:rPr lang="es-ES" sz="1600" b="1" dirty="0">
                          <a:solidFill>
                            <a:schemeClr val="tx1"/>
                          </a:solidFill>
                          <a:effectLst/>
                        </a:rPr>
                        <a:t>Negativa muy baja</a:t>
                      </a:r>
                      <a:endParaRPr lang="es-EC" sz="1600" b="1" dirty="0">
                        <a:solidFill>
                          <a:schemeClr val="tx1"/>
                        </a:solidFill>
                        <a:effectLst/>
                        <a:latin typeface="Times New Roman"/>
                        <a:ea typeface="Times New Roman"/>
                      </a:endParaRPr>
                    </a:p>
                  </a:txBody>
                  <a:tcPr marL="68580" marR="68580" marT="0" marB="0" anchor="ctr"/>
                </a:tc>
              </a:tr>
            </a:tbl>
          </a:graphicData>
        </a:graphic>
      </p:graphicFrame>
      <p:pic>
        <p:nvPicPr>
          <p:cNvPr id="6"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0035" y="1571223"/>
            <a:ext cx="3588280" cy="325835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510367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586854" y="273563"/>
            <a:ext cx="7847462" cy="1200329"/>
          </a:xfrm>
          <a:prstGeom prst="rect">
            <a:avLst/>
          </a:prstGeom>
          <a:solidFill>
            <a:schemeClr val="accent6">
              <a:lumMod val="75000"/>
            </a:schemeClr>
          </a:solidFill>
          <a:ln>
            <a:solidFill>
              <a:schemeClr val="tx1"/>
            </a:solidFill>
          </a:ln>
          <a:effectLst>
            <a:innerShdw blurRad="114300">
              <a:prstClr val="black"/>
            </a:innerShdw>
          </a:effectLst>
        </p:spPr>
        <p:txBody>
          <a:bodyPr wrap="square">
            <a:spAutoFit/>
          </a:bodyPr>
          <a:lstStyle/>
          <a:p>
            <a:pPr algn="ctr"/>
            <a:r>
              <a:rPr lang="es-EC" sz="3600" b="1" dirty="0">
                <a:effectLst>
                  <a:reflection blurRad="6350" stA="50000" endA="300" endPos="50000" dist="29997" dir="5400000" sy="-100000" algn="bl" rotWithShape="0"/>
                </a:effectLst>
                <a:latin typeface="+mj-lt"/>
                <a:ea typeface="+mj-ea"/>
                <a:cs typeface="+mj-cs"/>
              </a:rPr>
              <a:t>COMPARACIÓN DE </a:t>
            </a:r>
            <a:r>
              <a:rPr lang="es-EC" sz="3600" b="1" dirty="0" smtClean="0">
                <a:effectLst>
                  <a:reflection blurRad="6350" stA="50000" endA="300" endPos="50000" dist="29997" dir="5400000" sy="-100000" algn="bl" rotWithShape="0"/>
                </a:effectLst>
                <a:latin typeface="+mj-lt"/>
                <a:ea typeface="+mj-ea"/>
                <a:cs typeface="+mj-cs"/>
              </a:rPr>
              <a:t>INCIDENCIA DEL</a:t>
            </a:r>
          </a:p>
          <a:p>
            <a:pPr algn="ctr"/>
            <a:r>
              <a:rPr lang="es-EC" sz="3600" b="1" dirty="0" smtClean="0">
                <a:effectLst>
                  <a:reflection blurRad="6350" stA="50000" endA="300" endPos="50000" dist="29997" dir="5400000" sy="-100000" algn="bl" rotWithShape="0"/>
                </a:effectLst>
                <a:latin typeface="+mj-lt"/>
                <a:ea typeface="+mj-ea"/>
                <a:cs typeface="+mj-cs"/>
              </a:rPr>
              <a:t> BIMJAR</a:t>
            </a:r>
            <a:endParaRPr lang="es-SV" sz="3600" b="1" dirty="0">
              <a:effectLst>
                <a:reflection blurRad="6350" stA="50000" endA="300" endPos="50000" dist="29997" dir="5400000" sy="-100000" algn="bl" rotWithShape="0"/>
              </a:effectLst>
              <a:latin typeface="+mj-lt"/>
              <a:ea typeface="+mj-ea"/>
              <a:cs typeface="+mj-cs"/>
            </a:endParaRPr>
          </a:p>
        </p:txBody>
      </p:sp>
      <p:graphicFrame>
        <p:nvGraphicFramePr>
          <p:cNvPr id="6" name="5 Marcador de contenido"/>
          <p:cNvGraphicFramePr>
            <a:graphicFrameLocks noGrp="1"/>
          </p:cNvGraphicFramePr>
          <p:nvPr>
            <p:ph idx="1"/>
            <p:extLst>
              <p:ext uri="{D42A27DB-BD31-4B8C-83A1-F6EECF244321}">
                <p14:modId xmlns:p14="http://schemas.microsoft.com/office/powerpoint/2010/main" val="2649444210"/>
              </p:ext>
            </p:extLst>
          </p:nvPr>
        </p:nvGraphicFramePr>
        <p:xfrm>
          <a:off x="586854" y="1752433"/>
          <a:ext cx="4216966" cy="313500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 name="1 Tabla"/>
          <p:cNvGraphicFramePr>
            <a:graphicFrameLocks noGrp="1"/>
          </p:cNvGraphicFramePr>
          <p:nvPr>
            <p:extLst>
              <p:ext uri="{D42A27DB-BD31-4B8C-83A1-F6EECF244321}">
                <p14:modId xmlns:p14="http://schemas.microsoft.com/office/powerpoint/2010/main" val="2941892829"/>
              </p:ext>
            </p:extLst>
          </p:nvPr>
        </p:nvGraphicFramePr>
        <p:xfrm>
          <a:off x="3081473" y="5272502"/>
          <a:ext cx="3119120" cy="1349553"/>
        </p:xfrm>
        <a:graphic>
          <a:graphicData uri="http://schemas.openxmlformats.org/drawingml/2006/table">
            <a:tbl>
              <a:tblPr firstRow="1" firstCol="1" bandRow="1">
                <a:tableStyleId>{2A488322-F2BA-4B5B-9748-0D474271808F}</a:tableStyleId>
              </a:tblPr>
              <a:tblGrid>
                <a:gridCol w="1482090"/>
                <a:gridCol w="1637030"/>
              </a:tblGrid>
              <a:tr h="496113">
                <a:tc gridSpan="2">
                  <a:txBody>
                    <a:bodyPr/>
                    <a:lstStyle/>
                    <a:p>
                      <a:pPr indent="252095" algn="ctr">
                        <a:lnSpc>
                          <a:spcPct val="200000"/>
                        </a:lnSpc>
                        <a:spcAft>
                          <a:spcPts val="0"/>
                        </a:spcAft>
                      </a:pPr>
                      <a:r>
                        <a:rPr lang="es-EC" sz="1600" b="1" dirty="0">
                          <a:solidFill>
                            <a:schemeClr val="tx1"/>
                          </a:solidFill>
                          <a:effectLst/>
                        </a:rPr>
                        <a:t>BIMJAR</a:t>
                      </a:r>
                      <a:endParaRPr lang="es-EC" sz="1600" b="1" dirty="0">
                        <a:solidFill>
                          <a:schemeClr val="tx1"/>
                        </a:solidFill>
                        <a:effectLst/>
                        <a:latin typeface="Times New Roman"/>
                        <a:ea typeface="Times New Roman"/>
                      </a:endParaRPr>
                    </a:p>
                  </a:txBody>
                  <a:tcPr marL="68580" marR="68580" marT="0" marB="0" anchor="ctr"/>
                </a:tc>
                <a:tc hMerge="1">
                  <a:txBody>
                    <a:bodyPr/>
                    <a:lstStyle/>
                    <a:p>
                      <a:endParaRPr lang="es-EC"/>
                    </a:p>
                  </a:txBody>
                  <a:tcPr/>
                </a:tc>
              </a:tr>
              <a:tr h="850549">
                <a:tc>
                  <a:txBody>
                    <a:bodyPr/>
                    <a:lstStyle/>
                    <a:p>
                      <a:pPr indent="252095">
                        <a:lnSpc>
                          <a:spcPct val="200000"/>
                        </a:lnSpc>
                        <a:spcAft>
                          <a:spcPts val="0"/>
                        </a:spcAft>
                      </a:pPr>
                      <a:r>
                        <a:rPr lang="es-EC" sz="1400" b="1" dirty="0">
                          <a:solidFill>
                            <a:schemeClr val="tx1"/>
                          </a:solidFill>
                          <a:effectLst/>
                        </a:rPr>
                        <a:t>COEFICIENTE</a:t>
                      </a:r>
                      <a:endParaRPr lang="es-EC" sz="1400" b="1" dirty="0">
                        <a:solidFill>
                          <a:schemeClr val="tx1"/>
                        </a:solidFill>
                        <a:effectLst/>
                        <a:latin typeface="Times New Roman"/>
                        <a:ea typeface="Times New Roman"/>
                      </a:endParaRPr>
                    </a:p>
                  </a:txBody>
                  <a:tcPr marL="68580" marR="68580" marT="0" marB="0" anchor="ctr"/>
                </a:tc>
                <a:tc>
                  <a:txBody>
                    <a:bodyPr/>
                    <a:lstStyle/>
                    <a:p>
                      <a:pPr indent="252095" algn="ctr">
                        <a:lnSpc>
                          <a:spcPct val="200000"/>
                        </a:lnSpc>
                        <a:spcAft>
                          <a:spcPts val="0"/>
                        </a:spcAft>
                      </a:pPr>
                      <a:r>
                        <a:rPr lang="es-EC" sz="1400" b="1" dirty="0" smtClean="0">
                          <a:solidFill>
                            <a:schemeClr val="tx1"/>
                          </a:solidFill>
                          <a:effectLst/>
                        </a:rPr>
                        <a:t>0,022</a:t>
                      </a:r>
                      <a:r>
                        <a:rPr lang="es-EC" sz="1400" b="1" baseline="0" dirty="0" smtClean="0">
                          <a:solidFill>
                            <a:schemeClr val="tx1"/>
                          </a:solidFill>
                          <a:effectLst/>
                        </a:rPr>
                        <a:t>        </a:t>
                      </a:r>
                      <a:r>
                        <a:rPr lang="es-EC" sz="1400" b="1" dirty="0" smtClean="0">
                          <a:solidFill>
                            <a:schemeClr val="tx1"/>
                          </a:solidFill>
                          <a:effectLst/>
                        </a:rPr>
                        <a:t>Positiva </a:t>
                      </a:r>
                      <a:r>
                        <a:rPr lang="es-EC" sz="1400" b="1" dirty="0">
                          <a:solidFill>
                            <a:schemeClr val="tx1"/>
                          </a:solidFill>
                          <a:effectLst/>
                        </a:rPr>
                        <a:t>muy baja</a:t>
                      </a:r>
                      <a:endParaRPr lang="es-EC" sz="1400" b="1" dirty="0">
                        <a:solidFill>
                          <a:schemeClr val="tx1"/>
                        </a:solidFill>
                        <a:effectLst/>
                        <a:latin typeface="Times New Roman"/>
                        <a:ea typeface="Times New Roman"/>
                      </a:endParaRPr>
                    </a:p>
                  </a:txBody>
                  <a:tcPr marL="68580" marR="68580" marT="0" marB="0" anchor="ctr"/>
                </a:tc>
              </a:tr>
            </a:tbl>
          </a:graphicData>
        </a:graphic>
      </p:graphicFrame>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48518" y="1781912"/>
            <a:ext cx="3385798" cy="311206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983899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20462" y="274637"/>
            <a:ext cx="7006108" cy="1372833"/>
          </a:xfrm>
          <a:solidFill>
            <a:schemeClr val="accent6">
              <a:lumMod val="75000"/>
            </a:schemeClr>
          </a:solidFill>
          <a:ln>
            <a:solidFill>
              <a:schemeClr val="tx1"/>
            </a:solidFill>
          </a:ln>
          <a:effectLst>
            <a:innerShdw blurRad="114300">
              <a:prstClr val="black"/>
            </a:innerShdw>
          </a:effectLst>
        </p:spPr>
        <p:txBody>
          <a:bodyPr>
            <a:normAutofit fontScale="90000"/>
          </a:bodyPr>
          <a:lstStyle/>
          <a:p>
            <a:r>
              <a:rPr lang="es-ES" b="1" dirty="0" smtClean="0">
                <a:effectLst>
                  <a:reflection blurRad="6350" stA="50000" endA="300" endPos="50000" dist="29997" dir="5400000" sy="-100000" algn="bl" rotWithShape="0"/>
                </a:effectLst>
              </a:rPr>
              <a:t>COMPROBACIÓN </a:t>
            </a:r>
            <a:br>
              <a:rPr lang="es-ES" b="1" dirty="0" smtClean="0">
                <a:effectLst>
                  <a:reflection blurRad="6350" stA="50000" endA="300" endPos="50000" dist="29997" dir="5400000" sy="-100000" algn="bl" rotWithShape="0"/>
                </a:effectLst>
              </a:rPr>
            </a:br>
            <a:r>
              <a:rPr lang="es-ES" b="1" dirty="0" smtClean="0">
                <a:effectLst>
                  <a:reflection blurRad="6350" stA="50000" endA="300" endPos="50000" dist="29997" dir="5400000" sy="-100000" algn="bl" rotWithShape="0"/>
                </a:effectLst>
              </a:rPr>
              <a:t>DE HIPÓTESIS</a:t>
            </a:r>
            <a:endParaRPr lang="es-ES" b="1" dirty="0">
              <a:effectLst>
                <a:reflection blurRad="6350" stA="50000" endA="300" endPos="50000" dist="29997" dir="5400000" sy="-100000" algn="bl" rotWithShape="0"/>
              </a:effectLst>
            </a:endParaRPr>
          </a:p>
        </p:txBody>
      </p:sp>
      <p:sp>
        <p:nvSpPr>
          <p:cNvPr id="5" name="AutoShape 9"/>
          <p:cNvSpPr>
            <a:spLocks noChangeArrowheads="1"/>
          </p:cNvSpPr>
          <p:nvPr/>
        </p:nvSpPr>
        <p:spPr bwMode="auto">
          <a:xfrm>
            <a:off x="364202" y="1996410"/>
            <a:ext cx="8286808" cy="2071702"/>
          </a:xfrm>
          <a:prstGeom prst="roundRect">
            <a:avLst>
              <a:gd name="adj" fmla="val 50000"/>
            </a:avLst>
          </a:prstGeom>
          <a:ln>
            <a:headEnd/>
            <a:tailEnd/>
          </a:ln>
        </p:spPr>
        <p:style>
          <a:lnRef idx="3">
            <a:schemeClr val="lt1"/>
          </a:lnRef>
          <a:fillRef idx="1">
            <a:schemeClr val="accent5"/>
          </a:fillRef>
          <a:effectRef idx="1">
            <a:schemeClr val="accent5"/>
          </a:effectRef>
          <a:fontRef idx="minor">
            <a:schemeClr val="lt1"/>
          </a:fontRef>
        </p:style>
        <p:txBody>
          <a:bodyPr/>
          <a:lstStyle/>
          <a:p>
            <a:pPr algn="ctr" eaLnBrk="0" hangingPunct="0">
              <a:lnSpc>
                <a:spcPct val="120000"/>
              </a:lnSpc>
              <a:tabLst>
                <a:tab pos="1433513" algn="l"/>
              </a:tabLst>
              <a:defRPr/>
            </a:pPr>
            <a:r>
              <a:rPr lang="es-ES" sz="2400" b="1" i="1" dirty="0" smtClean="0">
                <a:latin typeface="Aharoni" pitchFamily="2" charset="-79"/>
                <a:cs typeface="Aharoni" pitchFamily="2" charset="-79"/>
              </a:rPr>
              <a:t>El Somatotipo </a:t>
            </a:r>
            <a:r>
              <a:rPr lang="es-ES" sz="2400" b="1" i="1" dirty="0">
                <a:latin typeface="Aharoni" pitchFamily="2" charset="-79"/>
                <a:cs typeface="Aharoni" pitchFamily="2" charset="-79"/>
              </a:rPr>
              <a:t>SI influye en la condición física del personal del Batallón de Infantería de Marina Jaramijó (BIMJAR) y del personal del Comando de Guardacostas (COGUAR).</a:t>
            </a:r>
            <a:endParaRPr lang="es-EC" sz="2400" b="1" i="1" dirty="0">
              <a:latin typeface="Aharoni" pitchFamily="2" charset="-79"/>
              <a:cs typeface="Aharoni" pitchFamily="2" charset="-79"/>
            </a:endParaRPr>
          </a:p>
          <a:p>
            <a:pPr algn="ctr" eaLnBrk="0" hangingPunct="0">
              <a:lnSpc>
                <a:spcPct val="120000"/>
              </a:lnSpc>
              <a:buClrTx/>
              <a:buSzTx/>
              <a:tabLst>
                <a:tab pos="1433513" algn="l"/>
              </a:tabLst>
              <a:defRPr/>
            </a:pPr>
            <a:endParaRPr lang="es-ES" sz="2400" b="1" dirty="0">
              <a:ln>
                <a:solidFill>
                  <a:schemeClr val="tx2">
                    <a:lumMod val="60000"/>
                    <a:lumOff val="40000"/>
                  </a:schemeClr>
                </a:solidFill>
              </a:ln>
              <a:solidFill>
                <a:srgbClr val="FFFF00"/>
              </a:solidFill>
              <a:effectLst>
                <a:glow rad="101600">
                  <a:schemeClr val="tx1">
                    <a:alpha val="60000"/>
                  </a:schemeClr>
                </a:glow>
                <a:reflection blurRad="6350" stA="55000" endA="300" endPos="45500" dir="5400000" sy="-100000" algn="bl" rotWithShape="0"/>
              </a:effectLst>
              <a:ea typeface="SimSun" pitchFamily="2" charset="-122"/>
              <a:cs typeface="Arial" charset="0"/>
            </a:endParaRPr>
          </a:p>
        </p:txBody>
      </p:sp>
      <p:sp>
        <p:nvSpPr>
          <p:cNvPr id="6" name="6 Elipse"/>
          <p:cNvSpPr/>
          <p:nvPr/>
        </p:nvSpPr>
        <p:spPr>
          <a:xfrm>
            <a:off x="357158" y="4642239"/>
            <a:ext cx="4500594" cy="928694"/>
          </a:xfrm>
          <a:prstGeom prst="ellipse">
            <a:avLst/>
          </a:prstGeom>
          <a:solidFill>
            <a:schemeClr val="accent2">
              <a:lumMod val="50000"/>
            </a:schemeClr>
          </a:solidFill>
          <a:ln>
            <a:noFill/>
          </a:ln>
          <a:effectLst>
            <a:outerShdw blurRad="50800" dist="38100" dir="16200000" rotWithShape="0">
              <a:prstClr val="black">
                <a:alpha val="40000"/>
              </a:prstClr>
            </a:outerShdw>
            <a:reflection blurRad="6350" stA="52000" endA="300" endPos="35000" dir="5400000" sy="-100000" algn="bl" rotWithShape="0"/>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smtClean="0"/>
              <a:t>       V. I.	</a:t>
            </a:r>
          </a:p>
          <a:p>
            <a:pPr algn="ctr"/>
            <a:r>
              <a:rPr lang="es-ES" b="1" dirty="0" smtClean="0"/>
              <a:t>SOMATOTIPO </a:t>
            </a:r>
            <a:endParaRPr lang="es-EC" b="1" dirty="0" smtClean="0"/>
          </a:p>
          <a:p>
            <a:pPr algn="ctr"/>
            <a:endParaRPr lang="es-EC" dirty="0"/>
          </a:p>
        </p:txBody>
      </p:sp>
      <p:sp>
        <p:nvSpPr>
          <p:cNvPr id="7" name="7 Elipse"/>
          <p:cNvSpPr/>
          <p:nvPr/>
        </p:nvSpPr>
        <p:spPr>
          <a:xfrm>
            <a:off x="4572000" y="5675172"/>
            <a:ext cx="3929090" cy="928694"/>
          </a:xfrm>
          <a:prstGeom prst="ellipse">
            <a:avLst/>
          </a:prstGeom>
          <a:solidFill>
            <a:schemeClr val="accent2">
              <a:lumMod val="50000"/>
            </a:schemeClr>
          </a:solidFill>
          <a:ln>
            <a:noFill/>
          </a:ln>
          <a:effectLst>
            <a:outerShdw blurRad="50800" dist="38100" dir="2700000" algn="tl" rotWithShape="0">
              <a:prstClr val="black">
                <a:alpha val="40000"/>
              </a:prstClr>
            </a:outerShdw>
            <a:reflection blurRad="6350" stA="52000" endA="300" endPos="35000" dir="5400000" sy="-100000" algn="bl" rotWithShape="0"/>
            <a:softEdge rad="12700"/>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smtClean="0"/>
              <a:t>V. D.</a:t>
            </a:r>
          </a:p>
          <a:p>
            <a:pPr algn="ctr"/>
            <a:r>
              <a:rPr lang="es-ES" b="1" dirty="0" smtClean="0"/>
              <a:t>CONDICION FISICA.</a:t>
            </a:r>
            <a:endParaRPr lang="es-EC" b="1" dirty="0" smtClean="0"/>
          </a:p>
          <a:p>
            <a:pPr algn="ctr"/>
            <a:endParaRPr lang="es-EC" dirty="0"/>
          </a:p>
        </p:txBody>
      </p:sp>
    </p:spTree>
    <p:extLst>
      <p:ext uri="{BB962C8B-B14F-4D97-AF65-F5344CB8AC3E}">
        <p14:creationId xmlns:p14="http://schemas.microsoft.com/office/powerpoint/2010/main" val="3505138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solidFill>
            <a:schemeClr val="accent6">
              <a:lumMod val="75000"/>
            </a:schemeClr>
          </a:solidFill>
          <a:ln>
            <a:solidFill>
              <a:schemeClr val="tx1"/>
            </a:solidFill>
          </a:ln>
        </p:spPr>
        <p:txBody>
          <a:bodyPr>
            <a:normAutofit/>
          </a:bodyPr>
          <a:lstStyle/>
          <a:p>
            <a:pPr algn="ctr"/>
            <a:r>
              <a:rPr lang="es-EC" b="1" dirty="0">
                <a:effectLst>
                  <a:reflection blurRad="6350" stA="50000" endA="300" endPos="50000" dist="29997" dir="5400000" sy="-100000" algn="bl" rotWithShape="0"/>
                </a:effectLst>
              </a:rPr>
              <a:t>CONCLUSIONES</a:t>
            </a:r>
          </a:p>
        </p:txBody>
      </p:sp>
      <p:graphicFrame>
        <p:nvGraphicFramePr>
          <p:cNvPr id="2" name="Marcador de contenido 1"/>
          <p:cNvGraphicFramePr>
            <a:graphicFrameLocks noGrp="1"/>
          </p:cNvGraphicFramePr>
          <p:nvPr>
            <p:ph idx="1"/>
            <p:extLst>
              <p:ext uri="{D42A27DB-BD31-4B8C-83A1-F6EECF244321}">
                <p14:modId xmlns:p14="http://schemas.microsoft.com/office/powerpoint/2010/main" val="530175502"/>
              </p:ext>
            </p:extLst>
          </p:nvPr>
        </p:nvGraphicFramePr>
        <p:xfrm>
          <a:off x="1247377" y="1786138"/>
          <a:ext cx="6779801" cy="46532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221712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43637" y="274638"/>
            <a:ext cx="8231029" cy="1143000"/>
          </a:xfrm>
          <a:solidFill>
            <a:schemeClr val="accent6">
              <a:lumMod val="75000"/>
            </a:schemeClr>
          </a:solidFill>
          <a:ln>
            <a:solidFill>
              <a:schemeClr val="tx1"/>
            </a:solidFill>
          </a:ln>
          <a:effectLst>
            <a:innerShdw blurRad="114300">
              <a:prstClr val="black"/>
            </a:innerShdw>
          </a:effectLst>
        </p:spPr>
        <p:txBody>
          <a:bodyPr>
            <a:normAutofit/>
          </a:bodyPr>
          <a:lstStyle/>
          <a:p>
            <a:pPr algn="ctr"/>
            <a:r>
              <a:rPr lang="es-SV" b="1" dirty="0">
                <a:effectLst>
                  <a:reflection blurRad="6350" stA="50000" endA="300" endPos="50000" dist="29997" dir="5400000" sy="-100000" algn="bl" rotWithShape="0"/>
                </a:effectLst>
              </a:rPr>
              <a:t>CONCLUSIONES</a:t>
            </a:r>
          </a:p>
        </p:txBody>
      </p:sp>
      <p:graphicFrame>
        <p:nvGraphicFramePr>
          <p:cNvPr id="4" name="Marcador de contenido 1"/>
          <p:cNvGraphicFramePr>
            <a:graphicFrameLocks noGrp="1"/>
          </p:cNvGraphicFramePr>
          <p:nvPr>
            <p:ph idx="1"/>
            <p:extLst>
              <p:ext uri="{D42A27DB-BD31-4B8C-83A1-F6EECF244321}">
                <p14:modId xmlns:p14="http://schemas.microsoft.com/office/powerpoint/2010/main" val="3492800046"/>
              </p:ext>
            </p:extLst>
          </p:nvPr>
        </p:nvGraphicFramePr>
        <p:xfrm>
          <a:off x="990924" y="1736075"/>
          <a:ext cx="6996276" cy="42010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16252298"/>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solidFill>
            <a:schemeClr val="accent6">
              <a:lumMod val="75000"/>
            </a:schemeClr>
          </a:solidFill>
          <a:ln>
            <a:solidFill>
              <a:schemeClr val="tx1"/>
            </a:solidFill>
          </a:ln>
          <a:effectLst>
            <a:innerShdw blurRad="114300">
              <a:prstClr val="black"/>
            </a:innerShdw>
          </a:effectLst>
        </p:spPr>
        <p:txBody>
          <a:bodyPr>
            <a:normAutofit/>
          </a:bodyPr>
          <a:lstStyle/>
          <a:p>
            <a:r>
              <a:rPr lang="es-EC" b="1" dirty="0">
                <a:effectLst>
                  <a:reflection blurRad="6350" stA="50000" endA="300" endPos="50000" dist="29997" dir="5400000" sy="-100000" algn="bl" rotWithShape="0"/>
                </a:effectLst>
              </a:rPr>
              <a:t>RECOMENDACIONES</a:t>
            </a:r>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1565935499"/>
              </p:ext>
            </p:extLst>
          </p:nvPr>
        </p:nvGraphicFramePr>
        <p:xfrm>
          <a:off x="1308812" y="1696020"/>
          <a:ext cx="6851252" cy="48958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90966219"/>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73457" y="274638"/>
            <a:ext cx="7342496" cy="1143000"/>
          </a:xfrm>
          <a:solidFill>
            <a:schemeClr val="accent6">
              <a:lumMod val="75000"/>
            </a:schemeClr>
          </a:solidFill>
          <a:effectLst>
            <a:innerShdw blurRad="114300">
              <a:prstClr val="black"/>
            </a:innerShdw>
          </a:effectLst>
        </p:spPr>
        <p:txBody>
          <a:bodyPr>
            <a:normAutofit/>
          </a:bodyPr>
          <a:lstStyle/>
          <a:p>
            <a:r>
              <a:rPr lang="es-EC" b="1" dirty="0">
                <a:effectLst>
                  <a:reflection blurRad="6350" stA="50000" endA="300" endPos="50000" dist="29997" dir="5400000" sy="-100000" algn="bl" rotWithShape="0"/>
                </a:effectLst>
              </a:rPr>
              <a:t>RECOMENDACIONES</a:t>
            </a:r>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2432741040"/>
              </p:ext>
            </p:extLst>
          </p:nvPr>
        </p:nvGraphicFramePr>
        <p:xfrm>
          <a:off x="1043418" y="2151534"/>
          <a:ext cx="7121788" cy="27163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51369027"/>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1306624" y="1800690"/>
            <a:ext cx="6798223" cy="3970318"/>
          </a:xfrm>
          <a:prstGeom prst="rect">
            <a:avLst/>
          </a:prstGeom>
          <a:ln>
            <a:solidFill>
              <a:schemeClr val="bg1"/>
            </a:solidFill>
          </a:ln>
        </p:spPr>
        <p:txBody>
          <a:bodyPr wrap="square">
            <a:spAutoFit/>
          </a:bodyPr>
          <a:lstStyle/>
          <a:p>
            <a:pPr algn="just"/>
            <a:r>
              <a:rPr lang="es-ES" sz="2800" b="1" dirty="0"/>
              <a:t>“</a:t>
            </a:r>
            <a:r>
              <a:rPr lang="es-ES" sz="2800" b="1" i="1" dirty="0"/>
              <a:t>ESTUDIO COMPARATIVO DEL SOMATOTIPO Y SU INCIDENCIA EN LA CONDICIÓN FÍSICA ENTRE EL PERSONAL OPERATIVO DE LA ARMADA, DEL BATALLÓN DE INFANTERÍA DE MARINA JARAMIJÓ (BIMJAR) Y DEL PERSONAL DEL COMANDO DE GUARDACOSTAS (COGUAR) DURANTE EL PERIODO SEPTIEMBRE DE 2013 - FEBRERO DEL 2014. PROPUESTA ALTERNATIVA.” </a:t>
            </a:r>
            <a:endParaRPr lang="es-ES" sz="2800" dirty="0"/>
          </a:p>
        </p:txBody>
      </p:sp>
      <p:sp>
        <p:nvSpPr>
          <p:cNvPr id="2" name="1 Título"/>
          <p:cNvSpPr>
            <a:spLocks noGrp="1"/>
          </p:cNvSpPr>
          <p:nvPr>
            <p:ph type="title"/>
          </p:nvPr>
        </p:nvSpPr>
        <p:spPr>
          <a:solidFill>
            <a:schemeClr val="accent6">
              <a:lumMod val="75000"/>
            </a:schemeClr>
          </a:solidFill>
          <a:effectLst>
            <a:innerShdw blurRad="114300">
              <a:prstClr val="black"/>
            </a:innerShdw>
          </a:effectLst>
          <a:scene3d>
            <a:camera prst="orthographicFront"/>
            <a:lightRig rig="threePt" dir="t"/>
          </a:scene3d>
          <a:sp3d>
            <a:bevelT prst="relaxedInset"/>
          </a:sp3d>
        </p:spPr>
        <p:txBody>
          <a:bodyPr>
            <a:normAutofit/>
          </a:bodyPr>
          <a:lstStyle/>
          <a:p>
            <a:r>
              <a:rPr lang="es-EC" sz="4000" b="1" dirty="0">
                <a:effectLst>
                  <a:reflection blurRad="6350" stA="50000" endA="300" endPos="50000" dist="29997" dir="5400000" sy="-100000" algn="bl" rotWithShape="0"/>
                </a:effectLst>
              </a:rPr>
              <a:t>TEMA</a:t>
            </a:r>
          </a:p>
        </p:txBody>
      </p:sp>
    </p:spTree>
    <p:extLst>
      <p:ext uri="{BB962C8B-B14F-4D97-AF65-F5344CB8AC3E}">
        <p14:creationId xmlns:p14="http://schemas.microsoft.com/office/powerpoint/2010/main" val="420505194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32651" y="2403144"/>
            <a:ext cx="7394271" cy="1991435"/>
          </a:xfrm>
          <a:ln>
            <a:solidFill>
              <a:schemeClr val="tx1"/>
            </a:solidFill>
          </a:ln>
        </p:spPr>
        <p:txBody>
          <a:bodyPr>
            <a:noAutofit/>
          </a:bodyPr>
          <a:lstStyle/>
          <a:p>
            <a:pPr algn="ctr"/>
            <a:r>
              <a:rPr lang="es-EC" sz="5400" b="1" dirty="0" smtClean="0">
                <a:ln w="11430">
                  <a:solidFill>
                    <a:schemeClr val="tx1"/>
                  </a:solidFill>
                </a:ln>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reflection blurRad="6350" stA="50000" endA="300" endPos="50000" dist="29997" dir="5400000" sy="-100000" algn="bl" rotWithShape="0"/>
                </a:effectLst>
                <a:ea typeface="+mn-ea"/>
                <a:cs typeface="+mn-cs"/>
              </a:rPr>
              <a:t>PROPUESTA </a:t>
            </a:r>
            <a:r>
              <a:rPr lang="es-EC" sz="5400" b="1" dirty="0">
                <a:ln w="11430">
                  <a:solidFill>
                    <a:schemeClr val="tx1"/>
                  </a:solidFill>
                </a:ln>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reflection blurRad="6350" stA="50000" endA="300" endPos="50000" dist="29997" dir="5400000" sy="-100000" algn="bl" rotWithShape="0"/>
                </a:effectLst>
                <a:ea typeface="+mn-ea"/>
                <a:cs typeface="+mn-cs"/>
              </a:rPr>
              <a:t>ALTERNATIVA</a:t>
            </a:r>
          </a:p>
        </p:txBody>
      </p:sp>
    </p:spTree>
    <p:extLst>
      <p:ext uri="{BB962C8B-B14F-4D97-AF65-F5344CB8AC3E}">
        <p14:creationId xmlns:p14="http://schemas.microsoft.com/office/powerpoint/2010/main" val="292136696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514900" y="391236"/>
            <a:ext cx="5909481" cy="918949"/>
          </a:xfrm>
          <a:solidFill>
            <a:schemeClr val="accent6">
              <a:lumMod val="75000"/>
            </a:schemeClr>
          </a:solidFill>
          <a:ln>
            <a:solidFill>
              <a:schemeClr val="tx1"/>
            </a:solidFill>
          </a:ln>
          <a:effectLst>
            <a:innerShdw blurRad="114300">
              <a:prstClr val="black"/>
            </a:innerShdw>
          </a:effectLst>
        </p:spPr>
        <p:txBody>
          <a:bodyPr>
            <a:normAutofit/>
          </a:bodyPr>
          <a:lstStyle/>
          <a:p>
            <a:r>
              <a:rPr lang="es-EC" sz="4900" b="1" dirty="0">
                <a:effectLst>
                  <a:reflection blurRad="6350" stA="50000" endA="300" endPos="50000" dist="29997" dir="5400000" sy="-100000" algn="bl" rotWithShape="0"/>
                </a:effectLst>
              </a:rPr>
              <a:t>PROPUESTA</a:t>
            </a:r>
            <a:r>
              <a:rPr lang="es-EC" b="1" dirty="0" smtClean="0">
                <a:solidFill>
                  <a:schemeClr val="bg2">
                    <a:lumMod val="50000"/>
                  </a:schemeClr>
                </a:solidFill>
              </a:rPr>
              <a:t> </a:t>
            </a:r>
            <a:endParaRPr lang="es-EC" b="1" dirty="0">
              <a:solidFill>
                <a:schemeClr val="bg2">
                  <a:lumMod val="50000"/>
                </a:schemeClr>
              </a:solidFill>
            </a:endParaRPr>
          </a:p>
        </p:txBody>
      </p:sp>
      <p:graphicFrame>
        <p:nvGraphicFramePr>
          <p:cNvPr id="5" name="4 Marcador de contenido"/>
          <p:cNvGraphicFramePr>
            <a:graphicFrameLocks noGrp="1"/>
          </p:cNvGraphicFramePr>
          <p:nvPr>
            <p:ph idx="1"/>
            <p:extLst>
              <p:ext uri="{D42A27DB-BD31-4B8C-83A1-F6EECF244321}">
                <p14:modId xmlns:p14="http://schemas.microsoft.com/office/powerpoint/2010/main" val="1154253744"/>
              </p:ext>
            </p:extLst>
          </p:nvPr>
        </p:nvGraphicFramePr>
        <p:xfrm>
          <a:off x="457285" y="1600206"/>
          <a:ext cx="8231029"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4980432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53252" y="163773"/>
            <a:ext cx="6448621" cy="682388"/>
          </a:xfrm>
          <a:solidFill>
            <a:schemeClr val="accent6">
              <a:lumMod val="75000"/>
            </a:schemeClr>
          </a:solidFill>
          <a:ln>
            <a:solidFill>
              <a:schemeClr val="tx1"/>
            </a:solidFill>
          </a:ln>
          <a:effectLst>
            <a:innerShdw blurRad="114300">
              <a:prstClr val="black"/>
            </a:innerShdw>
          </a:effectLst>
        </p:spPr>
        <p:txBody>
          <a:bodyPr>
            <a:noAutofit/>
          </a:bodyPr>
          <a:lstStyle/>
          <a:p>
            <a:r>
              <a:rPr lang="es-EC" sz="3200" b="1" dirty="0">
                <a:effectLst>
                  <a:reflection blurRad="6350" stA="50000" endA="300" endPos="50000" dist="29997" dir="5400000" sy="-100000" algn="bl" rotWithShape="0"/>
                </a:effectLst>
              </a:rPr>
              <a:t>GENERALIDADES DE LA PROPUESTA</a:t>
            </a: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415429586"/>
              </p:ext>
            </p:extLst>
          </p:nvPr>
        </p:nvGraphicFramePr>
        <p:xfrm>
          <a:off x="487921" y="978102"/>
          <a:ext cx="7319459" cy="58798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14263540"/>
      </p:ext>
    </p:extLst>
  </p:cSld>
  <p:clrMapOvr>
    <a:masterClrMapping/>
  </p:clrMapOvr>
  <p:transition spd="med">
    <p:pull/>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p:nvPr/>
        </p:nvPicPr>
        <p:blipFill>
          <a:blip r:embed="rId2">
            <a:extLst>
              <a:ext uri="{28A0092B-C50C-407E-A947-70E740481C1C}">
                <a14:useLocalDpi xmlns:a14="http://schemas.microsoft.com/office/drawing/2010/main" val="0"/>
              </a:ext>
            </a:extLst>
          </a:blip>
          <a:srcRect/>
          <a:stretch>
            <a:fillRect/>
          </a:stretch>
        </p:blipFill>
        <p:spPr bwMode="auto">
          <a:xfrm>
            <a:off x="0" y="12879"/>
            <a:ext cx="9145587" cy="6858000"/>
          </a:xfrm>
          <a:prstGeom prst="rect">
            <a:avLst/>
          </a:prstGeom>
          <a:noFill/>
        </p:spPr>
      </p:pic>
    </p:spTree>
    <p:extLst>
      <p:ext uri="{BB962C8B-B14F-4D97-AF65-F5344CB8AC3E}">
        <p14:creationId xmlns:p14="http://schemas.microsoft.com/office/powerpoint/2010/main" val="2817622556"/>
      </p:ext>
    </p:extLst>
  </p:cSld>
  <p:clrMapOvr>
    <a:masterClrMapping/>
  </p:clrMapOvr>
  <p:transition spd="slow">
    <p:wheel spokes="1"/>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85" y="274638"/>
            <a:ext cx="8231029" cy="694353"/>
          </a:xfrm>
          <a:solidFill>
            <a:schemeClr val="accent6">
              <a:lumMod val="75000"/>
            </a:schemeClr>
          </a:solidFill>
          <a:ln>
            <a:solidFill>
              <a:schemeClr val="tx1"/>
            </a:solidFill>
          </a:ln>
        </p:spPr>
        <p:txBody>
          <a:bodyPr>
            <a:noAutofit/>
          </a:bodyPr>
          <a:lstStyle/>
          <a:p>
            <a:pPr algn="ctr"/>
            <a:r>
              <a:rPr lang="es-SV" sz="4000" b="1" dirty="0" smtClean="0">
                <a:effectLst>
                  <a:reflection blurRad="6350" stA="50000" endA="300" endPos="50000" dist="29997" dir="5400000" sy="-100000" algn="bl" rotWithShape="0"/>
                </a:effectLst>
              </a:rPr>
              <a:t>DISTRIBUCIÓN </a:t>
            </a:r>
            <a:r>
              <a:rPr lang="es-SV" sz="4000" b="1" dirty="0">
                <a:effectLst>
                  <a:reflection blurRad="6350" stA="50000" endA="300" endPos="50000" dist="29997" dir="5400000" sy="-100000" algn="bl" rotWithShape="0"/>
                </a:effectLst>
              </a:rPr>
              <a:t>DEL VOLUMEN </a:t>
            </a:r>
          </a:p>
        </p:txBody>
      </p:sp>
      <p:pic>
        <p:nvPicPr>
          <p:cNvPr id="5" name="4 Imagen"/>
          <p:cNvPicPr/>
          <p:nvPr/>
        </p:nvPicPr>
        <p:blipFill>
          <a:blip r:embed="rId2">
            <a:extLst>
              <a:ext uri="{28A0092B-C50C-407E-A947-70E740481C1C}">
                <a14:useLocalDpi xmlns:a14="http://schemas.microsoft.com/office/drawing/2010/main" val="0"/>
              </a:ext>
            </a:extLst>
          </a:blip>
          <a:srcRect/>
          <a:stretch>
            <a:fillRect/>
          </a:stretch>
        </p:blipFill>
        <p:spPr bwMode="auto">
          <a:xfrm>
            <a:off x="218363" y="1289712"/>
            <a:ext cx="8666329" cy="5568287"/>
          </a:xfrm>
          <a:prstGeom prst="rect">
            <a:avLst/>
          </a:prstGeom>
          <a:noFill/>
        </p:spPr>
      </p:pic>
    </p:spTree>
    <p:extLst>
      <p:ext uri="{BB962C8B-B14F-4D97-AF65-F5344CB8AC3E}">
        <p14:creationId xmlns:p14="http://schemas.microsoft.com/office/powerpoint/2010/main" val="940760084"/>
      </p:ext>
    </p:extLst>
  </p:cSld>
  <p:clrMapOvr>
    <a:masterClrMapping/>
  </p:clrMapOvr>
  <p:transition spd="slow">
    <p:wheel spokes="1"/>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solidFill>
            <a:schemeClr val="accent6">
              <a:lumMod val="75000"/>
            </a:schemeClr>
          </a:solidFill>
          <a:ln>
            <a:solidFill>
              <a:schemeClr val="tx1"/>
            </a:solidFill>
          </a:ln>
          <a:effectLst>
            <a:innerShdw blurRad="114300">
              <a:prstClr val="black"/>
            </a:innerShdw>
          </a:effectLst>
        </p:spPr>
        <p:txBody>
          <a:bodyPr>
            <a:noAutofit/>
          </a:bodyPr>
          <a:lstStyle/>
          <a:p>
            <a:pPr algn="ctr"/>
            <a:r>
              <a:rPr lang="es-SV" sz="3200" b="1" dirty="0">
                <a:effectLst>
                  <a:reflection blurRad="6350" stA="50000" endA="300" endPos="50000" dist="29997" dir="5400000" sy="-100000" algn="bl" rotWithShape="0"/>
                </a:effectLst>
              </a:rPr>
              <a:t>PLAN DE ACTIVIDADES FISICAS PARA EL PERSONAL </a:t>
            </a:r>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2260963390"/>
              </p:ext>
            </p:extLst>
          </p:nvPr>
        </p:nvGraphicFramePr>
        <p:xfrm>
          <a:off x="484179" y="1757955"/>
          <a:ext cx="7908241" cy="5082540"/>
        </p:xfrm>
        <a:graphic>
          <a:graphicData uri="http://schemas.openxmlformats.org/drawingml/2006/table">
            <a:tbl>
              <a:tblPr firstRow="1" firstCol="1" bandRow="1">
                <a:tableStyleId>{16D9F66E-5EB9-4882-86FB-DCBF35E3C3E4}</a:tableStyleId>
              </a:tblPr>
              <a:tblGrid>
                <a:gridCol w="1812568"/>
                <a:gridCol w="1483587"/>
                <a:gridCol w="1573740"/>
                <a:gridCol w="1573740"/>
                <a:gridCol w="1464606"/>
              </a:tblGrid>
              <a:tr h="138658">
                <a:tc gridSpan="5">
                  <a:txBody>
                    <a:bodyPr/>
                    <a:lstStyle/>
                    <a:p>
                      <a:pPr algn="ctr">
                        <a:lnSpc>
                          <a:spcPct val="115000"/>
                        </a:lnSpc>
                        <a:spcAft>
                          <a:spcPts val="0"/>
                        </a:spcAft>
                      </a:pPr>
                      <a:r>
                        <a:rPr lang="es-EC" sz="1800" dirty="0" smtClean="0">
                          <a:effectLst/>
                        </a:rPr>
                        <a:t>MICROCICLO</a:t>
                      </a:r>
                      <a:r>
                        <a:rPr lang="es-EC" sz="1800" baseline="0" dirty="0" smtClean="0">
                          <a:effectLst/>
                        </a:rPr>
                        <a:t> N° 1</a:t>
                      </a:r>
                      <a:endParaRPr lang="es-SV" sz="1800" dirty="0">
                        <a:effectLst/>
                        <a:latin typeface="Times New Roman"/>
                        <a:ea typeface="Times New Roman"/>
                        <a:cs typeface="Times New Roman"/>
                      </a:endParaRPr>
                    </a:p>
                  </a:txBody>
                  <a:tcPr marL="46355" marR="46355" marT="0" marB="0" anchor="ctr"/>
                </a:tc>
                <a:tc hMerge="1">
                  <a:txBody>
                    <a:bodyPr/>
                    <a:lstStyle/>
                    <a:p>
                      <a:endParaRPr lang="es-SV"/>
                    </a:p>
                  </a:txBody>
                  <a:tcPr/>
                </a:tc>
                <a:tc hMerge="1">
                  <a:txBody>
                    <a:bodyPr/>
                    <a:lstStyle/>
                    <a:p>
                      <a:endParaRPr lang="es-SV"/>
                    </a:p>
                  </a:txBody>
                  <a:tcPr/>
                </a:tc>
                <a:tc hMerge="1">
                  <a:txBody>
                    <a:bodyPr/>
                    <a:lstStyle/>
                    <a:p>
                      <a:endParaRPr lang="es-SV"/>
                    </a:p>
                  </a:txBody>
                  <a:tcPr/>
                </a:tc>
                <a:tc hMerge="1">
                  <a:txBody>
                    <a:bodyPr/>
                    <a:lstStyle/>
                    <a:p>
                      <a:endParaRPr lang="es-SV"/>
                    </a:p>
                  </a:txBody>
                  <a:tcPr/>
                </a:tc>
              </a:tr>
              <a:tr h="272984">
                <a:tc>
                  <a:txBody>
                    <a:bodyPr/>
                    <a:lstStyle/>
                    <a:p>
                      <a:pPr algn="ctr">
                        <a:lnSpc>
                          <a:spcPct val="115000"/>
                        </a:lnSpc>
                        <a:spcAft>
                          <a:spcPts val="0"/>
                        </a:spcAft>
                      </a:pPr>
                      <a:r>
                        <a:rPr lang="es-EC" sz="1600" b="1" dirty="0">
                          <a:effectLst/>
                        </a:rPr>
                        <a:t>LUNES</a:t>
                      </a:r>
                      <a:endParaRPr lang="es-SV" sz="1600" b="1" dirty="0">
                        <a:effectLst/>
                        <a:latin typeface="Times New Roman"/>
                        <a:ea typeface="Times New Roman"/>
                        <a:cs typeface="Times New Roman"/>
                      </a:endParaRPr>
                    </a:p>
                  </a:txBody>
                  <a:tcPr marL="46355" marR="46355" marT="0" marB="0" anchor="ctr"/>
                </a:tc>
                <a:tc>
                  <a:txBody>
                    <a:bodyPr/>
                    <a:lstStyle/>
                    <a:p>
                      <a:pPr algn="ctr">
                        <a:lnSpc>
                          <a:spcPct val="115000"/>
                        </a:lnSpc>
                        <a:spcAft>
                          <a:spcPts val="0"/>
                        </a:spcAft>
                      </a:pPr>
                      <a:r>
                        <a:rPr lang="es-EC" sz="1600" b="1" dirty="0">
                          <a:effectLst/>
                        </a:rPr>
                        <a:t>MARTES</a:t>
                      </a:r>
                      <a:endParaRPr lang="es-SV" sz="1600" b="1" dirty="0">
                        <a:effectLst/>
                        <a:latin typeface="Times New Roman"/>
                        <a:ea typeface="Times New Roman"/>
                        <a:cs typeface="Times New Roman"/>
                      </a:endParaRPr>
                    </a:p>
                  </a:txBody>
                  <a:tcPr marL="46355" marR="46355" marT="0" marB="0" anchor="ctr"/>
                </a:tc>
                <a:tc>
                  <a:txBody>
                    <a:bodyPr/>
                    <a:lstStyle/>
                    <a:p>
                      <a:pPr algn="ctr">
                        <a:lnSpc>
                          <a:spcPct val="115000"/>
                        </a:lnSpc>
                        <a:spcAft>
                          <a:spcPts val="0"/>
                        </a:spcAft>
                      </a:pPr>
                      <a:r>
                        <a:rPr lang="es-EC" sz="1600" b="1" dirty="0">
                          <a:effectLst/>
                        </a:rPr>
                        <a:t>MIERCOLES</a:t>
                      </a:r>
                      <a:endParaRPr lang="es-SV" sz="1600" b="1" dirty="0">
                        <a:effectLst/>
                        <a:latin typeface="Times New Roman"/>
                        <a:ea typeface="Times New Roman"/>
                        <a:cs typeface="Times New Roman"/>
                      </a:endParaRPr>
                    </a:p>
                  </a:txBody>
                  <a:tcPr marL="46355" marR="46355" marT="0" marB="0" anchor="ctr"/>
                </a:tc>
                <a:tc>
                  <a:txBody>
                    <a:bodyPr/>
                    <a:lstStyle/>
                    <a:p>
                      <a:pPr algn="ctr">
                        <a:lnSpc>
                          <a:spcPct val="115000"/>
                        </a:lnSpc>
                        <a:spcAft>
                          <a:spcPts val="0"/>
                        </a:spcAft>
                      </a:pPr>
                      <a:r>
                        <a:rPr lang="es-EC" sz="1600" b="1" dirty="0">
                          <a:effectLst/>
                        </a:rPr>
                        <a:t>JUEVES</a:t>
                      </a:r>
                      <a:endParaRPr lang="es-SV" sz="1600" b="1" dirty="0">
                        <a:effectLst/>
                        <a:latin typeface="Times New Roman"/>
                        <a:ea typeface="Times New Roman"/>
                        <a:cs typeface="Times New Roman"/>
                      </a:endParaRPr>
                    </a:p>
                  </a:txBody>
                  <a:tcPr marL="46355" marR="46355" marT="0" marB="0" anchor="ctr"/>
                </a:tc>
                <a:tc>
                  <a:txBody>
                    <a:bodyPr/>
                    <a:lstStyle/>
                    <a:p>
                      <a:pPr algn="ctr">
                        <a:lnSpc>
                          <a:spcPct val="115000"/>
                        </a:lnSpc>
                        <a:spcAft>
                          <a:spcPts val="0"/>
                        </a:spcAft>
                      </a:pPr>
                      <a:r>
                        <a:rPr lang="es-EC" sz="1600" b="1" dirty="0">
                          <a:effectLst/>
                        </a:rPr>
                        <a:t>VIERNES</a:t>
                      </a:r>
                      <a:endParaRPr lang="es-SV" sz="1600" b="1" dirty="0">
                        <a:effectLst/>
                        <a:latin typeface="Times New Roman"/>
                        <a:ea typeface="Times New Roman"/>
                        <a:cs typeface="Times New Roman"/>
                      </a:endParaRPr>
                    </a:p>
                  </a:txBody>
                  <a:tcPr marL="46355" marR="46355" marT="0" marB="0" anchor="ctr"/>
                </a:tc>
              </a:tr>
              <a:tr h="545967">
                <a:tc>
                  <a:txBody>
                    <a:bodyPr/>
                    <a:lstStyle/>
                    <a:p>
                      <a:pPr algn="ctr">
                        <a:lnSpc>
                          <a:spcPct val="115000"/>
                        </a:lnSpc>
                        <a:spcAft>
                          <a:spcPts val="0"/>
                        </a:spcAft>
                      </a:pPr>
                      <a:r>
                        <a:rPr lang="es-ES" sz="1600" b="0" dirty="0">
                          <a:effectLst/>
                        </a:rPr>
                        <a:t>C</a:t>
                      </a:r>
                      <a:r>
                        <a:rPr lang="es-EC" sz="1600" b="0" dirty="0">
                          <a:effectLst/>
                        </a:rPr>
                        <a:t>alentamiento</a:t>
                      </a:r>
                      <a:endParaRPr lang="es-SV" sz="1600" b="0" dirty="0">
                        <a:effectLst/>
                      </a:endParaRPr>
                    </a:p>
                    <a:p>
                      <a:pPr algn="ctr">
                        <a:lnSpc>
                          <a:spcPct val="115000"/>
                        </a:lnSpc>
                        <a:spcAft>
                          <a:spcPts val="0"/>
                        </a:spcAft>
                      </a:pPr>
                      <a:r>
                        <a:rPr lang="es-EC" sz="1600" b="0" dirty="0">
                          <a:effectLst/>
                        </a:rPr>
                        <a:t>15 min</a:t>
                      </a:r>
                      <a:endParaRPr lang="es-SV" sz="1600" b="0" dirty="0">
                        <a:effectLst/>
                        <a:latin typeface="Times New Roman"/>
                        <a:ea typeface="Times New Roman"/>
                        <a:cs typeface="Times New Roman"/>
                      </a:endParaRPr>
                    </a:p>
                  </a:txBody>
                  <a:tcPr marL="46355" marR="46355" marT="0" marB="0" anchor="ctr"/>
                </a:tc>
                <a:tc>
                  <a:txBody>
                    <a:bodyPr/>
                    <a:lstStyle/>
                    <a:p>
                      <a:pPr algn="ctr">
                        <a:lnSpc>
                          <a:spcPct val="115000"/>
                        </a:lnSpc>
                        <a:spcAft>
                          <a:spcPts val="0"/>
                        </a:spcAft>
                      </a:pPr>
                      <a:r>
                        <a:rPr lang="es-ES" sz="1600" dirty="0">
                          <a:effectLst/>
                        </a:rPr>
                        <a:t>C</a:t>
                      </a:r>
                      <a:r>
                        <a:rPr lang="es-EC" sz="1600" dirty="0">
                          <a:effectLst/>
                        </a:rPr>
                        <a:t>alentamiento     </a:t>
                      </a:r>
                      <a:endParaRPr lang="es-SV" sz="1600" dirty="0">
                        <a:effectLst/>
                      </a:endParaRPr>
                    </a:p>
                    <a:p>
                      <a:pPr algn="ctr">
                        <a:lnSpc>
                          <a:spcPct val="115000"/>
                        </a:lnSpc>
                        <a:spcAft>
                          <a:spcPts val="0"/>
                        </a:spcAft>
                      </a:pPr>
                      <a:r>
                        <a:rPr lang="es-EC" sz="1600" dirty="0">
                          <a:effectLst/>
                        </a:rPr>
                        <a:t>15 min</a:t>
                      </a:r>
                      <a:endParaRPr lang="es-SV" sz="1600" dirty="0">
                        <a:effectLst/>
                        <a:latin typeface="Times New Roman"/>
                        <a:ea typeface="Times New Roman"/>
                        <a:cs typeface="Times New Roman"/>
                      </a:endParaRPr>
                    </a:p>
                  </a:txBody>
                  <a:tcPr marL="46355" marR="46355" marT="0" marB="0" anchor="ctr"/>
                </a:tc>
                <a:tc>
                  <a:txBody>
                    <a:bodyPr/>
                    <a:lstStyle/>
                    <a:p>
                      <a:pPr algn="ctr">
                        <a:lnSpc>
                          <a:spcPct val="115000"/>
                        </a:lnSpc>
                        <a:spcAft>
                          <a:spcPts val="0"/>
                        </a:spcAft>
                      </a:pPr>
                      <a:r>
                        <a:rPr lang="es-ES" sz="1600">
                          <a:effectLst/>
                        </a:rPr>
                        <a:t>C</a:t>
                      </a:r>
                      <a:r>
                        <a:rPr lang="es-EC" sz="1600">
                          <a:effectLst/>
                        </a:rPr>
                        <a:t>alentamiento</a:t>
                      </a:r>
                      <a:endParaRPr lang="es-SV" sz="1600">
                        <a:effectLst/>
                      </a:endParaRPr>
                    </a:p>
                    <a:p>
                      <a:pPr algn="ctr">
                        <a:lnSpc>
                          <a:spcPct val="115000"/>
                        </a:lnSpc>
                        <a:spcAft>
                          <a:spcPts val="0"/>
                        </a:spcAft>
                      </a:pPr>
                      <a:r>
                        <a:rPr lang="es-EC" sz="1600">
                          <a:effectLst/>
                        </a:rPr>
                        <a:t>15 min</a:t>
                      </a:r>
                      <a:endParaRPr lang="es-SV" sz="1600">
                        <a:effectLst/>
                        <a:latin typeface="Times New Roman"/>
                        <a:ea typeface="Times New Roman"/>
                        <a:cs typeface="Times New Roman"/>
                      </a:endParaRPr>
                    </a:p>
                  </a:txBody>
                  <a:tcPr marL="46355" marR="46355" marT="0" marB="0" anchor="ctr"/>
                </a:tc>
                <a:tc>
                  <a:txBody>
                    <a:bodyPr/>
                    <a:lstStyle/>
                    <a:p>
                      <a:pPr algn="ctr">
                        <a:lnSpc>
                          <a:spcPct val="115000"/>
                        </a:lnSpc>
                        <a:spcAft>
                          <a:spcPts val="0"/>
                        </a:spcAft>
                      </a:pPr>
                      <a:r>
                        <a:rPr lang="es-ES" sz="1600">
                          <a:effectLst/>
                        </a:rPr>
                        <a:t>C</a:t>
                      </a:r>
                      <a:r>
                        <a:rPr lang="es-EC" sz="1600">
                          <a:effectLst/>
                        </a:rPr>
                        <a:t>alentamiento     </a:t>
                      </a:r>
                      <a:endParaRPr lang="es-SV" sz="1600">
                        <a:effectLst/>
                      </a:endParaRPr>
                    </a:p>
                    <a:p>
                      <a:pPr algn="ctr">
                        <a:lnSpc>
                          <a:spcPct val="115000"/>
                        </a:lnSpc>
                        <a:spcAft>
                          <a:spcPts val="0"/>
                        </a:spcAft>
                      </a:pPr>
                      <a:r>
                        <a:rPr lang="es-EC" sz="1600">
                          <a:effectLst/>
                        </a:rPr>
                        <a:t>15 min</a:t>
                      </a:r>
                      <a:endParaRPr lang="es-SV" sz="1600">
                        <a:effectLst/>
                        <a:latin typeface="Times New Roman"/>
                        <a:ea typeface="Times New Roman"/>
                        <a:cs typeface="Times New Roman"/>
                      </a:endParaRPr>
                    </a:p>
                  </a:txBody>
                  <a:tcPr marL="46355" marR="46355" marT="0" marB="0" anchor="ctr"/>
                </a:tc>
                <a:tc>
                  <a:txBody>
                    <a:bodyPr/>
                    <a:lstStyle/>
                    <a:p>
                      <a:pPr algn="ctr">
                        <a:lnSpc>
                          <a:spcPct val="115000"/>
                        </a:lnSpc>
                        <a:spcAft>
                          <a:spcPts val="0"/>
                        </a:spcAft>
                      </a:pPr>
                      <a:r>
                        <a:rPr lang="es-ES" sz="1600">
                          <a:effectLst/>
                        </a:rPr>
                        <a:t>C</a:t>
                      </a:r>
                      <a:r>
                        <a:rPr lang="es-EC" sz="1600">
                          <a:effectLst/>
                        </a:rPr>
                        <a:t>alentamiento</a:t>
                      </a:r>
                      <a:endParaRPr lang="es-SV" sz="1600">
                        <a:effectLst/>
                      </a:endParaRPr>
                    </a:p>
                    <a:p>
                      <a:pPr algn="ctr">
                        <a:lnSpc>
                          <a:spcPct val="115000"/>
                        </a:lnSpc>
                        <a:spcAft>
                          <a:spcPts val="0"/>
                        </a:spcAft>
                      </a:pPr>
                      <a:r>
                        <a:rPr lang="es-EC" sz="1600">
                          <a:effectLst/>
                        </a:rPr>
                        <a:t>15 min</a:t>
                      </a:r>
                      <a:endParaRPr lang="es-SV" sz="1600">
                        <a:effectLst/>
                        <a:latin typeface="Times New Roman"/>
                        <a:ea typeface="Times New Roman"/>
                        <a:cs typeface="Times New Roman"/>
                      </a:endParaRPr>
                    </a:p>
                  </a:txBody>
                  <a:tcPr marL="46355" marR="46355" marT="0" marB="0" anchor="ctr"/>
                </a:tc>
              </a:tr>
              <a:tr h="545967">
                <a:tc>
                  <a:txBody>
                    <a:bodyPr/>
                    <a:lstStyle/>
                    <a:p>
                      <a:pPr algn="ctr">
                        <a:lnSpc>
                          <a:spcPct val="115000"/>
                        </a:lnSpc>
                        <a:spcAft>
                          <a:spcPts val="0"/>
                        </a:spcAft>
                      </a:pPr>
                      <a:r>
                        <a:rPr lang="es-EC" sz="1600" b="0" dirty="0">
                          <a:effectLst/>
                        </a:rPr>
                        <a:t>Caminadora   30 min  70%  </a:t>
                      </a:r>
                      <a:endParaRPr lang="es-SV" sz="1600" b="0" dirty="0">
                        <a:effectLst/>
                        <a:latin typeface="Times New Roman"/>
                        <a:ea typeface="Times New Roman"/>
                        <a:cs typeface="Times New Roman"/>
                      </a:endParaRPr>
                    </a:p>
                  </a:txBody>
                  <a:tcPr marL="46355" marR="46355" marT="0" marB="0" anchor="ctr"/>
                </a:tc>
                <a:tc>
                  <a:txBody>
                    <a:bodyPr/>
                    <a:lstStyle/>
                    <a:p>
                      <a:pPr algn="ctr">
                        <a:lnSpc>
                          <a:spcPct val="115000"/>
                        </a:lnSpc>
                        <a:spcAft>
                          <a:spcPts val="0"/>
                        </a:spcAft>
                      </a:pPr>
                      <a:r>
                        <a:rPr lang="es-EC" sz="1600" dirty="0">
                          <a:effectLst/>
                        </a:rPr>
                        <a:t>Bicicleta   30 min  70% </a:t>
                      </a:r>
                      <a:endParaRPr lang="es-SV" sz="1600" dirty="0">
                        <a:effectLst/>
                        <a:latin typeface="Times New Roman"/>
                        <a:ea typeface="Times New Roman"/>
                        <a:cs typeface="Times New Roman"/>
                      </a:endParaRPr>
                    </a:p>
                  </a:txBody>
                  <a:tcPr marL="46355" marR="46355" marT="0" marB="0" anchor="ctr"/>
                </a:tc>
                <a:tc>
                  <a:txBody>
                    <a:bodyPr/>
                    <a:lstStyle/>
                    <a:p>
                      <a:pPr algn="ctr">
                        <a:spcAft>
                          <a:spcPts val="0"/>
                        </a:spcAft>
                      </a:pPr>
                      <a:r>
                        <a:rPr lang="es-EC" sz="1600">
                          <a:effectLst/>
                        </a:rPr>
                        <a:t>Caminadora   30 min  70%</a:t>
                      </a:r>
                      <a:endParaRPr lang="es-SV" sz="1600">
                        <a:effectLst/>
                        <a:latin typeface="Times New Roman"/>
                        <a:ea typeface="Times New Roman"/>
                        <a:cs typeface="Times New Roman"/>
                      </a:endParaRPr>
                    </a:p>
                  </a:txBody>
                  <a:tcPr marL="46355" marR="46355" marT="0" marB="0" anchor="ctr"/>
                </a:tc>
                <a:tc>
                  <a:txBody>
                    <a:bodyPr/>
                    <a:lstStyle/>
                    <a:p>
                      <a:pPr algn="ctr">
                        <a:spcAft>
                          <a:spcPts val="0"/>
                        </a:spcAft>
                      </a:pPr>
                      <a:r>
                        <a:rPr lang="es-EC" sz="1600">
                          <a:effectLst/>
                        </a:rPr>
                        <a:t>Bicicleta   30 min  70%</a:t>
                      </a:r>
                      <a:endParaRPr lang="es-SV" sz="1600">
                        <a:effectLst/>
                        <a:latin typeface="Times New Roman"/>
                        <a:ea typeface="Times New Roman"/>
                        <a:cs typeface="Times New Roman"/>
                      </a:endParaRPr>
                    </a:p>
                  </a:txBody>
                  <a:tcPr marL="46355" marR="46355" marT="0" marB="0" anchor="ctr"/>
                </a:tc>
                <a:tc>
                  <a:txBody>
                    <a:bodyPr/>
                    <a:lstStyle/>
                    <a:p>
                      <a:pPr algn="ctr">
                        <a:lnSpc>
                          <a:spcPct val="115000"/>
                        </a:lnSpc>
                        <a:spcAft>
                          <a:spcPts val="0"/>
                        </a:spcAft>
                      </a:pPr>
                      <a:r>
                        <a:rPr lang="es-EC" sz="1600">
                          <a:effectLst/>
                        </a:rPr>
                        <a:t>Caminadora   30 min  70%  </a:t>
                      </a:r>
                      <a:endParaRPr lang="es-SV" sz="1600">
                        <a:effectLst/>
                        <a:latin typeface="Times New Roman"/>
                        <a:ea typeface="Times New Roman"/>
                        <a:cs typeface="Times New Roman"/>
                      </a:endParaRPr>
                    </a:p>
                  </a:txBody>
                  <a:tcPr marL="46355" marR="46355" marT="0" marB="0" anchor="ctr"/>
                </a:tc>
              </a:tr>
              <a:tr h="818951">
                <a:tc>
                  <a:txBody>
                    <a:bodyPr/>
                    <a:lstStyle/>
                    <a:p>
                      <a:pPr algn="ctr">
                        <a:lnSpc>
                          <a:spcPct val="115000"/>
                        </a:lnSpc>
                        <a:spcAft>
                          <a:spcPts val="0"/>
                        </a:spcAft>
                      </a:pPr>
                      <a:r>
                        <a:rPr lang="es-EC" sz="1600" b="0" dirty="0">
                          <a:effectLst/>
                        </a:rPr>
                        <a:t>Flexión de codo</a:t>
                      </a:r>
                      <a:endParaRPr lang="es-SV" sz="1600" b="0" dirty="0">
                        <a:effectLst/>
                      </a:endParaRPr>
                    </a:p>
                    <a:p>
                      <a:pPr algn="ctr">
                        <a:lnSpc>
                          <a:spcPct val="115000"/>
                        </a:lnSpc>
                        <a:spcAft>
                          <a:spcPts val="0"/>
                        </a:spcAft>
                      </a:pPr>
                      <a:r>
                        <a:rPr lang="es-EC" sz="1600" b="0" dirty="0">
                          <a:effectLst/>
                        </a:rPr>
                        <a:t>4 x  15 (15 min)</a:t>
                      </a:r>
                      <a:endParaRPr lang="es-SV" sz="1600" b="0" dirty="0">
                        <a:effectLst/>
                        <a:latin typeface="Times New Roman"/>
                        <a:ea typeface="Times New Roman"/>
                        <a:cs typeface="Times New Roman"/>
                      </a:endParaRPr>
                    </a:p>
                  </a:txBody>
                  <a:tcPr marL="46355" marR="46355" marT="0" marB="0" anchor="ctr"/>
                </a:tc>
                <a:tc>
                  <a:txBody>
                    <a:bodyPr/>
                    <a:lstStyle/>
                    <a:p>
                      <a:pPr algn="ctr">
                        <a:lnSpc>
                          <a:spcPct val="115000"/>
                        </a:lnSpc>
                        <a:spcAft>
                          <a:spcPts val="0"/>
                        </a:spcAft>
                      </a:pPr>
                      <a:r>
                        <a:rPr lang="es-EC" sz="1600" dirty="0">
                          <a:effectLst/>
                        </a:rPr>
                        <a:t>Flexión de codo</a:t>
                      </a:r>
                      <a:endParaRPr lang="es-SV" sz="1600" dirty="0">
                        <a:effectLst/>
                      </a:endParaRPr>
                    </a:p>
                    <a:p>
                      <a:pPr algn="ctr">
                        <a:lnSpc>
                          <a:spcPct val="115000"/>
                        </a:lnSpc>
                        <a:spcAft>
                          <a:spcPts val="0"/>
                        </a:spcAft>
                      </a:pPr>
                      <a:r>
                        <a:rPr lang="es-EC" sz="1600" dirty="0">
                          <a:effectLst/>
                        </a:rPr>
                        <a:t>4 x de 15 (15 min)</a:t>
                      </a:r>
                      <a:endParaRPr lang="es-SV" sz="1600" dirty="0">
                        <a:effectLst/>
                        <a:latin typeface="Times New Roman"/>
                        <a:ea typeface="Times New Roman"/>
                        <a:cs typeface="Times New Roman"/>
                      </a:endParaRPr>
                    </a:p>
                  </a:txBody>
                  <a:tcPr marL="46355" marR="46355" marT="0" marB="0" anchor="ctr"/>
                </a:tc>
                <a:tc>
                  <a:txBody>
                    <a:bodyPr/>
                    <a:lstStyle/>
                    <a:p>
                      <a:pPr algn="ctr">
                        <a:lnSpc>
                          <a:spcPct val="115000"/>
                        </a:lnSpc>
                        <a:spcAft>
                          <a:spcPts val="0"/>
                        </a:spcAft>
                      </a:pPr>
                      <a:r>
                        <a:rPr lang="es-EC" sz="1600">
                          <a:effectLst/>
                        </a:rPr>
                        <a:t>Flexión de codo</a:t>
                      </a:r>
                      <a:endParaRPr lang="es-SV" sz="1600">
                        <a:effectLst/>
                      </a:endParaRPr>
                    </a:p>
                    <a:p>
                      <a:pPr algn="ctr">
                        <a:lnSpc>
                          <a:spcPct val="115000"/>
                        </a:lnSpc>
                        <a:spcAft>
                          <a:spcPts val="0"/>
                        </a:spcAft>
                      </a:pPr>
                      <a:r>
                        <a:rPr lang="es-EC" sz="1600">
                          <a:effectLst/>
                        </a:rPr>
                        <a:t>4 x  15 (15 min)</a:t>
                      </a:r>
                      <a:endParaRPr lang="es-SV" sz="1600">
                        <a:effectLst/>
                        <a:latin typeface="Times New Roman"/>
                        <a:ea typeface="Times New Roman"/>
                        <a:cs typeface="Times New Roman"/>
                      </a:endParaRPr>
                    </a:p>
                  </a:txBody>
                  <a:tcPr marL="46355" marR="46355" marT="0" marB="0" anchor="ctr"/>
                </a:tc>
                <a:tc>
                  <a:txBody>
                    <a:bodyPr/>
                    <a:lstStyle/>
                    <a:p>
                      <a:pPr algn="ctr">
                        <a:lnSpc>
                          <a:spcPct val="115000"/>
                        </a:lnSpc>
                        <a:spcAft>
                          <a:spcPts val="0"/>
                        </a:spcAft>
                      </a:pPr>
                      <a:r>
                        <a:rPr lang="es-EC" sz="1600">
                          <a:effectLst/>
                        </a:rPr>
                        <a:t>Flexión de codo</a:t>
                      </a:r>
                      <a:endParaRPr lang="es-SV" sz="1600">
                        <a:effectLst/>
                      </a:endParaRPr>
                    </a:p>
                    <a:p>
                      <a:pPr algn="ctr">
                        <a:lnSpc>
                          <a:spcPct val="115000"/>
                        </a:lnSpc>
                        <a:spcAft>
                          <a:spcPts val="0"/>
                        </a:spcAft>
                      </a:pPr>
                      <a:r>
                        <a:rPr lang="es-EC" sz="1600">
                          <a:effectLst/>
                        </a:rPr>
                        <a:t>4 x de 15 (15 min)</a:t>
                      </a:r>
                      <a:endParaRPr lang="es-SV" sz="1600">
                        <a:effectLst/>
                        <a:latin typeface="Times New Roman"/>
                        <a:ea typeface="Times New Roman"/>
                        <a:cs typeface="Times New Roman"/>
                      </a:endParaRPr>
                    </a:p>
                  </a:txBody>
                  <a:tcPr marL="46355" marR="46355" marT="0" marB="0" anchor="ctr"/>
                </a:tc>
                <a:tc>
                  <a:txBody>
                    <a:bodyPr/>
                    <a:lstStyle/>
                    <a:p>
                      <a:pPr algn="ctr">
                        <a:lnSpc>
                          <a:spcPct val="115000"/>
                        </a:lnSpc>
                        <a:spcAft>
                          <a:spcPts val="0"/>
                        </a:spcAft>
                      </a:pPr>
                      <a:r>
                        <a:rPr lang="es-EC" sz="1600">
                          <a:effectLst/>
                        </a:rPr>
                        <a:t>Flexión de codo</a:t>
                      </a:r>
                      <a:endParaRPr lang="es-SV" sz="1600">
                        <a:effectLst/>
                      </a:endParaRPr>
                    </a:p>
                    <a:p>
                      <a:pPr algn="ctr">
                        <a:lnSpc>
                          <a:spcPct val="115000"/>
                        </a:lnSpc>
                        <a:spcAft>
                          <a:spcPts val="0"/>
                        </a:spcAft>
                      </a:pPr>
                      <a:r>
                        <a:rPr lang="es-EC" sz="1600">
                          <a:effectLst/>
                        </a:rPr>
                        <a:t>4 x  15 (15 min)</a:t>
                      </a:r>
                      <a:endParaRPr lang="es-SV" sz="1600">
                        <a:effectLst/>
                        <a:latin typeface="Times New Roman"/>
                        <a:ea typeface="Times New Roman"/>
                        <a:cs typeface="Times New Roman"/>
                      </a:endParaRPr>
                    </a:p>
                  </a:txBody>
                  <a:tcPr marL="46355" marR="46355" marT="0" marB="0" anchor="ctr"/>
                </a:tc>
              </a:tr>
              <a:tr h="818951">
                <a:tc>
                  <a:txBody>
                    <a:bodyPr/>
                    <a:lstStyle/>
                    <a:p>
                      <a:pPr algn="ctr">
                        <a:lnSpc>
                          <a:spcPct val="115000"/>
                        </a:lnSpc>
                        <a:spcAft>
                          <a:spcPts val="0"/>
                        </a:spcAft>
                      </a:pPr>
                      <a:r>
                        <a:rPr lang="es-EC" sz="1600" b="0" dirty="0">
                          <a:effectLst/>
                        </a:rPr>
                        <a:t>Flexión abdominal</a:t>
                      </a:r>
                      <a:endParaRPr lang="es-SV" sz="1600" b="0" dirty="0">
                        <a:effectLst/>
                      </a:endParaRPr>
                    </a:p>
                    <a:p>
                      <a:pPr algn="ctr">
                        <a:lnSpc>
                          <a:spcPct val="115000"/>
                        </a:lnSpc>
                        <a:spcAft>
                          <a:spcPts val="0"/>
                        </a:spcAft>
                      </a:pPr>
                      <a:r>
                        <a:rPr lang="es-EC" sz="1600" b="0" dirty="0">
                          <a:effectLst/>
                        </a:rPr>
                        <a:t>4 x de 20 (15 min)</a:t>
                      </a:r>
                      <a:endParaRPr lang="es-SV" sz="1600" b="0" dirty="0">
                        <a:effectLst/>
                        <a:latin typeface="Times New Roman"/>
                        <a:ea typeface="Times New Roman"/>
                        <a:cs typeface="Times New Roman"/>
                      </a:endParaRPr>
                    </a:p>
                  </a:txBody>
                  <a:tcPr marL="46355" marR="46355" marT="0" marB="0" anchor="ctr"/>
                </a:tc>
                <a:tc>
                  <a:txBody>
                    <a:bodyPr/>
                    <a:lstStyle/>
                    <a:p>
                      <a:pPr algn="ctr">
                        <a:lnSpc>
                          <a:spcPct val="115000"/>
                        </a:lnSpc>
                        <a:spcAft>
                          <a:spcPts val="0"/>
                        </a:spcAft>
                      </a:pPr>
                      <a:r>
                        <a:rPr lang="es-EC" sz="1600">
                          <a:effectLst/>
                        </a:rPr>
                        <a:t>Flexión abdominal</a:t>
                      </a:r>
                      <a:endParaRPr lang="es-SV" sz="1600">
                        <a:effectLst/>
                      </a:endParaRPr>
                    </a:p>
                    <a:p>
                      <a:pPr algn="ctr">
                        <a:lnSpc>
                          <a:spcPct val="115000"/>
                        </a:lnSpc>
                        <a:spcAft>
                          <a:spcPts val="0"/>
                        </a:spcAft>
                      </a:pPr>
                      <a:r>
                        <a:rPr lang="es-EC" sz="1600">
                          <a:effectLst/>
                        </a:rPr>
                        <a:t>4 x de 20 (15 min)</a:t>
                      </a:r>
                      <a:endParaRPr lang="es-SV" sz="1600">
                        <a:effectLst/>
                        <a:latin typeface="Times New Roman"/>
                        <a:ea typeface="Times New Roman"/>
                        <a:cs typeface="Times New Roman"/>
                      </a:endParaRPr>
                    </a:p>
                  </a:txBody>
                  <a:tcPr marL="46355" marR="46355" marT="0" marB="0" anchor="ctr"/>
                </a:tc>
                <a:tc>
                  <a:txBody>
                    <a:bodyPr/>
                    <a:lstStyle/>
                    <a:p>
                      <a:pPr algn="ctr">
                        <a:lnSpc>
                          <a:spcPct val="115000"/>
                        </a:lnSpc>
                        <a:spcAft>
                          <a:spcPts val="0"/>
                        </a:spcAft>
                      </a:pPr>
                      <a:r>
                        <a:rPr lang="es-EC" sz="1600">
                          <a:effectLst/>
                        </a:rPr>
                        <a:t>Flexión abdominal</a:t>
                      </a:r>
                      <a:endParaRPr lang="es-SV" sz="1600">
                        <a:effectLst/>
                      </a:endParaRPr>
                    </a:p>
                    <a:p>
                      <a:pPr algn="ctr">
                        <a:lnSpc>
                          <a:spcPct val="115000"/>
                        </a:lnSpc>
                        <a:spcAft>
                          <a:spcPts val="0"/>
                        </a:spcAft>
                      </a:pPr>
                      <a:r>
                        <a:rPr lang="es-EC" sz="1600">
                          <a:effectLst/>
                        </a:rPr>
                        <a:t>4 x de 20 (15 min)</a:t>
                      </a:r>
                      <a:endParaRPr lang="es-SV" sz="1600">
                        <a:effectLst/>
                        <a:latin typeface="Times New Roman"/>
                        <a:ea typeface="Times New Roman"/>
                        <a:cs typeface="Times New Roman"/>
                      </a:endParaRPr>
                    </a:p>
                  </a:txBody>
                  <a:tcPr marL="46355" marR="46355" marT="0" marB="0" anchor="ctr"/>
                </a:tc>
                <a:tc>
                  <a:txBody>
                    <a:bodyPr/>
                    <a:lstStyle/>
                    <a:p>
                      <a:pPr algn="ctr">
                        <a:lnSpc>
                          <a:spcPct val="115000"/>
                        </a:lnSpc>
                        <a:spcAft>
                          <a:spcPts val="0"/>
                        </a:spcAft>
                      </a:pPr>
                      <a:r>
                        <a:rPr lang="es-EC" sz="1600">
                          <a:effectLst/>
                        </a:rPr>
                        <a:t>Flexión abdominal</a:t>
                      </a:r>
                      <a:endParaRPr lang="es-SV" sz="1600">
                        <a:effectLst/>
                      </a:endParaRPr>
                    </a:p>
                    <a:p>
                      <a:pPr algn="ctr">
                        <a:lnSpc>
                          <a:spcPct val="115000"/>
                        </a:lnSpc>
                        <a:spcAft>
                          <a:spcPts val="0"/>
                        </a:spcAft>
                      </a:pPr>
                      <a:r>
                        <a:rPr lang="es-EC" sz="1600">
                          <a:effectLst/>
                        </a:rPr>
                        <a:t>4 x de 20 (15 min)</a:t>
                      </a:r>
                      <a:endParaRPr lang="es-SV" sz="1600">
                        <a:effectLst/>
                        <a:latin typeface="Times New Roman"/>
                        <a:ea typeface="Times New Roman"/>
                        <a:cs typeface="Times New Roman"/>
                      </a:endParaRPr>
                    </a:p>
                  </a:txBody>
                  <a:tcPr marL="46355" marR="46355" marT="0" marB="0" anchor="ctr"/>
                </a:tc>
                <a:tc>
                  <a:txBody>
                    <a:bodyPr/>
                    <a:lstStyle/>
                    <a:p>
                      <a:pPr algn="ctr">
                        <a:lnSpc>
                          <a:spcPct val="115000"/>
                        </a:lnSpc>
                        <a:spcAft>
                          <a:spcPts val="0"/>
                        </a:spcAft>
                      </a:pPr>
                      <a:r>
                        <a:rPr lang="es-EC" sz="1600">
                          <a:effectLst/>
                        </a:rPr>
                        <a:t>Flexión abdominal</a:t>
                      </a:r>
                      <a:endParaRPr lang="es-SV" sz="1600">
                        <a:effectLst/>
                      </a:endParaRPr>
                    </a:p>
                    <a:p>
                      <a:pPr algn="ctr">
                        <a:lnSpc>
                          <a:spcPct val="115000"/>
                        </a:lnSpc>
                        <a:spcAft>
                          <a:spcPts val="0"/>
                        </a:spcAft>
                      </a:pPr>
                      <a:r>
                        <a:rPr lang="es-EC" sz="1600">
                          <a:effectLst/>
                        </a:rPr>
                        <a:t>4 x de 20 (15 min)</a:t>
                      </a:r>
                      <a:endParaRPr lang="es-SV" sz="1600">
                        <a:effectLst/>
                        <a:latin typeface="Times New Roman"/>
                        <a:ea typeface="Times New Roman"/>
                        <a:cs typeface="Times New Roman"/>
                      </a:endParaRPr>
                    </a:p>
                  </a:txBody>
                  <a:tcPr marL="46355" marR="46355" marT="0" marB="0" anchor="ctr"/>
                </a:tc>
              </a:tr>
              <a:tr h="682459">
                <a:tc>
                  <a:txBody>
                    <a:bodyPr/>
                    <a:lstStyle/>
                    <a:p>
                      <a:pPr algn="ctr">
                        <a:lnSpc>
                          <a:spcPct val="115000"/>
                        </a:lnSpc>
                        <a:spcAft>
                          <a:spcPts val="0"/>
                        </a:spcAft>
                      </a:pPr>
                      <a:r>
                        <a:rPr lang="es-EC" sz="1600" b="0" dirty="0">
                          <a:effectLst/>
                        </a:rPr>
                        <a:t>Velocidad  5 x10 mts</a:t>
                      </a:r>
                      <a:endParaRPr lang="es-SV" sz="1600" b="0" dirty="0">
                        <a:effectLst/>
                      </a:endParaRPr>
                    </a:p>
                    <a:p>
                      <a:pPr algn="ctr">
                        <a:lnSpc>
                          <a:spcPct val="115000"/>
                        </a:lnSpc>
                        <a:spcAft>
                          <a:spcPts val="0"/>
                        </a:spcAft>
                      </a:pPr>
                      <a:r>
                        <a:rPr lang="es-EC" sz="1600" b="0" dirty="0">
                          <a:effectLst/>
                        </a:rPr>
                        <a:t>10 min</a:t>
                      </a:r>
                      <a:endParaRPr lang="es-SV" sz="1600" b="0" dirty="0">
                        <a:effectLst/>
                        <a:latin typeface="Times New Roman"/>
                        <a:ea typeface="Times New Roman"/>
                        <a:cs typeface="Times New Roman"/>
                      </a:endParaRPr>
                    </a:p>
                  </a:txBody>
                  <a:tcPr marL="46355" marR="46355" marT="0" marB="0" anchor="ctr"/>
                </a:tc>
                <a:tc>
                  <a:txBody>
                    <a:bodyPr/>
                    <a:lstStyle/>
                    <a:p>
                      <a:pPr algn="ctr">
                        <a:lnSpc>
                          <a:spcPct val="115000"/>
                        </a:lnSpc>
                        <a:spcAft>
                          <a:spcPts val="0"/>
                        </a:spcAft>
                      </a:pPr>
                      <a:r>
                        <a:rPr lang="es-EC" sz="1600">
                          <a:effectLst/>
                        </a:rPr>
                        <a:t>Lumbares</a:t>
                      </a:r>
                      <a:endParaRPr lang="es-SV" sz="1600">
                        <a:effectLst/>
                      </a:endParaRPr>
                    </a:p>
                    <a:p>
                      <a:pPr algn="ctr">
                        <a:lnSpc>
                          <a:spcPct val="115000"/>
                        </a:lnSpc>
                        <a:spcAft>
                          <a:spcPts val="0"/>
                        </a:spcAft>
                      </a:pPr>
                      <a:r>
                        <a:rPr lang="es-EC" sz="1600">
                          <a:effectLst/>
                        </a:rPr>
                        <a:t>4 x de 15 (10 min)</a:t>
                      </a:r>
                      <a:endParaRPr lang="es-SV" sz="1600">
                        <a:effectLst/>
                        <a:latin typeface="Times New Roman"/>
                        <a:ea typeface="Times New Roman"/>
                        <a:cs typeface="Times New Roman"/>
                      </a:endParaRPr>
                    </a:p>
                  </a:txBody>
                  <a:tcPr marL="46355" marR="46355" marT="0" marB="0" anchor="ctr"/>
                </a:tc>
                <a:tc>
                  <a:txBody>
                    <a:bodyPr/>
                    <a:lstStyle/>
                    <a:p>
                      <a:pPr algn="ctr">
                        <a:lnSpc>
                          <a:spcPct val="115000"/>
                        </a:lnSpc>
                        <a:spcAft>
                          <a:spcPts val="0"/>
                        </a:spcAft>
                      </a:pPr>
                      <a:r>
                        <a:rPr lang="es-EC" sz="1600">
                          <a:effectLst/>
                        </a:rPr>
                        <a:t>Velocidad  5 x10 mts</a:t>
                      </a:r>
                      <a:endParaRPr lang="es-SV" sz="1600">
                        <a:effectLst/>
                      </a:endParaRPr>
                    </a:p>
                    <a:p>
                      <a:pPr algn="ctr">
                        <a:lnSpc>
                          <a:spcPct val="115000"/>
                        </a:lnSpc>
                        <a:spcAft>
                          <a:spcPts val="0"/>
                        </a:spcAft>
                      </a:pPr>
                      <a:r>
                        <a:rPr lang="es-EC" sz="1600">
                          <a:effectLst/>
                        </a:rPr>
                        <a:t>10 min</a:t>
                      </a:r>
                      <a:endParaRPr lang="es-SV" sz="1600">
                        <a:effectLst/>
                        <a:latin typeface="Times New Roman"/>
                        <a:ea typeface="Times New Roman"/>
                        <a:cs typeface="Times New Roman"/>
                      </a:endParaRPr>
                    </a:p>
                  </a:txBody>
                  <a:tcPr marL="46355" marR="46355" marT="0" marB="0" anchor="ctr"/>
                </a:tc>
                <a:tc>
                  <a:txBody>
                    <a:bodyPr/>
                    <a:lstStyle/>
                    <a:p>
                      <a:pPr algn="ctr">
                        <a:lnSpc>
                          <a:spcPct val="115000"/>
                        </a:lnSpc>
                        <a:spcAft>
                          <a:spcPts val="0"/>
                        </a:spcAft>
                      </a:pPr>
                      <a:r>
                        <a:rPr lang="es-EC" sz="1600">
                          <a:effectLst/>
                        </a:rPr>
                        <a:t>Lumbares</a:t>
                      </a:r>
                      <a:endParaRPr lang="es-SV" sz="1600">
                        <a:effectLst/>
                      </a:endParaRPr>
                    </a:p>
                    <a:p>
                      <a:pPr algn="ctr">
                        <a:lnSpc>
                          <a:spcPct val="115000"/>
                        </a:lnSpc>
                        <a:spcAft>
                          <a:spcPts val="0"/>
                        </a:spcAft>
                      </a:pPr>
                      <a:r>
                        <a:rPr lang="es-EC" sz="1600">
                          <a:effectLst/>
                        </a:rPr>
                        <a:t>4 x de 15 (10 min)</a:t>
                      </a:r>
                      <a:endParaRPr lang="es-SV" sz="1600">
                        <a:effectLst/>
                        <a:latin typeface="Times New Roman"/>
                        <a:ea typeface="Times New Roman"/>
                        <a:cs typeface="Times New Roman"/>
                      </a:endParaRPr>
                    </a:p>
                  </a:txBody>
                  <a:tcPr marL="46355" marR="46355" marT="0" marB="0" anchor="ctr"/>
                </a:tc>
                <a:tc>
                  <a:txBody>
                    <a:bodyPr/>
                    <a:lstStyle/>
                    <a:p>
                      <a:pPr algn="ctr">
                        <a:lnSpc>
                          <a:spcPct val="115000"/>
                        </a:lnSpc>
                        <a:spcAft>
                          <a:spcPts val="0"/>
                        </a:spcAft>
                      </a:pPr>
                      <a:r>
                        <a:rPr lang="es-EC" sz="1600">
                          <a:effectLst/>
                        </a:rPr>
                        <a:t>Velocidad  5 x10 mts</a:t>
                      </a:r>
                      <a:endParaRPr lang="es-SV" sz="1600">
                        <a:effectLst/>
                      </a:endParaRPr>
                    </a:p>
                    <a:p>
                      <a:pPr algn="ctr">
                        <a:lnSpc>
                          <a:spcPct val="115000"/>
                        </a:lnSpc>
                        <a:spcAft>
                          <a:spcPts val="0"/>
                        </a:spcAft>
                      </a:pPr>
                      <a:r>
                        <a:rPr lang="es-EC" sz="1600">
                          <a:effectLst/>
                        </a:rPr>
                        <a:t>10 min</a:t>
                      </a:r>
                      <a:endParaRPr lang="es-SV" sz="1600">
                        <a:effectLst/>
                        <a:latin typeface="Times New Roman"/>
                        <a:ea typeface="Times New Roman"/>
                        <a:cs typeface="Times New Roman"/>
                      </a:endParaRPr>
                    </a:p>
                  </a:txBody>
                  <a:tcPr marL="46355" marR="46355" marT="0" marB="0" anchor="ctr"/>
                </a:tc>
              </a:tr>
              <a:tr h="409476">
                <a:tc>
                  <a:txBody>
                    <a:bodyPr/>
                    <a:lstStyle/>
                    <a:p>
                      <a:pPr algn="ctr">
                        <a:lnSpc>
                          <a:spcPct val="115000"/>
                        </a:lnSpc>
                        <a:spcAft>
                          <a:spcPts val="0"/>
                        </a:spcAft>
                      </a:pPr>
                      <a:r>
                        <a:rPr lang="es-EC" sz="1600" b="0" dirty="0">
                          <a:effectLst/>
                        </a:rPr>
                        <a:t>Estiramiento</a:t>
                      </a:r>
                      <a:endParaRPr lang="es-SV" sz="1600" b="0" dirty="0">
                        <a:effectLst/>
                      </a:endParaRPr>
                    </a:p>
                    <a:p>
                      <a:pPr algn="ctr">
                        <a:lnSpc>
                          <a:spcPct val="115000"/>
                        </a:lnSpc>
                        <a:spcAft>
                          <a:spcPts val="0"/>
                        </a:spcAft>
                      </a:pPr>
                      <a:r>
                        <a:rPr lang="es-EC" sz="1600" b="0" dirty="0">
                          <a:effectLst/>
                        </a:rPr>
                        <a:t>10 min</a:t>
                      </a:r>
                      <a:endParaRPr lang="es-SV" sz="1600" b="0" dirty="0">
                        <a:effectLst/>
                        <a:latin typeface="Times New Roman"/>
                        <a:ea typeface="Times New Roman"/>
                        <a:cs typeface="Times New Roman"/>
                      </a:endParaRPr>
                    </a:p>
                  </a:txBody>
                  <a:tcPr marL="46355" marR="46355" marT="0" marB="0" anchor="ctr"/>
                </a:tc>
                <a:tc>
                  <a:txBody>
                    <a:bodyPr/>
                    <a:lstStyle/>
                    <a:p>
                      <a:pPr algn="ctr">
                        <a:lnSpc>
                          <a:spcPct val="115000"/>
                        </a:lnSpc>
                        <a:spcAft>
                          <a:spcPts val="0"/>
                        </a:spcAft>
                      </a:pPr>
                      <a:r>
                        <a:rPr lang="es-EC" sz="1600">
                          <a:effectLst/>
                        </a:rPr>
                        <a:t>Estiramiento</a:t>
                      </a:r>
                      <a:endParaRPr lang="es-SV" sz="1600">
                        <a:effectLst/>
                      </a:endParaRPr>
                    </a:p>
                    <a:p>
                      <a:pPr algn="ctr">
                        <a:lnSpc>
                          <a:spcPct val="115000"/>
                        </a:lnSpc>
                        <a:spcAft>
                          <a:spcPts val="0"/>
                        </a:spcAft>
                      </a:pPr>
                      <a:r>
                        <a:rPr lang="es-EC" sz="1600">
                          <a:effectLst/>
                        </a:rPr>
                        <a:t>10 min</a:t>
                      </a:r>
                      <a:endParaRPr lang="es-SV" sz="1600">
                        <a:effectLst/>
                        <a:latin typeface="Times New Roman"/>
                        <a:ea typeface="Times New Roman"/>
                        <a:cs typeface="Times New Roman"/>
                      </a:endParaRPr>
                    </a:p>
                  </a:txBody>
                  <a:tcPr marL="46355" marR="46355" marT="0" marB="0" anchor="ctr"/>
                </a:tc>
                <a:tc>
                  <a:txBody>
                    <a:bodyPr/>
                    <a:lstStyle/>
                    <a:p>
                      <a:pPr algn="ctr">
                        <a:lnSpc>
                          <a:spcPct val="115000"/>
                        </a:lnSpc>
                        <a:spcAft>
                          <a:spcPts val="0"/>
                        </a:spcAft>
                      </a:pPr>
                      <a:r>
                        <a:rPr lang="es-EC" sz="1600">
                          <a:effectLst/>
                        </a:rPr>
                        <a:t>Estiramiento</a:t>
                      </a:r>
                      <a:endParaRPr lang="es-SV" sz="1600">
                        <a:effectLst/>
                      </a:endParaRPr>
                    </a:p>
                    <a:p>
                      <a:pPr algn="ctr">
                        <a:lnSpc>
                          <a:spcPct val="115000"/>
                        </a:lnSpc>
                        <a:spcAft>
                          <a:spcPts val="0"/>
                        </a:spcAft>
                      </a:pPr>
                      <a:r>
                        <a:rPr lang="es-EC" sz="1600">
                          <a:effectLst/>
                        </a:rPr>
                        <a:t>10 min</a:t>
                      </a:r>
                      <a:endParaRPr lang="es-SV" sz="1600">
                        <a:effectLst/>
                        <a:latin typeface="Times New Roman"/>
                        <a:ea typeface="Times New Roman"/>
                        <a:cs typeface="Times New Roman"/>
                      </a:endParaRPr>
                    </a:p>
                  </a:txBody>
                  <a:tcPr marL="46355" marR="46355" marT="0" marB="0" anchor="ctr"/>
                </a:tc>
                <a:tc>
                  <a:txBody>
                    <a:bodyPr/>
                    <a:lstStyle/>
                    <a:p>
                      <a:pPr algn="ctr">
                        <a:lnSpc>
                          <a:spcPct val="115000"/>
                        </a:lnSpc>
                        <a:spcAft>
                          <a:spcPts val="0"/>
                        </a:spcAft>
                      </a:pPr>
                      <a:r>
                        <a:rPr lang="es-EC" sz="1600">
                          <a:effectLst/>
                        </a:rPr>
                        <a:t>Estiramiento</a:t>
                      </a:r>
                      <a:endParaRPr lang="es-SV" sz="1600">
                        <a:effectLst/>
                      </a:endParaRPr>
                    </a:p>
                    <a:p>
                      <a:pPr algn="ctr">
                        <a:lnSpc>
                          <a:spcPct val="115000"/>
                        </a:lnSpc>
                        <a:spcAft>
                          <a:spcPts val="0"/>
                        </a:spcAft>
                      </a:pPr>
                      <a:r>
                        <a:rPr lang="es-EC" sz="1600">
                          <a:effectLst/>
                        </a:rPr>
                        <a:t>10 min</a:t>
                      </a:r>
                      <a:endParaRPr lang="es-SV" sz="1600">
                        <a:effectLst/>
                        <a:latin typeface="Times New Roman"/>
                        <a:ea typeface="Times New Roman"/>
                        <a:cs typeface="Times New Roman"/>
                      </a:endParaRPr>
                    </a:p>
                  </a:txBody>
                  <a:tcPr marL="46355" marR="46355" marT="0" marB="0" anchor="ctr"/>
                </a:tc>
                <a:tc>
                  <a:txBody>
                    <a:bodyPr/>
                    <a:lstStyle/>
                    <a:p>
                      <a:pPr algn="ctr">
                        <a:lnSpc>
                          <a:spcPct val="115000"/>
                        </a:lnSpc>
                        <a:spcAft>
                          <a:spcPts val="0"/>
                        </a:spcAft>
                      </a:pPr>
                      <a:r>
                        <a:rPr lang="es-EC" sz="1600" dirty="0">
                          <a:effectLst/>
                        </a:rPr>
                        <a:t>Estiramiento</a:t>
                      </a:r>
                      <a:endParaRPr lang="es-SV" sz="1600" dirty="0">
                        <a:effectLst/>
                      </a:endParaRPr>
                    </a:p>
                    <a:p>
                      <a:pPr algn="ctr">
                        <a:lnSpc>
                          <a:spcPct val="115000"/>
                        </a:lnSpc>
                        <a:spcAft>
                          <a:spcPts val="0"/>
                        </a:spcAft>
                      </a:pPr>
                      <a:r>
                        <a:rPr lang="es-EC" sz="1600" dirty="0">
                          <a:effectLst/>
                        </a:rPr>
                        <a:t>10 min</a:t>
                      </a:r>
                      <a:endParaRPr lang="es-SV" sz="1600" dirty="0">
                        <a:effectLst/>
                        <a:latin typeface="Times New Roman"/>
                        <a:ea typeface="Times New Roman"/>
                        <a:cs typeface="Times New Roman"/>
                      </a:endParaRPr>
                    </a:p>
                  </a:txBody>
                  <a:tcPr marL="46355" marR="46355" marT="0" marB="0" anchor="ctr"/>
                </a:tc>
              </a:tr>
            </a:tbl>
          </a:graphicData>
        </a:graphic>
      </p:graphicFrame>
    </p:spTree>
    <p:extLst>
      <p:ext uri="{BB962C8B-B14F-4D97-AF65-F5344CB8AC3E}">
        <p14:creationId xmlns:p14="http://schemas.microsoft.com/office/powerpoint/2010/main" val="13393184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7" name="Picture 7" descr="http://nihilnovum.files.wordpress.com/2012/12/muchas-gracia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3774" y="1325379"/>
            <a:ext cx="6212042" cy="413480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6154694"/>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84578" y="260990"/>
            <a:ext cx="8231029" cy="1143000"/>
          </a:xfrm>
          <a:solidFill>
            <a:schemeClr val="accent6">
              <a:lumMod val="75000"/>
            </a:schemeClr>
          </a:solidFill>
          <a:ln>
            <a:solidFill>
              <a:schemeClr val="tx1"/>
            </a:solidFill>
          </a:ln>
          <a:effectLst>
            <a:innerShdw blurRad="114300">
              <a:prstClr val="black"/>
            </a:innerShdw>
          </a:effectLst>
        </p:spPr>
        <p:txBody>
          <a:bodyPr>
            <a:normAutofit/>
          </a:bodyPr>
          <a:lstStyle/>
          <a:p>
            <a:pPr lvl="0">
              <a:spcBef>
                <a:spcPts val="0"/>
              </a:spcBef>
            </a:pPr>
            <a:r>
              <a:rPr lang="es-ES" sz="4000" b="1" dirty="0">
                <a:effectLst>
                  <a:reflection blurRad="6350" stA="50000" endA="300" endPos="50000" dist="29997" dir="5400000" sy="-100000" algn="bl" rotWithShape="0"/>
                </a:effectLst>
              </a:rPr>
              <a:t>PROBLEMA DE INVESTIGACIÓN </a:t>
            </a:r>
          </a:p>
        </p:txBody>
      </p:sp>
      <p:sp>
        <p:nvSpPr>
          <p:cNvPr id="4" name="3 Rectángulo redondeado"/>
          <p:cNvSpPr/>
          <p:nvPr/>
        </p:nvSpPr>
        <p:spPr>
          <a:xfrm>
            <a:off x="968991" y="1910687"/>
            <a:ext cx="7055891" cy="3985146"/>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just"/>
            <a:r>
              <a:rPr lang="es-EC" sz="3200" dirty="0"/>
              <a:t>¿El somatotipo incide en la condición física entre el personal del Batallón de Infantería de Marina N° 21 Jaramijó (BIMJAR) y el personal del Comando de Guardacostas (COGUAR)?</a:t>
            </a:r>
          </a:p>
        </p:txBody>
      </p:sp>
    </p:spTree>
    <p:extLst>
      <p:ext uri="{BB962C8B-B14F-4D97-AF65-F5344CB8AC3E}">
        <p14:creationId xmlns:p14="http://schemas.microsoft.com/office/powerpoint/2010/main" val="386534376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solidFill>
            <a:schemeClr val="accent6">
              <a:lumMod val="75000"/>
            </a:schemeClr>
          </a:solidFill>
          <a:ln>
            <a:solidFill>
              <a:schemeClr val="tx1"/>
            </a:solidFill>
          </a:ln>
          <a:effectLst>
            <a:innerShdw blurRad="114300">
              <a:prstClr val="black"/>
            </a:innerShdw>
          </a:effectLst>
        </p:spPr>
        <p:txBody>
          <a:bodyPr>
            <a:normAutofit fontScale="90000"/>
          </a:bodyPr>
          <a:lstStyle/>
          <a:p>
            <a:r>
              <a:rPr lang="es-EC" b="1" dirty="0" smtClean="0"/>
              <a:t/>
            </a:r>
            <a:br>
              <a:rPr lang="es-EC" b="1" dirty="0" smtClean="0"/>
            </a:br>
            <a:r>
              <a:rPr lang="es-EC" b="1" dirty="0">
                <a:effectLst>
                  <a:reflection blurRad="6350" stA="50000" endA="300" endPos="50000" dist="29997" dir="5400000" sy="-100000" algn="bl" rotWithShape="0"/>
                </a:effectLst>
              </a:rPr>
              <a:t>JUSTIFICACIÓN</a:t>
            </a:r>
            <a:r>
              <a:rPr lang="es-EC" b="1" dirty="0" smtClean="0">
                <a:effectLst>
                  <a:reflection blurRad="6350" stA="50000" endA="300" endPos="50000" dist="29997" dir="5400000" sy="-100000" algn="bl" rotWithShape="0"/>
                </a:effectLst>
              </a:rPr>
              <a:t> </a:t>
            </a:r>
            <a:r>
              <a:rPr lang="es-ES" b="1" dirty="0" smtClean="0">
                <a:effectLst>
                  <a:reflection blurRad="6350" stA="50000" endA="300" endPos="50000" dist="29997" dir="5400000" sy="-100000" algn="bl" rotWithShape="0"/>
                </a:effectLst>
              </a:rPr>
              <a:t/>
            </a:r>
            <a:br>
              <a:rPr lang="es-ES" b="1" dirty="0" smtClean="0">
                <a:effectLst>
                  <a:reflection blurRad="6350" stA="50000" endA="300" endPos="50000" dist="29997" dir="5400000" sy="-100000" algn="bl" rotWithShape="0"/>
                </a:effectLst>
              </a:rPr>
            </a:br>
            <a:endParaRPr lang="es-ES" b="1" dirty="0">
              <a:effectLst>
                <a:reflection blurRad="6350" stA="50000" endA="300" endPos="50000" dist="29997" dir="5400000" sy="-100000" algn="bl" rotWithShape="0"/>
              </a:effectLst>
            </a:endParaRPr>
          </a:p>
        </p:txBody>
      </p:sp>
      <p:graphicFrame>
        <p:nvGraphicFramePr>
          <p:cNvPr id="4" name="3 Diagrama"/>
          <p:cNvGraphicFramePr/>
          <p:nvPr>
            <p:extLst>
              <p:ext uri="{D42A27DB-BD31-4B8C-83A1-F6EECF244321}">
                <p14:modId xmlns:p14="http://schemas.microsoft.com/office/powerpoint/2010/main" val="1698776843"/>
              </p:ext>
            </p:extLst>
          </p:nvPr>
        </p:nvGraphicFramePr>
        <p:xfrm>
          <a:off x="1797222" y="1860671"/>
          <a:ext cx="6097059" cy="40647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6363917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38393" y="124519"/>
            <a:ext cx="8231029" cy="1008251"/>
          </a:xfrm>
          <a:solidFill>
            <a:schemeClr val="accent6">
              <a:lumMod val="75000"/>
            </a:schemeClr>
          </a:solidFill>
          <a:ln>
            <a:solidFill>
              <a:schemeClr val="tx1"/>
            </a:solidFill>
          </a:ln>
          <a:effectLst>
            <a:innerShdw blurRad="114300">
              <a:prstClr val="black"/>
            </a:innerShdw>
          </a:effectLst>
        </p:spPr>
        <p:txBody>
          <a:bodyPr>
            <a:normAutofit fontScale="90000"/>
          </a:bodyPr>
          <a:lstStyle/>
          <a:p>
            <a:r>
              <a:rPr lang="es-EC" b="1" dirty="0" smtClean="0"/>
              <a:t/>
            </a:r>
            <a:br>
              <a:rPr lang="es-EC" b="1" dirty="0" smtClean="0"/>
            </a:br>
            <a:r>
              <a:rPr lang="es-EC" b="1" dirty="0" smtClean="0">
                <a:effectLst>
                  <a:reflection blurRad="6350" stA="50000" endA="300" endPos="50000" dist="29997" dir="5400000" sy="-100000" algn="bl" rotWithShape="0"/>
                </a:effectLst>
              </a:rPr>
              <a:t>OBJETIVO GENERAL</a:t>
            </a:r>
            <a:r>
              <a:rPr lang="es-ES" b="1" dirty="0" smtClean="0"/>
              <a:t/>
            </a:r>
            <a:br>
              <a:rPr lang="es-ES" b="1" dirty="0" smtClean="0"/>
            </a:br>
            <a:endParaRPr lang="es-ES" dirty="0"/>
          </a:p>
        </p:txBody>
      </p:sp>
      <p:graphicFrame>
        <p:nvGraphicFramePr>
          <p:cNvPr id="3" name="2 Diagrama"/>
          <p:cNvGraphicFramePr/>
          <p:nvPr>
            <p:extLst>
              <p:ext uri="{D42A27DB-BD31-4B8C-83A1-F6EECF244321}">
                <p14:modId xmlns:p14="http://schemas.microsoft.com/office/powerpoint/2010/main" val="446500798"/>
              </p:ext>
            </p:extLst>
          </p:nvPr>
        </p:nvGraphicFramePr>
        <p:xfrm>
          <a:off x="2789221" y="-177423"/>
          <a:ext cx="6097059" cy="41648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5 Rectángulo"/>
          <p:cNvSpPr/>
          <p:nvPr/>
        </p:nvSpPr>
        <p:spPr>
          <a:xfrm rot="16200000">
            <a:off x="-940275" y="4544787"/>
            <a:ext cx="3909275" cy="400110"/>
          </a:xfrm>
          <a:prstGeom prst="rect">
            <a:avLst/>
          </a:prstGeom>
          <a:solidFill>
            <a:schemeClr val="accent6">
              <a:lumMod val="75000"/>
            </a:schemeClr>
          </a:solidFill>
          <a:ln>
            <a:solidFill>
              <a:schemeClr val="tx1"/>
            </a:solidFill>
          </a:ln>
          <a:effectLst>
            <a:innerShdw blurRad="114300">
              <a:prstClr val="black"/>
            </a:innerShdw>
          </a:effectLst>
        </p:spPr>
        <p:txBody>
          <a:bodyPr wrap="none" lIns="91440" tIns="45720" rIns="91440" bIns="45720">
            <a:spAutoFit/>
            <a:scene3d>
              <a:camera prst="orthographicFront"/>
              <a:lightRig rig="threePt" dir="t"/>
            </a:scene3d>
            <a:sp3d extrusionH="57150">
              <a:bevelT h="25400" prst="softRound"/>
            </a:sp3d>
          </a:bodyPr>
          <a:lstStyle/>
          <a:p>
            <a:pPr algn="ctr"/>
            <a:r>
              <a:rPr lang="es-ES" sz="2000" b="1" cap="none" spc="0" dirty="0" smtClean="0">
                <a:ln w="900" cmpd="sng">
                  <a:solidFill>
                    <a:schemeClr val="accent1">
                      <a:satMod val="190000"/>
                      <a:alpha val="55000"/>
                    </a:schemeClr>
                  </a:solidFill>
                  <a:prstDash val="solid"/>
                </a:ln>
                <a:effectLst>
                  <a:outerShdw blurRad="50800" dist="38100" algn="l" rotWithShape="0">
                    <a:prstClr val="black">
                      <a:alpha val="40000"/>
                    </a:prstClr>
                  </a:outerShdw>
                  <a:reflection blurRad="6350" stA="50000" endA="300" endPos="50000" dist="29997" dir="5400000" sy="-100000" algn="bl" rotWithShape="0"/>
                </a:effectLst>
                <a:latin typeface="Arial Black" pitchFamily="34" charset="0"/>
              </a:rPr>
              <a:t>OBJETIVOS  ESPECIFICOS</a:t>
            </a:r>
            <a:endParaRPr lang="es-ES" sz="2000" b="1" cap="none" spc="0" dirty="0">
              <a:ln w="900" cmpd="sng">
                <a:solidFill>
                  <a:schemeClr val="accent1">
                    <a:satMod val="190000"/>
                    <a:alpha val="55000"/>
                  </a:schemeClr>
                </a:solidFill>
                <a:prstDash val="solid"/>
              </a:ln>
              <a:effectLst>
                <a:outerShdw blurRad="50800" dist="38100" algn="l" rotWithShape="0">
                  <a:prstClr val="black">
                    <a:alpha val="40000"/>
                  </a:prstClr>
                </a:outerShdw>
                <a:reflection blurRad="6350" stA="50000" endA="300" endPos="50000" dist="29997" dir="5400000" sy="-100000" algn="bl" rotWithShape="0"/>
              </a:effectLst>
              <a:latin typeface="Arial Black" pitchFamily="34" charset="0"/>
            </a:endParaRPr>
          </a:p>
        </p:txBody>
      </p:sp>
      <p:sp>
        <p:nvSpPr>
          <p:cNvPr id="8" name="AutoShape 9"/>
          <p:cNvSpPr>
            <a:spLocks noChangeArrowheads="1"/>
          </p:cNvSpPr>
          <p:nvPr/>
        </p:nvSpPr>
        <p:spPr bwMode="auto">
          <a:xfrm>
            <a:off x="1537705" y="3175968"/>
            <a:ext cx="5759450" cy="1714512"/>
          </a:xfrm>
          <a:prstGeom prst="roundRect">
            <a:avLst>
              <a:gd name="adj" fmla="val 50000"/>
            </a:avLst>
          </a:prstGeom>
          <a:ln>
            <a:headEnd/>
            <a:tailEnd/>
          </a:ln>
        </p:spPr>
        <p:style>
          <a:lnRef idx="0">
            <a:schemeClr val="accent2"/>
          </a:lnRef>
          <a:fillRef idx="3">
            <a:schemeClr val="accent2"/>
          </a:fillRef>
          <a:effectRef idx="3">
            <a:schemeClr val="accent2"/>
          </a:effectRef>
          <a:fontRef idx="minor">
            <a:schemeClr val="lt1"/>
          </a:fontRef>
        </p:style>
        <p:txBody>
          <a:bodyPr/>
          <a:lstStyle/>
          <a:p>
            <a:pPr lvl="0" algn="ctr" eaLnBrk="0" hangingPunct="0">
              <a:lnSpc>
                <a:spcPct val="120000"/>
              </a:lnSpc>
              <a:tabLst>
                <a:tab pos="1433513" algn="l"/>
              </a:tabLst>
              <a:defRPr/>
            </a:pPr>
            <a:r>
              <a:rPr lang="es-EC" sz="2000" b="1" i="1" dirty="0"/>
              <a:t>Evaluar el </a:t>
            </a:r>
            <a:r>
              <a:rPr lang="es-EC" sz="2000" b="1" i="1" dirty="0" smtClean="0"/>
              <a:t>Somatotipo </a:t>
            </a:r>
            <a:r>
              <a:rPr lang="es-EC" sz="2000" b="1" i="1" dirty="0"/>
              <a:t>del   personal del Batallón de Infantería de Marina N° 21 Jaramijó (BIMJAR) y el personal del Comando de Guardacostas (COGUAR).</a:t>
            </a:r>
          </a:p>
          <a:p>
            <a:pPr algn="ctr" eaLnBrk="0" hangingPunct="0">
              <a:lnSpc>
                <a:spcPct val="120000"/>
              </a:lnSpc>
              <a:buClrTx/>
              <a:buSzTx/>
              <a:tabLst>
                <a:tab pos="1433513" algn="l"/>
              </a:tabLst>
              <a:defRPr/>
            </a:pPr>
            <a:endParaRPr lang="es-ES" b="1" dirty="0">
              <a:ln>
                <a:solidFill>
                  <a:schemeClr val="tx2">
                    <a:lumMod val="60000"/>
                    <a:lumOff val="40000"/>
                  </a:schemeClr>
                </a:solidFill>
              </a:ln>
              <a:solidFill>
                <a:schemeClr val="tx1"/>
              </a:solidFill>
              <a:ea typeface="SimSun" pitchFamily="2" charset="-122"/>
              <a:cs typeface="Arial" charset="0"/>
            </a:endParaRPr>
          </a:p>
        </p:txBody>
      </p:sp>
      <p:sp>
        <p:nvSpPr>
          <p:cNvPr id="9" name="AutoShape 9"/>
          <p:cNvSpPr>
            <a:spLocks noChangeArrowheads="1"/>
          </p:cNvSpPr>
          <p:nvPr/>
        </p:nvSpPr>
        <p:spPr bwMode="auto">
          <a:xfrm>
            <a:off x="3122281" y="4996895"/>
            <a:ext cx="5759450" cy="1714512"/>
          </a:xfrm>
          <a:prstGeom prst="roundRect">
            <a:avLst>
              <a:gd name="adj" fmla="val 50000"/>
            </a:avLst>
          </a:prstGeom>
          <a:ln>
            <a:headEnd/>
            <a:tailEnd/>
          </a:ln>
        </p:spPr>
        <p:style>
          <a:lnRef idx="1">
            <a:schemeClr val="accent5"/>
          </a:lnRef>
          <a:fillRef idx="3">
            <a:schemeClr val="accent5"/>
          </a:fillRef>
          <a:effectRef idx="2">
            <a:schemeClr val="accent5"/>
          </a:effectRef>
          <a:fontRef idx="minor">
            <a:schemeClr val="lt1"/>
          </a:fontRef>
        </p:style>
        <p:txBody>
          <a:bodyPr/>
          <a:lstStyle/>
          <a:p>
            <a:pPr lvl="0" algn="ctr" eaLnBrk="0" hangingPunct="0">
              <a:lnSpc>
                <a:spcPct val="120000"/>
              </a:lnSpc>
              <a:tabLst>
                <a:tab pos="1433513" algn="l"/>
              </a:tabLst>
              <a:defRPr/>
            </a:pPr>
            <a:r>
              <a:rPr lang="es-EC" sz="2000" b="1" i="1" dirty="0"/>
              <a:t>Evaluar la condición física del personal del Batallón de Infantería de Marina N° 21 Jaramijó (BIMJAR) y el personal del Comando de Guardacostas (COGUAR).</a:t>
            </a:r>
          </a:p>
          <a:p>
            <a:pPr algn="ctr" eaLnBrk="0" hangingPunct="0">
              <a:lnSpc>
                <a:spcPct val="120000"/>
              </a:lnSpc>
              <a:buClrTx/>
              <a:buSzTx/>
              <a:tabLst>
                <a:tab pos="1433513" algn="l"/>
              </a:tabLst>
              <a:defRPr/>
            </a:pPr>
            <a:endParaRPr lang="es-ES" b="1" dirty="0">
              <a:ln>
                <a:solidFill>
                  <a:schemeClr val="tx2">
                    <a:lumMod val="60000"/>
                    <a:lumOff val="40000"/>
                  </a:schemeClr>
                </a:solidFill>
              </a:ln>
              <a:solidFill>
                <a:schemeClr val="tx1"/>
              </a:solidFill>
              <a:ea typeface="SimSun" pitchFamily="2" charset="-122"/>
              <a:cs typeface="Arial" charset="0"/>
            </a:endParaRPr>
          </a:p>
        </p:txBody>
      </p:sp>
    </p:spTree>
    <p:extLst>
      <p:ext uri="{BB962C8B-B14F-4D97-AF65-F5344CB8AC3E}">
        <p14:creationId xmlns:p14="http://schemas.microsoft.com/office/powerpoint/2010/main" val="54008122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ppt_x"/>
                                          </p:val>
                                        </p:tav>
                                        <p:tav tm="100000">
                                          <p:val>
                                            <p:strVal val="#ppt_x"/>
                                          </p:val>
                                        </p:tav>
                                      </p:tavLst>
                                    </p:anim>
                                    <p:anim calcmode="lin" valueType="num">
                                      <p:cBhvr additive="base">
                                        <p:cTn id="19"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ctrTitle"/>
          </p:nvPr>
        </p:nvSpPr>
        <p:spPr>
          <a:xfrm>
            <a:off x="685919" y="2162863"/>
            <a:ext cx="7773750" cy="2586558"/>
          </a:xfrm>
          <a:ln>
            <a:solidFill>
              <a:schemeClr val="tx1"/>
            </a:solidFill>
          </a:ln>
          <a:effectLst>
            <a:innerShdw blurRad="114300">
              <a:prstClr val="black"/>
            </a:innerShdw>
          </a:effectLst>
        </p:spPr>
        <p:txBody>
          <a:bodyPr>
            <a:normAutofit/>
          </a:bodyPr>
          <a:lstStyle/>
          <a:p>
            <a:pPr lvl="0" defTabSz="457200">
              <a:spcBef>
                <a:spcPts val="0"/>
              </a:spcBef>
            </a:pPr>
            <a:r>
              <a:rPr lang="es-ES" sz="5400" b="1" dirty="0">
                <a:ln w="11430">
                  <a:solidFill>
                    <a:schemeClr val="tx1"/>
                  </a:solidFill>
                </a:ln>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ea typeface="+mn-ea"/>
                <a:cs typeface="+mn-cs"/>
              </a:rPr>
              <a:t>MARCO </a:t>
            </a:r>
            <a:r>
              <a:rPr lang="es-ES" sz="5400" b="1" dirty="0" smtClean="0">
                <a:ln w="11430">
                  <a:solidFill>
                    <a:schemeClr val="tx1"/>
                  </a:solidFill>
                </a:ln>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reflection blurRad="6350" stA="50000" endA="300" endPos="50000" dist="29997" dir="5400000" sy="-100000" algn="bl" rotWithShape="0"/>
                </a:effectLst>
                <a:ea typeface="+mn-ea"/>
                <a:cs typeface="+mn-cs"/>
              </a:rPr>
              <a:t>TEÓRICO</a:t>
            </a:r>
            <a:r>
              <a:rPr lang="es-ES" sz="5400" b="1" dirty="0" smtClean="0">
                <a:ln w="11430">
                  <a:solidFill>
                    <a:schemeClr val="tx1"/>
                  </a:solidFill>
                </a:ln>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ea typeface="+mn-ea"/>
                <a:cs typeface="+mn-cs"/>
              </a:rPr>
              <a:t> </a:t>
            </a:r>
            <a:r>
              <a:rPr lang="es-ES" sz="5400" b="1" dirty="0">
                <a:ln w="11430">
                  <a:solidFill>
                    <a:schemeClr val="tx1"/>
                  </a:solidFill>
                </a:ln>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ea typeface="+mn-ea"/>
                <a:cs typeface="+mn-cs"/>
              </a:rPr>
              <a:t>DE LA </a:t>
            </a:r>
            <a:br>
              <a:rPr lang="es-ES" sz="5400" b="1" dirty="0">
                <a:ln w="11430">
                  <a:solidFill>
                    <a:schemeClr val="tx1"/>
                  </a:solidFill>
                </a:ln>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ea typeface="+mn-ea"/>
                <a:cs typeface="+mn-cs"/>
              </a:rPr>
            </a:br>
            <a:r>
              <a:rPr lang="es-ES" sz="5400" b="1" dirty="0">
                <a:ln w="11430">
                  <a:solidFill>
                    <a:schemeClr val="tx1"/>
                  </a:solidFill>
                </a:ln>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ea typeface="+mn-ea"/>
                <a:cs typeface="+mn-cs"/>
              </a:rPr>
              <a:t>INVESTIGACIÓN </a:t>
            </a:r>
            <a:r>
              <a:rPr lang="es-ES" sz="5400" b="1"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ea typeface="+mn-ea"/>
                <a:cs typeface="+mn-cs"/>
              </a:rPr>
              <a:t/>
            </a:r>
            <a:br>
              <a:rPr lang="es-ES" sz="5400" b="1"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ea typeface="+mn-ea"/>
                <a:cs typeface="+mn-cs"/>
              </a:rPr>
            </a:br>
            <a:endParaRPr lang="es-EC" dirty="0"/>
          </a:p>
        </p:txBody>
      </p:sp>
    </p:spTree>
    <p:extLst>
      <p:ext uri="{BB962C8B-B14F-4D97-AF65-F5344CB8AC3E}">
        <p14:creationId xmlns:p14="http://schemas.microsoft.com/office/powerpoint/2010/main" val="393708733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solidFill>
            <a:schemeClr val="accent6">
              <a:lumMod val="75000"/>
            </a:schemeClr>
          </a:solidFill>
          <a:ln>
            <a:solidFill>
              <a:schemeClr val="tx1"/>
            </a:solidFill>
          </a:ln>
          <a:effectLst>
            <a:innerShdw blurRad="114300">
              <a:prstClr val="black"/>
            </a:innerShdw>
          </a:effectLst>
        </p:spPr>
        <p:txBody>
          <a:bodyPr>
            <a:normAutofit fontScale="90000"/>
          </a:bodyPr>
          <a:lstStyle/>
          <a:p>
            <a:pPr algn="ctr"/>
            <a:r>
              <a:rPr lang="es-ES" b="1" dirty="0" smtClean="0">
                <a:solidFill>
                  <a:schemeClr val="bg2">
                    <a:lumMod val="50000"/>
                  </a:schemeClr>
                </a:solidFill>
              </a:rPr>
              <a:t> </a:t>
            </a:r>
            <a:br>
              <a:rPr lang="es-ES" b="1" dirty="0" smtClean="0">
                <a:solidFill>
                  <a:schemeClr val="bg2">
                    <a:lumMod val="50000"/>
                  </a:schemeClr>
                </a:solidFill>
              </a:rPr>
            </a:br>
            <a:r>
              <a:rPr lang="es-ES" b="1" dirty="0">
                <a:solidFill>
                  <a:schemeClr val="bg2">
                    <a:lumMod val="50000"/>
                  </a:schemeClr>
                </a:solidFill>
              </a:rPr>
              <a:t/>
            </a:r>
            <a:br>
              <a:rPr lang="es-ES" b="1" dirty="0">
                <a:solidFill>
                  <a:schemeClr val="bg2">
                    <a:lumMod val="50000"/>
                  </a:schemeClr>
                </a:solidFill>
              </a:rPr>
            </a:br>
            <a:r>
              <a:rPr lang="es-ES" b="1" dirty="0" smtClean="0">
                <a:effectLst>
                  <a:reflection blurRad="6350" stA="50000" endA="300" endPos="50000" dist="29997" dir="5400000" sy="-100000" algn="bl" rotWithShape="0"/>
                </a:effectLst>
              </a:rPr>
              <a:t>EVALUACIÓN ANTROPOMÉTRICA</a:t>
            </a:r>
            <a:r>
              <a:rPr lang="es-SV"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reflection blurRad="6350" stA="50000" endA="300" endPos="50000" dist="29997" dir="5400000" sy="-100000" algn="bl" rotWithShape="0"/>
                </a:effectLst>
              </a:rPr>
              <a:t/>
            </a:r>
            <a:br>
              <a:rPr lang="es-SV"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reflection blurRad="6350" stA="50000" endA="300" endPos="50000" dist="29997" dir="5400000" sy="-100000" algn="bl" rotWithShape="0"/>
                </a:effectLst>
              </a:rPr>
            </a:br>
            <a:r>
              <a:rPr lang="es-ES"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reflection blurRad="6350" stA="50000" endA="300" endPos="50000" dist="29997" dir="5400000" sy="-100000" algn="bl" rotWithShape="0"/>
                </a:effectLst>
              </a:rPr>
              <a:t/>
            </a:r>
            <a:br>
              <a:rPr lang="es-ES"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reflection blurRad="6350" stA="50000" endA="300" endPos="50000" dist="29997" dir="5400000" sy="-100000" algn="bl" rotWithShape="0"/>
                </a:effectLst>
              </a:rPr>
            </a:br>
            <a:endParaRPr lang="es-ES" dirty="0">
              <a:solidFill>
                <a:schemeClr val="bg2">
                  <a:lumMod val="50000"/>
                </a:schemeClr>
              </a:solidFill>
              <a:effectLst>
                <a:outerShdw blurRad="50800" algn="tl" rotWithShape="0">
                  <a:srgbClr val="000000"/>
                </a:outerShdw>
                <a:reflection blurRad="6350" stA="50000" endA="300" endPos="50000" dist="29997" dir="5400000" sy="-100000" algn="bl" rotWithShape="0"/>
              </a:effectLst>
            </a:endParaRP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1188459472"/>
              </p:ext>
            </p:extLst>
          </p:nvPr>
        </p:nvGraphicFramePr>
        <p:xfrm>
          <a:off x="457201" y="1600206"/>
          <a:ext cx="8231188"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uadroTexto 2"/>
          <p:cNvSpPr txBox="1"/>
          <p:nvPr/>
        </p:nvSpPr>
        <p:spPr>
          <a:xfrm>
            <a:off x="6586457" y="6040192"/>
            <a:ext cx="2101857" cy="461665"/>
          </a:xfrm>
          <a:prstGeom prst="rect">
            <a:avLst/>
          </a:prstGeom>
          <a:noFill/>
        </p:spPr>
        <p:txBody>
          <a:bodyPr wrap="none" rtlCol="0">
            <a:spAutoFit/>
          </a:bodyPr>
          <a:lstStyle/>
          <a:p>
            <a:pPr lvl="0" algn="r"/>
            <a:r>
              <a:rPr lang="es-EC" sz="2400" i="1" dirty="0">
                <a:latin typeface="Arial" panose="020B0604020202020204" pitchFamily="34" charset="0"/>
                <a:cs typeface="Arial" panose="020B0604020202020204" pitchFamily="34" charset="0"/>
              </a:rPr>
              <a:t>(Flores, 2012)</a:t>
            </a:r>
          </a:p>
        </p:txBody>
      </p:sp>
    </p:spTree>
    <p:extLst>
      <p:ext uri="{BB962C8B-B14F-4D97-AF65-F5344CB8AC3E}">
        <p14:creationId xmlns:p14="http://schemas.microsoft.com/office/powerpoint/2010/main" val="210443099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solidFill>
            <a:schemeClr val="accent6">
              <a:lumMod val="75000"/>
            </a:schemeClr>
          </a:solidFill>
          <a:ln>
            <a:solidFill>
              <a:schemeClr val="tx1"/>
            </a:solidFill>
          </a:ln>
          <a:effectLst>
            <a:innerShdw blurRad="114300">
              <a:prstClr val="black"/>
            </a:innerShdw>
          </a:effectLst>
        </p:spPr>
        <p:txBody>
          <a:bodyPr>
            <a:normAutofit fontScale="90000"/>
          </a:bodyPr>
          <a:lstStyle/>
          <a:p>
            <a:pPr algn="ctr"/>
            <a:r>
              <a:rPr lang="es-EC" b="1" dirty="0" smtClean="0"/>
              <a:t/>
            </a:r>
            <a:br>
              <a:rPr lang="es-EC" b="1" dirty="0" smtClean="0"/>
            </a:br>
            <a:r>
              <a:rPr lang="es-EC" b="1" dirty="0" smtClean="0">
                <a:effectLst>
                  <a:reflection blurRad="6350" stA="50000" endA="300" endPos="50000" dist="29997" dir="5400000" sy="-100000" algn="bl" rotWithShape="0"/>
                </a:effectLst>
              </a:rPr>
              <a:t>TIPOS DE SOMATOTIPO</a:t>
            </a:r>
            <a:r>
              <a:rPr lang="es-ES" b="1" dirty="0"/>
              <a:t/>
            </a:r>
            <a:br>
              <a:rPr lang="es-ES" b="1" dirty="0"/>
            </a:br>
            <a:endParaRPr lang="es-ES" dirty="0"/>
          </a:p>
        </p:txBody>
      </p:sp>
      <p:pic>
        <p:nvPicPr>
          <p:cNvPr id="5" name="14 Imagen" descr="somatotipo.gif"/>
          <p:cNvPicPr/>
          <p:nvPr/>
        </p:nvPicPr>
        <p:blipFill>
          <a:blip r:embed="rId2" cstate="print"/>
          <a:stretch>
            <a:fillRect/>
          </a:stretch>
        </p:blipFill>
        <p:spPr>
          <a:xfrm>
            <a:off x="1822414" y="1965280"/>
            <a:ext cx="5137955" cy="4201651"/>
          </a:xfrm>
          <a:prstGeom prst="roundRect">
            <a:avLst>
              <a:gd name="adj" fmla="val 8594"/>
            </a:avLst>
          </a:prstGeom>
          <a:solidFill>
            <a:srgbClr val="FFFFFF">
              <a:shade val="85000"/>
            </a:srgbClr>
          </a:solidFill>
          <a:ln>
            <a:solidFill>
              <a:schemeClr val="accent6">
                <a:lumMod val="50000"/>
              </a:schemeClr>
            </a:solidFill>
          </a:ln>
          <a:effectLst>
            <a:reflection blurRad="12700" stA="38000" endPos="28000" dist="5000" dir="5400000" sy="-100000" algn="bl" rotWithShape="0"/>
          </a:effectLst>
        </p:spPr>
      </p:pic>
    </p:spTree>
    <p:extLst>
      <p:ext uri="{BB962C8B-B14F-4D97-AF65-F5344CB8AC3E}">
        <p14:creationId xmlns:p14="http://schemas.microsoft.com/office/powerpoint/2010/main" val="482746505"/>
      </p:ext>
    </p:extLst>
  </p:cSld>
  <p:clrMapOvr>
    <a:masterClrMapping/>
  </p:clrMapOvr>
  <p:transition spd="slow">
    <p:wipe/>
  </p:transition>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urrencia">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urrencia">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urrencia">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1468</TotalTime>
  <Words>1575</Words>
  <Application>Microsoft Office PowerPoint</Application>
  <PresentationFormat>Personalizado</PresentationFormat>
  <Paragraphs>377</Paragraphs>
  <Slides>36</Slides>
  <Notes>1</Notes>
  <HiddenSlides>0</HiddenSlides>
  <MMClips>0</MMClips>
  <ScaleCrop>false</ScaleCrop>
  <HeadingPairs>
    <vt:vector size="6" baseType="variant">
      <vt:variant>
        <vt:lpstr>Fuentes usadas</vt:lpstr>
      </vt:variant>
      <vt:variant>
        <vt:i4>9</vt:i4>
      </vt:variant>
      <vt:variant>
        <vt:lpstr>Tema</vt:lpstr>
      </vt:variant>
      <vt:variant>
        <vt:i4>3</vt:i4>
      </vt:variant>
      <vt:variant>
        <vt:lpstr>Títulos de diapositiva</vt:lpstr>
      </vt:variant>
      <vt:variant>
        <vt:i4>36</vt:i4>
      </vt:variant>
    </vt:vector>
  </HeadingPairs>
  <TitlesOfParts>
    <vt:vector size="48" baseType="lpstr">
      <vt:lpstr>SimSun</vt:lpstr>
      <vt:lpstr>Agency FB</vt:lpstr>
      <vt:lpstr>Aharoni</vt:lpstr>
      <vt:lpstr>Arial</vt:lpstr>
      <vt:lpstr>Arial Black</vt:lpstr>
      <vt:lpstr>Calibri</vt:lpstr>
      <vt:lpstr>Impact</vt:lpstr>
      <vt:lpstr>Times New Roman</vt:lpstr>
      <vt:lpstr>Wingdings 3</vt:lpstr>
      <vt:lpstr>Tema de Office</vt:lpstr>
      <vt:lpstr>1_Tema de Office</vt:lpstr>
      <vt:lpstr>2_Tema de Office</vt:lpstr>
      <vt:lpstr>Presentación de PowerPoint</vt:lpstr>
      <vt:lpstr>Presentación de PowerPoint</vt:lpstr>
      <vt:lpstr>TEMA</vt:lpstr>
      <vt:lpstr>PROBLEMA DE INVESTIGACIÓN </vt:lpstr>
      <vt:lpstr> JUSTIFICACIÓN  </vt:lpstr>
      <vt:lpstr> OBJETIVO GENERAL </vt:lpstr>
      <vt:lpstr>MARCO TEÓRICO DE LA  INVESTIGACIÓN  </vt:lpstr>
      <vt:lpstr>   EVALUACIÓN ANTROPOMÉTRICA  </vt:lpstr>
      <vt:lpstr> TIPOS DE SOMATOTIPO </vt:lpstr>
      <vt:lpstr> COMPOSICIÓN CORPORAL  </vt:lpstr>
      <vt:lpstr>LA CONDICIÓN FÍSICA </vt:lpstr>
      <vt:lpstr>Presentación de PowerPoint</vt:lpstr>
      <vt:lpstr>Presentación de PowerPoint</vt:lpstr>
      <vt:lpstr>Presentación de PowerPoint</vt:lpstr>
      <vt:lpstr>PROMEDIO DE PORCENTAJE DE GRASA GENERAL</vt:lpstr>
      <vt:lpstr>PORCENTAJE DE GRASA GENERAL </vt:lpstr>
      <vt:lpstr>COMPARACIÓN DE LAS UNIDADES</vt:lpstr>
      <vt:lpstr>COMPARACIÓN GENERAL</vt:lpstr>
      <vt:lpstr>PROMEDIO DE PRUEBAS FÍSICAS COGUAR</vt:lpstr>
      <vt:lpstr>PROMEDIO DE PRUEBAS FÍSICAS BIMJAR</vt:lpstr>
      <vt:lpstr>PORCENTAJE DE CALIFICACIÓN DE LOS  TEST FÍSICOS </vt:lpstr>
      <vt:lpstr>CORRELACIÓN “r= PEARSON”</vt:lpstr>
      <vt:lpstr> COMPARACIÓN DE INCIDENCIA DEL COGUAR </vt:lpstr>
      <vt:lpstr>Presentación de PowerPoint</vt:lpstr>
      <vt:lpstr>COMPROBACIÓN  DE HIPÓTESIS</vt:lpstr>
      <vt:lpstr>CONCLUSIONES</vt:lpstr>
      <vt:lpstr>CONCLUSIONES</vt:lpstr>
      <vt:lpstr>RECOMENDACIONES</vt:lpstr>
      <vt:lpstr>RECOMENDACIONES</vt:lpstr>
      <vt:lpstr>PROPUESTA ALTERNATIVA</vt:lpstr>
      <vt:lpstr>PROPUESTA </vt:lpstr>
      <vt:lpstr>GENERALIDADES DE LA PROPUESTA</vt:lpstr>
      <vt:lpstr>Presentación de PowerPoint</vt:lpstr>
      <vt:lpstr>DISTRIBUCIÓN DEL VOLUMEN </vt:lpstr>
      <vt:lpstr>PLAN DE ACTIVIDADES FISICAS PARA EL PERSONAL </vt:lpstr>
      <vt:lpstr>Presentación de PowerPoint</vt:lpstr>
    </vt:vector>
  </TitlesOfParts>
  <Company>Hewlett-Packard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CAPITULO IV</dc:title>
  <dc:creator>PAYITO HERRERA</dc:creator>
  <cp:lastModifiedBy>Byron</cp:lastModifiedBy>
  <cp:revision>107</cp:revision>
  <dcterms:created xsi:type="dcterms:W3CDTF">2014-05-28T03:23:25Z</dcterms:created>
  <dcterms:modified xsi:type="dcterms:W3CDTF">2014-12-03T13:31:07Z</dcterms:modified>
</cp:coreProperties>
</file>