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</p:sldMasterIdLst>
  <p:notesMasterIdLst>
    <p:notesMasterId r:id="rId72"/>
  </p:notesMasterIdLst>
  <p:sldIdLst>
    <p:sldId id="323" r:id="rId10"/>
    <p:sldId id="324" r:id="rId11"/>
    <p:sldId id="326" r:id="rId12"/>
    <p:sldId id="327" r:id="rId13"/>
    <p:sldId id="392" r:id="rId14"/>
    <p:sldId id="334" r:id="rId15"/>
    <p:sldId id="328" r:id="rId16"/>
    <p:sldId id="329" r:id="rId17"/>
    <p:sldId id="335" r:id="rId18"/>
    <p:sldId id="330" r:id="rId19"/>
    <p:sldId id="359" r:id="rId20"/>
    <p:sldId id="338" r:id="rId21"/>
    <p:sldId id="333" r:id="rId22"/>
    <p:sldId id="336" r:id="rId23"/>
    <p:sldId id="337" r:id="rId24"/>
    <p:sldId id="339" r:id="rId25"/>
    <p:sldId id="340" r:id="rId26"/>
    <p:sldId id="346" r:id="rId27"/>
    <p:sldId id="341" r:id="rId28"/>
    <p:sldId id="342" r:id="rId29"/>
    <p:sldId id="347" r:id="rId30"/>
    <p:sldId id="343" r:id="rId31"/>
    <p:sldId id="358" r:id="rId32"/>
    <p:sldId id="369" r:id="rId33"/>
    <p:sldId id="352" r:id="rId34"/>
    <p:sldId id="345" r:id="rId35"/>
    <p:sldId id="355" r:id="rId36"/>
    <p:sldId id="353" r:id="rId37"/>
    <p:sldId id="354" r:id="rId38"/>
    <p:sldId id="344" r:id="rId39"/>
    <p:sldId id="356" r:id="rId40"/>
    <p:sldId id="367" r:id="rId41"/>
    <p:sldId id="396" r:id="rId42"/>
    <p:sldId id="357" r:id="rId43"/>
    <p:sldId id="360" r:id="rId44"/>
    <p:sldId id="361" r:id="rId45"/>
    <p:sldId id="362" r:id="rId46"/>
    <p:sldId id="363" r:id="rId47"/>
    <p:sldId id="364" r:id="rId48"/>
    <p:sldId id="368" r:id="rId49"/>
    <p:sldId id="393" r:id="rId50"/>
    <p:sldId id="365" r:id="rId51"/>
    <p:sldId id="366" r:id="rId52"/>
    <p:sldId id="370" r:id="rId53"/>
    <p:sldId id="371" r:id="rId54"/>
    <p:sldId id="373" r:id="rId55"/>
    <p:sldId id="374" r:id="rId56"/>
    <p:sldId id="380" r:id="rId57"/>
    <p:sldId id="394" r:id="rId58"/>
    <p:sldId id="375" r:id="rId59"/>
    <p:sldId id="377" r:id="rId60"/>
    <p:sldId id="395" r:id="rId61"/>
    <p:sldId id="381" r:id="rId62"/>
    <p:sldId id="382" r:id="rId63"/>
    <p:sldId id="389" r:id="rId64"/>
    <p:sldId id="378" r:id="rId65"/>
    <p:sldId id="379" r:id="rId66"/>
    <p:sldId id="390" r:id="rId67"/>
    <p:sldId id="383" r:id="rId68"/>
    <p:sldId id="384" r:id="rId69"/>
    <p:sldId id="385" r:id="rId70"/>
    <p:sldId id="391" r:id="rId7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CC00"/>
    <a:srgbClr val="ECF208"/>
    <a:srgbClr val="FB8D3B"/>
    <a:srgbClr val="FF9933"/>
    <a:srgbClr val="FF6600"/>
    <a:srgbClr val="0C762F"/>
    <a:srgbClr val="006C31"/>
    <a:srgbClr val="00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navas\Desktop\TESIS%20MGP%20C&#201;SAR%20NAVAS\TESIS%20SPIN-OFF%20C&#201;SAR%20NAVAS\TESIS%20DE%20SPIN-OFF%20POR%20CAPITULOS\COMPLEMENTOS%20DE%20LA%20TESIS\GR&#193;FICOS%20DE%20LA%20ENCUESTA%20Y%20DEMANDA%20SPIN-OFF%20INICI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navas\Desktop\TESIS%20MGP%20C&#201;SAR%20NAVAS%20II\TESIS%20SPIN-OFF%20C&#201;SAR%20NAVAS\TESIS%20DE%20SPIN-OFF%20POR%20CAPITULOS\COMPLEMENTOS%20DE%20LA%20TESIS\GR&#193;FICOS%20DE%20LA%20ENCUESTA%20Y%20DEMANDA%20SPIN-OFF%20INICI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navas\Desktop\EVALUACI&#211;N%20ECON&#211;MICA%20FINAL%202TESIS%20NAV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DEMANDA!$D$4</c:f>
              <c:strCache>
                <c:ptCount val="1"/>
                <c:pt idx="0">
                  <c:v>Demanda Optimista</c:v>
                </c:pt>
              </c:strCache>
            </c:strRef>
          </c:tx>
          <c:spPr>
            <a:ln>
              <a:solidFill>
                <a:srgbClr val="00CC00"/>
              </a:solidFill>
            </a:ln>
          </c:spPr>
          <c:dLbls>
            <c:txPr>
              <a:bodyPr/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DEMANDA!$B$5:$B$9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DEMANDA!$D$5:$D$9</c:f>
              <c:numCache>
                <c:formatCode>#,##0</c:formatCode>
                <c:ptCount val="5"/>
                <c:pt idx="0">
                  <c:v>6000</c:v>
                </c:pt>
                <c:pt idx="1">
                  <c:v>8000</c:v>
                </c:pt>
                <c:pt idx="2">
                  <c:v>10000</c:v>
                </c:pt>
                <c:pt idx="3">
                  <c:v>12000</c:v>
                </c:pt>
                <c:pt idx="4">
                  <c:v>14000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DEMANDA!$F$4</c:f>
              <c:strCache>
                <c:ptCount val="1"/>
                <c:pt idx="0">
                  <c:v>Demanda Pesimista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DEMANDA!$B$5:$B$9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DEMANDA!$F$5:$F$9</c:f>
              <c:numCache>
                <c:formatCode>#,##0</c:formatCode>
                <c:ptCount val="5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76064"/>
        <c:axId val="106777984"/>
      </c:scatterChart>
      <c:valAx>
        <c:axId val="10677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C" b="1">
                    <a:latin typeface="Arial" panose="020B0604020202020204" pitchFamily="34" charset="0"/>
                    <a:cs typeface="Arial" panose="020B0604020202020204" pitchFamily="34" charset="0"/>
                  </a:rPr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US"/>
          </a:p>
        </c:txPr>
        <c:crossAx val="106777984"/>
        <c:crosses val="autoZero"/>
        <c:crossBetween val="midCat"/>
      </c:valAx>
      <c:valAx>
        <c:axId val="106777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C">
                    <a:latin typeface="Arial" panose="020B0604020202020204" pitchFamily="34" charset="0"/>
                    <a:cs typeface="Arial" panose="020B0604020202020204" pitchFamily="34" charset="0"/>
                  </a:rPr>
                  <a:t>Número</a:t>
                </a:r>
                <a:r>
                  <a:rPr lang="es-EC" baseline="0">
                    <a:latin typeface="Arial" panose="020B0604020202020204" pitchFamily="34" charset="0"/>
                    <a:cs typeface="Arial" panose="020B0604020202020204" pitchFamily="34" charset="0"/>
                  </a:rPr>
                  <a:t> de Vehículos</a:t>
                </a:r>
                <a:endParaRPr lang="es-EC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US"/>
          </a:p>
        </c:txPr>
        <c:crossAx val="10677606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DEMANDA!$D$31</c:f>
              <c:strCache>
                <c:ptCount val="1"/>
                <c:pt idx="0">
                  <c:v>Demanda Insatisfecha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rgbClr val="0000FF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6.000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8.000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10.000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12.000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14.000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DEMANDA!$B$32:$B$36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DEMANDA!$D$32:$D$36</c:f>
              <c:numCache>
                <c:formatCode>#,##0</c:formatCode>
                <c:ptCount val="5"/>
                <c:pt idx="0">
                  <c:v>6000</c:v>
                </c:pt>
                <c:pt idx="1">
                  <c:v>8000</c:v>
                </c:pt>
                <c:pt idx="2">
                  <c:v>10000</c:v>
                </c:pt>
                <c:pt idx="3">
                  <c:v>12000</c:v>
                </c:pt>
                <c:pt idx="4">
                  <c:v>14000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32320"/>
        <c:axId val="117838592"/>
      </c:scatterChart>
      <c:valAx>
        <c:axId val="11783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200">
                    <a:latin typeface="Arial" panose="020B0604020202020204" pitchFamily="34" charset="0"/>
                    <a:cs typeface="Arial" panose="020B0604020202020204" pitchFamily="34" charset="0"/>
                  </a:rPr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US"/>
          </a:p>
        </c:txPr>
        <c:crossAx val="117838592"/>
        <c:crosses val="autoZero"/>
        <c:crossBetween val="midCat"/>
      </c:valAx>
      <c:valAx>
        <c:axId val="117838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200">
                    <a:latin typeface="Arial" panose="020B0604020202020204" pitchFamily="34" charset="0"/>
                    <a:cs typeface="Arial" panose="020B0604020202020204" pitchFamily="34" charset="0"/>
                  </a:rPr>
                  <a:t>Número de Vehículos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US"/>
          </a:p>
        </c:txPr>
        <c:crossAx val="117832320"/>
        <c:crosses val="autoZero"/>
        <c:crossBetween val="midCat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PUNTO DE EQUILIBRIO</a:t>
            </a:r>
          </a:p>
        </c:rich>
      </c:tx>
      <c:layout>
        <c:manualLayout>
          <c:xMode val="edge"/>
          <c:yMode val="edge"/>
          <c:x val="0.32581004067718627"/>
          <c:y val="1.388888888888888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'PUNTO DE EQUILIBRIO FINAL'!$N$45</c:f>
              <c:strCache>
                <c:ptCount val="1"/>
                <c:pt idx="0">
                  <c:v>Costos Fijos</c:v>
                </c:pt>
              </c:strCache>
            </c:strRef>
          </c:tx>
          <c:xVal>
            <c:numRef>
              <c:f>'PUNTO DE EQUILIBRIO FINAL'!$L$46:$L$52</c:f>
              <c:numCache>
                <c:formatCode>#,##0.00</c:formatCode>
                <c:ptCount val="7"/>
                <c:pt idx="0">
                  <c:v>0</c:v>
                </c:pt>
                <c:pt idx="1">
                  <c:v>2745.0687095547355</c:v>
                </c:pt>
                <c:pt idx="2">
                  <c:v>6000</c:v>
                </c:pt>
                <c:pt idx="3">
                  <c:v>8000</c:v>
                </c:pt>
                <c:pt idx="4">
                  <c:v>10000</c:v>
                </c:pt>
                <c:pt idx="5">
                  <c:v>12000</c:v>
                </c:pt>
                <c:pt idx="6">
                  <c:v>14000</c:v>
                </c:pt>
              </c:numCache>
            </c:numRef>
          </c:xVal>
          <c:yVal>
            <c:numRef>
              <c:f>'PUNTO DE EQUILIBRIO FINAL'!$N$46:$N$52</c:f>
              <c:numCache>
                <c:formatCode>#,##0.00</c:formatCode>
                <c:ptCount val="7"/>
                <c:pt idx="0">
                  <c:v>23710.38</c:v>
                </c:pt>
                <c:pt idx="1">
                  <c:v>23710.38</c:v>
                </c:pt>
                <c:pt idx="2">
                  <c:v>23710.38</c:v>
                </c:pt>
                <c:pt idx="3">
                  <c:v>23710.38</c:v>
                </c:pt>
                <c:pt idx="4">
                  <c:v>23710.38</c:v>
                </c:pt>
                <c:pt idx="5">
                  <c:v>23710.38</c:v>
                </c:pt>
                <c:pt idx="6">
                  <c:v>23710.38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'PUNTO DE EQUILIBRIO FINAL'!$P$45</c:f>
              <c:strCache>
                <c:ptCount val="1"/>
                <c:pt idx="0">
                  <c:v>Cost. Var. Tot.</c:v>
                </c:pt>
              </c:strCache>
            </c:strRef>
          </c:tx>
          <c:xVal>
            <c:numRef>
              <c:f>'PUNTO DE EQUILIBRIO FINAL'!$L$46:$L$52</c:f>
              <c:numCache>
                <c:formatCode>#,##0.00</c:formatCode>
                <c:ptCount val="7"/>
                <c:pt idx="0">
                  <c:v>0</c:v>
                </c:pt>
                <c:pt idx="1">
                  <c:v>2745.0687095547355</c:v>
                </c:pt>
                <c:pt idx="2">
                  <c:v>6000</c:v>
                </c:pt>
                <c:pt idx="3">
                  <c:v>8000</c:v>
                </c:pt>
                <c:pt idx="4">
                  <c:v>10000</c:v>
                </c:pt>
                <c:pt idx="5">
                  <c:v>12000</c:v>
                </c:pt>
                <c:pt idx="6">
                  <c:v>14000</c:v>
                </c:pt>
              </c:numCache>
            </c:numRef>
          </c:xVal>
          <c:yVal>
            <c:numRef>
              <c:f>'PUNTO DE EQUILIBRIO FINAL'!$P$46:$P$52</c:f>
              <c:numCache>
                <c:formatCode>#,##0.00</c:formatCode>
                <c:ptCount val="7"/>
                <c:pt idx="0">
                  <c:v>0</c:v>
                </c:pt>
                <c:pt idx="1">
                  <c:v>31190.994191094709</c:v>
                </c:pt>
                <c:pt idx="2">
                  <c:v>68175.33</c:v>
                </c:pt>
                <c:pt idx="3">
                  <c:v>90900.44</c:v>
                </c:pt>
                <c:pt idx="4">
                  <c:v>113625.55</c:v>
                </c:pt>
                <c:pt idx="5">
                  <c:v>136350.66</c:v>
                </c:pt>
                <c:pt idx="6">
                  <c:v>159075.77000000002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'PUNTO DE EQUILIBRIO FINAL'!$Q$45</c:f>
              <c:strCache>
                <c:ptCount val="1"/>
                <c:pt idx="0">
                  <c:v>Costo Total</c:v>
                </c:pt>
              </c:strCache>
            </c:strRef>
          </c:tx>
          <c:xVal>
            <c:numRef>
              <c:f>'PUNTO DE EQUILIBRIO FINAL'!$L$46:$L$52</c:f>
              <c:numCache>
                <c:formatCode>#,##0.00</c:formatCode>
                <c:ptCount val="7"/>
                <c:pt idx="0">
                  <c:v>0</c:v>
                </c:pt>
                <c:pt idx="1">
                  <c:v>2745.0687095547355</c:v>
                </c:pt>
                <c:pt idx="2">
                  <c:v>6000</c:v>
                </c:pt>
                <c:pt idx="3">
                  <c:v>8000</c:v>
                </c:pt>
                <c:pt idx="4">
                  <c:v>10000</c:v>
                </c:pt>
                <c:pt idx="5">
                  <c:v>12000</c:v>
                </c:pt>
                <c:pt idx="6">
                  <c:v>14000</c:v>
                </c:pt>
              </c:numCache>
            </c:numRef>
          </c:xVal>
          <c:yVal>
            <c:numRef>
              <c:f>'PUNTO DE EQUILIBRIO FINAL'!$Q$46:$Q$52</c:f>
              <c:numCache>
                <c:formatCode>#,##0.00</c:formatCode>
                <c:ptCount val="7"/>
                <c:pt idx="0">
                  <c:v>23710.38</c:v>
                </c:pt>
                <c:pt idx="1">
                  <c:v>54901.374191094714</c:v>
                </c:pt>
                <c:pt idx="2">
                  <c:v>91885.71</c:v>
                </c:pt>
                <c:pt idx="3">
                  <c:v>114610.82</c:v>
                </c:pt>
                <c:pt idx="4">
                  <c:v>137335.93</c:v>
                </c:pt>
                <c:pt idx="5">
                  <c:v>160061.04</c:v>
                </c:pt>
                <c:pt idx="6">
                  <c:v>182786.15000000002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'PUNTO DE EQUILIBRIO FINAL'!$M$45</c:f>
              <c:strCache>
                <c:ptCount val="1"/>
                <c:pt idx="0">
                  <c:v>Ingreso Total</c:v>
                </c:pt>
              </c:strCache>
            </c:strRef>
          </c:tx>
          <c:dPt>
            <c:idx val="1"/>
            <c:marker>
              <c:symbol val="triangle"/>
              <c:size val="7"/>
              <c:spPr>
                <a:pattFill prst="pct90">
                  <a:fgClr>
                    <a:srgbClr val="FFFF00"/>
                  </a:fgClr>
                  <a:bgClr>
                    <a:schemeClr val="bg1"/>
                  </a:bgClr>
                </a:pattFill>
              </c:spPr>
            </c:marker>
            <c:bubble3D val="0"/>
          </c:dPt>
          <c:xVal>
            <c:numRef>
              <c:f>'PUNTO DE EQUILIBRIO FINAL'!$L$46:$L$52</c:f>
              <c:numCache>
                <c:formatCode>#,##0.00</c:formatCode>
                <c:ptCount val="7"/>
                <c:pt idx="0">
                  <c:v>0</c:v>
                </c:pt>
                <c:pt idx="1">
                  <c:v>2745.0687095547355</c:v>
                </c:pt>
                <c:pt idx="2">
                  <c:v>6000</c:v>
                </c:pt>
                <c:pt idx="3">
                  <c:v>8000</c:v>
                </c:pt>
                <c:pt idx="4">
                  <c:v>10000</c:v>
                </c:pt>
                <c:pt idx="5">
                  <c:v>12000</c:v>
                </c:pt>
                <c:pt idx="6">
                  <c:v>14000</c:v>
                </c:pt>
              </c:numCache>
            </c:numRef>
          </c:xVal>
          <c:yVal>
            <c:numRef>
              <c:f>'PUNTO DE EQUILIBRIO FINAL'!$M$46:$M$52</c:f>
              <c:numCache>
                <c:formatCode>#,##0.00</c:formatCode>
                <c:ptCount val="7"/>
                <c:pt idx="0">
                  <c:v>0</c:v>
                </c:pt>
                <c:pt idx="1">
                  <c:v>54901.374191094714</c:v>
                </c:pt>
                <c:pt idx="2">
                  <c:v>120000</c:v>
                </c:pt>
                <c:pt idx="3">
                  <c:v>160000</c:v>
                </c:pt>
                <c:pt idx="4">
                  <c:v>200000</c:v>
                </c:pt>
                <c:pt idx="5">
                  <c:v>240000</c:v>
                </c:pt>
                <c:pt idx="6">
                  <c:v>280000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69888"/>
        <c:axId val="119671808"/>
      </c:scatterChart>
      <c:valAx>
        <c:axId val="11966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C" sz="1200">
                    <a:latin typeface="Arial" panose="020B0604020202020204" pitchFamily="34" charset="0"/>
                    <a:cs typeface="Arial" panose="020B0604020202020204" pitchFamily="34" charset="0"/>
                  </a:rPr>
                  <a:t>Ventas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s-US"/>
          </a:p>
        </c:txPr>
        <c:crossAx val="119671808"/>
        <c:crosses val="autoZero"/>
        <c:crossBetween val="midCat"/>
      </c:valAx>
      <c:valAx>
        <c:axId val="119671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C" sz="1400">
                    <a:latin typeface="Arial" panose="020B0604020202020204" pitchFamily="34" charset="0"/>
                    <a:cs typeface="Arial" panose="020B0604020202020204" pitchFamily="34" charset="0"/>
                  </a:rPr>
                  <a:t>Ingreso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US"/>
          </a:p>
        </c:txPr>
        <c:crossAx val="1196698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D2998-20A4-4689-A262-3BD54513716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E906756-1B1E-4F8B-87A2-A629A2336ED3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CC908F-0E0C-49C8-81F2-194AB37ED4EE}" type="sibTrans" cxnId="{AF30AE88-0C24-48CC-9904-EB41C635761C}">
      <dgm:prSet/>
      <dgm:spPr/>
      <dgm:t>
        <a:bodyPr/>
        <a:lstStyle/>
        <a:p>
          <a:endParaRPr lang="es-CO"/>
        </a:p>
      </dgm:t>
    </dgm:pt>
    <dgm:pt modelId="{CC4A76D3-0657-4769-AFFB-83E872ACBFAB}" type="parTrans" cxnId="{AF30AE88-0C24-48CC-9904-EB41C635761C}">
      <dgm:prSet/>
      <dgm:spPr/>
      <dgm:t>
        <a:bodyPr/>
        <a:lstStyle/>
        <a:p>
          <a:endParaRPr lang="es-CO"/>
        </a:p>
      </dgm:t>
    </dgm:pt>
    <dgm:pt modelId="{187D85C0-F26C-49A1-9538-EF0A244A765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Justificación e Importancia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13EB6AD-D64D-41CA-9FC1-35C4740BD0C3}" type="parTrans" cxnId="{4BF727B6-729B-4EC6-B77F-91EB44F57600}">
      <dgm:prSet/>
      <dgm:spPr/>
      <dgm:t>
        <a:bodyPr/>
        <a:lstStyle/>
        <a:p>
          <a:endParaRPr lang="es-EC"/>
        </a:p>
      </dgm:t>
    </dgm:pt>
    <dgm:pt modelId="{60C71B6B-D1F9-41EB-AF48-F5EE7FFB2635}" type="sibTrans" cxnId="{4BF727B6-729B-4EC6-B77F-91EB44F57600}">
      <dgm:prSet/>
      <dgm:spPr/>
      <dgm:t>
        <a:bodyPr/>
        <a:lstStyle/>
        <a:p>
          <a:endParaRPr lang="es-EC"/>
        </a:p>
      </dgm:t>
    </dgm:pt>
    <dgm:pt modelId="{5A1621C9-7490-443A-B0DE-C995CD667A3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8EB8F38-5100-4117-A45A-D12A8505A2AF}" type="parTrans" cxnId="{745005BF-1E85-4EDC-93E9-E14C87096A67}">
      <dgm:prSet/>
      <dgm:spPr/>
      <dgm:t>
        <a:bodyPr/>
        <a:lstStyle/>
        <a:p>
          <a:endParaRPr lang="es-EC"/>
        </a:p>
      </dgm:t>
    </dgm:pt>
    <dgm:pt modelId="{8CFA713B-1B6C-4260-9FC4-C52D499311D2}" type="sibTrans" cxnId="{745005BF-1E85-4EDC-93E9-E14C87096A67}">
      <dgm:prSet/>
      <dgm:spPr/>
      <dgm:t>
        <a:bodyPr/>
        <a:lstStyle/>
        <a:p>
          <a:endParaRPr lang="es-EC"/>
        </a:p>
      </dgm:t>
    </dgm:pt>
    <dgm:pt modelId="{B7158DD4-19B3-4746-880F-DBA6D3327644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y Discusión de Resultados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C0A2F3B-52B5-41EF-9A0E-CE0BFC442020}" type="parTrans" cxnId="{562F509A-3DEF-4909-BBAF-4ED3E3AC36FB}">
      <dgm:prSet/>
      <dgm:spPr/>
      <dgm:t>
        <a:bodyPr/>
        <a:lstStyle/>
        <a:p>
          <a:endParaRPr lang="es-EC"/>
        </a:p>
      </dgm:t>
    </dgm:pt>
    <dgm:pt modelId="{F9D40BA0-9007-4AE3-B522-DBBC934C8E9A}" type="sibTrans" cxnId="{562F509A-3DEF-4909-BBAF-4ED3E3AC36FB}">
      <dgm:prSet/>
      <dgm:spPr/>
      <dgm:t>
        <a:bodyPr/>
        <a:lstStyle/>
        <a:p>
          <a:endParaRPr lang="es-EC"/>
        </a:p>
      </dgm:t>
    </dgm:pt>
    <dgm:pt modelId="{1E37ECA2-01BA-44D8-9047-E98C75725715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endParaRPr lang="es-CO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062D4DA-84C0-4F79-84DD-35EBA204DACB}" type="parTrans" cxnId="{261515F3-A885-4B19-B033-9DDC8B6EA50F}">
      <dgm:prSet/>
      <dgm:spPr/>
      <dgm:t>
        <a:bodyPr/>
        <a:lstStyle/>
        <a:p>
          <a:endParaRPr lang="es-EC"/>
        </a:p>
      </dgm:t>
    </dgm:pt>
    <dgm:pt modelId="{3F5305BE-9BB3-404E-979C-A86B3F6FD9DD}" type="sibTrans" cxnId="{261515F3-A885-4B19-B033-9DDC8B6EA50F}">
      <dgm:prSet/>
      <dgm:spPr/>
      <dgm:t>
        <a:bodyPr/>
        <a:lstStyle/>
        <a:p>
          <a:endParaRPr lang="es-EC"/>
        </a:p>
      </dgm:t>
    </dgm:pt>
    <dgm:pt modelId="{61520E9D-BD18-4795-A052-25C4430FBE81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B7A3686-DA3C-4B00-966B-BB8984B779D7}" type="parTrans" cxnId="{CFEEF236-52B1-466F-9920-CF0ED1B2B554}">
      <dgm:prSet/>
      <dgm:spPr/>
      <dgm:t>
        <a:bodyPr/>
        <a:lstStyle/>
        <a:p>
          <a:endParaRPr lang="es-EC"/>
        </a:p>
      </dgm:t>
    </dgm:pt>
    <dgm:pt modelId="{859E814B-131E-414E-BA1F-D7E32B0F1FB3}" type="sibTrans" cxnId="{CFEEF236-52B1-466F-9920-CF0ED1B2B554}">
      <dgm:prSet/>
      <dgm:spPr/>
      <dgm:t>
        <a:bodyPr/>
        <a:lstStyle/>
        <a:p>
          <a:endParaRPr lang="es-EC"/>
        </a:p>
      </dgm:t>
    </dgm:pt>
    <dgm:pt modelId="{389E01CB-A50A-49B6-9BFB-495CEA870DC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Objetivos e Hipótesis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02E6C03-08AE-4FD3-8387-AB14F2EBA692}" type="sibTrans" cxnId="{AA8A8D19-6FAA-491D-8551-9861EC699E20}">
      <dgm:prSet/>
      <dgm:spPr/>
      <dgm:t>
        <a:bodyPr/>
        <a:lstStyle/>
        <a:p>
          <a:endParaRPr lang="es-EC"/>
        </a:p>
      </dgm:t>
    </dgm:pt>
    <dgm:pt modelId="{A1033AB7-326A-4EE7-B64A-5EF22CE8C7B2}" type="parTrans" cxnId="{AA8A8D19-6FAA-491D-8551-9861EC699E20}">
      <dgm:prSet/>
      <dgm:spPr/>
      <dgm:t>
        <a:bodyPr/>
        <a:lstStyle/>
        <a:p>
          <a:endParaRPr lang="es-EC"/>
        </a:p>
      </dgm:t>
    </dgm:pt>
    <dgm:pt modelId="{F00C2B5D-F291-4E87-A72B-046FB7B140F8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Metodología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CE13BEA-D3CC-432D-A021-87C8F4707454}" type="parTrans" cxnId="{86D28ECC-4BA3-42C3-882F-EFA9FA712975}">
      <dgm:prSet/>
      <dgm:spPr/>
      <dgm:t>
        <a:bodyPr/>
        <a:lstStyle/>
        <a:p>
          <a:endParaRPr lang="es-EC"/>
        </a:p>
      </dgm:t>
    </dgm:pt>
    <dgm:pt modelId="{D548C15E-D1CF-400B-AECF-86672444D8B1}" type="sibTrans" cxnId="{86D28ECC-4BA3-42C3-882F-EFA9FA712975}">
      <dgm:prSet/>
      <dgm:spPr/>
      <dgm:t>
        <a:bodyPr/>
        <a:lstStyle/>
        <a:p>
          <a:endParaRPr lang="es-EC"/>
        </a:p>
      </dgm:t>
    </dgm:pt>
    <dgm:pt modelId="{ECCD861E-7F20-4408-8121-AC3428E818D6}" type="pres">
      <dgm:prSet presAssocID="{F8DD2998-20A4-4689-A262-3BD54513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8FDCA-6A41-496C-9B87-7E9F72633FBE}" type="pres">
      <dgm:prSet presAssocID="{6E906756-1B1E-4F8B-87A2-A629A2336ED3}" presName="parentLin" presStyleCnt="0"/>
      <dgm:spPr/>
      <dgm:t>
        <a:bodyPr/>
        <a:lstStyle/>
        <a:p>
          <a:endParaRPr lang="en-US"/>
        </a:p>
      </dgm:t>
    </dgm:pt>
    <dgm:pt modelId="{36640199-6B24-4DEF-A13E-6673A73B5659}" type="pres">
      <dgm:prSet presAssocID="{6E906756-1B1E-4F8B-87A2-A629A2336ED3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16007072-466F-4975-93AD-855ED0EE6F46}" type="pres">
      <dgm:prSet presAssocID="{6E906756-1B1E-4F8B-87A2-A629A2336ED3}" presName="parentText" presStyleLbl="node1" presStyleIdx="0" presStyleCnt="8" custScaleX="117277" custLinFactNeighborX="-6144" custLinFactNeighborY="7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A86-816A-4D1F-B767-8A375FA0F5B6}" type="pres">
      <dgm:prSet presAssocID="{6E906756-1B1E-4F8B-87A2-A629A2336ED3}" presName="negativeSpace" presStyleCnt="0"/>
      <dgm:spPr/>
      <dgm:t>
        <a:bodyPr/>
        <a:lstStyle/>
        <a:p>
          <a:endParaRPr lang="en-US"/>
        </a:p>
      </dgm:t>
    </dgm:pt>
    <dgm:pt modelId="{B99F88D3-D479-41B6-A4F1-1D72C96C76FE}" type="pres">
      <dgm:prSet presAssocID="{6E906756-1B1E-4F8B-87A2-A629A2336ED3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13FB-8F2E-43BF-B974-DC26F6C88277}" type="pres">
      <dgm:prSet presAssocID="{5ECC908F-0E0C-49C8-81F2-194AB37ED4EE}" presName="spaceBetweenRectangles" presStyleCnt="0"/>
      <dgm:spPr/>
      <dgm:t>
        <a:bodyPr/>
        <a:lstStyle/>
        <a:p>
          <a:endParaRPr lang="en-US"/>
        </a:p>
      </dgm:t>
    </dgm:pt>
    <dgm:pt modelId="{CE86BE60-83FD-4029-AA59-74BD97D8FAFD}" type="pres">
      <dgm:prSet presAssocID="{187D85C0-F26C-49A1-9538-EF0A244A7650}" presName="parentLin" presStyleCnt="0"/>
      <dgm:spPr/>
      <dgm:t>
        <a:bodyPr/>
        <a:lstStyle/>
        <a:p>
          <a:endParaRPr lang="es-EC"/>
        </a:p>
      </dgm:t>
    </dgm:pt>
    <dgm:pt modelId="{5CDB5FD1-0BB0-4AA7-B32E-38E6AA377F60}" type="pres">
      <dgm:prSet presAssocID="{187D85C0-F26C-49A1-9538-EF0A244A7650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CDE77433-3F2C-417D-8156-3BF502DABB62}" type="pres">
      <dgm:prSet presAssocID="{187D85C0-F26C-49A1-9538-EF0A244A7650}" presName="parentText" presStyleLbl="node1" presStyleIdx="1" presStyleCnt="8" custScaleX="118375" custLinFactNeighborX="-8577" custLinFactNeighborY="94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427D1-ACBF-4D5F-9EE3-75C97C1C62C2}" type="pres">
      <dgm:prSet presAssocID="{187D85C0-F26C-49A1-9538-EF0A244A7650}" presName="negativeSpace" presStyleCnt="0"/>
      <dgm:spPr/>
      <dgm:t>
        <a:bodyPr/>
        <a:lstStyle/>
        <a:p>
          <a:endParaRPr lang="es-EC"/>
        </a:p>
      </dgm:t>
    </dgm:pt>
    <dgm:pt modelId="{A2CC9AA6-1C55-4830-A4A4-8B756374335C}" type="pres">
      <dgm:prSet presAssocID="{187D85C0-F26C-49A1-9538-EF0A244A7650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73329-B178-4CDA-95CD-6EE782287062}" type="pres">
      <dgm:prSet presAssocID="{60C71B6B-D1F9-41EB-AF48-F5EE7FFB2635}" presName="spaceBetweenRectangles" presStyleCnt="0"/>
      <dgm:spPr/>
      <dgm:t>
        <a:bodyPr/>
        <a:lstStyle/>
        <a:p>
          <a:endParaRPr lang="es-EC"/>
        </a:p>
      </dgm:t>
    </dgm:pt>
    <dgm:pt modelId="{22B6C400-7A30-4CE9-AD60-44E28E9C3376}" type="pres">
      <dgm:prSet presAssocID="{389E01CB-A50A-49B6-9BFB-495CEA870DC4}" presName="parentLin" presStyleCnt="0"/>
      <dgm:spPr/>
      <dgm:t>
        <a:bodyPr/>
        <a:lstStyle/>
        <a:p>
          <a:endParaRPr lang="es-EC"/>
        </a:p>
      </dgm:t>
    </dgm:pt>
    <dgm:pt modelId="{81434EB0-7F6B-4CB0-9DCB-FEA51B7A2B16}" type="pres">
      <dgm:prSet presAssocID="{389E01CB-A50A-49B6-9BFB-495CEA870DC4}" presName="parentLeftMargin" presStyleLbl="node1" presStyleIdx="1" presStyleCnt="8"/>
      <dgm:spPr/>
      <dgm:t>
        <a:bodyPr/>
        <a:lstStyle/>
        <a:p>
          <a:endParaRPr lang="es-EC"/>
        </a:p>
      </dgm:t>
    </dgm:pt>
    <dgm:pt modelId="{9AE95F80-B945-4742-9B31-E419E80FB175}" type="pres">
      <dgm:prSet presAssocID="{389E01CB-A50A-49B6-9BFB-495CEA870DC4}" presName="parentText" presStyleLbl="node1" presStyleIdx="2" presStyleCnt="8" custScaleX="116714" custLinFactNeighborX="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FAE57-5121-401B-AB36-A6CD7A8DEB7A}" type="pres">
      <dgm:prSet presAssocID="{389E01CB-A50A-49B6-9BFB-495CEA870DC4}" presName="negativeSpace" presStyleCnt="0"/>
      <dgm:spPr/>
      <dgm:t>
        <a:bodyPr/>
        <a:lstStyle/>
        <a:p>
          <a:endParaRPr lang="es-EC"/>
        </a:p>
      </dgm:t>
    </dgm:pt>
    <dgm:pt modelId="{8996E3CF-25ED-4E24-A5EC-2AF58DC19D32}" type="pres">
      <dgm:prSet presAssocID="{389E01CB-A50A-49B6-9BFB-495CEA870DC4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0AA15-A3C3-45D7-9015-8D5874145313}" type="pres">
      <dgm:prSet presAssocID="{002E6C03-08AE-4FD3-8387-AB14F2EBA692}" presName="spaceBetweenRectangles" presStyleCnt="0"/>
      <dgm:spPr/>
      <dgm:t>
        <a:bodyPr/>
        <a:lstStyle/>
        <a:p>
          <a:endParaRPr lang="es-EC"/>
        </a:p>
      </dgm:t>
    </dgm:pt>
    <dgm:pt modelId="{DA8F87E0-37BA-4A08-9B47-55281B6FFE1A}" type="pres">
      <dgm:prSet presAssocID="{5A1621C9-7490-443A-B0DE-C995CD667A30}" presName="parentLin" presStyleCnt="0"/>
      <dgm:spPr/>
      <dgm:t>
        <a:bodyPr/>
        <a:lstStyle/>
        <a:p>
          <a:endParaRPr lang="es-EC"/>
        </a:p>
      </dgm:t>
    </dgm:pt>
    <dgm:pt modelId="{4867540F-A1A4-4E71-8FE7-41D3B539C847}" type="pres">
      <dgm:prSet presAssocID="{5A1621C9-7490-443A-B0DE-C995CD667A30}" presName="parentLeftMargin" presStyleLbl="node1" presStyleIdx="2" presStyleCnt="8"/>
      <dgm:spPr/>
      <dgm:t>
        <a:bodyPr/>
        <a:lstStyle/>
        <a:p>
          <a:endParaRPr lang="es-EC"/>
        </a:p>
      </dgm:t>
    </dgm:pt>
    <dgm:pt modelId="{16B70FE9-50CC-4A15-AA98-F4924F39FC08}" type="pres">
      <dgm:prSet presAssocID="{5A1621C9-7490-443A-B0DE-C995CD667A30}" presName="parentText" presStyleLbl="node1" presStyleIdx="3" presStyleCnt="8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19A04-3DAB-4547-8E7A-973F9149EB76}" type="pres">
      <dgm:prSet presAssocID="{5A1621C9-7490-443A-B0DE-C995CD667A30}" presName="negativeSpace" presStyleCnt="0"/>
      <dgm:spPr/>
      <dgm:t>
        <a:bodyPr/>
        <a:lstStyle/>
        <a:p>
          <a:endParaRPr lang="es-EC"/>
        </a:p>
      </dgm:t>
    </dgm:pt>
    <dgm:pt modelId="{B584ABA1-E932-4E6E-BCDB-0DC5F2617780}" type="pres">
      <dgm:prSet presAssocID="{5A1621C9-7490-443A-B0DE-C995CD667A30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29768-5987-40BA-9FF8-D2C304413081}" type="pres">
      <dgm:prSet presAssocID="{8CFA713B-1B6C-4260-9FC4-C52D499311D2}" presName="spaceBetweenRectangles" presStyleCnt="0"/>
      <dgm:spPr/>
      <dgm:t>
        <a:bodyPr/>
        <a:lstStyle/>
        <a:p>
          <a:endParaRPr lang="es-EC"/>
        </a:p>
      </dgm:t>
    </dgm:pt>
    <dgm:pt modelId="{298E0F81-67C9-4FAB-A9E4-1AC463BB0EBB}" type="pres">
      <dgm:prSet presAssocID="{F00C2B5D-F291-4E87-A72B-046FB7B140F8}" presName="parentLin" presStyleCnt="0"/>
      <dgm:spPr/>
    </dgm:pt>
    <dgm:pt modelId="{E06D71BE-9C8D-4833-AA06-365A7DD1E858}" type="pres">
      <dgm:prSet presAssocID="{F00C2B5D-F291-4E87-A72B-046FB7B140F8}" presName="parentLeftMargin" presStyleLbl="node1" presStyleIdx="3" presStyleCnt="8"/>
      <dgm:spPr/>
      <dgm:t>
        <a:bodyPr/>
        <a:lstStyle/>
        <a:p>
          <a:endParaRPr lang="es-EC"/>
        </a:p>
      </dgm:t>
    </dgm:pt>
    <dgm:pt modelId="{BA09DD83-5828-443F-96E5-9B27928E7DE6}" type="pres">
      <dgm:prSet presAssocID="{F00C2B5D-F291-4E87-A72B-046FB7B140F8}" presName="parentText" presStyleLbl="node1" presStyleIdx="4" presStyleCnt="8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12639-C173-4109-99AE-EDC7D39818D2}" type="pres">
      <dgm:prSet presAssocID="{F00C2B5D-F291-4E87-A72B-046FB7B140F8}" presName="negativeSpace" presStyleCnt="0"/>
      <dgm:spPr/>
    </dgm:pt>
    <dgm:pt modelId="{00C8BBFC-A97C-4CFB-975E-8507B54F2F88}" type="pres">
      <dgm:prSet presAssocID="{F00C2B5D-F291-4E87-A72B-046FB7B140F8}" presName="childText" presStyleLbl="conFgAcc1" presStyleIdx="4" presStyleCnt="8">
        <dgm:presLayoutVars>
          <dgm:bulletEnabled val="1"/>
        </dgm:presLayoutVars>
      </dgm:prSet>
      <dgm:spPr/>
    </dgm:pt>
    <dgm:pt modelId="{8E0383F6-00A7-4512-8E35-FB4DB9EE0465}" type="pres">
      <dgm:prSet presAssocID="{D548C15E-D1CF-400B-AECF-86672444D8B1}" presName="spaceBetweenRectangles" presStyleCnt="0"/>
      <dgm:spPr/>
    </dgm:pt>
    <dgm:pt modelId="{5788B81D-7937-418A-B3BF-D7673DB4D97D}" type="pres">
      <dgm:prSet presAssocID="{B7158DD4-19B3-4746-880F-DBA6D3327644}" presName="parentLin" presStyleCnt="0"/>
      <dgm:spPr/>
      <dgm:t>
        <a:bodyPr/>
        <a:lstStyle/>
        <a:p>
          <a:endParaRPr lang="es-EC"/>
        </a:p>
      </dgm:t>
    </dgm:pt>
    <dgm:pt modelId="{F2D9A681-49F2-4515-BD63-265D639223A6}" type="pres">
      <dgm:prSet presAssocID="{B7158DD4-19B3-4746-880F-DBA6D3327644}" presName="parentLeftMargin" presStyleLbl="node1" presStyleIdx="4" presStyleCnt="8"/>
      <dgm:spPr/>
      <dgm:t>
        <a:bodyPr/>
        <a:lstStyle/>
        <a:p>
          <a:endParaRPr lang="es-EC"/>
        </a:p>
      </dgm:t>
    </dgm:pt>
    <dgm:pt modelId="{430B979B-D74F-4B53-9082-71A46A8A581F}" type="pres">
      <dgm:prSet presAssocID="{B7158DD4-19B3-4746-880F-DBA6D3327644}" presName="parentText" presStyleLbl="node1" presStyleIdx="5" presStyleCnt="8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778C9-2D95-4B8E-B9DF-A31BA69669E8}" type="pres">
      <dgm:prSet presAssocID="{B7158DD4-19B3-4746-880F-DBA6D3327644}" presName="negativeSpace" presStyleCnt="0"/>
      <dgm:spPr/>
      <dgm:t>
        <a:bodyPr/>
        <a:lstStyle/>
        <a:p>
          <a:endParaRPr lang="es-EC"/>
        </a:p>
      </dgm:t>
    </dgm:pt>
    <dgm:pt modelId="{AFC1D499-ECB4-4189-967E-1F377556AD37}" type="pres">
      <dgm:prSet presAssocID="{B7158DD4-19B3-4746-880F-DBA6D3327644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BF9D91-D440-4DC0-9F54-D546A0FAAAFE}" type="pres">
      <dgm:prSet presAssocID="{F9D40BA0-9007-4AE3-B522-DBBC934C8E9A}" presName="spaceBetweenRectangles" presStyleCnt="0"/>
      <dgm:spPr/>
      <dgm:t>
        <a:bodyPr/>
        <a:lstStyle/>
        <a:p>
          <a:endParaRPr lang="es-EC"/>
        </a:p>
      </dgm:t>
    </dgm:pt>
    <dgm:pt modelId="{0803B10F-D149-498A-8231-2305A572702B}" type="pres">
      <dgm:prSet presAssocID="{1E37ECA2-01BA-44D8-9047-E98C75725715}" presName="parentLin" presStyleCnt="0"/>
      <dgm:spPr/>
      <dgm:t>
        <a:bodyPr/>
        <a:lstStyle/>
        <a:p>
          <a:endParaRPr lang="es-EC"/>
        </a:p>
      </dgm:t>
    </dgm:pt>
    <dgm:pt modelId="{7CC4326B-EAA8-4921-834C-303AC2C272D1}" type="pres">
      <dgm:prSet presAssocID="{1E37ECA2-01BA-44D8-9047-E98C75725715}" presName="parentLeftMargin" presStyleLbl="node1" presStyleIdx="5" presStyleCnt="8"/>
      <dgm:spPr/>
      <dgm:t>
        <a:bodyPr/>
        <a:lstStyle/>
        <a:p>
          <a:endParaRPr lang="es-EC"/>
        </a:p>
      </dgm:t>
    </dgm:pt>
    <dgm:pt modelId="{A60C7C15-57C9-4F27-923A-00E66E9100F6}" type="pres">
      <dgm:prSet presAssocID="{1E37ECA2-01BA-44D8-9047-E98C75725715}" presName="parentText" presStyleLbl="node1" presStyleIdx="6" presStyleCnt="8" custScaleX="116776" custLinFactNeighborX="3107" custLinFactNeighborY="254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8571B-B68F-4817-BC44-AAEA7CC10D62}" type="pres">
      <dgm:prSet presAssocID="{1E37ECA2-01BA-44D8-9047-E98C75725715}" presName="negativeSpace" presStyleCnt="0"/>
      <dgm:spPr/>
      <dgm:t>
        <a:bodyPr/>
        <a:lstStyle/>
        <a:p>
          <a:endParaRPr lang="es-EC"/>
        </a:p>
      </dgm:t>
    </dgm:pt>
    <dgm:pt modelId="{71D23FB3-1532-43D0-A891-FAFA2AEDC455}" type="pres">
      <dgm:prSet presAssocID="{1E37ECA2-01BA-44D8-9047-E98C75725715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75016D-43DF-4B71-B032-75457D386DEA}" type="pres">
      <dgm:prSet presAssocID="{3F5305BE-9BB3-404E-979C-A86B3F6FD9DD}" presName="spaceBetweenRectangles" presStyleCnt="0"/>
      <dgm:spPr/>
      <dgm:t>
        <a:bodyPr/>
        <a:lstStyle/>
        <a:p>
          <a:endParaRPr lang="es-EC"/>
        </a:p>
      </dgm:t>
    </dgm:pt>
    <dgm:pt modelId="{B5FD289E-3A13-42C8-B0E4-56093CDF5F98}" type="pres">
      <dgm:prSet presAssocID="{61520E9D-BD18-4795-A052-25C4430FBE81}" presName="parentLin" presStyleCnt="0"/>
      <dgm:spPr/>
      <dgm:t>
        <a:bodyPr/>
        <a:lstStyle/>
        <a:p>
          <a:endParaRPr lang="es-EC"/>
        </a:p>
      </dgm:t>
    </dgm:pt>
    <dgm:pt modelId="{268D194F-D254-4E71-8442-E9B148D48556}" type="pres">
      <dgm:prSet presAssocID="{61520E9D-BD18-4795-A052-25C4430FBE81}" presName="parentLeftMargin" presStyleLbl="node1" presStyleIdx="6" presStyleCnt="8"/>
      <dgm:spPr/>
      <dgm:t>
        <a:bodyPr/>
        <a:lstStyle/>
        <a:p>
          <a:endParaRPr lang="es-EC"/>
        </a:p>
      </dgm:t>
    </dgm:pt>
    <dgm:pt modelId="{7F591FC4-9D41-4FEB-8097-2320DF921FB9}" type="pres">
      <dgm:prSet presAssocID="{61520E9D-BD18-4795-A052-25C4430FBE81}" presName="parentText" presStyleLbl="node1" presStyleIdx="7" presStyleCnt="8" custScaleX="11586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D2B24C-3EDA-4F9D-9DE0-0C5FDB755A68}" type="pres">
      <dgm:prSet presAssocID="{61520E9D-BD18-4795-A052-25C4430FBE81}" presName="negativeSpace" presStyleCnt="0"/>
      <dgm:spPr/>
      <dgm:t>
        <a:bodyPr/>
        <a:lstStyle/>
        <a:p>
          <a:endParaRPr lang="es-EC"/>
        </a:p>
      </dgm:t>
    </dgm:pt>
    <dgm:pt modelId="{DE156933-3086-431B-9BFD-E1B7E8CEB469}" type="pres">
      <dgm:prSet presAssocID="{61520E9D-BD18-4795-A052-25C4430FBE81}" presName="childText" presStyleLbl="conFgAcc1" presStyleIdx="7" presStyleCnt="8" custLinFactNeighborX="-523" custLinFactNeighborY="-119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5005BF-1E85-4EDC-93E9-E14C87096A67}" srcId="{F8DD2998-20A4-4689-A262-3BD54513716E}" destId="{5A1621C9-7490-443A-B0DE-C995CD667A30}" srcOrd="3" destOrd="0" parTransId="{D8EB8F38-5100-4117-A45A-D12A8505A2AF}" sibTransId="{8CFA713B-1B6C-4260-9FC4-C52D499311D2}"/>
    <dgm:cxn modelId="{8933186F-DBFA-4EBA-A496-DA162C0DC4ED}" type="presOf" srcId="{5A1621C9-7490-443A-B0DE-C995CD667A30}" destId="{4867540F-A1A4-4E71-8FE7-41D3B539C847}" srcOrd="0" destOrd="0" presId="urn:microsoft.com/office/officeart/2005/8/layout/list1"/>
    <dgm:cxn modelId="{7ADD7688-2920-4DA6-81BE-AFAD0EA86191}" type="presOf" srcId="{389E01CB-A50A-49B6-9BFB-495CEA870DC4}" destId="{81434EB0-7F6B-4CB0-9DCB-FEA51B7A2B16}" srcOrd="0" destOrd="0" presId="urn:microsoft.com/office/officeart/2005/8/layout/list1"/>
    <dgm:cxn modelId="{7702BAFB-4DE7-4092-B0FB-4F2960145AB0}" type="presOf" srcId="{389E01CB-A50A-49B6-9BFB-495CEA870DC4}" destId="{9AE95F80-B945-4742-9B31-E419E80FB175}" srcOrd="1" destOrd="0" presId="urn:microsoft.com/office/officeart/2005/8/layout/list1"/>
    <dgm:cxn modelId="{11068896-D896-4D76-9AF2-7EB80DC5BEC4}" type="presOf" srcId="{6E906756-1B1E-4F8B-87A2-A629A2336ED3}" destId="{16007072-466F-4975-93AD-855ED0EE6F46}" srcOrd="1" destOrd="0" presId="urn:microsoft.com/office/officeart/2005/8/layout/list1"/>
    <dgm:cxn modelId="{AA8A8D19-6FAA-491D-8551-9861EC699E20}" srcId="{F8DD2998-20A4-4689-A262-3BD54513716E}" destId="{389E01CB-A50A-49B6-9BFB-495CEA870DC4}" srcOrd="2" destOrd="0" parTransId="{A1033AB7-326A-4EE7-B64A-5EF22CE8C7B2}" sibTransId="{002E6C03-08AE-4FD3-8387-AB14F2EBA692}"/>
    <dgm:cxn modelId="{B854D035-B9AB-45E1-94A6-9D1156C7E255}" type="presOf" srcId="{B7158DD4-19B3-4746-880F-DBA6D3327644}" destId="{F2D9A681-49F2-4515-BD63-265D639223A6}" srcOrd="0" destOrd="0" presId="urn:microsoft.com/office/officeart/2005/8/layout/list1"/>
    <dgm:cxn modelId="{D57C242C-C2C5-41C3-B465-AAEB3F555FB8}" type="presOf" srcId="{6E906756-1B1E-4F8B-87A2-A629A2336ED3}" destId="{36640199-6B24-4DEF-A13E-6673A73B5659}" srcOrd="0" destOrd="0" presId="urn:microsoft.com/office/officeart/2005/8/layout/list1"/>
    <dgm:cxn modelId="{713739FA-FC6C-4EE2-8AE9-A57FA6A3E4AB}" type="presOf" srcId="{B7158DD4-19B3-4746-880F-DBA6D3327644}" destId="{430B979B-D74F-4B53-9082-71A46A8A581F}" srcOrd="1" destOrd="0" presId="urn:microsoft.com/office/officeart/2005/8/layout/list1"/>
    <dgm:cxn modelId="{23BC8333-5B81-4F73-941C-D318825CBE2F}" type="presOf" srcId="{187D85C0-F26C-49A1-9538-EF0A244A7650}" destId="{5CDB5FD1-0BB0-4AA7-B32E-38E6AA377F60}" srcOrd="0" destOrd="0" presId="urn:microsoft.com/office/officeart/2005/8/layout/list1"/>
    <dgm:cxn modelId="{57A04B40-66ED-4DFC-8354-5EA841EB8297}" type="presOf" srcId="{187D85C0-F26C-49A1-9538-EF0A244A7650}" destId="{CDE77433-3F2C-417D-8156-3BF502DABB62}" srcOrd="1" destOrd="0" presId="urn:microsoft.com/office/officeart/2005/8/layout/list1"/>
    <dgm:cxn modelId="{6F89E52E-EF4C-435B-B437-3746431F6CC4}" type="presOf" srcId="{61520E9D-BD18-4795-A052-25C4430FBE81}" destId="{268D194F-D254-4E71-8442-E9B148D48556}" srcOrd="0" destOrd="0" presId="urn:microsoft.com/office/officeart/2005/8/layout/list1"/>
    <dgm:cxn modelId="{CFEEF236-52B1-466F-9920-CF0ED1B2B554}" srcId="{F8DD2998-20A4-4689-A262-3BD54513716E}" destId="{61520E9D-BD18-4795-A052-25C4430FBE81}" srcOrd="7" destOrd="0" parTransId="{0B7A3686-DA3C-4B00-966B-BB8984B779D7}" sibTransId="{859E814B-131E-414E-BA1F-D7E32B0F1FB3}"/>
    <dgm:cxn modelId="{B4061197-9E9E-47EF-B87D-A0A8D929E520}" type="presOf" srcId="{5A1621C9-7490-443A-B0DE-C995CD667A30}" destId="{16B70FE9-50CC-4A15-AA98-F4924F39FC08}" srcOrd="1" destOrd="0" presId="urn:microsoft.com/office/officeart/2005/8/layout/list1"/>
    <dgm:cxn modelId="{5C4EFF92-B8E4-419C-A86B-7BAF95F18042}" type="presOf" srcId="{61520E9D-BD18-4795-A052-25C4430FBE81}" destId="{7F591FC4-9D41-4FEB-8097-2320DF921FB9}" srcOrd="1" destOrd="0" presId="urn:microsoft.com/office/officeart/2005/8/layout/list1"/>
    <dgm:cxn modelId="{4BF727B6-729B-4EC6-B77F-91EB44F57600}" srcId="{F8DD2998-20A4-4689-A262-3BD54513716E}" destId="{187D85C0-F26C-49A1-9538-EF0A244A7650}" srcOrd="1" destOrd="0" parTransId="{D13EB6AD-D64D-41CA-9FC1-35C4740BD0C3}" sibTransId="{60C71B6B-D1F9-41EB-AF48-F5EE7FFB2635}"/>
    <dgm:cxn modelId="{70B611A6-B470-410C-8E31-EB18DFF89590}" type="presOf" srcId="{1E37ECA2-01BA-44D8-9047-E98C75725715}" destId="{A60C7C15-57C9-4F27-923A-00E66E9100F6}" srcOrd="1" destOrd="0" presId="urn:microsoft.com/office/officeart/2005/8/layout/list1"/>
    <dgm:cxn modelId="{562F509A-3DEF-4909-BBAF-4ED3E3AC36FB}" srcId="{F8DD2998-20A4-4689-A262-3BD54513716E}" destId="{B7158DD4-19B3-4746-880F-DBA6D3327644}" srcOrd="5" destOrd="0" parTransId="{5C0A2F3B-52B5-41EF-9A0E-CE0BFC442020}" sibTransId="{F9D40BA0-9007-4AE3-B522-DBBC934C8E9A}"/>
    <dgm:cxn modelId="{261515F3-A885-4B19-B033-9DDC8B6EA50F}" srcId="{F8DD2998-20A4-4689-A262-3BD54513716E}" destId="{1E37ECA2-01BA-44D8-9047-E98C75725715}" srcOrd="6" destOrd="0" parTransId="{1062D4DA-84C0-4F79-84DD-35EBA204DACB}" sibTransId="{3F5305BE-9BB3-404E-979C-A86B3F6FD9DD}"/>
    <dgm:cxn modelId="{B534F711-2AEF-4A37-8301-4AFE29B551C8}" type="presOf" srcId="{F8DD2998-20A4-4689-A262-3BD54513716E}" destId="{ECCD861E-7F20-4408-8121-AC3428E818D6}" srcOrd="0" destOrd="0" presId="urn:microsoft.com/office/officeart/2005/8/layout/list1"/>
    <dgm:cxn modelId="{86D28ECC-4BA3-42C3-882F-EFA9FA712975}" srcId="{F8DD2998-20A4-4689-A262-3BD54513716E}" destId="{F00C2B5D-F291-4E87-A72B-046FB7B140F8}" srcOrd="4" destOrd="0" parTransId="{0CE13BEA-D3CC-432D-A021-87C8F4707454}" sibTransId="{D548C15E-D1CF-400B-AECF-86672444D8B1}"/>
    <dgm:cxn modelId="{AF30AE88-0C24-48CC-9904-EB41C635761C}" srcId="{F8DD2998-20A4-4689-A262-3BD54513716E}" destId="{6E906756-1B1E-4F8B-87A2-A629A2336ED3}" srcOrd="0" destOrd="0" parTransId="{CC4A76D3-0657-4769-AFFB-83E872ACBFAB}" sibTransId="{5ECC908F-0E0C-49C8-81F2-194AB37ED4EE}"/>
    <dgm:cxn modelId="{D3A8E182-E605-4448-967C-4370E9BAAC4E}" type="presOf" srcId="{1E37ECA2-01BA-44D8-9047-E98C75725715}" destId="{7CC4326B-EAA8-4921-834C-303AC2C272D1}" srcOrd="0" destOrd="0" presId="urn:microsoft.com/office/officeart/2005/8/layout/list1"/>
    <dgm:cxn modelId="{F6D4EB1A-E7B2-4146-91D0-017D43CAB316}" type="presOf" srcId="{F00C2B5D-F291-4E87-A72B-046FB7B140F8}" destId="{E06D71BE-9C8D-4833-AA06-365A7DD1E858}" srcOrd="0" destOrd="0" presId="urn:microsoft.com/office/officeart/2005/8/layout/list1"/>
    <dgm:cxn modelId="{2DDB2A9C-F79B-4984-BED5-99E98F65F7D9}" type="presOf" srcId="{F00C2B5D-F291-4E87-A72B-046FB7B140F8}" destId="{BA09DD83-5828-443F-96E5-9B27928E7DE6}" srcOrd="1" destOrd="0" presId="urn:microsoft.com/office/officeart/2005/8/layout/list1"/>
    <dgm:cxn modelId="{715DCF35-DFBC-49A9-8DB3-31F3A47834D1}" type="presParOf" srcId="{ECCD861E-7F20-4408-8121-AC3428E818D6}" destId="{60F8FDCA-6A41-496C-9B87-7E9F72633FBE}" srcOrd="0" destOrd="0" presId="urn:microsoft.com/office/officeart/2005/8/layout/list1"/>
    <dgm:cxn modelId="{91192F0B-4C60-40BA-BB2A-1544A7C36ECB}" type="presParOf" srcId="{60F8FDCA-6A41-496C-9B87-7E9F72633FBE}" destId="{36640199-6B24-4DEF-A13E-6673A73B5659}" srcOrd="0" destOrd="0" presId="urn:microsoft.com/office/officeart/2005/8/layout/list1"/>
    <dgm:cxn modelId="{D5D5D2D9-F43C-4100-B3C6-2D5F8766F3DC}" type="presParOf" srcId="{60F8FDCA-6A41-496C-9B87-7E9F72633FBE}" destId="{16007072-466F-4975-93AD-855ED0EE6F46}" srcOrd="1" destOrd="0" presId="urn:microsoft.com/office/officeart/2005/8/layout/list1"/>
    <dgm:cxn modelId="{3C1D5E12-1F04-44AC-A39A-1BBF77E6E49E}" type="presParOf" srcId="{ECCD861E-7F20-4408-8121-AC3428E818D6}" destId="{C3674A86-816A-4D1F-B767-8A375FA0F5B6}" srcOrd="1" destOrd="0" presId="urn:microsoft.com/office/officeart/2005/8/layout/list1"/>
    <dgm:cxn modelId="{3052E476-E398-40BB-892A-1B015D9586D4}" type="presParOf" srcId="{ECCD861E-7F20-4408-8121-AC3428E818D6}" destId="{B99F88D3-D479-41B6-A4F1-1D72C96C76FE}" srcOrd="2" destOrd="0" presId="urn:microsoft.com/office/officeart/2005/8/layout/list1"/>
    <dgm:cxn modelId="{A9EEC0A3-AB54-4657-B73A-7FDE33E9408F}" type="presParOf" srcId="{ECCD861E-7F20-4408-8121-AC3428E818D6}" destId="{834213FB-8F2E-43BF-B974-DC26F6C88277}" srcOrd="3" destOrd="0" presId="urn:microsoft.com/office/officeart/2005/8/layout/list1"/>
    <dgm:cxn modelId="{AB1077E1-3121-43D5-BE13-A2122E4EE183}" type="presParOf" srcId="{ECCD861E-7F20-4408-8121-AC3428E818D6}" destId="{CE86BE60-83FD-4029-AA59-74BD97D8FAFD}" srcOrd="4" destOrd="0" presId="urn:microsoft.com/office/officeart/2005/8/layout/list1"/>
    <dgm:cxn modelId="{F0880E86-2FA3-4385-B0E2-9FD5809271FF}" type="presParOf" srcId="{CE86BE60-83FD-4029-AA59-74BD97D8FAFD}" destId="{5CDB5FD1-0BB0-4AA7-B32E-38E6AA377F60}" srcOrd="0" destOrd="0" presId="urn:microsoft.com/office/officeart/2005/8/layout/list1"/>
    <dgm:cxn modelId="{E9F8AA93-0292-475A-9225-1FA60B32A005}" type="presParOf" srcId="{CE86BE60-83FD-4029-AA59-74BD97D8FAFD}" destId="{CDE77433-3F2C-417D-8156-3BF502DABB62}" srcOrd="1" destOrd="0" presId="urn:microsoft.com/office/officeart/2005/8/layout/list1"/>
    <dgm:cxn modelId="{A125912F-5EF7-47D2-A172-8B053180049E}" type="presParOf" srcId="{ECCD861E-7F20-4408-8121-AC3428E818D6}" destId="{A30427D1-ACBF-4D5F-9EE3-75C97C1C62C2}" srcOrd="5" destOrd="0" presId="urn:microsoft.com/office/officeart/2005/8/layout/list1"/>
    <dgm:cxn modelId="{C2250B7E-B4AA-4856-B50D-A89B4F437EBC}" type="presParOf" srcId="{ECCD861E-7F20-4408-8121-AC3428E818D6}" destId="{A2CC9AA6-1C55-4830-A4A4-8B756374335C}" srcOrd="6" destOrd="0" presId="urn:microsoft.com/office/officeart/2005/8/layout/list1"/>
    <dgm:cxn modelId="{894C78B8-5168-4227-8E4B-2F8CC9648B2E}" type="presParOf" srcId="{ECCD861E-7F20-4408-8121-AC3428E818D6}" destId="{D0A73329-B178-4CDA-95CD-6EE782287062}" srcOrd="7" destOrd="0" presId="urn:microsoft.com/office/officeart/2005/8/layout/list1"/>
    <dgm:cxn modelId="{1962D9DD-674C-4510-90EE-D889CC60A957}" type="presParOf" srcId="{ECCD861E-7F20-4408-8121-AC3428E818D6}" destId="{22B6C400-7A30-4CE9-AD60-44E28E9C3376}" srcOrd="8" destOrd="0" presId="urn:microsoft.com/office/officeart/2005/8/layout/list1"/>
    <dgm:cxn modelId="{CD069F2B-43AB-49B5-866C-C3C3EA0634A7}" type="presParOf" srcId="{22B6C400-7A30-4CE9-AD60-44E28E9C3376}" destId="{81434EB0-7F6B-4CB0-9DCB-FEA51B7A2B16}" srcOrd="0" destOrd="0" presId="urn:microsoft.com/office/officeart/2005/8/layout/list1"/>
    <dgm:cxn modelId="{22722EF3-8C3E-4C00-AF2C-3D9F950DBE10}" type="presParOf" srcId="{22B6C400-7A30-4CE9-AD60-44E28E9C3376}" destId="{9AE95F80-B945-4742-9B31-E419E80FB175}" srcOrd="1" destOrd="0" presId="urn:microsoft.com/office/officeart/2005/8/layout/list1"/>
    <dgm:cxn modelId="{45E93C2E-9866-4FDC-8869-916F1F63A6BE}" type="presParOf" srcId="{ECCD861E-7F20-4408-8121-AC3428E818D6}" destId="{F03FAE57-5121-401B-AB36-A6CD7A8DEB7A}" srcOrd="9" destOrd="0" presId="urn:microsoft.com/office/officeart/2005/8/layout/list1"/>
    <dgm:cxn modelId="{F54A15E1-D596-4D28-B82D-B2C3F00C6008}" type="presParOf" srcId="{ECCD861E-7F20-4408-8121-AC3428E818D6}" destId="{8996E3CF-25ED-4E24-A5EC-2AF58DC19D32}" srcOrd="10" destOrd="0" presId="urn:microsoft.com/office/officeart/2005/8/layout/list1"/>
    <dgm:cxn modelId="{92E50974-C062-4268-A44C-D180AA2D80C9}" type="presParOf" srcId="{ECCD861E-7F20-4408-8121-AC3428E818D6}" destId="{8CA0AA15-A3C3-45D7-9015-8D5874145313}" srcOrd="11" destOrd="0" presId="urn:microsoft.com/office/officeart/2005/8/layout/list1"/>
    <dgm:cxn modelId="{8DAC0C03-DC49-446C-80FD-51B2B296F2A3}" type="presParOf" srcId="{ECCD861E-7F20-4408-8121-AC3428E818D6}" destId="{DA8F87E0-37BA-4A08-9B47-55281B6FFE1A}" srcOrd="12" destOrd="0" presId="urn:microsoft.com/office/officeart/2005/8/layout/list1"/>
    <dgm:cxn modelId="{44E70ED3-CE34-4131-8362-17728A6E760C}" type="presParOf" srcId="{DA8F87E0-37BA-4A08-9B47-55281B6FFE1A}" destId="{4867540F-A1A4-4E71-8FE7-41D3B539C847}" srcOrd="0" destOrd="0" presId="urn:microsoft.com/office/officeart/2005/8/layout/list1"/>
    <dgm:cxn modelId="{FB6042F8-D20C-4B9D-BDF1-5CDEB4610E63}" type="presParOf" srcId="{DA8F87E0-37BA-4A08-9B47-55281B6FFE1A}" destId="{16B70FE9-50CC-4A15-AA98-F4924F39FC08}" srcOrd="1" destOrd="0" presId="urn:microsoft.com/office/officeart/2005/8/layout/list1"/>
    <dgm:cxn modelId="{BBECFB97-9220-4167-B8FE-05D055CFE9A8}" type="presParOf" srcId="{ECCD861E-7F20-4408-8121-AC3428E818D6}" destId="{99519A04-3DAB-4547-8E7A-973F9149EB76}" srcOrd="13" destOrd="0" presId="urn:microsoft.com/office/officeart/2005/8/layout/list1"/>
    <dgm:cxn modelId="{07DFA1E2-67AD-4D2E-991B-E0E17FFBDF7E}" type="presParOf" srcId="{ECCD861E-7F20-4408-8121-AC3428E818D6}" destId="{B584ABA1-E932-4E6E-BCDB-0DC5F2617780}" srcOrd="14" destOrd="0" presId="urn:microsoft.com/office/officeart/2005/8/layout/list1"/>
    <dgm:cxn modelId="{19AC7546-B087-41A5-92B0-8748BA58261D}" type="presParOf" srcId="{ECCD861E-7F20-4408-8121-AC3428E818D6}" destId="{A7829768-5987-40BA-9FF8-D2C304413081}" srcOrd="15" destOrd="0" presId="urn:microsoft.com/office/officeart/2005/8/layout/list1"/>
    <dgm:cxn modelId="{AD67C8CB-F708-45A4-B83E-97D232AE4E6D}" type="presParOf" srcId="{ECCD861E-7F20-4408-8121-AC3428E818D6}" destId="{298E0F81-67C9-4FAB-A9E4-1AC463BB0EBB}" srcOrd="16" destOrd="0" presId="urn:microsoft.com/office/officeart/2005/8/layout/list1"/>
    <dgm:cxn modelId="{56CF72C2-71E6-4F52-A0E3-C5AF8D518D39}" type="presParOf" srcId="{298E0F81-67C9-4FAB-A9E4-1AC463BB0EBB}" destId="{E06D71BE-9C8D-4833-AA06-365A7DD1E858}" srcOrd="0" destOrd="0" presId="urn:microsoft.com/office/officeart/2005/8/layout/list1"/>
    <dgm:cxn modelId="{C6952A6F-812A-4F28-9BC1-2449881CB902}" type="presParOf" srcId="{298E0F81-67C9-4FAB-A9E4-1AC463BB0EBB}" destId="{BA09DD83-5828-443F-96E5-9B27928E7DE6}" srcOrd="1" destOrd="0" presId="urn:microsoft.com/office/officeart/2005/8/layout/list1"/>
    <dgm:cxn modelId="{9C7E32DB-61A3-4D58-8A02-57B6BCA3DBB7}" type="presParOf" srcId="{ECCD861E-7F20-4408-8121-AC3428E818D6}" destId="{39612639-C173-4109-99AE-EDC7D39818D2}" srcOrd="17" destOrd="0" presId="urn:microsoft.com/office/officeart/2005/8/layout/list1"/>
    <dgm:cxn modelId="{E08923F0-3BE0-49DF-BFBD-2DE5BCCA3C29}" type="presParOf" srcId="{ECCD861E-7F20-4408-8121-AC3428E818D6}" destId="{00C8BBFC-A97C-4CFB-975E-8507B54F2F88}" srcOrd="18" destOrd="0" presId="urn:microsoft.com/office/officeart/2005/8/layout/list1"/>
    <dgm:cxn modelId="{37A2E792-56F1-4955-84E4-8BE53D799050}" type="presParOf" srcId="{ECCD861E-7F20-4408-8121-AC3428E818D6}" destId="{8E0383F6-00A7-4512-8E35-FB4DB9EE0465}" srcOrd="19" destOrd="0" presId="urn:microsoft.com/office/officeart/2005/8/layout/list1"/>
    <dgm:cxn modelId="{014E7513-4B1C-4EEC-8982-5B9693FEE853}" type="presParOf" srcId="{ECCD861E-7F20-4408-8121-AC3428E818D6}" destId="{5788B81D-7937-418A-B3BF-D7673DB4D97D}" srcOrd="20" destOrd="0" presId="urn:microsoft.com/office/officeart/2005/8/layout/list1"/>
    <dgm:cxn modelId="{5CA6A6E7-E5E8-4E7E-9220-6F88BDBAD785}" type="presParOf" srcId="{5788B81D-7937-418A-B3BF-D7673DB4D97D}" destId="{F2D9A681-49F2-4515-BD63-265D639223A6}" srcOrd="0" destOrd="0" presId="urn:microsoft.com/office/officeart/2005/8/layout/list1"/>
    <dgm:cxn modelId="{C51FDB19-C1F6-4F22-941A-E39821849A63}" type="presParOf" srcId="{5788B81D-7937-418A-B3BF-D7673DB4D97D}" destId="{430B979B-D74F-4B53-9082-71A46A8A581F}" srcOrd="1" destOrd="0" presId="urn:microsoft.com/office/officeart/2005/8/layout/list1"/>
    <dgm:cxn modelId="{B03D79E4-CC59-4E69-AD0F-A0D39F8B5E92}" type="presParOf" srcId="{ECCD861E-7F20-4408-8121-AC3428E818D6}" destId="{93C778C9-2D95-4B8E-B9DF-A31BA69669E8}" srcOrd="21" destOrd="0" presId="urn:microsoft.com/office/officeart/2005/8/layout/list1"/>
    <dgm:cxn modelId="{FD5907ED-9BA1-4BAE-8173-C13BD3E5A6E1}" type="presParOf" srcId="{ECCD861E-7F20-4408-8121-AC3428E818D6}" destId="{AFC1D499-ECB4-4189-967E-1F377556AD37}" srcOrd="22" destOrd="0" presId="urn:microsoft.com/office/officeart/2005/8/layout/list1"/>
    <dgm:cxn modelId="{8892CAD7-9955-4D63-9AB7-A7907D8DBD18}" type="presParOf" srcId="{ECCD861E-7F20-4408-8121-AC3428E818D6}" destId="{66BF9D91-D440-4DC0-9F54-D546A0FAAAFE}" srcOrd="23" destOrd="0" presId="urn:microsoft.com/office/officeart/2005/8/layout/list1"/>
    <dgm:cxn modelId="{4AD8B8B6-71C6-4B78-8D21-944228E0C599}" type="presParOf" srcId="{ECCD861E-7F20-4408-8121-AC3428E818D6}" destId="{0803B10F-D149-498A-8231-2305A572702B}" srcOrd="24" destOrd="0" presId="urn:microsoft.com/office/officeart/2005/8/layout/list1"/>
    <dgm:cxn modelId="{37BBBEE9-C42F-48AC-B605-64FF55DC83E8}" type="presParOf" srcId="{0803B10F-D149-498A-8231-2305A572702B}" destId="{7CC4326B-EAA8-4921-834C-303AC2C272D1}" srcOrd="0" destOrd="0" presId="urn:microsoft.com/office/officeart/2005/8/layout/list1"/>
    <dgm:cxn modelId="{95417D8E-CE19-4E05-BA06-B55336CF810D}" type="presParOf" srcId="{0803B10F-D149-498A-8231-2305A572702B}" destId="{A60C7C15-57C9-4F27-923A-00E66E9100F6}" srcOrd="1" destOrd="0" presId="urn:microsoft.com/office/officeart/2005/8/layout/list1"/>
    <dgm:cxn modelId="{B98B2FAA-3616-443F-9C2E-BD03F5154E8F}" type="presParOf" srcId="{ECCD861E-7F20-4408-8121-AC3428E818D6}" destId="{F008571B-B68F-4817-BC44-AAEA7CC10D62}" srcOrd="25" destOrd="0" presId="urn:microsoft.com/office/officeart/2005/8/layout/list1"/>
    <dgm:cxn modelId="{7E8A59BE-933D-4A1F-BB49-1F592F140F7F}" type="presParOf" srcId="{ECCD861E-7F20-4408-8121-AC3428E818D6}" destId="{71D23FB3-1532-43D0-A891-FAFA2AEDC455}" srcOrd="26" destOrd="0" presId="urn:microsoft.com/office/officeart/2005/8/layout/list1"/>
    <dgm:cxn modelId="{3CC413ED-1F24-45A8-81DF-651A367C1EB2}" type="presParOf" srcId="{ECCD861E-7F20-4408-8121-AC3428E818D6}" destId="{7A75016D-43DF-4B71-B032-75457D386DEA}" srcOrd="27" destOrd="0" presId="urn:microsoft.com/office/officeart/2005/8/layout/list1"/>
    <dgm:cxn modelId="{418A674B-A18E-47B5-952E-997C19B1667F}" type="presParOf" srcId="{ECCD861E-7F20-4408-8121-AC3428E818D6}" destId="{B5FD289E-3A13-42C8-B0E4-56093CDF5F98}" srcOrd="28" destOrd="0" presId="urn:microsoft.com/office/officeart/2005/8/layout/list1"/>
    <dgm:cxn modelId="{66DD373B-DDE8-4A25-A830-4C6EA1B06F0E}" type="presParOf" srcId="{B5FD289E-3A13-42C8-B0E4-56093CDF5F98}" destId="{268D194F-D254-4E71-8442-E9B148D48556}" srcOrd="0" destOrd="0" presId="urn:microsoft.com/office/officeart/2005/8/layout/list1"/>
    <dgm:cxn modelId="{DC9AB073-6EBF-42AF-B354-238FBE83D4C3}" type="presParOf" srcId="{B5FD289E-3A13-42C8-B0E4-56093CDF5F98}" destId="{7F591FC4-9D41-4FEB-8097-2320DF921FB9}" srcOrd="1" destOrd="0" presId="urn:microsoft.com/office/officeart/2005/8/layout/list1"/>
    <dgm:cxn modelId="{62D7305A-6715-4B92-90C4-FC921A1DA960}" type="presParOf" srcId="{ECCD861E-7F20-4408-8121-AC3428E818D6}" destId="{B8D2B24C-3EDA-4F9D-9DE0-0C5FDB755A68}" srcOrd="29" destOrd="0" presId="urn:microsoft.com/office/officeart/2005/8/layout/list1"/>
    <dgm:cxn modelId="{6ED1504A-76CE-425D-9076-732585F84E44}" type="presParOf" srcId="{ECCD861E-7F20-4408-8121-AC3428E818D6}" destId="{DE156933-3086-431B-9BFD-E1B7E8CEB46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D2998-20A4-4689-A262-3BD54513716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E906756-1B1E-4F8B-87A2-A629A2336ED3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Definición del Producto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CC908F-0E0C-49C8-81F2-194AB37ED4EE}" type="sibTrans" cxnId="{AF30AE88-0C24-48CC-9904-EB41C635761C}">
      <dgm:prSet/>
      <dgm:spPr/>
      <dgm:t>
        <a:bodyPr/>
        <a:lstStyle/>
        <a:p>
          <a:endParaRPr lang="es-CO"/>
        </a:p>
      </dgm:t>
    </dgm:pt>
    <dgm:pt modelId="{CC4A76D3-0657-4769-AFFB-83E872ACBFAB}" type="parTrans" cxnId="{AF30AE88-0C24-48CC-9904-EB41C635761C}">
      <dgm:prSet/>
      <dgm:spPr/>
      <dgm:t>
        <a:bodyPr/>
        <a:lstStyle/>
        <a:p>
          <a:endParaRPr lang="es-CO"/>
        </a:p>
      </dgm:t>
    </dgm:pt>
    <dgm:pt modelId="{187D85C0-F26C-49A1-9538-EF0A244A765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Universo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13EB6AD-D64D-41CA-9FC1-35C4740BD0C3}" type="parTrans" cxnId="{4BF727B6-729B-4EC6-B77F-91EB44F57600}">
      <dgm:prSet/>
      <dgm:spPr/>
      <dgm:t>
        <a:bodyPr/>
        <a:lstStyle/>
        <a:p>
          <a:endParaRPr lang="es-EC"/>
        </a:p>
      </dgm:t>
    </dgm:pt>
    <dgm:pt modelId="{60C71B6B-D1F9-41EB-AF48-F5EE7FFB2635}" type="sibTrans" cxnId="{4BF727B6-729B-4EC6-B77F-91EB44F57600}">
      <dgm:prSet/>
      <dgm:spPr/>
      <dgm:t>
        <a:bodyPr/>
        <a:lstStyle/>
        <a:p>
          <a:endParaRPr lang="es-EC"/>
        </a:p>
      </dgm:t>
    </dgm:pt>
    <dgm:pt modelId="{5A1621C9-7490-443A-B0DE-C995CD667A3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del Entorno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8EB8F38-5100-4117-A45A-D12A8505A2AF}" type="parTrans" cxnId="{745005BF-1E85-4EDC-93E9-E14C87096A67}">
      <dgm:prSet/>
      <dgm:spPr/>
      <dgm:t>
        <a:bodyPr/>
        <a:lstStyle/>
        <a:p>
          <a:endParaRPr lang="es-EC"/>
        </a:p>
      </dgm:t>
    </dgm:pt>
    <dgm:pt modelId="{8CFA713B-1B6C-4260-9FC4-C52D499311D2}" type="sibTrans" cxnId="{745005BF-1E85-4EDC-93E9-E14C87096A67}">
      <dgm:prSet/>
      <dgm:spPr/>
      <dgm:t>
        <a:bodyPr/>
        <a:lstStyle/>
        <a:p>
          <a:endParaRPr lang="es-EC"/>
        </a:p>
      </dgm:t>
    </dgm:pt>
    <dgm:pt modelId="{B7158DD4-19B3-4746-880F-DBA6D332764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Proyección de la Demanda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C0A2F3B-52B5-41EF-9A0E-CE0BFC442020}" type="parTrans" cxnId="{562F509A-3DEF-4909-BBAF-4ED3E3AC36FB}">
      <dgm:prSet/>
      <dgm:spPr/>
      <dgm:t>
        <a:bodyPr/>
        <a:lstStyle/>
        <a:p>
          <a:endParaRPr lang="es-EC"/>
        </a:p>
      </dgm:t>
    </dgm:pt>
    <dgm:pt modelId="{F9D40BA0-9007-4AE3-B522-DBBC934C8E9A}" type="sibTrans" cxnId="{562F509A-3DEF-4909-BBAF-4ED3E3AC36FB}">
      <dgm:prSet/>
      <dgm:spPr/>
      <dgm:t>
        <a:bodyPr/>
        <a:lstStyle/>
        <a:p>
          <a:endParaRPr lang="es-EC"/>
        </a:p>
      </dgm:t>
    </dgm:pt>
    <dgm:pt modelId="{1E37ECA2-01BA-44D8-9047-E98C75725715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de la Demanda Insatisfecha 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062D4DA-84C0-4F79-84DD-35EBA204DACB}" type="parTrans" cxnId="{261515F3-A885-4B19-B033-9DDC8B6EA50F}">
      <dgm:prSet/>
      <dgm:spPr/>
      <dgm:t>
        <a:bodyPr/>
        <a:lstStyle/>
        <a:p>
          <a:endParaRPr lang="es-EC"/>
        </a:p>
      </dgm:t>
    </dgm:pt>
    <dgm:pt modelId="{3F5305BE-9BB3-404E-979C-A86B3F6FD9DD}" type="sibTrans" cxnId="{261515F3-A885-4B19-B033-9DDC8B6EA50F}">
      <dgm:prSet/>
      <dgm:spPr/>
      <dgm:t>
        <a:bodyPr/>
        <a:lstStyle/>
        <a:p>
          <a:endParaRPr lang="es-EC"/>
        </a:p>
      </dgm:t>
    </dgm:pt>
    <dgm:pt modelId="{389E01CB-A50A-49B6-9BFB-495CEA870DC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Tamaño de la Muestra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02E6C03-08AE-4FD3-8387-AB14F2EBA692}" type="sibTrans" cxnId="{AA8A8D19-6FAA-491D-8551-9861EC699E20}">
      <dgm:prSet/>
      <dgm:spPr/>
      <dgm:t>
        <a:bodyPr/>
        <a:lstStyle/>
        <a:p>
          <a:endParaRPr lang="es-EC"/>
        </a:p>
      </dgm:t>
    </dgm:pt>
    <dgm:pt modelId="{A1033AB7-326A-4EE7-B64A-5EF22CE8C7B2}" type="parTrans" cxnId="{AA8A8D19-6FAA-491D-8551-9861EC699E20}">
      <dgm:prSet/>
      <dgm:spPr/>
      <dgm:t>
        <a:bodyPr/>
        <a:lstStyle/>
        <a:p>
          <a:endParaRPr lang="es-EC"/>
        </a:p>
      </dgm:t>
    </dgm:pt>
    <dgm:pt modelId="{F00C2B5D-F291-4E87-A72B-046FB7B140F8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de la Demanda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CE13BEA-D3CC-432D-A021-87C8F4707454}" type="parTrans" cxnId="{86D28ECC-4BA3-42C3-882F-EFA9FA712975}">
      <dgm:prSet/>
      <dgm:spPr/>
      <dgm:t>
        <a:bodyPr/>
        <a:lstStyle/>
        <a:p>
          <a:endParaRPr lang="es-EC"/>
        </a:p>
      </dgm:t>
    </dgm:pt>
    <dgm:pt modelId="{D548C15E-D1CF-400B-AECF-86672444D8B1}" type="sibTrans" cxnId="{86D28ECC-4BA3-42C3-882F-EFA9FA712975}">
      <dgm:prSet/>
      <dgm:spPr/>
      <dgm:t>
        <a:bodyPr/>
        <a:lstStyle/>
        <a:p>
          <a:endParaRPr lang="es-EC"/>
        </a:p>
      </dgm:t>
    </dgm:pt>
    <dgm:pt modelId="{ECCD861E-7F20-4408-8121-AC3428E818D6}" type="pres">
      <dgm:prSet presAssocID="{F8DD2998-20A4-4689-A262-3BD54513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8FDCA-6A41-496C-9B87-7E9F72633FBE}" type="pres">
      <dgm:prSet presAssocID="{6E906756-1B1E-4F8B-87A2-A629A2336ED3}" presName="parentLin" presStyleCnt="0"/>
      <dgm:spPr/>
      <dgm:t>
        <a:bodyPr/>
        <a:lstStyle/>
        <a:p>
          <a:endParaRPr lang="en-US"/>
        </a:p>
      </dgm:t>
    </dgm:pt>
    <dgm:pt modelId="{36640199-6B24-4DEF-A13E-6673A73B5659}" type="pres">
      <dgm:prSet presAssocID="{6E906756-1B1E-4F8B-87A2-A629A2336ED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6007072-466F-4975-93AD-855ED0EE6F46}" type="pres">
      <dgm:prSet presAssocID="{6E906756-1B1E-4F8B-87A2-A629A2336ED3}" presName="parentText" presStyleLbl="node1" presStyleIdx="0" presStyleCnt="7" custScaleX="117277" custLinFactNeighborX="-6144" custLinFactNeighborY="7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A86-816A-4D1F-B767-8A375FA0F5B6}" type="pres">
      <dgm:prSet presAssocID="{6E906756-1B1E-4F8B-87A2-A629A2336ED3}" presName="negativeSpace" presStyleCnt="0"/>
      <dgm:spPr/>
      <dgm:t>
        <a:bodyPr/>
        <a:lstStyle/>
        <a:p>
          <a:endParaRPr lang="en-US"/>
        </a:p>
      </dgm:t>
    </dgm:pt>
    <dgm:pt modelId="{B99F88D3-D479-41B6-A4F1-1D72C96C76FE}" type="pres">
      <dgm:prSet presAssocID="{6E906756-1B1E-4F8B-87A2-A629A2336ED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13FB-8F2E-43BF-B974-DC26F6C88277}" type="pres">
      <dgm:prSet presAssocID="{5ECC908F-0E0C-49C8-81F2-194AB37ED4EE}" presName="spaceBetweenRectangles" presStyleCnt="0"/>
      <dgm:spPr/>
      <dgm:t>
        <a:bodyPr/>
        <a:lstStyle/>
        <a:p>
          <a:endParaRPr lang="en-US"/>
        </a:p>
      </dgm:t>
    </dgm:pt>
    <dgm:pt modelId="{CE86BE60-83FD-4029-AA59-74BD97D8FAFD}" type="pres">
      <dgm:prSet presAssocID="{187D85C0-F26C-49A1-9538-EF0A244A7650}" presName="parentLin" presStyleCnt="0"/>
      <dgm:spPr/>
      <dgm:t>
        <a:bodyPr/>
        <a:lstStyle/>
        <a:p>
          <a:endParaRPr lang="es-EC"/>
        </a:p>
      </dgm:t>
    </dgm:pt>
    <dgm:pt modelId="{5CDB5FD1-0BB0-4AA7-B32E-38E6AA377F60}" type="pres">
      <dgm:prSet presAssocID="{187D85C0-F26C-49A1-9538-EF0A244A7650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CDE77433-3F2C-417D-8156-3BF502DABB62}" type="pres">
      <dgm:prSet presAssocID="{187D85C0-F26C-49A1-9538-EF0A244A7650}" presName="parentText" presStyleLbl="node1" presStyleIdx="1" presStyleCnt="7" custScaleX="118375" custLinFactNeighborX="-8577" custLinFactNeighborY="94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427D1-ACBF-4D5F-9EE3-75C97C1C62C2}" type="pres">
      <dgm:prSet presAssocID="{187D85C0-F26C-49A1-9538-EF0A244A7650}" presName="negativeSpace" presStyleCnt="0"/>
      <dgm:spPr/>
      <dgm:t>
        <a:bodyPr/>
        <a:lstStyle/>
        <a:p>
          <a:endParaRPr lang="es-EC"/>
        </a:p>
      </dgm:t>
    </dgm:pt>
    <dgm:pt modelId="{A2CC9AA6-1C55-4830-A4A4-8B756374335C}" type="pres">
      <dgm:prSet presAssocID="{187D85C0-F26C-49A1-9538-EF0A244A7650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73329-B178-4CDA-95CD-6EE782287062}" type="pres">
      <dgm:prSet presAssocID="{60C71B6B-D1F9-41EB-AF48-F5EE7FFB2635}" presName="spaceBetweenRectangles" presStyleCnt="0"/>
      <dgm:spPr/>
      <dgm:t>
        <a:bodyPr/>
        <a:lstStyle/>
        <a:p>
          <a:endParaRPr lang="es-EC"/>
        </a:p>
      </dgm:t>
    </dgm:pt>
    <dgm:pt modelId="{22B6C400-7A30-4CE9-AD60-44E28E9C3376}" type="pres">
      <dgm:prSet presAssocID="{389E01CB-A50A-49B6-9BFB-495CEA870DC4}" presName="parentLin" presStyleCnt="0"/>
      <dgm:spPr/>
      <dgm:t>
        <a:bodyPr/>
        <a:lstStyle/>
        <a:p>
          <a:endParaRPr lang="es-EC"/>
        </a:p>
      </dgm:t>
    </dgm:pt>
    <dgm:pt modelId="{81434EB0-7F6B-4CB0-9DCB-FEA51B7A2B16}" type="pres">
      <dgm:prSet presAssocID="{389E01CB-A50A-49B6-9BFB-495CEA870DC4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9AE95F80-B945-4742-9B31-E419E80FB175}" type="pres">
      <dgm:prSet presAssocID="{389E01CB-A50A-49B6-9BFB-495CEA870DC4}" presName="parentText" presStyleLbl="node1" presStyleIdx="2" presStyleCnt="7" custScaleX="116714" custLinFactNeighborX="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FAE57-5121-401B-AB36-A6CD7A8DEB7A}" type="pres">
      <dgm:prSet presAssocID="{389E01CB-A50A-49B6-9BFB-495CEA870DC4}" presName="negativeSpace" presStyleCnt="0"/>
      <dgm:spPr/>
      <dgm:t>
        <a:bodyPr/>
        <a:lstStyle/>
        <a:p>
          <a:endParaRPr lang="es-EC"/>
        </a:p>
      </dgm:t>
    </dgm:pt>
    <dgm:pt modelId="{8996E3CF-25ED-4E24-A5EC-2AF58DC19D32}" type="pres">
      <dgm:prSet presAssocID="{389E01CB-A50A-49B6-9BFB-495CEA870DC4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0AA15-A3C3-45D7-9015-8D5874145313}" type="pres">
      <dgm:prSet presAssocID="{002E6C03-08AE-4FD3-8387-AB14F2EBA692}" presName="spaceBetweenRectangles" presStyleCnt="0"/>
      <dgm:spPr/>
      <dgm:t>
        <a:bodyPr/>
        <a:lstStyle/>
        <a:p>
          <a:endParaRPr lang="es-EC"/>
        </a:p>
      </dgm:t>
    </dgm:pt>
    <dgm:pt modelId="{DA8F87E0-37BA-4A08-9B47-55281B6FFE1A}" type="pres">
      <dgm:prSet presAssocID="{5A1621C9-7490-443A-B0DE-C995CD667A30}" presName="parentLin" presStyleCnt="0"/>
      <dgm:spPr/>
      <dgm:t>
        <a:bodyPr/>
        <a:lstStyle/>
        <a:p>
          <a:endParaRPr lang="es-EC"/>
        </a:p>
      </dgm:t>
    </dgm:pt>
    <dgm:pt modelId="{4867540F-A1A4-4E71-8FE7-41D3B539C847}" type="pres">
      <dgm:prSet presAssocID="{5A1621C9-7490-443A-B0DE-C995CD667A30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16B70FE9-50CC-4A15-AA98-F4924F39FC08}" type="pres">
      <dgm:prSet presAssocID="{5A1621C9-7490-443A-B0DE-C995CD667A30}" presName="parentText" presStyleLbl="node1" presStyleIdx="3" presStyleCnt="7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19A04-3DAB-4547-8E7A-973F9149EB76}" type="pres">
      <dgm:prSet presAssocID="{5A1621C9-7490-443A-B0DE-C995CD667A30}" presName="negativeSpace" presStyleCnt="0"/>
      <dgm:spPr/>
      <dgm:t>
        <a:bodyPr/>
        <a:lstStyle/>
        <a:p>
          <a:endParaRPr lang="es-EC"/>
        </a:p>
      </dgm:t>
    </dgm:pt>
    <dgm:pt modelId="{B584ABA1-E932-4E6E-BCDB-0DC5F2617780}" type="pres">
      <dgm:prSet presAssocID="{5A1621C9-7490-443A-B0DE-C995CD667A30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29768-5987-40BA-9FF8-D2C304413081}" type="pres">
      <dgm:prSet presAssocID="{8CFA713B-1B6C-4260-9FC4-C52D499311D2}" presName="spaceBetweenRectangles" presStyleCnt="0"/>
      <dgm:spPr/>
      <dgm:t>
        <a:bodyPr/>
        <a:lstStyle/>
        <a:p>
          <a:endParaRPr lang="es-EC"/>
        </a:p>
      </dgm:t>
    </dgm:pt>
    <dgm:pt modelId="{298E0F81-67C9-4FAB-A9E4-1AC463BB0EBB}" type="pres">
      <dgm:prSet presAssocID="{F00C2B5D-F291-4E87-A72B-046FB7B140F8}" presName="parentLin" presStyleCnt="0"/>
      <dgm:spPr/>
    </dgm:pt>
    <dgm:pt modelId="{E06D71BE-9C8D-4833-AA06-365A7DD1E858}" type="pres">
      <dgm:prSet presAssocID="{F00C2B5D-F291-4E87-A72B-046FB7B140F8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BA09DD83-5828-443F-96E5-9B27928E7DE6}" type="pres">
      <dgm:prSet presAssocID="{F00C2B5D-F291-4E87-A72B-046FB7B140F8}" presName="parentText" presStyleLbl="node1" presStyleIdx="4" presStyleCnt="7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12639-C173-4109-99AE-EDC7D39818D2}" type="pres">
      <dgm:prSet presAssocID="{F00C2B5D-F291-4E87-A72B-046FB7B140F8}" presName="negativeSpace" presStyleCnt="0"/>
      <dgm:spPr/>
    </dgm:pt>
    <dgm:pt modelId="{00C8BBFC-A97C-4CFB-975E-8507B54F2F88}" type="pres">
      <dgm:prSet presAssocID="{F00C2B5D-F291-4E87-A72B-046FB7B140F8}" presName="childText" presStyleLbl="conFgAcc1" presStyleIdx="4" presStyleCnt="7">
        <dgm:presLayoutVars>
          <dgm:bulletEnabled val="1"/>
        </dgm:presLayoutVars>
      </dgm:prSet>
      <dgm:spPr/>
    </dgm:pt>
    <dgm:pt modelId="{8E0383F6-00A7-4512-8E35-FB4DB9EE0465}" type="pres">
      <dgm:prSet presAssocID="{D548C15E-D1CF-400B-AECF-86672444D8B1}" presName="spaceBetweenRectangles" presStyleCnt="0"/>
      <dgm:spPr/>
    </dgm:pt>
    <dgm:pt modelId="{5788B81D-7937-418A-B3BF-D7673DB4D97D}" type="pres">
      <dgm:prSet presAssocID="{B7158DD4-19B3-4746-880F-DBA6D3327644}" presName="parentLin" presStyleCnt="0"/>
      <dgm:spPr/>
      <dgm:t>
        <a:bodyPr/>
        <a:lstStyle/>
        <a:p>
          <a:endParaRPr lang="es-EC"/>
        </a:p>
      </dgm:t>
    </dgm:pt>
    <dgm:pt modelId="{F2D9A681-49F2-4515-BD63-265D639223A6}" type="pres">
      <dgm:prSet presAssocID="{B7158DD4-19B3-4746-880F-DBA6D3327644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430B979B-D74F-4B53-9082-71A46A8A581F}" type="pres">
      <dgm:prSet presAssocID="{B7158DD4-19B3-4746-880F-DBA6D3327644}" presName="parentText" presStyleLbl="node1" presStyleIdx="5" presStyleCnt="7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778C9-2D95-4B8E-B9DF-A31BA69669E8}" type="pres">
      <dgm:prSet presAssocID="{B7158DD4-19B3-4746-880F-DBA6D3327644}" presName="negativeSpace" presStyleCnt="0"/>
      <dgm:spPr/>
      <dgm:t>
        <a:bodyPr/>
        <a:lstStyle/>
        <a:p>
          <a:endParaRPr lang="es-EC"/>
        </a:p>
      </dgm:t>
    </dgm:pt>
    <dgm:pt modelId="{AFC1D499-ECB4-4189-967E-1F377556AD37}" type="pres">
      <dgm:prSet presAssocID="{B7158DD4-19B3-4746-880F-DBA6D3327644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BF9D91-D440-4DC0-9F54-D546A0FAAAFE}" type="pres">
      <dgm:prSet presAssocID="{F9D40BA0-9007-4AE3-B522-DBBC934C8E9A}" presName="spaceBetweenRectangles" presStyleCnt="0"/>
      <dgm:spPr/>
      <dgm:t>
        <a:bodyPr/>
        <a:lstStyle/>
        <a:p>
          <a:endParaRPr lang="es-EC"/>
        </a:p>
      </dgm:t>
    </dgm:pt>
    <dgm:pt modelId="{0803B10F-D149-498A-8231-2305A572702B}" type="pres">
      <dgm:prSet presAssocID="{1E37ECA2-01BA-44D8-9047-E98C75725715}" presName="parentLin" presStyleCnt="0"/>
      <dgm:spPr/>
      <dgm:t>
        <a:bodyPr/>
        <a:lstStyle/>
        <a:p>
          <a:endParaRPr lang="es-EC"/>
        </a:p>
      </dgm:t>
    </dgm:pt>
    <dgm:pt modelId="{7CC4326B-EAA8-4921-834C-303AC2C272D1}" type="pres">
      <dgm:prSet presAssocID="{1E37ECA2-01BA-44D8-9047-E98C75725715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A60C7C15-57C9-4F27-923A-00E66E9100F6}" type="pres">
      <dgm:prSet presAssocID="{1E37ECA2-01BA-44D8-9047-E98C75725715}" presName="parentText" presStyleLbl="node1" presStyleIdx="6" presStyleCnt="7" custScaleX="116776" custLinFactNeighborX="3107" custLinFactNeighborY="254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8571B-B68F-4817-BC44-AAEA7CC10D62}" type="pres">
      <dgm:prSet presAssocID="{1E37ECA2-01BA-44D8-9047-E98C75725715}" presName="negativeSpace" presStyleCnt="0"/>
      <dgm:spPr/>
      <dgm:t>
        <a:bodyPr/>
        <a:lstStyle/>
        <a:p>
          <a:endParaRPr lang="es-EC"/>
        </a:p>
      </dgm:t>
    </dgm:pt>
    <dgm:pt modelId="{71D23FB3-1532-43D0-A891-FAFA2AEDC455}" type="pres">
      <dgm:prSet presAssocID="{1E37ECA2-01BA-44D8-9047-E98C7572571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6E19F9-5A30-4448-93AA-CCE85A747CF1}" type="presOf" srcId="{6E906756-1B1E-4F8B-87A2-A629A2336ED3}" destId="{36640199-6B24-4DEF-A13E-6673A73B5659}" srcOrd="0" destOrd="0" presId="urn:microsoft.com/office/officeart/2005/8/layout/list1"/>
    <dgm:cxn modelId="{562F509A-3DEF-4909-BBAF-4ED3E3AC36FB}" srcId="{F8DD2998-20A4-4689-A262-3BD54513716E}" destId="{B7158DD4-19B3-4746-880F-DBA6D3327644}" srcOrd="5" destOrd="0" parTransId="{5C0A2F3B-52B5-41EF-9A0E-CE0BFC442020}" sibTransId="{F9D40BA0-9007-4AE3-B522-DBBC934C8E9A}"/>
    <dgm:cxn modelId="{5D43F0E0-FBA0-48DB-8A4B-B70CEE4844ED}" type="presOf" srcId="{1E37ECA2-01BA-44D8-9047-E98C75725715}" destId="{7CC4326B-EAA8-4921-834C-303AC2C272D1}" srcOrd="0" destOrd="0" presId="urn:microsoft.com/office/officeart/2005/8/layout/list1"/>
    <dgm:cxn modelId="{63C6268C-837A-427F-A384-3F13CC3892B7}" type="presOf" srcId="{F00C2B5D-F291-4E87-A72B-046FB7B140F8}" destId="{E06D71BE-9C8D-4833-AA06-365A7DD1E858}" srcOrd="0" destOrd="0" presId="urn:microsoft.com/office/officeart/2005/8/layout/list1"/>
    <dgm:cxn modelId="{1748E7DA-3421-4B4F-B35F-156D61510A5D}" type="presOf" srcId="{F00C2B5D-F291-4E87-A72B-046FB7B140F8}" destId="{BA09DD83-5828-443F-96E5-9B27928E7DE6}" srcOrd="1" destOrd="0" presId="urn:microsoft.com/office/officeart/2005/8/layout/list1"/>
    <dgm:cxn modelId="{B6818B12-07D2-40AB-9B43-FEF8DFA4FBBF}" type="presOf" srcId="{B7158DD4-19B3-4746-880F-DBA6D3327644}" destId="{430B979B-D74F-4B53-9082-71A46A8A581F}" srcOrd="1" destOrd="0" presId="urn:microsoft.com/office/officeart/2005/8/layout/list1"/>
    <dgm:cxn modelId="{CEF22383-AD00-4F98-82A2-8A9EB6497399}" type="presOf" srcId="{389E01CB-A50A-49B6-9BFB-495CEA870DC4}" destId="{9AE95F80-B945-4742-9B31-E419E80FB175}" srcOrd="1" destOrd="0" presId="urn:microsoft.com/office/officeart/2005/8/layout/list1"/>
    <dgm:cxn modelId="{745005BF-1E85-4EDC-93E9-E14C87096A67}" srcId="{F8DD2998-20A4-4689-A262-3BD54513716E}" destId="{5A1621C9-7490-443A-B0DE-C995CD667A30}" srcOrd="3" destOrd="0" parTransId="{D8EB8F38-5100-4117-A45A-D12A8505A2AF}" sibTransId="{8CFA713B-1B6C-4260-9FC4-C52D499311D2}"/>
    <dgm:cxn modelId="{261515F3-A885-4B19-B033-9DDC8B6EA50F}" srcId="{F8DD2998-20A4-4689-A262-3BD54513716E}" destId="{1E37ECA2-01BA-44D8-9047-E98C75725715}" srcOrd="6" destOrd="0" parTransId="{1062D4DA-84C0-4F79-84DD-35EBA204DACB}" sibTransId="{3F5305BE-9BB3-404E-979C-A86B3F6FD9DD}"/>
    <dgm:cxn modelId="{B169AC77-7BF2-46F0-A223-A129A7915719}" type="presOf" srcId="{F8DD2998-20A4-4689-A262-3BD54513716E}" destId="{ECCD861E-7F20-4408-8121-AC3428E818D6}" srcOrd="0" destOrd="0" presId="urn:microsoft.com/office/officeart/2005/8/layout/list1"/>
    <dgm:cxn modelId="{29C6D7DB-15C3-4EEF-9772-33E3A2DDAE63}" type="presOf" srcId="{1E37ECA2-01BA-44D8-9047-E98C75725715}" destId="{A60C7C15-57C9-4F27-923A-00E66E9100F6}" srcOrd="1" destOrd="0" presId="urn:microsoft.com/office/officeart/2005/8/layout/list1"/>
    <dgm:cxn modelId="{AA8A8D19-6FAA-491D-8551-9861EC699E20}" srcId="{F8DD2998-20A4-4689-A262-3BD54513716E}" destId="{389E01CB-A50A-49B6-9BFB-495CEA870DC4}" srcOrd="2" destOrd="0" parTransId="{A1033AB7-326A-4EE7-B64A-5EF22CE8C7B2}" sibTransId="{002E6C03-08AE-4FD3-8387-AB14F2EBA692}"/>
    <dgm:cxn modelId="{2CC93CEF-317A-432E-A089-42F386C41203}" type="presOf" srcId="{5A1621C9-7490-443A-B0DE-C995CD667A30}" destId="{16B70FE9-50CC-4A15-AA98-F4924F39FC08}" srcOrd="1" destOrd="0" presId="urn:microsoft.com/office/officeart/2005/8/layout/list1"/>
    <dgm:cxn modelId="{AFA210B4-E246-4294-8BAD-93998EA0AE94}" type="presOf" srcId="{389E01CB-A50A-49B6-9BFB-495CEA870DC4}" destId="{81434EB0-7F6B-4CB0-9DCB-FEA51B7A2B16}" srcOrd="0" destOrd="0" presId="urn:microsoft.com/office/officeart/2005/8/layout/list1"/>
    <dgm:cxn modelId="{1087E257-4525-48E0-8D57-89A72E919FC6}" type="presOf" srcId="{5A1621C9-7490-443A-B0DE-C995CD667A30}" destId="{4867540F-A1A4-4E71-8FE7-41D3B539C847}" srcOrd="0" destOrd="0" presId="urn:microsoft.com/office/officeart/2005/8/layout/list1"/>
    <dgm:cxn modelId="{9A2BE6ED-95DB-4A12-9789-62138FB53E57}" type="presOf" srcId="{187D85C0-F26C-49A1-9538-EF0A244A7650}" destId="{CDE77433-3F2C-417D-8156-3BF502DABB62}" srcOrd="1" destOrd="0" presId="urn:microsoft.com/office/officeart/2005/8/layout/list1"/>
    <dgm:cxn modelId="{3B0E19C5-64BD-4BB1-91EA-808EAFD1D098}" type="presOf" srcId="{6E906756-1B1E-4F8B-87A2-A629A2336ED3}" destId="{16007072-466F-4975-93AD-855ED0EE6F46}" srcOrd="1" destOrd="0" presId="urn:microsoft.com/office/officeart/2005/8/layout/list1"/>
    <dgm:cxn modelId="{049846C0-84A4-41F8-985E-2B15B21B6C50}" type="presOf" srcId="{187D85C0-F26C-49A1-9538-EF0A244A7650}" destId="{5CDB5FD1-0BB0-4AA7-B32E-38E6AA377F60}" srcOrd="0" destOrd="0" presId="urn:microsoft.com/office/officeart/2005/8/layout/list1"/>
    <dgm:cxn modelId="{86D28ECC-4BA3-42C3-882F-EFA9FA712975}" srcId="{F8DD2998-20A4-4689-A262-3BD54513716E}" destId="{F00C2B5D-F291-4E87-A72B-046FB7B140F8}" srcOrd="4" destOrd="0" parTransId="{0CE13BEA-D3CC-432D-A021-87C8F4707454}" sibTransId="{D548C15E-D1CF-400B-AECF-86672444D8B1}"/>
    <dgm:cxn modelId="{AF30AE88-0C24-48CC-9904-EB41C635761C}" srcId="{F8DD2998-20A4-4689-A262-3BD54513716E}" destId="{6E906756-1B1E-4F8B-87A2-A629A2336ED3}" srcOrd="0" destOrd="0" parTransId="{CC4A76D3-0657-4769-AFFB-83E872ACBFAB}" sibTransId="{5ECC908F-0E0C-49C8-81F2-194AB37ED4EE}"/>
    <dgm:cxn modelId="{4BF727B6-729B-4EC6-B77F-91EB44F57600}" srcId="{F8DD2998-20A4-4689-A262-3BD54513716E}" destId="{187D85C0-F26C-49A1-9538-EF0A244A7650}" srcOrd="1" destOrd="0" parTransId="{D13EB6AD-D64D-41CA-9FC1-35C4740BD0C3}" sibTransId="{60C71B6B-D1F9-41EB-AF48-F5EE7FFB2635}"/>
    <dgm:cxn modelId="{90E3284B-760B-475C-95B7-FC7CF06D8802}" type="presOf" srcId="{B7158DD4-19B3-4746-880F-DBA6D3327644}" destId="{F2D9A681-49F2-4515-BD63-265D639223A6}" srcOrd="0" destOrd="0" presId="urn:microsoft.com/office/officeart/2005/8/layout/list1"/>
    <dgm:cxn modelId="{B23570C8-FA9B-4586-8519-0EE140F61E4F}" type="presParOf" srcId="{ECCD861E-7F20-4408-8121-AC3428E818D6}" destId="{60F8FDCA-6A41-496C-9B87-7E9F72633FBE}" srcOrd="0" destOrd="0" presId="urn:microsoft.com/office/officeart/2005/8/layout/list1"/>
    <dgm:cxn modelId="{955F730C-17E9-4AB4-8E52-2ABF90DE2057}" type="presParOf" srcId="{60F8FDCA-6A41-496C-9B87-7E9F72633FBE}" destId="{36640199-6B24-4DEF-A13E-6673A73B5659}" srcOrd="0" destOrd="0" presId="urn:microsoft.com/office/officeart/2005/8/layout/list1"/>
    <dgm:cxn modelId="{E34D68BA-757A-4679-9A11-7B03A40D380A}" type="presParOf" srcId="{60F8FDCA-6A41-496C-9B87-7E9F72633FBE}" destId="{16007072-466F-4975-93AD-855ED0EE6F46}" srcOrd="1" destOrd="0" presId="urn:microsoft.com/office/officeart/2005/8/layout/list1"/>
    <dgm:cxn modelId="{E8933519-6978-453D-B161-425FBA212DCF}" type="presParOf" srcId="{ECCD861E-7F20-4408-8121-AC3428E818D6}" destId="{C3674A86-816A-4D1F-B767-8A375FA0F5B6}" srcOrd="1" destOrd="0" presId="urn:microsoft.com/office/officeart/2005/8/layout/list1"/>
    <dgm:cxn modelId="{1F1DDB2F-1F26-482B-AEC0-13373B7525BA}" type="presParOf" srcId="{ECCD861E-7F20-4408-8121-AC3428E818D6}" destId="{B99F88D3-D479-41B6-A4F1-1D72C96C76FE}" srcOrd="2" destOrd="0" presId="urn:microsoft.com/office/officeart/2005/8/layout/list1"/>
    <dgm:cxn modelId="{C4247915-DC25-4E91-B133-6EE2AEBD87E7}" type="presParOf" srcId="{ECCD861E-7F20-4408-8121-AC3428E818D6}" destId="{834213FB-8F2E-43BF-B974-DC26F6C88277}" srcOrd="3" destOrd="0" presId="urn:microsoft.com/office/officeart/2005/8/layout/list1"/>
    <dgm:cxn modelId="{BF182CBE-5DFA-421A-BAD9-5506951EA4F7}" type="presParOf" srcId="{ECCD861E-7F20-4408-8121-AC3428E818D6}" destId="{CE86BE60-83FD-4029-AA59-74BD97D8FAFD}" srcOrd="4" destOrd="0" presId="urn:microsoft.com/office/officeart/2005/8/layout/list1"/>
    <dgm:cxn modelId="{773B0537-4768-4F7B-85B8-E17B4DE2A765}" type="presParOf" srcId="{CE86BE60-83FD-4029-AA59-74BD97D8FAFD}" destId="{5CDB5FD1-0BB0-4AA7-B32E-38E6AA377F60}" srcOrd="0" destOrd="0" presId="urn:microsoft.com/office/officeart/2005/8/layout/list1"/>
    <dgm:cxn modelId="{3A6A699C-0B62-4E4C-808B-41AB72F00624}" type="presParOf" srcId="{CE86BE60-83FD-4029-AA59-74BD97D8FAFD}" destId="{CDE77433-3F2C-417D-8156-3BF502DABB62}" srcOrd="1" destOrd="0" presId="urn:microsoft.com/office/officeart/2005/8/layout/list1"/>
    <dgm:cxn modelId="{7B210FEF-38FE-44B6-B2A3-8ABEE4382403}" type="presParOf" srcId="{ECCD861E-7F20-4408-8121-AC3428E818D6}" destId="{A30427D1-ACBF-4D5F-9EE3-75C97C1C62C2}" srcOrd="5" destOrd="0" presId="urn:microsoft.com/office/officeart/2005/8/layout/list1"/>
    <dgm:cxn modelId="{0BB02602-817A-48C7-9A02-74ED88825B1E}" type="presParOf" srcId="{ECCD861E-7F20-4408-8121-AC3428E818D6}" destId="{A2CC9AA6-1C55-4830-A4A4-8B756374335C}" srcOrd="6" destOrd="0" presId="urn:microsoft.com/office/officeart/2005/8/layout/list1"/>
    <dgm:cxn modelId="{AEF20F25-C89D-4C07-AE12-DFBE8A68356A}" type="presParOf" srcId="{ECCD861E-7F20-4408-8121-AC3428E818D6}" destId="{D0A73329-B178-4CDA-95CD-6EE782287062}" srcOrd="7" destOrd="0" presId="urn:microsoft.com/office/officeart/2005/8/layout/list1"/>
    <dgm:cxn modelId="{194661D3-90DE-4732-9AB8-64A4187AB42C}" type="presParOf" srcId="{ECCD861E-7F20-4408-8121-AC3428E818D6}" destId="{22B6C400-7A30-4CE9-AD60-44E28E9C3376}" srcOrd="8" destOrd="0" presId="urn:microsoft.com/office/officeart/2005/8/layout/list1"/>
    <dgm:cxn modelId="{CD20410F-670A-4AFB-BFE0-4BC0FF46006C}" type="presParOf" srcId="{22B6C400-7A30-4CE9-AD60-44E28E9C3376}" destId="{81434EB0-7F6B-4CB0-9DCB-FEA51B7A2B16}" srcOrd="0" destOrd="0" presId="urn:microsoft.com/office/officeart/2005/8/layout/list1"/>
    <dgm:cxn modelId="{52E41DC6-0658-412F-A8C6-5C643E1197C0}" type="presParOf" srcId="{22B6C400-7A30-4CE9-AD60-44E28E9C3376}" destId="{9AE95F80-B945-4742-9B31-E419E80FB175}" srcOrd="1" destOrd="0" presId="urn:microsoft.com/office/officeart/2005/8/layout/list1"/>
    <dgm:cxn modelId="{B5A7B1C5-0BEF-4AC9-89CA-B53DB897A2B0}" type="presParOf" srcId="{ECCD861E-7F20-4408-8121-AC3428E818D6}" destId="{F03FAE57-5121-401B-AB36-A6CD7A8DEB7A}" srcOrd="9" destOrd="0" presId="urn:microsoft.com/office/officeart/2005/8/layout/list1"/>
    <dgm:cxn modelId="{7D8AC700-A7E2-4D94-933E-F625B268904F}" type="presParOf" srcId="{ECCD861E-7F20-4408-8121-AC3428E818D6}" destId="{8996E3CF-25ED-4E24-A5EC-2AF58DC19D32}" srcOrd="10" destOrd="0" presId="urn:microsoft.com/office/officeart/2005/8/layout/list1"/>
    <dgm:cxn modelId="{C20C7A37-4A22-4BAC-8827-67BC307DECAF}" type="presParOf" srcId="{ECCD861E-7F20-4408-8121-AC3428E818D6}" destId="{8CA0AA15-A3C3-45D7-9015-8D5874145313}" srcOrd="11" destOrd="0" presId="urn:microsoft.com/office/officeart/2005/8/layout/list1"/>
    <dgm:cxn modelId="{E831064A-9CB3-4898-8659-C8071A0D7761}" type="presParOf" srcId="{ECCD861E-7F20-4408-8121-AC3428E818D6}" destId="{DA8F87E0-37BA-4A08-9B47-55281B6FFE1A}" srcOrd="12" destOrd="0" presId="urn:microsoft.com/office/officeart/2005/8/layout/list1"/>
    <dgm:cxn modelId="{28184B9F-365A-417F-9C53-C0BC42F3A12D}" type="presParOf" srcId="{DA8F87E0-37BA-4A08-9B47-55281B6FFE1A}" destId="{4867540F-A1A4-4E71-8FE7-41D3B539C847}" srcOrd="0" destOrd="0" presId="urn:microsoft.com/office/officeart/2005/8/layout/list1"/>
    <dgm:cxn modelId="{54AA7FFC-4D5B-48C9-ACBF-6E8EC62B6801}" type="presParOf" srcId="{DA8F87E0-37BA-4A08-9B47-55281B6FFE1A}" destId="{16B70FE9-50CC-4A15-AA98-F4924F39FC08}" srcOrd="1" destOrd="0" presId="urn:microsoft.com/office/officeart/2005/8/layout/list1"/>
    <dgm:cxn modelId="{9693966E-41B5-4A6D-90C0-0C2A53F43631}" type="presParOf" srcId="{ECCD861E-7F20-4408-8121-AC3428E818D6}" destId="{99519A04-3DAB-4547-8E7A-973F9149EB76}" srcOrd="13" destOrd="0" presId="urn:microsoft.com/office/officeart/2005/8/layout/list1"/>
    <dgm:cxn modelId="{F4B3E663-CBC2-4A9F-B2EF-CE6389D6689B}" type="presParOf" srcId="{ECCD861E-7F20-4408-8121-AC3428E818D6}" destId="{B584ABA1-E932-4E6E-BCDB-0DC5F2617780}" srcOrd="14" destOrd="0" presId="urn:microsoft.com/office/officeart/2005/8/layout/list1"/>
    <dgm:cxn modelId="{4AF37137-60F2-424E-8EC5-1949C4F1D602}" type="presParOf" srcId="{ECCD861E-7F20-4408-8121-AC3428E818D6}" destId="{A7829768-5987-40BA-9FF8-D2C304413081}" srcOrd="15" destOrd="0" presId="urn:microsoft.com/office/officeart/2005/8/layout/list1"/>
    <dgm:cxn modelId="{6D5BB581-640D-4969-B8E0-5819407915C1}" type="presParOf" srcId="{ECCD861E-7F20-4408-8121-AC3428E818D6}" destId="{298E0F81-67C9-4FAB-A9E4-1AC463BB0EBB}" srcOrd="16" destOrd="0" presId="urn:microsoft.com/office/officeart/2005/8/layout/list1"/>
    <dgm:cxn modelId="{396FE525-F8FF-4DCD-87AF-FEA308A82FEA}" type="presParOf" srcId="{298E0F81-67C9-4FAB-A9E4-1AC463BB0EBB}" destId="{E06D71BE-9C8D-4833-AA06-365A7DD1E858}" srcOrd="0" destOrd="0" presId="urn:microsoft.com/office/officeart/2005/8/layout/list1"/>
    <dgm:cxn modelId="{7B2839DD-1D78-4D59-833C-78DA02B9C28A}" type="presParOf" srcId="{298E0F81-67C9-4FAB-A9E4-1AC463BB0EBB}" destId="{BA09DD83-5828-443F-96E5-9B27928E7DE6}" srcOrd="1" destOrd="0" presId="urn:microsoft.com/office/officeart/2005/8/layout/list1"/>
    <dgm:cxn modelId="{508BC958-D2C2-467C-9888-5AAAD4B47E53}" type="presParOf" srcId="{ECCD861E-7F20-4408-8121-AC3428E818D6}" destId="{39612639-C173-4109-99AE-EDC7D39818D2}" srcOrd="17" destOrd="0" presId="urn:microsoft.com/office/officeart/2005/8/layout/list1"/>
    <dgm:cxn modelId="{BE52C4C0-B99D-4CDB-9DC1-22C75D47F66B}" type="presParOf" srcId="{ECCD861E-7F20-4408-8121-AC3428E818D6}" destId="{00C8BBFC-A97C-4CFB-975E-8507B54F2F88}" srcOrd="18" destOrd="0" presId="urn:microsoft.com/office/officeart/2005/8/layout/list1"/>
    <dgm:cxn modelId="{B651789C-7C2A-427D-AA28-06F6113E7827}" type="presParOf" srcId="{ECCD861E-7F20-4408-8121-AC3428E818D6}" destId="{8E0383F6-00A7-4512-8E35-FB4DB9EE0465}" srcOrd="19" destOrd="0" presId="urn:microsoft.com/office/officeart/2005/8/layout/list1"/>
    <dgm:cxn modelId="{E6D5E4AA-70E5-42BB-8A44-88FE63CF52CE}" type="presParOf" srcId="{ECCD861E-7F20-4408-8121-AC3428E818D6}" destId="{5788B81D-7937-418A-B3BF-D7673DB4D97D}" srcOrd="20" destOrd="0" presId="urn:microsoft.com/office/officeart/2005/8/layout/list1"/>
    <dgm:cxn modelId="{35C86FA4-A1A7-4F45-9902-A6C0FEAE815E}" type="presParOf" srcId="{5788B81D-7937-418A-B3BF-D7673DB4D97D}" destId="{F2D9A681-49F2-4515-BD63-265D639223A6}" srcOrd="0" destOrd="0" presId="urn:microsoft.com/office/officeart/2005/8/layout/list1"/>
    <dgm:cxn modelId="{713DE9D3-A935-47CE-B459-159106DA33CD}" type="presParOf" srcId="{5788B81D-7937-418A-B3BF-D7673DB4D97D}" destId="{430B979B-D74F-4B53-9082-71A46A8A581F}" srcOrd="1" destOrd="0" presId="urn:microsoft.com/office/officeart/2005/8/layout/list1"/>
    <dgm:cxn modelId="{0FB2C3FD-6008-45AF-8B89-5487DEFACA38}" type="presParOf" srcId="{ECCD861E-7F20-4408-8121-AC3428E818D6}" destId="{93C778C9-2D95-4B8E-B9DF-A31BA69669E8}" srcOrd="21" destOrd="0" presId="urn:microsoft.com/office/officeart/2005/8/layout/list1"/>
    <dgm:cxn modelId="{D2CA7931-0697-4C6E-9740-375430FA234C}" type="presParOf" srcId="{ECCD861E-7F20-4408-8121-AC3428E818D6}" destId="{AFC1D499-ECB4-4189-967E-1F377556AD37}" srcOrd="22" destOrd="0" presId="urn:microsoft.com/office/officeart/2005/8/layout/list1"/>
    <dgm:cxn modelId="{36616091-007E-4A8B-9D60-5CDC69F58321}" type="presParOf" srcId="{ECCD861E-7F20-4408-8121-AC3428E818D6}" destId="{66BF9D91-D440-4DC0-9F54-D546A0FAAAFE}" srcOrd="23" destOrd="0" presId="urn:microsoft.com/office/officeart/2005/8/layout/list1"/>
    <dgm:cxn modelId="{4AC37350-00CE-4D31-A677-8AB6CB3D046B}" type="presParOf" srcId="{ECCD861E-7F20-4408-8121-AC3428E818D6}" destId="{0803B10F-D149-498A-8231-2305A572702B}" srcOrd="24" destOrd="0" presId="urn:microsoft.com/office/officeart/2005/8/layout/list1"/>
    <dgm:cxn modelId="{CBC1441E-6FAC-4436-8810-CDF3162BE119}" type="presParOf" srcId="{0803B10F-D149-498A-8231-2305A572702B}" destId="{7CC4326B-EAA8-4921-834C-303AC2C272D1}" srcOrd="0" destOrd="0" presId="urn:microsoft.com/office/officeart/2005/8/layout/list1"/>
    <dgm:cxn modelId="{5E25EA08-D0B2-4EAE-9CC6-8EDDC95297B7}" type="presParOf" srcId="{0803B10F-D149-498A-8231-2305A572702B}" destId="{A60C7C15-57C9-4F27-923A-00E66E9100F6}" srcOrd="1" destOrd="0" presId="urn:microsoft.com/office/officeart/2005/8/layout/list1"/>
    <dgm:cxn modelId="{0A66C389-A61F-4F85-BE4C-08340CDD0CAF}" type="presParOf" srcId="{ECCD861E-7F20-4408-8121-AC3428E818D6}" destId="{F008571B-B68F-4817-BC44-AAEA7CC10D62}" srcOrd="25" destOrd="0" presId="urn:microsoft.com/office/officeart/2005/8/layout/list1"/>
    <dgm:cxn modelId="{AA528627-97A1-4A92-A3BC-48BF7DDBDE01}" type="presParOf" srcId="{ECCD861E-7F20-4408-8121-AC3428E818D6}" destId="{71D23FB3-1532-43D0-A891-FAFA2AEDC45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D2998-20A4-4689-A262-3BD54513716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E906756-1B1E-4F8B-87A2-A629A2336ED3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Determinación de la Localización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CC908F-0E0C-49C8-81F2-194AB37ED4EE}" type="sibTrans" cxnId="{AF30AE88-0C24-48CC-9904-EB41C635761C}">
      <dgm:prSet/>
      <dgm:spPr/>
      <dgm:t>
        <a:bodyPr/>
        <a:lstStyle/>
        <a:p>
          <a:endParaRPr lang="es-CO"/>
        </a:p>
      </dgm:t>
    </dgm:pt>
    <dgm:pt modelId="{CC4A76D3-0657-4769-AFFB-83E872ACBFAB}" type="parTrans" cxnId="{AF30AE88-0C24-48CC-9904-EB41C635761C}">
      <dgm:prSet/>
      <dgm:spPr/>
      <dgm:t>
        <a:bodyPr/>
        <a:lstStyle/>
        <a:p>
          <a:endParaRPr lang="es-CO"/>
        </a:p>
      </dgm:t>
    </dgm:pt>
    <dgm:pt modelId="{187D85C0-F26C-49A1-9538-EF0A244A765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Organigrama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13EB6AD-D64D-41CA-9FC1-35C4740BD0C3}" type="parTrans" cxnId="{4BF727B6-729B-4EC6-B77F-91EB44F57600}">
      <dgm:prSet/>
      <dgm:spPr/>
      <dgm:t>
        <a:bodyPr/>
        <a:lstStyle/>
        <a:p>
          <a:endParaRPr lang="es-EC"/>
        </a:p>
      </dgm:t>
    </dgm:pt>
    <dgm:pt modelId="{60C71B6B-D1F9-41EB-AF48-F5EE7FFB2635}" type="sibTrans" cxnId="{4BF727B6-729B-4EC6-B77F-91EB44F57600}">
      <dgm:prSet/>
      <dgm:spPr/>
      <dgm:t>
        <a:bodyPr/>
        <a:lstStyle/>
        <a:p>
          <a:endParaRPr lang="es-EC"/>
        </a:p>
      </dgm:t>
    </dgm:pt>
    <dgm:pt modelId="{5A1621C9-7490-443A-B0DE-C995CD667A3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Proceso Productivo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8EB8F38-5100-4117-A45A-D12A8505A2AF}" type="parTrans" cxnId="{745005BF-1E85-4EDC-93E9-E14C87096A67}">
      <dgm:prSet/>
      <dgm:spPr/>
      <dgm:t>
        <a:bodyPr/>
        <a:lstStyle/>
        <a:p>
          <a:endParaRPr lang="es-EC"/>
        </a:p>
      </dgm:t>
    </dgm:pt>
    <dgm:pt modelId="{8CFA713B-1B6C-4260-9FC4-C52D499311D2}" type="sibTrans" cxnId="{745005BF-1E85-4EDC-93E9-E14C87096A67}">
      <dgm:prSet/>
      <dgm:spPr/>
      <dgm:t>
        <a:bodyPr/>
        <a:lstStyle/>
        <a:p>
          <a:endParaRPr lang="es-EC"/>
        </a:p>
      </dgm:t>
    </dgm:pt>
    <dgm:pt modelId="{389E01CB-A50A-49B6-9BFB-495CEA870DC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Recursos Físicos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02E6C03-08AE-4FD3-8387-AB14F2EBA692}" type="sibTrans" cxnId="{AA8A8D19-6FAA-491D-8551-9861EC699E20}">
      <dgm:prSet/>
      <dgm:spPr/>
      <dgm:t>
        <a:bodyPr/>
        <a:lstStyle/>
        <a:p>
          <a:endParaRPr lang="es-EC"/>
        </a:p>
      </dgm:t>
    </dgm:pt>
    <dgm:pt modelId="{A1033AB7-326A-4EE7-B64A-5EF22CE8C7B2}" type="parTrans" cxnId="{AA8A8D19-6FAA-491D-8551-9861EC699E20}">
      <dgm:prSet/>
      <dgm:spPr/>
      <dgm:t>
        <a:bodyPr/>
        <a:lstStyle/>
        <a:p>
          <a:endParaRPr lang="es-EC"/>
        </a:p>
      </dgm:t>
    </dgm:pt>
    <dgm:pt modelId="{ECCD861E-7F20-4408-8121-AC3428E818D6}" type="pres">
      <dgm:prSet presAssocID="{F8DD2998-20A4-4689-A262-3BD54513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8FDCA-6A41-496C-9B87-7E9F72633FBE}" type="pres">
      <dgm:prSet presAssocID="{6E906756-1B1E-4F8B-87A2-A629A2336ED3}" presName="parentLin" presStyleCnt="0"/>
      <dgm:spPr/>
      <dgm:t>
        <a:bodyPr/>
        <a:lstStyle/>
        <a:p>
          <a:endParaRPr lang="en-US"/>
        </a:p>
      </dgm:t>
    </dgm:pt>
    <dgm:pt modelId="{36640199-6B24-4DEF-A13E-6673A73B5659}" type="pres">
      <dgm:prSet presAssocID="{6E906756-1B1E-4F8B-87A2-A629A2336ED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6007072-466F-4975-93AD-855ED0EE6F46}" type="pres">
      <dgm:prSet presAssocID="{6E906756-1B1E-4F8B-87A2-A629A2336ED3}" presName="parentText" presStyleLbl="node1" presStyleIdx="0" presStyleCnt="4" custScaleX="117277" custLinFactNeighborX="-6144" custLinFactNeighborY="7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A86-816A-4D1F-B767-8A375FA0F5B6}" type="pres">
      <dgm:prSet presAssocID="{6E906756-1B1E-4F8B-87A2-A629A2336ED3}" presName="negativeSpace" presStyleCnt="0"/>
      <dgm:spPr/>
      <dgm:t>
        <a:bodyPr/>
        <a:lstStyle/>
        <a:p>
          <a:endParaRPr lang="en-US"/>
        </a:p>
      </dgm:t>
    </dgm:pt>
    <dgm:pt modelId="{B99F88D3-D479-41B6-A4F1-1D72C96C76FE}" type="pres">
      <dgm:prSet presAssocID="{6E906756-1B1E-4F8B-87A2-A629A2336ED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13FB-8F2E-43BF-B974-DC26F6C88277}" type="pres">
      <dgm:prSet presAssocID="{5ECC908F-0E0C-49C8-81F2-194AB37ED4EE}" presName="spaceBetweenRectangles" presStyleCnt="0"/>
      <dgm:spPr/>
      <dgm:t>
        <a:bodyPr/>
        <a:lstStyle/>
        <a:p>
          <a:endParaRPr lang="en-US"/>
        </a:p>
      </dgm:t>
    </dgm:pt>
    <dgm:pt modelId="{CE86BE60-83FD-4029-AA59-74BD97D8FAFD}" type="pres">
      <dgm:prSet presAssocID="{187D85C0-F26C-49A1-9538-EF0A244A7650}" presName="parentLin" presStyleCnt="0"/>
      <dgm:spPr/>
      <dgm:t>
        <a:bodyPr/>
        <a:lstStyle/>
        <a:p>
          <a:endParaRPr lang="es-EC"/>
        </a:p>
      </dgm:t>
    </dgm:pt>
    <dgm:pt modelId="{5CDB5FD1-0BB0-4AA7-B32E-38E6AA377F60}" type="pres">
      <dgm:prSet presAssocID="{187D85C0-F26C-49A1-9538-EF0A244A7650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CDE77433-3F2C-417D-8156-3BF502DABB62}" type="pres">
      <dgm:prSet presAssocID="{187D85C0-F26C-49A1-9538-EF0A244A7650}" presName="parentText" presStyleLbl="node1" presStyleIdx="1" presStyleCnt="4" custScaleX="118375" custLinFactNeighborX="-8577" custLinFactNeighborY="94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427D1-ACBF-4D5F-9EE3-75C97C1C62C2}" type="pres">
      <dgm:prSet presAssocID="{187D85C0-F26C-49A1-9538-EF0A244A7650}" presName="negativeSpace" presStyleCnt="0"/>
      <dgm:spPr/>
      <dgm:t>
        <a:bodyPr/>
        <a:lstStyle/>
        <a:p>
          <a:endParaRPr lang="es-EC"/>
        </a:p>
      </dgm:t>
    </dgm:pt>
    <dgm:pt modelId="{A2CC9AA6-1C55-4830-A4A4-8B756374335C}" type="pres">
      <dgm:prSet presAssocID="{187D85C0-F26C-49A1-9538-EF0A244A765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73329-B178-4CDA-95CD-6EE782287062}" type="pres">
      <dgm:prSet presAssocID="{60C71B6B-D1F9-41EB-AF48-F5EE7FFB2635}" presName="spaceBetweenRectangles" presStyleCnt="0"/>
      <dgm:spPr/>
      <dgm:t>
        <a:bodyPr/>
        <a:lstStyle/>
        <a:p>
          <a:endParaRPr lang="es-EC"/>
        </a:p>
      </dgm:t>
    </dgm:pt>
    <dgm:pt modelId="{22B6C400-7A30-4CE9-AD60-44E28E9C3376}" type="pres">
      <dgm:prSet presAssocID="{389E01CB-A50A-49B6-9BFB-495CEA870DC4}" presName="parentLin" presStyleCnt="0"/>
      <dgm:spPr/>
      <dgm:t>
        <a:bodyPr/>
        <a:lstStyle/>
        <a:p>
          <a:endParaRPr lang="es-EC"/>
        </a:p>
      </dgm:t>
    </dgm:pt>
    <dgm:pt modelId="{81434EB0-7F6B-4CB0-9DCB-FEA51B7A2B16}" type="pres">
      <dgm:prSet presAssocID="{389E01CB-A50A-49B6-9BFB-495CEA870DC4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9AE95F80-B945-4742-9B31-E419E80FB175}" type="pres">
      <dgm:prSet presAssocID="{389E01CB-A50A-49B6-9BFB-495CEA870DC4}" presName="parentText" presStyleLbl="node1" presStyleIdx="2" presStyleCnt="4" custScaleX="116714" custLinFactNeighborX="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FAE57-5121-401B-AB36-A6CD7A8DEB7A}" type="pres">
      <dgm:prSet presAssocID="{389E01CB-A50A-49B6-9BFB-495CEA870DC4}" presName="negativeSpace" presStyleCnt="0"/>
      <dgm:spPr/>
      <dgm:t>
        <a:bodyPr/>
        <a:lstStyle/>
        <a:p>
          <a:endParaRPr lang="es-EC"/>
        </a:p>
      </dgm:t>
    </dgm:pt>
    <dgm:pt modelId="{8996E3CF-25ED-4E24-A5EC-2AF58DC19D32}" type="pres">
      <dgm:prSet presAssocID="{389E01CB-A50A-49B6-9BFB-495CEA870DC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0AA15-A3C3-45D7-9015-8D5874145313}" type="pres">
      <dgm:prSet presAssocID="{002E6C03-08AE-4FD3-8387-AB14F2EBA692}" presName="spaceBetweenRectangles" presStyleCnt="0"/>
      <dgm:spPr/>
      <dgm:t>
        <a:bodyPr/>
        <a:lstStyle/>
        <a:p>
          <a:endParaRPr lang="es-EC"/>
        </a:p>
      </dgm:t>
    </dgm:pt>
    <dgm:pt modelId="{DA8F87E0-37BA-4A08-9B47-55281B6FFE1A}" type="pres">
      <dgm:prSet presAssocID="{5A1621C9-7490-443A-B0DE-C995CD667A30}" presName="parentLin" presStyleCnt="0"/>
      <dgm:spPr/>
      <dgm:t>
        <a:bodyPr/>
        <a:lstStyle/>
        <a:p>
          <a:endParaRPr lang="es-EC"/>
        </a:p>
      </dgm:t>
    </dgm:pt>
    <dgm:pt modelId="{4867540F-A1A4-4E71-8FE7-41D3B539C847}" type="pres">
      <dgm:prSet presAssocID="{5A1621C9-7490-443A-B0DE-C995CD667A30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16B70FE9-50CC-4A15-AA98-F4924F39FC08}" type="pres">
      <dgm:prSet presAssocID="{5A1621C9-7490-443A-B0DE-C995CD667A30}" presName="parentText" presStyleLbl="node1" presStyleIdx="3" presStyleCnt="4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19A04-3DAB-4547-8E7A-973F9149EB76}" type="pres">
      <dgm:prSet presAssocID="{5A1621C9-7490-443A-B0DE-C995CD667A30}" presName="negativeSpace" presStyleCnt="0"/>
      <dgm:spPr/>
      <dgm:t>
        <a:bodyPr/>
        <a:lstStyle/>
        <a:p>
          <a:endParaRPr lang="es-EC"/>
        </a:p>
      </dgm:t>
    </dgm:pt>
    <dgm:pt modelId="{B584ABA1-E932-4E6E-BCDB-0DC5F2617780}" type="pres">
      <dgm:prSet presAssocID="{5A1621C9-7490-443A-B0DE-C995CD667A3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50ADEC-93F3-417F-9877-2F78371E7178}" type="presOf" srcId="{5A1621C9-7490-443A-B0DE-C995CD667A30}" destId="{4867540F-A1A4-4E71-8FE7-41D3B539C847}" srcOrd="0" destOrd="0" presId="urn:microsoft.com/office/officeart/2005/8/layout/list1"/>
    <dgm:cxn modelId="{AA8A8D19-6FAA-491D-8551-9861EC699E20}" srcId="{F8DD2998-20A4-4689-A262-3BD54513716E}" destId="{389E01CB-A50A-49B6-9BFB-495CEA870DC4}" srcOrd="2" destOrd="0" parTransId="{A1033AB7-326A-4EE7-B64A-5EF22CE8C7B2}" sibTransId="{002E6C03-08AE-4FD3-8387-AB14F2EBA692}"/>
    <dgm:cxn modelId="{AF30AE88-0C24-48CC-9904-EB41C635761C}" srcId="{F8DD2998-20A4-4689-A262-3BD54513716E}" destId="{6E906756-1B1E-4F8B-87A2-A629A2336ED3}" srcOrd="0" destOrd="0" parTransId="{CC4A76D3-0657-4769-AFFB-83E872ACBFAB}" sibTransId="{5ECC908F-0E0C-49C8-81F2-194AB37ED4EE}"/>
    <dgm:cxn modelId="{CB055019-E012-40BA-9F96-EC63F1C35F38}" type="presOf" srcId="{389E01CB-A50A-49B6-9BFB-495CEA870DC4}" destId="{81434EB0-7F6B-4CB0-9DCB-FEA51B7A2B16}" srcOrd="0" destOrd="0" presId="urn:microsoft.com/office/officeart/2005/8/layout/list1"/>
    <dgm:cxn modelId="{68CC664D-54F9-4AC1-84C3-40215A1D03DE}" type="presOf" srcId="{F8DD2998-20A4-4689-A262-3BD54513716E}" destId="{ECCD861E-7F20-4408-8121-AC3428E818D6}" srcOrd="0" destOrd="0" presId="urn:microsoft.com/office/officeart/2005/8/layout/list1"/>
    <dgm:cxn modelId="{745005BF-1E85-4EDC-93E9-E14C87096A67}" srcId="{F8DD2998-20A4-4689-A262-3BD54513716E}" destId="{5A1621C9-7490-443A-B0DE-C995CD667A30}" srcOrd="3" destOrd="0" parTransId="{D8EB8F38-5100-4117-A45A-D12A8505A2AF}" sibTransId="{8CFA713B-1B6C-4260-9FC4-C52D499311D2}"/>
    <dgm:cxn modelId="{42535714-BE60-49A5-9F9B-6746B09F9ACE}" type="presOf" srcId="{5A1621C9-7490-443A-B0DE-C995CD667A30}" destId="{16B70FE9-50CC-4A15-AA98-F4924F39FC08}" srcOrd="1" destOrd="0" presId="urn:microsoft.com/office/officeart/2005/8/layout/list1"/>
    <dgm:cxn modelId="{4BF727B6-729B-4EC6-B77F-91EB44F57600}" srcId="{F8DD2998-20A4-4689-A262-3BD54513716E}" destId="{187D85C0-F26C-49A1-9538-EF0A244A7650}" srcOrd="1" destOrd="0" parTransId="{D13EB6AD-D64D-41CA-9FC1-35C4740BD0C3}" sibTransId="{60C71B6B-D1F9-41EB-AF48-F5EE7FFB2635}"/>
    <dgm:cxn modelId="{6511C75D-844E-401F-8781-182117237B29}" type="presOf" srcId="{6E906756-1B1E-4F8B-87A2-A629A2336ED3}" destId="{36640199-6B24-4DEF-A13E-6673A73B5659}" srcOrd="0" destOrd="0" presId="urn:microsoft.com/office/officeart/2005/8/layout/list1"/>
    <dgm:cxn modelId="{BBD5EF9A-6D95-414D-BC5B-3839CDF9C5AF}" type="presOf" srcId="{187D85C0-F26C-49A1-9538-EF0A244A7650}" destId="{5CDB5FD1-0BB0-4AA7-B32E-38E6AA377F60}" srcOrd="0" destOrd="0" presId="urn:microsoft.com/office/officeart/2005/8/layout/list1"/>
    <dgm:cxn modelId="{DF1AE5E5-8874-4C75-9EDD-486CDF710890}" type="presOf" srcId="{187D85C0-F26C-49A1-9538-EF0A244A7650}" destId="{CDE77433-3F2C-417D-8156-3BF502DABB62}" srcOrd="1" destOrd="0" presId="urn:microsoft.com/office/officeart/2005/8/layout/list1"/>
    <dgm:cxn modelId="{25A6ECA8-7DFC-4FEB-B44D-DCC9504A675B}" type="presOf" srcId="{389E01CB-A50A-49B6-9BFB-495CEA870DC4}" destId="{9AE95F80-B945-4742-9B31-E419E80FB175}" srcOrd="1" destOrd="0" presId="urn:microsoft.com/office/officeart/2005/8/layout/list1"/>
    <dgm:cxn modelId="{E085302F-E5B3-4C01-B23D-7FB4AA8CFE4E}" type="presOf" srcId="{6E906756-1B1E-4F8B-87A2-A629A2336ED3}" destId="{16007072-466F-4975-93AD-855ED0EE6F46}" srcOrd="1" destOrd="0" presId="urn:microsoft.com/office/officeart/2005/8/layout/list1"/>
    <dgm:cxn modelId="{46D97365-44C0-4361-A03B-C8866B72E66D}" type="presParOf" srcId="{ECCD861E-7F20-4408-8121-AC3428E818D6}" destId="{60F8FDCA-6A41-496C-9B87-7E9F72633FBE}" srcOrd="0" destOrd="0" presId="urn:microsoft.com/office/officeart/2005/8/layout/list1"/>
    <dgm:cxn modelId="{9927FBA1-8FCD-4B12-AEDF-77409497A285}" type="presParOf" srcId="{60F8FDCA-6A41-496C-9B87-7E9F72633FBE}" destId="{36640199-6B24-4DEF-A13E-6673A73B5659}" srcOrd="0" destOrd="0" presId="urn:microsoft.com/office/officeart/2005/8/layout/list1"/>
    <dgm:cxn modelId="{54D78D79-9C56-4330-B830-A61CDE35945E}" type="presParOf" srcId="{60F8FDCA-6A41-496C-9B87-7E9F72633FBE}" destId="{16007072-466F-4975-93AD-855ED0EE6F46}" srcOrd="1" destOrd="0" presId="urn:microsoft.com/office/officeart/2005/8/layout/list1"/>
    <dgm:cxn modelId="{6283F12B-50FF-4A4C-9BE7-7C4845F96031}" type="presParOf" srcId="{ECCD861E-7F20-4408-8121-AC3428E818D6}" destId="{C3674A86-816A-4D1F-B767-8A375FA0F5B6}" srcOrd="1" destOrd="0" presId="urn:microsoft.com/office/officeart/2005/8/layout/list1"/>
    <dgm:cxn modelId="{05487D3E-904D-4FB9-A283-456366C7BD5D}" type="presParOf" srcId="{ECCD861E-7F20-4408-8121-AC3428E818D6}" destId="{B99F88D3-D479-41B6-A4F1-1D72C96C76FE}" srcOrd="2" destOrd="0" presId="urn:microsoft.com/office/officeart/2005/8/layout/list1"/>
    <dgm:cxn modelId="{16EE44AC-2761-4922-812A-70A9CB0003AA}" type="presParOf" srcId="{ECCD861E-7F20-4408-8121-AC3428E818D6}" destId="{834213FB-8F2E-43BF-B974-DC26F6C88277}" srcOrd="3" destOrd="0" presId="urn:microsoft.com/office/officeart/2005/8/layout/list1"/>
    <dgm:cxn modelId="{F2D4022B-0866-4777-8A14-740BC294B901}" type="presParOf" srcId="{ECCD861E-7F20-4408-8121-AC3428E818D6}" destId="{CE86BE60-83FD-4029-AA59-74BD97D8FAFD}" srcOrd="4" destOrd="0" presId="urn:microsoft.com/office/officeart/2005/8/layout/list1"/>
    <dgm:cxn modelId="{C3946063-D6D4-4DA1-8112-7D5E304903D1}" type="presParOf" srcId="{CE86BE60-83FD-4029-AA59-74BD97D8FAFD}" destId="{5CDB5FD1-0BB0-4AA7-B32E-38E6AA377F60}" srcOrd="0" destOrd="0" presId="urn:microsoft.com/office/officeart/2005/8/layout/list1"/>
    <dgm:cxn modelId="{6351370A-7890-42B8-AABD-9AC2F979C6DD}" type="presParOf" srcId="{CE86BE60-83FD-4029-AA59-74BD97D8FAFD}" destId="{CDE77433-3F2C-417D-8156-3BF502DABB62}" srcOrd="1" destOrd="0" presId="urn:microsoft.com/office/officeart/2005/8/layout/list1"/>
    <dgm:cxn modelId="{E18B7E94-08A8-4D51-B345-1EE811E86A96}" type="presParOf" srcId="{ECCD861E-7F20-4408-8121-AC3428E818D6}" destId="{A30427D1-ACBF-4D5F-9EE3-75C97C1C62C2}" srcOrd="5" destOrd="0" presId="urn:microsoft.com/office/officeart/2005/8/layout/list1"/>
    <dgm:cxn modelId="{19D6D446-DAF9-4706-BD4E-3B01DBAA558C}" type="presParOf" srcId="{ECCD861E-7F20-4408-8121-AC3428E818D6}" destId="{A2CC9AA6-1C55-4830-A4A4-8B756374335C}" srcOrd="6" destOrd="0" presId="urn:microsoft.com/office/officeart/2005/8/layout/list1"/>
    <dgm:cxn modelId="{A27AEA77-1EE2-46A6-857B-5D8BEE10933C}" type="presParOf" srcId="{ECCD861E-7F20-4408-8121-AC3428E818D6}" destId="{D0A73329-B178-4CDA-95CD-6EE782287062}" srcOrd="7" destOrd="0" presId="urn:microsoft.com/office/officeart/2005/8/layout/list1"/>
    <dgm:cxn modelId="{FA63BCAE-0348-4438-A275-ECB4D14BE738}" type="presParOf" srcId="{ECCD861E-7F20-4408-8121-AC3428E818D6}" destId="{22B6C400-7A30-4CE9-AD60-44E28E9C3376}" srcOrd="8" destOrd="0" presId="urn:microsoft.com/office/officeart/2005/8/layout/list1"/>
    <dgm:cxn modelId="{C692447C-1318-4F44-8C47-CB037D727678}" type="presParOf" srcId="{22B6C400-7A30-4CE9-AD60-44E28E9C3376}" destId="{81434EB0-7F6B-4CB0-9DCB-FEA51B7A2B16}" srcOrd="0" destOrd="0" presId="urn:microsoft.com/office/officeart/2005/8/layout/list1"/>
    <dgm:cxn modelId="{6F09AB7A-7B28-4941-A464-D1C0A76A4B0A}" type="presParOf" srcId="{22B6C400-7A30-4CE9-AD60-44E28E9C3376}" destId="{9AE95F80-B945-4742-9B31-E419E80FB175}" srcOrd="1" destOrd="0" presId="urn:microsoft.com/office/officeart/2005/8/layout/list1"/>
    <dgm:cxn modelId="{D5704F8E-0797-414C-B209-D4B2CB1835AF}" type="presParOf" srcId="{ECCD861E-7F20-4408-8121-AC3428E818D6}" destId="{F03FAE57-5121-401B-AB36-A6CD7A8DEB7A}" srcOrd="9" destOrd="0" presId="urn:microsoft.com/office/officeart/2005/8/layout/list1"/>
    <dgm:cxn modelId="{8FE778AA-A452-4BDC-86C4-0B0AC7A94F7E}" type="presParOf" srcId="{ECCD861E-7F20-4408-8121-AC3428E818D6}" destId="{8996E3CF-25ED-4E24-A5EC-2AF58DC19D32}" srcOrd="10" destOrd="0" presId="urn:microsoft.com/office/officeart/2005/8/layout/list1"/>
    <dgm:cxn modelId="{899F0F4A-82A8-45CC-9BCC-1A40F88CE9CB}" type="presParOf" srcId="{ECCD861E-7F20-4408-8121-AC3428E818D6}" destId="{8CA0AA15-A3C3-45D7-9015-8D5874145313}" srcOrd="11" destOrd="0" presId="urn:microsoft.com/office/officeart/2005/8/layout/list1"/>
    <dgm:cxn modelId="{21925EC7-B7D1-49EC-B8A7-038B421B9BC7}" type="presParOf" srcId="{ECCD861E-7F20-4408-8121-AC3428E818D6}" destId="{DA8F87E0-37BA-4A08-9B47-55281B6FFE1A}" srcOrd="12" destOrd="0" presId="urn:microsoft.com/office/officeart/2005/8/layout/list1"/>
    <dgm:cxn modelId="{0E596CBF-1678-4FE3-90F2-1000A2424ED1}" type="presParOf" srcId="{DA8F87E0-37BA-4A08-9B47-55281B6FFE1A}" destId="{4867540F-A1A4-4E71-8FE7-41D3B539C847}" srcOrd="0" destOrd="0" presId="urn:microsoft.com/office/officeart/2005/8/layout/list1"/>
    <dgm:cxn modelId="{5BCAB016-5273-4F91-B6CE-444B629E5132}" type="presParOf" srcId="{DA8F87E0-37BA-4A08-9B47-55281B6FFE1A}" destId="{16B70FE9-50CC-4A15-AA98-F4924F39FC08}" srcOrd="1" destOrd="0" presId="urn:microsoft.com/office/officeart/2005/8/layout/list1"/>
    <dgm:cxn modelId="{92CA8BA3-9154-41C1-AE79-4664668B75A0}" type="presParOf" srcId="{ECCD861E-7F20-4408-8121-AC3428E818D6}" destId="{99519A04-3DAB-4547-8E7A-973F9149EB76}" srcOrd="13" destOrd="0" presId="urn:microsoft.com/office/officeart/2005/8/layout/list1"/>
    <dgm:cxn modelId="{68D7C22C-76B1-4B41-9FE0-419964A0ED15}" type="presParOf" srcId="{ECCD861E-7F20-4408-8121-AC3428E818D6}" destId="{B584ABA1-E932-4E6E-BCDB-0DC5F26177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2714C-96AD-469F-948F-3B9B71B58BD4}" type="doc">
      <dgm:prSet loTypeId="urn:microsoft.com/office/officeart/2005/8/layout/process3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US"/>
        </a:p>
      </dgm:t>
    </dgm:pt>
    <dgm:pt modelId="{7BFCFDAC-1816-4781-89A3-E66FCC3D7BA7}">
      <dgm:prSet phldrT="[Texto]" custT="1"/>
      <dgm:spPr/>
      <dgm:t>
        <a:bodyPr/>
        <a:lstStyle/>
        <a:p>
          <a:pPr algn="ctr"/>
          <a:r>
            <a:rPr lang="es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</a:t>
          </a:r>
          <a:endParaRPr lang="es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519F4-1D2A-48B1-A750-4CC1A56564D2}" type="parTrans" cxnId="{72C9A66F-47DC-4607-8E62-550B89B57AEC}">
      <dgm:prSet/>
      <dgm:spPr/>
      <dgm:t>
        <a:bodyPr/>
        <a:lstStyle/>
        <a:p>
          <a:endParaRPr lang="es-US"/>
        </a:p>
      </dgm:t>
    </dgm:pt>
    <dgm:pt modelId="{CAEE89B5-4E04-4B9E-BA3C-2CFE30A43D43}" type="sibTrans" cxnId="{72C9A66F-47DC-4607-8E62-550B89B57AEC}">
      <dgm:prSet/>
      <dgm:spPr/>
      <dgm:t>
        <a:bodyPr/>
        <a:lstStyle/>
        <a:p>
          <a:endParaRPr lang="es-US"/>
        </a:p>
      </dgm:t>
    </dgm:pt>
    <dgm:pt modelId="{209D65CD-A56A-48EF-83E8-B20368E92D7D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Recepción de la Muestra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C66EB-2544-48A4-867A-829C16AE37EE}" type="parTrans" cxnId="{181AD782-7866-4933-908A-21027A9FBE4F}">
      <dgm:prSet/>
      <dgm:spPr/>
      <dgm:t>
        <a:bodyPr/>
        <a:lstStyle/>
        <a:p>
          <a:endParaRPr lang="es-US"/>
        </a:p>
      </dgm:t>
    </dgm:pt>
    <dgm:pt modelId="{A462E2CC-F473-4CC4-A6AF-90DD8503FD35}" type="sibTrans" cxnId="{181AD782-7866-4933-908A-21027A9FBE4F}">
      <dgm:prSet/>
      <dgm:spPr/>
      <dgm:t>
        <a:bodyPr/>
        <a:lstStyle/>
        <a:p>
          <a:endParaRPr lang="es-US"/>
        </a:p>
      </dgm:t>
    </dgm:pt>
    <dgm:pt modelId="{47B16304-5D5D-4032-A27D-1BCD2783C0B1}">
      <dgm:prSet phldrT="[Texto]" custT="1"/>
      <dgm:spPr/>
      <dgm:t>
        <a:bodyPr/>
        <a:lstStyle/>
        <a:p>
          <a:pPr algn="ctr"/>
          <a:r>
            <a:rPr lang="es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 de Análisis</a:t>
          </a:r>
          <a:endParaRPr lang="es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EF14A-AC10-467E-BD0B-BA9D533D8D4B}" type="parTrans" cxnId="{CC398C9C-B303-4880-8FA0-E0F292BF9236}">
      <dgm:prSet/>
      <dgm:spPr/>
      <dgm:t>
        <a:bodyPr/>
        <a:lstStyle/>
        <a:p>
          <a:endParaRPr lang="es-US"/>
        </a:p>
      </dgm:t>
    </dgm:pt>
    <dgm:pt modelId="{34EF5AC9-421A-42F5-941E-12E895729B0A}" type="sibTrans" cxnId="{CC398C9C-B303-4880-8FA0-E0F292BF9236}">
      <dgm:prSet/>
      <dgm:spPr/>
      <dgm:t>
        <a:bodyPr/>
        <a:lstStyle/>
        <a:p>
          <a:endParaRPr lang="es-US"/>
        </a:p>
      </dgm:t>
    </dgm:pt>
    <dgm:pt modelId="{E7A871C5-D71A-4D0B-A1BD-D856551E3C86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Rápido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AFD9E-A0B6-49C7-8D8A-377BFD18A71D}" type="parTrans" cxnId="{082DE3B7-60F9-44A6-B032-2CD253E477A7}">
      <dgm:prSet/>
      <dgm:spPr/>
      <dgm:t>
        <a:bodyPr/>
        <a:lstStyle/>
        <a:p>
          <a:endParaRPr lang="es-US"/>
        </a:p>
      </dgm:t>
    </dgm:pt>
    <dgm:pt modelId="{14F3F733-B256-421D-A310-323242AB5A19}" type="sibTrans" cxnId="{082DE3B7-60F9-44A6-B032-2CD253E477A7}">
      <dgm:prSet/>
      <dgm:spPr/>
      <dgm:t>
        <a:bodyPr/>
        <a:lstStyle/>
        <a:p>
          <a:endParaRPr lang="es-US"/>
        </a:p>
      </dgm:t>
    </dgm:pt>
    <dgm:pt modelId="{90AFCC66-236A-43BE-9C31-70BF126DCAFA}">
      <dgm:prSet phldrT="[Texto]" custT="1"/>
      <dgm:spPr/>
      <dgm:t>
        <a:bodyPr/>
        <a:lstStyle/>
        <a:p>
          <a:pPr algn="ctr"/>
          <a:r>
            <a:rPr lang="es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 de Análisis</a:t>
          </a:r>
          <a:endParaRPr lang="es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3FB9E-6FCA-4309-AF3B-EEEDC55F8F99}" type="parTrans" cxnId="{9352B25E-4C54-4852-B586-F2C04CA4026F}">
      <dgm:prSet/>
      <dgm:spPr/>
      <dgm:t>
        <a:bodyPr/>
        <a:lstStyle/>
        <a:p>
          <a:endParaRPr lang="es-US"/>
        </a:p>
      </dgm:t>
    </dgm:pt>
    <dgm:pt modelId="{2E6C3155-FDCD-4FF6-BDAF-DF8DDD426CA5}" type="sibTrans" cxnId="{9352B25E-4C54-4852-B586-F2C04CA4026F}">
      <dgm:prSet/>
      <dgm:spPr/>
      <dgm:t>
        <a:bodyPr/>
        <a:lstStyle/>
        <a:p>
          <a:endParaRPr lang="es-US"/>
        </a:p>
      </dgm:t>
    </dgm:pt>
    <dgm:pt modelId="{A20771A1-DABB-481C-9D56-9946B6BDB570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Interpretación de Resultados.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09E07-8B0D-41F7-B052-E90FF757EB27}" type="parTrans" cxnId="{EFB0631D-9AB5-4217-8D39-ECA8D32C75C9}">
      <dgm:prSet/>
      <dgm:spPr/>
      <dgm:t>
        <a:bodyPr/>
        <a:lstStyle/>
        <a:p>
          <a:endParaRPr lang="es-US"/>
        </a:p>
      </dgm:t>
    </dgm:pt>
    <dgm:pt modelId="{F4B2D87A-6738-4A64-9223-099D1219250F}" type="sibTrans" cxnId="{EFB0631D-9AB5-4217-8D39-ECA8D32C75C9}">
      <dgm:prSet/>
      <dgm:spPr/>
      <dgm:t>
        <a:bodyPr/>
        <a:lstStyle/>
        <a:p>
          <a:endParaRPr lang="es-US"/>
        </a:p>
      </dgm:t>
    </dgm:pt>
    <dgm:pt modelId="{07788DCC-AC10-400B-B7FA-1779FE5E74BE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Detallado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6591A-5736-4D72-94DF-68382D058A32}" type="parTrans" cxnId="{628AFA67-CAED-42E3-A19F-C08290D7A845}">
      <dgm:prSet/>
      <dgm:spPr/>
      <dgm:t>
        <a:bodyPr/>
        <a:lstStyle/>
        <a:p>
          <a:endParaRPr lang="es-US"/>
        </a:p>
      </dgm:t>
    </dgm:pt>
    <dgm:pt modelId="{59039F2D-92DB-4560-AB37-5EA55EE78BAA}" type="sibTrans" cxnId="{628AFA67-CAED-42E3-A19F-C08290D7A845}">
      <dgm:prSet/>
      <dgm:spPr/>
      <dgm:t>
        <a:bodyPr/>
        <a:lstStyle/>
        <a:p>
          <a:endParaRPr lang="es-US"/>
        </a:p>
      </dgm:t>
    </dgm:pt>
    <dgm:pt modelId="{ED43EE19-8D2D-4B70-B969-F5747ECDC5E8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Informe del Análisis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DE5D2-F184-4380-8C0B-AF955A9A5FB0}" type="parTrans" cxnId="{2597615C-E638-4078-ACBB-90133C9FE253}">
      <dgm:prSet/>
      <dgm:spPr/>
      <dgm:t>
        <a:bodyPr/>
        <a:lstStyle/>
        <a:p>
          <a:endParaRPr lang="es-US"/>
        </a:p>
      </dgm:t>
    </dgm:pt>
    <dgm:pt modelId="{D4731C7A-42FD-4A85-8D36-B3D76E66D469}" type="sibTrans" cxnId="{2597615C-E638-4078-ACBB-90133C9FE253}">
      <dgm:prSet/>
      <dgm:spPr/>
      <dgm:t>
        <a:bodyPr/>
        <a:lstStyle/>
        <a:p>
          <a:endParaRPr lang="es-US"/>
        </a:p>
      </dgm:t>
    </dgm:pt>
    <dgm:pt modelId="{ED2F2129-41A5-48F5-8A26-730F5B0A4A12}">
      <dgm:prSet phldrT="[Texto]" custT="1"/>
      <dgm:spPr/>
      <dgm:t>
        <a:bodyPr/>
        <a:lstStyle/>
        <a:p>
          <a:pPr algn="ctr"/>
          <a:r>
            <a:rPr lang="es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Envió al Requirente</a:t>
          </a:r>
          <a:endParaRPr lang="es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64175-6D66-4D7B-B441-EC472097E5CC}" type="parTrans" cxnId="{1F0242BF-8076-49E4-AA11-67FAD3672C56}">
      <dgm:prSet/>
      <dgm:spPr/>
      <dgm:t>
        <a:bodyPr/>
        <a:lstStyle/>
        <a:p>
          <a:endParaRPr lang="es-US"/>
        </a:p>
      </dgm:t>
    </dgm:pt>
    <dgm:pt modelId="{59930C4A-51D4-429E-835E-8348CF713C54}" type="sibTrans" cxnId="{1F0242BF-8076-49E4-AA11-67FAD3672C56}">
      <dgm:prSet/>
      <dgm:spPr/>
      <dgm:t>
        <a:bodyPr/>
        <a:lstStyle/>
        <a:p>
          <a:endParaRPr lang="es-US"/>
        </a:p>
      </dgm:t>
    </dgm:pt>
    <dgm:pt modelId="{E8A61F56-8D07-4C89-BED4-F793AE30AF55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Unidades de Mantenimiento Vía web.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38643-4DCE-4AB5-928C-D630B152D455}" type="parTrans" cxnId="{6D226703-6599-4CB1-9879-BCE0AC79F173}">
      <dgm:prSet/>
      <dgm:spPr/>
      <dgm:t>
        <a:bodyPr/>
        <a:lstStyle/>
        <a:p>
          <a:endParaRPr lang="es-US"/>
        </a:p>
      </dgm:t>
    </dgm:pt>
    <dgm:pt modelId="{0D1029CB-57B1-4CBE-A7F5-9E39E73A0D41}" type="sibTrans" cxnId="{6D226703-6599-4CB1-9879-BCE0AC79F173}">
      <dgm:prSet/>
      <dgm:spPr/>
      <dgm:t>
        <a:bodyPr/>
        <a:lstStyle/>
        <a:p>
          <a:endParaRPr lang="es-US"/>
        </a:p>
      </dgm:t>
    </dgm:pt>
    <dgm:pt modelId="{01DFB140-990D-40A6-A84E-EE942C1F0E8B}">
      <dgm:prSet phldrT="[Texto]" custT="1"/>
      <dgm:spPr/>
      <dgm:t>
        <a:bodyPr/>
        <a:lstStyle/>
        <a:p>
          <a:pPr algn="ctr"/>
          <a:r>
            <a:rPr lang="es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Archivo</a:t>
          </a:r>
          <a:endParaRPr lang="es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9D66E-1977-4F36-A47D-AE9FDD95107D}" type="parTrans" cxnId="{F98DA6D5-C84B-413B-8A3D-408792D2BE39}">
      <dgm:prSet/>
      <dgm:spPr/>
      <dgm:t>
        <a:bodyPr/>
        <a:lstStyle/>
        <a:p>
          <a:endParaRPr lang="es-US"/>
        </a:p>
      </dgm:t>
    </dgm:pt>
    <dgm:pt modelId="{DDA459CE-4233-4463-BAF5-409E60E5EAC8}" type="sibTrans" cxnId="{F98DA6D5-C84B-413B-8A3D-408792D2BE39}">
      <dgm:prSet/>
      <dgm:spPr/>
      <dgm:t>
        <a:bodyPr/>
        <a:lstStyle/>
        <a:p>
          <a:endParaRPr lang="es-US"/>
        </a:p>
      </dgm:t>
    </dgm:pt>
    <dgm:pt modelId="{C481136E-D4F3-414B-AE2F-FFBAA86B9B86}">
      <dgm:prSet phldrT="[Texto]" custT="1"/>
      <dgm:spPr/>
      <dgm:t>
        <a:bodyPr/>
        <a:lstStyle/>
        <a:p>
          <a:r>
            <a:rPr lang="es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</a:t>
          </a:r>
          <a:endParaRPr lang="es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87D5B-A356-44E5-987A-F01B9BBE569B}" type="parTrans" cxnId="{509A0124-2C49-4B08-BB35-8D276FA98635}">
      <dgm:prSet/>
      <dgm:spPr/>
      <dgm:t>
        <a:bodyPr/>
        <a:lstStyle/>
        <a:p>
          <a:endParaRPr lang="es-US"/>
        </a:p>
      </dgm:t>
    </dgm:pt>
    <dgm:pt modelId="{9A9254B7-F7EA-4EFD-9A23-E179BE19CF7B}" type="sibTrans" cxnId="{509A0124-2C49-4B08-BB35-8D276FA98635}">
      <dgm:prSet/>
      <dgm:spPr/>
      <dgm:t>
        <a:bodyPr/>
        <a:lstStyle/>
        <a:p>
          <a:endParaRPr lang="es-US"/>
        </a:p>
      </dgm:t>
    </dgm:pt>
    <dgm:pt modelId="{7A0D1C74-31AC-48BE-80E6-F2717334765B}" type="pres">
      <dgm:prSet presAssocID="{B282714C-96AD-469F-948F-3B9B71B58B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18AE2035-6CA1-4EF1-8257-60880D0AE37F}" type="pres">
      <dgm:prSet presAssocID="{7BFCFDAC-1816-4781-89A3-E66FCC3D7BA7}" presName="composite" presStyleCnt="0"/>
      <dgm:spPr/>
    </dgm:pt>
    <dgm:pt modelId="{76B417EF-F94D-40E6-AFED-168A2EE3AF21}" type="pres">
      <dgm:prSet presAssocID="{7BFCFDAC-1816-4781-89A3-E66FCC3D7BA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1B7B47F-77F4-41EF-9233-72EDC5C4663C}" type="pres">
      <dgm:prSet presAssocID="{7BFCFDAC-1816-4781-89A3-E66FCC3D7BA7}" presName="parSh" presStyleLbl="node1" presStyleIdx="0" presStyleCnt="5" custScaleX="148788"/>
      <dgm:spPr/>
      <dgm:t>
        <a:bodyPr/>
        <a:lstStyle/>
        <a:p>
          <a:endParaRPr lang="es-US"/>
        </a:p>
      </dgm:t>
    </dgm:pt>
    <dgm:pt modelId="{53AEA041-C924-41C3-B97E-99F6145DF6F2}" type="pres">
      <dgm:prSet presAssocID="{7BFCFDAC-1816-4781-89A3-E66FCC3D7BA7}" presName="desTx" presStyleLbl="fgAcc1" presStyleIdx="0" presStyleCnt="5" custScaleX="126638" custScaleY="8408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649B908-5296-4260-933F-5D7BB31B0739}" type="pres">
      <dgm:prSet presAssocID="{CAEE89B5-4E04-4B9E-BA3C-2CFE30A43D43}" presName="sibTrans" presStyleLbl="sibTrans2D1" presStyleIdx="0" presStyleCnt="4"/>
      <dgm:spPr/>
      <dgm:t>
        <a:bodyPr/>
        <a:lstStyle/>
        <a:p>
          <a:endParaRPr lang="es-US"/>
        </a:p>
      </dgm:t>
    </dgm:pt>
    <dgm:pt modelId="{59E8EC20-6953-4C8E-BAB5-9ED843496817}" type="pres">
      <dgm:prSet presAssocID="{CAEE89B5-4E04-4B9E-BA3C-2CFE30A43D43}" presName="connTx" presStyleLbl="sibTrans2D1" presStyleIdx="0" presStyleCnt="4"/>
      <dgm:spPr/>
      <dgm:t>
        <a:bodyPr/>
        <a:lstStyle/>
        <a:p>
          <a:endParaRPr lang="es-US"/>
        </a:p>
      </dgm:t>
    </dgm:pt>
    <dgm:pt modelId="{99D87501-7C23-44C4-9D40-6200E79E56D0}" type="pres">
      <dgm:prSet presAssocID="{47B16304-5D5D-4032-A27D-1BCD2783C0B1}" presName="composite" presStyleCnt="0"/>
      <dgm:spPr/>
    </dgm:pt>
    <dgm:pt modelId="{A6E095EB-9FA1-499A-8E6B-9915AB5CB486}" type="pres">
      <dgm:prSet presAssocID="{47B16304-5D5D-4032-A27D-1BCD2783C0B1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C797970-E5B3-40C6-A222-1A2A488C3E38}" type="pres">
      <dgm:prSet presAssocID="{47B16304-5D5D-4032-A27D-1BCD2783C0B1}" presName="parSh" presStyleLbl="node1" presStyleIdx="1" presStyleCnt="5" custScaleX="148788"/>
      <dgm:spPr/>
      <dgm:t>
        <a:bodyPr/>
        <a:lstStyle/>
        <a:p>
          <a:endParaRPr lang="es-US"/>
        </a:p>
      </dgm:t>
    </dgm:pt>
    <dgm:pt modelId="{BFA16228-C6A3-42BB-83C0-42B5427578D2}" type="pres">
      <dgm:prSet presAssocID="{47B16304-5D5D-4032-A27D-1BCD2783C0B1}" presName="desTx" presStyleLbl="fgAcc1" presStyleIdx="1" presStyleCnt="5" custScaleX="116021" custScaleY="8408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63D1E5A-22F9-4250-9543-C95AED528BA9}" type="pres">
      <dgm:prSet presAssocID="{34EF5AC9-421A-42F5-941E-12E895729B0A}" presName="sibTrans" presStyleLbl="sibTrans2D1" presStyleIdx="1" presStyleCnt="4"/>
      <dgm:spPr/>
      <dgm:t>
        <a:bodyPr/>
        <a:lstStyle/>
        <a:p>
          <a:endParaRPr lang="es-US"/>
        </a:p>
      </dgm:t>
    </dgm:pt>
    <dgm:pt modelId="{537E3AB7-088D-4906-B8CB-6B1869146A80}" type="pres">
      <dgm:prSet presAssocID="{34EF5AC9-421A-42F5-941E-12E895729B0A}" presName="connTx" presStyleLbl="sibTrans2D1" presStyleIdx="1" presStyleCnt="4"/>
      <dgm:spPr/>
      <dgm:t>
        <a:bodyPr/>
        <a:lstStyle/>
        <a:p>
          <a:endParaRPr lang="es-US"/>
        </a:p>
      </dgm:t>
    </dgm:pt>
    <dgm:pt modelId="{BAADD64E-AE77-4696-9879-86ED222189D0}" type="pres">
      <dgm:prSet presAssocID="{90AFCC66-236A-43BE-9C31-70BF126DCAFA}" presName="composite" presStyleCnt="0"/>
      <dgm:spPr/>
    </dgm:pt>
    <dgm:pt modelId="{DA1163D6-CCBE-42B7-80BE-B98BFBD4ABCA}" type="pres">
      <dgm:prSet presAssocID="{90AFCC66-236A-43BE-9C31-70BF126DCAF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1F206C1-68C6-4B91-84A8-15918D3A8FFC}" type="pres">
      <dgm:prSet presAssocID="{90AFCC66-236A-43BE-9C31-70BF126DCAFA}" presName="parSh" presStyleLbl="node1" presStyleIdx="2" presStyleCnt="5" custScaleX="148788"/>
      <dgm:spPr/>
      <dgm:t>
        <a:bodyPr/>
        <a:lstStyle/>
        <a:p>
          <a:endParaRPr lang="es-US"/>
        </a:p>
      </dgm:t>
    </dgm:pt>
    <dgm:pt modelId="{CA009F50-A1A3-497F-A216-576C52143BBC}" type="pres">
      <dgm:prSet presAssocID="{90AFCC66-236A-43BE-9C31-70BF126DCAFA}" presName="desTx" presStyleLbl="fgAcc1" presStyleIdx="2" presStyleCnt="5" custScaleX="166824" custScaleY="8408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8E775F5-7C61-4608-83EE-DA93D06313C6}" type="pres">
      <dgm:prSet presAssocID="{2E6C3155-FDCD-4FF6-BDAF-DF8DDD426CA5}" presName="sibTrans" presStyleLbl="sibTrans2D1" presStyleIdx="2" presStyleCnt="4" custLinFactNeighborY="6406"/>
      <dgm:spPr/>
      <dgm:t>
        <a:bodyPr/>
        <a:lstStyle/>
        <a:p>
          <a:endParaRPr lang="es-US"/>
        </a:p>
      </dgm:t>
    </dgm:pt>
    <dgm:pt modelId="{835597B8-B65E-46C5-B0FD-448837463E56}" type="pres">
      <dgm:prSet presAssocID="{2E6C3155-FDCD-4FF6-BDAF-DF8DDD426CA5}" presName="connTx" presStyleLbl="sibTrans2D1" presStyleIdx="2" presStyleCnt="4"/>
      <dgm:spPr/>
      <dgm:t>
        <a:bodyPr/>
        <a:lstStyle/>
        <a:p>
          <a:endParaRPr lang="es-US"/>
        </a:p>
      </dgm:t>
    </dgm:pt>
    <dgm:pt modelId="{EAD2FBCC-EB69-4F21-84DB-02301C5C0F4C}" type="pres">
      <dgm:prSet presAssocID="{ED2F2129-41A5-48F5-8A26-730F5B0A4A12}" presName="composite" presStyleCnt="0"/>
      <dgm:spPr/>
    </dgm:pt>
    <dgm:pt modelId="{1366348B-1741-4780-893E-5DB3B75F6F65}" type="pres">
      <dgm:prSet presAssocID="{ED2F2129-41A5-48F5-8A26-730F5B0A4A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154C5FC-1D5C-4299-B6E9-6FDDB07763AC}" type="pres">
      <dgm:prSet presAssocID="{ED2F2129-41A5-48F5-8A26-730F5B0A4A12}" presName="parSh" presStyleLbl="node1" presStyleIdx="3" presStyleCnt="5" custScaleX="169885" custLinFactNeighborY="5310"/>
      <dgm:spPr/>
      <dgm:t>
        <a:bodyPr/>
        <a:lstStyle/>
        <a:p>
          <a:endParaRPr lang="es-US"/>
        </a:p>
      </dgm:t>
    </dgm:pt>
    <dgm:pt modelId="{79799592-F208-4ADD-B8A2-5FD0694A19C8}" type="pres">
      <dgm:prSet presAssocID="{ED2F2129-41A5-48F5-8A26-730F5B0A4A12}" presName="desTx" presStyleLbl="fgAcc1" presStyleIdx="3" presStyleCnt="5" custScaleX="174301" custScaleY="85569" custLinFactNeighborX="-12630" custLinFactNeighborY="303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E18F76B-3F3E-4257-9164-C3DBF4BA5824}" type="pres">
      <dgm:prSet presAssocID="{59930C4A-51D4-429E-835E-8348CF713C54}" presName="sibTrans" presStyleLbl="sibTrans2D1" presStyleIdx="3" presStyleCnt="4"/>
      <dgm:spPr/>
      <dgm:t>
        <a:bodyPr/>
        <a:lstStyle/>
        <a:p>
          <a:endParaRPr lang="es-US"/>
        </a:p>
      </dgm:t>
    </dgm:pt>
    <dgm:pt modelId="{C402276C-B3F8-4528-AD4F-3807B3DA2B49}" type="pres">
      <dgm:prSet presAssocID="{59930C4A-51D4-429E-835E-8348CF713C54}" presName="connTx" presStyleLbl="sibTrans2D1" presStyleIdx="3" presStyleCnt="4"/>
      <dgm:spPr/>
      <dgm:t>
        <a:bodyPr/>
        <a:lstStyle/>
        <a:p>
          <a:endParaRPr lang="es-US"/>
        </a:p>
      </dgm:t>
    </dgm:pt>
    <dgm:pt modelId="{CA4C247F-E845-4E47-B859-7BBA8FBB8DCA}" type="pres">
      <dgm:prSet presAssocID="{01DFB140-990D-40A6-A84E-EE942C1F0E8B}" presName="composite" presStyleCnt="0"/>
      <dgm:spPr/>
    </dgm:pt>
    <dgm:pt modelId="{86A9C5C0-EC96-4578-9BCA-37BB1B1FC768}" type="pres">
      <dgm:prSet presAssocID="{01DFB140-990D-40A6-A84E-EE942C1F0E8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A93596A-EFEA-4643-9812-0DCB42993B62}" type="pres">
      <dgm:prSet presAssocID="{01DFB140-990D-40A6-A84E-EE942C1F0E8B}" presName="parSh" presStyleLbl="node1" presStyleIdx="4" presStyleCnt="5" custScaleX="148788"/>
      <dgm:spPr/>
      <dgm:t>
        <a:bodyPr/>
        <a:lstStyle/>
        <a:p>
          <a:endParaRPr lang="es-US"/>
        </a:p>
      </dgm:t>
    </dgm:pt>
    <dgm:pt modelId="{E6413273-9362-4B7B-9F94-33AA6D2E7354}" type="pres">
      <dgm:prSet presAssocID="{01DFB140-990D-40A6-A84E-EE942C1F0E8B}" presName="desTx" presStyleLbl="fgAcc1" presStyleIdx="4" presStyleCnt="5" custScaleY="8488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CC398C9C-B303-4880-8FA0-E0F292BF9236}" srcId="{B282714C-96AD-469F-948F-3B9B71B58BD4}" destId="{47B16304-5D5D-4032-A27D-1BCD2783C0B1}" srcOrd="1" destOrd="0" parTransId="{0E3EF14A-AC10-467E-BD0B-BA9D533D8D4B}" sibTransId="{34EF5AC9-421A-42F5-941E-12E895729B0A}"/>
    <dgm:cxn modelId="{3F496BAE-25B2-4B8A-9F8A-E595B805EF8B}" type="presOf" srcId="{C481136E-D4F3-414B-AE2F-FFBAA86B9B86}" destId="{E6413273-9362-4B7B-9F94-33AA6D2E7354}" srcOrd="0" destOrd="0" presId="urn:microsoft.com/office/officeart/2005/8/layout/process3"/>
    <dgm:cxn modelId="{9352B25E-4C54-4852-B586-F2C04CA4026F}" srcId="{B282714C-96AD-469F-948F-3B9B71B58BD4}" destId="{90AFCC66-236A-43BE-9C31-70BF126DCAFA}" srcOrd="2" destOrd="0" parTransId="{3ED3FB9E-6FCA-4309-AF3B-EEEDC55F8F99}" sibTransId="{2E6C3155-FDCD-4FF6-BDAF-DF8DDD426CA5}"/>
    <dgm:cxn modelId="{F98DA6D5-C84B-413B-8A3D-408792D2BE39}" srcId="{B282714C-96AD-469F-948F-3B9B71B58BD4}" destId="{01DFB140-990D-40A6-A84E-EE942C1F0E8B}" srcOrd="4" destOrd="0" parTransId="{3C29D66E-1977-4F36-A47D-AE9FDD95107D}" sibTransId="{DDA459CE-4233-4463-BAF5-409E60E5EAC8}"/>
    <dgm:cxn modelId="{677F42E0-11AC-4EEB-92F3-4D6193281653}" type="presOf" srcId="{CAEE89B5-4E04-4B9E-BA3C-2CFE30A43D43}" destId="{1649B908-5296-4260-933F-5D7BB31B0739}" srcOrd="0" destOrd="0" presId="urn:microsoft.com/office/officeart/2005/8/layout/process3"/>
    <dgm:cxn modelId="{3A9DB637-A7CE-4B6E-977B-E67E07D04E02}" type="presOf" srcId="{7BFCFDAC-1816-4781-89A3-E66FCC3D7BA7}" destId="{41B7B47F-77F4-41EF-9233-72EDC5C4663C}" srcOrd="1" destOrd="0" presId="urn:microsoft.com/office/officeart/2005/8/layout/process3"/>
    <dgm:cxn modelId="{181AD782-7866-4933-908A-21027A9FBE4F}" srcId="{7BFCFDAC-1816-4781-89A3-E66FCC3D7BA7}" destId="{209D65CD-A56A-48EF-83E8-B20368E92D7D}" srcOrd="0" destOrd="0" parTransId="{4F6C66EB-2544-48A4-867A-829C16AE37EE}" sibTransId="{A462E2CC-F473-4CC4-A6AF-90DD8503FD35}"/>
    <dgm:cxn modelId="{A9111A19-FA4E-405E-ABA1-8050D193B0DC}" type="presOf" srcId="{47B16304-5D5D-4032-A27D-1BCD2783C0B1}" destId="{A6E095EB-9FA1-499A-8E6B-9915AB5CB486}" srcOrd="0" destOrd="0" presId="urn:microsoft.com/office/officeart/2005/8/layout/process3"/>
    <dgm:cxn modelId="{98AD6141-A08E-494B-B5A6-87C1199F4C12}" type="presOf" srcId="{59930C4A-51D4-429E-835E-8348CF713C54}" destId="{5E18F76B-3F3E-4257-9164-C3DBF4BA5824}" srcOrd="0" destOrd="0" presId="urn:microsoft.com/office/officeart/2005/8/layout/process3"/>
    <dgm:cxn modelId="{6E3BB668-6492-4DFF-8D29-BCC324A582A2}" type="presOf" srcId="{07788DCC-AC10-400B-B7FA-1779FE5E74BE}" destId="{BFA16228-C6A3-42BB-83C0-42B5427578D2}" srcOrd="0" destOrd="1" presId="urn:microsoft.com/office/officeart/2005/8/layout/process3"/>
    <dgm:cxn modelId="{FE385E53-F69E-46AC-981F-35F310FE6EE4}" type="presOf" srcId="{7BFCFDAC-1816-4781-89A3-E66FCC3D7BA7}" destId="{76B417EF-F94D-40E6-AFED-168A2EE3AF21}" srcOrd="0" destOrd="0" presId="urn:microsoft.com/office/officeart/2005/8/layout/process3"/>
    <dgm:cxn modelId="{65BC96A8-C453-4297-A434-9CBC42B34B39}" type="presOf" srcId="{34EF5AC9-421A-42F5-941E-12E895729B0A}" destId="{537E3AB7-088D-4906-B8CB-6B1869146A80}" srcOrd="1" destOrd="0" presId="urn:microsoft.com/office/officeart/2005/8/layout/process3"/>
    <dgm:cxn modelId="{84F88955-8FA4-430A-8238-236888851897}" type="presOf" srcId="{209D65CD-A56A-48EF-83E8-B20368E92D7D}" destId="{53AEA041-C924-41C3-B97E-99F6145DF6F2}" srcOrd="0" destOrd="0" presId="urn:microsoft.com/office/officeart/2005/8/layout/process3"/>
    <dgm:cxn modelId="{1F0242BF-8076-49E4-AA11-67FAD3672C56}" srcId="{B282714C-96AD-469F-948F-3B9B71B58BD4}" destId="{ED2F2129-41A5-48F5-8A26-730F5B0A4A12}" srcOrd="3" destOrd="0" parTransId="{25564175-6D66-4D7B-B441-EC472097E5CC}" sibTransId="{59930C4A-51D4-429E-835E-8348CF713C54}"/>
    <dgm:cxn modelId="{9945CEE4-E590-4A03-9AC6-FFA8CA378DED}" type="presOf" srcId="{2E6C3155-FDCD-4FF6-BDAF-DF8DDD426CA5}" destId="{835597B8-B65E-46C5-B0FD-448837463E56}" srcOrd="1" destOrd="0" presId="urn:microsoft.com/office/officeart/2005/8/layout/process3"/>
    <dgm:cxn modelId="{628AFA67-CAED-42E3-A19F-C08290D7A845}" srcId="{47B16304-5D5D-4032-A27D-1BCD2783C0B1}" destId="{07788DCC-AC10-400B-B7FA-1779FE5E74BE}" srcOrd="1" destOrd="0" parTransId="{DD56591A-5736-4D72-94DF-68382D058A32}" sibTransId="{59039F2D-92DB-4560-AB37-5EA55EE78BAA}"/>
    <dgm:cxn modelId="{509A0124-2C49-4B08-BB35-8D276FA98635}" srcId="{01DFB140-990D-40A6-A84E-EE942C1F0E8B}" destId="{C481136E-D4F3-414B-AE2F-FFBAA86B9B86}" srcOrd="0" destOrd="0" parTransId="{AAA87D5B-A356-44E5-987A-F01B9BBE569B}" sibTransId="{9A9254B7-F7EA-4EFD-9A23-E179BE19CF7B}"/>
    <dgm:cxn modelId="{804894C1-4AC1-4183-BEAE-F6920F4C03B2}" type="presOf" srcId="{59930C4A-51D4-429E-835E-8348CF713C54}" destId="{C402276C-B3F8-4528-AD4F-3807B3DA2B49}" srcOrd="1" destOrd="0" presId="urn:microsoft.com/office/officeart/2005/8/layout/process3"/>
    <dgm:cxn modelId="{2597615C-E638-4078-ACBB-90133C9FE253}" srcId="{90AFCC66-236A-43BE-9C31-70BF126DCAFA}" destId="{ED43EE19-8D2D-4B70-B969-F5747ECDC5E8}" srcOrd="1" destOrd="0" parTransId="{5A2DE5D2-F184-4380-8C0B-AF955A9A5FB0}" sibTransId="{D4731C7A-42FD-4A85-8D36-B3D76E66D469}"/>
    <dgm:cxn modelId="{6CB4D8C9-2AB7-4BD4-BFFD-AB489F5D300B}" type="presOf" srcId="{E7A871C5-D71A-4D0B-A1BD-D856551E3C86}" destId="{BFA16228-C6A3-42BB-83C0-42B5427578D2}" srcOrd="0" destOrd="0" presId="urn:microsoft.com/office/officeart/2005/8/layout/process3"/>
    <dgm:cxn modelId="{C6421989-C87C-40C3-89F0-54BE6331EFB6}" type="presOf" srcId="{2E6C3155-FDCD-4FF6-BDAF-DF8DDD426CA5}" destId="{28E775F5-7C61-4608-83EE-DA93D06313C6}" srcOrd="0" destOrd="0" presId="urn:microsoft.com/office/officeart/2005/8/layout/process3"/>
    <dgm:cxn modelId="{099DAA5F-74BF-444C-81C2-6AADDEA1D6F0}" type="presOf" srcId="{ED2F2129-41A5-48F5-8A26-730F5B0A4A12}" destId="{C154C5FC-1D5C-4299-B6E9-6FDDB07763AC}" srcOrd="1" destOrd="0" presId="urn:microsoft.com/office/officeart/2005/8/layout/process3"/>
    <dgm:cxn modelId="{A20D733B-36ED-4A4F-B31A-6BAF1CB16240}" type="presOf" srcId="{E8A61F56-8D07-4C89-BED4-F793AE30AF55}" destId="{79799592-F208-4ADD-B8A2-5FD0694A19C8}" srcOrd="0" destOrd="0" presId="urn:microsoft.com/office/officeart/2005/8/layout/process3"/>
    <dgm:cxn modelId="{65F07D9B-244F-48CA-8741-56CBACE809FD}" type="presOf" srcId="{CAEE89B5-4E04-4B9E-BA3C-2CFE30A43D43}" destId="{59E8EC20-6953-4C8E-BAB5-9ED843496817}" srcOrd="1" destOrd="0" presId="urn:microsoft.com/office/officeart/2005/8/layout/process3"/>
    <dgm:cxn modelId="{72C9A66F-47DC-4607-8E62-550B89B57AEC}" srcId="{B282714C-96AD-469F-948F-3B9B71B58BD4}" destId="{7BFCFDAC-1816-4781-89A3-E66FCC3D7BA7}" srcOrd="0" destOrd="0" parTransId="{AA1519F4-1D2A-48B1-A750-4CC1A56564D2}" sibTransId="{CAEE89B5-4E04-4B9E-BA3C-2CFE30A43D43}"/>
    <dgm:cxn modelId="{C5F9726B-3BF1-47C4-B2B5-DA267FE62726}" type="presOf" srcId="{A20771A1-DABB-481C-9D56-9946B6BDB570}" destId="{CA009F50-A1A3-497F-A216-576C52143BBC}" srcOrd="0" destOrd="0" presId="urn:microsoft.com/office/officeart/2005/8/layout/process3"/>
    <dgm:cxn modelId="{674F6BD8-7066-4024-89B3-7E15C92796E0}" type="presOf" srcId="{47B16304-5D5D-4032-A27D-1BCD2783C0B1}" destId="{8C797970-E5B3-40C6-A222-1A2A488C3E38}" srcOrd="1" destOrd="0" presId="urn:microsoft.com/office/officeart/2005/8/layout/process3"/>
    <dgm:cxn modelId="{0A653769-A2B3-4EFB-ABED-9958C6E67987}" type="presOf" srcId="{01DFB140-990D-40A6-A84E-EE942C1F0E8B}" destId="{6A93596A-EFEA-4643-9812-0DCB42993B62}" srcOrd="1" destOrd="0" presId="urn:microsoft.com/office/officeart/2005/8/layout/process3"/>
    <dgm:cxn modelId="{20F3082A-EEFA-4727-9018-EDBCEFA45832}" type="presOf" srcId="{34EF5AC9-421A-42F5-941E-12E895729B0A}" destId="{663D1E5A-22F9-4250-9543-C95AED528BA9}" srcOrd="0" destOrd="0" presId="urn:microsoft.com/office/officeart/2005/8/layout/process3"/>
    <dgm:cxn modelId="{FC6553A2-7EEC-4680-9088-9C0309CD38C5}" type="presOf" srcId="{B282714C-96AD-469F-948F-3B9B71B58BD4}" destId="{7A0D1C74-31AC-48BE-80E6-F2717334765B}" srcOrd="0" destOrd="0" presId="urn:microsoft.com/office/officeart/2005/8/layout/process3"/>
    <dgm:cxn modelId="{6D226703-6599-4CB1-9879-BCE0AC79F173}" srcId="{ED2F2129-41A5-48F5-8A26-730F5B0A4A12}" destId="{E8A61F56-8D07-4C89-BED4-F793AE30AF55}" srcOrd="0" destOrd="0" parTransId="{72738643-4DCE-4AB5-928C-D630B152D455}" sibTransId="{0D1029CB-57B1-4CBE-A7F5-9E39E73A0D41}"/>
    <dgm:cxn modelId="{3E0B5A45-628D-4437-9DDB-2AC39B430945}" type="presOf" srcId="{90AFCC66-236A-43BE-9C31-70BF126DCAFA}" destId="{DA1163D6-CCBE-42B7-80BE-B98BFBD4ABCA}" srcOrd="0" destOrd="0" presId="urn:microsoft.com/office/officeart/2005/8/layout/process3"/>
    <dgm:cxn modelId="{AB0C802E-5E6F-4C0C-AA89-A6197634DA6B}" type="presOf" srcId="{ED2F2129-41A5-48F5-8A26-730F5B0A4A12}" destId="{1366348B-1741-4780-893E-5DB3B75F6F65}" srcOrd="0" destOrd="0" presId="urn:microsoft.com/office/officeart/2005/8/layout/process3"/>
    <dgm:cxn modelId="{84A698ED-B340-41AE-859A-0CE942AA09CF}" type="presOf" srcId="{90AFCC66-236A-43BE-9C31-70BF126DCAFA}" destId="{21F206C1-68C6-4B91-84A8-15918D3A8FFC}" srcOrd="1" destOrd="0" presId="urn:microsoft.com/office/officeart/2005/8/layout/process3"/>
    <dgm:cxn modelId="{4220E8E1-7B8C-4160-8045-5E96B88322D2}" type="presOf" srcId="{01DFB140-990D-40A6-A84E-EE942C1F0E8B}" destId="{86A9C5C0-EC96-4578-9BCA-37BB1B1FC768}" srcOrd="0" destOrd="0" presId="urn:microsoft.com/office/officeart/2005/8/layout/process3"/>
    <dgm:cxn modelId="{C090847A-B130-47C0-89C4-7A4286C35757}" type="presOf" srcId="{ED43EE19-8D2D-4B70-B969-F5747ECDC5E8}" destId="{CA009F50-A1A3-497F-A216-576C52143BBC}" srcOrd="0" destOrd="1" presId="urn:microsoft.com/office/officeart/2005/8/layout/process3"/>
    <dgm:cxn modelId="{EFB0631D-9AB5-4217-8D39-ECA8D32C75C9}" srcId="{90AFCC66-236A-43BE-9C31-70BF126DCAFA}" destId="{A20771A1-DABB-481C-9D56-9946B6BDB570}" srcOrd="0" destOrd="0" parTransId="{05609E07-8B0D-41F7-B052-E90FF757EB27}" sibTransId="{F4B2D87A-6738-4A64-9223-099D1219250F}"/>
    <dgm:cxn modelId="{082DE3B7-60F9-44A6-B032-2CD253E477A7}" srcId="{47B16304-5D5D-4032-A27D-1BCD2783C0B1}" destId="{E7A871C5-D71A-4D0B-A1BD-D856551E3C86}" srcOrd="0" destOrd="0" parTransId="{A26AFD9E-A0B6-49C7-8D8A-377BFD18A71D}" sibTransId="{14F3F733-B256-421D-A310-323242AB5A19}"/>
    <dgm:cxn modelId="{734338F8-7C95-4930-AADC-066C75ECEDE0}" type="presParOf" srcId="{7A0D1C74-31AC-48BE-80E6-F2717334765B}" destId="{18AE2035-6CA1-4EF1-8257-60880D0AE37F}" srcOrd="0" destOrd="0" presId="urn:microsoft.com/office/officeart/2005/8/layout/process3"/>
    <dgm:cxn modelId="{FC585870-CC80-4566-84E8-F5C1590D2E87}" type="presParOf" srcId="{18AE2035-6CA1-4EF1-8257-60880D0AE37F}" destId="{76B417EF-F94D-40E6-AFED-168A2EE3AF21}" srcOrd="0" destOrd="0" presId="urn:microsoft.com/office/officeart/2005/8/layout/process3"/>
    <dgm:cxn modelId="{4BDEEEDE-1190-4F3B-81AF-DA2E624E5304}" type="presParOf" srcId="{18AE2035-6CA1-4EF1-8257-60880D0AE37F}" destId="{41B7B47F-77F4-41EF-9233-72EDC5C4663C}" srcOrd="1" destOrd="0" presId="urn:microsoft.com/office/officeart/2005/8/layout/process3"/>
    <dgm:cxn modelId="{E9AE8C55-64CA-414E-BE90-CF2121BFA718}" type="presParOf" srcId="{18AE2035-6CA1-4EF1-8257-60880D0AE37F}" destId="{53AEA041-C924-41C3-B97E-99F6145DF6F2}" srcOrd="2" destOrd="0" presId="urn:microsoft.com/office/officeart/2005/8/layout/process3"/>
    <dgm:cxn modelId="{F9615A0D-5FB6-4FC3-A5B3-B327D2E5ED33}" type="presParOf" srcId="{7A0D1C74-31AC-48BE-80E6-F2717334765B}" destId="{1649B908-5296-4260-933F-5D7BB31B0739}" srcOrd="1" destOrd="0" presId="urn:microsoft.com/office/officeart/2005/8/layout/process3"/>
    <dgm:cxn modelId="{9AE44883-94F4-4ECD-AEC4-B4473AFB26E0}" type="presParOf" srcId="{1649B908-5296-4260-933F-5D7BB31B0739}" destId="{59E8EC20-6953-4C8E-BAB5-9ED843496817}" srcOrd="0" destOrd="0" presId="urn:microsoft.com/office/officeart/2005/8/layout/process3"/>
    <dgm:cxn modelId="{8CCFE16B-375B-4227-A251-C529E9069311}" type="presParOf" srcId="{7A0D1C74-31AC-48BE-80E6-F2717334765B}" destId="{99D87501-7C23-44C4-9D40-6200E79E56D0}" srcOrd="2" destOrd="0" presId="urn:microsoft.com/office/officeart/2005/8/layout/process3"/>
    <dgm:cxn modelId="{4817F7D2-5F4B-4DFD-A793-A24EFF67D657}" type="presParOf" srcId="{99D87501-7C23-44C4-9D40-6200E79E56D0}" destId="{A6E095EB-9FA1-499A-8E6B-9915AB5CB486}" srcOrd="0" destOrd="0" presId="urn:microsoft.com/office/officeart/2005/8/layout/process3"/>
    <dgm:cxn modelId="{9B7D63D2-2B32-43FD-88FA-12FAACAB0AC4}" type="presParOf" srcId="{99D87501-7C23-44C4-9D40-6200E79E56D0}" destId="{8C797970-E5B3-40C6-A222-1A2A488C3E38}" srcOrd="1" destOrd="0" presId="urn:microsoft.com/office/officeart/2005/8/layout/process3"/>
    <dgm:cxn modelId="{13B32389-7E88-4BC5-B042-BA6240D2C9C0}" type="presParOf" srcId="{99D87501-7C23-44C4-9D40-6200E79E56D0}" destId="{BFA16228-C6A3-42BB-83C0-42B5427578D2}" srcOrd="2" destOrd="0" presId="urn:microsoft.com/office/officeart/2005/8/layout/process3"/>
    <dgm:cxn modelId="{8791F224-AB7D-4E87-A76A-90475413DE8D}" type="presParOf" srcId="{7A0D1C74-31AC-48BE-80E6-F2717334765B}" destId="{663D1E5A-22F9-4250-9543-C95AED528BA9}" srcOrd="3" destOrd="0" presId="urn:microsoft.com/office/officeart/2005/8/layout/process3"/>
    <dgm:cxn modelId="{FFB07BEA-9D79-482B-9141-A477B78DC58E}" type="presParOf" srcId="{663D1E5A-22F9-4250-9543-C95AED528BA9}" destId="{537E3AB7-088D-4906-B8CB-6B1869146A80}" srcOrd="0" destOrd="0" presId="urn:microsoft.com/office/officeart/2005/8/layout/process3"/>
    <dgm:cxn modelId="{F857799B-751B-4C68-8F9C-3CCF239E7554}" type="presParOf" srcId="{7A0D1C74-31AC-48BE-80E6-F2717334765B}" destId="{BAADD64E-AE77-4696-9879-86ED222189D0}" srcOrd="4" destOrd="0" presId="urn:microsoft.com/office/officeart/2005/8/layout/process3"/>
    <dgm:cxn modelId="{435AC5A4-5553-4C38-B363-E1AE7F92D3B8}" type="presParOf" srcId="{BAADD64E-AE77-4696-9879-86ED222189D0}" destId="{DA1163D6-CCBE-42B7-80BE-B98BFBD4ABCA}" srcOrd="0" destOrd="0" presId="urn:microsoft.com/office/officeart/2005/8/layout/process3"/>
    <dgm:cxn modelId="{B869593B-FBE9-4A66-B5F2-E7B37AD23DC4}" type="presParOf" srcId="{BAADD64E-AE77-4696-9879-86ED222189D0}" destId="{21F206C1-68C6-4B91-84A8-15918D3A8FFC}" srcOrd="1" destOrd="0" presId="urn:microsoft.com/office/officeart/2005/8/layout/process3"/>
    <dgm:cxn modelId="{AC3CED82-D82A-4EAB-BB81-3222B2B98ED5}" type="presParOf" srcId="{BAADD64E-AE77-4696-9879-86ED222189D0}" destId="{CA009F50-A1A3-497F-A216-576C52143BBC}" srcOrd="2" destOrd="0" presId="urn:microsoft.com/office/officeart/2005/8/layout/process3"/>
    <dgm:cxn modelId="{B04B59BB-C7AB-45F1-8BBF-256B6487EC27}" type="presParOf" srcId="{7A0D1C74-31AC-48BE-80E6-F2717334765B}" destId="{28E775F5-7C61-4608-83EE-DA93D06313C6}" srcOrd="5" destOrd="0" presId="urn:microsoft.com/office/officeart/2005/8/layout/process3"/>
    <dgm:cxn modelId="{F85FDE97-6318-454C-8426-A3BB124D96A1}" type="presParOf" srcId="{28E775F5-7C61-4608-83EE-DA93D06313C6}" destId="{835597B8-B65E-46C5-B0FD-448837463E56}" srcOrd="0" destOrd="0" presId="urn:microsoft.com/office/officeart/2005/8/layout/process3"/>
    <dgm:cxn modelId="{2FCFADAF-E0E7-48F5-918B-4C9DC905E550}" type="presParOf" srcId="{7A0D1C74-31AC-48BE-80E6-F2717334765B}" destId="{EAD2FBCC-EB69-4F21-84DB-02301C5C0F4C}" srcOrd="6" destOrd="0" presId="urn:microsoft.com/office/officeart/2005/8/layout/process3"/>
    <dgm:cxn modelId="{D58E97AF-7E91-4DCC-8935-186F0F8BF599}" type="presParOf" srcId="{EAD2FBCC-EB69-4F21-84DB-02301C5C0F4C}" destId="{1366348B-1741-4780-893E-5DB3B75F6F65}" srcOrd="0" destOrd="0" presId="urn:microsoft.com/office/officeart/2005/8/layout/process3"/>
    <dgm:cxn modelId="{CC59A25D-AC80-4DBD-B4AC-223F17BFC9E3}" type="presParOf" srcId="{EAD2FBCC-EB69-4F21-84DB-02301C5C0F4C}" destId="{C154C5FC-1D5C-4299-B6E9-6FDDB07763AC}" srcOrd="1" destOrd="0" presId="urn:microsoft.com/office/officeart/2005/8/layout/process3"/>
    <dgm:cxn modelId="{C5867A9F-C663-46D6-95C4-2EEB398C78E2}" type="presParOf" srcId="{EAD2FBCC-EB69-4F21-84DB-02301C5C0F4C}" destId="{79799592-F208-4ADD-B8A2-5FD0694A19C8}" srcOrd="2" destOrd="0" presId="urn:microsoft.com/office/officeart/2005/8/layout/process3"/>
    <dgm:cxn modelId="{31D54D79-12ED-49AF-A18D-3B4C1B7AF659}" type="presParOf" srcId="{7A0D1C74-31AC-48BE-80E6-F2717334765B}" destId="{5E18F76B-3F3E-4257-9164-C3DBF4BA5824}" srcOrd="7" destOrd="0" presId="urn:microsoft.com/office/officeart/2005/8/layout/process3"/>
    <dgm:cxn modelId="{EA24E7DC-A845-46A8-AC0F-9072EE1D6AD5}" type="presParOf" srcId="{5E18F76B-3F3E-4257-9164-C3DBF4BA5824}" destId="{C402276C-B3F8-4528-AD4F-3807B3DA2B49}" srcOrd="0" destOrd="0" presId="urn:microsoft.com/office/officeart/2005/8/layout/process3"/>
    <dgm:cxn modelId="{8D1E3FE0-E90E-4E1C-B442-F07EA71BFE97}" type="presParOf" srcId="{7A0D1C74-31AC-48BE-80E6-F2717334765B}" destId="{CA4C247F-E845-4E47-B859-7BBA8FBB8DCA}" srcOrd="8" destOrd="0" presId="urn:microsoft.com/office/officeart/2005/8/layout/process3"/>
    <dgm:cxn modelId="{5A45B868-7E7E-43FB-9C5D-CF26A14F6CB0}" type="presParOf" srcId="{CA4C247F-E845-4E47-B859-7BBA8FBB8DCA}" destId="{86A9C5C0-EC96-4578-9BCA-37BB1B1FC768}" srcOrd="0" destOrd="0" presId="urn:microsoft.com/office/officeart/2005/8/layout/process3"/>
    <dgm:cxn modelId="{C083C20C-D698-4BB4-89A6-D9164B7BBBB1}" type="presParOf" srcId="{CA4C247F-E845-4E47-B859-7BBA8FBB8DCA}" destId="{6A93596A-EFEA-4643-9812-0DCB42993B62}" srcOrd="1" destOrd="0" presId="urn:microsoft.com/office/officeart/2005/8/layout/process3"/>
    <dgm:cxn modelId="{62463CE2-1557-4C82-9CD8-47A431E1091C}" type="presParOf" srcId="{CA4C247F-E845-4E47-B859-7BBA8FBB8DCA}" destId="{E6413273-9362-4B7B-9F94-33AA6D2E73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DD2998-20A4-4689-A262-3BD54513716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E906756-1B1E-4F8B-87A2-A629A2336ED3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Estado de Situación Inicial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CC908F-0E0C-49C8-81F2-194AB37ED4EE}" type="sibTrans" cxnId="{AF30AE88-0C24-48CC-9904-EB41C635761C}">
      <dgm:prSet/>
      <dgm:spPr/>
      <dgm:t>
        <a:bodyPr/>
        <a:lstStyle/>
        <a:p>
          <a:endParaRPr lang="es-CO"/>
        </a:p>
      </dgm:t>
    </dgm:pt>
    <dgm:pt modelId="{CC4A76D3-0657-4769-AFFB-83E872ACBFAB}" type="parTrans" cxnId="{AF30AE88-0C24-48CC-9904-EB41C635761C}">
      <dgm:prSet/>
      <dgm:spPr/>
      <dgm:t>
        <a:bodyPr/>
        <a:lstStyle/>
        <a:p>
          <a:endParaRPr lang="es-CO"/>
        </a:p>
      </dgm:t>
    </dgm:pt>
    <dgm:pt modelId="{187D85C0-F26C-49A1-9538-EF0A244A765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Estado de Resultados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13EB6AD-D64D-41CA-9FC1-35C4740BD0C3}" type="parTrans" cxnId="{4BF727B6-729B-4EC6-B77F-91EB44F57600}">
      <dgm:prSet/>
      <dgm:spPr/>
      <dgm:t>
        <a:bodyPr/>
        <a:lstStyle/>
        <a:p>
          <a:endParaRPr lang="es-EC"/>
        </a:p>
      </dgm:t>
    </dgm:pt>
    <dgm:pt modelId="{60C71B6B-D1F9-41EB-AF48-F5EE7FFB2635}" type="sibTrans" cxnId="{4BF727B6-729B-4EC6-B77F-91EB44F57600}">
      <dgm:prSet/>
      <dgm:spPr/>
      <dgm:t>
        <a:bodyPr/>
        <a:lstStyle/>
        <a:p>
          <a:endParaRPr lang="es-EC"/>
        </a:p>
      </dgm:t>
    </dgm:pt>
    <dgm:pt modelId="{5A1621C9-7490-443A-B0DE-C995CD667A3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Flujo del Efectivo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8EB8F38-5100-4117-A45A-D12A8505A2AF}" type="parTrans" cxnId="{745005BF-1E85-4EDC-93E9-E14C87096A67}">
      <dgm:prSet/>
      <dgm:spPr/>
      <dgm:t>
        <a:bodyPr/>
        <a:lstStyle/>
        <a:p>
          <a:endParaRPr lang="es-EC"/>
        </a:p>
      </dgm:t>
    </dgm:pt>
    <dgm:pt modelId="{8CFA713B-1B6C-4260-9FC4-C52D499311D2}" type="sibTrans" cxnId="{745005BF-1E85-4EDC-93E9-E14C87096A67}">
      <dgm:prSet/>
      <dgm:spPr/>
      <dgm:t>
        <a:bodyPr/>
        <a:lstStyle/>
        <a:p>
          <a:endParaRPr lang="es-EC"/>
        </a:p>
      </dgm:t>
    </dgm:pt>
    <dgm:pt modelId="{389E01CB-A50A-49B6-9BFB-495CEA870DC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Estado de Situación Financiera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02E6C03-08AE-4FD3-8387-AB14F2EBA692}" type="sibTrans" cxnId="{AA8A8D19-6FAA-491D-8551-9861EC699E20}">
      <dgm:prSet/>
      <dgm:spPr/>
      <dgm:t>
        <a:bodyPr/>
        <a:lstStyle/>
        <a:p>
          <a:endParaRPr lang="es-EC"/>
        </a:p>
      </dgm:t>
    </dgm:pt>
    <dgm:pt modelId="{A1033AB7-326A-4EE7-B64A-5EF22CE8C7B2}" type="parTrans" cxnId="{AA8A8D19-6FAA-491D-8551-9861EC699E20}">
      <dgm:prSet/>
      <dgm:spPr/>
      <dgm:t>
        <a:bodyPr/>
        <a:lstStyle/>
        <a:p>
          <a:endParaRPr lang="es-EC"/>
        </a:p>
      </dgm:t>
    </dgm:pt>
    <dgm:pt modelId="{F00C2B5D-F291-4E87-A72B-046FB7B140F8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Punto de Equilibrio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CE13BEA-D3CC-432D-A021-87C8F4707454}" type="parTrans" cxnId="{86D28ECC-4BA3-42C3-882F-EFA9FA712975}">
      <dgm:prSet/>
      <dgm:spPr/>
      <dgm:t>
        <a:bodyPr/>
        <a:lstStyle/>
        <a:p>
          <a:endParaRPr lang="es-EC"/>
        </a:p>
      </dgm:t>
    </dgm:pt>
    <dgm:pt modelId="{D548C15E-D1CF-400B-AECF-86672444D8B1}" type="sibTrans" cxnId="{86D28ECC-4BA3-42C3-882F-EFA9FA712975}">
      <dgm:prSet/>
      <dgm:spPr/>
      <dgm:t>
        <a:bodyPr/>
        <a:lstStyle/>
        <a:p>
          <a:endParaRPr lang="es-EC"/>
        </a:p>
      </dgm:t>
    </dgm:pt>
    <dgm:pt modelId="{ECCD861E-7F20-4408-8121-AC3428E818D6}" type="pres">
      <dgm:prSet presAssocID="{F8DD2998-20A4-4689-A262-3BD54513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8FDCA-6A41-496C-9B87-7E9F72633FBE}" type="pres">
      <dgm:prSet presAssocID="{6E906756-1B1E-4F8B-87A2-A629A2336ED3}" presName="parentLin" presStyleCnt="0"/>
      <dgm:spPr/>
      <dgm:t>
        <a:bodyPr/>
        <a:lstStyle/>
        <a:p>
          <a:endParaRPr lang="en-US"/>
        </a:p>
      </dgm:t>
    </dgm:pt>
    <dgm:pt modelId="{36640199-6B24-4DEF-A13E-6673A73B5659}" type="pres">
      <dgm:prSet presAssocID="{6E906756-1B1E-4F8B-87A2-A629A2336ED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6007072-466F-4975-93AD-855ED0EE6F46}" type="pres">
      <dgm:prSet presAssocID="{6E906756-1B1E-4F8B-87A2-A629A2336ED3}" presName="parentText" presStyleLbl="node1" presStyleIdx="0" presStyleCnt="5" custScaleX="117277" custLinFactNeighborX="-6144" custLinFactNeighborY="7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A86-816A-4D1F-B767-8A375FA0F5B6}" type="pres">
      <dgm:prSet presAssocID="{6E906756-1B1E-4F8B-87A2-A629A2336ED3}" presName="negativeSpace" presStyleCnt="0"/>
      <dgm:spPr/>
      <dgm:t>
        <a:bodyPr/>
        <a:lstStyle/>
        <a:p>
          <a:endParaRPr lang="en-US"/>
        </a:p>
      </dgm:t>
    </dgm:pt>
    <dgm:pt modelId="{B99F88D3-D479-41B6-A4F1-1D72C96C76FE}" type="pres">
      <dgm:prSet presAssocID="{6E906756-1B1E-4F8B-87A2-A629A2336ED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13FB-8F2E-43BF-B974-DC26F6C88277}" type="pres">
      <dgm:prSet presAssocID="{5ECC908F-0E0C-49C8-81F2-194AB37ED4EE}" presName="spaceBetweenRectangles" presStyleCnt="0"/>
      <dgm:spPr/>
      <dgm:t>
        <a:bodyPr/>
        <a:lstStyle/>
        <a:p>
          <a:endParaRPr lang="en-US"/>
        </a:p>
      </dgm:t>
    </dgm:pt>
    <dgm:pt modelId="{CE86BE60-83FD-4029-AA59-74BD97D8FAFD}" type="pres">
      <dgm:prSet presAssocID="{187D85C0-F26C-49A1-9538-EF0A244A7650}" presName="parentLin" presStyleCnt="0"/>
      <dgm:spPr/>
      <dgm:t>
        <a:bodyPr/>
        <a:lstStyle/>
        <a:p>
          <a:endParaRPr lang="es-EC"/>
        </a:p>
      </dgm:t>
    </dgm:pt>
    <dgm:pt modelId="{5CDB5FD1-0BB0-4AA7-B32E-38E6AA377F60}" type="pres">
      <dgm:prSet presAssocID="{187D85C0-F26C-49A1-9538-EF0A244A7650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CDE77433-3F2C-417D-8156-3BF502DABB62}" type="pres">
      <dgm:prSet presAssocID="{187D85C0-F26C-49A1-9538-EF0A244A7650}" presName="parentText" presStyleLbl="node1" presStyleIdx="1" presStyleCnt="5" custScaleX="118375" custLinFactNeighborX="-8577" custLinFactNeighborY="94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427D1-ACBF-4D5F-9EE3-75C97C1C62C2}" type="pres">
      <dgm:prSet presAssocID="{187D85C0-F26C-49A1-9538-EF0A244A7650}" presName="negativeSpace" presStyleCnt="0"/>
      <dgm:spPr/>
      <dgm:t>
        <a:bodyPr/>
        <a:lstStyle/>
        <a:p>
          <a:endParaRPr lang="es-EC"/>
        </a:p>
      </dgm:t>
    </dgm:pt>
    <dgm:pt modelId="{A2CC9AA6-1C55-4830-A4A4-8B756374335C}" type="pres">
      <dgm:prSet presAssocID="{187D85C0-F26C-49A1-9538-EF0A244A765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73329-B178-4CDA-95CD-6EE782287062}" type="pres">
      <dgm:prSet presAssocID="{60C71B6B-D1F9-41EB-AF48-F5EE7FFB2635}" presName="spaceBetweenRectangles" presStyleCnt="0"/>
      <dgm:spPr/>
      <dgm:t>
        <a:bodyPr/>
        <a:lstStyle/>
        <a:p>
          <a:endParaRPr lang="es-EC"/>
        </a:p>
      </dgm:t>
    </dgm:pt>
    <dgm:pt modelId="{22B6C400-7A30-4CE9-AD60-44E28E9C3376}" type="pres">
      <dgm:prSet presAssocID="{389E01CB-A50A-49B6-9BFB-495CEA870DC4}" presName="parentLin" presStyleCnt="0"/>
      <dgm:spPr/>
      <dgm:t>
        <a:bodyPr/>
        <a:lstStyle/>
        <a:p>
          <a:endParaRPr lang="es-EC"/>
        </a:p>
      </dgm:t>
    </dgm:pt>
    <dgm:pt modelId="{81434EB0-7F6B-4CB0-9DCB-FEA51B7A2B16}" type="pres">
      <dgm:prSet presAssocID="{389E01CB-A50A-49B6-9BFB-495CEA870DC4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9AE95F80-B945-4742-9B31-E419E80FB175}" type="pres">
      <dgm:prSet presAssocID="{389E01CB-A50A-49B6-9BFB-495CEA870DC4}" presName="parentText" presStyleLbl="node1" presStyleIdx="2" presStyleCnt="5" custScaleX="116714" custLinFactNeighborX="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FAE57-5121-401B-AB36-A6CD7A8DEB7A}" type="pres">
      <dgm:prSet presAssocID="{389E01CB-A50A-49B6-9BFB-495CEA870DC4}" presName="negativeSpace" presStyleCnt="0"/>
      <dgm:spPr/>
      <dgm:t>
        <a:bodyPr/>
        <a:lstStyle/>
        <a:p>
          <a:endParaRPr lang="es-EC"/>
        </a:p>
      </dgm:t>
    </dgm:pt>
    <dgm:pt modelId="{8996E3CF-25ED-4E24-A5EC-2AF58DC19D32}" type="pres">
      <dgm:prSet presAssocID="{389E01CB-A50A-49B6-9BFB-495CEA870DC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0AA15-A3C3-45D7-9015-8D5874145313}" type="pres">
      <dgm:prSet presAssocID="{002E6C03-08AE-4FD3-8387-AB14F2EBA692}" presName="spaceBetweenRectangles" presStyleCnt="0"/>
      <dgm:spPr/>
      <dgm:t>
        <a:bodyPr/>
        <a:lstStyle/>
        <a:p>
          <a:endParaRPr lang="es-EC"/>
        </a:p>
      </dgm:t>
    </dgm:pt>
    <dgm:pt modelId="{DA8F87E0-37BA-4A08-9B47-55281B6FFE1A}" type="pres">
      <dgm:prSet presAssocID="{5A1621C9-7490-443A-B0DE-C995CD667A30}" presName="parentLin" presStyleCnt="0"/>
      <dgm:spPr/>
      <dgm:t>
        <a:bodyPr/>
        <a:lstStyle/>
        <a:p>
          <a:endParaRPr lang="es-EC"/>
        </a:p>
      </dgm:t>
    </dgm:pt>
    <dgm:pt modelId="{4867540F-A1A4-4E71-8FE7-41D3B539C847}" type="pres">
      <dgm:prSet presAssocID="{5A1621C9-7490-443A-B0DE-C995CD667A30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16B70FE9-50CC-4A15-AA98-F4924F39FC08}" type="pres">
      <dgm:prSet presAssocID="{5A1621C9-7490-443A-B0DE-C995CD667A30}" presName="parentText" presStyleLbl="node1" presStyleIdx="3" presStyleCnt="5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19A04-3DAB-4547-8E7A-973F9149EB76}" type="pres">
      <dgm:prSet presAssocID="{5A1621C9-7490-443A-B0DE-C995CD667A30}" presName="negativeSpace" presStyleCnt="0"/>
      <dgm:spPr/>
      <dgm:t>
        <a:bodyPr/>
        <a:lstStyle/>
        <a:p>
          <a:endParaRPr lang="es-EC"/>
        </a:p>
      </dgm:t>
    </dgm:pt>
    <dgm:pt modelId="{B584ABA1-E932-4E6E-BCDB-0DC5F2617780}" type="pres">
      <dgm:prSet presAssocID="{5A1621C9-7490-443A-B0DE-C995CD667A3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29768-5987-40BA-9FF8-D2C304413081}" type="pres">
      <dgm:prSet presAssocID="{8CFA713B-1B6C-4260-9FC4-C52D499311D2}" presName="spaceBetweenRectangles" presStyleCnt="0"/>
      <dgm:spPr/>
      <dgm:t>
        <a:bodyPr/>
        <a:lstStyle/>
        <a:p>
          <a:endParaRPr lang="es-EC"/>
        </a:p>
      </dgm:t>
    </dgm:pt>
    <dgm:pt modelId="{298E0F81-67C9-4FAB-A9E4-1AC463BB0EBB}" type="pres">
      <dgm:prSet presAssocID="{F00C2B5D-F291-4E87-A72B-046FB7B140F8}" presName="parentLin" presStyleCnt="0"/>
      <dgm:spPr/>
    </dgm:pt>
    <dgm:pt modelId="{E06D71BE-9C8D-4833-AA06-365A7DD1E858}" type="pres">
      <dgm:prSet presAssocID="{F00C2B5D-F291-4E87-A72B-046FB7B140F8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BA09DD83-5828-443F-96E5-9B27928E7DE6}" type="pres">
      <dgm:prSet presAssocID="{F00C2B5D-F291-4E87-A72B-046FB7B140F8}" presName="parentText" presStyleLbl="node1" presStyleIdx="4" presStyleCnt="5" custScaleX="1171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12639-C173-4109-99AE-EDC7D39818D2}" type="pres">
      <dgm:prSet presAssocID="{F00C2B5D-F291-4E87-A72B-046FB7B140F8}" presName="negativeSpace" presStyleCnt="0"/>
      <dgm:spPr/>
    </dgm:pt>
    <dgm:pt modelId="{00C8BBFC-A97C-4CFB-975E-8507B54F2F88}" type="pres">
      <dgm:prSet presAssocID="{F00C2B5D-F291-4E87-A72B-046FB7B140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3CBA21-75E0-43D1-AF6D-93F4FFF127B7}" type="presOf" srcId="{6E906756-1B1E-4F8B-87A2-A629A2336ED3}" destId="{36640199-6B24-4DEF-A13E-6673A73B5659}" srcOrd="0" destOrd="0" presId="urn:microsoft.com/office/officeart/2005/8/layout/list1"/>
    <dgm:cxn modelId="{5836AB5C-61CF-4479-92FE-FDA4897D61CC}" type="presOf" srcId="{6E906756-1B1E-4F8B-87A2-A629A2336ED3}" destId="{16007072-466F-4975-93AD-855ED0EE6F46}" srcOrd="1" destOrd="0" presId="urn:microsoft.com/office/officeart/2005/8/layout/list1"/>
    <dgm:cxn modelId="{86D28ECC-4BA3-42C3-882F-EFA9FA712975}" srcId="{F8DD2998-20A4-4689-A262-3BD54513716E}" destId="{F00C2B5D-F291-4E87-A72B-046FB7B140F8}" srcOrd="4" destOrd="0" parTransId="{0CE13BEA-D3CC-432D-A021-87C8F4707454}" sibTransId="{D548C15E-D1CF-400B-AECF-86672444D8B1}"/>
    <dgm:cxn modelId="{BE05730C-DE87-409A-9B94-1DC82C0B22CD}" type="presOf" srcId="{187D85C0-F26C-49A1-9538-EF0A244A7650}" destId="{5CDB5FD1-0BB0-4AA7-B32E-38E6AA377F60}" srcOrd="0" destOrd="0" presId="urn:microsoft.com/office/officeart/2005/8/layout/list1"/>
    <dgm:cxn modelId="{AF30AE88-0C24-48CC-9904-EB41C635761C}" srcId="{F8DD2998-20A4-4689-A262-3BD54513716E}" destId="{6E906756-1B1E-4F8B-87A2-A629A2336ED3}" srcOrd="0" destOrd="0" parTransId="{CC4A76D3-0657-4769-AFFB-83E872ACBFAB}" sibTransId="{5ECC908F-0E0C-49C8-81F2-194AB37ED4EE}"/>
    <dgm:cxn modelId="{0EE14CED-7B43-4747-9A2E-79534D884DC7}" type="presOf" srcId="{5A1621C9-7490-443A-B0DE-C995CD667A30}" destId="{4867540F-A1A4-4E71-8FE7-41D3B539C847}" srcOrd="0" destOrd="0" presId="urn:microsoft.com/office/officeart/2005/8/layout/list1"/>
    <dgm:cxn modelId="{E58A5C32-89AD-4AF1-B2E0-9BEB87C0BE1E}" type="presOf" srcId="{187D85C0-F26C-49A1-9538-EF0A244A7650}" destId="{CDE77433-3F2C-417D-8156-3BF502DABB62}" srcOrd="1" destOrd="0" presId="urn:microsoft.com/office/officeart/2005/8/layout/list1"/>
    <dgm:cxn modelId="{AA8A8D19-6FAA-491D-8551-9861EC699E20}" srcId="{F8DD2998-20A4-4689-A262-3BD54513716E}" destId="{389E01CB-A50A-49B6-9BFB-495CEA870DC4}" srcOrd="2" destOrd="0" parTransId="{A1033AB7-326A-4EE7-B64A-5EF22CE8C7B2}" sibTransId="{002E6C03-08AE-4FD3-8387-AB14F2EBA692}"/>
    <dgm:cxn modelId="{E96E56F9-9016-45B7-98CE-056E6B02757B}" type="presOf" srcId="{F00C2B5D-F291-4E87-A72B-046FB7B140F8}" destId="{BA09DD83-5828-443F-96E5-9B27928E7DE6}" srcOrd="1" destOrd="0" presId="urn:microsoft.com/office/officeart/2005/8/layout/list1"/>
    <dgm:cxn modelId="{5EA1806A-25A5-41E3-A5EC-57CB31E05A29}" type="presOf" srcId="{5A1621C9-7490-443A-B0DE-C995CD667A30}" destId="{16B70FE9-50CC-4A15-AA98-F4924F39FC08}" srcOrd="1" destOrd="0" presId="urn:microsoft.com/office/officeart/2005/8/layout/list1"/>
    <dgm:cxn modelId="{C5E4D97B-6E4D-4E7A-B729-A5BA082073CB}" type="presOf" srcId="{389E01CB-A50A-49B6-9BFB-495CEA870DC4}" destId="{9AE95F80-B945-4742-9B31-E419E80FB175}" srcOrd="1" destOrd="0" presId="urn:microsoft.com/office/officeart/2005/8/layout/list1"/>
    <dgm:cxn modelId="{261E38B7-665C-454C-8458-8C638113DD25}" type="presOf" srcId="{F8DD2998-20A4-4689-A262-3BD54513716E}" destId="{ECCD861E-7F20-4408-8121-AC3428E818D6}" srcOrd="0" destOrd="0" presId="urn:microsoft.com/office/officeart/2005/8/layout/list1"/>
    <dgm:cxn modelId="{745005BF-1E85-4EDC-93E9-E14C87096A67}" srcId="{F8DD2998-20A4-4689-A262-3BD54513716E}" destId="{5A1621C9-7490-443A-B0DE-C995CD667A30}" srcOrd="3" destOrd="0" parTransId="{D8EB8F38-5100-4117-A45A-D12A8505A2AF}" sibTransId="{8CFA713B-1B6C-4260-9FC4-C52D499311D2}"/>
    <dgm:cxn modelId="{4BF727B6-729B-4EC6-B77F-91EB44F57600}" srcId="{F8DD2998-20A4-4689-A262-3BD54513716E}" destId="{187D85C0-F26C-49A1-9538-EF0A244A7650}" srcOrd="1" destOrd="0" parTransId="{D13EB6AD-D64D-41CA-9FC1-35C4740BD0C3}" sibTransId="{60C71B6B-D1F9-41EB-AF48-F5EE7FFB2635}"/>
    <dgm:cxn modelId="{B24E6D0D-58F6-455C-A9F0-0240479FC3C1}" type="presOf" srcId="{F00C2B5D-F291-4E87-A72B-046FB7B140F8}" destId="{E06D71BE-9C8D-4833-AA06-365A7DD1E858}" srcOrd="0" destOrd="0" presId="urn:microsoft.com/office/officeart/2005/8/layout/list1"/>
    <dgm:cxn modelId="{A7164A39-DC57-4767-A068-87BF221CF271}" type="presOf" srcId="{389E01CB-A50A-49B6-9BFB-495CEA870DC4}" destId="{81434EB0-7F6B-4CB0-9DCB-FEA51B7A2B16}" srcOrd="0" destOrd="0" presId="urn:microsoft.com/office/officeart/2005/8/layout/list1"/>
    <dgm:cxn modelId="{F85947BD-6E2A-497C-9409-B21F5BAFF8D8}" type="presParOf" srcId="{ECCD861E-7F20-4408-8121-AC3428E818D6}" destId="{60F8FDCA-6A41-496C-9B87-7E9F72633FBE}" srcOrd="0" destOrd="0" presId="urn:microsoft.com/office/officeart/2005/8/layout/list1"/>
    <dgm:cxn modelId="{0EB673C0-FC4C-47DD-ABF9-9BA60C8D3C61}" type="presParOf" srcId="{60F8FDCA-6A41-496C-9B87-7E9F72633FBE}" destId="{36640199-6B24-4DEF-A13E-6673A73B5659}" srcOrd="0" destOrd="0" presId="urn:microsoft.com/office/officeart/2005/8/layout/list1"/>
    <dgm:cxn modelId="{93286793-6DDA-49B5-8293-EAE3F8BE4D66}" type="presParOf" srcId="{60F8FDCA-6A41-496C-9B87-7E9F72633FBE}" destId="{16007072-466F-4975-93AD-855ED0EE6F46}" srcOrd="1" destOrd="0" presId="urn:microsoft.com/office/officeart/2005/8/layout/list1"/>
    <dgm:cxn modelId="{5E0C6D34-DB91-4B70-8C16-7537281CFCEB}" type="presParOf" srcId="{ECCD861E-7F20-4408-8121-AC3428E818D6}" destId="{C3674A86-816A-4D1F-B767-8A375FA0F5B6}" srcOrd="1" destOrd="0" presId="urn:microsoft.com/office/officeart/2005/8/layout/list1"/>
    <dgm:cxn modelId="{71EBDF08-7290-4A24-B124-BC78753F6247}" type="presParOf" srcId="{ECCD861E-7F20-4408-8121-AC3428E818D6}" destId="{B99F88D3-D479-41B6-A4F1-1D72C96C76FE}" srcOrd="2" destOrd="0" presId="urn:microsoft.com/office/officeart/2005/8/layout/list1"/>
    <dgm:cxn modelId="{970FFD7C-E1A8-41FB-AB65-8B1D0025EAAC}" type="presParOf" srcId="{ECCD861E-7F20-4408-8121-AC3428E818D6}" destId="{834213FB-8F2E-43BF-B974-DC26F6C88277}" srcOrd="3" destOrd="0" presId="urn:microsoft.com/office/officeart/2005/8/layout/list1"/>
    <dgm:cxn modelId="{F5EB8E7C-9CFF-4978-9C51-1BC85E726BB3}" type="presParOf" srcId="{ECCD861E-7F20-4408-8121-AC3428E818D6}" destId="{CE86BE60-83FD-4029-AA59-74BD97D8FAFD}" srcOrd="4" destOrd="0" presId="urn:microsoft.com/office/officeart/2005/8/layout/list1"/>
    <dgm:cxn modelId="{724765F7-F69E-41F7-A3D2-BA791C29B201}" type="presParOf" srcId="{CE86BE60-83FD-4029-AA59-74BD97D8FAFD}" destId="{5CDB5FD1-0BB0-4AA7-B32E-38E6AA377F60}" srcOrd="0" destOrd="0" presId="urn:microsoft.com/office/officeart/2005/8/layout/list1"/>
    <dgm:cxn modelId="{206B8C19-3FF6-48AD-8680-F8959A13DF7A}" type="presParOf" srcId="{CE86BE60-83FD-4029-AA59-74BD97D8FAFD}" destId="{CDE77433-3F2C-417D-8156-3BF502DABB62}" srcOrd="1" destOrd="0" presId="urn:microsoft.com/office/officeart/2005/8/layout/list1"/>
    <dgm:cxn modelId="{9B1D67E0-7158-43C6-A184-A09376A4F2D5}" type="presParOf" srcId="{ECCD861E-7F20-4408-8121-AC3428E818D6}" destId="{A30427D1-ACBF-4D5F-9EE3-75C97C1C62C2}" srcOrd="5" destOrd="0" presId="urn:microsoft.com/office/officeart/2005/8/layout/list1"/>
    <dgm:cxn modelId="{CB9309D6-01BB-4025-BBC4-6A31FB2F31A4}" type="presParOf" srcId="{ECCD861E-7F20-4408-8121-AC3428E818D6}" destId="{A2CC9AA6-1C55-4830-A4A4-8B756374335C}" srcOrd="6" destOrd="0" presId="urn:microsoft.com/office/officeart/2005/8/layout/list1"/>
    <dgm:cxn modelId="{2605143A-7DC2-4AC3-89D1-F71693AA2DF7}" type="presParOf" srcId="{ECCD861E-7F20-4408-8121-AC3428E818D6}" destId="{D0A73329-B178-4CDA-95CD-6EE782287062}" srcOrd="7" destOrd="0" presId="urn:microsoft.com/office/officeart/2005/8/layout/list1"/>
    <dgm:cxn modelId="{0014B33B-F453-411E-AB10-23FF48D49486}" type="presParOf" srcId="{ECCD861E-7F20-4408-8121-AC3428E818D6}" destId="{22B6C400-7A30-4CE9-AD60-44E28E9C3376}" srcOrd="8" destOrd="0" presId="urn:microsoft.com/office/officeart/2005/8/layout/list1"/>
    <dgm:cxn modelId="{BAC79AFF-292D-4E16-A7E9-A928D0D228D1}" type="presParOf" srcId="{22B6C400-7A30-4CE9-AD60-44E28E9C3376}" destId="{81434EB0-7F6B-4CB0-9DCB-FEA51B7A2B16}" srcOrd="0" destOrd="0" presId="urn:microsoft.com/office/officeart/2005/8/layout/list1"/>
    <dgm:cxn modelId="{6D339308-90FF-488E-86C5-FD10E4A743DC}" type="presParOf" srcId="{22B6C400-7A30-4CE9-AD60-44E28E9C3376}" destId="{9AE95F80-B945-4742-9B31-E419E80FB175}" srcOrd="1" destOrd="0" presId="urn:microsoft.com/office/officeart/2005/8/layout/list1"/>
    <dgm:cxn modelId="{156BE614-64FB-4FD7-B167-BF89CE8A9EBC}" type="presParOf" srcId="{ECCD861E-7F20-4408-8121-AC3428E818D6}" destId="{F03FAE57-5121-401B-AB36-A6CD7A8DEB7A}" srcOrd="9" destOrd="0" presId="urn:microsoft.com/office/officeart/2005/8/layout/list1"/>
    <dgm:cxn modelId="{922684F4-E180-483F-893A-9CDDB18168ED}" type="presParOf" srcId="{ECCD861E-7F20-4408-8121-AC3428E818D6}" destId="{8996E3CF-25ED-4E24-A5EC-2AF58DC19D32}" srcOrd="10" destOrd="0" presId="urn:microsoft.com/office/officeart/2005/8/layout/list1"/>
    <dgm:cxn modelId="{50D674A5-F6CD-475D-B9F4-8A0656286DB3}" type="presParOf" srcId="{ECCD861E-7F20-4408-8121-AC3428E818D6}" destId="{8CA0AA15-A3C3-45D7-9015-8D5874145313}" srcOrd="11" destOrd="0" presId="urn:microsoft.com/office/officeart/2005/8/layout/list1"/>
    <dgm:cxn modelId="{D69A77D3-C7DA-4B06-9172-AD255C28855E}" type="presParOf" srcId="{ECCD861E-7F20-4408-8121-AC3428E818D6}" destId="{DA8F87E0-37BA-4A08-9B47-55281B6FFE1A}" srcOrd="12" destOrd="0" presId="urn:microsoft.com/office/officeart/2005/8/layout/list1"/>
    <dgm:cxn modelId="{337CE955-6449-4F06-895F-CF4B1DC5CBCF}" type="presParOf" srcId="{DA8F87E0-37BA-4A08-9B47-55281B6FFE1A}" destId="{4867540F-A1A4-4E71-8FE7-41D3B539C847}" srcOrd="0" destOrd="0" presId="urn:microsoft.com/office/officeart/2005/8/layout/list1"/>
    <dgm:cxn modelId="{45124DC4-5632-4480-AB7C-7A5E2543BE99}" type="presParOf" srcId="{DA8F87E0-37BA-4A08-9B47-55281B6FFE1A}" destId="{16B70FE9-50CC-4A15-AA98-F4924F39FC08}" srcOrd="1" destOrd="0" presId="urn:microsoft.com/office/officeart/2005/8/layout/list1"/>
    <dgm:cxn modelId="{C874A106-5826-4498-ADD0-8DDFFD0FD884}" type="presParOf" srcId="{ECCD861E-7F20-4408-8121-AC3428E818D6}" destId="{99519A04-3DAB-4547-8E7A-973F9149EB76}" srcOrd="13" destOrd="0" presId="urn:microsoft.com/office/officeart/2005/8/layout/list1"/>
    <dgm:cxn modelId="{F99A535A-06E4-499D-91FF-3F0D3BE80A31}" type="presParOf" srcId="{ECCD861E-7F20-4408-8121-AC3428E818D6}" destId="{B584ABA1-E932-4E6E-BCDB-0DC5F2617780}" srcOrd="14" destOrd="0" presId="urn:microsoft.com/office/officeart/2005/8/layout/list1"/>
    <dgm:cxn modelId="{F635562F-00E2-4F87-BBBB-3AE64753AC22}" type="presParOf" srcId="{ECCD861E-7F20-4408-8121-AC3428E818D6}" destId="{A7829768-5987-40BA-9FF8-D2C304413081}" srcOrd="15" destOrd="0" presId="urn:microsoft.com/office/officeart/2005/8/layout/list1"/>
    <dgm:cxn modelId="{6F0CEE9E-DFC0-45D9-B3B8-39EE98F99F6E}" type="presParOf" srcId="{ECCD861E-7F20-4408-8121-AC3428E818D6}" destId="{298E0F81-67C9-4FAB-A9E4-1AC463BB0EBB}" srcOrd="16" destOrd="0" presId="urn:microsoft.com/office/officeart/2005/8/layout/list1"/>
    <dgm:cxn modelId="{C959A876-E4A7-49A8-B88A-18A45AE502DB}" type="presParOf" srcId="{298E0F81-67C9-4FAB-A9E4-1AC463BB0EBB}" destId="{E06D71BE-9C8D-4833-AA06-365A7DD1E858}" srcOrd="0" destOrd="0" presId="urn:microsoft.com/office/officeart/2005/8/layout/list1"/>
    <dgm:cxn modelId="{B03F2906-CF87-4472-AA56-FF4270A7A7F0}" type="presParOf" srcId="{298E0F81-67C9-4FAB-A9E4-1AC463BB0EBB}" destId="{BA09DD83-5828-443F-96E5-9B27928E7DE6}" srcOrd="1" destOrd="0" presId="urn:microsoft.com/office/officeart/2005/8/layout/list1"/>
    <dgm:cxn modelId="{6F506493-B7D3-4C71-ADEE-F39A8B4D1B87}" type="presParOf" srcId="{ECCD861E-7F20-4408-8121-AC3428E818D6}" destId="{39612639-C173-4109-99AE-EDC7D39818D2}" srcOrd="17" destOrd="0" presId="urn:microsoft.com/office/officeart/2005/8/layout/list1"/>
    <dgm:cxn modelId="{A5CB12F7-F053-4E38-8121-644B1B961CD4}" type="presParOf" srcId="{ECCD861E-7F20-4408-8121-AC3428E818D6}" destId="{00C8BBFC-A97C-4CFB-975E-8507B54F2F8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DD2998-20A4-4689-A262-3BD54513716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6E906756-1B1E-4F8B-87A2-A629A2336ED3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Valor Actual Neto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CC908F-0E0C-49C8-81F2-194AB37ED4EE}" type="sibTrans" cxnId="{AF30AE88-0C24-48CC-9904-EB41C635761C}">
      <dgm:prSet/>
      <dgm:spPr/>
      <dgm:t>
        <a:bodyPr/>
        <a:lstStyle/>
        <a:p>
          <a:endParaRPr lang="es-CO"/>
        </a:p>
      </dgm:t>
    </dgm:pt>
    <dgm:pt modelId="{CC4A76D3-0657-4769-AFFB-83E872ACBFAB}" type="parTrans" cxnId="{AF30AE88-0C24-48CC-9904-EB41C635761C}">
      <dgm:prSet/>
      <dgm:spPr/>
      <dgm:t>
        <a:bodyPr/>
        <a:lstStyle/>
        <a:p>
          <a:endParaRPr lang="es-CO"/>
        </a:p>
      </dgm:t>
    </dgm:pt>
    <dgm:pt modelId="{187D85C0-F26C-49A1-9538-EF0A244A7650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Tasa Interna de Retorno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13EB6AD-D64D-41CA-9FC1-35C4740BD0C3}" type="parTrans" cxnId="{4BF727B6-729B-4EC6-B77F-91EB44F57600}">
      <dgm:prSet/>
      <dgm:spPr/>
      <dgm:t>
        <a:bodyPr/>
        <a:lstStyle/>
        <a:p>
          <a:endParaRPr lang="es-EC"/>
        </a:p>
      </dgm:t>
    </dgm:pt>
    <dgm:pt modelId="{60C71B6B-D1F9-41EB-AF48-F5EE7FFB2635}" type="sibTrans" cxnId="{4BF727B6-729B-4EC6-B77F-91EB44F57600}">
      <dgm:prSet/>
      <dgm:spPr/>
      <dgm:t>
        <a:bodyPr/>
        <a:lstStyle/>
        <a:p>
          <a:endParaRPr lang="es-EC"/>
        </a:p>
      </dgm:t>
    </dgm:pt>
    <dgm:pt modelId="{389E01CB-A50A-49B6-9BFB-495CEA870DC4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de Sensibilidad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02E6C03-08AE-4FD3-8387-AB14F2EBA692}" type="sibTrans" cxnId="{AA8A8D19-6FAA-491D-8551-9861EC699E20}">
      <dgm:prSet/>
      <dgm:spPr/>
      <dgm:t>
        <a:bodyPr/>
        <a:lstStyle/>
        <a:p>
          <a:endParaRPr lang="es-EC"/>
        </a:p>
      </dgm:t>
    </dgm:pt>
    <dgm:pt modelId="{A1033AB7-326A-4EE7-B64A-5EF22CE8C7B2}" type="parTrans" cxnId="{AA8A8D19-6FAA-491D-8551-9861EC699E20}">
      <dgm:prSet/>
      <dgm:spPr/>
      <dgm:t>
        <a:bodyPr/>
        <a:lstStyle/>
        <a:p>
          <a:endParaRPr lang="es-EC"/>
        </a:p>
      </dgm:t>
    </dgm:pt>
    <dgm:pt modelId="{ECCD861E-7F20-4408-8121-AC3428E818D6}" type="pres">
      <dgm:prSet presAssocID="{F8DD2998-20A4-4689-A262-3BD5451371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8FDCA-6A41-496C-9B87-7E9F72633FBE}" type="pres">
      <dgm:prSet presAssocID="{6E906756-1B1E-4F8B-87A2-A629A2336ED3}" presName="parentLin" presStyleCnt="0"/>
      <dgm:spPr/>
      <dgm:t>
        <a:bodyPr/>
        <a:lstStyle/>
        <a:p>
          <a:endParaRPr lang="en-US"/>
        </a:p>
      </dgm:t>
    </dgm:pt>
    <dgm:pt modelId="{36640199-6B24-4DEF-A13E-6673A73B5659}" type="pres">
      <dgm:prSet presAssocID="{6E906756-1B1E-4F8B-87A2-A629A2336E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007072-466F-4975-93AD-855ED0EE6F46}" type="pres">
      <dgm:prSet presAssocID="{6E906756-1B1E-4F8B-87A2-A629A2336ED3}" presName="parentText" presStyleLbl="node1" presStyleIdx="0" presStyleCnt="3" custScaleX="117277" custLinFactNeighborX="-6144" custLinFactNeighborY="7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A86-816A-4D1F-B767-8A375FA0F5B6}" type="pres">
      <dgm:prSet presAssocID="{6E906756-1B1E-4F8B-87A2-A629A2336ED3}" presName="negativeSpace" presStyleCnt="0"/>
      <dgm:spPr/>
      <dgm:t>
        <a:bodyPr/>
        <a:lstStyle/>
        <a:p>
          <a:endParaRPr lang="en-US"/>
        </a:p>
      </dgm:t>
    </dgm:pt>
    <dgm:pt modelId="{B99F88D3-D479-41B6-A4F1-1D72C96C76FE}" type="pres">
      <dgm:prSet presAssocID="{6E906756-1B1E-4F8B-87A2-A629A2336E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13FB-8F2E-43BF-B974-DC26F6C88277}" type="pres">
      <dgm:prSet presAssocID="{5ECC908F-0E0C-49C8-81F2-194AB37ED4EE}" presName="spaceBetweenRectangles" presStyleCnt="0"/>
      <dgm:spPr/>
      <dgm:t>
        <a:bodyPr/>
        <a:lstStyle/>
        <a:p>
          <a:endParaRPr lang="en-US"/>
        </a:p>
      </dgm:t>
    </dgm:pt>
    <dgm:pt modelId="{CE86BE60-83FD-4029-AA59-74BD97D8FAFD}" type="pres">
      <dgm:prSet presAssocID="{187D85C0-F26C-49A1-9538-EF0A244A7650}" presName="parentLin" presStyleCnt="0"/>
      <dgm:spPr/>
      <dgm:t>
        <a:bodyPr/>
        <a:lstStyle/>
        <a:p>
          <a:endParaRPr lang="es-EC"/>
        </a:p>
      </dgm:t>
    </dgm:pt>
    <dgm:pt modelId="{5CDB5FD1-0BB0-4AA7-B32E-38E6AA377F60}" type="pres">
      <dgm:prSet presAssocID="{187D85C0-F26C-49A1-9538-EF0A244A765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DE77433-3F2C-417D-8156-3BF502DABB62}" type="pres">
      <dgm:prSet presAssocID="{187D85C0-F26C-49A1-9538-EF0A244A7650}" presName="parentText" presStyleLbl="node1" presStyleIdx="1" presStyleCnt="3" custScaleX="118375" custLinFactNeighborX="-8577" custLinFactNeighborY="94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427D1-ACBF-4D5F-9EE3-75C97C1C62C2}" type="pres">
      <dgm:prSet presAssocID="{187D85C0-F26C-49A1-9538-EF0A244A7650}" presName="negativeSpace" presStyleCnt="0"/>
      <dgm:spPr/>
      <dgm:t>
        <a:bodyPr/>
        <a:lstStyle/>
        <a:p>
          <a:endParaRPr lang="es-EC"/>
        </a:p>
      </dgm:t>
    </dgm:pt>
    <dgm:pt modelId="{A2CC9AA6-1C55-4830-A4A4-8B756374335C}" type="pres">
      <dgm:prSet presAssocID="{187D85C0-F26C-49A1-9538-EF0A244A76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73329-B178-4CDA-95CD-6EE782287062}" type="pres">
      <dgm:prSet presAssocID="{60C71B6B-D1F9-41EB-AF48-F5EE7FFB2635}" presName="spaceBetweenRectangles" presStyleCnt="0"/>
      <dgm:spPr/>
      <dgm:t>
        <a:bodyPr/>
        <a:lstStyle/>
        <a:p>
          <a:endParaRPr lang="es-EC"/>
        </a:p>
      </dgm:t>
    </dgm:pt>
    <dgm:pt modelId="{22B6C400-7A30-4CE9-AD60-44E28E9C3376}" type="pres">
      <dgm:prSet presAssocID="{389E01CB-A50A-49B6-9BFB-495CEA870DC4}" presName="parentLin" presStyleCnt="0"/>
      <dgm:spPr/>
      <dgm:t>
        <a:bodyPr/>
        <a:lstStyle/>
        <a:p>
          <a:endParaRPr lang="es-EC"/>
        </a:p>
      </dgm:t>
    </dgm:pt>
    <dgm:pt modelId="{81434EB0-7F6B-4CB0-9DCB-FEA51B7A2B16}" type="pres">
      <dgm:prSet presAssocID="{389E01CB-A50A-49B6-9BFB-495CEA870DC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AE95F80-B945-4742-9B31-E419E80FB175}" type="pres">
      <dgm:prSet presAssocID="{389E01CB-A50A-49B6-9BFB-495CEA870DC4}" presName="parentText" presStyleLbl="node1" presStyleIdx="2" presStyleCnt="3" custScaleX="116714" custLinFactNeighborX="46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FAE57-5121-401B-AB36-A6CD7A8DEB7A}" type="pres">
      <dgm:prSet presAssocID="{389E01CB-A50A-49B6-9BFB-495CEA870DC4}" presName="negativeSpace" presStyleCnt="0"/>
      <dgm:spPr/>
      <dgm:t>
        <a:bodyPr/>
        <a:lstStyle/>
        <a:p>
          <a:endParaRPr lang="es-EC"/>
        </a:p>
      </dgm:t>
    </dgm:pt>
    <dgm:pt modelId="{8996E3CF-25ED-4E24-A5EC-2AF58DC19D32}" type="pres">
      <dgm:prSet presAssocID="{389E01CB-A50A-49B6-9BFB-495CEA870DC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772FC1-727D-4779-9E2A-B6FBA23A28BD}" type="presOf" srcId="{389E01CB-A50A-49B6-9BFB-495CEA870DC4}" destId="{9AE95F80-B945-4742-9B31-E419E80FB175}" srcOrd="1" destOrd="0" presId="urn:microsoft.com/office/officeart/2005/8/layout/list1"/>
    <dgm:cxn modelId="{58471450-1AC5-4226-897D-AECAB91A0BEC}" type="presOf" srcId="{187D85C0-F26C-49A1-9538-EF0A244A7650}" destId="{5CDB5FD1-0BB0-4AA7-B32E-38E6AA377F60}" srcOrd="0" destOrd="0" presId="urn:microsoft.com/office/officeart/2005/8/layout/list1"/>
    <dgm:cxn modelId="{AA8A8D19-6FAA-491D-8551-9861EC699E20}" srcId="{F8DD2998-20A4-4689-A262-3BD54513716E}" destId="{389E01CB-A50A-49B6-9BFB-495CEA870DC4}" srcOrd="2" destOrd="0" parTransId="{A1033AB7-326A-4EE7-B64A-5EF22CE8C7B2}" sibTransId="{002E6C03-08AE-4FD3-8387-AB14F2EBA692}"/>
    <dgm:cxn modelId="{25556BE0-FA84-42A3-8820-997633A371D2}" type="presOf" srcId="{389E01CB-A50A-49B6-9BFB-495CEA870DC4}" destId="{81434EB0-7F6B-4CB0-9DCB-FEA51B7A2B16}" srcOrd="0" destOrd="0" presId="urn:microsoft.com/office/officeart/2005/8/layout/list1"/>
    <dgm:cxn modelId="{ED6D9057-9638-476E-A92F-786292826B8B}" type="presOf" srcId="{187D85C0-F26C-49A1-9538-EF0A244A7650}" destId="{CDE77433-3F2C-417D-8156-3BF502DABB62}" srcOrd="1" destOrd="0" presId="urn:microsoft.com/office/officeart/2005/8/layout/list1"/>
    <dgm:cxn modelId="{8BFB8F44-D481-4E13-BF6F-9FA1BC330E43}" type="presOf" srcId="{6E906756-1B1E-4F8B-87A2-A629A2336ED3}" destId="{36640199-6B24-4DEF-A13E-6673A73B5659}" srcOrd="0" destOrd="0" presId="urn:microsoft.com/office/officeart/2005/8/layout/list1"/>
    <dgm:cxn modelId="{4BF727B6-729B-4EC6-B77F-91EB44F57600}" srcId="{F8DD2998-20A4-4689-A262-3BD54513716E}" destId="{187D85C0-F26C-49A1-9538-EF0A244A7650}" srcOrd="1" destOrd="0" parTransId="{D13EB6AD-D64D-41CA-9FC1-35C4740BD0C3}" sibTransId="{60C71B6B-D1F9-41EB-AF48-F5EE7FFB2635}"/>
    <dgm:cxn modelId="{BA9ADF10-44F1-44E1-AB83-817DFB03C490}" type="presOf" srcId="{6E906756-1B1E-4F8B-87A2-A629A2336ED3}" destId="{16007072-466F-4975-93AD-855ED0EE6F46}" srcOrd="1" destOrd="0" presId="urn:microsoft.com/office/officeart/2005/8/layout/list1"/>
    <dgm:cxn modelId="{6C86F805-9F7F-4DC0-85E8-85AC60359190}" type="presOf" srcId="{F8DD2998-20A4-4689-A262-3BD54513716E}" destId="{ECCD861E-7F20-4408-8121-AC3428E818D6}" srcOrd="0" destOrd="0" presId="urn:microsoft.com/office/officeart/2005/8/layout/list1"/>
    <dgm:cxn modelId="{AF30AE88-0C24-48CC-9904-EB41C635761C}" srcId="{F8DD2998-20A4-4689-A262-3BD54513716E}" destId="{6E906756-1B1E-4F8B-87A2-A629A2336ED3}" srcOrd="0" destOrd="0" parTransId="{CC4A76D3-0657-4769-AFFB-83E872ACBFAB}" sibTransId="{5ECC908F-0E0C-49C8-81F2-194AB37ED4EE}"/>
    <dgm:cxn modelId="{0169E747-15A2-4AAC-9102-AB35DE623406}" type="presParOf" srcId="{ECCD861E-7F20-4408-8121-AC3428E818D6}" destId="{60F8FDCA-6A41-496C-9B87-7E9F72633FBE}" srcOrd="0" destOrd="0" presId="urn:microsoft.com/office/officeart/2005/8/layout/list1"/>
    <dgm:cxn modelId="{D321FEE0-6193-47D7-831D-CF4ADB476D09}" type="presParOf" srcId="{60F8FDCA-6A41-496C-9B87-7E9F72633FBE}" destId="{36640199-6B24-4DEF-A13E-6673A73B5659}" srcOrd="0" destOrd="0" presId="urn:microsoft.com/office/officeart/2005/8/layout/list1"/>
    <dgm:cxn modelId="{712E7394-796E-45E3-A26B-D904FF067475}" type="presParOf" srcId="{60F8FDCA-6A41-496C-9B87-7E9F72633FBE}" destId="{16007072-466F-4975-93AD-855ED0EE6F46}" srcOrd="1" destOrd="0" presId="urn:microsoft.com/office/officeart/2005/8/layout/list1"/>
    <dgm:cxn modelId="{E4BA21CE-E920-498B-BB50-0D7692238E1F}" type="presParOf" srcId="{ECCD861E-7F20-4408-8121-AC3428E818D6}" destId="{C3674A86-816A-4D1F-B767-8A375FA0F5B6}" srcOrd="1" destOrd="0" presId="urn:microsoft.com/office/officeart/2005/8/layout/list1"/>
    <dgm:cxn modelId="{684D203E-76CB-4C4A-852C-9C40AFD20980}" type="presParOf" srcId="{ECCD861E-7F20-4408-8121-AC3428E818D6}" destId="{B99F88D3-D479-41B6-A4F1-1D72C96C76FE}" srcOrd="2" destOrd="0" presId="urn:microsoft.com/office/officeart/2005/8/layout/list1"/>
    <dgm:cxn modelId="{1BBF0773-AC17-46F4-BF1D-2B45877608B0}" type="presParOf" srcId="{ECCD861E-7F20-4408-8121-AC3428E818D6}" destId="{834213FB-8F2E-43BF-B974-DC26F6C88277}" srcOrd="3" destOrd="0" presId="urn:microsoft.com/office/officeart/2005/8/layout/list1"/>
    <dgm:cxn modelId="{E1C65C55-0B8E-4872-9EED-CD1C41CBB581}" type="presParOf" srcId="{ECCD861E-7F20-4408-8121-AC3428E818D6}" destId="{CE86BE60-83FD-4029-AA59-74BD97D8FAFD}" srcOrd="4" destOrd="0" presId="urn:microsoft.com/office/officeart/2005/8/layout/list1"/>
    <dgm:cxn modelId="{7D5BBA93-6E94-4BDE-9495-97A085ED45E7}" type="presParOf" srcId="{CE86BE60-83FD-4029-AA59-74BD97D8FAFD}" destId="{5CDB5FD1-0BB0-4AA7-B32E-38E6AA377F60}" srcOrd="0" destOrd="0" presId="urn:microsoft.com/office/officeart/2005/8/layout/list1"/>
    <dgm:cxn modelId="{9B2CED9D-AF62-4192-894E-6167285305E5}" type="presParOf" srcId="{CE86BE60-83FD-4029-AA59-74BD97D8FAFD}" destId="{CDE77433-3F2C-417D-8156-3BF502DABB62}" srcOrd="1" destOrd="0" presId="urn:microsoft.com/office/officeart/2005/8/layout/list1"/>
    <dgm:cxn modelId="{4B8F4168-3EC9-4DDD-B6F7-13B307785EC4}" type="presParOf" srcId="{ECCD861E-7F20-4408-8121-AC3428E818D6}" destId="{A30427D1-ACBF-4D5F-9EE3-75C97C1C62C2}" srcOrd="5" destOrd="0" presId="urn:microsoft.com/office/officeart/2005/8/layout/list1"/>
    <dgm:cxn modelId="{CF0F9AB3-C68C-45F9-BAA0-BBDF2C817BF3}" type="presParOf" srcId="{ECCD861E-7F20-4408-8121-AC3428E818D6}" destId="{A2CC9AA6-1C55-4830-A4A4-8B756374335C}" srcOrd="6" destOrd="0" presId="urn:microsoft.com/office/officeart/2005/8/layout/list1"/>
    <dgm:cxn modelId="{3E87554D-A5F1-483B-B158-524D25729188}" type="presParOf" srcId="{ECCD861E-7F20-4408-8121-AC3428E818D6}" destId="{D0A73329-B178-4CDA-95CD-6EE782287062}" srcOrd="7" destOrd="0" presId="urn:microsoft.com/office/officeart/2005/8/layout/list1"/>
    <dgm:cxn modelId="{8AACFFA8-0A09-4697-B6FA-68FCBBC9F896}" type="presParOf" srcId="{ECCD861E-7F20-4408-8121-AC3428E818D6}" destId="{22B6C400-7A30-4CE9-AD60-44E28E9C3376}" srcOrd="8" destOrd="0" presId="urn:microsoft.com/office/officeart/2005/8/layout/list1"/>
    <dgm:cxn modelId="{C8B6F318-CCD0-49C5-A83E-E57F116AAD1D}" type="presParOf" srcId="{22B6C400-7A30-4CE9-AD60-44E28E9C3376}" destId="{81434EB0-7F6B-4CB0-9DCB-FEA51B7A2B16}" srcOrd="0" destOrd="0" presId="urn:microsoft.com/office/officeart/2005/8/layout/list1"/>
    <dgm:cxn modelId="{68B60D7C-8183-4F80-AF94-BF5D86233B44}" type="presParOf" srcId="{22B6C400-7A30-4CE9-AD60-44E28E9C3376}" destId="{9AE95F80-B945-4742-9B31-E419E80FB175}" srcOrd="1" destOrd="0" presId="urn:microsoft.com/office/officeart/2005/8/layout/list1"/>
    <dgm:cxn modelId="{0589643E-CF89-45DC-A9A4-28BB5E1F93C2}" type="presParOf" srcId="{ECCD861E-7F20-4408-8121-AC3428E818D6}" destId="{F03FAE57-5121-401B-AB36-A6CD7A8DEB7A}" srcOrd="9" destOrd="0" presId="urn:microsoft.com/office/officeart/2005/8/layout/list1"/>
    <dgm:cxn modelId="{A5D64527-CE96-441D-B20F-09C836328EF3}" type="presParOf" srcId="{ECCD861E-7F20-4408-8121-AC3428E818D6}" destId="{8996E3CF-25ED-4E24-A5EC-2AF58DC19D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88D3-D479-41B6-A4F1-1D72C96C76FE}">
      <dsp:nvSpPr>
        <dsp:cNvPr id="0" name=""/>
        <dsp:cNvSpPr/>
      </dsp:nvSpPr>
      <dsp:spPr>
        <a:xfrm>
          <a:off x="0" y="229665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072-466F-4975-93AD-855ED0EE6F46}">
      <dsp:nvSpPr>
        <dsp:cNvPr id="0" name=""/>
        <dsp:cNvSpPr/>
      </dsp:nvSpPr>
      <dsp:spPr>
        <a:xfrm>
          <a:off x="281480" y="67650"/>
          <a:ext cx="4924097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214" y="86384"/>
        <a:ext cx="4886629" cy="346292"/>
      </dsp:txXfrm>
    </dsp:sp>
    <dsp:sp modelId="{A2CC9AA6-1C55-4830-A4A4-8B756374335C}">
      <dsp:nvSpPr>
        <dsp:cNvPr id="0" name=""/>
        <dsp:cNvSpPr/>
      </dsp:nvSpPr>
      <dsp:spPr>
        <a:xfrm>
          <a:off x="0" y="819345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7433-3F2C-417D-8156-3BF502DABB62}">
      <dsp:nvSpPr>
        <dsp:cNvPr id="0" name=""/>
        <dsp:cNvSpPr/>
      </dsp:nvSpPr>
      <dsp:spPr>
        <a:xfrm>
          <a:off x="274183" y="663585"/>
          <a:ext cx="4970198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714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5714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71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 e Importancia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917" y="682319"/>
        <a:ext cx="4932730" cy="346292"/>
      </dsp:txXfrm>
    </dsp:sp>
    <dsp:sp modelId="{8996E3CF-25ED-4E24-A5EC-2AF58DC19D32}">
      <dsp:nvSpPr>
        <dsp:cNvPr id="0" name=""/>
        <dsp:cNvSpPr/>
      </dsp:nvSpPr>
      <dsp:spPr>
        <a:xfrm>
          <a:off x="0" y="1409025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5F80-B945-4742-9B31-E419E80FB175}">
      <dsp:nvSpPr>
        <dsp:cNvPr id="0" name=""/>
        <dsp:cNvSpPr/>
      </dsp:nvSpPr>
      <dsp:spPr>
        <a:xfrm>
          <a:off x="313762" y="1217146"/>
          <a:ext cx="4900458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429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1429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42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 e Hipótesis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496" y="1235880"/>
        <a:ext cx="4862990" cy="346292"/>
      </dsp:txXfrm>
    </dsp:sp>
    <dsp:sp modelId="{B584ABA1-E932-4E6E-BCDB-0DC5F2617780}">
      <dsp:nvSpPr>
        <dsp:cNvPr id="0" name=""/>
        <dsp:cNvSpPr/>
      </dsp:nvSpPr>
      <dsp:spPr>
        <a:xfrm>
          <a:off x="0" y="1998706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0FE9-50CC-4A15-AA98-F4924F39FC08}">
      <dsp:nvSpPr>
        <dsp:cNvPr id="0" name=""/>
        <dsp:cNvSpPr/>
      </dsp:nvSpPr>
      <dsp:spPr>
        <a:xfrm>
          <a:off x="299906" y="1806826"/>
          <a:ext cx="4918764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14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714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14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640" y="1825560"/>
        <a:ext cx="4881296" cy="346292"/>
      </dsp:txXfrm>
    </dsp:sp>
    <dsp:sp modelId="{00C8BBFC-A97C-4CFB-975E-8507B54F2F88}">
      <dsp:nvSpPr>
        <dsp:cNvPr id="0" name=""/>
        <dsp:cNvSpPr/>
      </dsp:nvSpPr>
      <dsp:spPr>
        <a:xfrm>
          <a:off x="0" y="2588386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9DD83-5828-443F-96E5-9B27928E7DE6}">
      <dsp:nvSpPr>
        <dsp:cNvPr id="0" name=""/>
        <dsp:cNvSpPr/>
      </dsp:nvSpPr>
      <dsp:spPr>
        <a:xfrm>
          <a:off x="299906" y="2396506"/>
          <a:ext cx="4918764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85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285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85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Metodología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640" y="2415240"/>
        <a:ext cx="4881296" cy="346292"/>
      </dsp:txXfrm>
    </dsp:sp>
    <dsp:sp modelId="{AFC1D499-ECB4-4189-967E-1F377556AD37}">
      <dsp:nvSpPr>
        <dsp:cNvPr id="0" name=""/>
        <dsp:cNvSpPr/>
      </dsp:nvSpPr>
      <dsp:spPr>
        <a:xfrm>
          <a:off x="0" y="3178066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979B-D74F-4B53-9082-71A46A8A581F}">
      <dsp:nvSpPr>
        <dsp:cNvPr id="0" name=""/>
        <dsp:cNvSpPr/>
      </dsp:nvSpPr>
      <dsp:spPr>
        <a:xfrm>
          <a:off x="299906" y="2986186"/>
          <a:ext cx="4918764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571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8571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57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y Discusión de Resultados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640" y="3004920"/>
        <a:ext cx="4881296" cy="346292"/>
      </dsp:txXfrm>
    </dsp:sp>
    <dsp:sp modelId="{71D23FB3-1532-43D0-A891-FAFA2AEDC455}">
      <dsp:nvSpPr>
        <dsp:cNvPr id="0" name=""/>
        <dsp:cNvSpPr/>
      </dsp:nvSpPr>
      <dsp:spPr>
        <a:xfrm>
          <a:off x="0" y="3767746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7C15-57C9-4F27-923A-00E66E9100F6}">
      <dsp:nvSpPr>
        <dsp:cNvPr id="0" name=""/>
        <dsp:cNvSpPr/>
      </dsp:nvSpPr>
      <dsp:spPr>
        <a:xfrm>
          <a:off x="309224" y="3585625"/>
          <a:ext cx="4903061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286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4286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28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endParaRPr lang="es-CO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958" y="3604359"/>
        <a:ext cx="4865593" cy="346292"/>
      </dsp:txXfrm>
    </dsp:sp>
    <dsp:sp modelId="{DE156933-3086-431B-9BFD-E1B7E8CEB469}">
      <dsp:nvSpPr>
        <dsp:cNvPr id="0" name=""/>
        <dsp:cNvSpPr/>
      </dsp:nvSpPr>
      <dsp:spPr>
        <a:xfrm>
          <a:off x="0" y="4334509"/>
          <a:ext cx="599812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91FC4-9D41-4FEB-8097-2320DF921FB9}">
      <dsp:nvSpPr>
        <dsp:cNvPr id="0" name=""/>
        <dsp:cNvSpPr/>
      </dsp:nvSpPr>
      <dsp:spPr>
        <a:xfrm>
          <a:off x="299906" y="4165546"/>
          <a:ext cx="4864727" cy="3837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640" y="4184280"/>
        <a:ext cx="4827259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88D3-D479-41B6-A4F1-1D72C96C76FE}">
      <dsp:nvSpPr>
        <dsp:cNvPr id="0" name=""/>
        <dsp:cNvSpPr/>
      </dsp:nvSpPr>
      <dsp:spPr>
        <a:xfrm>
          <a:off x="0" y="241905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072-466F-4975-93AD-855ED0EE6F46}">
      <dsp:nvSpPr>
        <dsp:cNvPr id="0" name=""/>
        <dsp:cNvSpPr/>
      </dsp:nvSpPr>
      <dsp:spPr>
        <a:xfrm>
          <a:off x="281480" y="54964"/>
          <a:ext cx="4924097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Definición del Producto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096" y="76580"/>
        <a:ext cx="4880865" cy="399568"/>
      </dsp:txXfrm>
    </dsp:sp>
    <dsp:sp modelId="{A2CC9AA6-1C55-4830-A4A4-8B756374335C}">
      <dsp:nvSpPr>
        <dsp:cNvPr id="0" name=""/>
        <dsp:cNvSpPr/>
      </dsp:nvSpPr>
      <dsp:spPr>
        <a:xfrm>
          <a:off x="0" y="922305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7433-3F2C-417D-8156-3BF502DABB62}">
      <dsp:nvSpPr>
        <dsp:cNvPr id="0" name=""/>
        <dsp:cNvSpPr/>
      </dsp:nvSpPr>
      <dsp:spPr>
        <a:xfrm>
          <a:off x="274183" y="742582"/>
          <a:ext cx="4970198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799" y="764198"/>
        <a:ext cx="4926966" cy="399568"/>
      </dsp:txXfrm>
    </dsp:sp>
    <dsp:sp modelId="{8996E3CF-25ED-4E24-A5EC-2AF58DC19D32}">
      <dsp:nvSpPr>
        <dsp:cNvPr id="0" name=""/>
        <dsp:cNvSpPr/>
      </dsp:nvSpPr>
      <dsp:spPr>
        <a:xfrm>
          <a:off x="0" y="1602706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5F80-B945-4742-9B31-E419E80FB175}">
      <dsp:nvSpPr>
        <dsp:cNvPr id="0" name=""/>
        <dsp:cNvSpPr/>
      </dsp:nvSpPr>
      <dsp:spPr>
        <a:xfrm>
          <a:off x="313762" y="1381305"/>
          <a:ext cx="4900458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Tamaño de la Muestra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378" y="1402921"/>
        <a:ext cx="4857226" cy="399568"/>
      </dsp:txXfrm>
    </dsp:sp>
    <dsp:sp modelId="{B584ABA1-E932-4E6E-BCDB-0DC5F2617780}">
      <dsp:nvSpPr>
        <dsp:cNvPr id="0" name=""/>
        <dsp:cNvSpPr/>
      </dsp:nvSpPr>
      <dsp:spPr>
        <a:xfrm>
          <a:off x="0" y="2283106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0FE9-50CC-4A15-AA98-F4924F39FC08}">
      <dsp:nvSpPr>
        <dsp:cNvPr id="0" name=""/>
        <dsp:cNvSpPr/>
      </dsp:nvSpPr>
      <dsp:spPr>
        <a:xfrm>
          <a:off x="299906" y="2061706"/>
          <a:ext cx="4918764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del Entorno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522" y="2083322"/>
        <a:ext cx="4875532" cy="399568"/>
      </dsp:txXfrm>
    </dsp:sp>
    <dsp:sp modelId="{00C8BBFC-A97C-4CFB-975E-8507B54F2F88}">
      <dsp:nvSpPr>
        <dsp:cNvPr id="0" name=""/>
        <dsp:cNvSpPr/>
      </dsp:nvSpPr>
      <dsp:spPr>
        <a:xfrm>
          <a:off x="0" y="2963506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9DD83-5828-443F-96E5-9B27928E7DE6}">
      <dsp:nvSpPr>
        <dsp:cNvPr id="0" name=""/>
        <dsp:cNvSpPr/>
      </dsp:nvSpPr>
      <dsp:spPr>
        <a:xfrm>
          <a:off x="299906" y="2742106"/>
          <a:ext cx="4918764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de la Demanda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522" y="2763722"/>
        <a:ext cx="4875532" cy="399568"/>
      </dsp:txXfrm>
    </dsp:sp>
    <dsp:sp modelId="{AFC1D499-ECB4-4189-967E-1F377556AD37}">
      <dsp:nvSpPr>
        <dsp:cNvPr id="0" name=""/>
        <dsp:cNvSpPr/>
      </dsp:nvSpPr>
      <dsp:spPr>
        <a:xfrm>
          <a:off x="0" y="3643906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979B-D74F-4B53-9082-71A46A8A581F}">
      <dsp:nvSpPr>
        <dsp:cNvPr id="0" name=""/>
        <dsp:cNvSpPr/>
      </dsp:nvSpPr>
      <dsp:spPr>
        <a:xfrm>
          <a:off x="299906" y="3422506"/>
          <a:ext cx="4918764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Proyección de la Demanda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522" y="3444122"/>
        <a:ext cx="4875532" cy="399568"/>
      </dsp:txXfrm>
    </dsp:sp>
    <dsp:sp modelId="{71D23FB3-1532-43D0-A891-FAFA2AEDC455}">
      <dsp:nvSpPr>
        <dsp:cNvPr id="0" name=""/>
        <dsp:cNvSpPr/>
      </dsp:nvSpPr>
      <dsp:spPr>
        <a:xfrm>
          <a:off x="0" y="4324305"/>
          <a:ext cx="59981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7C15-57C9-4F27-923A-00E66E9100F6}">
      <dsp:nvSpPr>
        <dsp:cNvPr id="0" name=""/>
        <dsp:cNvSpPr/>
      </dsp:nvSpPr>
      <dsp:spPr>
        <a:xfrm>
          <a:off x="309224" y="4114166"/>
          <a:ext cx="4903061" cy="442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de la Demanda Insatisfecha 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840" y="4135782"/>
        <a:ext cx="485982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88D3-D479-41B6-A4F1-1D72C96C76FE}">
      <dsp:nvSpPr>
        <dsp:cNvPr id="0" name=""/>
        <dsp:cNvSpPr/>
      </dsp:nvSpPr>
      <dsp:spPr>
        <a:xfrm>
          <a:off x="0" y="456645"/>
          <a:ext cx="59981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072-466F-4975-93AD-855ED0EE6F46}">
      <dsp:nvSpPr>
        <dsp:cNvPr id="0" name=""/>
        <dsp:cNvSpPr/>
      </dsp:nvSpPr>
      <dsp:spPr>
        <a:xfrm>
          <a:off x="281480" y="132614"/>
          <a:ext cx="4924097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Determinación de la Localización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947" y="170081"/>
        <a:ext cx="4849163" cy="692586"/>
      </dsp:txXfrm>
    </dsp:sp>
    <dsp:sp modelId="{A2CC9AA6-1C55-4830-A4A4-8B756374335C}">
      <dsp:nvSpPr>
        <dsp:cNvPr id="0" name=""/>
        <dsp:cNvSpPr/>
      </dsp:nvSpPr>
      <dsp:spPr>
        <a:xfrm>
          <a:off x="0" y="1636005"/>
          <a:ext cx="59981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7433-3F2C-417D-8156-3BF502DABB62}">
      <dsp:nvSpPr>
        <dsp:cNvPr id="0" name=""/>
        <dsp:cNvSpPr/>
      </dsp:nvSpPr>
      <dsp:spPr>
        <a:xfrm>
          <a:off x="274183" y="1324484"/>
          <a:ext cx="4970198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Organigrama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650" y="1361951"/>
        <a:ext cx="4895264" cy="692586"/>
      </dsp:txXfrm>
    </dsp:sp>
    <dsp:sp modelId="{8996E3CF-25ED-4E24-A5EC-2AF58DC19D32}">
      <dsp:nvSpPr>
        <dsp:cNvPr id="0" name=""/>
        <dsp:cNvSpPr/>
      </dsp:nvSpPr>
      <dsp:spPr>
        <a:xfrm>
          <a:off x="0" y="2815365"/>
          <a:ext cx="59981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5F80-B945-4742-9B31-E419E80FB175}">
      <dsp:nvSpPr>
        <dsp:cNvPr id="0" name=""/>
        <dsp:cNvSpPr/>
      </dsp:nvSpPr>
      <dsp:spPr>
        <a:xfrm>
          <a:off x="313762" y="2431605"/>
          <a:ext cx="4900458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Físicos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229" y="2469072"/>
        <a:ext cx="4825524" cy="692586"/>
      </dsp:txXfrm>
    </dsp:sp>
    <dsp:sp modelId="{B584ABA1-E932-4E6E-BCDB-0DC5F2617780}">
      <dsp:nvSpPr>
        <dsp:cNvPr id="0" name=""/>
        <dsp:cNvSpPr/>
      </dsp:nvSpPr>
      <dsp:spPr>
        <a:xfrm>
          <a:off x="0" y="3994725"/>
          <a:ext cx="59981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0FE9-50CC-4A15-AA98-F4924F39FC08}">
      <dsp:nvSpPr>
        <dsp:cNvPr id="0" name=""/>
        <dsp:cNvSpPr/>
      </dsp:nvSpPr>
      <dsp:spPr>
        <a:xfrm>
          <a:off x="299906" y="3610966"/>
          <a:ext cx="4918764" cy="767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 Productivo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373" y="3648433"/>
        <a:ext cx="4843830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7B47F-77F4-41EF-9233-72EDC5C4663C}">
      <dsp:nvSpPr>
        <dsp:cNvPr id="0" name=""/>
        <dsp:cNvSpPr/>
      </dsp:nvSpPr>
      <dsp:spPr>
        <a:xfrm>
          <a:off x="6829" y="1257276"/>
          <a:ext cx="1303900" cy="5263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</a:t>
          </a:r>
          <a:endParaRPr lang="es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9" y="1257276"/>
        <a:ext cx="1303900" cy="350539"/>
      </dsp:txXfrm>
    </dsp:sp>
    <dsp:sp modelId="{53AEA041-C924-41C3-B97E-99F6145DF6F2}">
      <dsp:nvSpPr>
        <dsp:cNvPr id="0" name=""/>
        <dsp:cNvSpPr/>
      </dsp:nvSpPr>
      <dsp:spPr>
        <a:xfrm>
          <a:off x="283377" y="1711473"/>
          <a:ext cx="1109789" cy="109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Recepción de la Muestra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56" y="1743552"/>
        <a:ext cx="1045631" cy="1031091"/>
      </dsp:txXfrm>
    </dsp:sp>
    <dsp:sp modelId="{1649B908-5296-4260-933F-5D7BB31B0739}">
      <dsp:nvSpPr>
        <dsp:cNvPr id="0" name=""/>
        <dsp:cNvSpPr/>
      </dsp:nvSpPr>
      <dsp:spPr>
        <a:xfrm>
          <a:off x="1419317" y="1323453"/>
          <a:ext cx="230205" cy="218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400" kern="1200"/>
        </a:p>
      </dsp:txBody>
      <dsp:txXfrm>
        <a:off x="1419317" y="1367090"/>
        <a:ext cx="164750" cy="130911"/>
      </dsp:txXfrm>
    </dsp:sp>
    <dsp:sp modelId="{8C797970-E5B3-40C6-A222-1A2A488C3E38}">
      <dsp:nvSpPr>
        <dsp:cNvPr id="0" name=""/>
        <dsp:cNvSpPr/>
      </dsp:nvSpPr>
      <dsp:spPr>
        <a:xfrm>
          <a:off x="1745079" y="1257276"/>
          <a:ext cx="1303900" cy="526322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 de Análisis</a:t>
          </a:r>
          <a:endParaRPr lang="es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079" y="1257276"/>
        <a:ext cx="1303900" cy="350539"/>
      </dsp:txXfrm>
    </dsp:sp>
    <dsp:sp modelId="{BFA16228-C6A3-42BB-83C0-42B5427578D2}">
      <dsp:nvSpPr>
        <dsp:cNvPr id="0" name=""/>
        <dsp:cNvSpPr/>
      </dsp:nvSpPr>
      <dsp:spPr>
        <a:xfrm>
          <a:off x="2068148" y="1711473"/>
          <a:ext cx="1016747" cy="109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Rápido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Detallado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7928" y="1741253"/>
        <a:ext cx="957187" cy="1035689"/>
      </dsp:txXfrm>
    </dsp:sp>
    <dsp:sp modelId="{663D1E5A-22F9-4250-9543-C95AED528BA9}">
      <dsp:nvSpPr>
        <dsp:cNvPr id="0" name=""/>
        <dsp:cNvSpPr/>
      </dsp:nvSpPr>
      <dsp:spPr>
        <a:xfrm>
          <a:off x="3145936" y="1323453"/>
          <a:ext cx="205548" cy="218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400" kern="1200"/>
        </a:p>
      </dsp:txBody>
      <dsp:txXfrm>
        <a:off x="3145936" y="1367090"/>
        <a:ext cx="143884" cy="130911"/>
      </dsp:txXfrm>
    </dsp:sp>
    <dsp:sp modelId="{21F206C1-68C6-4B91-84A8-15918D3A8FFC}">
      <dsp:nvSpPr>
        <dsp:cNvPr id="0" name=""/>
        <dsp:cNvSpPr/>
      </dsp:nvSpPr>
      <dsp:spPr>
        <a:xfrm>
          <a:off x="3436808" y="1257276"/>
          <a:ext cx="1303900" cy="52632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 de Análisis</a:t>
          </a:r>
          <a:endParaRPr lang="es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6808" y="1257276"/>
        <a:ext cx="1303900" cy="350539"/>
      </dsp:txXfrm>
    </dsp:sp>
    <dsp:sp modelId="{CA009F50-A1A3-497F-A216-576C52143BBC}">
      <dsp:nvSpPr>
        <dsp:cNvPr id="0" name=""/>
        <dsp:cNvSpPr/>
      </dsp:nvSpPr>
      <dsp:spPr>
        <a:xfrm>
          <a:off x="3537272" y="1711473"/>
          <a:ext cx="1461958" cy="109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Interpretación de Resultados.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Informe del Análisis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9351" y="1743552"/>
        <a:ext cx="1397800" cy="1031091"/>
      </dsp:txXfrm>
    </dsp:sp>
    <dsp:sp modelId="{28E775F5-7C61-4608-83EE-DA93D06313C6}">
      <dsp:nvSpPr>
        <dsp:cNvPr id="0" name=""/>
        <dsp:cNvSpPr/>
      </dsp:nvSpPr>
      <dsp:spPr>
        <a:xfrm rot="21310">
          <a:off x="4893314" y="1343420"/>
          <a:ext cx="323536" cy="218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400" kern="1200"/>
        </a:p>
      </dsp:txBody>
      <dsp:txXfrm>
        <a:off x="4893315" y="1386854"/>
        <a:ext cx="258081" cy="130911"/>
      </dsp:txXfrm>
    </dsp:sp>
    <dsp:sp modelId="{C154C5FC-1D5C-4299-B6E9-6FDDB07763AC}">
      <dsp:nvSpPr>
        <dsp:cNvPr id="0" name=""/>
        <dsp:cNvSpPr/>
      </dsp:nvSpPr>
      <dsp:spPr>
        <a:xfrm>
          <a:off x="5351142" y="1269716"/>
          <a:ext cx="1488783" cy="52632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Envió al Requirente</a:t>
          </a:r>
          <a:endParaRPr lang="es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1142" y="1269716"/>
        <a:ext cx="1488783" cy="350539"/>
      </dsp:txXfrm>
    </dsp:sp>
    <dsp:sp modelId="{79799592-F208-4ADD-B8A2-5FD0694A19C8}">
      <dsp:nvSpPr>
        <dsp:cNvPr id="0" name=""/>
        <dsp:cNvSpPr/>
      </dsp:nvSpPr>
      <dsp:spPr>
        <a:xfrm>
          <a:off x="5400603" y="1728198"/>
          <a:ext cx="1527483" cy="113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Unidades de Mantenimiento Vía web.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3825" y="1761420"/>
        <a:ext cx="1461039" cy="1067833"/>
      </dsp:txXfrm>
    </dsp:sp>
    <dsp:sp modelId="{5E18F76B-3F3E-4257-9164-C3DBF4BA5824}">
      <dsp:nvSpPr>
        <dsp:cNvPr id="0" name=""/>
        <dsp:cNvSpPr/>
      </dsp:nvSpPr>
      <dsp:spPr>
        <a:xfrm rot="21563325">
          <a:off x="6977606" y="1324925"/>
          <a:ext cx="291916" cy="218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400" kern="1200"/>
        </a:p>
      </dsp:txBody>
      <dsp:txXfrm>
        <a:off x="6977608" y="1368911"/>
        <a:ext cx="226461" cy="130911"/>
      </dsp:txXfrm>
    </dsp:sp>
    <dsp:sp modelId="{6A93596A-EFEA-4643-9812-0DCB42993B62}">
      <dsp:nvSpPr>
        <dsp:cNvPr id="0" name=""/>
        <dsp:cNvSpPr/>
      </dsp:nvSpPr>
      <dsp:spPr>
        <a:xfrm>
          <a:off x="7390680" y="1248943"/>
          <a:ext cx="1303900" cy="52632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Archivo</a:t>
          </a:r>
          <a:endParaRPr lang="es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0680" y="1248943"/>
        <a:ext cx="1303900" cy="350539"/>
      </dsp:txXfrm>
    </dsp:sp>
    <dsp:sp modelId="{E6413273-9362-4B7B-9F94-33AA6D2E7354}">
      <dsp:nvSpPr>
        <dsp:cNvPr id="0" name=""/>
        <dsp:cNvSpPr/>
      </dsp:nvSpPr>
      <dsp:spPr>
        <a:xfrm>
          <a:off x="7783950" y="1698866"/>
          <a:ext cx="876347" cy="1116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</a:t>
          </a:r>
          <a:endParaRPr lang="es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9617" y="1724533"/>
        <a:ext cx="825013" cy="1064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88D3-D479-41B6-A4F1-1D72C96C76FE}">
      <dsp:nvSpPr>
        <dsp:cNvPr id="0" name=""/>
        <dsp:cNvSpPr/>
      </dsp:nvSpPr>
      <dsp:spPr>
        <a:xfrm>
          <a:off x="0" y="346665"/>
          <a:ext cx="59981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072-466F-4975-93AD-855ED0EE6F46}">
      <dsp:nvSpPr>
        <dsp:cNvPr id="0" name=""/>
        <dsp:cNvSpPr/>
      </dsp:nvSpPr>
      <dsp:spPr>
        <a:xfrm>
          <a:off x="281480" y="84948"/>
          <a:ext cx="4924097" cy="6199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Estado de Situación Inicial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742" y="115210"/>
        <a:ext cx="4863573" cy="559396"/>
      </dsp:txXfrm>
    </dsp:sp>
    <dsp:sp modelId="{A2CC9AA6-1C55-4830-A4A4-8B756374335C}">
      <dsp:nvSpPr>
        <dsp:cNvPr id="0" name=""/>
        <dsp:cNvSpPr/>
      </dsp:nvSpPr>
      <dsp:spPr>
        <a:xfrm>
          <a:off x="0" y="1299225"/>
          <a:ext cx="59981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7433-3F2C-417D-8156-3BF502DABB62}">
      <dsp:nvSpPr>
        <dsp:cNvPr id="0" name=""/>
        <dsp:cNvSpPr/>
      </dsp:nvSpPr>
      <dsp:spPr>
        <a:xfrm>
          <a:off x="274183" y="1047612"/>
          <a:ext cx="4970198" cy="6199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Estado de Resultados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445" y="1077874"/>
        <a:ext cx="4909674" cy="559396"/>
      </dsp:txXfrm>
    </dsp:sp>
    <dsp:sp modelId="{8996E3CF-25ED-4E24-A5EC-2AF58DC19D32}">
      <dsp:nvSpPr>
        <dsp:cNvPr id="0" name=""/>
        <dsp:cNvSpPr/>
      </dsp:nvSpPr>
      <dsp:spPr>
        <a:xfrm>
          <a:off x="0" y="2251785"/>
          <a:ext cx="59981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5F80-B945-4742-9B31-E419E80FB175}">
      <dsp:nvSpPr>
        <dsp:cNvPr id="0" name=""/>
        <dsp:cNvSpPr/>
      </dsp:nvSpPr>
      <dsp:spPr>
        <a:xfrm>
          <a:off x="313762" y="1941825"/>
          <a:ext cx="4900458" cy="6199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Estado de Situación Financiera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024" y="1972087"/>
        <a:ext cx="4839934" cy="559396"/>
      </dsp:txXfrm>
    </dsp:sp>
    <dsp:sp modelId="{B584ABA1-E932-4E6E-BCDB-0DC5F2617780}">
      <dsp:nvSpPr>
        <dsp:cNvPr id="0" name=""/>
        <dsp:cNvSpPr/>
      </dsp:nvSpPr>
      <dsp:spPr>
        <a:xfrm>
          <a:off x="0" y="3204346"/>
          <a:ext cx="59981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0FE9-50CC-4A15-AA98-F4924F39FC08}">
      <dsp:nvSpPr>
        <dsp:cNvPr id="0" name=""/>
        <dsp:cNvSpPr/>
      </dsp:nvSpPr>
      <dsp:spPr>
        <a:xfrm>
          <a:off x="299906" y="2894386"/>
          <a:ext cx="4918764" cy="6199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Flujo del Efectivo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168" y="2924648"/>
        <a:ext cx="4858240" cy="559396"/>
      </dsp:txXfrm>
    </dsp:sp>
    <dsp:sp modelId="{00C8BBFC-A97C-4CFB-975E-8507B54F2F88}">
      <dsp:nvSpPr>
        <dsp:cNvPr id="0" name=""/>
        <dsp:cNvSpPr/>
      </dsp:nvSpPr>
      <dsp:spPr>
        <a:xfrm>
          <a:off x="0" y="4156906"/>
          <a:ext cx="59981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9DD83-5828-443F-96E5-9B27928E7DE6}">
      <dsp:nvSpPr>
        <dsp:cNvPr id="0" name=""/>
        <dsp:cNvSpPr/>
      </dsp:nvSpPr>
      <dsp:spPr>
        <a:xfrm>
          <a:off x="299906" y="3846946"/>
          <a:ext cx="4918764" cy="6199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Punto de Equilibrio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168" y="3877208"/>
        <a:ext cx="4858240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F88D3-D479-41B6-A4F1-1D72C96C76FE}">
      <dsp:nvSpPr>
        <dsp:cNvPr id="0" name=""/>
        <dsp:cNvSpPr/>
      </dsp:nvSpPr>
      <dsp:spPr>
        <a:xfrm>
          <a:off x="0" y="540525"/>
          <a:ext cx="599812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072-466F-4975-93AD-855ED0EE6F46}">
      <dsp:nvSpPr>
        <dsp:cNvPr id="0" name=""/>
        <dsp:cNvSpPr/>
      </dsp:nvSpPr>
      <dsp:spPr>
        <a:xfrm>
          <a:off x="281480" y="91866"/>
          <a:ext cx="4924097" cy="10627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 Actual Neto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358" y="143744"/>
        <a:ext cx="4820341" cy="958964"/>
      </dsp:txXfrm>
    </dsp:sp>
    <dsp:sp modelId="{A2CC9AA6-1C55-4830-A4A4-8B756374335C}">
      <dsp:nvSpPr>
        <dsp:cNvPr id="0" name=""/>
        <dsp:cNvSpPr/>
      </dsp:nvSpPr>
      <dsp:spPr>
        <a:xfrm>
          <a:off x="0" y="2173486"/>
          <a:ext cx="599812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7433-3F2C-417D-8156-3BF502DABB62}">
      <dsp:nvSpPr>
        <dsp:cNvPr id="0" name=""/>
        <dsp:cNvSpPr/>
      </dsp:nvSpPr>
      <dsp:spPr>
        <a:xfrm>
          <a:off x="274183" y="1742149"/>
          <a:ext cx="4970198" cy="10627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Interna de Retorno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061" y="1794027"/>
        <a:ext cx="4866442" cy="958964"/>
      </dsp:txXfrm>
    </dsp:sp>
    <dsp:sp modelId="{8996E3CF-25ED-4E24-A5EC-2AF58DC19D32}">
      <dsp:nvSpPr>
        <dsp:cNvPr id="0" name=""/>
        <dsp:cNvSpPr/>
      </dsp:nvSpPr>
      <dsp:spPr>
        <a:xfrm>
          <a:off x="0" y="3806446"/>
          <a:ext cx="599812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5F80-B945-4742-9B31-E419E80FB175}">
      <dsp:nvSpPr>
        <dsp:cNvPr id="0" name=""/>
        <dsp:cNvSpPr/>
      </dsp:nvSpPr>
      <dsp:spPr>
        <a:xfrm>
          <a:off x="313762" y="3275086"/>
          <a:ext cx="4900458" cy="10627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00" tIns="0" rIns="158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de Sensibilidad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640" y="3326964"/>
        <a:ext cx="4796702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D65A-8B92-499D-921C-06F03E223F28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690F-EB4F-4E7E-B556-DBFCA4770F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287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Damos</a:t>
            </a:r>
            <a:r>
              <a:rPr lang="es-US" baseline="0" dirty="0" smtClean="0"/>
              <a:t> inicio a LA SUSTENTACIÓN  de nuestro trabajo de grado TITULADO: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292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En lo que se refiere al MARCO TEÓRICO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13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SE HA CONSIDERADO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648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EN CUANTO A LOS ANTECEDENTES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0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ES ASÍ QUE SE CONSIDERARON DOS CONCEPTOS ESCENCIALES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09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ADEMÁS SE HA CREÍDO CONVENIENTE REALIZAR UN CUADRO OPERACIONAL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92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PARA LAS  BASES METODOLÓGICAS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26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SE TOMO EN CUENTA 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637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P:</a:t>
            </a:r>
            <a:r>
              <a:rPr lang="es-US" baseline="0" dirty="0" smtClean="0"/>
              <a:t> PRESTACIÓN</a:t>
            </a:r>
          </a:p>
          <a:p>
            <a:r>
              <a:rPr lang="es-US" baseline="0" dirty="0" smtClean="0"/>
              <a:t>R: RECEPTARÁ</a:t>
            </a:r>
          </a:p>
          <a:p>
            <a:r>
              <a:rPr lang="es-US" baseline="0" dirty="0" smtClean="0"/>
              <a:t>P: PROYECTA</a:t>
            </a:r>
          </a:p>
          <a:p>
            <a:r>
              <a:rPr lang="es-US" baseline="0" dirty="0" smtClean="0"/>
              <a:t>F: FUTURO SE VISUALIZA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2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D: Después de haber realizado una exhaustiva investigación</a:t>
            </a:r>
          </a:p>
          <a:p>
            <a:r>
              <a:rPr lang="es-US" dirty="0" smtClean="0"/>
              <a:t>S:</a:t>
            </a:r>
            <a:r>
              <a:rPr lang="es-US" baseline="0" dirty="0" smtClean="0"/>
              <a:t> Servicio</a:t>
            </a:r>
          </a:p>
          <a:p>
            <a:r>
              <a:rPr lang="es-US" baseline="0" dirty="0" smtClean="0"/>
              <a:t>L: Localización</a:t>
            </a:r>
          </a:p>
          <a:p>
            <a:r>
              <a:rPr lang="es-US" baseline="0" dirty="0" smtClean="0"/>
              <a:t>O: Otro 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2384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A través de la encuesta se pudo medir el nivel de conocimiento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44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Seguiremos</a:t>
            </a:r>
            <a:r>
              <a:rPr lang="es-US" baseline="0" dirty="0" smtClean="0"/>
              <a:t> el siguiente sumario el cual consta en la lámina proyecta pero se hará énfasis en el análisis de resultados, </a:t>
            </a:r>
            <a:r>
              <a:rPr lang="es-US" baseline="0" dirty="0" err="1" smtClean="0"/>
              <a:t>propueta</a:t>
            </a:r>
            <a:r>
              <a:rPr lang="es-US" baseline="0" dirty="0" smtClean="0"/>
              <a:t> y conclusiones y recomendaciones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54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Tabla de doble entrada iniciando con el</a:t>
            </a:r>
            <a:r>
              <a:rPr lang="es-US" baseline="0" dirty="0" smtClean="0"/>
              <a:t> año 2015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6861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3014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LLAMADO TAMBIEN</a:t>
            </a:r>
            <a:r>
              <a:rPr lang="es-US" baseline="0" dirty="0" smtClean="0"/>
              <a:t> BALANCE GENERAL</a:t>
            </a:r>
          </a:p>
          <a:p>
            <a:r>
              <a:rPr lang="es-US" baseline="0" dirty="0" smtClean="0"/>
              <a:t>EL CUAL REFLEJA EL PATRIMONIO CON EL CUAL SE VA APERTURAR LA SPIN-OFF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8782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PERMITE DETERMINAR LA UTILIDAD NETA DEL EJERCICIO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1776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mtClean="0"/>
              <a:t>PERMITE REALIZAR UN ANÁLISIS COMPARATIVO ENTRE LOS ACTIVOS, PASIVOS Y CAPITAL</a:t>
            </a:r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7683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Netamente efectivo</a:t>
            </a:r>
            <a:r>
              <a:rPr lang="es-US" baseline="0" dirty="0" smtClean="0"/>
              <a:t> que no va amortización ni depreciación</a:t>
            </a:r>
          </a:p>
          <a:p>
            <a:r>
              <a:rPr lang="es-US" baseline="0" dirty="0" smtClean="0"/>
              <a:t>Ni utilidad porque ahí se considera lo antes referido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810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VAN resulta de restar la suma de los flujos menos</a:t>
            </a:r>
            <a:r>
              <a:rPr lang="es-US" baseline="0" dirty="0" smtClean="0"/>
              <a:t> la inversión inicial</a:t>
            </a:r>
          </a:p>
          <a:p>
            <a:r>
              <a:rPr lang="es-US" baseline="0" dirty="0" smtClean="0"/>
              <a:t>VAN&gt;0  TIR&gt;Tasa Mínima Atractiva de Retorno B/C&gt;1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608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Se</a:t>
            </a:r>
            <a:r>
              <a:rPr lang="es-US" baseline="0" dirty="0" smtClean="0"/>
              <a:t> ha considerado porque siempre va incrementar los gastos o egresos debido a la inflación o a nuevos tributos que nos imponga el Gobierno. 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52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429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T:</a:t>
            </a:r>
            <a:r>
              <a:rPr lang="es-US" baseline="0" dirty="0" smtClean="0"/>
              <a:t> Bases Teóricas</a:t>
            </a:r>
          </a:p>
          <a:p>
            <a:r>
              <a:rPr lang="es-US" baseline="0" dirty="0" smtClean="0"/>
              <a:t>M: Investigación de Mercados</a:t>
            </a:r>
          </a:p>
          <a:p>
            <a:r>
              <a:rPr lang="es-US" baseline="0" dirty="0" smtClean="0"/>
              <a:t>T: Estudio Técnico</a:t>
            </a:r>
          </a:p>
          <a:p>
            <a:r>
              <a:rPr lang="es-US" baseline="0" dirty="0" smtClean="0"/>
              <a:t>E: Económica</a:t>
            </a:r>
            <a:endParaRPr lang="es-US" dirty="0" smtClean="0"/>
          </a:p>
          <a:p>
            <a:r>
              <a:rPr lang="es-US" dirty="0" smtClean="0"/>
              <a:t>F: Finalmente</a:t>
            </a:r>
          </a:p>
          <a:p>
            <a:r>
              <a:rPr lang="es-US" dirty="0" smtClean="0"/>
              <a:t>C:</a:t>
            </a:r>
            <a:r>
              <a:rPr lang="es-US" baseline="0" dirty="0" smtClean="0"/>
              <a:t> Conclusión General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59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2674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UNIDAD DE INVESTIGACIÓN</a:t>
            </a:r>
          </a:p>
          <a:p>
            <a:r>
              <a:rPr lang="es-US" dirty="0" smtClean="0"/>
              <a:t>MARKETING</a:t>
            </a:r>
          </a:p>
          <a:p>
            <a:r>
              <a:rPr lang="es-US" dirty="0" smtClean="0"/>
              <a:t>CONSTRUCCIONES</a:t>
            </a:r>
          </a:p>
          <a:p>
            <a:r>
              <a:rPr lang="es-US" dirty="0" smtClean="0"/>
              <a:t>UNIDAD</a:t>
            </a:r>
            <a:r>
              <a:rPr lang="es-US" baseline="0" dirty="0" smtClean="0"/>
              <a:t> FINANCIERA</a:t>
            </a:r>
          </a:p>
          <a:p>
            <a:r>
              <a:rPr lang="es-US" baseline="0" dirty="0" smtClean="0"/>
              <a:t>EL SR. RECTOR CONJUNTAMENTE CON EL SR. </a:t>
            </a:r>
            <a:r>
              <a:rPr lang="es-US" baseline="0" smtClean="0"/>
              <a:t>DIRECTOR</a:t>
            </a:r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60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32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C1: Causa</a:t>
            </a:r>
            <a:r>
              <a:rPr lang="es-US" baseline="0" dirty="0" smtClean="0"/>
              <a:t> indirectamente una limitada colocación de resultados obtenidos por investigación</a:t>
            </a:r>
            <a:endParaRPr lang="es-US" dirty="0" smtClean="0"/>
          </a:p>
          <a:p>
            <a:r>
              <a:rPr lang="es-US" dirty="0" smtClean="0"/>
              <a:t>C2: Limitación</a:t>
            </a:r>
            <a:r>
              <a:rPr lang="es-US" baseline="0" dirty="0" smtClean="0"/>
              <a:t> en las áreas de </a:t>
            </a:r>
            <a:r>
              <a:rPr lang="es-US" baseline="0" dirty="0" err="1" smtClean="0"/>
              <a:t>I+D+i</a:t>
            </a:r>
            <a:endParaRPr lang="es-US" baseline="0" dirty="0" smtClean="0"/>
          </a:p>
          <a:p>
            <a:r>
              <a:rPr lang="es-US" baseline="0" dirty="0" smtClean="0"/>
              <a:t>C3: En los últimos tres lustros en Sudamérica han incentivado a la creación de empresas incubadoras spin-</a:t>
            </a:r>
            <a:r>
              <a:rPr lang="es-US" baseline="0" dirty="0" err="1" smtClean="0"/>
              <a:t>offs</a:t>
            </a:r>
            <a:r>
              <a:rPr lang="es-US" baseline="0" dirty="0" smtClean="0"/>
              <a:t>.</a:t>
            </a:r>
          </a:p>
          <a:p>
            <a:r>
              <a:rPr lang="es-US" baseline="0" dirty="0" smtClean="0"/>
              <a:t>C4: Restringe el normal desenvolvimiento operativo y administrativo.</a:t>
            </a:r>
          </a:p>
          <a:p>
            <a:r>
              <a:rPr lang="es-US" baseline="0" dirty="0" smtClean="0"/>
              <a:t>C5: En el área de Petroquímica</a:t>
            </a:r>
            <a:endParaRPr lang="es-US" dirty="0" smtClean="0"/>
          </a:p>
          <a:p>
            <a:r>
              <a:rPr lang="es-US" dirty="0" smtClean="0"/>
              <a:t>E4:</a:t>
            </a:r>
            <a:r>
              <a:rPr lang="es-US" baseline="0" dirty="0" smtClean="0"/>
              <a:t> Mientras no adopte un modelo de gestión y organización orientados a producir un crecimiento económico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97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POR LO CUAL</a:t>
            </a:r>
            <a:r>
              <a:rPr lang="es-US" baseline="0" dirty="0" smtClean="0"/>
              <a:t> SE PLANTEO EL NÚCLEO PROBLEMÁTICO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468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CONTINUANDO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273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T: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Punto de vista Teórico Mediante la doctrina de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Pelekais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2012); (Cachay, 2013),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Scarone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Delgado, 2003), entre otros. </a:t>
            </a: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</a:t>
            </a:r>
            <a:r>
              <a:rPr lang="es-EC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Práctico -  </a:t>
            </a:r>
          </a:p>
          <a:p>
            <a:r>
              <a:rPr lang="es-EC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M: Aspecto Metodológico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de propuestas destinadas al desarrollo de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I+D+i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 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Aspecto</a:t>
            </a:r>
            <a:r>
              <a:rPr lang="es-EC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-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I+D+i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no solo conocimiento técnico y científico sino el de poder estimular el flujo del saber entre la academia – empresa - gobierno</a:t>
            </a:r>
          </a:p>
          <a:p>
            <a:r>
              <a:rPr lang="es-US" b="0" dirty="0" smtClean="0"/>
              <a:t>A: Aspecto Académico –</a:t>
            </a:r>
            <a:r>
              <a:rPr lang="es-US" b="0" baseline="0" dirty="0" smtClean="0"/>
              <a:t> enmarcada en el contexto del cambio de matriz productiva y el Plan Nacional del Buen Vivir.</a:t>
            </a:r>
            <a:endParaRPr lang="es-U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810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EN REFERENCIA A LA DELIMITACIÓN</a:t>
            </a:r>
          </a:p>
          <a:p>
            <a:r>
              <a:rPr lang="es-US" dirty="0" smtClean="0"/>
              <a:t>G: Geográfico</a:t>
            </a:r>
          </a:p>
          <a:p>
            <a:r>
              <a:rPr lang="es-US" dirty="0" smtClean="0"/>
              <a:t>L:</a:t>
            </a:r>
            <a:r>
              <a:rPr lang="es-US" baseline="0" dirty="0" smtClean="0"/>
              <a:t> Línea de Investigación</a:t>
            </a:r>
          </a:p>
          <a:p>
            <a:r>
              <a:rPr lang="es-US" baseline="0" dirty="0" smtClean="0"/>
              <a:t>T: Temporal</a:t>
            </a:r>
          </a:p>
          <a:p>
            <a:r>
              <a:rPr lang="es-US" baseline="0" dirty="0" smtClean="0"/>
              <a:t>B: Bases Teóricas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25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En cuanto a los</a:t>
            </a:r>
            <a:r>
              <a:rPr lang="es-US" baseline="0" dirty="0" smtClean="0"/>
              <a:t> OBJETIVOS E HIPÓTESIS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894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mtClean="0"/>
              <a:t>Se plante</a:t>
            </a:r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6690F-EB4F-4E7E-B556-DBFCA4770FD3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560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63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118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01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D07A-2E29-42BF-AB83-BC367AAFC838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D5C51-D026-4200-AE92-929B964BF41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07444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4CD8-ED57-4787-865A-D134B421FA00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CAF9-0CA1-4243-997B-6C8AB332DED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548100"/>
      </p:ext>
    </p:extLst>
  </p:cSld>
  <p:clrMapOvr>
    <a:masterClrMapping/>
  </p:clrMapOvr>
  <p:transition spd="slow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D7E9-6E21-4AC1-933A-90FF7072AC00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20B4-D6DD-4418-AD0F-A0F83757F11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07129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6056-950D-45D5-B9A1-E91616F450AF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2C6E-AEDE-4590-B502-042F70ADC2B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03208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CA3C-9389-4BED-BA76-A85F6B228639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8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50321-086D-470D-9382-C8D09100E42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68106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75C3-1E10-46F2-95AC-6A62F20151FD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781D-2D5E-4620-801B-C7D324035FB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77409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85F8-5CAB-4611-9B87-163ACACB71AE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3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1DEB-750E-411A-9EA8-71C1BC4A3F5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63437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4FFE-D6E5-479F-89BA-7A915CB5D9A0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FB03-BC93-4024-9096-911E2DAFB3E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5296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033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CBB6-09FF-49D0-91E8-19FF5A9364DC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212E-D38A-4E7E-87D1-8F8236376FA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64649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F59E-E6F7-4436-820F-8F5D8FC025D3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D10C-D256-4423-992C-70B93126B13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79208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F4F1-B165-4FE4-953C-E2D4BB6BAC83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A6E2-C34D-4FEB-A851-378AC544041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83791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0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6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9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2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23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99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9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5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74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41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86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0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5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40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318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6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15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0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11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1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01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40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33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4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0026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83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9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0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0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58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4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35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8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6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177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93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1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9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0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95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9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48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04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9807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4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77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64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3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742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0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41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44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5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0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14894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33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05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39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71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2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46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731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5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10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86395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54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6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93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72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98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30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84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29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487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/>
              <a:t>12/12/2014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17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FB2316D6-6986-480C-B483-D05092CB517F}" type="datetime1">
              <a:rPr lang="es-EC"/>
              <a:pPr>
                <a:defRPr/>
              </a:pPr>
              <a:t>12/12/2014</a:t>
            </a:fld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2FF4582E-5CDC-4FA2-AB2B-2FD58DFF0D6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80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rgbClr val="000000"/>
          </a:solidFill>
          <a:latin typeface="Calibri"/>
          <a:ea typeface=""/>
          <a:cs typeface="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s-ES" sz="3200" kern="1200">
          <a:solidFill>
            <a:srgbClr val="000000"/>
          </a:solidFill>
          <a:latin typeface="Calibri"/>
          <a:ea typeface=""/>
          <a:cs typeface="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s-ES" sz="2800" kern="1200">
          <a:solidFill>
            <a:srgbClr val="000000"/>
          </a:solidFill>
          <a:latin typeface="Calibri"/>
          <a:ea typeface=""/>
          <a:cs typeface="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s-ES" sz="2400" kern="1200">
          <a:solidFill>
            <a:srgbClr val="000000"/>
          </a:solidFill>
          <a:latin typeface="Calibri"/>
          <a:ea typeface=""/>
          <a:cs typeface="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s-ES" sz="2000" kern="1200">
          <a:solidFill>
            <a:srgbClr val="000000"/>
          </a:solidFill>
          <a:latin typeface="Calibri"/>
          <a:ea typeface=""/>
          <a:cs typeface="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  <a:ea typeface=""/>
          <a:cs typeface="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  <a:ea typeface=""/>
          <a:cs typeface="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  <a:ea typeface=""/>
          <a:cs typeface="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  <a:ea typeface=""/>
          <a:cs typeface="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  <a:ea typeface=""/>
          <a:cs typeface="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87BB-A2AA-4319-A264-22B9E435063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678-7AA0-4EA3-8209-92F720F6DB12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“ESTUDIO DE FACTIBILIDAD DE LA CREACIÓN DE UNA SPIN-OFF EN EL ÁREA DE PETROQUÍMICA PARA LA UNIVERSIDAD DE LAS FUERZAS ARMADAS ESPE EXTENSIÓN LATACUNGA”.</a:t>
            </a:r>
            <a:endParaRPr lang="es-EC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55672" y="4543960"/>
            <a:ext cx="3408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Lcdo. César Navas Jurado</a:t>
            </a:r>
          </a:p>
          <a:p>
            <a:pPr algn="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</a:p>
          <a:p>
            <a:pPr algn="r"/>
            <a:endParaRPr lang="es-EC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PhD. Ender Carrasquero</a:t>
            </a:r>
          </a:p>
          <a:p>
            <a:pPr algn="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s-EC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2646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056783" cy="684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la Investigación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76672" y="980728"/>
            <a:ext cx="2743200" cy="814388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_tradnl" altLang="es-V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516857" y="620713"/>
            <a:ext cx="720725" cy="1600200"/>
            <a:chOff x="1872" y="2976"/>
            <a:chExt cx="576" cy="1008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 flipV="1">
              <a:off x="1872" y="2976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6666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flipV="1">
              <a:off x="2064" y="3168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9999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flipV="1">
              <a:off x="2256" y="3360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CCCC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 flipV="1">
              <a:off x="2064" y="3552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9999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flipV="1">
              <a:off x="1872" y="3744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6666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275093" y="2321585"/>
            <a:ext cx="3576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Desarrollar el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Estudio de factibilidad para la creación de una Spin-off Universitaria en el área de Petroquímica para la Universidad de las Fuerzas Armadas ESPE- Extensión Latacunga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355976" y="980728"/>
            <a:ext cx="3333378" cy="814388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_tradnl" alt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S_tradnl" alt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067944" y="1878013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(a)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52201" y="1826821"/>
            <a:ext cx="4440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Establecer las bases  teóricas que permitirán sustentar el estudio de factibilidad para la creación de la Spin-off Universitaria en el área de Petroquímica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067944" y="2648034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(b)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52202" y="2588466"/>
            <a:ext cx="444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Realizar una investigación de mercados a fin de identificar la aceptabilidad de los servicios que ofrecerá la Spin-Off Universitaria en el área de petroquímica.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067944" y="3573463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(c)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52201" y="3555013"/>
            <a:ext cx="4440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Efectuar un estudio técnico de la Spin-off Universitaria en el área de Petroquímica, que permita valuar el monto de la inversión y los costos de operación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067944" y="4605492"/>
            <a:ext cx="304800" cy="319088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(d)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52201" y="4546537"/>
            <a:ext cx="4440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Realizar la evaluación económica-financiera de la Spin-Off Universitaria en el área de petroquímica, a fin de determinar su viabilidad y  rentabilidad.</a:t>
            </a: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4067944" y="5356016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(e)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52201" y="5335311"/>
            <a:ext cx="444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Proponer el plan de creación de la Spin-Off Universitaria en el área de petroquímica.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9150"/>
            <a:ext cx="3648836" cy="194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 Hipótesis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611560" y="1412776"/>
            <a:ext cx="7992591" cy="1391568"/>
            <a:chOff x="611560" y="1412776"/>
            <a:chExt cx="7992591" cy="1391568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611560" y="1412776"/>
              <a:ext cx="7990474" cy="139156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1478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endParaRPr lang="es-EC" b="1" dirty="0">
                <a:cs typeface="Arial" panose="020B0604020202020204" pitchFamily="34" charset="0"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3377988" y="1484784"/>
              <a:ext cx="5226163" cy="12938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350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es-EC" b="1" dirty="0">
                  <a:cs typeface="Arial" panose="020B0604020202020204" pitchFamily="34" charset="0"/>
                </a:rPr>
                <a:t>Si es factible la creación de una Spin-off universitaria en el área de Petroquímica de la Universidad de las Fuerzas Armadas Extensión Latacunga.</a:t>
              </a:r>
            </a:p>
          </p:txBody>
        </p:sp>
      </p:grpSp>
      <p:pic>
        <p:nvPicPr>
          <p:cNvPr id="21" name="Picture 4" descr="http://static.naukas.com/media/2012/03/laboratorio-i+d+i-prueba-innovacion-tecnologia-empr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1" y="1528837"/>
            <a:ext cx="1404871" cy="1108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126380" y="1700808"/>
            <a:ext cx="1021072" cy="742950"/>
          </a:xfrm>
          <a:prstGeom prst="roundRect">
            <a:avLst>
              <a:gd name="adj" fmla="val 16667"/>
            </a:avLst>
          </a:prstGeom>
          <a:solidFill>
            <a:srgbClr val="9966FF">
              <a:alpha val="35001"/>
            </a:srgbClr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US" sz="2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4"/>
          <p:cNvSpPr txBox="1">
            <a:spLocks noChangeArrowheads="1"/>
          </p:cNvSpPr>
          <p:nvPr/>
        </p:nvSpPr>
        <p:spPr bwMode="auto">
          <a:xfrm>
            <a:off x="11240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 Hipótesis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652503" y="3789040"/>
            <a:ext cx="7992591" cy="1440160"/>
            <a:chOff x="652503" y="3775392"/>
            <a:chExt cx="7992591" cy="1440160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652503" y="3775392"/>
              <a:ext cx="7992591" cy="144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VE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689552" y="3874696"/>
              <a:ext cx="5102014" cy="12938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350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s-EC" b="1" dirty="0">
                  <a:cs typeface="Arial" panose="020B0604020202020204" pitchFamily="34" charset="0"/>
                </a:rPr>
                <a:t>No es factible la creación de una Spin-off universitaria en el área de Petroquímica de la Universidad de las Fuerzas Armadas Extensión Latacunga.</a:t>
              </a:r>
            </a:p>
          </p:txBody>
        </p:sp>
      </p:grpSp>
      <p:pic>
        <p:nvPicPr>
          <p:cNvPr id="26" name="Picture 2" descr="http://www.wagtechprojects.com/product_images/uploaded_images/home-laboratory.jpg?14126400000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53" y="3946704"/>
            <a:ext cx="1521846" cy="1152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996881" y="4090720"/>
            <a:ext cx="1041330" cy="742950"/>
          </a:xfrm>
          <a:prstGeom prst="roundRect">
            <a:avLst>
              <a:gd name="adj" fmla="val 16667"/>
            </a:avLst>
          </a:prstGeom>
          <a:solidFill>
            <a:srgbClr val="9966FF">
              <a:alpha val="35001"/>
            </a:srgbClr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Marco Teórico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4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555303" y="1124645"/>
            <a:ext cx="3889375" cy="3744515"/>
          </a:xfrm>
          <a:prstGeom prst="roundRect">
            <a:avLst>
              <a:gd name="adj" fmla="val 8708"/>
            </a:avLst>
          </a:prstGeom>
          <a:solidFill>
            <a:schemeClr val="accent3">
              <a:lumMod val="60000"/>
              <a:lumOff val="40000"/>
              <a:alpha val="34901"/>
            </a:schemeClr>
          </a:solidFill>
          <a:ln w="9525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 anchorCtr="1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ES_tradnl" altLang="es-VE" sz="1400" b="1" dirty="0">
              <a:solidFill>
                <a:schemeClr val="bg1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699792" y="1919362"/>
            <a:ext cx="3592235" cy="7175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1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27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06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86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5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2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7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9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VE" sz="1400" b="1" dirty="0" smtClean="0">
                <a:cs typeface="Arial" panose="020B0604020202020204" pitchFamily="34" charset="0"/>
              </a:rPr>
              <a:t>Constitución República del Ecuador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VE" sz="1400" b="1" dirty="0" smtClean="0">
                <a:cs typeface="Arial" panose="020B0604020202020204" pitchFamily="34" charset="0"/>
              </a:rPr>
              <a:t>(Art. 350)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699792" y="3359522"/>
            <a:ext cx="3592235" cy="7175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1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327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06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86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5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22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79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9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VE" sz="1400" b="1" dirty="0" smtClean="0">
                <a:cs typeface="Arial" panose="020B0604020202020204" pitchFamily="34" charset="0"/>
              </a:rPr>
              <a:t>Plan Nacional del Buen Vivir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VE" sz="1400" b="1" dirty="0" smtClean="0">
                <a:cs typeface="Arial" panose="020B0604020202020204" pitchFamily="34" charset="0"/>
              </a:rPr>
              <a:t>(</a:t>
            </a:r>
            <a:r>
              <a:rPr lang="es-ES" altLang="es-VE" sz="1400" b="1" dirty="0" err="1" smtClean="0">
                <a:cs typeface="Arial" panose="020B0604020202020204" pitchFamily="34" charset="0"/>
              </a:rPr>
              <a:t>Obj</a:t>
            </a:r>
            <a:r>
              <a:rPr lang="es-ES" altLang="es-VE" sz="1400" b="1" dirty="0" smtClean="0">
                <a:cs typeface="Arial" panose="020B0604020202020204" pitchFamily="34" charset="0"/>
              </a:rPr>
              <a:t>. N° 4)</a:t>
            </a: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</a:p>
        </p:txBody>
      </p:sp>
    </p:spTree>
    <p:extLst>
      <p:ext uri="{BB962C8B-B14F-4D97-AF65-F5344CB8AC3E}">
        <p14:creationId xmlns:p14="http://schemas.microsoft.com/office/powerpoint/2010/main" val="38892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1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2837852"/>
              </p:ext>
            </p:extLst>
          </p:nvPr>
        </p:nvGraphicFramePr>
        <p:xfrm>
          <a:off x="107504" y="666888"/>
          <a:ext cx="8928992" cy="5354399"/>
        </p:xfrm>
        <a:graphic>
          <a:graphicData uri="http://schemas.openxmlformats.org/drawingml/2006/table">
            <a:tbl>
              <a:tblPr>
                <a:effectLst/>
                <a:tableStyleId>{69C7853C-536D-4A76-A0AE-DD22124D55A5}</a:tableStyleId>
              </a:tblPr>
              <a:tblGrid>
                <a:gridCol w="720080"/>
                <a:gridCol w="1944216"/>
                <a:gridCol w="3888432"/>
                <a:gridCol w="2376264"/>
              </a:tblGrid>
              <a:tr h="1070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kumimoji="0" lang="es-ES" altLang="es-V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</a:t>
                      </a:r>
                      <a:endParaRPr kumimoji="0" lang="es-ES" altLang="es-V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endParaRPr kumimoji="0" lang="es-ES" altLang="es-V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</a:t>
                      </a:r>
                      <a:endParaRPr kumimoji="0" lang="es-ES" altLang="es-V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1070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Cachay, Acevedo y Linares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para el diseño de un Parque Científico Tecnológico en la Facultad de Ingeniería Industrial de la UMMSM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Conceptos y modelos teóricos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1070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Rodríguez Pose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Parques Científicos Tecnológicos en América Latina: Un análisis de la situación actual.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Conceptos y modelos teóricos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1070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Beraza</a:t>
                      </a: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Garmendia 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programas de apoyo a la creación de Spin-off Académicas en las Universidades Españolas: Una comparación Internacional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Conceptos y modelos teóricos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10730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Scarone</a:t>
                      </a: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Delgado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estrategia de desarrollo de </a:t>
                      </a:r>
                      <a:r>
                        <a:rPr kumimoji="0" lang="es-ES" altLang="es-V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clousters</a:t>
                      </a:r>
                      <a:r>
                        <a:rPr kumimoji="0" lang="es-ES" altLang="es-V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basado en recursos naturales 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V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Conceptos y modelos teóricos</a:t>
                      </a:r>
                      <a:endParaRPr kumimoji="0" lang="es-ES" altLang="es-V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2339751" y="-27384"/>
            <a:ext cx="4608513" cy="6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39141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67544" y="836613"/>
            <a:ext cx="3889375" cy="5184775"/>
            <a:chOff x="898649" y="836613"/>
            <a:chExt cx="3889375" cy="5184775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898649" y="836613"/>
              <a:ext cx="3889375" cy="5184775"/>
            </a:xfrm>
            <a:prstGeom prst="roundRect">
              <a:avLst>
                <a:gd name="adj" fmla="val 8708"/>
              </a:avLst>
            </a:prstGeom>
            <a:solidFill>
              <a:schemeClr val="accent3">
                <a:lumMod val="40000"/>
                <a:lumOff val="60000"/>
                <a:alpha val="34901"/>
              </a:schemeClr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 anchorCtr="1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ES" altLang="es-VE" sz="1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Estudio de Factibilidad</a:t>
              </a:r>
              <a:endParaRPr lang="es-ES_tradnl" altLang="es-VE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043067" y="1411288"/>
              <a:ext cx="3565525" cy="4394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57188" indent="-357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C" dirty="0" smtClean="0"/>
                <a:t>Es el análisis que realiza una empresa para determinar si el negocio que se propone será bueno o malo, y cuales serán las estrategias que se deben desarrollar para que sea exitoso, (Varela, 2009)</a:t>
              </a:r>
              <a:endPara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788024" y="836613"/>
            <a:ext cx="3889375" cy="5184775"/>
            <a:chOff x="5148263" y="836613"/>
            <a:chExt cx="3889375" cy="5184775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5148263" y="836613"/>
              <a:ext cx="3889375" cy="5184775"/>
            </a:xfrm>
            <a:prstGeom prst="roundRect">
              <a:avLst>
                <a:gd name="adj" fmla="val 8708"/>
              </a:avLst>
            </a:prstGeom>
            <a:solidFill>
              <a:schemeClr val="accent3">
                <a:lumMod val="40000"/>
                <a:lumOff val="60000"/>
                <a:alpha val="34901"/>
              </a:schemeClr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 anchorCtr="1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ES" altLang="es-VE" sz="1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Spin-off</a:t>
              </a:r>
              <a:endParaRPr lang="es-ES_tradnl" altLang="es-VE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5364163" y="1411288"/>
              <a:ext cx="3529012" cy="4394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C" dirty="0"/>
                <a:t>R</a:t>
              </a:r>
              <a:r>
                <a:rPr lang="es-EC" dirty="0" smtClean="0"/>
                <a:t>efiere </a:t>
              </a:r>
              <a:r>
                <a:rPr lang="es-EC" dirty="0"/>
                <a:t>a una nueva empresa que nace a partir de un grupo de investigación de una Empresa, Universidad o Centro de Investigación Público o Privado, habitualmente con el fin de comercializar un nuevo producto o servicio que </a:t>
              </a:r>
              <a:r>
                <a:rPr lang="es-EC" dirty="0" smtClean="0"/>
                <a:t>puede </a:t>
              </a:r>
              <a:r>
                <a:rPr lang="es-EC" dirty="0"/>
                <a:t>ser de alta tecnología; dando lugar a las Nuevas Empresas de Base Tecnológica (NEBT), o puede basarse en un nueva área de negocio, (</a:t>
              </a:r>
              <a:r>
                <a:rPr lang="es-EC" dirty="0" err="1"/>
                <a:t>Chronos</a:t>
              </a:r>
              <a:r>
                <a:rPr lang="es-EC" dirty="0"/>
                <a:t>, 2009).</a:t>
              </a:r>
              <a:endParaRPr lang="es-ES_tradnl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</a:t>
            </a:r>
          </a:p>
        </p:txBody>
      </p:sp>
    </p:spTree>
    <p:extLst>
      <p:ext uri="{BB962C8B-B14F-4D97-AF65-F5344CB8AC3E}">
        <p14:creationId xmlns:p14="http://schemas.microsoft.com/office/powerpoint/2010/main" val="39141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</a:t>
            </a:r>
          </a:p>
        </p:txBody>
      </p:sp>
    </p:spTree>
    <p:extLst>
      <p:ext uri="{BB962C8B-B14F-4D97-AF65-F5344CB8AC3E}">
        <p14:creationId xmlns:p14="http://schemas.microsoft.com/office/powerpoint/2010/main" val="28684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Operacional</a:t>
            </a:r>
          </a:p>
        </p:txBody>
      </p:sp>
    </p:spTree>
    <p:extLst>
      <p:ext uri="{BB962C8B-B14F-4D97-AF65-F5344CB8AC3E}">
        <p14:creationId xmlns:p14="http://schemas.microsoft.com/office/powerpoint/2010/main" val="1051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Bases Metodológicas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4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2843808" y="657175"/>
            <a:ext cx="6192687" cy="61158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6699"/>
                    </a:gs>
                    <a:gs pos="100000">
                      <a:srgbClr val="336699">
                        <a:gamma/>
                        <a:shade val="5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Estudio de Factibilidad  - Estudio de Caso - Predictiva</a:t>
            </a:r>
            <a:endParaRPr lang="es-ES_tradnl" altLang="es-VE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843809" y="1412577"/>
            <a:ext cx="6192687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99CC"/>
                    </a:gs>
                    <a:gs pos="100000">
                      <a:srgbClr val="0099CC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ES_tradnl" altLang="es-VE" sz="1400" b="1" dirty="0">
                <a:latin typeface="Arial" panose="020B0604020202020204" pitchFamily="34" charset="0"/>
                <a:cs typeface="Arial" panose="020B0604020202020204" pitchFamily="34" charset="0"/>
              </a:rPr>
              <a:t>Estudio de </a:t>
            </a: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Factibilidad -  No experimental: - </a:t>
            </a:r>
            <a:r>
              <a:rPr lang="es-ES_tradnl" altLang="es-V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Traseccional</a:t>
            </a: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ES" alt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2843807" y="2132658"/>
            <a:ext cx="6192687" cy="576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CCFF"/>
                    </a:gs>
                    <a:gs pos="100000">
                      <a:srgbClr val="00CC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Potenciales Clientes de las Unidades de Mantenimiento del Ejército</a:t>
            </a:r>
            <a:endParaRPr lang="es-ES" alt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2843807" y="2852936"/>
            <a:ext cx="6192687" cy="93548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>
            <a:lvl1pPr marL="352425"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088"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3946525" algn="l"/>
                <a:tab pos="4122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VE" sz="1400" b="1" dirty="0" smtClean="0">
                <a:cs typeface="Arial" panose="020B0604020202020204" pitchFamily="34" charset="0"/>
              </a:rPr>
              <a:t>Muestreo no Probabilístico de Tipo Accidental	</a:t>
            </a:r>
          </a:p>
          <a:p>
            <a:pPr eaLnBrk="1" hangingPunct="1">
              <a:defRPr/>
            </a:pPr>
            <a:endParaRPr lang="es-ES_tradnl" altLang="es-VE" sz="1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_tradnl" altLang="es-VE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TOTAL UNIDADES DE INFORMACIÓN</a:t>
            </a:r>
            <a:r>
              <a:rPr lang="es-ES_tradnl" altLang="es-VE" sz="1400" b="1" dirty="0" smtClean="0">
                <a:cs typeface="Arial" panose="020B0604020202020204" pitchFamily="34" charset="0"/>
              </a:rPr>
              <a:t>		</a:t>
            </a:r>
            <a:r>
              <a:rPr lang="es-ES_tradnl" altLang="es-VE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50</a:t>
            </a:r>
            <a:endParaRPr lang="es-ES" altLang="es-VE" sz="1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2843807" y="3902935"/>
            <a:ext cx="6192687" cy="7191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99FF"/>
                    </a:gs>
                    <a:gs pos="100000">
                      <a:srgbClr val="99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Encuesta con técnica del Cuestionario  Auto administrado.</a:t>
            </a:r>
            <a:endParaRPr lang="es-ES_tradnl" alt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843809" y="4742661"/>
            <a:ext cx="6192685" cy="63055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66FF"/>
                    </a:gs>
                    <a:gs pos="100000">
                      <a:srgbClr val="9966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de Expertos</a:t>
            </a:r>
            <a:endParaRPr lang="es-ES_tradnl" alt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843809" y="5517232"/>
            <a:ext cx="6192685" cy="5730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66FF"/>
                    </a:gs>
                    <a:gs pos="100000">
                      <a:srgbClr val="6666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altLang="es-V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Cronbach</a:t>
            </a:r>
            <a:r>
              <a:rPr lang="es-ES_tradnl" alt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0,388</a:t>
            </a:r>
            <a:endParaRPr lang="es-ES" alt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07504" y="766539"/>
            <a:ext cx="2895600" cy="430213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_tradnl" altLang="es-V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ipo </a:t>
            </a:r>
            <a:r>
              <a:rPr lang="es-ES_tradnl" altLang="es-V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Investigación</a:t>
            </a:r>
            <a:endParaRPr lang="es-ES" altLang="es-V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07504" y="1498432"/>
            <a:ext cx="2895600" cy="430213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de la </a:t>
            </a:r>
            <a:r>
              <a:rPr lang="es-ES_tradnl" altLang="es-V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ES" altLang="es-V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7504" y="2202932"/>
            <a:ext cx="2895600" cy="430212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  <a:endParaRPr lang="es-ES" altLang="es-V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07504" y="3129156"/>
            <a:ext cx="2895600" cy="430212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endParaRPr lang="es-ES" altLang="es-VE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07504" y="4059458"/>
            <a:ext cx="2895600" cy="430212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Instrumento de Medición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07504" y="4837754"/>
            <a:ext cx="2895600" cy="473233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Validez del Instrumento</a:t>
            </a:r>
            <a:endParaRPr lang="es-ES" altLang="es-VE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07504" y="5591867"/>
            <a:ext cx="2895600" cy="430212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Confiabilidad</a:t>
            </a:r>
            <a:endParaRPr lang="es-ES" altLang="es-V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"/>
          <p:cNvSpPr txBox="1">
            <a:spLocks noChangeArrowheads="1"/>
          </p:cNvSpPr>
          <p:nvPr/>
        </p:nvSpPr>
        <p:spPr bwMode="auto">
          <a:xfrm>
            <a:off x="971600" y="-27384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Metodológicas</a:t>
            </a:r>
          </a:p>
        </p:txBody>
      </p:sp>
    </p:spTree>
    <p:extLst>
      <p:ext uri="{BB962C8B-B14F-4D97-AF65-F5344CB8AC3E}">
        <p14:creationId xmlns:p14="http://schemas.microsoft.com/office/powerpoint/2010/main" val="22990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8040037"/>
              </p:ext>
            </p:extLst>
          </p:nvPr>
        </p:nvGraphicFramePr>
        <p:xfrm>
          <a:off x="251520" y="931337"/>
          <a:ext cx="5998128" cy="4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38400" y="76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  <a:endParaRPr lang="es-EC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24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279624" y="1197521"/>
            <a:ext cx="2087562" cy="935038"/>
          </a:xfrm>
          <a:prstGeom prst="roundRect">
            <a:avLst>
              <a:gd name="adj" fmla="val 16667"/>
            </a:avLst>
          </a:prstGeom>
          <a:gradFill rotWithShape="0">
            <a:gsLst>
              <a:gs pos="93749">
                <a:srgbClr val="00CC00"/>
              </a:gs>
              <a:gs pos="88758">
                <a:srgbClr val="00CC00"/>
              </a:gs>
              <a:gs pos="80415">
                <a:srgbClr val="00CC00"/>
              </a:gs>
              <a:gs pos="69589">
                <a:srgbClr val="00CC00"/>
              </a:gs>
              <a:gs pos="54200">
                <a:srgbClr val="00CC00"/>
              </a:gs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19 ítems con escala Likert y Dicotómica</a:t>
            </a:r>
            <a:endParaRPr lang="es-ES_tradnl" altLang="es-V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83280" y="1124496"/>
            <a:ext cx="2879725" cy="1081088"/>
          </a:xfrm>
          <a:prstGeom prst="roundRect">
            <a:avLst>
              <a:gd name="adj" fmla="val 16667"/>
            </a:avLst>
          </a:prstGeom>
          <a:gradFill>
            <a:gsLst>
              <a:gs pos="22105">
                <a:srgbClr val="9BEB9B"/>
              </a:gs>
              <a:gs pos="92090">
                <a:srgbClr val="00CC00"/>
              </a:gs>
              <a:gs pos="69186">
                <a:srgbClr val="00CC00"/>
              </a:gs>
              <a:gs pos="81300">
                <a:srgbClr val="00CC00"/>
              </a:gs>
              <a:gs pos="0">
                <a:schemeClr val="bg1"/>
              </a:gs>
              <a:gs pos="56248">
                <a:srgbClr val="00CC00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</a:p>
          <a:p>
            <a:pPr algn="ctr" eaLnBrk="1" hangingPunct="1">
              <a:defRPr/>
            </a:pPr>
            <a:r>
              <a:rPr lang="es-ES_tradnl" alt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del Instrumento</a:t>
            </a:r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950807" y="0"/>
            <a:ext cx="705678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548532" y="909142"/>
            <a:ext cx="3418046" cy="1655762"/>
          </a:xfrm>
          <a:prstGeom prst="roundRect">
            <a:avLst>
              <a:gd name="adj" fmla="val 16667"/>
            </a:avLst>
          </a:prstGeom>
          <a:gradFill rotWithShape="0">
            <a:gsLst>
              <a:gs pos="89992">
                <a:srgbClr val="00CC00"/>
              </a:gs>
              <a:gs pos="74981">
                <a:srgbClr val="00CC00"/>
              </a:gs>
              <a:gs pos="51700">
                <a:srgbClr val="00CC00"/>
              </a:gs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valoración se realizó dentro de las áreas del mantenimiento preventivo de los Vehículos Tácticos y Administrativos de las Unidades de Mantenimiento del Ejército</a:t>
            </a:r>
            <a:endParaRPr lang="es-ES_tradnl" altLang="es-V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73810"/>
              </p:ext>
            </p:extLst>
          </p:nvPr>
        </p:nvGraphicFramePr>
        <p:xfrm>
          <a:off x="683569" y="3201717"/>
          <a:ext cx="3888431" cy="231551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61498"/>
                <a:gridCol w="755097"/>
                <a:gridCol w="1471836"/>
              </a:tblGrid>
              <a:tr h="3635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Opciones de Respuesta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Siglas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 de Tabulación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7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Siempre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7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Casi Siempre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7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Veces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7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Casi Nunca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7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27286"/>
              </p:ext>
            </p:extLst>
          </p:nvPr>
        </p:nvGraphicFramePr>
        <p:xfrm>
          <a:off x="5211390" y="3501008"/>
          <a:ext cx="3321050" cy="15841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330325"/>
                <a:gridCol w="671195"/>
                <a:gridCol w="1319530"/>
              </a:tblGrid>
              <a:tr h="684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Opciones de Respuesta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Siglas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 de Tabulación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98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98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y Discusión de Resultados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5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346401" y="2454280"/>
            <a:ext cx="2449512" cy="20161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  <a:endParaRPr lang="es-ES_tradnl" altLang="es-V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18032498">
            <a:off x="1419969" y="2792443"/>
            <a:ext cx="4105275" cy="70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del Estudio Económico Financiero</a:t>
            </a:r>
            <a:endParaRPr lang="es-ES" altLang="es-VE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482801" y="4693474"/>
            <a:ext cx="41751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del Estudio Técnico</a:t>
            </a:r>
            <a:endParaRPr lang="es-ES_tradnl" altLang="es-VE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3549123">
            <a:off x="3611514" y="2818636"/>
            <a:ext cx="4108450" cy="701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del Estudio de Mercado</a:t>
            </a:r>
            <a:endParaRPr lang="es-ES" altLang="es-VE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986038" y="2029649"/>
            <a:ext cx="3168650" cy="2663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ES" altLang="es-VE" sz="14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endParaRPr lang="es-ES" altLang="es-VE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 bwMode="auto">
          <a:xfrm>
            <a:off x="539553" y="0"/>
            <a:ext cx="82089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Discusión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0619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 del Estudio de Mercado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1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76124237"/>
              </p:ext>
            </p:extLst>
          </p:nvPr>
        </p:nvGraphicFramePr>
        <p:xfrm>
          <a:off x="251520" y="931337"/>
          <a:ext cx="5998128" cy="4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762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Estudio de Mercado</a:t>
            </a:r>
            <a:endParaRPr lang="es-EC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24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08249" y="2826979"/>
            <a:ext cx="433388" cy="1009154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ES" altLang="es-VE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79512" y="2934742"/>
            <a:ext cx="1473200" cy="784225"/>
          </a:xfrm>
          <a:prstGeom prst="roundRect">
            <a:avLst>
              <a:gd name="adj" fmla="val 16667"/>
            </a:avLst>
          </a:prstGeom>
          <a:gradFill rotWithShape="0">
            <a:gsLst>
              <a:gs pos="85846">
                <a:srgbClr val="00CC00"/>
              </a:gs>
              <a:gs pos="63800">
                <a:srgbClr val="00CC00"/>
              </a:gs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  <a:endParaRPr lang="es-ES" altLang="es-V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682874" y="3277642"/>
            <a:ext cx="152400" cy="152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13" name="AutoShape 4"/>
          <p:cNvSpPr txBox="1">
            <a:spLocks noChangeArrowheads="1"/>
          </p:cNvSpPr>
          <p:nvPr/>
        </p:nvSpPr>
        <p:spPr bwMode="auto">
          <a:xfrm>
            <a:off x="539553" y="-27384"/>
            <a:ext cx="82089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Producto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2293268" y="1196752"/>
            <a:ext cx="406524" cy="433387"/>
            <a:chOff x="2293268" y="979389"/>
            <a:chExt cx="406524" cy="433387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s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2843808" y="98072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ervicios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laboratorio de análisis químico de aceites y lubricantes producto del mantenimiento preventivo de los vehículos tácticos y administrativos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Ejército.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2297036" y="2491557"/>
            <a:ext cx="406524" cy="433387"/>
            <a:chOff x="2293268" y="979389"/>
            <a:chExt cx="406524" cy="433387"/>
          </a:xfrm>
        </p:grpSpPr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2843807" y="2259456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uestras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aceites usados de los distintos compartimientos lubricados de los vehículos tácticos y administrativos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Ejército.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295040" y="3787701"/>
            <a:ext cx="406524" cy="433387"/>
            <a:chOff x="2293268" y="979389"/>
            <a:chExt cx="406524" cy="433387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s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2843808" y="3576784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ealizar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análisis de laboratorio de química analítica en aceites y lubricantes de manera rápida y detallada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determinar las condiciones físico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químicas.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2295040" y="5142205"/>
            <a:ext cx="406524" cy="433387"/>
            <a:chOff x="2293268" y="979389"/>
            <a:chExt cx="406524" cy="433387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2843808" y="5013176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eciclar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aceites utilizados producto del mantenimiento preventivo de los vehículos tácticos y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1759074" y="1412776"/>
            <a:ext cx="533400" cy="3930154"/>
            <a:chOff x="1759074" y="1412776"/>
            <a:chExt cx="533400" cy="3930154"/>
          </a:xfrm>
        </p:grpSpPr>
        <p:grpSp>
          <p:nvGrpSpPr>
            <p:cNvPr id="37" name="36 Grupo"/>
            <p:cNvGrpSpPr/>
            <p:nvPr/>
          </p:nvGrpSpPr>
          <p:grpSpPr>
            <a:xfrm>
              <a:off x="1759074" y="1412776"/>
              <a:ext cx="533400" cy="3930154"/>
              <a:chOff x="1759074" y="1773486"/>
              <a:chExt cx="533400" cy="3240881"/>
            </a:xfrm>
          </p:grpSpPr>
          <p:cxnSp>
            <p:nvCxnSpPr>
              <p:cNvPr id="7" name="AutoShape 17"/>
              <p:cNvCxnSpPr>
                <a:cxnSpLocks noChangeShapeType="1"/>
                <a:stCxn id="5" idx="0"/>
              </p:cNvCxnSpPr>
              <p:nvPr/>
            </p:nvCxnSpPr>
            <p:spPr bwMode="auto">
              <a:xfrm rot="5400000" flipH="1" flipV="1">
                <a:off x="1273696" y="2258864"/>
                <a:ext cx="1504156" cy="53340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1"/>
              <p:cNvCxnSpPr>
                <a:cxnSpLocks noChangeShapeType="1"/>
                <a:stCxn id="5" idx="2"/>
              </p:cNvCxnSpPr>
              <p:nvPr/>
            </p:nvCxnSpPr>
            <p:spPr bwMode="auto">
              <a:xfrm rot="16200000" flipH="1">
                <a:off x="1233611" y="3955505"/>
                <a:ext cx="1584325" cy="53340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4" name="43 Conector recto"/>
            <p:cNvCxnSpPr/>
            <p:nvPr/>
          </p:nvCxnSpPr>
          <p:spPr>
            <a:xfrm>
              <a:off x="1763688" y="4005064"/>
              <a:ext cx="5086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1763688" y="2708919"/>
              <a:ext cx="5086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9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63292" y="1233636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Unidades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581004" y="1233636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Cantidad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63292" y="1952774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Divisiones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563292" y="2659211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Brigadas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63292" y="3392636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Batallones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563292" y="4113361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Compañías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81004" y="1952774"/>
            <a:ext cx="1873250" cy="5746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ES" altLang="es-VE" b="1" dirty="0">
                <a:ln>
                  <a:solidFill>
                    <a:srgbClr val="00CC00"/>
                  </a:solidFill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593704" y="2659211"/>
            <a:ext cx="1873250" cy="5746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ES" altLang="es-VE" b="1" dirty="0">
                <a:ln>
                  <a:solidFill>
                    <a:srgbClr val="00CC00"/>
                  </a:solidFill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566717" y="3378349"/>
            <a:ext cx="1873250" cy="5746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ES" altLang="es-VE" b="1" dirty="0">
                <a:ln>
                  <a:solidFill>
                    <a:srgbClr val="00CC00"/>
                  </a:solidFill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552429" y="4113361"/>
            <a:ext cx="1873250" cy="5746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ES" altLang="es-VE" b="1" dirty="0">
                <a:ln>
                  <a:solidFill>
                    <a:srgbClr val="00CC00"/>
                  </a:solidFill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</a:p>
        </p:txBody>
      </p:sp>
      <p:sp>
        <p:nvSpPr>
          <p:cNvPr id="27" name="AutoShape 4"/>
          <p:cNvSpPr txBox="1">
            <a:spLocks noChangeArrowheads="1"/>
          </p:cNvSpPr>
          <p:nvPr/>
        </p:nvSpPr>
        <p:spPr bwMode="auto">
          <a:xfrm>
            <a:off x="436480" y="8484"/>
            <a:ext cx="82089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3563887" y="4834681"/>
            <a:ext cx="187325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66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V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de Unidades</a:t>
            </a:r>
            <a:endParaRPr lang="es-ES" altLang="es-VE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549047" y="4834681"/>
            <a:ext cx="1873250" cy="5746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s-ES" altLang="es-VE" b="1" dirty="0">
                <a:ln>
                  <a:solidFill>
                    <a:srgbClr val="00CC00"/>
                  </a:solidFill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</a:t>
            </a:r>
          </a:p>
        </p:txBody>
      </p:sp>
      <p:grpSp>
        <p:nvGrpSpPr>
          <p:cNvPr id="3072" name="3071 Grupo"/>
          <p:cNvGrpSpPr/>
          <p:nvPr/>
        </p:nvGrpSpPr>
        <p:grpSpPr>
          <a:xfrm>
            <a:off x="1618380" y="1750690"/>
            <a:ext cx="1441450" cy="3368685"/>
            <a:chOff x="898301" y="2218606"/>
            <a:chExt cx="1441450" cy="3368685"/>
          </a:xfrm>
        </p:grpSpPr>
        <p:pic>
          <p:nvPicPr>
            <p:cNvPr id="3074" name="Picture 2" descr="http://2.bp.blogspot.com/-OEbS2GQO-TI/Tn4ZA8I_gQI/AAAAAAAADnY/W6lmYcdAxfQ/s1600/HMMWV_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09" y="3457518"/>
              <a:ext cx="1422742" cy="97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infodefensa.com/wp-content/uploads/vehiculos_Ecua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01" y="4581277"/>
              <a:ext cx="1441450" cy="1006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esee.mil.ec/upload/images/banner_13529978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18606"/>
              <a:ext cx="1422742" cy="106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9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70865"/>
              </p:ext>
            </p:extLst>
          </p:nvPr>
        </p:nvGraphicFramePr>
        <p:xfrm>
          <a:off x="935596" y="1196752"/>
          <a:ext cx="7272808" cy="45365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82547"/>
                <a:gridCol w="2982547"/>
                <a:gridCol w="1307714"/>
              </a:tblGrid>
              <a:tr h="824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Mantenimiento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Brigada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Información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Brigada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 N° 25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Batallón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 SUR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 OCCIDENTAL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 NORTE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 ORIENTAL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Batallón de Mantenimiento 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Quisquis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Batallón de Transportes Chasquis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Compañía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CALES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4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251520" y="0"/>
            <a:ext cx="864096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la Muestra</a:t>
            </a:r>
          </a:p>
        </p:txBody>
      </p:sp>
    </p:spTree>
    <p:extLst>
      <p:ext uri="{BB962C8B-B14F-4D97-AF65-F5344CB8AC3E}">
        <p14:creationId xmlns:p14="http://schemas.microsoft.com/office/powerpoint/2010/main" val="39236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251520" y="0"/>
            <a:ext cx="864096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del Entorno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508249" y="2826979"/>
            <a:ext cx="433388" cy="1009154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ES" altLang="es-VE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79512" y="2934742"/>
            <a:ext cx="1473200" cy="784225"/>
          </a:xfrm>
          <a:prstGeom prst="roundRect">
            <a:avLst>
              <a:gd name="adj" fmla="val 16667"/>
            </a:avLst>
          </a:prstGeom>
          <a:gradFill rotWithShape="0">
            <a:gsLst>
              <a:gs pos="85846">
                <a:srgbClr val="00CC00"/>
              </a:gs>
              <a:gs pos="63800">
                <a:srgbClr val="00CC00"/>
              </a:gs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  <a:endParaRPr lang="es-ES" altLang="es-V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682874" y="3277642"/>
            <a:ext cx="152400" cy="152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grpSp>
        <p:nvGrpSpPr>
          <p:cNvPr id="7" name="6 Grupo"/>
          <p:cNvGrpSpPr/>
          <p:nvPr/>
        </p:nvGrpSpPr>
        <p:grpSpPr>
          <a:xfrm>
            <a:off x="2293268" y="1196752"/>
            <a:ext cx="406524" cy="433387"/>
            <a:chOff x="2293268" y="979389"/>
            <a:chExt cx="406524" cy="433387"/>
          </a:xfrm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2843808" y="98072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</a:t>
            </a:r>
            <a:r>
              <a:rPr lang="es-EC" dirty="0" smtClean="0"/>
              <a:t>osibles </a:t>
            </a:r>
            <a:r>
              <a:rPr lang="es-EC" dirty="0"/>
              <a:t>laboratorios de análisis químico de aceites y </a:t>
            </a:r>
            <a:r>
              <a:rPr lang="es-EC" dirty="0" smtClean="0"/>
              <a:t>lubricantes se pudo comprobar </a:t>
            </a:r>
            <a:r>
              <a:rPr lang="es-EC" dirty="0"/>
              <a:t>la existencia de una sola unidad dedicada a este </a:t>
            </a:r>
            <a:r>
              <a:rPr lang="es-EC" dirty="0" smtClean="0"/>
              <a:t>servicio.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297036" y="2491557"/>
            <a:ext cx="406524" cy="433387"/>
            <a:chOff x="2293268" y="979389"/>
            <a:chExt cx="406524" cy="433387"/>
          </a:xfrm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843807" y="2422629"/>
            <a:ext cx="59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Exclusivo para </a:t>
            </a:r>
            <a:r>
              <a:rPr lang="es-EC" dirty="0"/>
              <a:t>maquinaria y equipo de marca </a:t>
            </a:r>
            <a:r>
              <a:rPr lang="es-EC" dirty="0" err="1"/>
              <a:t>Caterpilar</a:t>
            </a:r>
            <a:r>
              <a:rPr lang="es-EC" dirty="0" smtClean="0"/>
              <a:t>, la cual se encuentra situada </a:t>
            </a:r>
            <a:r>
              <a:rPr lang="es-EC" dirty="0"/>
              <a:t>en ciudad de Guayaquil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295040" y="3787701"/>
            <a:ext cx="406524" cy="433387"/>
            <a:chOff x="2293268" y="979389"/>
            <a:chExt cx="406524" cy="433387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2843808" y="3576784"/>
            <a:ext cx="59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</a:t>
            </a:r>
            <a:r>
              <a:rPr lang="es-EC" dirty="0" smtClean="0"/>
              <a:t>ejana </a:t>
            </a:r>
            <a:r>
              <a:rPr lang="es-EC" dirty="0"/>
              <a:t>para la Centro de Mantenimiento del Comando de Apoyo Logístico N° 25 Reino de Quito ubicado en la ciudad de </a:t>
            </a:r>
            <a:r>
              <a:rPr lang="es-EC" dirty="0" smtClean="0"/>
              <a:t>Quito.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295040" y="5142205"/>
            <a:ext cx="406524" cy="433387"/>
            <a:chOff x="2293268" y="979389"/>
            <a:chExt cx="406524" cy="433387"/>
          </a:xfrm>
        </p:grpSpPr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2843808" y="4953942"/>
            <a:ext cx="590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Argumento valido </a:t>
            </a:r>
            <a:r>
              <a:rPr lang="es-EC" dirty="0"/>
              <a:t>s</a:t>
            </a:r>
            <a:r>
              <a:rPr lang="es-EC" dirty="0" smtClean="0"/>
              <a:t>e refiere </a:t>
            </a:r>
            <a:r>
              <a:rPr lang="es-EC" dirty="0"/>
              <a:t>al criterio </a:t>
            </a:r>
            <a:r>
              <a:rPr lang="es-EC" dirty="0" smtClean="0"/>
              <a:t>de que </a:t>
            </a:r>
            <a:r>
              <a:rPr lang="es-EC" dirty="0"/>
              <a:t>los motores utilizados por los vehículos tácticos son de marca Cummings y de los vehículos administrativos de marca General Motors, </a:t>
            </a:r>
            <a:r>
              <a:rPr lang="es-EC" dirty="0" err="1"/>
              <a:t>Kía</a:t>
            </a:r>
            <a:r>
              <a:rPr lang="es-EC" dirty="0"/>
              <a:t>, </a:t>
            </a:r>
            <a:r>
              <a:rPr lang="es-EC" dirty="0" err="1" smtClean="0"/>
              <a:t>Susuki</a:t>
            </a:r>
            <a:r>
              <a:rPr lang="es-EC" dirty="0"/>
              <a:t>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1759074" y="1412776"/>
            <a:ext cx="533400" cy="3930154"/>
            <a:chOff x="1759074" y="1412776"/>
            <a:chExt cx="533400" cy="3930154"/>
          </a:xfrm>
        </p:grpSpPr>
        <p:grpSp>
          <p:nvGrpSpPr>
            <p:cNvPr id="24" name="23 Grupo"/>
            <p:cNvGrpSpPr/>
            <p:nvPr/>
          </p:nvGrpSpPr>
          <p:grpSpPr>
            <a:xfrm>
              <a:off x="1759074" y="1412776"/>
              <a:ext cx="533400" cy="3930154"/>
              <a:chOff x="1759074" y="1773486"/>
              <a:chExt cx="533400" cy="3240881"/>
            </a:xfrm>
          </p:grpSpPr>
          <p:cxnSp>
            <p:nvCxnSpPr>
              <p:cNvPr id="27" name="AutoShape 17"/>
              <p:cNvCxnSpPr>
                <a:cxnSpLocks noChangeShapeType="1"/>
                <a:stCxn id="5" idx="0"/>
              </p:cNvCxnSpPr>
              <p:nvPr/>
            </p:nvCxnSpPr>
            <p:spPr bwMode="auto">
              <a:xfrm rot="5400000" flipH="1" flipV="1">
                <a:off x="1273696" y="2258864"/>
                <a:ext cx="1504156" cy="53340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21"/>
              <p:cNvCxnSpPr>
                <a:cxnSpLocks noChangeShapeType="1"/>
                <a:stCxn id="5" idx="2"/>
              </p:cNvCxnSpPr>
              <p:nvPr/>
            </p:nvCxnSpPr>
            <p:spPr bwMode="auto">
              <a:xfrm rot="16200000" flipH="1">
                <a:off x="1233611" y="3955505"/>
                <a:ext cx="1584325" cy="53340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24 Conector recto"/>
            <p:cNvCxnSpPr/>
            <p:nvPr/>
          </p:nvCxnSpPr>
          <p:spPr>
            <a:xfrm>
              <a:off x="1763688" y="4005064"/>
              <a:ext cx="5086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763688" y="2708919"/>
              <a:ext cx="5086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9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4" grpId="0"/>
      <p:bldP spid="18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223438" y="23044"/>
            <a:ext cx="864096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Demanda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467544" y="620688"/>
            <a:ext cx="3889375" cy="2456757"/>
            <a:chOff x="467544" y="684211"/>
            <a:chExt cx="3889375" cy="2744789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467544" y="684211"/>
              <a:ext cx="3889375" cy="2744789"/>
            </a:xfrm>
            <a:prstGeom prst="roundRect">
              <a:avLst>
                <a:gd name="adj" fmla="val 8708"/>
              </a:avLst>
            </a:prstGeom>
            <a:solidFill>
              <a:schemeClr val="accent3">
                <a:lumMod val="40000"/>
                <a:lumOff val="60000"/>
                <a:alpha val="34901"/>
              </a:schemeClr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 anchorCtr="1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ES" altLang="es-VE" sz="1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Fuente Primaria</a:t>
              </a:r>
              <a:endParaRPr lang="es-ES_tradnl" altLang="es-VE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11962" y="1178211"/>
              <a:ext cx="3565525" cy="205615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57188" indent="-357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s-ES" alt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150873"/>
              <a:ext cx="331236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utilizó la técnica de entrevistas a expertos quienes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aportaron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orientaciones pertinentes en aspectos metodológicos y de información; además se diseñó la encuesta la cual fue validada aplicando la técnica de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expertos.</a:t>
              </a:r>
              <a:endParaRPr lang="es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07973"/>
              </p:ext>
            </p:extLst>
          </p:nvPr>
        </p:nvGraphicFramePr>
        <p:xfrm>
          <a:off x="467545" y="3168264"/>
          <a:ext cx="8280922" cy="28928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71207"/>
                <a:gridCol w="168478"/>
                <a:gridCol w="1313744"/>
                <a:gridCol w="1271295"/>
                <a:gridCol w="168478"/>
                <a:gridCol w="537777"/>
                <a:gridCol w="714605"/>
                <a:gridCol w="598257"/>
                <a:gridCol w="673039"/>
                <a:gridCol w="822603"/>
                <a:gridCol w="481909"/>
                <a:gridCol w="459530"/>
              </a:tblGrid>
              <a:tr h="2223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DISTRIBUCIÓN DE FRECUENCIA</a:t>
                      </a:r>
                      <a:endParaRPr lang="es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ESTADÍSTICOS</a:t>
                      </a:r>
                      <a:endParaRPr lang="es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795477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Mediana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D.S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Var.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 anchor="ctr"/>
                </a:tc>
              </a:tr>
              <a:tr h="5658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Existencia de Laboratorio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</a:tr>
              <a:tr h="2668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668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971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414" marR="68414" marT="0" marB="0"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4859089" y="620688"/>
            <a:ext cx="3889375" cy="2448272"/>
            <a:chOff x="4859089" y="692696"/>
            <a:chExt cx="3889375" cy="2744789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4859089" y="692696"/>
              <a:ext cx="3889375" cy="2744789"/>
            </a:xfrm>
            <a:prstGeom prst="roundRect">
              <a:avLst>
                <a:gd name="adj" fmla="val 8708"/>
              </a:avLst>
            </a:prstGeom>
            <a:solidFill>
              <a:schemeClr val="accent3">
                <a:lumMod val="40000"/>
                <a:lumOff val="60000"/>
                <a:alpha val="34901"/>
              </a:schemeClr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 anchorCtr="1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ES" altLang="es-VE" sz="1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Fuente Secundaria</a:t>
              </a:r>
              <a:endParaRPr lang="es-ES_tradnl" altLang="es-VE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5003507" y="1178893"/>
              <a:ext cx="3565525" cy="206327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57188" indent="-357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s-ES" alt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211221" y="1412776"/>
              <a:ext cx="315009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/>
                <a:t>Es establecida </a:t>
              </a:r>
              <a:r>
                <a:rPr lang="es-EC" dirty="0"/>
                <a:t>a través de los factores macro-económicos que podrían influenciar en el consumo del servicio </a:t>
              </a:r>
              <a:r>
                <a:rPr lang="es-EC" dirty="0" smtClean="0"/>
                <a:t>propuesto.</a:t>
              </a:r>
              <a:endParaRPr lang="es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9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s-EC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 Problema</a:t>
              </a:r>
              <a:endParaRPr lang="es-EC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0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84636"/>
              </p:ext>
            </p:extLst>
          </p:nvPr>
        </p:nvGraphicFramePr>
        <p:xfrm>
          <a:off x="1403649" y="836712"/>
          <a:ext cx="6480719" cy="1920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30555"/>
                <a:gridCol w="1312541"/>
                <a:gridCol w="1312541"/>
                <a:gridCol w="1312541"/>
                <a:gridCol w="1312541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Optimista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Pesimista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es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7.000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91559756"/>
              </p:ext>
            </p:extLst>
          </p:nvPr>
        </p:nvGraphicFramePr>
        <p:xfrm>
          <a:off x="1403648" y="2924944"/>
          <a:ext cx="6480720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223438" y="23044"/>
            <a:ext cx="864096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de la Demanda</a:t>
            </a:r>
          </a:p>
        </p:txBody>
      </p:sp>
    </p:spTree>
    <p:extLst>
      <p:ext uri="{BB962C8B-B14F-4D97-AF65-F5344CB8AC3E}">
        <p14:creationId xmlns:p14="http://schemas.microsoft.com/office/powerpoint/2010/main" val="20619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223438" y="23044"/>
            <a:ext cx="864096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Demanda Insatisfecha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39885"/>
              </p:ext>
            </p:extLst>
          </p:nvPr>
        </p:nvGraphicFramePr>
        <p:xfrm>
          <a:off x="1051531" y="836712"/>
          <a:ext cx="6984774" cy="226943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63089"/>
                <a:gridCol w="1773895"/>
                <a:gridCol w="1773895"/>
                <a:gridCol w="1773895"/>
              </a:tblGrid>
              <a:tr h="66923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Oferta 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Insatisfecha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26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26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26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26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26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305624"/>
              </p:ext>
            </p:extLst>
          </p:nvPr>
        </p:nvGraphicFramePr>
        <p:xfrm>
          <a:off x="1519582" y="3212976"/>
          <a:ext cx="6048672" cy="28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 del Estudio Técnico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0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13490292"/>
              </p:ext>
            </p:extLst>
          </p:nvPr>
        </p:nvGraphicFramePr>
        <p:xfrm>
          <a:off x="251520" y="931337"/>
          <a:ext cx="5998128" cy="4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762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Estudio de Mercado</a:t>
            </a:r>
            <a:endParaRPr lang="es-EC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24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539552" y="3573016"/>
            <a:ext cx="7993063" cy="216024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539750" y="1194598"/>
            <a:ext cx="7993063" cy="216239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0" y="23044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la Localización de la Spin-off</a:t>
            </a:r>
          </a:p>
        </p:txBody>
      </p:sp>
      <p:sp>
        <p:nvSpPr>
          <p:cNvPr id="6" name="Rectangle 9"/>
          <p:cNvSpPr>
            <a:spLocks noRot="1" noChangeArrowheads="1"/>
          </p:cNvSpPr>
          <p:nvPr/>
        </p:nvSpPr>
        <p:spPr bwMode="auto">
          <a:xfrm>
            <a:off x="5686425" y="1854845"/>
            <a:ext cx="2846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1pPr>
            <a:lvl2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2pPr>
            <a:lvl3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3pPr>
            <a:lvl4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4pPr>
            <a:lvl5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VE" sz="24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Macrolocalización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424613" y="2419350"/>
            <a:ext cx="1841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ES_tradnl" altLang="es-VE" sz="1800" b="1">
              <a:solidFill>
                <a:schemeClr val="bg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868988" y="1990725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868988" y="2998788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 flipH="1">
            <a:off x="2914650" y="2278063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 flipH="1">
            <a:off x="2914650" y="2709863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 flipH="1">
            <a:off x="2463800" y="2419350"/>
            <a:ext cx="1841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ES_tradnl" altLang="es-VE" sz="1800" b="1">
              <a:solidFill>
                <a:schemeClr val="bg1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 flipH="1">
            <a:off x="2987675" y="1990725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 flipH="1">
            <a:off x="2987675" y="2998788"/>
            <a:ext cx="215900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VE" altLang="es-US"/>
          </a:p>
        </p:txBody>
      </p:sp>
      <p:grpSp>
        <p:nvGrpSpPr>
          <p:cNvPr id="41" name="40 Grupo"/>
          <p:cNvGrpSpPr/>
          <p:nvPr/>
        </p:nvGrpSpPr>
        <p:grpSpPr>
          <a:xfrm>
            <a:off x="4572000" y="1265689"/>
            <a:ext cx="1497013" cy="1944687"/>
            <a:chOff x="2463800" y="1630363"/>
            <a:chExt cx="1497013" cy="1944687"/>
          </a:xfrm>
        </p:grpSpPr>
        <p:cxnSp>
          <p:nvCxnSpPr>
            <p:cNvPr id="32" name="AutoShape 35"/>
            <p:cNvCxnSpPr>
              <a:cxnSpLocks noChangeShapeType="1"/>
              <a:stCxn id="30" idx="2"/>
              <a:endCxn id="22" idx="1"/>
            </p:cNvCxnSpPr>
            <p:nvPr/>
          </p:nvCxnSpPr>
          <p:spPr bwMode="auto">
            <a:xfrm flipV="1">
              <a:off x="3095625" y="2817813"/>
              <a:ext cx="34925" cy="396875"/>
            </a:xfrm>
            <a:prstGeom prst="straightConnector1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36 Grupo"/>
            <p:cNvGrpSpPr/>
            <p:nvPr/>
          </p:nvGrpSpPr>
          <p:grpSpPr>
            <a:xfrm>
              <a:off x="2463800" y="1630363"/>
              <a:ext cx="1497013" cy="1944687"/>
              <a:chOff x="2463800" y="1630363"/>
              <a:chExt cx="1497013" cy="1944687"/>
            </a:xfrm>
          </p:grpSpPr>
          <p:cxnSp>
            <p:nvCxnSpPr>
              <p:cNvPr id="25" name="AutoShape 28"/>
              <p:cNvCxnSpPr>
                <a:cxnSpLocks noChangeShapeType="1"/>
                <a:endCxn id="22" idx="1"/>
              </p:cNvCxnSpPr>
              <p:nvPr/>
            </p:nvCxnSpPr>
            <p:spPr bwMode="auto">
              <a:xfrm rot="5400000" flipH="1">
                <a:off x="3167063" y="2781300"/>
                <a:ext cx="757237" cy="830263"/>
              </a:xfrm>
              <a:prstGeom prst="curvedConnector2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9"/>
              <p:cNvCxnSpPr>
                <a:cxnSpLocks noChangeShapeType="1"/>
                <a:endCxn id="21" idx="1"/>
              </p:cNvCxnSpPr>
              <p:nvPr/>
            </p:nvCxnSpPr>
            <p:spPr bwMode="auto">
              <a:xfrm rot="5400000">
                <a:off x="3167857" y="1593056"/>
                <a:ext cx="755650" cy="830263"/>
              </a:xfrm>
              <a:prstGeom prst="curvedConnector2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31"/>
              <p:cNvCxnSpPr>
                <a:cxnSpLocks noChangeShapeType="1"/>
                <a:stCxn id="30" idx="2"/>
                <a:endCxn id="27" idx="3"/>
              </p:cNvCxnSpPr>
              <p:nvPr/>
            </p:nvCxnSpPr>
            <p:spPr bwMode="auto">
              <a:xfrm flipH="1" flipV="1">
                <a:off x="2463800" y="2601913"/>
                <a:ext cx="631825" cy="612775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4"/>
              <p:cNvCxnSpPr>
                <a:cxnSpLocks noChangeShapeType="1"/>
                <a:stCxn id="29" idx="0"/>
                <a:endCxn id="27" idx="3"/>
              </p:cNvCxnSpPr>
              <p:nvPr/>
            </p:nvCxnSpPr>
            <p:spPr bwMode="auto">
              <a:xfrm flipH="1">
                <a:off x="2463800" y="1990725"/>
                <a:ext cx="631825" cy="611188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6"/>
              <p:cNvCxnSpPr>
                <a:cxnSpLocks noChangeShapeType="1"/>
                <a:stCxn id="21" idx="1"/>
                <a:endCxn id="29" idx="0"/>
              </p:cNvCxnSpPr>
              <p:nvPr/>
            </p:nvCxnSpPr>
            <p:spPr bwMode="auto">
              <a:xfrm flipH="1" flipV="1">
                <a:off x="3095625" y="1990725"/>
                <a:ext cx="34925" cy="395288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2" name="41 Grupo"/>
          <p:cNvGrpSpPr/>
          <p:nvPr/>
        </p:nvGrpSpPr>
        <p:grpSpPr>
          <a:xfrm>
            <a:off x="3131840" y="3645024"/>
            <a:ext cx="1497013" cy="1944687"/>
            <a:chOff x="5111750" y="1630363"/>
            <a:chExt cx="1497013" cy="1944687"/>
          </a:xfrm>
        </p:grpSpPr>
        <p:cxnSp>
          <p:nvCxnSpPr>
            <p:cNvPr id="17" name="AutoShape 20"/>
            <p:cNvCxnSpPr>
              <a:cxnSpLocks noChangeShapeType="1"/>
              <a:stCxn id="16" idx="2"/>
            </p:cNvCxnSpPr>
            <p:nvPr/>
          </p:nvCxnSpPr>
          <p:spPr bwMode="auto">
            <a:xfrm flipH="1" flipV="1">
              <a:off x="5942013" y="2817813"/>
              <a:ext cx="34925" cy="396875"/>
            </a:xfrm>
            <a:prstGeom prst="straightConnector1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37 Grupo"/>
            <p:cNvGrpSpPr/>
            <p:nvPr/>
          </p:nvGrpSpPr>
          <p:grpSpPr>
            <a:xfrm>
              <a:off x="5111750" y="1630363"/>
              <a:ext cx="1497013" cy="1944687"/>
              <a:chOff x="5111750" y="1630363"/>
              <a:chExt cx="1497013" cy="1944687"/>
            </a:xfrm>
          </p:grpSpPr>
          <p:cxnSp>
            <p:nvCxnSpPr>
              <p:cNvPr id="11" name="AutoShape 14"/>
              <p:cNvCxnSpPr>
                <a:cxnSpLocks noChangeShapeType="1"/>
              </p:cNvCxnSpPr>
              <p:nvPr/>
            </p:nvCxnSpPr>
            <p:spPr bwMode="auto">
              <a:xfrm rot="-5400000">
                <a:off x="5148263" y="2781300"/>
                <a:ext cx="757237" cy="830263"/>
              </a:xfrm>
              <a:prstGeom prst="curvedConnector2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5149057" y="1593056"/>
                <a:ext cx="755650" cy="830263"/>
              </a:xfrm>
              <a:prstGeom prst="curvedConnector2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7"/>
              <p:cNvCxnSpPr>
                <a:cxnSpLocks noChangeShapeType="1"/>
                <a:stCxn id="16" idx="2"/>
                <a:endCxn id="13" idx="3"/>
              </p:cNvCxnSpPr>
              <p:nvPr/>
            </p:nvCxnSpPr>
            <p:spPr bwMode="auto">
              <a:xfrm flipV="1">
                <a:off x="5976938" y="2603500"/>
                <a:ext cx="631825" cy="611188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1"/>
              <p:cNvCxnSpPr>
                <a:cxnSpLocks noChangeShapeType="1"/>
                <a:endCxn id="15" idx="0"/>
              </p:cNvCxnSpPr>
              <p:nvPr/>
            </p:nvCxnSpPr>
            <p:spPr bwMode="auto">
              <a:xfrm flipV="1">
                <a:off x="5942013" y="1990725"/>
                <a:ext cx="34925" cy="395288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7"/>
              <p:cNvCxnSpPr>
                <a:cxnSpLocks noChangeShapeType="1"/>
                <a:stCxn id="15" idx="0"/>
                <a:endCxn id="13" idx="3"/>
              </p:cNvCxnSpPr>
              <p:nvPr/>
            </p:nvCxnSpPr>
            <p:spPr bwMode="auto">
              <a:xfrm>
                <a:off x="5976938" y="1990725"/>
                <a:ext cx="631825" cy="612775"/>
              </a:xfrm>
              <a:prstGeom prst="straightConnector1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3" name="42 CuadroTexto"/>
          <p:cNvSpPr txBox="1"/>
          <p:nvPr/>
        </p:nvSpPr>
        <p:spPr>
          <a:xfrm>
            <a:off x="755576" y="1519624"/>
            <a:ext cx="3708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desarrollará en la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Cotopaxi, Cantón Latacunga, en la Parroquia Belisario Quevedo, Sector el Forastero – Hacienda San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Martín.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9"/>
          <p:cNvSpPr>
            <a:spLocks noRot="1" noChangeArrowheads="1"/>
          </p:cNvSpPr>
          <p:nvPr/>
        </p:nvSpPr>
        <p:spPr bwMode="auto">
          <a:xfrm>
            <a:off x="573484" y="4231109"/>
            <a:ext cx="2846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1pPr>
            <a:lvl2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2pPr>
            <a:lvl3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3pPr>
            <a:lvl4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4pPr>
            <a:lvl5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VE" sz="24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Microlocalización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644008" y="3895888"/>
            <a:ext cx="3708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</a:t>
            </a:r>
            <a:r>
              <a:rPr lang="es-EC" dirty="0" smtClean="0"/>
              <a:t>stará ubicada dentro </a:t>
            </a:r>
            <a:r>
              <a:rPr lang="es-EC" dirty="0"/>
              <a:t>de  las instalaciones del Campus “Gral. Guillermo Rodríguez Lara” de la Universidad de las Fuerzas Armadas </a:t>
            </a:r>
            <a:r>
              <a:rPr lang="es-EC" dirty="0" smtClean="0"/>
              <a:t>ESPE </a:t>
            </a:r>
            <a:r>
              <a:rPr lang="es-EC" dirty="0"/>
              <a:t>Extensión </a:t>
            </a:r>
            <a:r>
              <a:rPr lang="es-EC" dirty="0" smtClean="0"/>
              <a:t>Latacunga.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 animBg="1"/>
      <p:bldP spid="6" grpId="0"/>
      <p:bldP spid="43" grpId="0"/>
      <p:bldP spid="4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39623"/>
              </p:ext>
            </p:extLst>
          </p:nvPr>
        </p:nvGraphicFramePr>
        <p:xfrm>
          <a:off x="251520" y="918369"/>
          <a:ext cx="8640960" cy="477215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20280"/>
                <a:gridCol w="1440160"/>
                <a:gridCol w="1080120"/>
                <a:gridCol w="1296144"/>
                <a:gridCol w="1296144"/>
                <a:gridCol w="1008112"/>
              </a:tblGrid>
              <a:tr h="969228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 Central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 “Gral. Guillermo Rodríguez Lara”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Relevante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Asignado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Calificación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Calificación Ponderada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Calificación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Calificación Ponderada</a:t>
                      </a:r>
                      <a:endParaRPr lang="es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Localización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 de Obra Disponible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de Insumos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922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 de Espacio Físico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701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es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0" y="23044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la Localización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88432" cy="430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41" y="1988840"/>
            <a:ext cx="4535939" cy="4196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5 Grupo"/>
          <p:cNvGrpSpPr/>
          <p:nvPr/>
        </p:nvGrpSpPr>
        <p:grpSpPr>
          <a:xfrm>
            <a:off x="539750" y="680720"/>
            <a:ext cx="7993063" cy="948080"/>
            <a:chOff x="539750" y="680720"/>
            <a:chExt cx="7993063" cy="948080"/>
          </a:xfrm>
        </p:grpSpPr>
        <p:sp>
          <p:nvSpPr>
            <p:cNvPr id="4" name="AutoShape 39"/>
            <p:cNvSpPr>
              <a:spLocks noChangeArrowheads="1"/>
            </p:cNvSpPr>
            <p:nvPr/>
          </p:nvSpPr>
          <p:spPr bwMode="auto">
            <a:xfrm>
              <a:off x="539750" y="680720"/>
              <a:ext cx="7993063" cy="9480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 algn="ctr">
              <a:solidFill>
                <a:srgbClr val="00CC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US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66152" y="739443"/>
              <a:ext cx="77723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 determinar el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tamaño de la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Spin-off,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se efectuó el análisis a través del método de distribución SLP (Planeación Sistemática de la Distribución de Instalaciones), preconizado por (</a:t>
              </a:r>
              <a:r>
                <a:rPr lang="es-EC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Muther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, 1968), referida por (Baca Urbina, 2006).</a:t>
              </a:r>
              <a:endParaRPr lang="es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4"/>
          <p:cNvSpPr txBox="1">
            <a:spLocks noChangeArrowheads="1"/>
          </p:cNvSpPr>
          <p:nvPr/>
        </p:nvSpPr>
        <p:spPr bwMode="auto">
          <a:xfrm>
            <a:off x="0" y="23044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Determinantes del Tamaño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97" y="1124744"/>
            <a:ext cx="5112568" cy="454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0" y="-13736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General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01755"/>
              </p:ext>
            </p:extLst>
          </p:nvPr>
        </p:nvGraphicFramePr>
        <p:xfrm>
          <a:off x="821805" y="548680"/>
          <a:ext cx="7560840" cy="55564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21283"/>
                <a:gridCol w="1256164"/>
                <a:gridCol w="1538202"/>
                <a:gridCol w="1845191"/>
              </a:tblGrid>
              <a:tr h="275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 anchor="ctr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Laboratorio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100.000,00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Mobiliario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Archivadores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45,00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250,00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Perchas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45,00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Sillas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Ejecutivo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Gerente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130,00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Tres Asientos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83,75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Vitrinas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110,00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Informáticos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Computadoras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750,00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Impresora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250,00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1.000,00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de Oficina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Calculadora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150,00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 Registradora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350,00 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 Convencional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Vehículos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Camioneta  Toyota Hylux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25.250,00 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25.250,00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  <a:tr h="24339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130.795,00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251520" y="-13736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Físicos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251520" y="-13736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Productivo de la Spin-off</a:t>
            </a: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050789746"/>
              </p:ext>
            </p:extLst>
          </p:nvPr>
        </p:nvGraphicFramePr>
        <p:xfrm>
          <a:off x="251519" y="1196752"/>
          <a:ext cx="87014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056783" cy="684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5432672" y="620489"/>
            <a:ext cx="3603824" cy="5256783"/>
            <a:chOff x="8457008" y="620489"/>
            <a:chExt cx="3603824" cy="5256783"/>
          </a:xfrm>
        </p:grpSpPr>
        <p:grpSp>
          <p:nvGrpSpPr>
            <p:cNvPr id="20" name="19 Grupo"/>
            <p:cNvGrpSpPr/>
            <p:nvPr/>
          </p:nvGrpSpPr>
          <p:grpSpPr>
            <a:xfrm>
              <a:off x="8457009" y="620489"/>
              <a:ext cx="3603823" cy="5184776"/>
              <a:chOff x="5433095" y="620489"/>
              <a:chExt cx="3603823" cy="5184776"/>
            </a:xfrm>
          </p:grpSpPr>
          <p:sp>
            <p:nvSpPr>
              <p:cNvPr id="26" name="AutoShape 29"/>
              <p:cNvSpPr>
                <a:spLocks noChangeArrowheads="1"/>
              </p:cNvSpPr>
              <p:nvPr/>
            </p:nvSpPr>
            <p:spPr bwMode="auto">
              <a:xfrm>
                <a:off x="5433095" y="620489"/>
                <a:ext cx="3603823" cy="793750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12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VE" altLang="es-VE" sz="3200" b="1" dirty="0" smtClean="0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anose="020B0603020202020204" pitchFamily="34" charset="0"/>
                  </a:rPr>
                  <a:t>Causas</a:t>
                </a:r>
                <a:endParaRPr lang="es-ES_tradnl" altLang="es-VE" sz="32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27" name="AutoShape 30"/>
              <p:cNvSpPr>
                <a:spLocks noChangeArrowheads="1"/>
              </p:cNvSpPr>
              <p:nvPr/>
            </p:nvSpPr>
            <p:spPr bwMode="auto">
              <a:xfrm>
                <a:off x="8613793" y="1271364"/>
                <a:ext cx="350695" cy="287338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/>
                <a:endParaRPr lang="es-VE" altLang="es-EC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8699045" y="2133377"/>
                <a:ext cx="176316" cy="217488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marL="2603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 eaLnBrk="1" hangingPunct="1"/>
                <a:r>
                  <a:rPr lang="es-VE" altLang="es-V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s-ES_tradnl" altLang="es-V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8699045" y="2996977"/>
                <a:ext cx="176316" cy="217488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marL="2603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/>
                <a:r>
                  <a:rPr lang="es-VE" altLang="es-V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s-ES_tradnl" altLang="es-V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AutoShape 33"/>
              <p:cNvCxnSpPr>
                <a:cxnSpLocks noChangeShapeType="1"/>
                <a:stCxn id="28" idx="4"/>
                <a:endCxn id="29" idx="0"/>
              </p:cNvCxnSpPr>
              <p:nvPr/>
            </p:nvCxnSpPr>
            <p:spPr bwMode="auto">
              <a:xfrm>
                <a:off x="8788172" y="2350864"/>
                <a:ext cx="0" cy="6461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4"/>
              <p:cNvCxnSpPr>
                <a:cxnSpLocks noChangeShapeType="1"/>
                <a:stCxn id="27" idx="2"/>
                <a:endCxn id="28" idx="0"/>
              </p:cNvCxnSpPr>
              <p:nvPr/>
            </p:nvCxnSpPr>
            <p:spPr bwMode="auto">
              <a:xfrm flipH="1">
                <a:off x="8788172" y="1558702"/>
                <a:ext cx="1938" cy="574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8700983" y="3857402"/>
                <a:ext cx="176316" cy="217488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marL="2603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/>
                <a:r>
                  <a:rPr lang="es-VE" altLang="es-V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s-ES_tradnl" altLang="es-V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AutoShape 36"/>
              <p:cNvCxnSpPr>
                <a:cxnSpLocks noChangeShapeType="1"/>
                <a:stCxn id="29" idx="4"/>
                <a:endCxn id="32" idx="0"/>
              </p:cNvCxnSpPr>
              <p:nvPr/>
            </p:nvCxnSpPr>
            <p:spPr bwMode="auto">
              <a:xfrm>
                <a:off x="8788172" y="3214464"/>
                <a:ext cx="1938" cy="6429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Oval 37"/>
              <p:cNvSpPr>
                <a:spLocks noChangeArrowheads="1"/>
              </p:cNvSpPr>
              <p:nvPr/>
            </p:nvSpPr>
            <p:spPr bwMode="auto">
              <a:xfrm>
                <a:off x="8700983" y="4724177"/>
                <a:ext cx="176316" cy="217488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marL="2603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/>
                <a:r>
                  <a:rPr lang="es-VE" altLang="es-V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s-ES_tradnl" altLang="es-V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AutoShape 38"/>
              <p:cNvCxnSpPr>
                <a:cxnSpLocks noChangeShapeType="1"/>
                <a:stCxn id="32" idx="4"/>
                <a:endCxn id="34" idx="0"/>
              </p:cNvCxnSpPr>
              <p:nvPr/>
            </p:nvCxnSpPr>
            <p:spPr bwMode="auto">
              <a:xfrm>
                <a:off x="8790109" y="4074889"/>
                <a:ext cx="0" cy="649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Oval 39"/>
              <p:cNvSpPr>
                <a:spLocks noChangeArrowheads="1"/>
              </p:cNvSpPr>
              <p:nvPr/>
            </p:nvSpPr>
            <p:spPr bwMode="auto">
              <a:xfrm>
                <a:off x="8700983" y="5587777"/>
                <a:ext cx="176316" cy="217488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marL="2603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r"/>
                <a:r>
                  <a:rPr lang="es-VE" altLang="es-V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s-ES_tradnl" altLang="es-VE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AutoShape 40"/>
              <p:cNvCxnSpPr>
                <a:cxnSpLocks noChangeShapeType="1"/>
                <a:stCxn id="34" idx="4"/>
                <a:endCxn id="36" idx="0"/>
              </p:cNvCxnSpPr>
              <p:nvPr/>
            </p:nvCxnSpPr>
            <p:spPr bwMode="auto">
              <a:xfrm>
                <a:off x="8790109" y="4941664"/>
                <a:ext cx="0" cy="6461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" name="20 CuadroTexto"/>
            <p:cNvSpPr txBox="1"/>
            <p:nvPr/>
          </p:nvSpPr>
          <p:spPr>
            <a:xfrm>
              <a:off x="8457008" y="1988840"/>
              <a:ext cx="3315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Nula difusión de Transferencia de Tecnología y Conocimiento.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57008" y="2736216"/>
              <a:ext cx="33741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Insuficiente acceso a la gestión del conocimiento Científico y Tecnológico.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57008" y="3555013"/>
              <a:ext cx="338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Inexistencia de propuestas concretas para la implementación de centros de investigación y desarrollo de la Universidad.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57008" y="4561964"/>
              <a:ext cx="3387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Limitado desarrollo económico en fuente de autogestión Universitaria.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8457008" y="5354052"/>
              <a:ext cx="3387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Falta de emprendimientos Empresa - Universidad.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23529" y="692696"/>
            <a:ext cx="3758064" cy="5184576"/>
            <a:chOff x="323529" y="692696"/>
            <a:chExt cx="3758064" cy="5184576"/>
          </a:xfrm>
        </p:grpSpPr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323529" y="692696"/>
              <a:ext cx="3603823" cy="79375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12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VE" altLang="es-VE" sz="32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Efectos</a:t>
              </a:r>
              <a:endParaRPr lang="es-ES_tradnl" altLang="es-VE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46" name="AutoShape 30"/>
            <p:cNvSpPr>
              <a:spLocks noChangeArrowheads="1"/>
            </p:cNvSpPr>
            <p:nvPr/>
          </p:nvSpPr>
          <p:spPr bwMode="auto">
            <a:xfrm>
              <a:off x="332873" y="1343571"/>
              <a:ext cx="350695" cy="287338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47" name="Oval 31"/>
            <p:cNvSpPr>
              <a:spLocks noChangeArrowheads="1"/>
            </p:cNvSpPr>
            <p:nvPr/>
          </p:nvSpPr>
          <p:spPr bwMode="auto">
            <a:xfrm>
              <a:off x="418125" y="2205584"/>
              <a:ext cx="176316" cy="217488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marL="2603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 eaLnBrk="1" hangingPunct="1"/>
              <a:r>
                <a:rPr lang="es-VE" altLang="es-V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s-ES_tradnl" altLang="es-V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418125" y="3069184"/>
              <a:ext cx="176316" cy="217488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marL="2603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/>
              <a:r>
                <a:rPr lang="es-VE" altLang="es-V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s-ES_tradnl" altLang="es-V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AutoShape 33"/>
            <p:cNvCxnSpPr>
              <a:cxnSpLocks noChangeShapeType="1"/>
              <a:stCxn id="47" idx="4"/>
              <a:endCxn id="48" idx="0"/>
            </p:cNvCxnSpPr>
            <p:nvPr/>
          </p:nvCxnSpPr>
          <p:spPr bwMode="auto">
            <a:xfrm>
              <a:off x="507252" y="2423071"/>
              <a:ext cx="0" cy="646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4"/>
            <p:cNvCxnSpPr>
              <a:cxnSpLocks noChangeShapeType="1"/>
              <a:stCxn id="46" idx="2"/>
              <a:endCxn id="47" idx="0"/>
            </p:cNvCxnSpPr>
            <p:nvPr/>
          </p:nvCxnSpPr>
          <p:spPr bwMode="auto">
            <a:xfrm flipH="1">
              <a:off x="507252" y="1630909"/>
              <a:ext cx="1938" cy="574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35"/>
            <p:cNvSpPr>
              <a:spLocks noChangeArrowheads="1"/>
            </p:cNvSpPr>
            <p:nvPr/>
          </p:nvSpPr>
          <p:spPr bwMode="auto">
            <a:xfrm>
              <a:off x="420063" y="3929609"/>
              <a:ext cx="176316" cy="217488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marL="2603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/>
              <a:r>
                <a:rPr lang="es-VE" altLang="es-V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s-ES_tradnl" altLang="es-V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AutoShape 36"/>
            <p:cNvCxnSpPr>
              <a:cxnSpLocks noChangeShapeType="1"/>
              <a:stCxn id="48" idx="4"/>
              <a:endCxn id="51" idx="0"/>
            </p:cNvCxnSpPr>
            <p:nvPr/>
          </p:nvCxnSpPr>
          <p:spPr bwMode="auto">
            <a:xfrm>
              <a:off x="507252" y="3286671"/>
              <a:ext cx="1938" cy="642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Oval 37"/>
            <p:cNvSpPr>
              <a:spLocks noChangeArrowheads="1"/>
            </p:cNvSpPr>
            <p:nvPr/>
          </p:nvSpPr>
          <p:spPr bwMode="auto">
            <a:xfrm>
              <a:off x="420063" y="4796384"/>
              <a:ext cx="176316" cy="217488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marL="2603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r"/>
              <a:r>
                <a:rPr lang="es-VE" altLang="es-VE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s-ES_tradnl" altLang="es-VE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AutoShape 38"/>
            <p:cNvCxnSpPr>
              <a:cxnSpLocks noChangeShapeType="1"/>
              <a:stCxn id="51" idx="4"/>
              <a:endCxn id="53" idx="0"/>
            </p:cNvCxnSpPr>
            <p:nvPr/>
          </p:nvCxnSpPr>
          <p:spPr bwMode="auto">
            <a:xfrm>
              <a:off x="509189" y="4147096"/>
              <a:ext cx="0" cy="649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39 CuadroTexto"/>
            <p:cNvSpPr txBox="1"/>
            <p:nvPr/>
          </p:nvSpPr>
          <p:spPr>
            <a:xfrm>
              <a:off x="680144" y="1988840"/>
              <a:ext cx="33157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 Universidad carecería de patentes y publicaciones en revistas de alto </a:t>
              </a:r>
              <a:r>
                <a:rPr lang="es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raiking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693793" y="2808423"/>
              <a:ext cx="33741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 Universidad no contaría con líneas de investigación científicas y de programas de desarrollo 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tecnológico.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93793" y="3698448"/>
              <a:ext cx="338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 Universidad no contaría con convenios y alianzas con Empresas y el 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Gobierno.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83568" y="4492277"/>
              <a:ext cx="33877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 Universidad de las Fuerzas Armadas ESPE Extensión Latacunga 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verá limitada en producir </a:t>
              </a:r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investigación, ciencia, tecnología ni registro de 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patentes </a:t>
              </a:r>
              <a:r>
                <a:rPr lang="es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productos y servicios.</a:t>
              </a:r>
              <a:endParaRPr lang="es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3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868631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 del Estudio Económico 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58944648"/>
              </p:ext>
            </p:extLst>
          </p:nvPr>
        </p:nvGraphicFramePr>
        <p:xfrm>
          <a:off x="251520" y="931337"/>
          <a:ext cx="5998128" cy="4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762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Estudio Económico</a:t>
            </a:r>
            <a:endParaRPr lang="es-EC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24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33386"/>
              </p:ext>
            </p:extLst>
          </p:nvPr>
        </p:nvGraphicFramePr>
        <p:xfrm>
          <a:off x="755577" y="-68328"/>
          <a:ext cx="7272806" cy="62750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55304"/>
                <a:gridCol w="1048738"/>
                <a:gridCol w="2320026"/>
                <a:gridCol w="1048738"/>
              </a:tblGrid>
              <a:tr h="668686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SPIN-OFF UNIVERSITARIA EN EL ÁREA DE PETROQUÍMICA</a:t>
                      </a:r>
                      <a:endParaRPr lang="es-US" sz="105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SITUACIÓN INICIAL</a:t>
                      </a:r>
                      <a:endParaRPr lang="es-US" sz="105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01-ENE-2015</a:t>
                      </a:r>
                      <a:endParaRPr lang="es-US" sz="105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199259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 Corrientes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Corrientes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ACTIVOS CORRIENTES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PASIVOS CORRIENTES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 NO CORRIENTES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No Corrientes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 Planta y Equipo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PASIVOS NO CORRIENTES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5915" algn="ctr"/>
                          <a:tab pos="672465" algn="r"/>
                        </a:tabLs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lang="es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Laboratorio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PASIVOS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Mobiliario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Archivadores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136.795,00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Perchas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PATRIMONIO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136.795,00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Sillas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Ejecutivo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Gerente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Sillón Tres Asientos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Vitrinas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Informáticos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Computadoras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Impresoras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Oficina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Calculadora 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 Registradora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 Convencional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Vehículos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Camioneta Toyota Hylux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25.250,00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ACTIVOS NO CORRIENTES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136.795,00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  <a:tr h="1992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ACTIVOS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136.795,00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 Y PATRIMONIO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136.795,00</a:t>
                      </a:r>
                      <a:endParaRPr lang="es-US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260" marR="452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56801"/>
              </p:ext>
            </p:extLst>
          </p:nvPr>
        </p:nvGraphicFramePr>
        <p:xfrm>
          <a:off x="539553" y="116632"/>
          <a:ext cx="7920879" cy="60350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9010"/>
                <a:gridCol w="1061792"/>
                <a:gridCol w="1061792"/>
                <a:gridCol w="1016095"/>
                <a:gridCol w="1016095"/>
                <a:gridCol w="1016095"/>
              </a:tblGrid>
              <a:tr h="44866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SPIN-OFF UNIVERSITARIA EN EL ÁREA DE PETROQUÍMICA</a:t>
                      </a:r>
                      <a:endParaRPr lang="es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RESULTADOS</a:t>
                      </a:r>
                      <a:endParaRPr lang="es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2433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243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24332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INGRESOS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PRODUCCIÓN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73.321,28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87.409,28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102.457,28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118.465,28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135.433,28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 Directos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49.920,00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80.640,00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97.440,00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 de Obra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25.121,28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25.121,28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25.121,28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25.121,28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25.121,28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Indirectos de Fabricación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12.368,00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12.536,00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12.704,00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12.872,00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BRUTA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46.678,72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72.590,72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147.542,72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181.534,72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214.566,72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1.248,00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1.297,92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1.349,84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1.403,83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Básicos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1.123,20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1.168,13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1.214,85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1.263,45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Sueldos y Salarios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9.090,48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9.090,48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9.090,48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9.090,48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9.090,48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Útiles de Oficina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139,90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145,50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157,37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163,66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de Equipo de Computo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264,16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274,73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285,72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297,14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Edificios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1081,60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1124,86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1169,86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Vehículos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374,40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389,38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404,95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421,15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de Limpieza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250,50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260,52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270,94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281,78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293,05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Depreciaciones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7.054,05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7.054,05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7.054,05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7.054,05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7.054,05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Imprevistos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GASTOS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22.588,93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22.760,31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22.938,54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23.123,90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23.316,67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  <a:tr h="224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DEL EJERCICIO</a:t>
                      </a:r>
                      <a:endParaRPr lang="es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24.089,79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49.830,41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124.604,18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158.410,82</a:t>
                      </a:r>
                      <a:endParaRPr lang="es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191.250,05</a:t>
                      </a:r>
                      <a:endParaRPr lang="es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25" marR="58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2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1632"/>
            <a:ext cx="792087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Situación Financiera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0309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69635"/>
              </p:ext>
            </p:extLst>
          </p:nvPr>
        </p:nvGraphicFramePr>
        <p:xfrm>
          <a:off x="457200" y="676480"/>
          <a:ext cx="8229600" cy="548882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81605"/>
                <a:gridCol w="1089599"/>
                <a:gridCol w="1089599"/>
                <a:gridCol w="1089599"/>
                <a:gridCol w="1089599"/>
                <a:gridCol w="1089599"/>
              </a:tblGrid>
              <a:tr h="551064">
                <a:tc gridSpan="6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SPIN-OFF UNIVERSITARIA EN EL ÁREA DE PETROQUÍMICA</a:t>
                      </a:r>
                      <a:endParaRPr lang="es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DEL EFECTIVO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57417">
                <a:tc gridSpan="6"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57417">
                <a:tc rowSpan="2">
                  <a:txBody>
                    <a:bodyPr/>
                    <a:lstStyle/>
                    <a:p>
                      <a:pPr marL="0" marR="0" indent="25209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57417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DE INGRESOS PRONOSTICADAS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s-E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INGRESOS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INGRESOS POR VENTAS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s-E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SALIDAS 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EFECTIVO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PRODUCCIÓN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73.321,28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87.409,28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102.457,28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118.465,28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135.433,28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FINANCIEROS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POR PAGAR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 POR PAGAR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SALIDAS DE EFECTIVO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73.321,28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87.409,28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102.457,28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118.465,28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135.433,28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s-E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PRESUPUESTO 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CAJA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 DE EFECTIVO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SALIDAS DE EFECTIVO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73.321,28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87.409,28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102.457,28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118.465,28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135.433,28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FLUJO NETO DE CAJA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46.678,72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72.590,72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147.542,72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181.534,72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214.566,72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INICIAL DE CAJA*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46.678,72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119.269,44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266.812,16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448.346,88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DE CAJA ANTES DEL FINANCIAMIENTO</a:t>
                      </a:r>
                      <a:endParaRPr lang="es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46.678,72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119.269,44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266.812,16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448.346,88</a:t>
                      </a:r>
                      <a:endParaRPr lang="es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662.913,60</a:t>
                      </a:r>
                      <a:endParaRPr lang="es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del Efectivo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1807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7826008" y="3977768"/>
            <a:ext cx="864096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48497"/>
              </p:ext>
            </p:extLst>
          </p:nvPr>
        </p:nvGraphicFramePr>
        <p:xfrm>
          <a:off x="421196" y="2924944"/>
          <a:ext cx="8229599" cy="25357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91463"/>
                <a:gridCol w="1196823"/>
                <a:gridCol w="1201762"/>
                <a:gridCol w="1198470"/>
                <a:gridCol w="1196823"/>
                <a:gridCol w="1201762"/>
                <a:gridCol w="1142496"/>
              </a:tblGrid>
              <a:tr h="250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C=A*B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F= B*E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G= D+F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5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Vta. Unitario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 Total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Fijos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Var. Unitarios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Var. Totales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2.745,06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54.901,26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31.190,93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54.901,26</a:t>
                      </a:r>
                      <a:endParaRPr lang="es-US" sz="105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68.175,33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91.885,66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90.900,44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144.610,77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113.625,55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137.335,88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136.350,66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160.060,99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00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280.000,00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23.710,33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159.075,77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182.786,10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Equilibrio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34710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Equilibrio de la Spin-off</a:t>
            </a:r>
          </a:p>
        </p:txBody>
      </p:sp>
      <p:grpSp>
        <p:nvGrpSpPr>
          <p:cNvPr id="3" name="227 Grupo"/>
          <p:cNvGrpSpPr/>
          <p:nvPr/>
        </p:nvGrpSpPr>
        <p:grpSpPr>
          <a:xfrm>
            <a:off x="1259632" y="1124744"/>
            <a:ext cx="6264696" cy="3960440"/>
            <a:chOff x="1105231" y="0"/>
            <a:chExt cx="4786685" cy="2528515"/>
          </a:xfrm>
        </p:grpSpPr>
        <p:graphicFrame>
          <p:nvGraphicFramePr>
            <p:cNvPr id="4" name="3 Gráfico"/>
            <p:cNvGraphicFramePr/>
            <p:nvPr>
              <p:extLst>
                <p:ext uri="{D42A27DB-BD31-4B8C-83A1-F6EECF244321}">
                  <p14:modId xmlns:p14="http://schemas.microsoft.com/office/powerpoint/2010/main" val="1200741234"/>
                </p:ext>
              </p:extLst>
            </p:nvPr>
          </p:nvGraphicFramePr>
          <p:xfrm>
            <a:off x="1105231" y="0"/>
            <a:ext cx="4786685" cy="2528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226 Cuadro de texto"/>
            <p:cNvSpPr txBox="1"/>
            <p:nvPr/>
          </p:nvSpPr>
          <p:spPr>
            <a:xfrm>
              <a:off x="2186751" y="1446397"/>
              <a:ext cx="874644" cy="27829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1400" b="1" dirty="0">
                  <a:solidFill>
                    <a:srgbClr val="0033CC"/>
                  </a:solidFill>
                  <a:effectLst/>
                  <a:latin typeface="Arial"/>
                  <a:ea typeface="Calibri"/>
                  <a:cs typeface="Times New Roman"/>
                </a:rPr>
                <a:t>54.901,26</a:t>
              </a:r>
              <a:endParaRPr lang="es-US" sz="2000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9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868631"/>
              <a:ext cx="4896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Evaluación Financiera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2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54305535"/>
              </p:ext>
            </p:extLst>
          </p:nvPr>
        </p:nvGraphicFramePr>
        <p:xfrm>
          <a:off x="251520" y="931337"/>
          <a:ext cx="5998128" cy="4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762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 Evaluación Financiera</a:t>
            </a:r>
            <a:endParaRPr lang="es-EC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24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8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056783" cy="684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657546" y="1479499"/>
            <a:ext cx="3526854" cy="3751118"/>
            <a:chOff x="35496" y="1620982"/>
            <a:chExt cx="3526854" cy="375111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620982"/>
              <a:ext cx="3526854" cy="375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179909" y="2714144"/>
              <a:ext cx="32399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Inexistencia de una Spin-off Universitaria en el área de Petroquímica</a:t>
              </a:r>
              <a:endPara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835820" y="908720"/>
            <a:ext cx="4824412" cy="4824413"/>
            <a:chOff x="1610" y="754"/>
            <a:chExt cx="3039" cy="3039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610" y="754"/>
              <a:ext cx="3039" cy="3039"/>
            </a:xfrm>
            <a:prstGeom prst="roundRect">
              <a:avLst>
                <a:gd name="adj" fmla="val 7699"/>
              </a:avLst>
            </a:prstGeom>
            <a:solidFill>
              <a:srgbClr val="9966FF">
                <a:alpha val="35001"/>
              </a:srgb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pPr algn="ctr">
                <a:defRPr/>
              </a:pPr>
              <a:r>
                <a:rPr lang="es-ES_tradnl" altLang="es-VE" sz="24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Spin-off Universitaria</a:t>
              </a:r>
              <a:endParaRPr lang="es-ES_tradnl" altLang="es-VE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3740" y="1614"/>
              <a:ext cx="227" cy="190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s-ES" altLang="es-VE" sz="1400" b="1">
                <a:solidFill>
                  <a:prstClr val="black"/>
                </a:solidFill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335" y="1614"/>
              <a:ext cx="226" cy="190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s-ES" altLang="es-VE" sz="1400" b="1">
                <a:solidFill>
                  <a:prstClr val="black"/>
                </a:solidFill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972" y="1206"/>
              <a:ext cx="2359" cy="5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01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810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_tradnl" altLang="es-VE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Se propone crear la Spin-off Universitaria en el área de Petroquímica, para analizar los aceites de los vehículos tácticos y administrativos del Ejército </a:t>
              </a: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425" y="1977"/>
              <a:ext cx="1452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80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874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s-VE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Análisis Rápido</a:t>
              </a:r>
              <a:endParaRPr lang="es-ES_tradnl" altLang="es-VE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425" y="2431"/>
              <a:ext cx="1452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127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s-VE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Análisis Detallado</a:t>
              </a:r>
              <a:endParaRPr lang="es-ES_tradnl" altLang="es-VE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425" y="2885"/>
              <a:ext cx="1452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25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s-VE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Transferencia de Tecnología y Ciencia</a:t>
              </a:r>
              <a:endParaRPr lang="es-ES_tradnl" altLang="es-VE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2426" y="3339"/>
              <a:ext cx="1452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254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s-VE" sz="14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Generación de (</a:t>
              </a:r>
              <a:r>
                <a:rPr lang="es-ES" altLang="es-VE" sz="1400" b="1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I+D+i</a:t>
              </a:r>
              <a:r>
                <a:rPr lang="es-ES" altLang="es-VE" sz="14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) de los investigadores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1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15366"/>
              </p:ext>
            </p:extLst>
          </p:nvPr>
        </p:nvGraphicFramePr>
        <p:xfrm>
          <a:off x="21455" y="692696"/>
          <a:ext cx="5184576" cy="4296727"/>
        </p:xfrm>
        <a:graphic>
          <a:graphicData uri="http://schemas.openxmlformats.org/drawingml/2006/table">
            <a:tbl>
              <a:tblPr/>
              <a:tblGrid>
                <a:gridCol w="854806"/>
                <a:gridCol w="845513"/>
                <a:gridCol w="743308"/>
                <a:gridCol w="919844"/>
                <a:gridCol w="1077797"/>
                <a:gridCol w="743308"/>
              </a:tblGrid>
              <a:tr h="2245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ACTUALIZACIÓN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082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FFN=I-E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FFACUM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-136795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-136795.00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95550.61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24449.39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21829.81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21829.81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109809.99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50190.01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40011.17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61840.98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125036.22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124963.78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88946.75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150787.73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141229.58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158770.42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100901.47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251689.20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158390.35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191609.65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108724.46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360413.66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VAN=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223618.66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$ 223,618.66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IVAN= VAN/E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266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B/C=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TIR=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PRII=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el 3er Año RII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CRITERIO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96" y="3173635"/>
            <a:ext cx="4657656" cy="28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Financiera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26700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65093"/>
              </p:ext>
            </p:extLst>
          </p:nvPr>
        </p:nvGraphicFramePr>
        <p:xfrm>
          <a:off x="467543" y="836719"/>
          <a:ext cx="8280920" cy="4798112"/>
        </p:xfrm>
        <a:graphic>
          <a:graphicData uri="http://schemas.openxmlformats.org/drawingml/2006/table">
            <a:tbl>
              <a:tblPr/>
              <a:tblGrid>
                <a:gridCol w="1365314"/>
                <a:gridCol w="1350471"/>
                <a:gridCol w="1187229"/>
                <a:gridCol w="1469195"/>
                <a:gridCol w="1721482"/>
                <a:gridCol w="1187229"/>
              </a:tblGrid>
              <a:tr h="2579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ACTUALIZACIÓN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926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FFN=I-E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FFACUM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-136795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-136795.00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95550.61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24449.39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16472.84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16472.84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109809.99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50190.01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22783.39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39256.23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125036.22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124963.78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38219.56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77475.79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141229.58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158770.42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32716.86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110192.65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158390.35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191609.65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26602.35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136795.00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VAN=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IVAN= VAN/E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41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B/C=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TIR=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PRII=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el 3er Año RII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63"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CRITERIO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Financiera de la Spin-off</a:t>
            </a:r>
          </a:p>
        </p:txBody>
      </p:sp>
    </p:spTree>
    <p:extLst>
      <p:ext uri="{BB962C8B-B14F-4D97-AF65-F5344CB8AC3E}">
        <p14:creationId xmlns:p14="http://schemas.microsoft.com/office/powerpoint/2010/main" val="34353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Financiera de la Spin-off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05294"/>
              </p:ext>
            </p:extLst>
          </p:nvPr>
        </p:nvGraphicFramePr>
        <p:xfrm>
          <a:off x="683568" y="692216"/>
          <a:ext cx="8136905" cy="482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Hoja de cálculo" r:id="rId6" imgW="5324584" imgH="3628987" progId="Excel.Sheet.8">
                  <p:embed/>
                </p:oleObj>
              </mc:Choice>
              <mc:Fallback>
                <p:oleObj name="Hoja de cálculo" r:id="rId6" imgW="5324584" imgH="362898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692216"/>
                        <a:ext cx="8136905" cy="482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412776"/>
              <a:ext cx="48965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Comprobación o Refutación de las Hipótesis 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611560" y="908720"/>
            <a:ext cx="7992591" cy="1391568"/>
            <a:chOff x="611560" y="1412776"/>
            <a:chExt cx="7992591" cy="1391568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11560" y="1412776"/>
              <a:ext cx="7990474" cy="139156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21478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endParaRPr lang="es-EC" b="1" dirty="0">
                <a:cs typeface="Arial" panose="020B0604020202020204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377988" y="1484784"/>
              <a:ext cx="5226163" cy="12938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350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es-EC" b="1" dirty="0">
                  <a:cs typeface="Arial" panose="020B0604020202020204" pitchFamily="34" charset="0"/>
                </a:rPr>
                <a:t>Si es factible la creación de una Spin-off universitaria en el área de Petroquímica de la Universidad de las Fuerzas Armadas Extensión Latacunga.</a:t>
              </a:r>
            </a:p>
          </p:txBody>
        </p:sp>
      </p:grpSp>
      <p:pic>
        <p:nvPicPr>
          <p:cNvPr id="24" name="Picture 4" descr="http://static.naukas.com/media/2012/03/laboratorio-i+d+i-prueba-innovacion-tecnologia-empre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1" y="1024781"/>
            <a:ext cx="1404871" cy="1108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2126380" y="1196752"/>
            <a:ext cx="1021072" cy="742950"/>
          </a:xfrm>
          <a:prstGeom prst="roundRect">
            <a:avLst>
              <a:gd name="adj" fmla="val 16667"/>
            </a:avLst>
          </a:prstGeom>
          <a:solidFill>
            <a:srgbClr val="9966FF">
              <a:alpha val="35001"/>
            </a:srgbClr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US" sz="20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539552" y="2708920"/>
            <a:ext cx="7992591" cy="1440160"/>
            <a:chOff x="652503" y="3775392"/>
            <a:chExt cx="7992591" cy="1440160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>
              <a:off x="652503" y="3775392"/>
              <a:ext cx="7992591" cy="144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VE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689552" y="3874696"/>
              <a:ext cx="5102014" cy="12938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350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s-EC" b="1" dirty="0">
                  <a:cs typeface="Arial" panose="020B0604020202020204" pitchFamily="34" charset="0"/>
                </a:rPr>
                <a:t>No es factible la creación de una Spin-off universitaria en el área de Petroquímica de la Universidad de las Fuerzas Armadas Extensión Latacunga.</a:t>
              </a:r>
            </a:p>
          </p:txBody>
        </p:sp>
      </p:grpSp>
      <p:pic>
        <p:nvPicPr>
          <p:cNvPr id="33" name="Picture 2" descr="http://www.wagtechprojects.com/product_images/uploaded_images/home-laboratory.jpg?14126400000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02" y="2866584"/>
            <a:ext cx="1521846" cy="1152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5883930" y="3010600"/>
            <a:ext cx="1041330" cy="742950"/>
          </a:xfrm>
          <a:prstGeom prst="roundRect">
            <a:avLst>
              <a:gd name="adj" fmla="val 16667"/>
            </a:avLst>
          </a:prstGeom>
          <a:solidFill>
            <a:srgbClr val="9966FF">
              <a:alpha val="35001"/>
            </a:srgbClr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9552" y="4509120"/>
            <a:ext cx="7992591" cy="1440160"/>
            <a:chOff x="539552" y="4509120"/>
            <a:chExt cx="7992591" cy="1440160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539552" y="4509120"/>
              <a:ext cx="7992591" cy="144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327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506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6860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865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3226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7798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2370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6942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VE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683568" y="4653136"/>
              <a:ext cx="48245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b="1" dirty="0"/>
                <a:t>De acuerdo a los resultados obtenidos a través del indicador del método de evaluación a través del tiempo se afirma que la Hipótesis H</a:t>
              </a:r>
              <a:r>
                <a:rPr lang="es-EC" b="1" baseline="-25000" dirty="0"/>
                <a:t>1</a:t>
              </a:r>
              <a:r>
                <a:rPr lang="es-EC" b="1" dirty="0"/>
                <a:t> ha sido comprobada y  la H</a:t>
              </a:r>
              <a:r>
                <a:rPr lang="es-EC" b="1" baseline="-25000" dirty="0"/>
                <a:t>0 </a:t>
              </a:r>
              <a:r>
                <a:rPr lang="es-EC" b="1" dirty="0"/>
                <a:t>se niega.</a:t>
              </a:r>
              <a:endParaRPr lang="es-US" b="1" dirty="0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3" y="4653135"/>
            <a:ext cx="2517963" cy="11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4"/>
          <p:cNvSpPr txBox="1">
            <a:spLocks noChangeArrowheads="1"/>
          </p:cNvSpPr>
          <p:nvPr/>
        </p:nvSpPr>
        <p:spPr bwMode="auto">
          <a:xfrm>
            <a:off x="893028" y="8484"/>
            <a:ext cx="7207364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Comprobación o Refutación</a:t>
            </a:r>
          </a:p>
        </p:txBody>
      </p:sp>
    </p:spTree>
    <p:extLst>
      <p:ext uri="{BB962C8B-B14F-4D97-AF65-F5344CB8AC3E}">
        <p14:creationId xmlns:p14="http://schemas.microsoft.com/office/powerpoint/2010/main" val="31393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90581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Propuesta 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4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676672" y="980728"/>
            <a:ext cx="2743200" cy="814388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_tradnl" alt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endParaRPr lang="es-ES_tradnl" alt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16857" y="620713"/>
            <a:ext cx="720725" cy="1600200"/>
            <a:chOff x="1872" y="2976"/>
            <a:chExt cx="576" cy="1008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 flipV="1">
              <a:off x="1872" y="2976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6666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flipV="1">
              <a:off x="2064" y="3168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9999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 flipV="1">
              <a:off x="2256" y="3360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CCCC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flipV="1">
              <a:off x="2064" y="3552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9999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flipV="1">
              <a:off x="1872" y="3744"/>
              <a:ext cx="192" cy="240"/>
            </a:xfrm>
            <a:prstGeom prst="rightArrow">
              <a:avLst>
                <a:gd name="adj1" fmla="val 53843"/>
                <a:gd name="adj2" fmla="val 61458"/>
              </a:avLst>
            </a:prstGeom>
            <a:solidFill>
              <a:srgbClr val="6666FF"/>
            </a:solidFill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VE" altLang="es-EC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75093" y="2321585"/>
            <a:ext cx="3576827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Emprender en desarrollos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científicos tecnológicos frente a los retos que plantea el cambio de la matriz productiva y las estrategias establecidas en el Plan Nacional del Buen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Vivir.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716016" y="980728"/>
            <a:ext cx="3333378" cy="814388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_tradnl" alt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s-ES_tradnl" alt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067944" y="2397496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(a)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52201" y="2346304"/>
            <a:ext cx="444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Definir la estructura de la planta física de la Spin-off universitaria en el área de Petroquímica.</a:t>
            </a:r>
            <a:endParaRPr lang="es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067944" y="3167517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(b)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52202" y="3107949"/>
            <a:ext cx="444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Establecer la estructura organizacional de la Spin-off universitaria en el área de Petroquímica.</a:t>
            </a:r>
            <a:endParaRPr lang="es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067944" y="3807490"/>
            <a:ext cx="304800" cy="319087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(c)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52201" y="3789040"/>
            <a:ext cx="444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Enunciar las actividades de la Spin-off universitaria en el área de Petroquímica.</a:t>
            </a:r>
            <a:endParaRPr lang="es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067944" y="4496067"/>
            <a:ext cx="304800" cy="319088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altLang="es-V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(d)</a:t>
            </a:r>
            <a:endParaRPr lang="es-ES" alt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52201" y="4437112"/>
            <a:ext cx="444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Proponer las fórmulas legales para la creación de la Spin-off universitaria en el área de Petroquímica.</a:t>
            </a:r>
            <a:endParaRPr lang="es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 txBox="1">
            <a:spLocks noChangeArrowheads="1"/>
          </p:cNvSpPr>
          <p:nvPr/>
        </p:nvSpPr>
        <p:spPr bwMode="auto">
          <a:xfrm>
            <a:off x="251520" y="-27384"/>
            <a:ext cx="8701411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la Spin-off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0" y="3789040"/>
            <a:ext cx="3265336" cy="155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29112"/>
              </p:ext>
            </p:extLst>
          </p:nvPr>
        </p:nvGraphicFramePr>
        <p:xfrm>
          <a:off x="179512" y="764704"/>
          <a:ext cx="8784975" cy="511256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03882"/>
                <a:gridCol w="2842552"/>
                <a:gridCol w="2838541"/>
              </a:tblGrid>
              <a:tr h="291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  <a:tr h="102443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Proponer ante el Honorable Consejo Universitario el proyecto de creación de la Spin-off Universitaria en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 del proyecto de creación de la Spin-off Universitaria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ante el Honorable Consejo Universitario las características del Proyecto.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  <a:tr h="102443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Aprobar en la Orden de Rectorado la resolución del proyecto de creación de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de creación de la Spin-off Universitaria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Emitir la Orden de Rectorado en la cual conste la resolución de la creación de la Spin-off Universitaria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  <a:tr h="87397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Nombrar en Orden de Rectorado las autoridades que conformarán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Designación de las autoridades de la Spin-off Universitaria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Proponer ternas para conformar el directorio de la Spin-off Universitaria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  <a:tr h="102443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Operacionalizar los elementos de conformación de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y funcionamiento de la estructura filosófica organizacional física y operativa de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Considerar la estructura filosófica organizacional física y operativa de la Spin-off Universitaria en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  <a:tr h="87397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Ejecutar el análisis de mercado para que dé inicio a las operaciones 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Viabilización de las operaciones de la Spin-off Universitaria en el área de Petroquímica.</a:t>
                      </a:r>
                      <a:endParaRPr lang="es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Operativizar la Spin-off Universitaria en el área de Petroquímica.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620" marR="67620" marT="0" marB="0"/>
                </a:tc>
              </a:tr>
            </a:tbl>
          </a:graphicData>
        </a:graphic>
      </p:graphicFrame>
      <p:sp>
        <p:nvSpPr>
          <p:cNvPr id="3" name="AutoShape 4"/>
          <p:cNvSpPr txBox="1">
            <a:spLocks noChangeArrowheads="1"/>
          </p:cNvSpPr>
          <p:nvPr/>
        </p:nvSpPr>
        <p:spPr bwMode="auto">
          <a:xfrm>
            <a:off x="893028" y="8484"/>
            <a:ext cx="7207364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de Acción</a:t>
            </a:r>
          </a:p>
        </p:txBody>
      </p:sp>
    </p:spTree>
    <p:extLst>
      <p:ext uri="{BB962C8B-B14F-4D97-AF65-F5344CB8AC3E}">
        <p14:creationId xmlns:p14="http://schemas.microsoft.com/office/powerpoint/2010/main" val="34353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412776"/>
              <a:ext cx="48965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</a:p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</a:p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Recomendaciones 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0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02308" y="2826979"/>
            <a:ext cx="433388" cy="1009154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ES" altLang="es-VE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74464" y="2934742"/>
            <a:ext cx="1473200" cy="784225"/>
          </a:xfrm>
          <a:prstGeom prst="roundRect">
            <a:avLst>
              <a:gd name="adj" fmla="val 16667"/>
            </a:avLst>
          </a:prstGeom>
          <a:gradFill rotWithShape="0">
            <a:gsLst>
              <a:gs pos="85846">
                <a:srgbClr val="00CC00"/>
              </a:gs>
              <a:gs pos="63800">
                <a:srgbClr val="00CC00"/>
              </a:gs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  <a:endParaRPr lang="es-ES" altLang="es-V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005235" y="849486"/>
            <a:ext cx="406524" cy="433387"/>
            <a:chOff x="2293268" y="979389"/>
            <a:chExt cx="406524" cy="433387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s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555774" y="633462"/>
            <a:ext cx="640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puede concluir que existe suficiente información y literatura para la conformación del estado del arte que permitió la sustentación teórica del presente estudio.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009003" y="1856259"/>
            <a:ext cx="406524" cy="433387"/>
            <a:chOff x="2293268" y="979389"/>
            <a:chExt cx="406524" cy="433387"/>
          </a:xfrm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2555773" y="1641574"/>
            <a:ext cx="640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puede afirmar que existe una demanda potencial insatisfecha que ésta orientada a dos tipos de análisis que son : análisis rápido y análisis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detallado.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007007" y="2799628"/>
            <a:ext cx="406524" cy="433387"/>
            <a:chOff x="2293268" y="979389"/>
            <a:chExt cx="406524" cy="433387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s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2555775" y="264968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análisis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SLP permitió determinar el tamaño, las instalaciones y capacidad humana como de infraestructura que deban operar dentro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proyecto.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2007007" y="3774053"/>
            <a:ext cx="406524" cy="433387"/>
            <a:chOff x="2293268" y="979389"/>
            <a:chExt cx="406524" cy="433387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2555775" y="35730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pudo identificar que el análisis económico fue positivo con un período de recuperación inicial al tercer año y con un Valor Actual Neto (VAN)  mayor que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4"/>
          <p:cNvSpPr txBox="1">
            <a:spLocks noChangeArrowheads="1"/>
          </p:cNvSpPr>
          <p:nvPr/>
        </p:nvSpPr>
        <p:spPr bwMode="auto">
          <a:xfrm>
            <a:off x="1181060" y="8484"/>
            <a:ext cx="7207364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2005235" y="4723805"/>
            <a:ext cx="406524" cy="433387"/>
            <a:chOff x="2293268" y="979389"/>
            <a:chExt cx="406524" cy="433387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55773" y="4509120"/>
            <a:ext cx="640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 posible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proponer las bases para el desarrollo del plan para la creación del laboratorio de análisis químico en la Spin-off Universitaria en el área de Petroquímica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2005235" y="5503119"/>
            <a:ext cx="406524" cy="433387"/>
            <a:chOff x="2293268" y="979389"/>
            <a:chExt cx="406524" cy="433387"/>
          </a:xfrm>
        </p:grpSpPr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2555774" y="544522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odos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indicadores apuntan a la viabilidad del proyecto, confirmando la hipótesis H</a:t>
            </a:r>
            <a:r>
              <a:rPr lang="es-EC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y refutando la hipótesis H</a:t>
            </a:r>
            <a:r>
              <a:rPr lang="es-EC" baseline="-25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55 Grupo"/>
          <p:cNvGrpSpPr/>
          <p:nvPr/>
        </p:nvGrpSpPr>
        <p:grpSpPr>
          <a:xfrm>
            <a:off x="1619671" y="1066181"/>
            <a:ext cx="418400" cy="4663887"/>
            <a:chOff x="1619671" y="1066181"/>
            <a:chExt cx="418400" cy="4663887"/>
          </a:xfrm>
        </p:grpSpPr>
        <p:cxnSp>
          <p:nvCxnSpPr>
            <p:cNvPr id="49" name="48 Conector recto"/>
            <p:cNvCxnSpPr/>
            <p:nvPr/>
          </p:nvCxnSpPr>
          <p:spPr>
            <a:xfrm>
              <a:off x="1619672" y="4962352"/>
              <a:ext cx="384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54 Grupo"/>
            <p:cNvGrpSpPr/>
            <p:nvPr/>
          </p:nvGrpSpPr>
          <p:grpSpPr>
            <a:xfrm>
              <a:off x="1619671" y="1066181"/>
              <a:ext cx="418400" cy="4663887"/>
              <a:chOff x="1619671" y="1066181"/>
              <a:chExt cx="418400" cy="4663887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1624286" y="4018712"/>
                <a:ext cx="3847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53 Grupo"/>
              <p:cNvGrpSpPr/>
              <p:nvPr/>
            </p:nvGrpSpPr>
            <p:grpSpPr>
              <a:xfrm>
                <a:off x="1619671" y="1066181"/>
                <a:ext cx="418400" cy="4663887"/>
                <a:chOff x="1619671" y="1066181"/>
                <a:chExt cx="418400" cy="4663887"/>
              </a:xfrm>
            </p:grpSpPr>
            <p:grpSp>
              <p:nvGrpSpPr>
                <p:cNvPr id="53" name="52 Grupo"/>
                <p:cNvGrpSpPr/>
                <p:nvPr/>
              </p:nvGrpSpPr>
              <p:grpSpPr>
                <a:xfrm>
                  <a:off x="1619671" y="1066181"/>
                  <a:ext cx="418400" cy="4663887"/>
                  <a:chOff x="1619671" y="1066181"/>
                  <a:chExt cx="418400" cy="4663887"/>
                </a:xfrm>
              </p:grpSpPr>
              <p:grpSp>
                <p:nvGrpSpPr>
                  <p:cNvPr id="52" name="51 Grupo"/>
                  <p:cNvGrpSpPr/>
                  <p:nvPr/>
                </p:nvGrpSpPr>
                <p:grpSpPr>
                  <a:xfrm>
                    <a:off x="1619671" y="1066181"/>
                    <a:ext cx="418400" cy="4663887"/>
                    <a:chOff x="1619671" y="1066181"/>
                    <a:chExt cx="418400" cy="4663887"/>
                  </a:xfrm>
                </p:grpSpPr>
                <p:cxnSp>
                  <p:nvCxnSpPr>
                    <p:cNvPr id="26" name="AutoShape 17"/>
                    <p:cNvCxnSpPr>
                      <a:cxnSpLocks noChangeShapeType="1"/>
                      <a:endCxn id="7" idx="1"/>
                    </p:cNvCxnSpPr>
                    <p:nvPr/>
                  </p:nvCxnSpPr>
                  <p:spPr bwMode="auto">
                    <a:xfrm rot="5400000" flipH="1" flipV="1">
                      <a:off x="727123" y="1958729"/>
                      <a:ext cx="2170660" cy="385563"/>
                    </a:xfrm>
                    <a:prstGeom prst="bent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00000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7" name="AutoShape 21"/>
                    <p:cNvCxnSpPr>
                      <a:cxnSpLocks noChangeShapeType="1"/>
                      <a:endCxn id="35" idx="1"/>
                    </p:cNvCxnSpPr>
                    <p:nvPr/>
                  </p:nvCxnSpPr>
                  <p:spPr bwMode="auto">
                    <a:xfrm rot="16200000" flipH="1">
                      <a:off x="674662" y="4366659"/>
                      <a:ext cx="2308418" cy="418400"/>
                    </a:xfrm>
                    <a:prstGeom prst="bent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00000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48" name="47 Conector recto"/>
                  <p:cNvCxnSpPr/>
                  <p:nvPr/>
                </p:nvCxnSpPr>
                <p:spPr>
                  <a:xfrm>
                    <a:off x="1624285" y="2089591"/>
                    <a:ext cx="38471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0" name="49 Conector recto"/>
                <p:cNvCxnSpPr/>
                <p:nvPr/>
              </p:nvCxnSpPr>
              <p:spPr>
                <a:xfrm>
                  <a:off x="1623440" y="3055312"/>
                  <a:ext cx="3847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6183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3" grpId="0"/>
      <p:bldP spid="17" grpId="0"/>
      <p:bldP spid="2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680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Justificación e Importancia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5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4"/>
          <p:cNvSpPr txBox="1">
            <a:spLocks noChangeArrowheads="1"/>
          </p:cNvSpPr>
          <p:nvPr/>
        </p:nvSpPr>
        <p:spPr bwMode="auto">
          <a:xfrm>
            <a:off x="893028" y="8484"/>
            <a:ext cx="7207364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"/>
                <a:cs typeface="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C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402308" y="2826979"/>
            <a:ext cx="433388" cy="1009154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s-ES" altLang="es-VE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4464" y="2934742"/>
            <a:ext cx="1473200" cy="784225"/>
          </a:xfrm>
          <a:prstGeom prst="roundRect">
            <a:avLst>
              <a:gd name="adj" fmla="val 16667"/>
            </a:avLst>
          </a:prstGeom>
          <a:gradFill rotWithShape="0">
            <a:gsLst>
              <a:gs pos="85846">
                <a:srgbClr val="00CC00"/>
              </a:gs>
              <a:gs pos="63800">
                <a:srgbClr val="00CC00"/>
              </a:gs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V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  <a:endParaRPr lang="es-ES" altLang="es-V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2005235" y="849486"/>
            <a:ext cx="406524" cy="433387"/>
            <a:chOff x="2293268" y="979389"/>
            <a:chExt cx="406524" cy="433387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s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2555774" y="633462"/>
            <a:ext cx="640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mplemente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creación de la Spin-off Universitaria  y sirva este como inicio para el camino de evolución hacia conseguir modelos superiores que con lleven al desarrollo de Ciudades del Conocimiento.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2009003" y="2131517"/>
            <a:ext cx="406524" cy="433387"/>
            <a:chOff x="2293268" y="979389"/>
            <a:chExt cx="406524" cy="433387"/>
          </a:xfrm>
        </p:grpSpPr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2555773" y="1916832"/>
            <a:ext cx="640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eberá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diseñar un plan específico de mercadeo para la promoción de los servicios a ser ofertados por la Spin-off Universitaria en el área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Petroquímica.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2007007" y="3074886"/>
            <a:ext cx="406524" cy="433387"/>
            <a:chOff x="2293268" y="979389"/>
            <a:chExt cx="406524" cy="433387"/>
          </a:xfrm>
        </p:grpSpPr>
        <p:sp>
          <p:nvSpPr>
            <p:cNvPr id="38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2555775" y="292494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omará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cuenta los aportes referidos en ésta investigación en cuanto al tamaño, infraestructura y localización de los departamentos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2007007" y="4062085"/>
            <a:ext cx="406524" cy="433387"/>
            <a:chOff x="2293268" y="979389"/>
            <a:chExt cx="406524" cy="433387"/>
          </a:xfrm>
        </p:grpSpPr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555775" y="38610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erificará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balances financieros arrojados por  la Spin-off Universitaria en el área de Petroquímica, con la finalidad de establecer el uso eficiente de efectivo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005235" y="5071071"/>
            <a:ext cx="406524" cy="433387"/>
            <a:chOff x="2293268" y="979389"/>
            <a:chExt cx="406524" cy="433387"/>
          </a:xfrm>
        </p:grpSpPr>
        <p:sp>
          <p:nvSpPr>
            <p:cNvPr id="46" name="AutoShape 16"/>
            <p:cNvSpPr>
              <a:spLocks noChangeArrowheads="1"/>
            </p:cNvSpPr>
            <p:nvPr/>
          </p:nvSpPr>
          <p:spPr bwMode="auto">
            <a:xfrm>
              <a:off x="2293268" y="979389"/>
              <a:ext cx="406524" cy="4333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247">
                  <a:srgbClr val="00CC00"/>
                </a:gs>
                <a:gs pos="66700">
                  <a:srgbClr val="00CC00"/>
                </a:gs>
                <a:gs pos="0">
                  <a:schemeClr val="tx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  <a:effectLst/>
          </p:spPr>
          <p:txBody>
            <a:bodyPr wrap="none"/>
            <a:lstStyle>
              <a:lvl1pPr marL="365125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sz="14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326104" y="1021672"/>
              <a:ext cx="37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48" name="47 CuadroTexto"/>
          <p:cNvSpPr txBox="1"/>
          <p:nvPr/>
        </p:nvSpPr>
        <p:spPr>
          <a:xfrm>
            <a:off x="2555773" y="4856386"/>
            <a:ext cx="640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eberán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seguir con el plan propuesto en esta investigación para la creación del laboratorio de análisis químico de aceites y lubricantes en la Spin-off Universitaria en el área de Petroquímica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1619671" y="1066181"/>
            <a:ext cx="389332" cy="4221583"/>
            <a:chOff x="1619671" y="1066181"/>
            <a:chExt cx="389332" cy="4221583"/>
          </a:xfrm>
        </p:grpSpPr>
        <p:cxnSp>
          <p:nvCxnSpPr>
            <p:cNvPr id="56" name="55 Conector recto"/>
            <p:cNvCxnSpPr/>
            <p:nvPr/>
          </p:nvCxnSpPr>
          <p:spPr>
            <a:xfrm>
              <a:off x="1624286" y="4289328"/>
              <a:ext cx="384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56 Grupo"/>
            <p:cNvGrpSpPr/>
            <p:nvPr/>
          </p:nvGrpSpPr>
          <p:grpSpPr>
            <a:xfrm>
              <a:off x="1619671" y="1066181"/>
              <a:ext cx="389331" cy="4221583"/>
              <a:chOff x="1619671" y="1066181"/>
              <a:chExt cx="389331" cy="4221583"/>
            </a:xfrm>
          </p:grpSpPr>
          <p:grpSp>
            <p:nvGrpSpPr>
              <p:cNvPr id="58" name="57 Grupo"/>
              <p:cNvGrpSpPr/>
              <p:nvPr/>
            </p:nvGrpSpPr>
            <p:grpSpPr>
              <a:xfrm>
                <a:off x="1619671" y="1066181"/>
                <a:ext cx="389331" cy="4221583"/>
                <a:chOff x="1619671" y="1066181"/>
                <a:chExt cx="389331" cy="4221583"/>
              </a:xfrm>
            </p:grpSpPr>
            <p:grpSp>
              <p:nvGrpSpPr>
                <p:cNvPr id="60" name="59 Grupo"/>
                <p:cNvGrpSpPr/>
                <p:nvPr/>
              </p:nvGrpSpPr>
              <p:grpSpPr>
                <a:xfrm>
                  <a:off x="1619671" y="1066181"/>
                  <a:ext cx="385565" cy="4221583"/>
                  <a:chOff x="1619671" y="1066181"/>
                  <a:chExt cx="385565" cy="4221583"/>
                </a:xfrm>
              </p:grpSpPr>
              <p:cxnSp>
                <p:nvCxnSpPr>
                  <p:cNvPr id="62" name="AutoShape 17"/>
                  <p:cNvCxnSpPr>
                    <a:cxnSpLocks noChangeShapeType="1"/>
                    <a:endCxn id="30" idx="1"/>
                  </p:cNvCxnSpPr>
                  <p:nvPr/>
                </p:nvCxnSpPr>
                <p:spPr bwMode="auto">
                  <a:xfrm rot="5400000" flipH="1" flipV="1">
                    <a:off x="727123" y="1958729"/>
                    <a:ext cx="2170660" cy="385563"/>
                  </a:xfrm>
                  <a:prstGeom prst="bentConnector2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" name="AutoShape 21"/>
                  <p:cNvCxnSpPr>
                    <a:cxnSpLocks noChangeShapeType="1"/>
                    <a:endCxn id="46" idx="1"/>
                  </p:cNvCxnSpPr>
                  <p:nvPr/>
                </p:nvCxnSpPr>
                <p:spPr bwMode="auto">
                  <a:xfrm rot="16200000" flipH="1">
                    <a:off x="879396" y="4161925"/>
                    <a:ext cx="1866115" cy="385564"/>
                  </a:xfrm>
                  <a:prstGeom prst="bentConnector2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61" name="60 Conector recto"/>
                <p:cNvCxnSpPr/>
                <p:nvPr/>
              </p:nvCxnSpPr>
              <p:spPr>
                <a:xfrm>
                  <a:off x="1624285" y="2352648"/>
                  <a:ext cx="3847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58 Conector recto"/>
              <p:cNvCxnSpPr/>
              <p:nvPr/>
            </p:nvCxnSpPr>
            <p:spPr>
              <a:xfrm>
                <a:off x="1623440" y="3314624"/>
                <a:ext cx="3847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092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/>
      <p:bldP spid="36" grpId="0"/>
      <p:bldP spid="40" grpId="0"/>
      <p:bldP spid="44" grpId="0"/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367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“Nuestro sueño, cuando lo seguimos, es el mejor pronosticador de nuestro futuro”. </a:t>
            </a:r>
          </a:p>
          <a:p>
            <a:pPr algn="r"/>
            <a:r>
              <a:rPr lang="es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(John Maxwell) </a:t>
            </a:r>
            <a:endParaRPr lang="es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46513"/>
            <a:ext cx="4068452" cy="2160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1" y="2546513"/>
            <a:ext cx="4201419" cy="21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64157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“ESTUDIO DE FACTIBILIDAD DE LA CREACIÓN DE UNA SPIN-OFF EN EL ÁREA DE PETROQUÍMICA PARA LA UNIVERSIDAD DE LAS FUERZAS ARMADAS ESPE EXTENSIÓN LATACUNGA”.</a:t>
            </a:r>
            <a:endParaRPr lang="es-EC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2646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Grp="1" noChangeArrowheads="1"/>
          </p:cNvSpPr>
          <p:nvPr>
            <p:ph type="title"/>
          </p:nvPr>
        </p:nvSpPr>
        <p:spPr>
          <a:xfrm>
            <a:off x="2699792" y="-27384"/>
            <a:ext cx="3672408" cy="684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45138" y="1342509"/>
            <a:ext cx="78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 smtClean="0"/>
              <a:t>Generar un cuerpo de conocimientos que sustente el análisis de factibilidad de proyectos.</a:t>
            </a:r>
            <a:endParaRPr lang="es-ES_tradnl" altLang="es-VE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2060848"/>
            <a:ext cx="78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 smtClean="0"/>
              <a:t>Aporta resultados conclusiones y recomendaciones orientados a la solución de la problemática.</a:t>
            </a:r>
            <a:endParaRPr lang="es-ES_tradnl" altLang="es-V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45138" y="2808638"/>
            <a:ext cx="78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 smtClean="0"/>
              <a:t>Los instrumentos utilizados podrían adaptarse para ser aplicados en investigaciones de factibilidad de proyectos públicos. </a:t>
            </a:r>
            <a:endParaRPr lang="es-ES_tradnl" altLang="es-VE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927302" y="3612038"/>
            <a:ext cx="782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 smtClean="0"/>
              <a:t>Beneficios para la población, empresas públicas y privadas así como organismos académicos del Ecuador. </a:t>
            </a:r>
            <a:endParaRPr lang="es-ES_tradnl" altLang="es-VE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45138" y="4438853"/>
            <a:ext cx="78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/>
              <a:t>S</a:t>
            </a:r>
            <a:r>
              <a:rPr lang="es-ES_tradnl" altLang="es-VE" b="1" dirty="0" smtClean="0"/>
              <a:t>ituar a la Universidad de las Fuerzas Armadas ESPE Extensión  Latacunga dentro del contexto de relevancia y referencia nacional e internacional</a:t>
            </a:r>
            <a:endParaRPr lang="es-ES_tradnl" altLang="es-VE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980728"/>
            <a:ext cx="433387" cy="4321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1" tIns="45715" rIns="91431" bIns="45715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5988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VE" altLang="es-VE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11560" y="1400662"/>
            <a:ext cx="324036" cy="431800"/>
            <a:chOff x="611560" y="1481138"/>
            <a:chExt cx="324036" cy="4318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11560" y="2133104"/>
            <a:ext cx="324036" cy="431800"/>
            <a:chOff x="611560" y="1481138"/>
            <a:chExt cx="324036" cy="43180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11560" y="2880646"/>
            <a:ext cx="324036" cy="431800"/>
            <a:chOff x="611560" y="1481138"/>
            <a:chExt cx="324036" cy="4318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11560" y="3672982"/>
            <a:ext cx="324036" cy="431800"/>
            <a:chOff x="611560" y="1481138"/>
            <a:chExt cx="324036" cy="43180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11560" y="4483399"/>
            <a:ext cx="324036" cy="431800"/>
            <a:chOff x="611560" y="1481138"/>
            <a:chExt cx="324036" cy="431800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3528" y="1484785"/>
            <a:ext cx="433387" cy="35283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1" tIns="45715" rIns="91431" bIns="45715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5988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VE" altLang="es-VE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AutoShape 4"/>
          <p:cNvSpPr>
            <a:spLocks noGrp="1" noChangeArrowheads="1"/>
          </p:cNvSpPr>
          <p:nvPr>
            <p:ph type="title"/>
          </p:nvPr>
        </p:nvSpPr>
        <p:spPr>
          <a:xfrm>
            <a:off x="2699792" y="-27384"/>
            <a:ext cx="3672408" cy="6842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altLang="es-V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Delimitación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11560" y="1985194"/>
            <a:ext cx="324036" cy="431800"/>
            <a:chOff x="611560" y="1481138"/>
            <a:chExt cx="324036" cy="43180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945138" y="2051556"/>
            <a:ext cx="78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ESPE Extensión Latacunga.</a:t>
            </a:r>
            <a:endParaRPr lang="es-ES_tradnl" alt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11560" y="2637160"/>
            <a:ext cx="324036" cy="431800"/>
            <a:chOff x="611560" y="1481138"/>
            <a:chExt cx="324036" cy="43180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971600" y="2699628"/>
            <a:ext cx="78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Economía y Administración Aplicada.</a:t>
            </a:r>
            <a:endParaRPr lang="es-ES_tradnl" alt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11560" y="3356992"/>
            <a:ext cx="324036" cy="431800"/>
            <a:chOff x="611560" y="1481138"/>
            <a:chExt cx="324036" cy="43180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971600" y="3419708"/>
            <a:ext cx="535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Julio a Noviembre del 2014. </a:t>
            </a:r>
            <a:endParaRPr lang="es-ES_tradnl" alt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611560" y="4077320"/>
            <a:ext cx="324036" cy="431800"/>
            <a:chOff x="611560" y="1481138"/>
            <a:chExt cx="324036" cy="4318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623516" y="1481138"/>
              <a:ext cx="276225" cy="43180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1431" tIns="45715" rIns="91431" bIns="45715" anchor="ctr"/>
            <a:lstStyle>
              <a:lvl1pPr marL="355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15988"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ES_tradnl" altLang="es-V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11560" y="1533645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945138" y="4005064"/>
            <a:ext cx="758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Teniendo como autores a: Cachay y col. (2013); </a:t>
            </a:r>
            <a:r>
              <a:rPr lang="es-ES_tradnl" altLang="es-V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Scarone</a:t>
            </a:r>
            <a:r>
              <a:rPr lang="es-ES_tradnl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(2013); Baca Urbina (2006)  y entre otros. </a:t>
            </a:r>
            <a:endParaRPr lang="es-ES_tradnl" alt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11" grpId="0"/>
      <p:bldP spid="11" grpId="1"/>
      <p:bldP spid="15" grpId="0"/>
      <p:bldP spid="15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7" name="Picture 2" descr="http://cass-group.com/site/images/productos/lubricante_buscad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3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19888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e Hipótesis</a:t>
              </a:r>
              <a:endParaRPr lang="es-EC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3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3888</Words>
  <Application>Microsoft Office PowerPoint</Application>
  <PresentationFormat>Presentación en pantalla (4:3)</PresentationFormat>
  <Paragraphs>1246</Paragraphs>
  <Slides>62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2" baseType="lpstr">
      <vt:lpstr>Tema de Office</vt:lpstr>
      <vt:lpstr>1_Tema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Hoja de cálculo</vt:lpstr>
      <vt:lpstr>Presentación de PowerPoint</vt:lpstr>
      <vt:lpstr>Presentación de PowerPoint</vt:lpstr>
      <vt:lpstr>Presentación de PowerPoint</vt:lpstr>
      <vt:lpstr>Planteamiento del Problema</vt:lpstr>
      <vt:lpstr>Planteamiento del Problema</vt:lpstr>
      <vt:lpstr>Presentación de PowerPoint</vt:lpstr>
      <vt:lpstr>Justificación</vt:lpstr>
      <vt:lpstr>Delimitación</vt:lpstr>
      <vt:lpstr>Presentación de PowerPoint</vt:lpstr>
      <vt:lpstr>Objetivos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Navas Jurado Cesar Eduardo</dc:creator>
  <cp:lastModifiedBy>Navas Jurado Cesar Eduardo</cp:lastModifiedBy>
  <cp:revision>197</cp:revision>
  <dcterms:created xsi:type="dcterms:W3CDTF">2014-11-16T16:16:24Z</dcterms:created>
  <dcterms:modified xsi:type="dcterms:W3CDTF">2014-12-12T14:50:02Z</dcterms:modified>
</cp:coreProperties>
</file>