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handoutMasterIdLst>
    <p:handoutMasterId r:id="rId31"/>
  </p:handoutMasterIdLst>
  <p:sldIdLst>
    <p:sldId id="372" r:id="rId2"/>
    <p:sldId id="380" r:id="rId3"/>
    <p:sldId id="373" r:id="rId4"/>
    <p:sldId id="377" r:id="rId5"/>
    <p:sldId id="375" r:id="rId6"/>
    <p:sldId id="376" r:id="rId7"/>
    <p:sldId id="379" r:id="rId8"/>
    <p:sldId id="378" r:id="rId9"/>
    <p:sldId id="381" r:id="rId10"/>
    <p:sldId id="403" r:id="rId11"/>
    <p:sldId id="382" r:id="rId12"/>
    <p:sldId id="383" r:id="rId13"/>
    <p:sldId id="386" r:id="rId14"/>
    <p:sldId id="394" r:id="rId15"/>
    <p:sldId id="388" r:id="rId16"/>
    <p:sldId id="395" r:id="rId17"/>
    <p:sldId id="396" r:id="rId18"/>
    <p:sldId id="397" r:id="rId19"/>
    <p:sldId id="398" r:id="rId20"/>
    <p:sldId id="399" r:id="rId21"/>
    <p:sldId id="401" r:id="rId22"/>
    <p:sldId id="402" r:id="rId23"/>
    <p:sldId id="389" r:id="rId24"/>
    <p:sldId id="390" r:id="rId25"/>
    <p:sldId id="392" r:id="rId26"/>
    <p:sldId id="391" r:id="rId27"/>
    <p:sldId id="393" r:id="rId28"/>
    <p:sldId id="367" r:id="rId29"/>
  </p:sldIdLst>
  <p:sldSz cx="9144000" cy="6858000" type="screen4x3"/>
  <p:notesSz cx="9945688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CC66"/>
    <a:srgbClr val="FFD5D5"/>
    <a:srgbClr val="339933"/>
    <a:srgbClr val="FF9999"/>
    <a:srgbClr val="FFCCFF"/>
    <a:srgbClr val="DCE6F0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5501" autoAdjust="0"/>
  </p:normalViewPr>
  <p:slideViewPr>
    <p:cSldViewPr>
      <p:cViewPr varScale="1">
        <p:scale>
          <a:sx n="92" d="100"/>
          <a:sy n="92" d="100"/>
        </p:scale>
        <p:origin x="12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3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FF0B2-CE9D-474F-8DE1-58F8A1CD9C10}" type="doc">
      <dgm:prSet loTypeId="urn:microsoft.com/office/officeart/2005/8/layout/vProcess5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BDB067D-B1F0-4F1B-9C5C-91AA36DCAA85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</a:rPr>
            <a:t>Realizar un  análisis general de la Dirección  Distrital 05D03 Pangua-Salud que permita determinar los parámetros a aplicar en la auditoría. </a:t>
          </a:r>
          <a:endParaRPr lang="es-ES" sz="1600" dirty="0">
            <a:solidFill>
              <a:schemeClr val="tx1"/>
            </a:solidFill>
          </a:endParaRPr>
        </a:p>
      </dgm:t>
    </dgm:pt>
    <dgm:pt modelId="{2C4F7508-1A0D-4E8E-86B2-B8B3373E2F76}" type="parTrans" cxnId="{D819FDF4-3810-461F-87D0-C9D04AB00E7A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BD8C8854-2934-4AD8-B3DE-FD06A8E6E2CA}" type="sibTrans" cxnId="{D819FDF4-3810-461F-87D0-C9D04AB00E7A}">
      <dgm:prSet custT="1"/>
      <dgm:spPr/>
      <dgm:t>
        <a:bodyPr/>
        <a:lstStyle/>
        <a:p>
          <a:pPr algn="just"/>
          <a:endParaRPr lang="es-ES" sz="3200">
            <a:solidFill>
              <a:schemeClr val="tx1"/>
            </a:solidFill>
          </a:endParaRPr>
        </a:p>
      </dgm:t>
    </dgm:pt>
    <dgm:pt modelId="{456C712C-EA76-4580-A393-BBEF8A2A9218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</a:rPr>
            <a:t>Determinar el análisis situacional de la Dirección Distrital 05D03 Pangua-Salud que permita conocer la ejecución de los procesos en el departamento de recursos humanos. </a:t>
          </a:r>
          <a:endParaRPr lang="es-ES" sz="1600" dirty="0">
            <a:solidFill>
              <a:schemeClr val="tx1"/>
            </a:solidFill>
          </a:endParaRPr>
        </a:p>
      </dgm:t>
    </dgm:pt>
    <dgm:pt modelId="{1C040B12-B7EC-4DA2-B098-F37796717854}" type="parTrans" cxnId="{15FE11B1-3E1C-4C03-86FF-821EC0965C81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60CC911A-A97A-4765-9C6A-CCDCE2CBF642}" type="sibTrans" cxnId="{15FE11B1-3E1C-4C03-86FF-821EC0965C81}">
      <dgm:prSet custT="1"/>
      <dgm:spPr/>
      <dgm:t>
        <a:bodyPr/>
        <a:lstStyle/>
        <a:p>
          <a:pPr algn="just"/>
          <a:endParaRPr lang="es-ES" sz="3200">
            <a:solidFill>
              <a:schemeClr val="tx1"/>
            </a:solidFill>
          </a:endParaRPr>
        </a:p>
      </dgm:t>
    </dgm:pt>
    <dgm:pt modelId="{8F7114E9-A626-4190-8D44-0FF2E3609626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</a:rPr>
            <a:t>Formular el informe de la Auditoría de Gestión en el departamento de recursos humanos de la Dirección Distrital 05D03 Pangua-Salud con las respectivas acciones de mejora a los procedimientos.</a:t>
          </a:r>
          <a:endParaRPr lang="es-ES" sz="1600" dirty="0">
            <a:solidFill>
              <a:schemeClr val="tx1"/>
            </a:solidFill>
          </a:endParaRPr>
        </a:p>
      </dgm:t>
    </dgm:pt>
    <dgm:pt modelId="{CC256DB8-F408-4F56-95B5-7D8493543138}" type="parTrans" cxnId="{CFB45F6A-EB5F-42EF-9D23-3B6D204484C0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97374675-1A4E-45C2-B549-33382A458418}" type="sibTrans" cxnId="{CFB45F6A-EB5F-42EF-9D23-3B6D204484C0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2528EEDE-5D85-4FF6-A3AC-1377193C3ED4}">
      <dgm:prSet custT="1"/>
      <dgm:spPr/>
      <dgm:t>
        <a:bodyPr/>
        <a:lstStyle/>
        <a:p>
          <a:pPr algn="just"/>
          <a:r>
            <a:rPr lang="es-EC" sz="1600" smtClean="0">
              <a:solidFill>
                <a:schemeClr val="tx1"/>
              </a:solidFill>
            </a:rPr>
            <a:t>Planificar y ejecutar el proceso de la Auditoría de Gestión en el departamento de recursos humanos la Dirección Distrital 05D03 Pangua-Salud que permita el desarrollo de sus procedimientos de forma eficiente y eficaz. </a:t>
          </a:r>
          <a:endParaRPr lang="es-ES" sz="1600">
            <a:solidFill>
              <a:schemeClr val="tx1"/>
            </a:solidFill>
          </a:endParaRPr>
        </a:p>
      </dgm:t>
    </dgm:pt>
    <dgm:pt modelId="{D9A49B90-E3C5-4387-9A01-C02385787D23}" type="parTrans" cxnId="{53990168-E275-46F9-B051-BB256B38557F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CBF63171-D7DF-4CF1-AEE0-6C39B3B9246E}" type="sibTrans" cxnId="{53990168-E275-46F9-B051-BB256B38557F}">
      <dgm:prSet custT="1"/>
      <dgm:spPr/>
      <dgm:t>
        <a:bodyPr/>
        <a:lstStyle/>
        <a:p>
          <a:pPr algn="just"/>
          <a:endParaRPr lang="es-ES" sz="3200">
            <a:solidFill>
              <a:schemeClr val="tx1"/>
            </a:solidFill>
          </a:endParaRPr>
        </a:p>
      </dgm:t>
    </dgm:pt>
    <dgm:pt modelId="{77865372-2748-4AA3-95F7-551B5DE769DF}" type="pres">
      <dgm:prSet presAssocID="{B57FF0B2-CE9D-474F-8DE1-58F8A1CD9C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89A9F6-D9DC-4DDA-9976-9E7442A2BEEC}" type="pres">
      <dgm:prSet presAssocID="{B57FF0B2-CE9D-474F-8DE1-58F8A1CD9C10}" presName="dummyMaxCanvas" presStyleCnt="0">
        <dgm:presLayoutVars/>
      </dgm:prSet>
      <dgm:spPr/>
    </dgm:pt>
    <dgm:pt modelId="{E58390C4-1580-4505-B4F0-AEC23E152F13}" type="pres">
      <dgm:prSet presAssocID="{B57FF0B2-CE9D-474F-8DE1-58F8A1CD9C1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E92E2-9048-46DF-BED7-BF751CF04A14}" type="pres">
      <dgm:prSet presAssocID="{B57FF0B2-CE9D-474F-8DE1-58F8A1CD9C1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5431E2-4DDC-4671-8031-5D82E81BE0F3}" type="pres">
      <dgm:prSet presAssocID="{B57FF0B2-CE9D-474F-8DE1-58F8A1CD9C1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20C408-6C22-49D6-A9BF-3D4384C33C84}" type="pres">
      <dgm:prSet presAssocID="{B57FF0B2-CE9D-474F-8DE1-58F8A1CD9C1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1B6E57-6601-40AF-A437-2303A62F4BC2}" type="pres">
      <dgm:prSet presAssocID="{B57FF0B2-CE9D-474F-8DE1-58F8A1CD9C1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38E06D-1A7C-4A1D-9D0C-655434F69546}" type="pres">
      <dgm:prSet presAssocID="{B57FF0B2-CE9D-474F-8DE1-58F8A1CD9C1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A12DCD-A611-433A-B7D6-C0AACAF6EF08}" type="pres">
      <dgm:prSet presAssocID="{B57FF0B2-CE9D-474F-8DE1-58F8A1CD9C1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CADDC9-6945-47DB-ABB1-9C2742A4E6BC}" type="pres">
      <dgm:prSet presAssocID="{B57FF0B2-CE9D-474F-8DE1-58F8A1CD9C1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9F72C-7847-436C-A346-DD321BDC508A}" type="pres">
      <dgm:prSet presAssocID="{B57FF0B2-CE9D-474F-8DE1-58F8A1CD9C1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BF0D13-9460-47C3-B328-D5F550D1E13F}" type="pres">
      <dgm:prSet presAssocID="{B57FF0B2-CE9D-474F-8DE1-58F8A1CD9C1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23C6AD-5904-4986-B261-7607AFD54B35}" type="pres">
      <dgm:prSet presAssocID="{B57FF0B2-CE9D-474F-8DE1-58F8A1CD9C1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19FDF4-3810-461F-87D0-C9D04AB00E7A}" srcId="{B57FF0B2-CE9D-474F-8DE1-58F8A1CD9C10}" destId="{FBDB067D-B1F0-4F1B-9C5C-91AA36DCAA85}" srcOrd="0" destOrd="0" parTransId="{2C4F7508-1A0D-4E8E-86B2-B8B3373E2F76}" sibTransId="{BD8C8854-2934-4AD8-B3DE-FD06A8E6E2CA}"/>
    <dgm:cxn modelId="{15FE11B1-3E1C-4C03-86FF-821EC0965C81}" srcId="{B57FF0B2-CE9D-474F-8DE1-58F8A1CD9C10}" destId="{456C712C-EA76-4580-A393-BBEF8A2A9218}" srcOrd="1" destOrd="0" parTransId="{1C040B12-B7EC-4DA2-B098-F37796717854}" sibTransId="{60CC911A-A97A-4765-9C6A-CCDCE2CBF642}"/>
    <dgm:cxn modelId="{B689CBC6-C419-462B-A608-D917E5DD139D}" type="presOf" srcId="{456C712C-EA76-4580-A393-BBEF8A2A9218}" destId="{4E2E92E2-9048-46DF-BED7-BF751CF04A14}" srcOrd="0" destOrd="0" presId="urn:microsoft.com/office/officeart/2005/8/layout/vProcess5"/>
    <dgm:cxn modelId="{3A2BF186-1756-43E0-8BED-F117CC2F20C9}" type="presOf" srcId="{2528EEDE-5D85-4FF6-A3AC-1377193C3ED4}" destId="{3DBF0D13-9460-47C3-B328-D5F550D1E13F}" srcOrd="1" destOrd="0" presId="urn:microsoft.com/office/officeart/2005/8/layout/vProcess5"/>
    <dgm:cxn modelId="{F824BECD-3BF0-46ED-8597-3BB5951C224B}" type="presOf" srcId="{456C712C-EA76-4580-A393-BBEF8A2A9218}" destId="{8979F72C-7847-436C-A346-DD321BDC508A}" srcOrd="1" destOrd="0" presId="urn:microsoft.com/office/officeart/2005/8/layout/vProcess5"/>
    <dgm:cxn modelId="{53990168-E275-46F9-B051-BB256B38557F}" srcId="{B57FF0B2-CE9D-474F-8DE1-58F8A1CD9C10}" destId="{2528EEDE-5D85-4FF6-A3AC-1377193C3ED4}" srcOrd="2" destOrd="0" parTransId="{D9A49B90-E3C5-4387-9A01-C02385787D23}" sibTransId="{CBF63171-D7DF-4CF1-AEE0-6C39B3B9246E}"/>
    <dgm:cxn modelId="{6B3CEB94-56A5-4ACD-A7CE-08E002BE27BB}" type="presOf" srcId="{CBF63171-D7DF-4CF1-AEE0-6C39B3B9246E}" destId="{37A12DCD-A611-433A-B7D6-C0AACAF6EF08}" srcOrd="0" destOrd="0" presId="urn:microsoft.com/office/officeart/2005/8/layout/vProcess5"/>
    <dgm:cxn modelId="{B751F8B9-A9F5-435F-801F-FDA132476618}" type="presOf" srcId="{8F7114E9-A626-4190-8D44-0FF2E3609626}" destId="{ED23C6AD-5904-4986-B261-7607AFD54B35}" srcOrd="1" destOrd="0" presId="urn:microsoft.com/office/officeart/2005/8/layout/vProcess5"/>
    <dgm:cxn modelId="{CFB45F6A-EB5F-42EF-9D23-3B6D204484C0}" srcId="{B57FF0B2-CE9D-474F-8DE1-58F8A1CD9C10}" destId="{8F7114E9-A626-4190-8D44-0FF2E3609626}" srcOrd="3" destOrd="0" parTransId="{CC256DB8-F408-4F56-95B5-7D8493543138}" sibTransId="{97374675-1A4E-45C2-B549-33382A458418}"/>
    <dgm:cxn modelId="{0149870C-17BD-4864-A74F-317CCC0B2A6C}" type="presOf" srcId="{FBDB067D-B1F0-4F1B-9C5C-91AA36DCAA85}" destId="{E5CADDC9-6945-47DB-ABB1-9C2742A4E6BC}" srcOrd="1" destOrd="0" presId="urn:microsoft.com/office/officeart/2005/8/layout/vProcess5"/>
    <dgm:cxn modelId="{EDAD8829-8215-4F0D-AA5D-BE64BC090C63}" type="presOf" srcId="{B57FF0B2-CE9D-474F-8DE1-58F8A1CD9C10}" destId="{77865372-2748-4AA3-95F7-551B5DE769DF}" srcOrd="0" destOrd="0" presId="urn:microsoft.com/office/officeart/2005/8/layout/vProcess5"/>
    <dgm:cxn modelId="{7022FC2C-4D0E-4343-B3E3-2F56670D78A9}" type="presOf" srcId="{2528EEDE-5D85-4FF6-A3AC-1377193C3ED4}" destId="{A35431E2-4DDC-4671-8031-5D82E81BE0F3}" srcOrd="0" destOrd="0" presId="urn:microsoft.com/office/officeart/2005/8/layout/vProcess5"/>
    <dgm:cxn modelId="{69372F8E-B918-4280-81A2-17EBB90D29A8}" type="presOf" srcId="{60CC911A-A97A-4765-9C6A-CCDCE2CBF642}" destId="{2938E06D-1A7C-4A1D-9D0C-655434F69546}" srcOrd="0" destOrd="0" presId="urn:microsoft.com/office/officeart/2005/8/layout/vProcess5"/>
    <dgm:cxn modelId="{39F84ACB-D61B-423A-B180-562B6AE73FC7}" type="presOf" srcId="{FBDB067D-B1F0-4F1B-9C5C-91AA36DCAA85}" destId="{E58390C4-1580-4505-B4F0-AEC23E152F13}" srcOrd="0" destOrd="0" presId="urn:microsoft.com/office/officeart/2005/8/layout/vProcess5"/>
    <dgm:cxn modelId="{8E509EDB-1523-4FDD-8317-21E04E5577D8}" type="presOf" srcId="{BD8C8854-2934-4AD8-B3DE-FD06A8E6E2CA}" destId="{9E1B6E57-6601-40AF-A437-2303A62F4BC2}" srcOrd="0" destOrd="0" presId="urn:microsoft.com/office/officeart/2005/8/layout/vProcess5"/>
    <dgm:cxn modelId="{562A1427-07A3-4909-A453-B1865ABB6C18}" type="presOf" srcId="{8F7114E9-A626-4190-8D44-0FF2E3609626}" destId="{B720C408-6C22-49D6-A9BF-3D4384C33C84}" srcOrd="0" destOrd="0" presId="urn:microsoft.com/office/officeart/2005/8/layout/vProcess5"/>
    <dgm:cxn modelId="{F817A209-0D7D-4DF6-9AD5-FEE065063E00}" type="presParOf" srcId="{77865372-2748-4AA3-95F7-551B5DE769DF}" destId="{E089A9F6-D9DC-4DDA-9976-9E7442A2BEEC}" srcOrd="0" destOrd="0" presId="urn:microsoft.com/office/officeart/2005/8/layout/vProcess5"/>
    <dgm:cxn modelId="{95ADD7FB-062C-4BC6-B090-D9928D80DB57}" type="presParOf" srcId="{77865372-2748-4AA3-95F7-551B5DE769DF}" destId="{E58390C4-1580-4505-B4F0-AEC23E152F13}" srcOrd="1" destOrd="0" presId="urn:microsoft.com/office/officeart/2005/8/layout/vProcess5"/>
    <dgm:cxn modelId="{EA82E03E-0012-4CE7-B590-A84ACA9D1DEA}" type="presParOf" srcId="{77865372-2748-4AA3-95F7-551B5DE769DF}" destId="{4E2E92E2-9048-46DF-BED7-BF751CF04A14}" srcOrd="2" destOrd="0" presId="urn:microsoft.com/office/officeart/2005/8/layout/vProcess5"/>
    <dgm:cxn modelId="{6A1618AC-15BE-4134-B146-0D93AC2CE0F1}" type="presParOf" srcId="{77865372-2748-4AA3-95F7-551B5DE769DF}" destId="{A35431E2-4DDC-4671-8031-5D82E81BE0F3}" srcOrd="3" destOrd="0" presId="urn:microsoft.com/office/officeart/2005/8/layout/vProcess5"/>
    <dgm:cxn modelId="{19A29805-68B1-4DE9-8C06-8B27A2303A66}" type="presParOf" srcId="{77865372-2748-4AA3-95F7-551B5DE769DF}" destId="{B720C408-6C22-49D6-A9BF-3D4384C33C84}" srcOrd="4" destOrd="0" presId="urn:microsoft.com/office/officeart/2005/8/layout/vProcess5"/>
    <dgm:cxn modelId="{99100DA0-DF98-487D-93DB-DC26E942B9EF}" type="presParOf" srcId="{77865372-2748-4AA3-95F7-551B5DE769DF}" destId="{9E1B6E57-6601-40AF-A437-2303A62F4BC2}" srcOrd="5" destOrd="0" presId="urn:microsoft.com/office/officeart/2005/8/layout/vProcess5"/>
    <dgm:cxn modelId="{19EEE8E0-112F-4F92-9AB9-77BC2811CEBF}" type="presParOf" srcId="{77865372-2748-4AA3-95F7-551B5DE769DF}" destId="{2938E06D-1A7C-4A1D-9D0C-655434F69546}" srcOrd="6" destOrd="0" presId="urn:microsoft.com/office/officeart/2005/8/layout/vProcess5"/>
    <dgm:cxn modelId="{7F68D04A-612A-412E-A3BA-360D5C365DCC}" type="presParOf" srcId="{77865372-2748-4AA3-95F7-551B5DE769DF}" destId="{37A12DCD-A611-433A-B7D6-C0AACAF6EF08}" srcOrd="7" destOrd="0" presId="urn:microsoft.com/office/officeart/2005/8/layout/vProcess5"/>
    <dgm:cxn modelId="{E2BD9C26-8322-4156-9F0E-E16C4737ED54}" type="presParOf" srcId="{77865372-2748-4AA3-95F7-551B5DE769DF}" destId="{E5CADDC9-6945-47DB-ABB1-9C2742A4E6BC}" srcOrd="8" destOrd="0" presId="urn:microsoft.com/office/officeart/2005/8/layout/vProcess5"/>
    <dgm:cxn modelId="{1D3939E2-6754-4A36-A035-526809E563DE}" type="presParOf" srcId="{77865372-2748-4AA3-95F7-551B5DE769DF}" destId="{8979F72C-7847-436C-A346-DD321BDC508A}" srcOrd="9" destOrd="0" presId="urn:microsoft.com/office/officeart/2005/8/layout/vProcess5"/>
    <dgm:cxn modelId="{8A10D606-D3AE-404D-A0CE-8474B1CAA522}" type="presParOf" srcId="{77865372-2748-4AA3-95F7-551B5DE769DF}" destId="{3DBF0D13-9460-47C3-B328-D5F550D1E13F}" srcOrd="10" destOrd="0" presId="urn:microsoft.com/office/officeart/2005/8/layout/vProcess5"/>
    <dgm:cxn modelId="{594CF53E-282E-4F63-9422-447C64311FDC}" type="presParOf" srcId="{77865372-2748-4AA3-95F7-551B5DE769DF}" destId="{ED23C6AD-5904-4986-B261-7607AFD54B3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B382ED-C875-409C-8D1C-50DC40CEB73C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3FA6100-7BF7-457E-8BE5-F9FAB6A569FB}">
      <dgm:prSet phldrT="[Texto]" custT="1"/>
      <dgm:spPr/>
      <dgm:t>
        <a:bodyPr/>
        <a:lstStyle/>
        <a:p>
          <a:pPr algn="just"/>
          <a:r>
            <a:rPr lang="es-ES" sz="1600" b="1" u="sng" dirty="0" smtClean="0">
              <a:solidFill>
                <a:schemeClr val="tx1"/>
              </a:solidFill>
            </a:rPr>
            <a:t>CONCLUSIÓN</a:t>
          </a:r>
        </a:p>
        <a:p>
          <a:pPr algn="just"/>
          <a:r>
            <a:rPr lang="es-ES" sz="1600" dirty="0" smtClean="0">
              <a:solidFill>
                <a:schemeClr val="tx1"/>
              </a:solidFill>
            </a:rPr>
            <a:t>Las capacitaciones no se cumplieron de acuerdo al cronograma realizado por el personal de la institución por falta de asignación presupuestaria en la partida de capacitación.</a:t>
          </a:r>
          <a:endParaRPr lang="es-ES" sz="1600" dirty="0">
            <a:solidFill>
              <a:schemeClr val="tx1"/>
            </a:solidFill>
          </a:endParaRPr>
        </a:p>
      </dgm:t>
    </dgm:pt>
    <dgm:pt modelId="{6DE2FC75-0841-453F-935F-C59863A7D99B}" type="parTrans" cxnId="{43590820-F42B-4CA0-B17D-EFCA56BD30E8}">
      <dgm:prSet/>
      <dgm:spPr/>
      <dgm:t>
        <a:bodyPr/>
        <a:lstStyle/>
        <a:p>
          <a:pPr algn="just"/>
          <a:endParaRPr lang="es-ES" sz="1600">
            <a:solidFill>
              <a:schemeClr val="tx1"/>
            </a:solidFill>
          </a:endParaRPr>
        </a:p>
      </dgm:t>
    </dgm:pt>
    <dgm:pt modelId="{1307EA9F-7D14-4031-9183-1B9E798CCE96}" type="sibTrans" cxnId="{43590820-F42B-4CA0-B17D-EFCA56BD30E8}">
      <dgm:prSet/>
      <dgm:spPr/>
      <dgm:t>
        <a:bodyPr/>
        <a:lstStyle/>
        <a:p>
          <a:pPr algn="just"/>
          <a:endParaRPr lang="es-ES" sz="1600">
            <a:solidFill>
              <a:schemeClr val="tx1"/>
            </a:solidFill>
          </a:endParaRPr>
        </a:p>
      </dgm:t>
    </dgm:pt>
    <dgm:pt modelId="{DB3A80A5-400D-4369-A2D1-1F416772046B}">
      <dgm:prSet phldrT="[Texto]" custT="1"/>
      <dgm:spPr/>
      <dgm:t>
        <a:bodyPr/>
        <a:lstStyle/>
        <a:p>
          <a:pPr algn="just"/>
          <a:r>
            <a:rPr lang="es-ES" sz="1600" b="1" u="sng" dirty="0" smtClean="0"/>
            <a:t>RECOMENDACIÓN</a:t>
          </a:r>
          <a:endParaRPr lang="es-ES" sz="1600" b="1" dirty="0" smtClean="0">
            <a:solidFill>
              <a:schemeClr val="tx1"/>
            </a:solidFill>
          </a:endParaRPr>
        </a:p>
        <a:p>
          <a:pPr algn="just"/>
          <a:r>
            <a:rPr lang="es-ES" sz="1600" dirty="0" smtClean="0">
              <a:solidFill>
                <a:schemeClr val="tx1"/>
              </a:solidFill>
            </a:rPr>
            <a:t>A los Directivos </a:t>
          </a:r>
        </a:p>
        <a:p>
          <a:pPr algn="just"/>
          <a:r>
            <a:rPr lang="es-ES" sz="1600" dirty="0" smtClean="0">
              <a:solidFill>
                <a:schemeClr val="tx1"/>
              </a:solidFill>
            </a:rPr>
            <a:t>Dar la importancia que merece la planificación de capacitaciones para que se pueda cumplir en su totalidad lo planificado con anterioridad y que a inicio de año se realice la asignación presupuestaria correspondiente</a:t>
          </a:r>
          <a:endParaRPr lang="es-ES" sz="1600" dirty="0">
            <a:solidFill>
              <a:schemeClr val="tx1"/>
            </a:solidFill>
          </a:endParaRPr>
        </a:p>
      </dgm:t>
    </dgm:pt>
    <dgm:pt modelId="{DDB2AD0F-F0FB-435A-9FA5-F9E853B45EBF}" type="parTrans" cxnId="{9A75CE97-570F-4F17-848C-E62F9AF9BD7D}">
      <dgm:prSet/>
      <dgm:spPr/>
      <dgm:t>
        <a:bodyPr/>
        <a:lstStyle/>
        <a:p>
          <a:pPr algn="just"/>
          <a:endParaRPr lang="es-ES" sz="1600">
            <a:solidFill>
              <a:schemeClr val="tx1"/>
            </a:solidFill>
          </a:endParaRPr>
        </a:p>
      </dgm:t>
    </dgm:pt>
    <dgm:pt modelId="{1826C928-FEFD-420D-A579-9D8454072106}" type="sibTrans" cxnId="{9A75CE97-570F-4F17-848C-E62F9AF9BD7D}">
      <dgm:prSet/>
      <dgm:spPr/>
      <dgm:t>
        <a:bodyPr/>
        <a:lstStyle/>
        <a:p>
          <a:pPr algn="just"/>
          <a:endParaRPr lang="es-ES" sz="1600">
            <a:solidFill>
              <a:schemeClr val="tx1"/>
            </a:solidFill>
          </a:endParaRPr>
        </a:p>
      </dgm:t>
    </dgm:pt>
    <dgm:pt modelId="{D9C63806-4230-4A33-BBB5-53C76D8A6CB9}" type="pres">
      <dgm:prSet presAssocID="{60B382ED-C875-409C-8D1C-50DC40CEB7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A782C5-E993-4429-A25E-49D0B10CF36E}" type="pres">
      <dgm:prSet presAssocID="{F3FA6100-7BF7-457E-8BE5-F9FAB6A569FB}" presName="boxAndChildren" presStyleCnt="0"/>
      <dgm:spPr/>
    </dgm:pt>
    <dgm:pt modelId="{069246E9-FEDF-4A35-83B3-5D223A00707F}" type="pres">
      <dgm:prSet presAssocID="{F3FA6100-7BF7-457E-8BE5-F9FAB6A569FB}" presName="parentTextBox" presStyleLbl="node1" presStyleIdx="0" presStyleCnt="1"/>
      <dgm:spPr/>
      <dgm:t>
        <a:bodyPr/>
        <a:lstStyle/>
        <a:p>
          <a:endParaRPr lang="es-ES"/>
        </a:p>
      </dgm:t>
    </dgm:pt>
    <dgm:pt modelId="{087E6F7B-1829-4249-87B5-5EB26CA34C78}" type="pres">
      <dgm:prSet presAssocID="{F3FA6100-7BF7-457E-8BE5-F9FAB6A569FB}" presName="entireBox" presStyleLbl="node1" presStyleIdx="0" presStyleCnt="1" custLinFactNeighborX="19540" custLinFactNeighborY="27083"/>
      <dgm:spPr/>
      <dgm:t>
        <a:bodyPr/>
        <a:lstStyle/>
        <a:p>
          <a:endParaRPr lang="es-ES"/>
        </a:p>
      </dgm:t>
    </dgm:pt>
    <dgm:pt modelId="{25BD647B-0F7B-4265-A532-371400BE855F}" type="pres">
      <dgm:prSet presAssocID="{F3FA6100-7BF7-457E-8BE5-F9FAB6A569FB}" presName="descendantBox" presStyleCnt="0"/>
      <dgm:spPr/>
    </dgm:pt>
    <dgm:pt modelId="{6D7636BF-BF78-428E-A26D-CE0444E19613}" type="pres">
      <dgm:prSet presAssocID="{DB3A80A5-400D-4369-A2D1-1F416772046B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FF55E4-4528-4E5E-8712-83A6477567F1}" type="presOf" srcId="{DB3A80A5-400D-4369-A2D1-1F416772046B}" destId="{6D7636BF-BF78-428E-A26D-CE0444E19613}" srcOrd="0" destOrd="0" presId="urn:microsoft.com/office/officeart/2005/8/layout/process4"/>
    <dgm:cxn modelId="{43590820-F42B-4CA0-B17D-EFCA56BD30E8}" srcId="{60B382ED-C875-409C-8D1C-50DC40CEB73C}" destId="{F3FA6100-7BF7-457E-8BE5-F9FAB6A569FB}" srcOrd="0" destOrd="0" parTransId="{6DE2FC75-0841-453F-935F-C59863A7D99B}" sibTransId="{1307EA9F-7D14-4031-9183-1B9E798CCE96}"/>
    <dgm:cxn modelId="{88655DF4-E47B-492A-AA58-154B1FC89F91}" type="presOf" srcId="{F3FA6100-7BF7-457E-8BE5-F9FAB6A569FB}" destId="{087E6F7B-1829-4249-87B5-5EB26CA34C78}" srcOrd="1" destOrd="0" presId="urn:microsoft.com/office/officeart/2005/8/layout/process4"/>
    <dgm:cxn modelId="{320E68CA-B536-47A1-8B03-CECC6C1A5894}" type="presOf" srcId="{F3FA6100-7BF7-457E-8BE5-F9FAB6A569FB}" destId="{069246E9-FEDF-4A35-83B3-5D223A00707F}" srcOrd="0" destOrd="0" presId="urn:microsoft.com/office/officeart/2005/8/layout/process4"/>
    <dgm:cxn modelId="{9A75CE97-570F-4F17-848C-E62F9AF9BD7D}" srcId="{F3FA6100-7BF7-457E-8BE5-F9FAB6A569FB}" destId="{DB3A80A5-400D-4369-A2D1-1F416772046B}" srcOrd="0" destOrd="0" parTransId="{DDB2AD0F-F0FB-435A-9FA5-F9E853B45EBF}" sibTransId="{1826C928-FEFD-420D-A579-9D8454072106}"/>
    <dgm:cxn modelId="{61A11570-F82B-4516-ADC1-BE623BA63B6A}" type="presOf" srcId="{60B382ED-C875-409C-8D1C-50DC40CEB73C}" destId="{D9C63806-4230-4A33-BBB5-53C76D8A6CB9}" srcOrd="0" destOrd="0" presId="urn:microsoft.com/office/officeart/2005/8/layout/process4"/>
    <dgm:cxn modelId="{1EB11439-CE97-4A0D-B60C-FEF856BC6B48}" type="presParOf" srcId="{D9C63806-4230-4A33-BBB5-53C76D8A6CB9}" destId="{5EA782C5-E993-4429-A25E-49D0B10CF36E}" srcOrd="0" destOrd="0" presId="urn:microsoft.com/office/officeart/2005/8/layout/process4"/>
    <dgm:cxn modelId="{56D2FD0F-0EE4-4FDF-93BD-9A643FC52457}" type="presParOf" srcId="{5EA782C5-E993-4429-A25E-49D0B10CF36E}" destId="{069246E9-FEDF-4A35-83B3-5D223A00707F}" srcOrd="0" destOrd="0" presId="urn:microsoft.com/office/officeart/2005/8/layout/process4"/>
    <dgm:cxn modelId="{01024D9F-D580-4C37-8934-D8187228B26E}" type="presParOf" srcId="{5EA782C5-E993-4429-A25E-49D0B10CF36E}" destId="{087E6F7B-1829-4249-87B5-5EB26CA34C78}" srcOrd="1" destOrd="0" presId="urn:microsoft.com/office/officeart/2005/8/layout/process4"/>
    <dgm:cxn modelId="{95ED74BC-A190-436A-A5F8-E20FC95FB178}" type="presParOf" srcId="{5EA782C5-E993-4429-A25E-49D0B10CF36E}" destId="{25BD647B-0F7B-4265-A532-371400BE855F}" srcOrd="2" destOrd="0" presId="urn:microsoft.com/office/officeart/2005/8/layout/process4"/>
    <dgm:cxn modelId="{B06A9F22-88C9-4158-8C9C-70D132CA5AD3}" type="presParOf" srcId="{25BD647B-0F7B-4265-A532-371400BE855F}" destId="{6D7636BF-BF78-428E-A26D-CE0444E196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41602-4B31-458A-9FC1-E5522AF664F2}" type="doc">
      <dgm:prSet loTypeId="urn:microsoft.com/office/officeart/2011/layout/HexagonRadial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3DA7082-2455-4FDE-AEEE-C6C5D55CBF6C}">
      <dgm:prSet phldrT="[Texto]" custT="1"/>
      <dgm:spPr/>
      <dgm:t>
        <a:bodyPr/>
        <a:lstStyle/>
        <a:p>
          <a:r>
            <a:rPr lang="es-EC" sz="1600" smtClean="0">
              <a:solidFill>
                <a:schemeClr val="tx1"/>
              </a:solidFill>
            </a:rPr>
            <a:t>*</a:t>
          </a:r>
          <a:r>
            <a:rPr lang="es-EC" sz="1200" b="1" smtClean="0">
              <a:solidFill>
                <a:schemeClr val="tx1"/>
              </a:solidFill>
            </a:rPr>
            <a:t>Reglamento Interno de Trabajo</a:t>
          </a:r>
        </a:p>
        <a:p>
          <a:r>
            <a:rPr lang="es-EC" sz="1200" b="1" smtClean="0">
              <a:solidFill>
                <a:schemeClr val="tx1"/>
              </a:solidFill>
            </a:rPr>
            <a:t>*Estatuto Orgánico de Gestión Organizacional por procesos de los Hospitales del Ministerio de Salud Pública</a:t>
          </a:r>
        </a:p>
        <a:p>
          <a:endParaRPr lang="es-ES" sz="1600" dirty="0">
            <a:solidFill>
              <a:schemeClr val="tx1"/>
            </a:solidFill>
          </a:endParaRPr>
        </a:p>
      </dgm:t>
    </dgm:pt>
    <dgm:pt modelId="{2DA0C98E-D3E5-4A3A-BE7D-0E4F4879B923}" type="parTrans" cxnId="{4E10F707-3A0C-41C3-B1F5-AECC6907F870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5860899-CBBC-4635-AB17-8227BFF09966}" type="sibTrans" cxnId="{4E10F707-3A0C-41C3-B1F5-AECC6907F870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EEB5D80-F884-4910-9BA2-18E0B920EED9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Ley Orgánica del Sistema Nacional de Salud</a:t>
          </a:r>
          <a:endParaRPr lang="es-ES" sz="1600" dirty="0">
            <a:solidFill>
              <a:schemeClr val="tx1"/>
            </a:solidFill>
          </a:endParaRPr>
        </a:p>
      </dgm:t>
    </dgm:pt>
    <dgm:pt modelId="{1ABF5067-66A0-4E18-AA47-D36238498997}" type="parTrans" cxnId="{12CE874F-52C2-4B47-84E7-DE380D950940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818E481-C9C2-41A8-B3B2-0C9A5463BA50}" type="sibTrans" cxnId="{12CE874F-52C2-4B47-84E7-DE380D950940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1A94AC8-CFC8-4427-88A1-EB974C1263ED}">
      <dgm:prSet phldrT="[Texto]" custT="1"/>
      <dgm:spPr/>
      <dgm:t>
        <a:bodyPr/>
        <a:lstStyle/>
        <a:p>
          <a:r>
            <a:rPr lang="es-EC" sz="1600" smtClean="0">
              <a:solidFill>
                <a:schemeClr val="tx1"/>
              </a:solidFill>
            </a:rPr>
            <a:t>Ley Orgánica del Sistema Nacional de Contratación Pública</a:t>
          </a:r>
          <a:endParaRPr lang="es-ES" sz="1600" dirty="0">
            <a:solidFill>
              <a:schemeClr val="tx1"/>
            </a:solidFill>
          </a:endParaRPr>
        </a:p>
      </dgm:t>
    </dgm:pt>
    <dgm:pt modelId="{9657F741-233D-4B83-A03E-9AAAFA61D95B}" type="parTrans" cxnId="{3837D42E-030D-4A80-BD42-7D3195ABB41E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8BDD4CC-8F94-4AF5-850B-83D2EC2033D9}" type="sibTrans" cxnId="{3837D42E-030D-4A80-BD42-7D3195ABB41E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311433C-1BF4-4EF6-BA72-3425AB0AA241}">
      <dgm:prSet phldrT="[Texto]" custT="1"/>
      <dgm:spPr/>
      <dgm:t>
        <a:bodyPr/>
        <a:lstStyle/>
        <a:p>
          <a:r>
            <a:rPr lang="es-EC" sz="1600" smtClean="0">
              <a:solidFill>
                <a:schemeClr val="tx1"/>
              </a:solidFill>
            </a:rPr>
            <a:t>Ley Orgánica del Servicio Público (</a:t>
          </a:r>
          <a:r>
            <a:rPr lang="es-EC" sz="1600" b="0" i="1" smtClean="0">
              <a:solidFill>
                <a:schemeClr val="tx1"/>
              </a:solidFill>
            </a:rPr>
            <a:t>LOSEP</a:t>
          </a:r>
          <a:r>
            <a:rPr lang="es-EC" sz="1600" b="0" smtClean="0">
              <a:solidFill>
                <a:schemeClr val="tx1"/>
              </a:solidFill>
            </a:rPr>
            <a:t>)</a:t>
          </a:r>
          <a:endParaRPr lang="es-ES" sz="1600" b="0" dirty="0">
            <a:solidFill>
              <a:schemeClr val="tx1"/>
            </a:solidFill>
          </a:endParaRPr>
        </a:p>
      </dgm:t>
    </dgm:pt>
    <dgm:pt modelId="{7D195E8B-2641-4C3F-B0CB-BAC1BE31E548}" type="parTrans" cxnId="{9768CC0B-8930-4168-87C1-27BE1AFF4A3C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3C5CDF1-FC21-4557-82CF-FEFA4DD273E6}" type="sibTrans" cxnId="{9768CC0B-8930-4168-87C1-27BE1AFF4A3C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5838D6E0-7BD4-4C71-996C-2711CA5E070B}">
      <dgm:prSet phldrT="[Texto]" custT="1"/>
      <dgm:spPr/>
      <dgm:t>
        <a:bodyPr/>
        <a:lstStyle/>
        <a:p>
          <a:r>
            <a:rPr lang="es-EC" sz="1600" smtClean="0">
              <a:solidFill>
                <a:schemeClr val="tx1"/>
              </a:solidFill>
            </a:rPr>
            <a:t>Ley de Régimen Tributario</a:t>
          </a:r>
          <a:endParaRPr lang="es-ES" sz="1600" dirty="0">
            <a:solidFill>
              <a:schemeClr val="tx1"/>
            </a:solidFill>
          </a:endParaRPr>
        </a:p>
      </dgm:t>
    </dgm:pt>
    <dgm:pt modelId="{3E2A28C4-352A-461D-B36E-B20AF5592D76}" type="parTrans" cxnId="{40B6E81A-0BA9-461C-A0BF-D25774550048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11915DA-D3A6-4A22-93D0-5CBE30293E4F}" type="sibTrans" cxnId="{40B6E81A-0BA9-461C-A0BF-D25774550048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C519E1AA-B7B6-4888-8F08-73A0427A06F0}">
      <dgm:prSet phldrT="[Texto]" custT="1"/>
      <dgm:spPr/>
      <dgm:t>
        <a:bodyPr/>
        <a:lstStyle/>
        <a:p>
          <a:r>
            <a:rPr lang="es-EC" sz="1600" smtClean="0">
              <a:solidFill>
                <a:schemeClr val="tx1"/>
              </a:solidFill>
            </a:rPr>
            <a:t>Normas, políticas, resoluciones  emitidos por el Ministerio de salud publica</a:t>
          </a:r>
          <a:endParaRPr lang="es-ES" sz="1600" dirty="0">
            <a:solidFill>
              <a:schemeClr val="tx1"/>
            </a:solidFill>
          </a:endParaRPr>
        </a:p>
      </dgm:t>
    </dgm:pt>
    <dgm:pt modelId="{2F6B0305-993B-474E-A3D4-D72358B5F965}" type="parTrans" cxnId="{0A37CC22-0A41-4C32-90F8-4ABA7004701C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4BF3E899-25C0-40A1-9B56-410E0549336D}" type="sibTrans" cxnId="{0A37CC22-0A41-4C32-90F8-4ABA7004701C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5F63DB4-AC56-4B70-9362-12875CB8FA85}">
      <dgm:prSet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Ley de Presupuesto y Control Fiscal del Sector Público</a:t>
          </a:r>
          <a:endParaRPr lang="es-ES" dirty="0">
            <a:solidFill>
              <a:schemeClr val="tx1"/>
            </a:solidFill>
          </a:endParaRPr>
        </a:p>
      </dgm:t>
    </dgm:pt>
    <dgm:pt modelId="{EDB7134F-D380-416E-9EBA-E73CFDE46380}" type="parTrans" cxnId="{B730870B-DDD3-47D9-B877-5331B23219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0A7E58-59C0-481B-B158-70EBD0EE5480}" type="sibTrans" cxnId="{B730870B-DDD3-47D9-B877-5331B23219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A152FF9-8B71-43DF-BFD1-559A9CFE9412}" type="pres">
      <dgm:prSet presAssocID="{03141602-4B31-458A-9FC1-E5522AF664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23121B1-594A-4C39-9EC0-9F7819F5D3FF}" type="pres">
      <dgm:prSet presAssocID="{03DA7082-2455-4FDE-AEEE-C6C5D55CBF6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S"/>
        </a:p>
      </dgm:t>
    </dgm:pt>
    <dgm:pt modelId="{2FB8C39C-7E2C-4AF0-86DA-A9543D4E8CFD}" type="pres">
      <dgm:prSet presAssocID="{0EEB5D80-F884-4910-9BA2-18E0B920EED9}" presName="Accent1" presStyleCnt="0"/>
      <dgm:spPr/>
      <dgm:t>
        <a:bodyPr/>
        <a:lstStyle/>
        <a:p>
          <a:endParaRPr lang="es-ES"/>
        </a:p>
      </dgm:t>
    </dgm:pt>
    <dgm:pt modelId="{3249056B-350D-46CA-A6D6-C34B07B8601F}" type="pres">
      <dgm:prSet presAssocID="{0EEB5D80-F884-4910-9BA2-18E0B920EED9}" presName="Accent" presStyleLbl="bgShp" presStyleIdx="0" presStyleCnt="6"/>
      <dgm:spPr/>
      <dgm:t>
        <a:bodyPr/>
        <a:lstStyle/>
        <a:p>
          <a:endParaRPr lang="es-ES"/>
        </a:p>
      </dgm:t>
    </dgm:pt>
    <dgm:pt modelId="{F389A0A8-1CD0-4538-8364-91AAD6473D40}" type="pres">
      <dgm:prSet presAssocID="{0EEB5D80-F884-4910-9BA2-18E0B920EED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4CCE63-AC02-41E5-8786-3F3B8AAE1088}" type="pres">
      <dgm:prSet presAssocID="{01A94AC8-CFC8-4427-88A1-EB974C1263ED}" presName="Accent2" presStyleCnt="0"/>
      <dgm:spPr/>
      <dgm:t>
        <a:bodyPr/>
        <a:lstStyle/>
        <a:p>
          <a:endParaRPr lang="es-ES"/>
        </a:p>
      </dgm:t>
    </dgm:pt>
    <dgm:pt modelId="{2EA8552D-3DF8-4464-A76A-0C5AB5027716}" type="pres">
      <dgm:prSet presAssocID="{01A94AC8-CFC8-4427-88A1-EB974C1263ED}" presName="Accent" presStyleLbl="bgShp" presStyleIdx="1" presStyleCnt="6"/>
      <dgm:spPr/>
      <dgm:t>
        <a:bodyPr/>
        <a:lstStyle/>
        <a:p>
          <a:endParaRPr lang="es-ES"/>
        </a:p>
      </dgm:t>
    </dgm:pt>
    <dgm:pt modelId="{3F40DDF4-38D4-4BFF-BD4C-B41473400A93}" type="pres">
      <dgm:prSet presAssocID="{01A94AC8-CFC8-4427-88A1-EB974C1263E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D6910C-82B9-4C5D-8A42-D2D37F7CC9FC}" type="pres">
      <dgm:prSet presAssocID="{2311433C-1BF4-4EF6-BA72-3425AB0AA241}" presName="Accent3" presStyleCnt="0"/>
      <dgm:spPr/>
      <dgm:t>
        <a:bodyPr/>
        <a:lstStyle/>
        <a:p>
          <a:endParaRPr lang="es-ES"/>
        </a:p>
      </dgm:t>
    </dgm:pt>
    <dgm:pt modelId="{E9C9BB57-D5ED-49FA-ADEC-FA3F21C9D5D3}" type="pres">
      <dgm:prSet presAssocID="{2311433C-1BF4-4EF6-BA72-3425AB0AA241}" presName="Accent" presStyleLbl="bgShp" presStyleIdx="2" presStyleCnt="6"/>
      <dgm:spPr/>
      <dgm:t>
        <a:bodyPr/>
        <a:lstStyle/>
        <a:p>
          <a:endParaRPr lang="es-ES"/>
        </a:p>
      </dgm:t>
    </dgm:pt>
    <dgm:pt modelId="{556481F0-F158-4AC0-A1DD-A2BE92C80BBC}" type="pres">
      <dgm:prSet presAssocID="{2311433C-1BF4-4EF6-BA72-3425AB0AA24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8CB8C1-D064-4343-9E78-D303E01F1A0A}" type="pres">
      <dgm:prSet presAssocID="{5838D6E0-7BD4-4C71-996C-2711CA5E070B}" presName="Accent4" presStyleCnt="0"/>
      <dgm:spPr/>
      <dgm:t>
        <a:bodyPr/>
        <a:lstStyle/>
        <a:p>
          <a:endParaRPr lang="es-ES"/>
        </a:p>
      </dgm:t>
    </dgm:pt>
    <dgm:pt modelId="{E5C33837-37B9-40B6-B985-C3069D1D2596}" type="pres">
      <dgm:prSet presAssocID="{5838D6E0-7BD4-4C71-996C-2711CA5E070B}" presName="Accent" presStyleLbl="bgShp" presStyleIdx="3" presStyleCnt="6"/>
      <dgm:spPr/>
      <dgm:t>
        <a:bodyPr/>
        <a:lstStyle/>
        <a:p>
          <a:endParaRPr lang="es-ES"/>
        </a:p>
      </dgm:t>
    </dgm:pt>
    <dgm:pt modelId="{189407B6-9535-4B3E-A8BC-E14ECEEC6086}" type="pres">
      <dgm:prSet presAssocID="{5838D6E0-7BD4-4C71-996C-2711CA5E070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0BF812-8C9B-4C17-9569-0918217A6586}" type="pres">
      <dgm:prSet presAssocID="{E5F63DB4-AC56-4B70-9362-12875CB8FA85}" presName="Accent5" presStyleCnt="0"/>
      <dgm:spPr/>
      <dgm:t>
        <a:bodyPr/>
        <a:lstStyle/>
        <a:p>
          <a:endParaRPr lang="es-ES"/>
        </a:p>
      </dgm:t>
    </dgm:pt>
    <dgm:pt modelId="{E40525DF-1F55-4D48-80D2-CA7786D61D1D}" type="pres">
      <dgm:prSet presAssocID="{E5F63DB4-AC56-4B70-9362-12875CB8FA85}" presName="Accent" presStyleLbl="bgShp" presStyleIdx="4" presStyleCnt="6"/>
      <dgm:spPr/>
      <dgm:t>
        <a:bodyPr/>
        <a:lstStyle/>
        <a:p>
          <a:endParaRPr lang="es-ES"/>
        </a:p>
      </dgm:t>
    </dgm:pt>
    <dgm:pt modelId="{7A3DD62F-1E50-4019-AD39-986FDD613377}" type="pres">
      <dgm:prSet presAssocID="{E5F63DB4-AC56-4B70-9362-12875CB8FA8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46AC99-B541-42B6-A25C-D48DA178C994}" type="pres">
      <dgm:prSet presAssocID="{C519E1AA-B7B6-4888-8F08-73A0427A06F0}" presName="Accent6" presStyleCnt="0"/>
      <dgm:spPr/>
      <dgm:t>
        <a:bodyPr/>
        <a:lstStyle/>
        <a:p>
          <a:endParaRPr lang="es-ES"/>
        </a:p>
      </dgm:t>
    </dgm:pt>
    <dgm:pt modelId="{8A65560A-E81C-4927-9D23-BCB0889C063E}" type="pres">
      <dgm:prSet presAssocID="{C519E1AA-B7B6-4888-8F08-73A0427A06F0}" presName="Accent" presStyleLbl="bgShp" presStyleIdx="5" presStyleCnt="6"/>
      <dgm:spPr/>
      <dgm:t>
        <a:bodyPr/>
        <a:lstStyle/>
        <a:p>
          <a:endParaRPr lang="es-ES"/>
        </a:p>
      </dgm:t>
    </dgm:pt>
    <dgm:pt modelId="{08383A52-D8AF-4D45-B64C-28143167B93A}" type="pres">
      <dgm:prSet presAssocID="{C519E1AA-B7B6-4888-8F08-73A0427A06F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E4D65C-2AFF-47A0-9430-74192A43FE28}" type="presOf" srcId="{C519E1AA-B7B6-4888-8F08-73A0427A06F0}" destId="{08383A52-D8AF-4D45-B64C-28143167B93A}" srcOrd="0" destOrd="0" presId="urn:microsoft.com/office/officeart/2011/layout/HexagonRadial"/>
    <dgm:cxn modelId="{F19D6CC4-A2D8-49B4-B1C9-D85BE6C30CCE}" type="presOf" srcId="{01A94AC8-CFC8-4427-88A1-EB974C1263ED}" destId="{3F40DDF4-38D4-4BFF-BD4C-B41473400A93}" srcOrd="0" destOrd="0" presId="urn:microsoft.com/office/officeart/2011/layout/HexagonRadial"/>
    <dgm:cxn modelId="{9768CC0B-8930-4168-87C1-27BE1AFF4A3C}" srcId="{03DA7082-2455-4FDE-AEEE-C6C5D55CBF6C}" destId="{2311433C-1BF4-4EF6-BA72-3425AB0AA241}" srcOrd="2" destOrd="0" parTransId="{7D195E8B-2641-4C3F-B0CB-BAC1BE31E548}" sibTransId="{E3C5CDF1-FC21-4557-82CF-FEFA4DD273E6}"/>
    <dgm:cxn modelId="{9010C29E-9487-4E2E-B6E5-E76A57B9CB79}" type="presOf" srcId="{5838D6E0-7BD4-4C71-996C-2711CA5E070B}" destId="{189407B6-9535-4B3E-A8BC-E14ECEEC6086}" srcOrd="0" destOrd="0" presId="urn:microsoft.com/office/officeart/2011/layout/HexagonRadial"/>
    <dgm:cxn modelId="{12CE874F-52C2-4B47-84E7-DE380D950940}" srcId="{03DA7082-2455-4FDE-AEEE-C6C5D55CBF6C}" destId="{0EEB5D80-F884-4910-9BA2-18E0B920EED9}" srcOrd="0" destOrd="0" parTransId="{1ABF5067-66A0-4E18-AA47-D36238498997}" sibTransId="{E818E481-C9C2-41A8-B3B2-0C9A5463BA50}"/>
    <dgm:cxn modelId="{5C4D5E75-0470-4839-85B2-0C7E9C9AEB65}" type="presOf" srcId="{E5F63DB4-AC56-4B70-9362-12875CB8FA85}" destId="{7A3DD62F-1E50-4019-AD39-986FDD613377}" srcOrd="0" destOrd="0" presId="urn:microsoft.com/office/officeart/2011/layout/HexagonRadial"/>
    <dgm:cxn modelId="{B730870B-DDD3-47D9-B877-5331B23219B8}" srcId="{03DA7082-2455-4FDE-AEEE-C6C5D55CBF6C}" destId="{E5F63DB4-AC56-4B70-9362-12875CB8FA85}" srcOrd="4" destOrd="0" parTransId="{EDB7134F-D380-416E-9EBA-E73CFDE46380}" sibTransId="{A20A7E58-59C0-481B-B158-70EBD0EE5480}"/>
    <dgm:cxn modelId="{BFB09E53-9B15-407B-97FE-6F7E59F6B02A}" type="presOf" srcId="{03DA7082-2455-4FDE-AEEE-C6C5D55CBF6C}" destId="{923121B1-594A-4C39-9EC0-9F7819F5D3FF}" srcOrd="0" destOrd="0" presId="urn:microsoft.com/office/officeart/2011/layout/HexagonRadial"/>
    <dgm:cxn modelId="{B65D8C09-9785-4725-A284-1D972E70DC3D}" type="presOf" srcId="{03141602-4B31-458A-9FC1-E5522AF664F2}" destId="{DA152FF9-8B71-43DF-BFD1-559A9CFE9412}" srcOrd="0" destOrd="0" presId="urn:microsoft.com/office/officeart/2011/layout/HexagonRadial"/>
    <dgm:cxn modelId="{2577A1A3-02AD-431C-8B4E-DBCE981700FF}" type="presOf" srcId="{2311433C-1BF4-4EF6-BA72-3425AB0AA241}" destId="{556481F0-F158-4AC0-A1DD-A2BE92C80BBC}" srcOrd="0" destOrd="0" presId="urn:microsoft.com/office/officeart/2011/layout/HexagonRadial"/>
    <dgm:cxn modelId="{0A37CC22-0A41-4C32-90F8-4ABA7004701C}" srcId="{03DA7082-2455-4FDE-AEEE-C6C5D55CBF6C}" destId="{C519E1AA-B7B6-4888-8F08-73A0427A06F0}" srcOrd="5" destOrd="0" parTransId="{2F6B0305-993B-474E-A3D4-D72358B5F965}" sibTransId="{4BF3E899-25C0-40A1-9B56-410E0549336D}"/>
    <dgm:cxn modelId="{35E4AFBD-366A-4E03-AF94-22ECC62A3BD1}" type="presOf" srcId="{0EEB5D80-F884-4910-9BA2-18E0B920EED9}" destId="{F389A0A8-1CD0-4538-8364-91AAD6473D40}" srcOrd="0" destOrd="0" presId="urn:microsoft.com/office/officeart/2011/layout/HexagonRadial"/>
    <dgm:cxn modelId="{4E10F707-3A0C-41C3-B1F5-AECC6907F870}" srcId="{03141602-4B31-458A-9FC1-E5522AF664F2}" destId="{03DA7082-2455-4FDE-AEEE-C6C5D55CBF6C}" srcOrd="0" destOrd="0" parTransId="{2DA0C98E-D3E5-4A3A-BE7D-0E4F4879B923}" sibTransId="{85860899-CBBC-4635-AB17-8227BFF09966}"/>
    <dgm:cxn modelId="{40B6E81A-0BA9-461C-A0BF-D25774550048}" srcId="{03DA7082-2455-4FDE-AEEE-C6C5D55CBF6C}" destId="{5838D6E0-7BD4-4C71-996C-2711CA5E070B}" srcOrd="3" destOrd="0" parTransId="{3E2A28C4-352A-461D-B36E-B20AF5592D76}" sibTransId="{611915DA-D3A6-4A22-93D0-5CBE30293E4F}"/>
    <dgm:cxn modelId="{3837D42E-030D-4A80-BD42-7D3195ABB41E}" srcId="{03DA7082-2455-4FDE-AEEE-C6C5D55CBF6C}" destId="{01A94AC8-CFC8-4427-88A1-EB974C1263ED}" srcOrd="1" destOrd="0" parTransId="{9657F741-233D-4B83-A03E-9AAAFA61D95B}" sibTransId="{68BDD4CC-8F94-4AF5-850B-83D2EC2033D9}"/>
    <dgm:cxn modelId="{9F01F77D-A3A9-42C0-A462-DB1848204A33}" type="presParOf" srcId="{DA152FF9-8B71-43DF-BFD1-559A9CFE9412}" destId="{923121B1-594A-4C39-9EC0-9F7819F5D3FF}" srcOrd="0" destOrd="0" presId="urn:microsoft.com/office/officeart/2011/layout/HexagonRadial"/>
    <dgm:cxn modelId="{4CFDE757-4BF5-4640-A047-1D93590FE49A}" type="presParOf" srcId="{DA152FF9-8B71-43DF-BFD1-559A9CFE9412}" destId="{2FB8C39C-7E2C-4AF0-86DA-A9543D4E8CFD}" srcOrd="1" destOrd="0" presId="urn:microsoft.com/office/officeart/2011/layout/HexagonRadial"/>
    <dgm:cxn modelId="{932D3DE0-E906-42A6-AA73-1A9553531AD4}" type="presParOf" srcId="{2FB8C39C-7E2C-4AF0-86DA-A9543D4E8CFD}" destId="{3249056B-350D-46CA-A6D6-C34B07B8601F}" srcOrd="0" destOrd="0" presId="urn:microsoft.com/office/officeart/2011/layout/HexagonRadial"/>
    <dgm:cxn modelId="{BB8002CB-9509-40AF-A393-E3B94890BA43}" type="presParOf" srcId="{DA152FF9-8B71-43DF-BFD1-559A9CFE9412}" destId="{F389A0A8-1CD0-4538-8364-91AAD6473D40}" srcOrd="2" destOrd="0" presId="urn:microsoft.com/office/officeart/2011/layout/HexagonRadial"/>
    <dgm:cxn modelId="{DCE8BEBE-AE53-497A-AD20-A6C716C35DBD}" type="presParOf" srcId="{DA152FF9-8B71-43DF-BFD1-559A9CFE9412}" destId="{754CCE63-AC02-41E5-8786-3F3B8AAE1088}" srcOrd="3" destOrd="0" presId="urn:microsoft.com/office/officeart/2011/layout/HexagonRadial"/>
    <dgm:cxn modelId="{6A353F18-9F3C-4FB1-AFE4-1E74E68C376B}" type="presParOf" srcId="{754CCE63-AC02-41E5-8786-3F3B8AAE1088}" destId="{2EA8552D-3DF8-4464-A76A-0C5AB5027716}" srcOrd="0" destOrd="0" presId="urn:microsoft.com/office/officeart/2011/layout/HexagonRadial"/>
    <dgm:cxn modelId="{E34375CB-91CA-48EF-9963-B01B8BA6C88A}" type="presParOf" srcId="{DA152FF9-8B71-43DF-BFD1-559A9CFE9412}" destId="{3F40DDF4-38D4-4BFF-BD4C-B41473400A93}" srcOrd="4" destOrd="0" presId="urn:microsoft.com/office/officeart/2011/layout/HexagonRadial"/>
    <dgm:cxn modelId="{379480C4-5504-4540-818E-96C26DBEAEA9}" type="presParOf" srcId="{DA152FF9-8B71-43DF-BFD1-559A9CFE9412}" destId="{0DD6910C-82B9-4C5D-8A42-D2D37F7CC9FC}" srcOrd="5" destOrd="0" presId="urn:microsoft.com/office/officeart/2011/layout/HexagonRadial"/>
    <dgm:cxn modelId="{19E86A0C-70D2-4238-8465-5BFBACA2DDFA}" type="presParOf" srcId="{0DD6910C-82B9-4C5D-8A42-D2D37F7CC9FC}" destId="{E9C9BB57-D5ED-49FA-ADEC-FA3F21C9D5D3}" srcOrd="0" destOrd="0" presId="urn:microsoft.com/office/officeart/2011/layout/HexagonRadial"/>
    <dgm:cxn modelId="{4ED9596F-DFF5-4BA9-8984-FDD47B6D128D}" type="presParOf" srcId="{DA152FF9-8B71-43DF-BFD1-559A9CFE9412}" destId="{556481F0-F158-4AC0-A1DD-A2BE92C80BBC}" srcOrd="6" destOrd="0" presId="urn:microsoft.com/office/officeart/2011/layout/HexagonRadial"/>
    <dgm:cxn modelId="{355265AC-8E2C-480F-8781-68DE349C15CA}" type="presParOf" srcId="{DA152FF9-8B71-43DF-BFD1-559A9CFE9412}" destId="{A48CB8C1-D064-4343-9E78-D303E01F1A0A}" srcOrd="7" destOrd="0" presId="urn:microsoft.com/office/officeart/2011/layout/HexagonRadial"/>
    <dgm:cxn modelId="{881BCB3B-A97F-4A2F-B100-97A78DFAAED7}" type="presParOf" srcId="{A48CB8C1-D064-4343-9E78-D303E01F1A0A}" destId="{E5C33837-37B9-40B6-B985-C3069D1D2596}" srcOrd="0" destOrd="0" presId="urn:microsoft.com/office/officeart/2011/layout/HexagonRadial"/>
    <dgm:cxn modelId="{5D3163D1-9955-49DE-81D5-8F86FB8C0B7C}" type="presParOf" srcId="{DA152FF9-8B71-43DF-BFD1-559A9CFE9412}" destId="{189407B6-9535-4B3E-A8BC-E14ECEEC6086}" srcOrd="8" destOrd="0" presId="urn:microsoft.com/office/officeart/2011/layout/HexagonRadial"/>
    <dgm:cxn modelId="{64CBF2B9-3F13-4321-802C-3B039388AC96}" type="presParOf" srcId="{DA152FF9-8B71-43DF-BFD1-559A9CFE9412}" destId="{EB0BF812-8C9B-4C17-9569-0918217A6586}" srcOrd="9" destOrd="0" presId="urn:microsoft.com/office/officeart/2011/layout/HexagonRadial"/>
    <dgm:cxn modelId="{3FAC66EA-2F88-458B-A41F-E442254E2E08}" type="presParOf" srcId="{EB0BF812-8C9B-4C17-9569-0918217A6586}" destId="{E40525DF-1F55-4D48-80D2-CA7786D61D1D}" srcOrd="0" destOrd="0" presId="urn:microsoft.com/office/officeart/2011/layout/HexagonRadial"/>
    <dgm:cxn modelId="{36EF31EA-F74E-455E-91AC-FAF4E34D275A}" type="presParOf" srcId="{DA152FF9-8B71-43DF-BFD1-559A9CFE9412}" destId="{7A3DD62F-1E50-4019-AD39-986FDD613377}" srcOrd="10" destOrd="0" presId="urn:microsoft.com/office/officeart/2011/layout/HexagonRadial"/>
    <dgm:cxn modelId="{FBC5BCA8-96CA-4428-97C3-AF766388C576}" type="presParOf" srcId="{DA152FF9-8B71-43DF-BFD1-559A9CFE9412}" destId="{5446AC99-B541-42B6-A25C-D48DA178C994}" srcOrd="11" destOrd="0" presId="urn:microsoft.com/office/officeart/2011/layout/HexagonRadial"/>
    <dgm:cxn modelId="{8C394038-21AD-497E-B10F-3BCEF96EE05B}" type="presParOf" srcId="{5446AC99-B541-42B6-A25C-D48DA178C994}" destId="{8A65560A-E81C-4927-9D23-BCB0889C063E}" srcOrd="0" destOrd="0" presId="urn:microsoft.com/office/officeart/2011/layout/HexagonRadial"/>
    <dgm:cxn modelId="{DB2594AC-84AF-4F19-927D-35CDA61E93EC}" type="presParOf" srcId="{DA152FF9-8B71-43DF-BFD1-559A9CFE9412}" destId="{08383A52-D8AF-4D45-B64C-28143167B93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0EC97-ED70-4D6B-8631-82067546D637}" type="doc">
      <dgm:prSet loTypeId="urn:microsoft.com/office/officeart/2005/8/layout/vList4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C48BD72-A62D-46B7-9332-BD310156E2C4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tx1"/>
              </a:solidFill>
            </a:rPr>
            <a:t>Dirigir y administrar el sistema de salud, en el marco de las políticas nacionales del sector y normativa vigente, para brindar una atención integral a la población, con calidad, eficiencia y equidad.</a:t>
          </a:r>
          <a:endParaRPr lang="es-ES" dirty="0">
            <a:solidFill>
              <a:schemeClr val="tx1"/>
            </a:solidFill>
          </a:endParaRPr>
        </a:p>
      </dgm:t>
    </dgm:pt>
    <dgm:pt modelId="{09A03ADD-301D-4C9C-B048-99D02EBB01E9}" type="parTrans" cxnId="{8113FC4D-3297-4AB2-A065-9D2ACDCA47D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9D94703E-CB47-4F86-81A4-5DC20AF3384F}" type="sibTrans" cxnId="{8113FC4D-3297-4AB2-A065-9D2ACDCA47D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A0379559-2E68-4BDD-994C-5B1C1A9ADBA3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tx1"/>
              </a:solidFill>
            </a:rPr>
            <a:t>Ser reconocidos por la ciudadanía como distrito accesible, que presta una atención de calidad que satisface las necesidades y  expectativas de la población bajo principios fundamentales de la salud pública y  bioética, utilizando la tecnología y  los recursos públicos de forma eficiente y  transparente. </a:t>
          </a:r>
          <a:endParaRPr lang="es-ES" dirty="0">
            <a:solidFill>
              <a:schemeClr val="tx1"/>
            </a:solidFill>
          </a:endParaRPr>
        </a:p>
      </dgm:t>
    </dgm:pt>
    <dgm:pt modelId="{5D41F35D-FEA4-48CA-B1F3-E1D3A8E5F951}" type="parTrans" cxnId="{7150FD31-D4BB-48FE-84BB-F93F330AFAE3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54E7395A-9424-4D3C-BEDB-E3ACF5F5D88D}" type="sibTrans" cxnId="{7150FD31-D4BB-48FE-84BB-F93F330AFAE3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C616161B-3C12-4929-AE53-DA469A0CF0BF}" type="pres">
      <dgm:prSet presAssocID="{09F0EC97-ED70-4D6B-8631-82067546D6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56D531-B474-4614-A83A-2BC8EE7FC867}" type="pres">
      <dgm:prSet presAssocID="{6C48BD72-A62D-46B7-9332-BD310156E2C4}" presName="comp" presStyleCnt="0"/>
      <dgm:spPr/>
      <dgm:t>
        <a:bodyPr/>
        <a:lstStyle/>
        <a:p>
          <a:endParaRPr lang="es-ES"/>
        </a:p>
      </dgm:t>
    </dgm:pt>
    <dgm:pt modelId="{38D6652C-4FA1-47F2-BD39-4BC909E76D8A}" type="pres">
      <dgm:prSet presAssocID="{6C48BD72-A62D-46B7-9332-BD310156E2C4}" presName="box" presStyleLbl="node1" presStyleIdx="0" presStyleCnt="2"/>
      <dgm:spPr/>
      <dgm:t>
        <a:bodyPr/>
        <a:lstStyle/>
        <a:p>
          <a:endParaRPr lang="es-ES"/>
        </a:p>
      </dgm:t>
    </dgm:pt>
    <dgm:pt modelId="{58B62523-EF16-4CB3-B06B-0F7D960064D2}" type="pres">
      <dgm:prSet presAssocID="{6C48BD72-A62D-46B7-9332-BD310156E2C4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BEB9745-242B-4DE3-9D5D-D08DA3A54BFC}" type="pres">
      <dgm:prSet presAssocID="{6C48BD72-A62D-46B7-9332-BD310156E2C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95ADC2-FB29-457C-A35F-B67EA918A053}" type="pres">
      <dgm:prSet presAssocID="{9D94703E-CB47-4F86-81A4-5DC20AF3384F}" presName="spacer" presStyleCnt="0"/>
      <dgm:spPr/>
      <dgm:t>
        <a:bodyPr/>
        <a:lstStyle/>
        <a:p>
          <a:endParaRPr lang="es-ES"/>
        </a:p>
      </dgm:t>
    </dgm:pt>
    <dgm:pt modelId="{750A3FFC-70C8-41D5-A81A-3C4F8B8A27E5}" type="pres">
      <dgm:prSet presAssocID="{A0379559-2E68-4BDD-994C-5B1C1A9ADBA3}" presName="comp" presStyleCnt="0"/>
      <dgm:spPr/>
      <dgm:t>
        <a:bodyPr/>
        <a:lstStyle/>
        <a:p>
          <a:endParaRPr lang="es-ES"/>
        </a:p>
      </dgm:t>
    </dgm:pt>
    <dgm:pt modelId="{129558B8-093A-438F-BE12-AD869958369F}" type="pres">
      <dgm:prSet presAssocID="{A0379559-2E68-4BDD-994C-5B1C1A9ADBA3}" presName="box" presStyleLbl="node1" presStyleIdx="1" presStyleCnt="2"/>
      <dgm:spPr/>
      <dgm:t>
        <a:bodyPr/>
        <a:lstStyle/>
        <a:p>
          <a:endParaRPr lang="es-ES"/>
        </a:p>
      </dgm:t>
    </dgm:pt>
    <dgm:pt modelId="{169431AD-09C5-4D2C-9621-544408085019}" type="pres">
      <dgm:prSet presAssocID="{A0379559-2E68-4BDD-994C-5B1C1A9ADBA3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A356282-0E94-434E-AE5D-C85AFA18D827}" type="pres">
      <dgm:prSet presAssocID="{A0379559-2E68-4BDD-994C-5B1C1A9ADBA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34E766-86FE-44D4-8BF0-503AAAD21694}" type="presOf" srcId="{6C48BD72-A62D-46B7-9332-BD310156E2C4}" destId="{1BEB9745-242B-4DE3-9D5D-D08DA3A54BFC}" srcOrd="1" destOrd="0" presId="urn:microsoft.com/office/officeart/2005/8/layout/vList4"/>
    <dgm:cxn modelId="{7FED3B96-5A02-46CE-B4F2-339A5F5E07C3}" type="presOf" srcId="{A0379559-2E68-4BDD-994C-5B1C1A9ADBA3}" destId="{129558B8-093A-438F-BE12-AD869958369F}" srcOrd="0" destOrd="0" presId="urn:microsoft.com/office/officeart/2005/8/layout/vList4"/>
    <dgm:cxn modelId="{2F7CF071-8F7A-4814-9277-1A79E96C5134}" type="presOf" srcId="{09F0EC97-ED70-4D6B-8631-82067546D637}" destId="{C616161B-3C12-4929-AE53-DA469A0CF0BF}" srcOrd="0" destOrd="0" presId="urn:microsoft.com/office/officeart/2005/8/layout/vList4"/>
    <dgm:cxn modelId="{364471F5-7C07-4C57-91AD-20300BEB60E1}" type="presOf" srcId="{A0379559-2E68-4BDD-994C-5B1C1A9ADBA3}" destId="{1A356282-0E94-434E-AE5D-C85AFA18D827}" srcOrd="1" destOrd="0" presId="urn:microsoft.com/office/officeart/2005/8/layout/vList4"/>
    <dgm:cxn modelId="{7150FD31-D4BB-48FE-84BB-F93F330AFAE3}" srcId="{09F0EC97-ED70-4D6B-8631-82067546D637}" destId="{A0379559-2E68-4BDD-994C-5B1C1A9ADBA3}" srcOrd="1" destOrd="0" parTransId="{5D41F35D-FEA4-48CA-B1F3-E1D3A8E5F951}" sibTransId="{54E7395A-9424-4D3C-BEDB-E3ACF5F5D88D}"/>
    <dgm:cxn modelId="{1DF658BF-4A14-4AE3-82AA-7F8ED4BF9364}" type="presOf" srcId="{6C48BD72-A62D-46B7-9332-BD310156E2C4}" destId="{38D6652C-4FA1-47F2-BD39-4BC909E76D8A}" srcOrd="0" destOrd="0" presId="urn:microsoft.com/office/officeart/2005/8/layout/vList4"/>
    <dgm:cxn modelId="{8113FC4D-3297-4AB2-A065-9D2ACDCA47D8}" srcId="{09F0EC97-ED70-4D6B-8631-82067546D637}" destId="{6C48BD72-A62D-46B7-9332-BD310156E2C4}" srcOrd="0" destOrd="0" parTransId="{09A03ADD-301D-4C9C-B048-99D02EBB01E9}" sibTransId="{9D94703E-CB47-4F86-81A4-5DC20AF3384F}"/>
    <dgm:cxn modelId="{80867747-0A61-4D25-B252-7E24299DB328}" type="presParOf" srcId="{C616161B-3C12-4929-AE53-DA469A0CF0BF}" destId="{1556D531-B474-4614-A83A-2BC8EE7FC867}" srcOrd="0" destOrd="0" presId="urn:microsoft.com/office/officeart/2005/8/layout/vList4"/>
    <dgm:cxn modelId="{AEE3131D-83E2-49FA-A1B6-FA89BAC1CAB5}" type="presParOf" srcId="{1556D531-B474-4614-A83A-2BC8EE7FC867}" destId="{38D6652C-4FA1-47F2-BD39-4BC909E76D8A}" srcOrd="0" destOrd="0" presId="urn:microsoft.com/office/officeart/2005/8/layout/vList4"/>
    <dgm:cxn modelId="{DB3E75AC-23F3-42AC-94A5-1E5F2A142401}" type="presParOf" srcId="{1556D531-B474-4614-A83A-2BC8EE7FC867}" destId="{58B62523-EF16-4CB3-B06B-0F7D960064D2}" srcOrd="1" destOrd="0" presId="urn:microsoft.com/office/officeart/2005/8/layout/vList4"/>
    <dgm:cxn modelId="{5A19BB30-463D-4140-AC1B-79DFF9A5DE3D}" type="presParOf" srcId="{1556D531-B474-4614-A83A-2BC8EE7FC867}" destId="{1BEB9745-242B-4DE3-9D5D-D08DA3A54BFC}" srcOrd="2" destOrd="0" presId="urn:microsoft.com/office/officeart/2005/8/layout/vList4"/>
    <dgm:cxn modelId="{D23287A8-2E5D-4B06-8612-CC8E163977CB}" type="presParOf" srcId="{C616161B-3C12-4929-AE53-DA469A0CF0BF}" destId="{7C95ADC2-FB29-457C-A35F-B67EA918A053}" srcOrd="1" destOrd="0" presId="urn:microsoft.com/office/officeart/2005/8/layout/vList4"/>
    <dgm:cxn modelId="{534486A5-C987-4C2D-A43F-0B79BD4E99E6}" type="presParOf" srcId="{C616161B-3C12-4929-AE53-DA469A0CF0BF}" destId="{750A3FFC-70C8-41D5-A81A-3C4F8B8A27E5}" srcOrd="2" destOrd="0" presId="urn:microsoft.com/office/officeart/2005/8/layout/vList4"/>
    <dgm:cxn modelId="{66E13FFF-27E0-4091-BACB-7252B84BA6EE}" type="presParOf" srcId="{750A3FFC-70C8-41D5-A81A-3C4F8B8A27E5}" destId="{129558B8-093A-438F-BE12-AD869958369F}" srcOrd="0" destOrd="0" presId="urn:microsoft.com/office/officeart/2005/8/layout/vList4"/>
    <dgm:cxn modelId="{E0E1D62F-01FA-465C-BBFE-343ED3674865}" type="presParOf" srcId="{750A3FFC-70C8-41D5-A81A-3C4F8B8A27E5}" destId="{169431AD-09C5-4D2C-9621-544408085019}" srcOrd="1" destOrd="0" presId="urn:microsoft.com/office/officeart/2005/8/layout/vList4"/>
    <dgm:cxn modelId="{6ED25C78-791A-490C-A573-D2032B29CC75}" type="presParOf" srcId="{750A3FFC-70C8-41D5-A81A-3C4F8B8A27E5}" destId="{1A356282-0E94-434E-AE5D-C85AFA18D8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579FF6-AA97-4A2F-B861-4F50E91CB2B6}" type="doc">
      <dgm:prSet loTypeId="urn:microsoft.com/office/officeart/2005/8/layout/process4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0260F92-6E1E-424A-9011-5757BF6728DA}">
      <dgm:prSet phldrT="[Texto]" custT="1"/>
      <dgm:spPr>
        <a:gradFill flip="none" rotWithShape="0">
          <a:gsLst>
            <a:gs pos="66350">
              <a:schemeClr val="accent1">
                <a:lumMod val="40000"/>
                <a:lumOff val="60000"/>
              </a:schemeClr>
            </a:gs>
            <a:gs pos="0">
              <a:srgbClr val="FF9999"/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AUDITORÍA DE GESTIÓN </a:t>
          </a:r>
          <a:endParaRPr lang="es-E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14BF9-14BA-4995-970B-5DEAD2C334BA}" type="parTrans" cxnId="{7818BA1E-2F78-433E-96C2-C126604ED37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906F46D6-86D5-4A08-9E5D-5A1B3000EE1D}" type="sibTrans" cxnId="{7818BA1E-2F78-433E-96C2-C126604ED37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60746B9-6763-458F-AABD-BF3E620D9B26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El proceso, ejecutado por la junta directiva o consejo de administración de una entidad, por un grupo directivo (gerencial) y por el resto del personal</a:t>
          </a:r>
          <a:endParaRPr lang="es-ES" sz="1600" dirty="0">
            <a:solidFill>
              <a:schemeClr val="tx1"/>
            </a:solidFill>
          </a:endParaRPr>
        </a:p>
      </dgm:t>
    </dgm:pt>
    <dgm:pt modelId="{A615D140-021B-455F-9FF0-4D534FA1FF1F}" type="parTrans" cxnId="{9D416F3E-8790-4B96-861B-F575E5A23FA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3FE9C29-D1A1-460E-86A0-CDE0C3295542}" type="sibTrans" cxnId="{9D416F3E-8790-4B96-861B-F575E5A23FA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2F472C3-FA89-4B02-9D4D-9CC3D2A3A468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Diseñado específicamente para proporcionarles seguridad razonable de conseguir en la empresa las tres siguientes categorías:</a:t>
          </a:r>
          <a:endParaRPr lang="es-ES" sz="1600" dirty="0">
            <a:solidFill>
              <a:schemeClr val="tx1"/>
            </a:solidFill>
          </a:endParaRPr>
        </a:p>
      </dgm:t>
    </dgm:pt>
    <dgm:pt modelId="{E868E529-75B8-4A2E-B169-47B7AB03A051}" type="parTrans" cxnId="{0ED66161-2156-40C8-A599-EFF316EC018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3A921D3-2951-49B8-ABDA-979CE340A6C6}" type="sibTrans" cxnId="{0ED66161-2156-40C8-A599-EFF316EC018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1D136CC-D5AD-4132-9D57-8E1623BF8849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Efectividad y eficiencia de las operaciones</a:t>
          </a:r>
          <a:endParaRPr lang="es-ES" sz="1600" dirty="0">
            <a:solidFill>
              <a:schemeClr val="tx1"/>
            </a:solidFill>
          </a:endParaRPr>
        </a:p>
      </dgm:t>
    </dgm:pt>
    <dgm:pt modelId="{C606CDB7-2D4F-4D16-971A-09C40489D73A}" type="parTrans" cxnId="{7D6B72CD-D810-4F4A-A70D-138982CF946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E78712D-AEA9-46CD-8D41-EC5FFA4E209B}" type="sibTrans" cxnId="{7D6B72CD-D810-4F4A-A70D-138982CF946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304B1ED-69F5-43DA-BAB5-49549597EF3B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Cumplimiento de las leyes y regulaciones aplicables</a:t>
          </a:r>
          <a:endParaRPr lang="es-ES" sz="1600" dirty="0">
            <a:solidFill>
              <a:schemeClr val="tx1"/>
            </a:solidFill>
          </a:endParaRPr>
        </a:p>
      </dgm:t>
    </dgm:pt>
    <dgm:pt modelId="{A71FDF25-C715-49BF-891A-E9149603F3A7}" type="parTrans" cxnId="{A92D4C36-312D-43E0-B1DD-E42742732409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27EDAEF0-17D8-42BD-9B9B-1BB0E62239CA}" type="sibTrans" cxnId="{A92D4C36-312D-43E0-B1DD-E42742732409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A088698-8C6C-4B95-82E1-24BAB99958EA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Suficiencia y confiabilidad de la información financiera</a:t>
          </a:r>
          <a:endParaRPr lang="es-ES" sz="1600" dirty="0">
            <a:solidFill>
              <a:schemeClr val="tx1"/>
            </a:solidFill>
          </a:endParaRPr>
        </a:p>
      </dgm:t>
    </dgm:pt>
    <dgm:pt modelId="{E7D207AE-0540-4030-8E11-DC501CB72065}" type="parTrans" cxnId="{E8819A8E-76B1-43B4-9336-EF7FB01A40C4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72E325E-7EEE-4772-8280-1A6F227BAF85}" type="sibTrans" cxnId="{E8819A8E-76B1-43B4-9336-EF7FB01A40C4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E84D5BE-7AAF-4B38-A55F-0335F0971598}" type="pres">
      <dgm:prSet presAssocID="{BD579FF6-AA97-4A2F-B861-4F50E91CB2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C071EC-98E8-4AE3-81E1-952BB9D1B158}" type="pres">
      <dgm:prSet presAssocID="{B1D136CC-D5AD-4132-9D57-8E1623BF8849}" presName="boxAndChildren" presStyleCnt="0"/>
      <dgm:spPr/>
    </dgm:pt>
    <dgm:pt modelId="{A1AFCAF5-2AF4-4B95-AAC0-290730D13E8D}" type="pres">
      <dgm:prSet presAssocID="{B1D136CC-D5AD-4132-9D57-8E1623BF8849}" presName="parentTextBox" presStyleLbl="node1" presStyleIdx="0" presStyleCnt="3"/>
      <dgm:spPr/>
      <dgm:t>
        <a:bodyPr/>
        <a:lstStyle/>
        <a:p>
          <a:endParaRPr lang="es-ES"/>
        </a:p>
      </dgm:t>
    </dgm:pt>
    <dgm:pt modelId="{B7FFF221-6562-4EC1-91EF-7E48AFD3C3AF}" type="pres">
      <dgm:prSet presAssocID="{B1D136CC-D5AD-4132-9D57-8E1623BF8849}" presName="entireBox" presStyleLbl="node1" presStyleIdx="0" presStyleCnt="3"/>
      <dgm:spPr/>
      <dgm:t>
        <a:bodyPr/>
        <a:lstStyle/>
        <a:p>
          <a:endParaRPr lang="es-ES"/>
        </a:p>
      </dgm:t>
    </dgm:pt>
    <dgm:pt modelId="{90B089A0-5FD1-435C-8441-A54881EF4C1A}" type="pres">
      <dgm:prSet presAssocID="{B1D136CC-D5AD-4132-9D57-8E1623BF8849}" presName="descendantBox" presStyleCnt="0"/>
      <dgm:spPr/>
    </dgm:pt>
    <dgm:pt modelId="{C668EE2C-DA8E-4987-8EE5-3F7F4C772D64}" type="pres">
      <dgm:prSet presAssocID="{DA088698-8C6C-4B95-82E1-24BAB99958E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507D81-008A-4DDE-AB4A-73806C7DD1B5}" type="pres">
      <dgm:prSet presAssocID="{F304B1ED-69F5-43DA-BAB5-49549597EF3B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5F3FB8-2173-4CC9-BD2A-DDB42E00B6AA}" type="pres">
      <dgm:prSet presAssocID="{53A921D3-2951-49B8-ABDA-979CE340A6C6}" presName="sp" presStyleCnt="0"/>
      <dgm:spPr/>
    </dgm:pt>
    <dgm:pt modelId="{2247A716-D547-4FEC-9697-F7C60CEA64C3}" type="pres">
      <dgm:prSet presAssocID="{B2F472C3-FA89-4B02-9D4D-9CC3D2A3A468}" presName="arrowAndChildren" presStyleCnt="0"/>
      <dgm:spPr/>
    </dgm:pt>
    <dgm:pt modelId="{0E58BEA5-44D2-4222-AB43-7E1887A2225D}" type="pres">
      <dgm:prSet presAssocID="{B2F472C3-FA89-4B02-9D4D-9CC3D2A3A468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E88F4CE8-60DD-4272-8EEA-E1A6458B1F90}" type="pres">
      <dgm:prSet presAssocID="{906F46D6-86D5-4A08-9E5D-5A1B3000EE1D}" presName="sp" presStyleCnt="0"/>
      <dgm:spPr/>
    </dgm:pt>
    <dgm:pt modelId="{3E7A8F17-1E39-461D-A39D-CF6B04050F83}" type="pres">
      <dgm:prSet presAssocID="{40260F92-6E1E-424A-9011-5757BF6728DA}" presName="arrowAndChildren" presStyleCnt="0"/>
      <dgm:spPr/>
    </dgm:pt>
    <dgm:pt modelId="{9F5C3814-2366-4AEA-A1E4-7104976FA509}" type="pres">
      <dgm:prSet presAssocID="{40260F92-6E1E-424A-9011-5757BF6728DA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448EE5EC-56D5-4429-B950-67692F438AE7}" type="pres">
      <dgm:prSet presAssocID="{40260F92-6E1E-424A-9011-5757BF6728DA}" presName="arrow" presStyleLbl="node1" presStyleIdx="2" presStyleCnt="3" custLinFactNeighborX="-5518" custLinFactNeighborY="-45653"/>
      <dgm:spPr/>
      <dgm:t>
        <a:bodyPr/>
        <a:lstStyle/>
        <a:p>
          <a:endParaRPr lang="es-ES"/>
        </a:p>
      </dgm:t>
    </dgm:pt>
    <dgm:pt modelId="{56F17C66-5616-4545-BDEE-EA62D8E03805}" type="pres">
      <dgm:prSet presAssocID="{40260F92-6E1E-424A-9011-5757BF6728DA}" presName="descendantArrow" presStyleCnt="0"/>
      <dgm:spPr/>
    </dgm:pt>
    <dgm:pt modelId="{D17AE22E-18B0-4ABE-B6A7-79BE4855786F}" type="pres">
      <dgm:prSet presAssocID="{160746B9-6763-458F-AABD-BF3E620D9B26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1986B9-A483-4B38-9EA3-9D39503E43E2}" type="presOf" srcId="{B1D136CC-D5AD-4132-9D57-8E1623BF8849}" destId="{A1AFCAF5-2AF4-4B95-AAC0-290730D13E8D}" srcOrd="0" destOrd="0" presId="urn:microsoft.com/office/officeart/2005/8/layout/process4"/>
    <dgm:cxn modelId="{0ED66161-2156-40C8-A599-EFF316EC0183}" srcId="{BD579FF6-AA97-4A2F-B861-4F50E91CB2B6}" destId="{B2F472C3-FA89-4B02-9D4D-9CC3D2A3A468}" srcOrd="1" destOrd="0" parTransId="{E868E529-75B8-4A2E-B169-47B7AB03A051}" sibTransId="{53A921D3-2951-49B8-ABDA-979CE340A6C6}"/>
    <dgm:cxn modelId="{9D416F3E-8790-4B96-861B-F575E5A23FA7}" srcId="{40260F92-6E1E-424A-9011-5757BF6728DA}" destId="{160746B9-6763-458F-AABD-BF3E620D9B26}" srcOrd="0" destOrd="0" parTransId="{A615D140-021B-455F-9FF0-4D534FA1FF1F}" sibTransId="{53FE9C29-D1A1-460E-86A0-CDE0C3295542}"/>
    <dgm:cxn modelId="{23520D45-72EF-4711-95F5-C7CF6D2FDA3A}" type="presOf" srcId="{DA088698-8C6C-4B95-82E1-24BAB99958EA}" destId="{C668EE2C-DA8E-4987-8EE5-3F7F4C772D64}" srcOrd="0" destOrd="0" presId="urn:microsoft.com/office/officeart/2005/8/layout/process4"/>
    <dgm:cxn modelId="{7D6B72CD-D810-4F4A-A70D-138982CF9465}" srcId="{BD579FF6-AA97-4A2F-B861-4F50E91CB2B6}" destId="{B1D136CC-D5AD-4132-9D57-8E1623BF8849}" srcOrd="2" destOrd="0" parTransId="{C606CDB7-2D4F-4D16-971A-09C40489D73A}" sibTransId="{7E78712D-AEA9-46CD-8D41-EC5FFA4E209B}"/>
    <dgm:cxn modelId="{D9D02D3E-BAF9-4C71-83AF-0FFBC7E7B446}" type="presOf" srcId="{40260F92-6E1E-424A-9011-5757BF6728DA}" destId="{448EE5EC-56D5-4429-B950-67692F438AE7}" srcOrd="1" destOrd="0" presId="urn:microsoft.com/office/officeart/2005/8/layout/process4"/>
    <dgm:cxn modelId="{B39342DC-0C75-4530-8E8A-8EA25C505AE6}" type="presOf" srcId="{BD579FF6-AA97-4A2F-B861-4F50E91CB2B6}" destId="{4E84D5BE-7AAF-4B38-A55F-0335F0971598}" srcOrd="0" destOrd="0" presId="urn:microsoft.com/office/officeart/2005/8/layout/process4"/>
    <dgm:cxn modelId="{A92D4C36-312D-43E0-B1DD-E42742732409}" srcId="{B1D136CC-D5AD-4132-9D57-8E1623BF8849}" destId="{F304B1ED-69F5-43DA-BAB5-49549597EF3B}" srcOrd="1" destOrd="0" parTransId="{A71FDF25-C715-49BF-891A-E9149603F3A7}" sibTransId="{27EDAEF0-17D8-42BD-9B9B-1BB0E62239CA}"/>
    <dgm:cxn modelId="{ECC0D8C6-E314-49D1-8A99-0FD5CD8EC263}" type="presOf" srcId="{B2F472C3-FA89-4B02-9D4D-9CC3D2A3A468}" destId="{0E58BEA5-44D2-4222-AB43-7E1887A2225D}" srcOrd="0" destOrd="0" presId="urn:microsoft.com/office/officeart/2005/8/layout/process4"/>
    <dgm:cxn modelId="{B18E6A32-19F2-4AC7-AD72-FF514C02E09F}" type="presOf" srcId="{F304B1ED-69F5-43DA-BAB5-49549597EF3B}" destId="{A8507D81-008A-4DDE-AB4A-73806C7DD1B5}" srcOrd="0" destOrd="0" presId="urn:microsoft.com/office/officeart/2005/8/layout/process4"/>
    <dgm:cxn modelId="{5591EB4D-989A-4715-B1DF-D122F88BE12F}" type="presOf" srcId="{B1D136CC-D5AD-4132-9D57-8E1623BF8849}" destId="{B7FFF221-6562-4EC1-91EF-7E48AFD3C3AF}" srcOrd="1" destOrd="0" presId="urn:microsoft.com/office/officeart/2005/8/layout/process4"/>
    <dgm:cxn modelId="{F234A3BB-0330-477A-B59C-0E216C46A6D6}" type="presOf" srcId="{40260F92-6E1E-424A-9011-5757BF6728DA}" destId="{9F5C3814-2366-4AEA-A1E4-7104976FA509}" srcOrd="0" destOrd="0" presId="urn:microsoft.com/office/officeart/2005/8/layout/process4"/>
    <dgm:cxn modelId="{3E42DEE4-C99E-4A3F-A27E-86CD2153545F}" type="presOf" srcId="{160746B9-6763-458F-AABD-BF3E620D9B26}" destId="{D17AE22E-18B0-4ABE-B6A7-79BE4855786F}" srcOrd="0" destOrd="0" presId="urn:microsoft.com/office/officeart/2005/8/layout/process4"/>
    <dgm:cxn modelId="{7818BA1E-2F78-433E-96C2-C126604ED37E}" srcId="{BD579FF6-AA97-4A2F-B861-4F50E91CB2B6}" destId="{40260F92-6E1E-424A-9011-5757BF6728DA}" srcOrd="0" destOrd="0" parTransId="{29E14BF9-14BA-4995-970B-5DEAD2C334BA}" sibTransId="{906F46D6-86D5-4A08-9E5D-5A1B3000EE1D}"/>
    <dgm:cxn modelId="{E8819A8E-76B1-43B4-9336-EF7FB01A40C4}" srcId="{B1D136CC-D5AD-4132-9D57-8E1623BF8849}" destId="{DA088698-8C6C-4B95-82E1-24BAB99958EA}" srcOrd="0" destOrd="0" parTransId="{E7D207AE-0540-4030-8E11-DC501CB72065}" sibTransId="{F72E325E-7EEE-4772-8280-1A6F227BAF85}"/>
    <dgm:cxn modelId="{57923F1C-4F58-49E5-9E2B-E820E1DB0CFB}" type="presParOf" srcId="{4E84D5BE-7AAF-4B38-A55F-0335F0971598}" destId="{D6C071EC-98E8-4AE3-81E1-952BB9D1B158}" srcOrd="0" destOrd="0" presId="urn:microsoft.com/office/officeart/2005/8/layout/process4"/>
    <dgm:cxn modelId="{5DFC8198-786A-4A19-BDCD-269426C6D9CB}" type="presParOf" srcId="{D6C071EC-98E8-4AE3-81E1-952BB9D1B158}" destId="{A1AFCAF5-2AF4-4B95-AAC0-290730D13E8D}" srcOrd="0" destOrd="0" presId="urn:microsoft.com/office/officeart/2005/8/layout/process4"/>
    <dgm:cxn modelId="{3A35F1F0-D573-418E-BB83-052B245515A4}" type="presParOf" srcId="{D6C071EC-98E8-4AE3-81E1-952BB9D1B158}" destId="{B7FFF221-6562-4EC1-91EF-7E48AFD3C3AF}" srcOrd="1" destOrd="0" presId="urn:microsoft.com/office/officeart/2005/8/layout/process4"/>
    <dgm:cxn modelId="{3E8AE00A-1BA3-4714-A146-83B97A78C92D}" type="presParOf" srcId="{D6C071EC-98E8-4AE3-81E1-952BB9D1B158}" destId="{90B089A0-5FD1-435C-8441-A54881EF4C1A}" srcOrd="2" destOrd="0" presId="urn:microsoft.com/office/officeart/2005/8/layout/process4"/>
    <dgm:cxn modelId="{44D2A0F0-AEEE-4FB8-8D17-9EB8105E1E06}" type="presParOf" srcId="{90B089A0-5FD1-435C-8441-A54881EF4C1A}" destId="{C668EE2C-DA8E-4987-8EE5-3F7F4C772D64}" srcOrd="0" destOrd="0" presId="urn:microsoft.com/office/officeart/2005/8/layout/process4"/>
    <dgm:cxn modelId="{2EE31103-2C33-4BC5-BD54-507531E3E7C8}" type="presParOf" srcId="{90B089A0-5FD1-435C-8441-A54881EF4C1A}" destId="{A8507D81-008A-4DDE-AB4A-73806C7DD1B5}" srcOrd="1" destOrd="0" presId="urn:microsoft.com/office/officeart/2005/8/layout/process4"/>
    <dgm:cxn modelId="{221C84FB-66D7-4CDC-A2D3-7DE471C2A406}" type="presParOf" srcId="{4E84D5BE-7AAF-4B38-A55F-0335F0971598}" destId="{B35F3FB8-2173-4CC9-BD2A-DDB42E00B6AA}" srcOrd="1" destOrd="0" presId="urn:microsoft.com/office/officeart/2005/8/layout/process4"/>
    <dgm:cxn modelId="{97381C39-E65E-4DE7-B871-79A54E88B57B}" type="presParOf" srcId="{4E84D5BE-7AAF-4B38-A55F-0335F0971598}" destId="{2247A716-D547-4FEC-9697-F7C60CEA64C3}" srcOrd="2" destOrd="0" presId="urn:microsoft.com/office/officeart/2005/8/layout/process4"/>
    <dgm:cxn modelId="{404A6541-3A15-4FB7-8EC6-F5B9A0F96ADB}" type="presParOf" srcId="{2247A716-D547-4FEC-9697-F7C60CEA64C3}" destId="{0E58BEA5-44D2-4222-AB43-7E1887A2225D}" srcOrd="0" destOrd="0" presId="urn:microsoft.com/office/officeart/2005/8/layout/process4"/>
    <dgm:cxn modelId="{DCC5E4F2-C483-4977-8B31-9B3F080A211E}" type="presParOf" srcId="{4E84D5BE-7AAF-4B38-A55F-0335F0971598}" destId="{E88F4CE8-60DD-4272-8EEA-E1A6458B1F90}" srcOrd="3" destOrd="0" presId="urn:microsoft.com/office/officeart/2005/8/layout/process4"/>
    <dgm:cxn modelId="{24EBDBCA-2768-4836-8D28-6688312E3A29}" type="presParOf" srcId="{4E84D5BE-7AAF-4B38-A55F-0335F0971598}" destId="{3E7A8F17-1E39-461D-A39D-CF6B04050F83}" srcOrd="4" destOrd="0" presId="urn:microsoft.com/office/officeart/2005/8/layout/process4"/>
    <dgm:cxn modelId="{61F54BD3-AE3F-4268-8B3A-B426D7682C85}" type="presParOf" srcId="{3E7A8F17-1E39-461D-A39D-CF6B04050F83}" destId="{9F5C3814-2366-4AEA-A1E4-7104976FA509}" srcOrd="0" destOrd="0" presId="urn:microsoft.com/office/officeart/2005/8/layout/process4"/>
    <dgm:cxn modelId="{F4AF58C5-2CF5-4460-BF45-F9EB4F02E321}" type="presParOf" srcId="{3E7A8F17-1E39-461D-A39D-CF6B04050F83}" destId="{448EE5EC-56D5-4429-B950-67692F438AE7}" srcOrd="1" destOrd="0" presId="urn:microsoft.com/office/officeart/2005/8/layout/process4"/>
    <dgm:cxn modelId="{95C98437-8019-4582-8EF9-94B4F936DAFC}" type="presParOf" srcId="{3E7A8F17-1E39-461D-A39D-CF6B04050F83}" destId="{56F17C66-5616-4545-BDEE-EA62D8E03805}" srcOrd="2" destOrd="0" presId="urn:microsoft.com/office/officeart/2005/8/layout/process4"/>
    <dgm:cxn modelId="{91EBBE4D-0B2C-4D56-B147-5D1338B42E5D}" type="presParOf" srcId="{56F17C66-5616-4545-BDEE-EA62D8E03805}" destId="{D17AE22E-18B0-4ABE-B6A7-79BE485578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E416ED-A68C-4F84-80F9-0B5C086FB863}" type="doc">
      <dgm:prSet loTypeId="urn:microsoft.com/office/officeart/2005/8/layout/process1" loCatId="process" qsTypeId="urn:microsoft.com/office/officeart/2005/8/quickstyle/3d4" qsCatId="3D" csTypeId="urn:microsoft.com/office/officeart/2005/8/colors/colorful1" csCatId="colorful" phldr="1"/>
      <dgm:spPr/>
    </dgm:pt>
    <dgm:pt modelId="{831C8092-2489-4F00-B6F9-5BF94681061D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  <a:effectLst/>
            </a:rPr>
            <a:t>PLANEACIÓN</a:t>
          </a:r>
          <a:endParaRPr lang="es-ES" sz="1200" b="1" dirty="0">
            <a:solidFill>
              <a:schemeClr val="tx1"/>
            </a:solidFill>
            <a:effectLst/>
          </a:endParaRPr>
        </a:p>
      </dgm:t>
    </dgm:pt>
    <dgm:pt modelId="{DD001BE5-71B3-49F8-AD22-8AB29D8D3788}" type="parTrans" cxnId="{1FA1DE3F-171A-4555-9101-7985983C92DA}">
      <dgm:prSet/>
      <dgm:spPr/>
      <dgm:t>
        <a:bodyPr/>
        <a:lstStyle/>
        <a:p>
          <a:endParaRPr lang="es-ES" sz="2000" b="1" dirty="0">
            <a:solidFill>
              <a:schemeClr val="tx1"/>
            </a:solidFill>
            <a:effectLst/>
          </a:endParaRPr>
        </a:p>
      </dgm:t>
    </dgm:pt>
    <dgm:pt modelId="{8C9DCFF5-75F7-48EF-8D2A-E60EB8DC26C8}" type="sibTrans" cxnId="{1FA1DE3F-171A-4555-9101-7985983C92DA}">
      <dgm:prSet custT="1"/>
      <dgm:spPr/>
      <dgm:t>
        <a:bodyPr/>
        <a:lstStyle/>
        <a:p>
          <a:endParaRPr lang="es-ES" sz="1000" b="1" dirty="0">
            <a:solidFill>
              <a:schemeClr val="tx1"/>
            </a:solidFill>
            <a:effectLst/>
          </a:endParaRPr>
        </a:p>
      </dgm:t>
    </dgm:pt>
    <dgm:pt modelId="{B756FE8D-C34D-422F-975C-A15620512003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  <a:effectLst/>
            </a:rPr>
            <a:t>EJECUCIÓN</a:t>
          </a:r>
          <a:endParaRPr lang="es-ES" sz="1200" b="1" dirty="0">
            <a:solidFill>
              <a:schemeClr val="tx1"/>
            </a:solidFill>
            <a:effectLst/>
          </a:endParaRPr>
        </a:p>
      </dgm:t>
    </dgm:pt>
    <dgm:pt modelId="{526960B2-B47A-4609-9479-AA77D0D362C5}" type="parTrans" cxnId="{0152CB32-026E-4E5A-A3AD-5B703ACEDF18}">
      <dgm:prSet/>
      <dgm:spPr/>
      <dgm:t>
        <a:bodyPr/>
        <a:lstStyle/>
        <a:p>
          <a:endParaRPr lang="es-ES" sz="2000" b="1" dirty="0">
            <a:solidFill>
              <a:schemeClr val="tx1"/>
            </a:solidFill>
            <a:effectLst/>
          </a:endParaRPr>
        </a:p>
      </dgm:t>
    </dgm:pt>
    <dgm:pt modelId="{AED7C556-293A-49E4-B02C-26219EB6B78E}" type="sibTrans" cxnId="{0152CB32-026E-4E5A-A3AD-5B703ACEDF18}">
      <dgm:prSet custT="1"/>
      <dgm:spPr/>
      <dgm:t>
        <a:bodyPr/>
        <a:lstStyle/>
        <a:p>
          <a:endParaRPr lang="es-ES" sz="1000" b="1" dirty="0">
            <a:solidFill>
              <a:schemeClr val="tx1"/>
            </a:solidFill>
            <a:effectLst/>
          </a:endParaRPr>
        </a:p>
      </dgm:t>
    </dgm:pt>
    <dgm:pt modelId="{C256C2F8-B79D-440C-8124-BAD978073601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  <a:effectLst/>
            </a:rPr>
            <a:t>SEGUIMIENTO  Y  MONITOREO </a:t>
          </a:r>
          <a:endParaRPr lang="es-ES" sz="1200" b="1" dirty="0">
            <a:solidFill>
              <a:schemeClr val="tx1"/>
            </a:solidFill>
            <a:effectLst/>
          </a:endParaRPr>
        </a:p>
      </dgm:t>
    </dgm:pt>
    <dgm:pt modelId="{01F0EB98-2835-43C1-98D7-FFC06E074801}" type="parTrans" cxnId="{589C734D-8D11-43AE-88D3-04C8A16316B6}">
      <dgm:prSet/>
      <dgm:spPr/>
      <dgm:t>
        <a:bodyPr/>
        <a:lstStyle/>
        <a:p>
          <a:endParaRPr lang="es-ES" sz="2000" b="1" dirty="0">
            <a:solidFill>
              <a:schemeClr val="tx1"/>
            </a:solidFill>
            <a:effectLst/>
          </a:endParaRPr>
        </a:p>
      </dgm:t>
    </dgm:pt>
    <dgm:pt modelId="{DB76AD0A-B095-4AEC-ADD7-BBC7D1E654F6}" type="sibTrans" cxnId="{589C734D-8D11-43AE-88D3-04C8A16316B6}">
      <dgm:prSet/>
      <dgm:spPr/>
      <dgm:t>
        <a:bodyPr/>
        <a:lstStyle/>
        <a:p>
          <a:endParaRPr lang="es-ES" sz="2000" b="1" dirty="0">
            <a:solidFill>
              <a:schemeClr val="tx1"/>
            </a:solidFill>
            <a:effectLst/>
          </a:endParaRPr>
        </a:p>
      </dgm:t>
    </dgm:pt>
    <dgm:pt modelId="{232F86B9-8C21-4C69-AE20-A9A384F0F191}">
      <dgm:prSet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  <a:effectLst/>
            </a:rPr>
            <a:t>COMUNICACIÓN DE RESULTADOS</a:t>
          </a:r>
          <a:endParaRPr lang="es-ES" sz="1200" b="1" dirty="0">
            <a:solidFill>
              <a:schemeClr val="tx1"/>
            </a:solidFill>
            <a:effectLst/>
          </a:endParaRPr>
        </a:p>
      </dgm:t>
    </dgm:pt>
    <dgm:pt modelId="{05A1EE94-22D8-4E93-AAC6-A993A24CD0F3}" type="parTrans" cxnId="{8C844A1F-2882-4E08-B6F8-6D01775CE509}">
      <dgm:prSet/>
      <dgm:spPr/>
      <dgm:t>
        <a:bodyPr/>
        <a:lstStyle/>
        <a:p>
          <a:endParaRPr lang="es-ES" sz="2000" b="1" dirty="0">
            <a:solidFill>
              <a:schemeClr val="tx1"/>
            </a:solidFill>
            <a:effectLst/>
          </a:endParaRPr>
        </a:p>
      </dgm:t>
    </dgm:pt>
    <dgm:pt modelId="{82A39649-0E52-4FDF-95F5-4A2B4F57DD39}" type="sibTrans" cxnId="{8C844A1F-2882-4E08-B6F8-6D01775CE509}">
      <dgm:prSet custT="1"/>
      <dgm:spPr/>
      <dgm:t>
        <a:bodyPr/>
        <a:lstStyle/>
        <a:p>
          <a:endParaRPr lang="es-ES" sz="1000" b="1" dirty="0">
            <a:solidFill>
              <a:schemeClr val="tx1"/>
            </a:solidFill>
            <a:effectLst/>
          </a:endParaRPr>
        </a:p>
      </dgm:t>
    </dgm:pt>
    <dgm:pt modelId="{2A22DECE-3698-4695-945E-1EFBC17FC36D}" type="pres">
      <dgm:prSet presAssocID="{21E416ED-A68C-4F84-80F9-0B5C086FB863}" presName="Name0" presStyleCnt="0">
        <dgm:presLayoutVars>
          <dgm:dir/>
          <dgm:resizeHandles val="exact"/>
        </dgm:presLayoutVars>
      </dgm:prSet>
      <dgm:spPr/>
    </dgm:pt>
    <dgm:pt modelId="{9F6D25A0-0EB5-4D79-AEC0-F23A0F81E83B}" type="pres">
      <dgm:prSet presAssocID="{831C8092-2489-4F00-B6F9-5BF9468106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A436E2-891B-4265-96D9-282083E99525}" type="pres">
      <dgm:prSet presAssocID="{8C9DCFF5-75F7-48EF-8D2A-E60EB8DC26C8}" presName="sibTrans" presStyleLbl="sibTrans2D1" presStyleIdx="0" presStyleCnt="3"/>
      <dgm:spPr/>
      <dgm:t>
        <a:bodyPr/>
        <a:lstStyle/>
        <a:p>
          <a:endParaRPr lang="es-ES"/>
        </a:p>
      </dgm:t>
    </dgm:pt>
    <dgm:pt modelId="{6FBF805E-B3C4-4A6B-B445-CDB5EA19FA08}" type="pres">
      <dgm:prSet presAssocID="{8C9DCFF5-75F7-48EF-8D2A-E60EB8DC26C8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92B94A6A-18E2-44A0-B989-73F68A74520A}" type="pres">
      <dgm:prSet presAssocID="{B756FE8D-C34D-422F-975C-A156205120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B975F6-CE7F-43B2-93BC-D4A69ECD10B4}" type="pres">
      <dgm:prSet presAssocID="{AED7C556-293A-49E4-B02C-26219EB6B78E}" presName="sibTrans" presStyleLbl="sibTrans2D1" presStyleIdx="1" presStyleCnt="3"/>
      <dgm:spPr/>
      <dgm:t>
        <a:bodyPr/>
        <a:lstStyle/>
        <a:p>
          <a:endParaRPr lang="es-ES"/>
        </a:p>
      </dgm:t>
    </dgm:pt>
    <dgm:pt modelId="{8EA1CB4D-0A9C-4785-A76F-42C3D27656ED}" type="pres">
      <dgm:prSet presAssocID="{AED7C556-293A-49E4-B02C-26219EB6B78E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10620DAD-30E0-4F79-B879-93C31EDA4F6E}" type="pres">
      <dgm:prSet presAssocID="{232F86B9-8C21-4C69-AE20-A9A384F0F1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092487-DDBC-4DEF-BC3B-592B6ABD4B31}" type="pres">
      <dgm:prSet presAssocID="{82A39649-0E52-4FDF-95F5-4A2B4F57DD39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45C3C45-CFD7-4827-BF41-F91B719A00A8}" type="pres">
      <dgm:prSet presAssocID="{82A39649-0E52-4FDF-95F5-4A2B4F57DD39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BD5B15B7-CC04-48EE-9CB8-4A284477B8FB}" type="pres">
      <dgm:prSet presAssocID="{C256C2F8-B79D-440C-8124-BAD9780736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03CFE2-FFC4-4A31-BED7-BDDC1C17B19E}" type="presOf" srcId="{82A39649-0E52-4FDF-95F5-4A2B4F57DD39}" destId="{51092487-DDBC-4DEF-BC3B-592B6ABD4B31}" srcOrd="0" destOrd="0" presId="urn:microsoft.com/office/officeart/2005/8/layout/process1"/>
    <dgm:cxn modelId="{57CC1562-CCE6-4C45-9FD2-2CE2AD2534E4}" type="presOf" srcId="{AED7C556-293A-49E4-B02C-26219EB6B78E}" destId="{8EA1CB4D-0A9C-4785-A76F-42C3D27656ED}" srcOrd="1" destOrd="0" presId="urn:microsoft.com/office/officeart/2005/8/layout/process1"/>
    <dgm:cxn modelId="{4F8DC4A3-FB75-4982-B28C-E5718E3C0A13}" type="presOf" srcId="{82A39649-0E52-4FDF-95F5-4A2B4F57DD39}" destId="{945C3C45-CFD7-4827-BF41-F91B719A00A8}" srcOrd="1" destOrd="0" presId="urn:microsoft.com/office/officeart/2005/8/layout/process1"/>
    <dgm:cxn modelId="{0152CB32-026E-4E5A-A3AD-5B703ACEDF18}" srcId="{21E416ED-A68C-4F84-80F9-0B5C086FB863}" destId="{B756FE8D-C34D-422F-975C-A15620512003}" srcOrd="1" destOrd="0" parTransId="{526960B2-B47A-4609-9479-AA77D0D362C5}" sibTransId="{AED7C556-293A-49E4-B02C-26219EB6B78E}"/>
    <dgm:cxn modelId="{6DF9EAB3-BB8F-40AE-9163-DD7F95ECA475}" type="presOf" srcId="{C256C2F8-B79D-440C-8124-BAD978073601}" destId="{BD5B15B7-CC04-48EE-9CB8-4A284477B8FB}" srcOrd="0" destOrd="0" presId="urn:microsoft.com/office/officeart/2005/8/layout/process1"/>
    <dgm:cxn modelId="{436D260D-9957-47B4-8FBD-B41234EEB7FE}" type="presOf" srcId="{8C9DCFF5-75F7-48EF-8D2A-E60EB8DC26C8}" destId="{61A436E2-891B-4265-96D9-282083E99525}" srcOrd="0" destOrd="0" presId="urn:microsoft.com/office/officeart/2005/8/layout/process1"/>
    <dgm:cxn modelId="{1360EAF6-7C57-4364-B448-AC2A91573FCC}" type="presOf" srcId="{232F86B9-8C21-4C69-AE20-A9A384F0F191}" destId="{10620DAD-30E0-4F79-B879-93C31EDA4F6E}" srcOrd="0" destOrd="0" presId="urn:microsoft.com/office/officeart/2005/8/layout/process1"/>
    <dgm:cxn modelId="{0E7FA2C6-72B3-4331-B99A-28288EE66034}" type="presOf" srcId="{8C9DCFF5-75F7-48EF-8D2A-E60EB8DC26C8}" destId="{6FBF805E-B3C4-4A6B-B445-CDB5EA19FA08}" srcOrd="1" destOrd="0" presId="urn:microsoft.com/office/officeart/2005/8/layout/process1"/>
    <dgm:cxn modelId="{1FA1DE3F-171A-4555-9101-7985983C92DA}" srcId="{21E416ED-A68C-4F84-80F9-0B5C086FB863}" destId="{831C8092-2489-4F00-B6F9-5BF94681061D}" srcOrd="0" destOrd="0" parTransId="{DD001BE5-71B3-49F8-AD22-8AB29D8D3788}" sibTransId="{8C9DCFF5-75F7-48EF-8D2A-E60EB8DC26C8}"/>
    <dgm:cxn modelId="{B945DB74-1334-42FE-83C7-5556742012F0}" type="presOf" srcId="{831C8092-2489-4F00-B6F9-5BF94681061D}" destId="{9F6D25A0-0EB5-4D79-AEC0-F23A0F81E83B}" srcOrd="0" destOrd="0" presId="urn:microsoft.com/office/officeart/2005/8/layout/process1"/>
    <dgm:cxn modelId="{8C844A1F-2882-4E08-B6F8-6D01775CE509}" srcId="{21E416ED-A68C-4F84-80F9-0B5C086FB863}" destId="{232F86B9-8C21-4C69-AE20-A9A384F0F191}" srcOrd="2" destOrd="0" parTransId="{05A1EE94-22D8-4E93-AAC6-A993A24CD0F3}" sibTransId="{82A39649-0E52-4FDF-95F5-4A2B4F57DD39}"/>
    <dgm:cxn modelId="{589C734D-8D11-43AE-88D3-04C8A16316B6}" srcId="{21E416ED-A68C-4F84-80F9-0B5C086FB863}" destId="{C256C2F8-B79D-440C-8124-BAD978073601}" srcOrd="3" destOrd="0" parTransId="{01F0EB98-2835-43C1-98D7-FFC06E074801}" sibTransId="{DB76AD0A-B095-4AEC-ADD7-BBC7D1E654F6}"/>
    <dgm:cxn modelId="{CD326A00-CD27-406C-AE7E-35E6E3ACC375}" type="presOf" srcId="{21E416ED-A68C-4F84-80F9-0B5C086FB863}" destId="{2A22DECE-3698-4695-945E-1EFBC17FC36D}" srcOrd="0" destOrd="0" presId="urn:microsoft.com/office/officeart/2005/8/layout/process1"/>
    <dgm:cxn modelId="{A54D97B6-CDE7-4768-9157-1927B030E068}" type="presOf" srcId="{AED7C556-293A-49E4-B02C-26219EB6B78E}" destId="{81B975F6-CE7F-43B2-93BC-D4A69ECD10B4}" srcOrd="0" destOrd="0" presId="urn:microsoft.com/office/officeart/2005/8/layout/process1"/>
    <dgm:cxn modelId="{48A8C372-58B4-4B8B-8BB1-CE18D128EF93}" type="presOf" srcId="{B756FE8D-C34D-422F-975C-A15620512003}" destId="{92B94A6A-18E2-44A0-B989-73F68A74520A}" srcOrd="0" destOrd="0" presId="urn:microsoft.com/office/officeart/2005/8/layout/process1"/>
    <dgm:cxn modelId="{5B00BA4B-A9DE-4899-BFB1-9EA4601D4ADC}" type="presParOf" srcId="{2A22DECE-3698-4695-945E-1EFBC17FC36D}" destId="{9F6D25A0-0EB5-4D79-AEC0-F23A0F81E83B}" srcOrd="0" destOrd="0" presId="urn:microsoft.com/office/officeart/2005/8/layout/process1"/>
    <dgm:cxn modelId="{A1512D80-73E3-4767-AE22-B64A740AA822}" type="presParOf" srcId="{2A22DECE-3698-4695-945E-1EFBC17FC36D}" destId="{61A436E2-891B-4265-96D9-282083E99525}" srcOrd="1" destOrd="0" presId="urn:microsoft.com/office/officeart/2005/8/layout/process1"/>
    <dgm:cxn modelId="{6716ED11-DB66-4591-B1A9-8918DACE80D2}" type="presParOf" srcId="{61A436E2-891B-4265-96D9-282083E99525}" destId="{6FBF805E-B3C4-4A6B-B445-CDB5EA19FA08}" srcOrd="0" destOrd="0" presId="urn:microsoft.com/office/officeart/2005/8/layout/process1"/>
    <dgm:cxn modelId="{8514E8D0-3A6F-4B97-A3A2-C01BD07DE706}" type="presParOf" srcId="{2A22DECE-3698-4695-945E-1EFBC17FC36D}" destId="{92B94A6A-18E2-44A0-B989-73F68A74520A}" srcOrd="2" destOrd="0" presId="urn:microsoft.com/office/officeart/2005/8/layout/process1"/>
    <dgm:cxn modelId="{67E50F13-37C2-4D8F-B553-00D12C5B6E73}" type="presParOf" srcId="{2A22DECE-3698-4695-945E-1EFBC17FC36D}" destId="{81B975F6-CE7F-43B2-93BC-D4A69ECD10B4}" srcOrd="3" destOrd="0" presId="urn:microsoft.com/office/officeart/2005/8/layout/process1"/>
    <dgm:cxn modelId="{AEFF5D85-F6D2-4EF0-8262-EFF52E05E574}" type="presParOf" srcId="{81B975F6-CE7F-43B2-93BC-D4A69ECD10B4}" destId="{8EA1CB4D-0A9C-4785-A76F-42C3D27656ED}" srcOrd="0" destOrd="0" presId="urn:microsoft.com/office/officeart/2005/8/layout/process1"/>
    <dgm:cxn modelId="{DC66988B-EF93-4508-9E97-A6AD2F90EA0C}" type="presParOf" srcId="{2A22DECE-3698-4695-945E-1EFBC17FC36D}" destId="{10620DAD-30E0-4F79-B879-93C31EDA4F6E}" srcOrd="4" destOrd="0" presId="urn:microsoft.com/office/officeart/2005/8/layout/process1"/>
    <dgm:cxn modelId="{D29B8890-F599-499F-ADD1-D78D619B3E24}" type="presParOf" srcId="{2A22DECE-3698-4695-945E-1EFBC17FC36D}" destId="{51092487-DDBC-4DEF-BC3B-592B6ABD4B31}" srcOrd="5" destOrd="0" presId="urn:microsoft.com/office/officeart/2005/8/layout/process1"/>
    <dgm:cxn modelId="{1086BD62-F0C3-48EC-8F98-B5224BABCDE5}" type="presParOf" srcId="{51092487-DDBC-4DEF-BC3B-592B6ABD4B31}" destId="{945C3C45-CFD7-4827-BF41-F91B719A00A8}" srcOrd="0" destOrd="0" presId="urn:microsoft.com/office/officeart/2005/8/layout/process1"/>
    <dgm:cxn modelId="{4EA57C4E-294B-4F27-A746-E6230B2CBB50}" type="presParOf" srcId="{2A22DECE-3698-4695-945E-1EFBC17FC36D}" destId="{BD5B15B7-CC04-48EE-9CB8-4A284477B8F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594D3D-77F5-4B9C-A87C-6E8DEA9BB38F}" type="doc">
      <dgm:prSet loTypeId="urn:microsoft.com/office/officeart/2005/8/layout/bProcess3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F530043-6DD7-4AA5-A640-CEBBF577DE8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MOTIVO DEL EXAMEN</a:t>
          </a:r>
          <a:endParaRPr lang="es-ES" dirty="0">
            <a:solidFill>
              <a:schemeClr val="tx1"/>
            </a:solidFill>
          </a:endParaRPr>
        </a:p>
      </dgm:t>
    </dgm:pt>
    <dgm:pt modelId="{7515120F-EEB1-4518-83A5-988986D10EB5}" type="parTrans" cxnId="{33A4E6EB-2629-49F8-8621-5844C6C3D3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28CCD8-10ED-41A6-8836-3E8FE7518114}" type="sibTrans" cxnId="{33A4E6EB-2629-49F8-8621-5844C6C3D3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C14E12-5F8B-4EB2-B2BC-1DE98C1D306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OBJETIVOS DEL EXAMEN </a:t>
          </a:r>
          <a:endParaRPr lang="es-ES" dirty="0">
            <a:solidFill>
              <a:schemeClr val="tx1"/>
            </a:solidFill>
          </a:endParaRPr>
        </a:p>
      </dgm:t>
    </dgm:pt>
    <dgm:pt modelId="{F83AE007-46F9-41BC-8777-02AD340A8B97}" type="parTrans" cxnId="{AB36E838-F7A7-44FC-BA9B-F50E6D77C3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D3DE-27B6-411D-876C-B06F3B3087EC}" type="sibTrans" cxnId="{AB36E838-F7A7-44FC-BA9B-F50E6D77C3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8C8785-3181-4084-83E6-9E9239E3C72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ALCANCE </a:t>
          </a:r>
          <a:endParaRPr lang="es-ES" dirty="0">
            <a:solidFill>
              <a:schemeClr val="tx1"/>
            </a:solidFill>
          </a:endParaRPr>
        </a:p>
      </dgm:t>
    </dgm:pt>
    <dgm:pt modelId="{15F05E1B-1614-4D33-8FBD-C172C7BCF7D0}" type="parTrans" cxnId="{56654B47-3C86-44CC-AE87-ABEF60BF88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283739-57DC-442C-BF08-3CC1EE490788}" type="sibTrans" cxnId="{56654B47-3C86-44CC-AE87-ABEF60BF88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2E7577-72F9-410C-B279-7DED7610C1C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ENFOQUE</a:t>
          </a:r>
          <a:endParaRPr lang="es-ES" dirty="0">
            <a:solidFill>
              <a:schemeClr val="tx1"/>
            </a:solidFill>
          </a:endParaRPr>
        </a:p>
      </dgm:t>
    </dgm:pt>
    <dgm:pt modelId="{F8523C8C-A54D-4403-8AEB-1B59CB76DB00}" type="parTrans" cxnId="{7AEDFE56-731F-4BBE-9760-28381B271C4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630E3F-55D0-4FED-8807-0EB7700911B0}" type="sibTrans" cxnId="{7AEDFE56-731F-4BBE-9760-28381B271C4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F3C4B6-01C1-474D-94A6-D68FFD88203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COMPONENTES AUDITADOS </a:t>
          </a:r>
          <a:endParaRPr lang="es-ES" dirty="0">
            <a:solidFill>
              <a:schemeClr val="tx1"/>
            </a:solidFill>
          </a:endParaRPr>
        </a:p>
      </dgm:t>
    </dgm:pt>
    <dgm:pt modelId="{F989CA23-B282-4D10-849C-BF005BEF4ECF}" type="parTrans" cxnId="{8968C571-C48E-42E0-ADF8-AE6C919229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6127F5-2411-4CF8-AB26-F18EDAD4BE14}" type="sibTrans" cxnId="{8968C571-C48E-42E0-ADF8-AE6C919229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1E0159-C695-4051-91AC-1D39FD93CBCF}">
      <dgm:prSet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INDICADORES UTILIZADOS</a:t>
          </a:r>
          <a:endParaRPr lang="es-ES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FF7FEF1-DCB9-49B2-8C3B-D6867621049E}" type="parTrans" cxnId="{F6A0D261-7973-4848-96A5-7734C672A3A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0BE294-7E4C-47E2-B611-36D2EC3B06B8}" type="sibTrans" cxnId="{F6A0D261-7973-4848-96A5-7734C672A3A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AABE0F-9DAD-4047-AEE9-0C7E9B685C32}" type="pres">
      <dgm:prSet presAssocID="{73594D3D-77F5-4B9C-A87C-6E8DEA9BB3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A0617F-2981-43C7-8831-9DD326D95A72}" type="pres">
      <dgm:prSet presAssocID="{4F530043-6DD7-4AA5-A640-CEBBF577DE8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D161C-7A3B-463B-B311-3EEC0A736FF0}" type="pres">
      <dgm:prSet presAssocID="{D728CCD8-10ED-41A6-8836-3E8FE7518114}" presName="sibTrans" presStyleLbl="sibTrans1D1" presStyleIdx="0" presStyleCnt="5"/>
      <dgm:spPr/>
      <dgm:t>
        <a:bodyPr/>
        <a:lstStyle/>
        <a:p>
          <a:endParaRPr lang="es-ES"/>
        </a:p>
      </dgm:t>
    </dgm:pt>
    <dgm:pt modelId="{38A19803-AD21-4EA9-8F5A-DA312E9CB1DD}" type="pres">
      <dgm:prSet presAssocID="{D728CCD8-10ED-41A6-8836-3E8FE7518114}" presName="connectorText" presStyleLbl="sibTrans1D1" presStyleIdx="0" presStyleCnt="5"/>
      <dgm:spPr/>
      <dgm:t>
        <a:bodyPr/>
        <a:lstStyle/>
        <a:p>
          <a:endParaRPr lang="es-ES"/>
        </a:p>
      </dgm:t>
    </dgm:pt>
    <dgm:pt modelId="{3F4C40C2-216D-4B74-AECE-D86B12378ECB}" type="pres">
      <dgm:prSet presAssocID="{74C14E12-5F8B-4EB2-B2BC-1DE98C1D30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FF72C8-53BF-4091-A748-CC575F47F62C}" type="pres">
      <dgm:prSet presAssocID="{7BAED3DE-27B6-411D-876C-B06F3B3087EC}" presName="sibTrans" presStyleLbl="sibTrans1D1" presStyleIdx="1" presStyleCnt="5"/>
      <dgm:spPr/>
      <dgm:t>
        <a:bodyPr/>
        <a:lstStyle/>
        <a:p>
          <a:endParaRPr lang="es-ES"/>
        </a:p>
      </dgm:t>
    </dgm:pt>
    <dgm:pt modelId="{5CF8CAE2-55DC-4057-9304-49A0AF2BFF95}" type="pres">
      <dgm:prSet presAssocID="{7BAED3DE-27B6-411D-876C-B06F3B3087EC}" presName="connectorText" presStyleLbl="sibTrans1D1" presStyleIdx="1" presStyleCnt="5"/>
      <dgm:spPr/>
      <dgm:t>
        <a:bodyPr/>
        <a:lstStyle/>
        <a:p>
          <a:endParaRPr lang="es-ES"/>
        </a:p>
      </dgm:t>
    </dgm:pt>
    <dgm:pt modelId="{2351C551-10B5-4B77-A31A-768AC9CE28E8}" type="pres">
      <dgm:prSet presAssocID="{088C8785-3181-4084-83E6-9E9239E3C7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EA4833-6B80-4B1E-B3D2-81FCC7DE1D2C}" type="pres">
      <dgm:prSet presAssocID="{51283739-57DC-442C-BF08-3CC1EE490788}" presName="sibTrans" presStyleLbl="sibTrans1D1" presStyleIdx="2" presStyleCnt="5"/>
      <dgm:spPr/>
      <dgm:t>
        <a:bodyPr/>
        <a:lstStyle/>
        <a:p>
          <a:endParaRPr lang="es-ES"/>
        </a:p>
      </dgm:t>
    </dgm:pt>
    <dgm:pt modelId="{751E49CD-11E4-4FC7-B280-EE5E4756145E}" type="pres">
      <dgm:prSet presAssocID="{51283739-57DC-442C-BF08-3CC1EE490788}" presName="connectorText" presStyleLbl="sibTrans1D1" presStyleIdx="2" presStyleCnt="5"/>
      <dgm:spPr/>
      <dgm:t>
        <a:bodyPr/>
        <a:lstStyle/>
        <a:p>
          <a:endParaRPr lang="es-ES"/>
        </a:p>
      </dgm:t>
    </dgm:pt>
    <dgm:pt modelId="{7A389486-9732-4BC8-803E-4F7EA2A26B14}" type="pres">
      <dgm:prSet presAssocID="{2F2E7577-72F9-410C-B279-7DED7610C1C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7E7A1-2994-4B15-A2FF-3EABF812A63A}" type="pres">
      <dgm:prSet presAssocID="{6E630E3F-55D0-4FED-8807-0EB7700911B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949AD6F1-C56E-49EF-8737-B663C0230870}" type="pres">
      <dgm:prSet presAssocID="{6E630E3F-55D0-4FED-8807-0EB7700911B0}" presName="connectorText" presStyleLbl="sibTrans1D1" presStyleIdx="3" presStyleCnt="5"/>
      <dgm:spPr/>
      <dgm:t>
        <a:bodyPr/>
        <a:lstStyle/>
        <a:p>
          <a:endParaRPr lang="es-ES"/>
        </a:p>
      </dgm:t>
    </dgm:pt>
    <dgm:pt modelId="{65E757F0-2500-4E98-8C11-0656986FEE07}" type="pres">
      <dgm:prSet presAssocID="{40F3C4B6-01C1-474D-94A6-D68FFD88203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8692F6-4346-4D38-B3B3-042F0F671D7C}" type="pres">
      <dgm:prSet presAssocID="{D26127F5-2411-4CF8-AB26-F18EDAD4BE14}" presName="sibTrans" presStyleLbl="sibTrans1D1" presStyleIdx="4" presStyleCnt="5"/>
      <dgm:spPr/>
      <dgm:t>
        <a:bodyPr/>
        <a:lstStyle/>
        <a:p>
          <a:endParaRPr lang="es-ES"/>
        </a:p>
      </dgm:t>
    </dgm:pt>
    <dgm:pt modelId="{B2D235E0-1208-43F7-BC07-C4C8D4E574FB}" type="pres">
      <dgm:prSet presAssocID="{D26127F5-2411-4CF8-AB26-F18EDAD4BE14}" presName="connectorText" presStyleLbl="sibTrans1D1" presStyleIdx="4" presStyleCnt="5"/>
      <dgm:spPr/>
      <dgm:t>
        <a:bodyPr/>
        <a:lstStyle/>
        <a:p>
          <a:endParaRPr lang="es-ES"/>
        </a:p>
      </dgm:t>
    </dgm:pt>
    <dgm:pt modelId="{6CFB82AF-BFF6-453A-9FFE-716909CC5C06}" type="pres">
      <dgm:prSet presAssocID="{021E0159-C695-4051-91AC-1D39FD93CB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088118-9B5E-4269-80B1-B105D84009E7}" type="presOf" srcId="{51283739-57DC-442C-BF08-3CC1EE490788}" destId="{751E49CD-11E4-4FC7-B280-EE5E4756145E}" srcOrd="1" destOrd="0" presId="urn:microsoft.com/office/officeart/2005/8/layout/bProcess3"/>
    <dgm:cxn modelId="{C10E36B8-4CE9-4181-A1B9-089E23243992}" type="presOf" srcId="{D728CCD8-10ED-41A6-8836-3E8FE7518114}" destId="{38A19803-AD21-4EA9-8F5A-DA312E9CB1DD}" srcOrd="1" destOrd="0" presId="urn:microsoft.com/office/officeart/2005/8/layout/bProcess3"/>
    <dgm:cxn modelId="{0BA1886F-554A-4E30-8F2A-EFCDFF33CD83}" type="presOf" srcId="{D26127F5-2411-4CF8-AB26-F18EDAD4BE14}" destId="{B2D235E0-1208-43F7-BC07-C4C8D4E574FB}" srcOrd="1" destOrd="0" presId="urn:microsoft.com/office/officeart/2005/8/layout/bProcess3"/>
    <dgm:cxn modelId="{EC8AE75C-9704-44B8-B11A-50A8F72B036C}" type="presOf" srcId="{40F3C4B6-01C1-474D-94A6-D68FFD882036}" destId="{65E757F0-2500-4E98-8C11-0656986FEE07}" srcOrd="0" destOrd="0" presId="urn:microsoft.com/office/officeart/2005/8/layout/bProcess3"/>
    <dgm:cxn modelId="{3DA5C2BE-4DB4-4F97-B542-8C609D9BC843}" type="presOf" srcId="{7BAED3DE-27B6-411D-876C-B06F3B3087EC}" destId="{A6FF72C8-53BF-4091-A748-CC575F47F62C}" srcOrd="0" destOrd="0" presId="urn:microsoft.com/office/officeart/2005/8/layout/bProcess3"/>
    <dgm:cxn modelId="{68659BC7-E9EC-469C-95D5-B2E215FA6946}" type="presOf" srcId="{6E630E3F-55D0-4FED-8807-0EB7700911B0}" destId="{949AD6F1-C56E-49EF-8737-B663C0230870}" srcOrd="1" destOrd="0" presId="urn:microsoft.com/office/officeart/2005/8/layout/bProcess3"/>
    <dgm:cxn modelId="{EA9C0622-F5F0-490E-AC03-39E2640FE339}" type="presOf" srcId="{2F2E7577-72F9-410C-B279-7DED7610C1C0}" destId="{7A389486-9732-4BC8-803E-4F7EA2A26B14}" srcOrd="0" destOrd="0" presId="urn:microsoft.com/office/officeart/2005/8/layout/bProcess3"/>
    <dgm:cxn modelId="{291A8984-6CE8-42E1-85E0-3DFEBEF93B11}" type="presOf" srcId="{74C14E12-5F8B-4EB2-B2BC-1DE98C1D306F}" destId="{3F4C40C2-216D-4B74-AECE-D86B12378ECB}" srcOrd="0" destOrd="0" presId="urn:microsoft.com/office/officeart/2005/8/layout/bProcess3"/>
    <dgm:cxn modelId="{7D585516-B6B5-446C-BD1D-F638254BB7EF}" type="presOf" srcId="{D728CCD8-10ED-41A6-8836-3E8FE7518114}" destId="{935D161C-7A3B-463B-B311-3EEC0A736FF0}" srcOrd="0" destOrd="0" presId="urn:microsoft.com/office/officeart/2005/8/layout/bProcess3"/>
    <dgm:cxn modelId="{D6CDCEFB-58FE-42F3-8B22-563B57F53B4B}" type="presOf" srcId="{6E630E3F-55D0-4FED-8807-0EB7700911B0}" destId="{4997E7A1-2994-4B15-A2FF-3EABF812A63A}" srcOrd="0" destOrd="0" presId="urn:microsoft.com/office/officeart/2005/8/layout/bProcess3"/>
    <dgm:cxn modelId="{33A4E6EB-2629-49F8-8621-5844C6C3D394}" srcId="{73594D3D-77F5-4B9C-A87C-6E8DEA9BB38F}" destId="{4F530043-6DD7-4AA5-A640-CEBBF577DE88}" srcOrd="0" destOrd="0" parTransId="{7515120F-EEB1-4518-83A5-988986D10EB5}" sibTransId="{D728CCD8-10ED-41A6-8836-3E8FE7518114}"/>
    <dgm:cxn modelId="{7AEDFE56-731F-4BBE-9760-28381B271C48}" srcId="{73594D3D-77F5-4B9C-A87C-6E8DEA9BB38F}" destId="{2F2E7577-72F9-410C-B279-7DED7610C1C0}" srcOrd="3" destOrd="0" parTransId="{F8523C8C-A54D-4403-8AEB-1B59CB76DB00}" sibTransId="{6E630E3F-55D0-4FED-8807-0EB7700911B0}"/>
    <dgm:cxn modelId="{165B75F2-4A26-4E34-A103-7E3B10A40E7A}" type="presOf" srcId="{4F530043-6DD7-4AA5-A640-CEBBF577DE88}" destId="{E4A0617F-2981-43C7-8831-9DD326D95A72}" srcOrd="0" destOrd="0" presId="urn:microsoft.com/office/officeart/2005/8/layout/bProcess3"/>
    <dgm:cxn modelId="{56654B47-3C86-44CC-AE87-ABEF60BF8831}" srcId="{73594D3D-77F5-4B9C-A87C-6E8DEA9BB38F}" destId="{088C8785-3181-4084-83E6-9E9239E3C725}" srcOrd="2" destOrd="0" parTransId="{15F05E1B-1614-4D33-8FBD-C172C7BCF7D0}" sibTransId="{51283739-57DC-442C-BF08-3CC1EE490788}"/>
    <dgm:cxn modelId="{F6A0D261-7973-4848-96A5-7734C672A3A4}" srcId="{73594D3D-77F5-4B9C-A87C-6E8DEA9BB38F}" destId="{021E0159-C695-4051-91AC-1D39FD93CBCF}" srcOrd="5" destOrd="0" parTransId="{6FF7FEF1-DCB9-49B2-8C3B-D6867621049E}" sibTransId="{6C0BE294-7E4C-47E2-B611-36D2EC3B06B8}"/>
    <dgm:cxn modelId="{8968C571-C48E-42E0-ADF8-AE6C9192298C}" srcId="{73594D3D-77F5-4B9C-A87C-6E8DEA9BB38F}" destId="{40F3C4B6-01C1-474D-94A6-D68FFD882036}" srcOrd="4" destOrd="0" parTransId="{F989CA23-B282-4D10-849C-BF005BEF4ECF}" sibTransId="{D26127F5-2411-4CF8-AB26-F18EDAD4BE14}"/>
    <dgm:cxn modelId="{77DBA8B7-A016-4D11-90D3-975822B75701}" type="presOf" srcId="{021E0159-C695-4051-91AC-1D39FD93CBCF}" destId="{6CFB82AF-BFF6-453A-9FFE-716909CC5C06}" srcOrd="0" destOrd="0" presId="urn:microsoft.com/office/officeart/2005/8/layout/bProcess3"/>
    <dgm:cxn modelId="{0551BA76-EDD9-4C62-A94D-5BCEF95EBE51}" type="presOf" srcId="{73594D3D-77F5-4B9C-A87C-6E8DEA9BB38F}" destId="{C3AABE0F-9DAD-4047-AEE9-0C7E9B685C32}" srcOrd="0" destOrd="0" presId="urn:microsoft.com/office/officeart/2005/8/layout/bProcess3"/>
    <dgm:cxn modelId="{AB36E838-F7A7-44FC-BA9B-F50E6D77C37B}" srcId="{73594D3D-77F5-4B9C-A87C-6E8DEA9BB38F}" destId="{74C14E12-5F8B-4EB2-B2BC-1DE98C1D306F}" srcOrd="1" destOrd="0" parTransId="{F83AE007-46F9-41BC-8777-02AD340A8B97}" sibTransId="{7BAED3DE-27B6-411D-876C-B06F3B3087EC}"/>
    <dgm:cxn modelId="{B13619D5-F9C4-4621-A0F4-084F0F8E6F31}" type="presOf" srcId="{088C8785-3181-4084-83E6-9E9239E3C725}" destId="{2351C551-10B5-4B77-A31A-768AC9CE28E8}" srcOrd="0" destOrd="0" presId="urn:microsoft.com/office/officeart/2005/8/layout/bProcess3"/>
    <dgm:cxn modelId="{2570A4D7-5AAA-4138-A58B-D5F976DA8C37}" type="presOf" srcId="{7BAED3DE-27B6-411D-876C-B06F3B3087EC}" destId="{5CF8CAE2-55DC-4057-9304-49A0AF2BFF95}" srcOrd="1" destOrd="0" presId="urn:microsoft.com/office/officeart/2005/8/layout/bProcess3"/>
    <dgm:cxn modelId="{7EF7AD3E-F6A6-4235-9AC2-31A6DF33C418}" type="presOf" srcId="{D26127F5-2411-4CF8-AB26-F18EDAD4BE14}" destId="{5D8692F6-4346-4D38-B3B3-042F0F671D7C}" srcOrd="0" destOrd="0" presId="urn:microsoft.com/office/officeart/2005/8/layout/bProcess3"/>
    <dgm:cxn modelId="{0C04291E-160F-473D-B552-DD1C1173F4C9}" type="presOf" srcId="{51283739-57DC-442C-BF08-3CC1EE490788}" destId="{5AEA4833-6B80-4B1E-B3D2-81FCC7DE1D2C}" srcOrd="0" destOrd="0" presId="urn:microsoft.com/office/officeart/2005/8/layout/bProcess3"/>
    <dgm:cxn modelId="{2B9E789C-5A70-4D3D-BD35-B7B8B552336F}" type="presParOf" srcId="{C3AABE0F-9DAD-4047-AEE9-0C7E9B685C32}" destId="{E4A0617F-2981-43C7-8831-9DD326D95A72}" srcOrd="0" destOrd="0" presId="urn:microsoft.com/office/officeart/2005/8/layout/bProcess3"/>
    <dgm:cxn modelId="{DEDEC815-D9F5-4D0C-B9CA-9D288EF2E4EF}" type="presParOf" srcId="{C3AABE0F-9DAD-4047-AEE9-0C7E9B685C32}" destId="{935D161C-7A3B-463B-B311-3EEC0A736FF0}" srcOrd="1" destOrd="0" presId="urn:microsoft.com/office/officeart/2005/8/layout/bProcess3"/>
    <dgm:cxn modelId="{1979005C-47EC-427E-8CB1-0786C911BC5B}" type="presParOf" srcId="{935D161C-7A3B-463B-B311-3EEC0A736FF0}" destId="{38A19803-AD21-4EA9-8F5A-DA312E9CB1DD}" srcOrd="0" destOrd="0" presId="urn:microsoft.com/office/officeart/2005/8/layout/bProcess3"/>
    <dgm:cxn modelId="{D51D8AC6-6C83-40C1-9780-D733EB789772}" type="presParOf" srcId="{C3AABE0F-9DAD-4047-AEE9-0C7E9B685C32}" destId="{3F4C40C2-216D-4B74-AECE-D86B12378ECB}" srcOrd="2" destOrd="0" presId="urn:microsoft.com/office/officeart/2005/8/layout/bProcess3"/>
    <dgm:cxn modelId="{E196647B-AB15-4AE6-AA2D-D1391B47B9FF}" type="presParOf" srcId="{C3AABE0F-9DAD-4047-AEE9-0C7E9B685C32}" destId="{A6FF72C8-53BF-4091-A748-CC575F47F62C}" srcOrd="3" destOrd="0" presId="urn:microsoft.com/office/officeart/2005/8/layout/bProcess3"/>
    <dgm:cxn modelId="{BAE82232-0AFB-4DC2-9252-EB2F624ED376}" type="presParOf" srcId="{A6FF72C8-53BF-4091-A748-CC575F47F62C}" destId="{5CF8CAE2-55DC-4057-9304-49A0AF2BFF95}" srcOrd="0" destOrd="0" presId="urn:microsoft.com/office/officeart/2005/8/layout/bProcess3"/>
    <dgm:cxn modelId="{0B81D834-272D-4803-A985-8EBF09F42F1F}" type="presParOf" srcId="{C3AABE0F-9DAD-4047-AEE9-0C7E9B685C32}" destId="{2351C551-10B5-4B77-A31A-768AC9CE28E8}" srcOrd="4" destOrd="0" presId="urn:microsoft.com/office/officeart/2005/8/layout/bProcess3"/>
    <dgm:cxn modelId="{345A9CCE-5755-4044-9163-E3E20484558F}" type="presParOf" srcId="{C3AABE0F-9DAD-4047-AEE9-0C7E9B685C32}" destId="{5AEA4833-6B80-4B1E-B3D2-81FCC7DE1D2C}" srcOrd="5" destOrd="0" presId="urn:microsoft.com/office/officeart/2005/8/layout/bProcess3"/>
    <dgm:cxn modelId="{5FE462BF-EAD6-4BC1-8D68-3668D6AF8038}" type="presParOf" srcId="{5AEA4833-6B80-4B1E-B3D2-81FCC7DE1D2C}" destId="{751E49CD-11E4-4FC7-B280-EE5E4756145E}" srcOrd="0" destOrd="0" presId="urn:microsoft.com/office/officeart/2005/8/layout/bProcess3"/>
    <dgm:cxn modelId="{BF81F595-3379-405E-86AF-C181CEA1E6CB}" type="presParOf" srcId="{C3AABE0F-9DAD-4047-AEE9-0C7E9B685C32}" destId="{7A389486-9732-4BC8-803E-4F7EA2A26B14}" srcOrd="6" destOrd="0" presId="urn:microsoft.com/office/officeart/2005/8/layout/bProcess3"/>
    <dgm:cxn modelId="{8F248268-6AA3-49F3-8DC0-A1BA4E6C5342}" type="presParOf" srcId="{C3AABE0F-9DAD-4047-AEE9-0C7E9B685C32}" destId="{4997E7A1-2994-4B15-A2FF-3EABF812A63A}" srcOrd="7" destOrd="0" presId="urn:microsoft.com/office/officeart/2005/8/layout/bProcess3"/>
    <dgm:cxn modelId="{AA0D7FEC-CB7D-4CC3-8AA0-BFF9F52634FA}" type="presParOf" srcId="{4997E7A1-2994-4B15-A2FF-3EABF812A63A}" destId="{949AD6F1-C56E-49EF-8737-B663C0230870}" srcOrd="0" destOrd="0" presId="urn:microsoft.com/office/officeart/2005/8/layout/bProcess3"/>
    <dgm:cxn modelId="{F7A0C9A3-1FF3-433D-9893-2275FDED7908}" type="presParOf" srcId="{C3AABE0F-9DAD-4047-AEE9-0C7E9B685C32}" destId="{65E757F0-2500-4E98-8C11-0656986FEE07}" srcOrd="8" destOrd="0" presId="urn:microsoft.com/office/officeart/2005/8/layout/bProcess3"/>
    <dgm:cxn modelId="{B6B82532-FEC4-479D-BA62-EFD7E68BB63B}" type="presParOf" srcId="{C3AABE0F-9DAD-4047-AEE9-0C7E9B685C32}" destId="{5D8692F6-4346-4D38-B3B3-042F0F671D7C}" srcOrd="9" destOrd="0" presId="urn:microsoft.com/office/officeart/2005/8/layout/bProcess3"/>
    <dgm:cxn modelId="{C7C52E82-D022-4BCB-BF72-F2D2BA52193D}" type="presParOf" srcId="{5D8692F6-4346-4D38-B3B3-042F0F671D7C}" destId="{B2D235E0-1208-43F7-BC07-C4C8D4E574FB}" srcOrd="0" destOrd="0" presId="urn:microsoft.com/office/officeart/2005/8/layout/bProcess3"/>
    <dgm:cxn modelId="{0B5C0447-EB24-4D17-97D9-3268BEC9624A}" type="presParOf" srcId="{C3AABE0F-9DAD-4047-AEE9-0C7E9B685C32}" destId="{6CFB82AF-BFF6-453A-9FFE-716909CC5C06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594D3D-77F5-4B9C-A87C-6E8DEA9BB38F}" type="doc">
      <dgm:prSet loTypeId="urn:microsoft.com/office/officeart/2005/8/layout/bProcess3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F530043-6DD7-4AA5-A640-CEBBF577DE88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MISIÓN</a:t>
          </a:r>
          <a:endParaRPr lang="es-ES" dirty="0">
            <a:solidFill>
              <a:schemeClr val="tx1"/>
            </a:solidFill>
          </a:endParaRPr>
        </a:p>
      </dgm:t>
    </dgm:pt>
    <dgm:pt modelId="{7515120F-EEB1-4518-83A5-988986D10EB5}" type="parTrans" cxnId="{33A4E6EB-2629-49F8-8621-5844C6C3D3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28CCD8-10ED-41A6-8836-3E8FE7518114}" type="sibTrans" cxnId="{33A4E6EB-2629-49F8-8621-5844C6C3D3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C14E12-5F8B-4EB2-B2BC-1DE98C1D306F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VISIÓN</a:t>
          </a:r>
          <a:endParaRPr lang="es-ES" dirty="0">
            <a:solidFill>
              <a:schemeClr val="tx1"/>
            </a:solidFill>
          </a:endParaRPr>
        </a:p>
      </dgm:t>
    </dgm:pt>
    <dgm:pt modelId="{F83AE007-46F9-41BC-8777-02AD340A8B97}" type="parTrans" cxnId="{AB36E838-F7A7-44FC-BA9B-F50E6D77C3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D3DE-27B6-411D-876C-B06F3B3087EC}" type="sibTrans" cxnId="{AB36E838-F7A7-44FC-BA9B-F50E6D77C3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8C8785-3181-4084-83E6-9E9239E3C725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BASE LEGAL</a:t>
          </a:r>
          <a:endParaRPr lang="es-ES" dirty="0">
            <a:solidFill>
              <a:schemeClr val="tx1"/>
            </a:solidFill>
          </a:endParaRPr>
        </a:p>
      </dgm:t>
    </dgm:pt>
    <dgm:pt modelId="{15F05E1B-1614-4D33-8FBD-C172C7BCF7D0}" type="parTrans" cxnId="{56654B47-3C86-44CC-AE87-ABEF60BF88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283739-57DC-442C-BF08-3CC1EE490788}" type="sibTrans" cxnId="{56654B47-3C86-44CC-AE87-ABEF60BF88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2E7577-72F9-410C-B279-7DED7610C1C0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ESTRUCTURA ORGÁNICA</a:t>
          </a:r>
          <a:endParaRPr lang="es-ES" dirty="0">
            <a:solidFill>
              <a:schemeClr val="tx1"/>
            </a:solidFill>
          </a:endParaRPr>
        </a:p>
      </dgm:t>
    </dgm:pt>
    <dgm:pt modelId="{F8523C8C-A54D-4403-8AEB-1B59CB76DB00}" type="parTrans" cxnId="{7AEDFE56-731F-4BBE-9760-28381B271C4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630E3F-55D0-4FED-8807-0EB7700911B0}" type="sibTrans" cxnId="{7AEDFE56-731F-4BBE-9760-28381B271C4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F3C4B6-01C1-474D-94A6-D68FFD882036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OBJETIVOS</a:t>
          </a:r>
          <a:endParaRPr lang="es-ES" dirty="0">
            <a:solidFill>
              <a:schemeClr val="tx1"/>
            </a:solidFill>
          </a:endParaRPr>
        </a:p>
      </dgm:t>
    </dgm:pt>
    <dgm:pt modelId="{F989CA23-B282-4D10-849C-BF005BEF4ECF}" type="parTrans" cxnId="{8968C571-C48E-42E0-ADF8-AE6C919229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6127F5-2411-4CF8-AB26-F18EDAD4BE14}" type="sibTrans" cxnId="{8968C571-C48E-42E0-ADF8-AE6C919229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AABE0F-9DAD-4047-AEE9-0C7E9B685C32}" type="pres">
      <dgm:prSet presAssocID="{73594D3D-77F5-4B9C-A87C-6E8DEA9BB3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A0617F-2981-43C7-8831-9DD326D95A72}" type="pres">
      <dgm:prSet presAssocID="{4F530043-6DD7-4AA5-A640-CEBBF577DE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D161C-7A3B-463B-B311-3EEC0A736FF0}" type="pres">
      <dgm:prSet presAssocID="{D728CCD8-10ED-41A6-8836-3E8FE7518114}" presName="sibTrans" presStyleLbl="sibTrans1D1" presStyleIdx="0" presStyleCnt="4"/>
      <dgm:spPr/>
      <dgm:t>
        <a:bodyPr/>
        <a:lstStyle/>
        <a:p>
          <a:endParaRPr lang="es-ES"/>
        </a:p>
      </dgm:t>
    </dgm:pt>
    <dgm:pt modelId="{38A19803-AD21-4EA9-8F5A-DA312E9CB1DD}" type="pres">
      <dgm:prSet presAssocID="{D728CCD8-10ED-41A6-8836-3E8FE7518114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3F4C40C2-216D-4B74-AECE-D86B12378ECB}" type="pres">
      <dgm:prSet presAssocID="{74C14E12-5F8B-4EB2-B2BC-1DE98C1D30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FF72C8-53BF-4091-A748-CC575F47F62C}" type="pres">
      <dgm:prSet presAssocID="{7BAED3DE-27B6-411D-876C-B06F3B3087EC}" presName="sibTrans" presStyleLbl="sibTrans1D1" presStyleIdx="1" presStyleCnt="4"/>
      <dgm:spPr/>
      <dgm:t>
        <a:bodyPr/>
        <a:lstStyle/>
        <a:p>
          <a:endParaRPr lang="es-ES"/>
        </a:p>
      </dgm:t>
    </dgm:pt>
    <dgm:pt modelId="{5CF8CAE2-55DC-4057-9304-49A0AF2BFF95}" type="pres">
      <dgm:prSet presAssocID="{7BAED3DE-27B6-411D-876C-B06F3B3087EC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2351C551-10B5-4B77-A31A-768AC9CE28E8}" type="pres">
      <dgm:prSet presAssocID="{088C8785-3181-4084-83E6-9E9239E3C7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EA4833-6B80-4B1E-B3D2-81FCC7DE1D2C}" type="pres">
      <dgm:prSet presAssocID="{51283739-57DC-442C-BF08-3CC1EE490788}" presName="sibTrans" presStyleLbl="sibTrans1D1" presStyleIdx="2" presStyleCnt="4"/>
      <dgm:spPr/>
      <dgm:t>
        <a:bodyPr/>
        <a:lstStyle/>
        <a:p>
          <a:endParaRPr lang="es-ES"/>
        </a:p>
      </dgm:t>
    </dgm:pt>
    <dgm:pt modelId="{751E49CD-11E4-4FC7-B280-EE5E4756145E}" type="pres">
      <dgm:prSet presAssocID="{51283739-57DC-442C-BF08-3CC1EE490788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7A389486-9732-4BC8-803E-4F7EA2A26B14}" type="pres">
      <dgm:prSet presAssocID="{2F2E7577-72F9-410C-B279-7DED7610C1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7E7A1-2994-4B15-A2FF-3EABF812A63A}" type="pres">
      <dgm:prSet presAssocID="{6E630E3F-55D0-4FED-8807-0EB7700911B0}" presName="sibTrans" presStyleLbl="sibTrans1D1" presStyleIdx="3" presStyleCnt="4"/>
      <dgm:spPr/>
      <dgm:t>
        <a:bodyPr/>
        <a:lstStyle/>
        <a:p>
          <a:endParaRPr lang="es-ES"/>
        </a:p>
      </dgm:t>
    </dgm:pt>
    <dgm:pt modelId="{949AD6F1-C56E-49EF-8737-B663C0230870}" type="pres">
      <dgm:prSet presAssocID="{6E630E3F-55D0-4FED-8807-0EB7700911B0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65E757F0-2500-4E98-8C11-0656986FEE07}" type="pres">
      <dgm:prSet presAssocID="{40F3C4B6-01C1-474D-94A6-D68FFD88203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33B9DD-8A30-4DB3-BBE4-8208C16E1661}" type="presOf" srcId="{7BAED3DE-27B6-411D-876C-B06F3B3087EC}" destId="{A6FF72C8-53BF-4091-A748-CC575F47F62C}" srcOrd="0" destOrd="0" presId="urn:microsoft.com/office/officeart/2005/8/layout/bProcess3"/>
    <dgm:cxn modelId="{789DB765-195F-46E0-AFA1-4F6343E8C91C}" type="presOf" srcId="{6E630E3F-55D0-4FED-8807-0EB7700911B0}" destId="{4997E7A1-2994-4B15-A2FF-3EABF812A63A}" srcOrd="0" destOrd="0" presId="urn:microsoft.com/office/officeart/2005/8/layout/bProcess3"/>
    <dgm:cxn modelId="{AF5F9F3D-15FD-47A0-82AD-E9CD02A7B057}" type="presOf" srcId="{7BAED3DE-27B6-411D-876C-B06F3B3087EC}" destId="{5CF8CAE2-55DC-4057-9304-49A0AF2BFF95}" srcOrd="1" destOrd="0" presId="urn:microsoft.com/office/officeart/2005/8/layout/bProcess3"/>
    <dgm:cxn modelId="{D0CB3F59-BECA-4D15-9CBE-0C8C69749EE6}" type="presOf" srcId="{51283739-57DC-442C-BF08-3CC1EE490788}" destId="{5AEA4833-6B80-4B1E-B3D2-81FCC7DE1D2C}" srcOrd="0" destOrd="0" presId="urn:microsoft.com/office/officeart/2005/8/layout/bProcess3"/>
    <dgm:cxn modelId="{D93C94B2-2FB4-41A1-8CC5-9FFA22453AAF}" type="presOf" srcId="{74C14E12-5F8B-4EB2-B2BC-1DE98C1D306F}" destId="{3F4C40C2-216D-4B74-AECE-D86B12378ECB}" srcOrd="0" destOrd="0" presId="urn:microsoft.com/office/officeart/2005/8/layout/bProcess3"/>
    <dgm:cxn modelId="{33A4E6EB-2629-49F8-8621-5844C6C3D394}" srcId="{73594D3D-77F5-4B9C-A87C-6E8DEA9BB38F}" destId="{4F530043-6DD7-4AA5-A640-CEBBF577DE88}" srcOrd="0" destOrd="0" parTransId="{7515120F-EEB1-4518-83A5-988986D10EB5}" sibTransId="{D728CCD8-10ED-41A6-8836-3E8FE7518114}"/>
    <dgm:cxn modelId="{7AEDFE56-731F-4BBE-9760-28381B271C48}" srcId="{73594D3D-77F5-4B9C-A87C-6E8DEA9BB38F}" destId="{2F2E7577-72F9-410C-B279-7DED7610C1C0}" srcOrd="3" destOrd="0" parTransId="{F8523C8C-A54D-4403-8AEB-1B59CB76DB00}" sibTransId="{6E630E3F-55D0-4FED-8807-0EB7700911B0}"/>
    <dgm:cxn modelId="{BF1C1C78-8360-45F0-85E3-A0226A4DFDD8}" type="presOf" srcId="{D728CCD8-10ED-41A6-8836-3E8FE7518114}" destId="{935D161C-7A3B-463B-B311-3EEC0A736FF0}" srcOrd="0" destOrd="0" presId="urn:microsoft.com/office/officeart/2005/8/layout/bProcess3"/>
    <dgm:cxn modelId="{2F8E4EA0-1F34-4D42-A60D-8C37F71BDD19}" type="presOf" srcId="{51283739-57DC-442C-BF08-3CC1EE490788}" destId="{751E49CD-11E4-4FC7-B280-EE5E4756145E}" srcOrd="1" destOrd="0" presId="urn:microsoft.com/office/officeart/2005/8/layout/bProcess3"/>
    <dgm:cxn modelId="{56654B47-3C86-44CC-AE87-ABEF60BF8831}" srcId="{73594D3D-77F5-4B9C-A87C-6E8DEA9BB38F}" destId="{088C8785-3181-4084-83E6-9E9239E3C725}" srcOrd="2" destOrd="0" parTransId="{15F05E1B-1614-4D33-8FBD-C172C7BCF7D0}" sibTransId="{51283739-57DC-442C-BF08-3CC1EE490788}"/>
    <dgm:cxn modelId="{F62AAC12-4644-4C63-8A17-9F076116CFE1}" type="presOf" srcId="{2F2E7577-72F9-410C-B279-7DED7610C1C0}" destId="{7A389486-9732-4BC8-803E-4F7EA2A26B14}" srcOrd="0" destOrd="0" presId="urn:microsoft.com/office/officeart/2005/8/layout/bProcess3"/>
    <dgm:cxn modelId="{8968C571-C48E-42E0-ADF8-AE6C9192298C}" srcId="{73594D3D-77F5-4B9C-A87C-6E8DEA9BB38F}" destId="{40F3C4B6-01C1-474D-94A6-D68FFD882036}" srcOrd="4" destOrd="0" parTransId="{F989CA23-B282-4D10-849C-BF005BEF4ECF}" sibTransId="{D26127F5-2411-4CF8-AB26-F18EDAD4BE14}"/>
    <dgm:cxn modelId="{D157BEE3-3412-453E-A319-EBB276A2BB19}" type="presOf" srcId="{D728CCD8-10ED-41A6-8836-3E8FE7518114}" destId="{38A19803-AD21-4EA9-8F5A-DA312E9CB1DD}" srcOrd="1" destOrd="0" presId="urn:microsoft.com/office/officeart/2005/8/layout/bProcess3"/>
    <dgm:cxn modelId="{A7F5743B-57A3-4FB7-ABCB-2F630E5F7375}" type="presOf" srcId="{088C8785-3181-4084-83E6-9E9239E3C725}" destId="{2351C551-10B5-4B77-A31A-768AC9CE28E8}" srcOrd="0" destOrd="0" presId="urn:microsoft.com/office/officeart/2005/8/layout/bProcess3"/>
    <dgm:cxn modelId="{AB36E838-F7A7-44FC-BA9B-F50E6D77C37B}" srcId="{73594D3D-77F5-4B9C-A87C-6E8DEA9BB38F}" destId="{74C14E12-5F8B-4EB2-B2BC-1DE98C1D306F}" srcOrd="1" destOrd="0" parTransId="{F83AE007-46F9-41BC-8777-02AD340A8B97}" sibTransId="{7BAED3DE-27B6-411D-876C-B06F3B3087EC}"/>
    <dgm:cxn modelId="{AA82BF35-81AB-4F91-AFFF-D668DFAD823A}" type="presOf" srcId="{73594D3D-77F5-4B9C-A87C-6E8DEA9BB38F}" destId="{C3AABE0F-9DAD-4047-AEE9-0C7E9B685C32}" srcOrd="0" destOrd="0" presId="urn:microsoft.com/office/officeart/2005/8/layout/bProcess3"/>
    <dgm:cxn modelId="{32C4ED7F-6209-4E92-9200-7F485A9ECDB2}" type="presOf" srcId="{6E630E3F-55D0-4FED-8807-0EB7700911B0}" destId="{949AD6F1-C56E-49EF-8737-B663C0230870}" srcOrd="1" destOrd="0" presId="urn:microsoft.com/office/officeart/2005/8/layout/bProcess3"/>
    <dgm:cxn modelId="{3FFE557F-02D8-4114-8D03-E93CE206993C}" type="presOf" srcId="{40F3C4B6-01C1-474D-94A6-D68FFD882036}" destId="{65E757F0-2500-4E98-8C11-0656986FEE07}" srcOrd="0" destOrd="0" presId="urn:microsoft.com/office/officeart/2005/8/layout/bProcess3"/>
    <dgm:cxn modelId="{D70F15C3-AA7F-4719-900A-3DC05918EFA6}" type="presOf" srcId="{4F530043-6DD7-4AA5-A640-CEBBF577DE88}" destId="{E4A0617F-2981-43C7-8831-9DD326D95A72}" srcOrd="0" destOrd="0" presId="urn:microsoft.com/office/officeart/2005/8/layout/bProcess3"/>
    <dgm:cxn modelId="{C5F23B32-EAAC-4EA8-AAA8-B063821089B8}" type="presParOf" srcId="{C3AABE0F-9DAD-4047-AEE9-0C7E9B685C32}" destId="{E4A0617F-2981-43C7-8831-9DD326D95A72}" srcOrd="0" destOrd="0" presId="urn:microsoft.com/office/officeart/2005/8/layout/bProcess3"/>
    <dgm:cxn modelId="{49B2BA94-4AD7-42FA-83D5-37C75BFE804F}" type="presParOf" srcId="{C3AABE0F-9DAD-4047-AEE9-0C7E9B685C32}" destId="{935D161C-7A3B-463B-B311-3EEC0A736FF0}" srcOrd="1" destOrd="0" presId="urn:microsoft.com/office/officeart/2005/8/layout/bProcess3"/>
    <dgm:cxn modelId="{0783DB8E-533C-46B4-BD59-5A7B8576AB31}" type="presParOf" srcId="{935D161C-7A3B-463B-B311-3EEC0A736FF0}" destId="{38A19803-AD21-4EA9-8F5A-DA312E9CB1DD}" srcOrd="0" destOrd="0" presId="urn:microsoft.com/office/officeart/2005/8/layout/bProcess3"/>
    <dgm:cxn modelId="{5CCCB1A7-645C-47C9-92E9-3405B2967B74}" type="presParOf" srcId="{C3AABE0F-9DAD-4047-AEE9-0C7E9B685C32}" destId="{3F4C40C2-216D-4B74-AECE-D86B12378ECB}" srcOrd="2" destOrd="0" presId="urn:microsoft.com/office/officeart/2005/8/layout/bProcess3"/>
    <dgm:cxn modelId="{17AAB6CF-18DE-4015-BDA5-727C94090E47}" type="presParOf" srcId="{C3AABE0F-9DAD-4047-AEE9-0C7E9B685C32}" destId="{A6FF72C8-53BF-4091-A748-CC575F47F62C}" srcOrd="3" destOrd="0" presId="urn:microsoft.com/office/officeart/2005/8/layout/bProcess3"/>
    <dgm:cxn modelId="{559EF411-89C6-4160-B928-E3B765AAEB7F}" type="presParOf" srcId="{A6FF72C8-53BF-4091-A748-CC575F47F62C}" destId="{5CF8CAE2-55DC-4057-9304-49A0AF2BFF95}" srcOrd="0" destOrd="0" presId="urn:microsoft.com/office/officeart/2005/8/layout/bProcess3"/>
    <dgm:cxn modelId="{F79D0A64-A3B8-4B51-847B-1864C9A3730E}" type="presParOf" srcId="{C3AABE0F-9DAD-4047-AEE9-0C7E9B685C32}" destId="{2351C551-10B5-4B77-A31A-768AC9CE28E8}" srcOrd="4" destOrd="0" presId="urn:microsoft.com/office/officeart/2005/8/layout/bProcess3"/>
    <dgm:cxn modelId="{7878E149-F6EC-427B-BA8A-93145C400474}" type="presParOf" srcId="{C3AABE0F-9DAD-4047-AEE9-0C7E9B685C32}" destId="{5AEA4833-6B80-4B1E-B3D2-81FCC7DE1D2C}" srcOrd="5" destOrd="0" presId="urn:microsoft.com/office/officeart/2005/8/layout/bProcess3"/>
    <dgm:cxn modelId="{24A961E3-7054-4DA5-A9D5-50123DAFC874}" type="presParOf" srcId="{5AEA4833-6B80-4B1E-B3D2-81FCC7DE1D2C}" destId="{751E49CD-11E4-4FC7-B280-EE5E4756145E}" srcOrd="0" destOrd="0" presId="urn:microsoft.com/office/officeart/2005/8/layout/bProcess3"/>
    <dgm:cxn modelId="{DAC12801-DF78-4FF3-B607-F0552DBABB1B}" type="presParOf" srcId="{C3AABE0F-9DAD-4047-AEE9-0C7E9B685C32}" destId="{7A389486-9732-4BC8-803E-4F7EA2A26B14}" srcOrd="6" destOrd="0" presId="urn:microsoft.com/office/officeart/2005/8/layout/bProcess3"/>
    <dgm:cxn modelId="{C03A420D-95D1-4CF4-9CD3-35FA59C4FB10}" type="presParOf" srcId="{C3AABE0F-9DAD-4047-AEE9-0C7E9B685C32}" destId="{4997E7A1-2994-4B15-A2FF-3EABF812A63A}" srcOrd="7" destOrd="0" presId="urn:microsoft.com/office/officeart/2005/8/layout/bProcess3"/>
    <dgm:cxn modelId="{4C116DF4-E854-4379-B34E-01A78EAC5DBE}" type="presParOf" srcId="{4997E7A1-2994-4B15-A2FF-3EABF812A63A}" destId="{949AD6F1-C56E-49EF-8737-B663C0230870}" srcOrd="0" destOrd="0" presId="urn:microsoft.com/office/officeart/2005/8/layout/bProcess3"/>
    <dgm:cxn modelId="{DD0608EE-A562-4465-961B-D2AB6585E5C0}" type="presParOf" srcId="{C3AABE0F-9DAD-4047-AEE9-0C7E9B685C32}" destId="{65E757F0-2500-4E98-8C11-0656986FEE0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B382ED-C875-409C-8D1C-50DC40CEB73C}" type="doc">
      <dgm:prSet loTypeId="urn:microsoft.com/office/officeart/2005/8/layout/process4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3FA6100-7BF7-457E-8BE5-F9FAB6A569FB}">
      <dgm:prSet phldrT="[Texto]" custT="1"/>
      <dgm:spPr>
        <a:solidFill>
          <a:srgbClr val="FFD5D5"/>
        </a:solidFill>
      </dgm:spPr>
      <dgm:t>
        <a:bodyPr/>
        <a:lstStyle/>
        <a:p>
          <a:pPr algn="just"/>
          <a:r>
            <a:rPr lang="es-ES" sz="1800" b="1" u="sng" dirty="0" smtClean="0">
              <a:solidFill>
                <a:schemeClr val="tx1"/>
              </a:solidFill>
            </a:rPr>
            <a:t>CONCLUSIÓN</a:t>
          </a:r>
        </a:p>
        <a:p>
          <a:pPr algn="just"/>
          <a:r>
            <a:rPr lang="es-ES" sz="1800" dirty="0" smtClean="0">
              <a:solidFill>
                <a:schemeClr val="tx1"/>
              </a:solidFill>
            </a:rPr>
            <a:t>Se pudo verificar que un requerimiento de Médico Especialista en Cirugía no se realizó por falta de aspirantes debido a la ubicación geográfica y al difícil acceso a la unidad de salud lo que ocasiona que no cuente con la cartera de servicios para garantizar una atención de calidad a la ciudadanía.</a:t>
          </a:r>
          <a:endParaRPr lang="es-ES" sz="1800" dirty="0">
            <a:solidFill>
              <a:schemeClr val="tx1"/>
            </a:solidFill>
          </a:endParaRPr>
        </a:p>
      </dgm:t>
    </dgm:pt>
    <dgm:pt modelId="{6DE2FC75-0841-453F-935F-C59863A7D99B}" type="parTrans" cxnId="{43590820-F42B-4CA0-B17D-EFCA56BD30E8}">
      <dgm:prSet/>
      <dgm:spPr/>
      <dgm:t>
        <a:bodyPr/>
        <a:lstStyle/>
        <a:p>
          <a:endParaRPr lang="es-ES" sz="1800"/>
        </a:p>
      </dgm:t>
    </dgm:pt>
    <dgm:pt modelId="{1307EA9F-7D14-4031-9183-1B9E798CCE96}" type="sibTrans" cxnId="{43590820-F42B-4CA0-B17D-EFCA56BD30E8}">
      <dgm:prSet/>
      <dgm:spPr/>
      <dgm:t>
        <a:bodyPr/>
        <a:lstStyle/>
        <a:p>
          <a:endParaRPr lang="es-ES" sz="1800"/>
        </a:p>
      </dgm:t>
    </dgm:pt>
    <dgm:pt modelId="{DB3A80A5-400D-4369-A2D1-1F416772046B}">
      <dgm:prSet phldrT="[Texto]" custT="1"/>
      <dgm:spPr/>
      <dgm:t>
        <a:bodyPr/>
        <a:lstStyle/>
        <a:p>
          <a:pPr algn="just"/>
          <a:r>
            <a:rPr lang="es-ES" sz="1800" b="1" u="sng" dirty="0" smtClean="0"/>
            <a:t>RECOMENDACIÓN</a:t>
          </a:r>
        </a:p>
        <a:p>
          <a:pPr algn="just"/>
          <a:r>
            <a:rPr lang="es-ES" sz="1800" dirty="0" smtClean="0"/>
            <a:t>A los Directivos; </a:t>
          </a:r>
        </a:p>
        <a:p>
          <a:pPr algn="just"/>
          <a:r>
            <a:rPr lang="es-ES" sz="1800" dirty="0" smtClean="0"/>
            <a:t>Gestionar ante el Ministerio de Salud la dotación de  médicos especialistas con la finalidad de que se resuelvan los casos clínicos dentro de la unidad y no se tengan que referir a los pacientes a unidades de salud de tercer nivel y de especialidad</a:t>
          </a:r>
          <a:endParaRPr lang="es-ES" sz="1800" dirty="0"/>
        </a:p>
      </dgm:t>
    </dgm:pt>
    <dgm:pt modelId="{DDB2AD0F-F0FB-435A-9FA5-F9E853B45EBF}" type="parTrans" cxnId="{9A75CE97-570F-4F17-848C-E62F9AF9BD7D}">
      <dgm:prSet/>
      <dgm:spPr/>
      <dgm:t>
        <a:bodyPr/>
        <a:lstStyle/>
        <a:p>
          <a:endParaRPr lang="es-ES" sz="1800"/>
        </a:p>
      </dgm:t>
    </dgm:pt>
    <dgm:pt modelId="{1826C928-FEFD-420D-A579-9D8454072106}" type="sibTrans" cxnId="{9A75CE97-570F-4F17-848C-E62F9AF9BD7D}">
      <dgm:prSet/>
      <dgm:spPr/>
      <dgm:t>
        <a:bodyPr/>
        <a:lstStyle/>
        <a:p>
          <a:endParaRPr lang="es-ES" sz="1800"/>
        </a:p>
      </dgm:t>
    </dgm:pt>
    <dgm:pt modelId="{D9C63806-4230-4A33-BBB5-53C76D8A6CB9}" type="pres">
      <dgm:prSet presAssocID="{60B382ED-C875-409C-8D1C-50DC40CEB7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A782C5-E993-4429-A25E-49D0B10CF36E}" type="pres">
      <dgm:prSet presAssocID="{F3FA6100-7BF7-457E-8BE5-F9FAB6A569FB}" presName="boxAndChildren" presStyleCnt="0"/>
      <dgm:spPr/>
    </dgm:pt>
    <dgm:pt modelId="{069246E9-FEDF-4A35-83B3-5D223A00707F}" type="pres">
      <dgm:prSet presAssocID="{F3FA6100-7BF7-457E-8BE5-F9FAB6A569FB}" presName="parentTextBox" presStyleLbl="node1" presStyleIdx="0" presStyleCnt="1"/>
      <dgm:spPr/>
      <dgm:t>
        <a:bodyPr/>
        <a:lstStyle/>
        <a:p>
          <a:endParaRPr lang="es-ES"/>
        </a:p>
      </dgm:t>
    </dgm:pt>
    <dgm:pt modelId="{087E6F7B-1829-4249-87B5-5EB26CA34C78}" type="pres">
      <dgm:prSet presAssocID="{F3FA6100-7BF7-457E-8BE5-F9FAB6A569FB}" presName="entireBox" presStyleLbl="node1" presStyleIdx="0" presStyleCnt="1" custLinFactNeighborX="-379" custLinFactNeighborY="4165"/>
      <dgm:spPr/>
      <dgm:t>
        <a:bodyPr/>
        <a:lstStyle/>
        <a:p>
          <a:endParaRPr lang="es-ES"/>
        </a:p>
      </dgm:t>
    </dgm:pt>
    <dgm:pt modelId="{25BD647B-0F7B-4265-A532-371400BE855F}" type="pres">
      <dgm:prSet presAssocID="{F3FA6100-7BF7-457E-8BE5-F9FAB6A569FB}" presName="descendantBox" presStyleCnt="0"/>
      <dgm:spPr/>
    </dgm:pt>
    <dgm:pt modelId="{6D7636BF-BF78-428E-A26D-CE0444E19613}" type="pres">
      <dgm:prSet presAssocID="{DB3A80A5-400D-4369-A2D1-1F416772046B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590820-F42B-4CA0-B17D-EFCA56BD30E8}" srcId="{60B382ED-C875-409C-8D1C-50DC40CEB73C}" destId="{F3FA6100-7BF7-457E-8BE5-F9FAB6A569FB}" srcOrd="0" destOrd="0" parTransId="{6DE2FC75-0841-453F-935F-C59863A7D99B}" sibTransId="{1307EA9F-7D14-4031-9183-1B9E798CCE96}"/>
    <dgm:cxn modelId="{FBBDAE14-EC6B-48EE-BDDF-4C2CDE3C8EC1}" type="presOf" srcId="{F3FA6100-7BF7-457E-8BE5-F9FAB6A569FB}" destId="{087E6F7B-1829-4249-87B5-5EB26CA34C78}" srcOrd="1" destOrd="0" presId="urn:microsoft.com/office/officeart/2005/8/layout/process4"/>
    <dgm:cxn modelId="{9A75CE97-570F-4F17-848C-E62F9AF9BD7D}" srcId="{F3FA6100-7BF7-457E-8BE5-F9FAB6A569FB}" destId="{DB3A80A5-400D-4369-A2D1-1F416772046B}" srcOrd="0" destOrd="0" parTransId="{DDB2AD0F-F0FB-435A-9FA5-F9E853B45EBF}" sibTransId="{1826C928-FEFD-420D-A579-9D8454072106}"/>
    <dgm:cxn modelId="{C7AFBD5D-ADD9-4CDD-9950-556B043F3D7C}" type="presOf" srcId="{DB3A80A5-400D-4369-A2D1-1F416772046B}" destId="{6D7636BF-BF78-428E-A26D-CE0444E19613}" srcOrd="0" destOrd="0" presId="urn:microsoft.com/office/officeart/2005/8/layout/process4"/>
    <dgm:cxn modelId="{3385A460-1A54-4BA3-A36C-FFE948B7EA4F}" type="presOf" srcId="{60B382ED-C875-409C-8D1C-50DC40CEB73C}" destId="{D9C63806-4230-4A33-BBB5-53C76D8A6CB9}" srcOrd="0" destOrd="0" presId="urn:microsoft.com/office/officeart/2005/8/layout/process4"/>
    <dgm:cxn modelId="{3F320F6F-5304-44F0-9041-7BA4E1B0C067}" type="presOf" srcId="{F3FA6100-7BF7-457E-8BE5-F9FAB6A569FB}" destId="{069246E9-FEDF-4A35-83B3-5D223A00707F}" srcOrd="0" destOrd="0" presId="urn:microsoft.com/office/officeart/2005/8/layout/process4"/>
    <dgm:cxn modelId="{28233255-2A39-4D35-9AB8-BD5ED2F33EF8}" type="presParOf" srcId="{D9C63806-4230-4A33-BBB5-53C76D8A6CB9}" destId="{5EA782C5-E993-4429-A25E-49D0B10CF36E}" srcOrd="0" destOrd="0" presId="urn:microsoft.com/office/officeart/2005/8/layout/process4"/>
    <dgm:cxn modelId="{DE03B409-6D08-40F7-9E20-3F6C94B5DB04}" type="presParOf" srcId="{5EA782C5-E993-4429-A25E-49D0B10CF36E}" destId="{069246E9-FEDF-4A35-83B3-5D223A00707F}" srcOrd="0" destOrd="0" presId="urn:microsoft.com/office/officeart/2005/8/layout/process4"/>
    <dgm:cxn modelId="{00289C34-895D-4A14-8571-73B35DE0068A}" type="presParOf" srcId="{5EA782C5-E993-4429-A25E-49D0B10CF36E}" destId="{087E6F7B-1829-4249-87B5-5EB26CA34C78}" srcOrd="1" destOrd="0" presId="urn:microsoft.com/office/officeart/2005/8/layout/process4"/>
    <dgm:cxn modelId="{7D582196-D922-45AB-8412-199C0A1AE7F9}" type="presParOf" srcId="{5EA782C5-E993-4429-A25E-49D0B10CF36E}" destId="{25BD647B-0F7B-4265-A532-371400BE855F}" srcOrd="2" destOrd="0" presId="urn:microsoft.com/office/officeart/2005/8/layout/process4"/>
    <dgm:cxn modelId="{B24FA46F-C291-4E06-81C5-4170B9F678F9}" type="presParOf" srcId="{25BD647B-0F7B-4265-A532-371400BE855F}" destId="{6D7636BF-BF78-428E-A26D-CE0444E196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382ED-C875-409C-8D1C-50DC40CEB73C}" type="doc">
      <dgm:prSet loTypeId="urn:microsoft.com/office/officeart/2005/8/layout/process4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3FA6100-7BF7-457E-8BE5-F9FAB6A569FB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ES" sz="1800" u="sng" dirty="0" smtClean="0">
              <a:solidFill>
                <a:schemeClr val="tx1"/>
              </a:solidFill>
            </a:rPr>
            <a:t>CONCLUSIÓN</a:t>
          </a:r>
        </a:p>
        <a:p>
          <a:pPr algn="just"/>
          <a:r>
            <a:rPr lang="es-ES" sz="1800" dirty="0" smtClean="0">
              <a:solidFill>
                <a:schemeClr val="tx1"/>
              </a:solidFill>
            </a:rPr>
            <a:t>No todos los expedientes de los funcionarios contratados cuentan con la documentación requerida llena como es certificado de control de pluriempleo y de  nepotismo llenos, cada funcionario tiene la obligación de presentar todos los documentos requeridos que justifiquen el puesto que ocupan dentro de la institución del Estado</a:t>
          </a:r>
          <a:endParaRPr lang="es-ES" sz="1800" dirty="0">
            <a:solidFill>
              <a:schemeClr val="tx1"/>
            </a:solidFill>
          </a:endParaRPr>
        </a:p>
      </dgm:t>
    </dgm:pt>
    <dgm:pt modelId="{6DE2FC75-0841-453F-935F-C59863A7D99B}" type="parTrans" cxnId="{43590820-F42B-4CA0-B17D-EFCA56BD30E8}">
      <dgm:prSet/>
      <dgm:spPr/>
      <dgm:t>
        <a:bodyPr/>
        <a:lstStyle/>
        <a:p>
          <a:endParaRPr lang="es-ES" sz="1800"/>
        </a:p>
      </dgm:t>
    </dgm:pt>
    <dgm:pt modelId="{1307EA9F-7D14-4031-9183-1B9E798CCE96}" type="sibTrans" cxnId="{43590820-F42B-4CA0-B17D-EFCA56BD30E8}">
      <dgm:prSet/>
      <dgm:spPr/>
      <dgm:t>
        <a:bodyPr/>
        <a:lstStyle/>
        <a:p>
          <a:endParaRPr lang="es-ES" sz="1800"/>
        </a:p>
      </dgm:t>
    </dgm:pt>
    <dgm:pt modelId="{DB3A80A5-400D-4369-A2D1-1F416772046B}">
      <dgm:prSet phldrT="[Texto]" custT="1"/>
      <dgm:spPr/>
      <dgm:t>
        <a:bodyPr/>
        <a:lstStyle/>
        <a:p>
          <a:pPr algn="just"/>
          <a:r>
            <a:rPr lang="es-ES" sz="1800" u="sng" dirty="0" smtClean="0"/>
            <a:t>RECOMENDACIÓN</a:t>
          </a:r>
          <a:endParaRPr lang="es-ES" sz="1800" dirty="0" smtClean="0"/>
        </a:p>
        <a:p>
          <a:pPr algn="just"/>
          <a:r>
            <a:rPr lang="es-ES" sz="1800" dirty="0" smtClean="0"/>
            <a:t>A la Analista de Talento Humano; </a:t>
          </a:r>
        </a:p>
        <a:p>
          <a:pPr algn="just"/>
          <a:r>
            <a:rPr lang="es-ES" sz="1800" dirty="0" smtClean="0"/>
            <a:t>Verificar de manera minuciosa que todos los expedientes cuenten con la documentación requerida presentada correctamente  previo al ingreso a la entidad.</a:t>
          </a:r>
          <a:endParaRPr lang="es-ES" sz="1800" dirty="0"/>
        </a:p>
      </dgm:t>
    </dgm:pt>
    <dgm:pt modelId="{DDB2AD0F-F0FB-435A-9FA5-F9E853B45EBF}" type="parTrans" cxnId="{9A75CE97-570F-4F17-848C-E62F9AF9BD7D}">
      <dgm:prSet/>
      <dgm:spPr/>
      <dgm:t>
        <a:bodyPr/>
        <a:lstStyle/>
        <a:p>
          <a:endParaRPr lang="es-ES" sz="1800"/>
        </a:p>
      </dgm:t>
    </dgm:pt>
    <dgm:pt modelId="{1826C928-FEFD-420D-A579-9D8454072106}" type="sibTrans" cxnId="{9A75CE97-570F-4F17-848C-E62F9AF9BD7D}">
      <dgm:prSet/>
      <dgm:spPr/>
      <dgm:t>
        <a:bodyPr/>
        <a:lstStyle/>
        <a:p>
          <a:endParaRPr lang="es-ES" sz="1800"/>
        </a:p>
      </dgm:t>
    </dgm:pt>
    <dgm:pt modelId="{D9C63806-4230-4A33-BBB5-53C76D8A6CB9}" type="pres">
      <dgm:prSet presAssocID="{60B382ED-C875-409C-8D1C-50DC40CEB7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A782C5-E993-4429-A25E-49D0B10CF36E}" type="pres">
      <dgm:prSet presAssocID="{F3FA6100-7BF7-457E-8BE5-F9FAB6A569FB}" presName="boxAndChildren" presStyleCnt="0"/>
      <dgm:spPr/>
    </dgm:pt>
    <dgm:pt modelId="{069246E9-FEDF-4A35-83B3-5D223A00707F}" type="pres">
      <dgm:prSet presAssocID="{F3FA6100-7BF7-457E-8BE5-F9FAB6A569FB}" presName="parentTextBox" presStyleLbl="node1" presStyleIdx="0" presStyleCnt="1"/>
      <dgm:spPr/>
      <dgm:t>
        <a:bodyPr/>
        <a:lstStyle/>
        <a:p>
          <a:endParaRPr lang="es-ES"/>
        </a:p>
      </dgm:t>
    </dgm:pt>
    <dgm:pt modelId="{087E6F7B-1829-4249-87B5-5EB26CA34C78}" type="pres">
      <dgm:prSet presAssocID="{F3FA6100-7BF7-457E-8BE5-F9FAB6A569FB}" presName="entireBox" presStyleLbl="node1" presStyleIdx="0" presStyleCnt="1" custLinFactNeighborX="-14126" custLinFactNeighborY="14035"/>
      <dgm:spPr/>
      <dgm:t>
        <a:bodyPr/>
        <a:lstStyle/>
        <a:p>
          <a:endParaRPr lang="es-ES"/>
        </a:p>
      </dgm:t>
    </dgm:pt>
    <dgm:pt modelId="{25BD647B-0F7B-4265-A532-371400BE855F}" type="pres">
      <dgm:prSet presAssocID="{F3FA6100-7BF7-457E-8BE5-F9FAB6A569FB}" presName="descendantBox" presStyleCnt="0"/>
      <dgm:spPr/>
    </dgm:pt>
    <dgm:pt modelId="{6D7636BF-BF78-428E-A26D-CE0444E19613}" type="pres">
      <dgm:prSet presAssocID="{DB3A80A5-400D-4369-A2D1-1F416772046B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CAAA74-AE58-402A-8B45-35C393603048}" type="presOf" srcId="{F3FA6100-7BF7-457E-8BE5-F9FAB6A569FB}" destId="{069246E9-FEDF-4A35-83B3-5D223A00707F}" srcOrd="0" destOrd="0" presId="urn:microsoft.com/office/officeart/2005/8/layout/process4"/>
    <dgm:cxn modelId="{834C1BB8-604D-474B-9D88-0C99B2D62D78}" type="presOf" srcId="{60B382ED-C875-409C-8D1C-50DC40CEB73C}" destId="{D9C63806-4230-4A33-BBB5-53C76D8A6CB9}" srcOrd="0" destOrd="0" presId="urn:microsoft.com/office/officeart/2005/8/layout/process4"/>
    <dgm:cxn modelId="{43590820-F42B-4CA0-B17D-EFCA56BD30E8}" srcId="{60B382ED-C875-409C-8D1C-50DC40CEB73C}" destId="{F3FA6100-7BF7-457E-8BE5-F9FAB6A569FB}" srcOrd="0" destOrd="0" parTransId="{6DE2FC75-0841-453F-935F-C59863A7D99B}" sibTransId="{1307EA9F-7D14-4031-9183-1B9E798CCE96}"/>
    <dgm:cxn modelId="{64978E6E-AA9E-4352-B6C0-FC11BA7D0A35}" type="presOf" srcId="{DB3A80A5-400D-4369-A2D1-1F416772046B}" destId="{6D7636BF-BF78-428E-A26D-CE0444E19613}" srcOrd="0" destOrd="0" presId="urn:microsoft.com/office/officeart/2005/8/layout/process4"/>
    <dgm:cxn modelId="{641104D2-B3F1-49BF-AA4B-DB4B6CCD4DDB}" type="presOf" srcId="{F3FA6100-7BF7-457E-8BE5-F9FAB6A569FB}" destId="{087E6F7B-1829-4249-87B5-5EB26CA34C78}" srcOrd="1" destOrd="0" presId="urn:microsoft.com/office/officeart/2005/8/layout/process4"/>
    <dgm:cxn modelId="{9A75CE97-570F-4F17-848C-E62F9AF9BD7D}" srcId="{F3FA6100-7BF7-457E-8BE5-F9FAB6A569FB}" destId="{DB3A80A5-400D-4369-A2D1-1F416772046B}" srcOrd="0" destOrd="0" parTransId="{DDB2AD0F-F0FB-435A-9FA5-F9E853B45EBF}" sibTransId="{1826C928-FEFD-420D-A579-9D8454072106}"/>
    <dgm:cxn modelId="{C36761BE-3CEE-406C-8C4E-D09BAAEA5C2B}" type="presParOf" srcId="{D9C63806-4230-4A33-BBB5-53C76D8A6CB9}" destId="{5EA782C5-E993-4429-A25E-49D0B10CF36E}" srcOrd="0" destOrd="0" presId="urn:microsoft.com/office/officeart/2005/8/layout/process4"/>
    <dgm:cxn modelId="{34D70FF6-6DEE-4D35-8BCF-BF30EB63C88B}" type="presParOf" srcId="{5EA782C5-E993-4429-A25E-49D0B10CF36E}" destId="{069246E9-FEDF-4A35-83B3-5D223A00707F}" srcOrd="0" destOrd="0" presId="urn:microsoft.com/office/officeart/2005/8/layout/process4"/>
    <dgm:cxn modelId="{9352F956-57E6-46CA-A703-736D9C13414F}" type="presParOf" srcId="{5EA782C5-E993-4429-A25E-49D0B10CF36E}" destId="{087E6F7B-1829-4249-87B5-5EB26CA34C78}" srcOrd="1" destOrd="0" presId="urn:microsoft.com/office/officeart/2005/8/layout/process4"/>
    <dgm:cxn modelId="{A998348D-52A4-4BAB-B5CE-593EAEF31C9F}" type="presParOf" srcId="{5EA782C5-E993-4429-A25E-49D0B10CF36E}" destId="{25BD647B-0F7B-4265-A532-371400BE855F}" srcOrd="2" destOrd="0" presId="urn:microsoft.com/office/officeart/2005/8/layout/process4"/>
    <dgm:cxn modelId="{E20A7B54-188D-4F6D-9AC8-9CD614D5ACBC}" type="presParOf" srcId="{25BD647B-0F7B-4265-A532-371400BE855F}" destId="{6D7636BF-BF78-428E-A26D-CE0444E196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652C-4FA1-47F2-BD39-4BC909E76D8A}">
      <dsp:nvSpPr>
        <dsp:cNvPr id="0" name=""/>
        <dsp:cNvSpPr/>
      </dsp:nvSpPr>
      <dsp:spPr>
        <a:xfrm>
          <a:off x="0" y="0"/>
          <a:ext cx="7560840" cy="26739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Dirigir y administrar el sistema de salud, en el marco de las políticas nacionales del sector y normativa vigente, para brindar una atención integral a la población, con calidad, eficiencia y equidad.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1779560" y="0"/>
        <a:ext cx="5781279" cy="2673929"/>
      </dsp:txXfrm>
    </dsp:sp>
    <dsp:sp modelId="{58B62523-EF16-4CB3-B06B-0F7D960064D2}">
      <dsp:nvSpPr>
        <dsp:cNvPr id="0" name=""/>
        <dsp:cNvSpPr/>
      </dsp:nvSpPr>
      <dsp:spPr>
        <a:xfrm>
          <a:off x="267392" y="267392"/>
          <a:ext cx="1512168" cy="21391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558B8-093A-438F-BE12-AD869958369F}">
      <dsp:nvSpPr>
        <dsp:cNvPr id="0" name=""/>
        <dsp:cNvSpPr/>
      </dsp:nvSpPr>
      <dsp:spPr>
        <a:xfrm>
          <a:off x="0" y="2941322"/>
          <a:ext cx="7560840" cy="2673929"/>
        </a:xfrm>
        <a:prstGeom prst="roundRect">
          <a:avLst>
            <a:gd name="adj" fmla="val 1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Ser reconocidos por la ciudadanía como distrito accesible, que presta una atención de calidad que satisface las necesidades y  expectativas de la población bajo principios fundamentales de la salud pública y  bioética, utilizando la tecnología y  los recursos públicos de forma eficiente y  transparente. 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1779560" y="2941322"/>
        <a:ext cx="5781279" cy="2673929"/>
      </dsp:txXfrm>
    </dsp:sp>
    <dsp:sp modelId="{169431AD-09C5-4D2C-9621-544408085019}">
      <dsp:nvSpPr>
        <dsp:cNvPr id="0" name=""/>
        <dsp:cNvSpPr/>
      </dsp:nvSpPr>
      <dsp:spPr>
        <a:xfrm>
          <a:off x="267392" y="3208715"/>
          <a:ext cx="1512168" cy="21391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 radial"/>
  <dgm:desc val="Se usa para mostrar un proceso secuencial relacionado con un tema o una idea centrales. Limitado a seis formas de Nivel 2. Funciona mejor con poco texto. El texto que no se usa no aparece, pero está disponible si cambia de diseño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456EC-75CF-4260-AC62-ADC396906280}" type="datetimeFigureOut">
              <a:rPr lang="es-ES" smtClean="0"/>
              <a:t>20/03/2015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13281-1579-4D24-8EF4-035C4CF066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06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D3A61-F6D9-4304-BD57-259802AED457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844A-90D6-4699-9425-1E34DC3CCE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22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844A-90D6-4699-9425-1E34DC3CCE3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10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0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93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3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0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9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38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69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08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63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25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0A8D26F-00F3-41E5-BB9F-75CBD944F1C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C7C08CD-5E85-4DF8-83CB-0AEA18CA07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8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diagramLayout" Target="../diagrams/layout5.xml"/><Relationship Id="rId7" Type="http://schemas.openxmlformats.org/officeDocument/2006/relationships/slide" Target="slide2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hyperlink" Target="PLANEACION%20PRELIMINAR.docx" TargetMode="External"/><Relationship Id="rId4" Type="http://schemas.openxmlformats.org/officeDocument/2006/relationships/diagramQuickStyle" Target="../diagrams/quickStyle5.xml"/><Relationship Id="rId9" Type="http://schemas.openxmlformats.org/officeDocument/2006/relationships/hyperlink" Target="Plan%20de%20Auditoria.docx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INFORME%20DE%20CONTROL%20INTERNO.docx" TargetMode="External"/><Relationship Id="rId3" Type="http://schemas.openxmlformats.org/officeDocument/2006/relationships/slide" Target="slide22.xml"/><Relationship Id="rId7" Type="http://schemas.openxmlformats.org/officeDocument/2006/relationships/hyperlink" Target="PLANEACION%20ESPECIFICA.docx" TargetMode="Externa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8.xml"/><Relationship Id="rId4" Type="http://schemas.openxmlformats.org/officeDocument/2006/relationships/hyperlink" Target="Informe%20de%20Control%20Interno.doc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PLANEACION%20ESPECIFICA.doc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EJECUCION.docx" TargetMode="Externa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INFORME%20DE%20AUDITORIA.docx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86684" cy="6858000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 rotWithShape="1">
          <a:blip r:embed="rId3" cstate="print"/>
          <a:srcRect l="6986" t="39349" r="38292" b="31657"/>
          <a:stretch/>
        </p:blipFill>
        <p:spPr bwMode="auto">
          <a:xfrm>
            <a:off x="2771800" y="57588"/>
            <a:ext cx="3971925" cy="1183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73193" y="1348712"/>
            <a:ext cx="8136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DEPARTAMENTO DE CIENCIAS ECONÓMICAS, ADMINISTRATIVAS</a:t>
            </a:r>
            <a:endParaRPr lang="es-EC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Y DE COMERCIO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63047" y="2109186"/>
            <a:ext cx="694575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CARRERA DE INGENIERÍA EN FINANZAS Y AUDITORÍA </a:t>
            </a:r>
            <a:r>
              <a:rPr lang="es-EC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C.P.A</a:t>
            </a:r>
            <a:endParaRPr lang="es-E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59773" y="3003559"/>
            <a:ext cx="6945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“AUDITORÍA </a:t>
            </a:r>
            <a:r>
              <a:rPr lang="es-EC" sz="1400" b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DE GESTIÓN A LOS PROCESOS ADMINISTRATIVOS DEL DEPARTAMENTO  DE RECURSOS HUMANOS DE LA DIRECCIÓN DISTRITAL 05D03 PANGUA-SALUD DE LA PROVINCIA DE COTOPAXI EN EL AÑO </a:t>
            </a:r>
            <a:r>
              <a:rPr lang="es-EC" sz="1400" b="1" dirty="0" smtClean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2013”</a:t>
            </a:r>
            <a:endParaRPr lang="es-ES" sz="1400" b="1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52798"/>
              </p:ext>
            </p:extLst>
          </p:nvPr>
        </p:nvGraphicFramePr>
        <p:xfrm>
          <a:off x="2141030" y="5733256"/>
          <a:ext cx="6165777" cy="936104"/>
        </p:xfrm>
        <a:graphic>
          <a:graphicData uri="http://schemas.openxmlformats.org/drawingml/2006/table">
            <a:tbl>
              <a:tblPr firstRow="1" firstCol="1" bandRow="1"/>
              <a:tblGrid>
                <a:gridCol w="2835142"/>
                <a:gridCol w="908138"/>
                <a:gridCol w="2422497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ING. SANDRA GALARZA</a:t>
                      </a:r>
                      <a:endParaRPr lang="es-ES" sz="160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DIRECTORA</a:t>
                      </a:r>
                      <a:endParaRPr lang="es-ES" sz="160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ING. HENRY PAZMIÑO</a:t>
                      </a:r>
                      <a:endParaRPr lang="es-ES" sz="160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CODIRECTOR</a:t>
                      </a:r>
                      <a:endParaRPr lang="es-ES" sz="160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871928" y="486916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ELSA VALERIA ORTIZ JARAMILLO</a:t>
            </a:r>
            <a:endParaRPr lang="es-E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9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63888" y="116632"/>
            <a:ext cx="2552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 </a:t>
            </a:r>
            <a:r>
              <a:rPr lang="es-EC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FODA</a:t>
            </a:r>
            <a:endParaRPr lang="es-E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400051"/>
              </p:ext>
            </p:extLst>
          </p:nvPr>
        </p:nvGraphicFramePr>
        <p:xfrm>
          <a:off x="760413" y="836613"/>
          <a:ext cx="7777162" cy="1073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o" r:id="rId3" imgW="5225503" imgH="7193787" progId="Word.Document.12">
                  <p:embed/>
                </p:oleObj>
              </mc:Choice>
              <mc:Fallback>
                <p:oleObj name="Documento" r:id="rId3" imgW="5225503" imgH="7193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413" y="836613"/>
                        <a:ext cx="7777162" cy="1073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80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7544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Rodrigo </a:t>
            </a:r>
            <a:r>
              <a:rPr lang="es-ES" i="1" dirty="0" err="1" smtClean="0"/>
              <a:t>Estupiñan</a:t>
            </a:r>
            <a:r>
              <a:rPr lang="es-ES" i="1" dirty="0" smtClean="0"/>
              <a:t> Gaitán </a:t>
            </a:r>
            <a:endParaRPr lang="es-ES" i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1738090"/>
              </p:ext>
            </p:extLst>
          </p:nvPr>
        </p:nvGraphicFramePr>
        <p:xfrm>
          <a:off x="539552" y="404664"/>
          <a:ext cx="57606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260648"/>
            <a:ext cx="2466975" cy="180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37" y="2060848"/>
            <a:ext cx="2095500" cy="2181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2095" y="4383518"/>
            <a:ext cx="2066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03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5327007"/>
              </p:ext>
            </p:extLst>
          </p:nvPr>
        </p:nvGraphicFramePr>
        <p:xfrm>
          <a:off x="1259632" y="1124744"/>
          <a:ext cx="6768752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699792" y="188640"/>
            <a:ext cx="375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AUDITORÍA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23528" y="3319576"/>
            <a:ext cx="1800200" cy="1008112"/>
          </a:xfrm>
          <a:prstGeom prst="roundRect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PLANEACIÓN PRELIMINAR</a:t>
            </a:r>
            <a:endParaRPr lang="es-ES" dirty="0"/>
          </a:p>
        </p:txBody>
      </p:sp>
      <p:sp>
        <p:nvSpPr>
          <p:cNvPr id="8" name="5 Rectángulo">
            <a:hlinkClick r:id="rId7" action="ppaction://hlinksldjump"/>
          </p:cNvPr>
          <p:cNvSpPr/>
          <p:nvPr/>
        </p:nvSpPr>
        <p:spPr>
          <a:xfrm>
            <a:off x="2797696" y="2885754"/>
            <a:ext cx="366056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Programa Preliminar de Auditoría </a:t>
            </a:r>
            <a:endParaRPr lang="es-EC" dirty="0"/>
          </a:p>
        </p:txBody>
      </p:sp>
      <p:sp>
        <p:nvSpPr>
          <p:cNvPr id="9" name="7 Rectángulo">
            <a:hlinkClick r:id="rId8" action="ppaction://hlinksldjump"/>
          </p:cNvPr>
          <p:cNvSpPr/>
          <p:nvPr/>
        </p:nvSpPr>
        <p:spPr>
          <a:xfrm>
            <a:off x="2797697" y="3587825"/>
            <a:ext cx="3660561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Matriz de Riesgo Preliminar</a:t>
            </a:r>
            <a:endParaRPr lang="es-EC" dirty="0"/>
          </a:p>
        </p:txBody>
      </p:sp>
      <p:sp>
        <p:nvSpPr>
          <p:cNvPr id="10" name="8 Rectángulo">
            <a:hlinkClick r:id="rId9" action="ppaction://hlinkfile"/>
          </p:cNvPr>
          <p:cNvSpPr/>
          <p:nvPr/>
        </p:nvSpPr>
        <p:spPr>
          <a:xfrm>
            <a:off x="2797697" y="4327688"/>
            <a:ext cx="3502495" cy="3008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Plan Global de Auditoria</a:t>
            </a:r>
            <a:endParaRPr lang="es-EC" dirty="0"/>
          </a:p>
        </p:txBody>
      </p:sp>
      <p:sp>
        <p:nvSpPr>
          <p:cNvPr id="11" name="Abrir llave 10"/>
          <p:cNvSpPr/>
          <p:nvPr/>
        </p:nvSpPr>
        <p:spPr>
          <a:xfrm>
            <a:off x="2284445" y="2419476"/>
            <a:ext cx="504056" cy="280831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rminador 11"/>
          <p:cNvSpPr/>
          <p:nvPr/>
        </p:nvSpPr>
        <p:spPr>
          <a:xfrm>
            <a:off x="6804248" y="3549265"/>
            <a:ext cx="1440160" cy="46439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RIESGO INHERENTE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516216" y="4238629"/>
            <a:ext cx="2232248" cy="6305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59,11% </a:t>
            </a:r>
            <a:endParaRPr lang="es-ES" dirty="0" smtClean="0"/>
          </a:p>
          <a:p>
            <a:pPr algn="ctr"/>
            <a:r>
              <a:rPr lang="es-ES" sz="1400" dirty="0" smtClean="0"/>
              <a:t>(</a:t>
            </a:r>
            <a:r>
              <a:rPr lang="es-ES" sz="1400" dirty="0"/>
              <a:t>Riesgo Moderado-Alto)</a:t>
            </a:r>
          </a:p>
        </p:txBody>
      </p:sp>
      <p:sp>
        <p:nvSpPr>
          <p:cNvPr id="13" name="Multidocumento 12">
            <a:hlinkClick r:id="rId10" action="ppaction://hlinkfile"/>
          </p:cNvPr>
          <p:cNvSpPr/>
          <p:nvPr/>
        </p:nvSpPr>
        <p:spPr>
          <a:xfrm>
            <a:off x="6207061" y="2885754"/>
            <a:ext cx="251197" cy="36004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ultidocumento 14">
            <a:hlinkClick r:id="rId10" action="ppaction://hlinkfile"/>
          </p:cNvPr>
          <p:cNvSpPr/>
          <p:nvPr/>
        </p:nvSpPr>
        <p:spPr>
          <a:xfrm>
            <a:off x="6216257" y="3587825"/>
            <a:ext cx="251197" cy="36004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ultidocumento 15">
            <a:hlinkClick r:id="rId10" action="ppaction://hlinkfile"/>
          </p:cNvPr>
          <p:cNvSpPr/>
          <p:nvPr/>
        </p:nvSpPr>
        <p:spPr>
          <a:xfrm>
            <a:off x="6048995" y="4327688"/>
            <a:ext cx="251197" cy="36004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6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99792" y="188640"/>
            <a:ext cx="375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AUDITORÍA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67544" y="2975295"/>
            <a:ext cx="1800200" cy="1008112"/>
          </a:xfrm>
          <a:prstGeom prst="roundRect">
            <a:avLst/>
          </a:prstGeom>
          <a:ln w="38100"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PLANEACIÓN ESPECÍFICA</a:t>
            </a:r>
          </a:p>
        </p:txBody>
      </p:sp>
      <p:sp>
        <p:nvSpPr>
          <p:cNvPr id="11" name="Abrir llave 10"/>
          <p:cNvSpPr/>
          <p:nvPr/>
        </p:nvSpPr>
        <p:spPr>
          <a:xfrm>
            <a:off x="2469670" y="1268760"/>
            <a:ext cx="482150" cy="334837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rminador 11"/>
          <p:cNvSpPr/>
          <p:nvPr/>
        </p:nvSpPr>
        <p:spPr>
          <a:xfrm>
            <a:off x="7308304" y="2692749"/>
            <a:ext cx="1440160" cy="46439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RIESGO DE CONTROL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3" name="29 Rectángulo">
            <a:hlinkClick r:id="rId2" action="ppaction://hlinksldjump"/>
          </p:cNvPr>
          <p:cNvSpPr/>
          <p:nvPr/>
        </p:nvSpPr>
        <p:spPr>
          <a:xfrm>
            <a:off x="2951820" y="2060848"/>
            <a:ext cx="424847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Evaluación del sistema de control interno</a:t>
            </a:r>
            <a:endParaRPr lang="es-EC" dirty="0"/>
          </a:p>
        </p:txBody>
      </p:sp>
      <p:sp>
        <p:nvSpPr>
          <p:cNvPr id="14" name="30 Rectángulo">
            <a:hlinkClick r:id="rId3" action="ppaction://hlinksldjump"/>
          </p:cNvPr>
          <p:cNvSpPr/>
          <p:nvPr/>
        </p:nvSpPr>
        <p:spPr>
          <a:xfrm>
            <a:off x="2951820" y="3356992"/>
            <a:ext cx="4248472" cy="395166"/>
          </a:xfrm>
          <a:prstGeom prst="rect">
            <a:avLst/>
          </a:prstGeom>
          <a:ln w="28575"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Hallazgos de control interno</a:t>
            </a:r>
            <a:endParaRPr lang="es-EC" dirty="0"/>
          </a:p>
        </p:txBody>
      </p:sp>
      <p:sp>
        <p:nvSpPr>
          <p:cNvPr id="15" name="48 Rectángulo">
            <a:hlinkClick r:id="rId4" action="ppaction://hlinkfile"/>
          </p:cNvPr>
          <p:cNvSpPr/>
          <p:nvPr/>
        </p:nvSpPr>
        <p:spPr>
          <a:xfrm>
            <a:off x="2951820" y="4077072"/>
            <a:ext cx="4248472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Informe de Control Interno</a:t>
            </a:r>
            <a:endParaRPr lang="es-EC" dirty="0"/>
          </a:p>
        </p:txBody>
      </p:sp>
      <p:sp>
        <p:nvSpPr>
          <p:cNvPr id="16" name="49 Rectángulo">
            <a:hlinkClick r:id="rId5" action="ppaction://hlinksldjump"/>
          </p:cNvPr>
          <p:cNvSpPr/>
          <p:nvPr/>
        </p:nvSpPr>
        <p:spPr>
          <a:xfrm>
            <a:off x="2938365" y="2744924"/>
            <a:ext cx="4248472" cy="4003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Medición del Riesgo</a:t>
            </a:r>
            <a:endParaRPr lang="es-EC" dirty="0"/>
          </a:p>
        </p:txBody>
      </p:sp>
      <p:sp>
        <p:nvSpPr>
          <p:cNvPr id="17" name="5 Rectángulo">
            <a:hlinkClick r:id="rId6" action="ppaction://hlinksldjump"/>
          </p:cNvPr>
          <p:cNvSpPr/>
          <p:nvPr/>
        </p:nvSpPr>
        <p:spPr>
          <a:xfrm>
            <a:off x="2951820" y="1448780"/>
            <a:ext cx="4248472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Programa Específico de Auditoría </a:t>
            </a:r>
            <a:endParaRPr lang="es-EC" dirty="0"/>
          </a:p>
        </p:txBody>
      </p:sp>
      <p:grpSp>
        <p:nvGrpSpPr>
          <p:cNvPr id="3" name="Grupo 2"/>
          <p:cNvGrpSpPr/>
          <p:nvPr/>
        </p:nvGrpSpPr>
        <p:grpSpPr>
          <a:xfrm>
            <a:off x="606957" y="4827025"/>
            <a:ext cx="7944135" cy="691709"/>
            <a:chOff x="395536" y="5555432"/>
            <a:chExt cx="7944135" cy="691709"/>
          </a:xfrm>
        </p:grpSpPr>
        <p:sp>
          <p:nvSpPr>
            <p:cNvPr id="18" name="44 Documento"/>
            <p:cNvSpPr/>
            <p:nvPr/>
          </p:nvSpPr>
          <p:spPr>
            <a:xfrm>
              <a:off x="395536" y="5555432"/>
              <a:ext cx="1384717" cy="691709"/>
            </a:xfrm>
            <a:prstGeom prst="flowChartDocumen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400" b="1" dirty="0" smtClean="0">
                  <a:solidFill>
                    <a:schemeClr val="tx1"/>
                  </a:solidFill>
                </a:rPr>
                <a:t>RIESGO DE  AUDITORÍA </a:t>
              </a:r>
              <a:endParaRPr lang="es-EC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44 Documento"/>
            <p:cNvSpPr/>
            <p:nvPr/>
          </p:nvSpPr>
          <p:spPr>
            <a:xfrm>
              <a:off x="2582906" y="5590613"/>
              <a:ext cx="1678660" cy="621346"/>
            </a:xfrm>
            <a:prstGeom prst="flowChartDocumen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400" b="1" dirty="0">
                  <a:solidFill>
                    <a:schemeClr val="tx1"/>
                  </a:solidFill>
                </a:rPr>
                <a:t>RIESGO  INHERENTE</a:t>
              </a:r>
            </a:p>
          </p:txBody>
        </p:sp>
        <p:sp>
          <p:nvSpPr>
            <p:cNvPr id="21" name="44 Documento"/>
            <p:cNvSpPr/>
            <p:nvPr/>
          </p:nvSpPr>
          <p:spPr>
            <a:xfrm>
              <a:off x="4682726" y="5561674"/>
              <a:ext cx="1584176" cy="609872"/>
            </a:xfrm>
            <a:prstGeom prst="flowChartDocumen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400" b="1" dirty="0">
                  <a:solidFill>
                    <a:schemeClr val="tx1"/>
                  </a:solidFill>
                </a:rPr>
                <a:t>RIESGO  DE CONTROL</a:t>
              </a:r>
            </a:p>
          </p:txBody>
        </p:sp>
        <p:sp>
          <p:nvSpPr>
            <p:cNvPr id="22" name="44 Documento"/>
            <p:cNvSpPr/>
            <p:nvPr/>
          </p:nvSpPr>
          <p:spPr>
            <a:xfrm>
              <a:off x="6742880" y="5555432"/>
              <a:ext cx="1596791" cy="548864"/>
            </a:xfrm>
            <a:prstGeom prst="flowChartDocumen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400" b="1" dirty="0">
                  <a:solidFill>
                    <a:schemeClr val="tx1"/>
                  </a:solidFill>
                </a:rPr>
                <a:t>RIESGO  DE DETECCIÓN</a:t>
              </a: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2012286" y="567045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/>
                <a:t>=</a:t>
              </a:r>
              <a:endParaRPr lang="es-ES" sz="2400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4292126" y="5635777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/>
                <a:t>x</a:t>
              </a:r>
              <a:endParaRPr lang="es-ES" sz="2400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6315854" y="5599031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/>
                <a:t>x</a:t>
              </a:r>
              <a:endParaRPr lang="es-ES" sz="2400" dirty="0"/>
            </a:p>
          </p:txBody>
        </p:sp>
      </p:grpSp>
      <p:sp>
        <p:nvSpPr>
          <p:cNvPr id="25" name="Rectángulo redondeado 24"/>
          <p:cNvSpPr/>
          <p:nvPr/>
        </p:nvSpPr>
        <p:spPr>
          <a:xfrm>
            <a:off x="7323266" y="3479351"/>
            <a:ext cx="1425198" cy="9577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31% </a:t>
            </a:r>
          </a:p>
          <a:p>
            <a:pPr algn="ctr"/>
            <a:r>
              <a:rPr lang="es-ES" sz="1400" dirty="0" smtClean="0"/>
              <a:t>(Riesgo </a:t>
            </a:r>
            <a:r>
              <a:rPr lang="es-EC" sz="1400" dirty="0" smtClean="0"/>
              <a:t>Bajo-Alto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7" name="Rectángulo 6"/>
          <p:cNvSpPr/>
          <p:nvPr/>
        </p:nvSpPr>
        <p:spPr>
          <a:xfrm>
            <a:off x="667728" y="5987534"/>
            <a:ext cx="76716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RA=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(0.5911*0.31*0.20) *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=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3,66% 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ultidocumento 3">
            <a:hlinkClick r:id="rId7" action="ppaction://hlinkfile"/>
          </p:cNvPr>
          <p:cNvSpPr/>
          <p:nvPr/>
        </p:nvSpPr>
        <p:spPr>
          <a:xfrm>
            <a:off x="6954301" y="1448780"/>
            <a:ext cx="245991" cy="36004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ultidocumento 25">
            <a:hlinkClick r:id="rId7" action="ppaction://hlinkfile"/>
          </p:cNvPr>
          <p:cNvSpPr/>
          <p:nvPr/>
        </p:nvSpPr>
        <p:spPr>
          <a:xfrm>
            <a:off x="6934111" y="2744924"/>
            <a:ext cx="245991" cy="36004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Multidocumento 27">
            <a:hlinkClick r:id="rId8" action="ppaction://hlinkfile"/>
          </p:cNvPr>
          <p:cNvSpPr/>
          <p:nvPr/>
        </p:nvSpPr>
        <p:spPr>
          <a:xfrm>
            <a:off x="6892793" y="4081956"/>
            <a:ext cx="245991" cy="360040"/>
          </a:xfrm>
          <a:prstGeom prst="flowChartMultidocument">
            <a:avLst/>
          </a:prstGeom>
          <a:ln>
            <a:solidFill>
              <a:srgbClr val="33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bajo 28"/>
          <p:cNvSpPr/>
          <p:nvPr/>
        </p:nvSpPr>
        <p:spPr>
          <a:xfrm>
            <a:off x="6966616" y="3524200"/>
            <a:ext cx="270779" cy="3600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444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1124744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2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INEXISTENCIA DE MANUALES DE PROCEDIMIENTOS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 TODO  EL  PERSONAL CONOCE LOS OBJETIVOS DE LA INSTITUCIÓN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 POSEE UN  PLAN DE MITIGACIÓN  DE RIESGOS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SE REALIZA EVALUACIONES PERIÓDICAS QUE PERMITAN DETECTAR LOS RIESGOS QUE PUEDAN OCASIONARSE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 EXISTE ROTACIÓN  DE LABORES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SE ESTABLECEN PROCEDIMIENTOS DE SEGUIMIENTO CONTINUO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39752" y="548680"/>
            <a:ext cx="423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HALLAZGOS DE CONTROL INTERNO</a:t>
            </a:r>
            <a:endParaRPr lang="es-EC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ultidocumento 3">
            <a:hlinkClick r:id="rId2" action="ppaction://hlinkfile"/>
          </p:cNvPr>
          <p:cNvSpPr/>
          <p:nvPr/>
        </p:nvSpPr>
        <p:spPr>
          <a:xfrm>
            <a:off x="8460432" y="316687"/>
            <a:ext cx="288032" cy="432048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3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99792" y="188640"/>
            <a:ext cx="375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AUDITORÍA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29918" y="2150618"/>
            <a:ext cx="1440160" cy="1008112"/>
          </a:xfrm>
          <a:prstGeom prst="roundRect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EJECUCIÓN</a:t>
            </a:r>
          </a:p>
        </p:txBody>
      </p:sp>
      <p:sp>
        <p:nvSpPr>
          <p:cNvPr id="11" name="Abrir llave 10"/>
          <p:cNvSpPr/>
          <p:nvPr/>
        </p:nvSpPr>
        <p:spPr>
          <a:xfrm>
            <a:off x="2097768" y="1043429"/>
            <a:ext cx="315357" cy="3083517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5 Rectángulo">
            <a:hlinkClick r:id="rId2" action="ppaction://hlinksldjump"/>
          </p:cNvPr>
          <p:cNvSpPr/>
          <p:nvPr/>
        </p:nvSpPr>
        <p:spPr>
          <a:xfrm>
            <a:off x="2434365" y="1638212"/>
            <a:ext cx="2749703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Programa de Auditoría</a:t>
            </a:r>
            <a:endParaRPr lang="es-EC" dirty="0"/>
          </a:p>
        </p:txBody>
      </p:sp>
      <p:sp>
        <p:nvSpPr>
          <p:cNvPr id="3" name="Abrir llave 2"/>
          <p:cNvSpPr/>
          <p:nvPr/>
        </p:nvSpPr>
        <p:spPr>
          <a:xfrm>
            <a:off x="5236949" y="947749"/>
            <a:ext cx="619285" cy="17409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877474" y="1106870"/>
            <a:ext cx="3073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Selección de Personal</a:t>
            </a: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Capacitación y Desarrollo del Personal</a:t>
            </a: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 Evaluación al Desempeño </a:t>
            </a: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Clasificación de Puestos</a:t>
            </a:r>
            <a:endParaRPr lang="es-ES" sz="1600" dirty="0"/>
          </a:p>
          <a:p>
            <a:pPr algn="just"/>
            <a:endParaRPr lang="es-ES" dirty="0"/>
          </a:p>
        </p:txBody>
      </p:sp>
      <p:sp>
        <p:nvSpPr>
          <p:cNvPr id="20" name="5 Rectángulo">
            <a:hlinkClick r:id="rId2" action="ppaction://hlinksldjump"/>
          </p:cNvPr>
          <p:cNvSpPr/>
          <p:nvPr/>
        </p:nvSpPr>
        <p:spPr>
          <a:xfrm>
            <a:off x="2699792" y="2548126"/>
            <a:ext cx="2126728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Papeles de Trabajo</a:t>
            </a:r>
            <a:endParaRPr lang="es-EC" dirty="0"/>
          </a:p>
        </p:txBody>
      </p:sp>
      <p:sp>
        <p:nvSpPr>
          <p:cNvPr id="25" name="5 Rectángulo">
            <a:hlinkClick r:id="rId2" action="ppaction://hlinksldjump"/>
          </p:cNvPr>
          <p:cNvSpPr/>
          <p:nvPr/>
        </p:nvSpPr>
        <p:spPr>
          <a:xfrm>
            <a:off x="2434365" y="3447060"/>
            <a:ext cx="2814407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Hallazgos de Auditoria </a:t>
            </a:r>
            <a:endParaRPr lang="es-EC" dirty="0"/>
          </a:p>
        </p:txBody>
      </p:sp>
      <p:sp>
        <p:nvSpPr>
          <p:cNvPr id="26" name="Llamada de flecha a la derecha 25"/>
          <p:cNvSpPr/>
          <p:nvPr/>
        </p:nvSpPr>
        <p:spPr>
          <a:xfrm>
            <a:off x="1403648" y="4839618"/>
            <a:ext cx="2964626" cy="1472272"/>
          </a:xfrm>
          <a:prstGeom prst="rightArrowCallout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COMUNICACIÓN DE RESULTADOS </a:t>
            </a:r>
            <a:endParaRPr lang="es-ES" dirty="0"/>
          </a:p>
        </p:txBody>
      </p:sp>
      <p:sp>
        <p:nvSpPr>
          <p:cNvPr id="7" name="Esquina doblada 6"/>
          <p:cNvSpPr/>
          <p:nvPr/>
        </p:nvSpPr>
        <p:spPr>
          <a:xfrm>
            <a:off x="4848224" y="5007781"/>
            <a:ext cx="1242139" cy="119741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Informe de Auditoria </a:t>
            </a:r>
            <a:endParaRPr lang="es-ES" dirty="0"/>
          </a:p>
        </p:txBody>
      </p:sp>
      <p:sp>
        <p:nvSpPr>
          <p:cNvPr id="12" name="Multidocumento 11">
            <a:hlinkClick r:id="rId3" action="ppaction://hlinkfile"/>
          </p:cNvPr>
          <p:cNvSpPr/>
          <p:nvPr/>
        </p:nvSpPr>
        <p:spPr>
          <a:xfrm>
            <a:off x="4926178" y="1638212"/>
            <a:ext cx="245991" cy="36004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documento 12">
            <a:hlinkClick r:id="rId3" action="ppaction://hlinkfile"/>
          </p:cNvPr>
          <p:cNvSpPr/>
          <p:nvPr/>
        </p:nvSpPr>
        <p:spPr>
          <a:xfrm>
            <a:off x="4940014" y="3460779"/>
            <a:ext cx="245991" cy="36004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ultidocumento 13">
            <a:hlinkClick r:id="rId4" action="ppaction://hlinkfile"/>
          </p:cNvPr>
          <p:cNvSpPr/>
          <p:nvPr/>
        </p:nvSpPr>
        <p:spPr>
          <a:xfrm>
            <a:off x="5346297" y="4529061"/>
            <a:ext cx="245991" cy="360040"/>
          </a:xfrm>
          <a:prstGeom prst="flowChartMultidocument">
            <a:avLst/>
          </a:prstGeom>
          <a:ln>
            <a:solidFill>
              <a:srgbClr val="33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oblada 7"/>
          <p:cNvSpPr/>
          <p:nvPr/>
        </p:nvSpPr>
        <p:spPr>
          <a:xfrm rot="5400000">
            <a:off x="5996573" y="5432207"/>
            <a:ext cx="1040376" cy="7189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63825" y="317533"/>
            <a:ext cx="42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INFORME DE AUDITORIA </a:t>
            </a:r>
            <a:endParaRPr lang="es-E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7824" y="961354"/>
            <a:ext cx="3220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CARTA DE PRESENTACIÓN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7824" y="1454680"/>
            <a:ext cx="673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I: INFORMACIÓN INTRODUCTORIA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2152167"/>
              </p:ext>
            </p:extLst>
          </p:nvPr>
        </p:nvGraphicFramePr>
        <p:xfrm>
          <a:off x="576561" y="1988840"/>
          <a:ext cx="8178824" cy="90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588215" y="329464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II: INFORMACIÓN DE LA ENTIDAD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215217310"/>
              </p:ext>
            </p:extLst>
          </p:nvPr>
        </p:nvGraphicFramePr>
        <p:xfrm>
          <a:off x="672643" y="3663978"/>
          <a:ext cx="8178824" cy="90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588215" y="5013176"/>
            <a:ext cx="8149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III: RESULTADOS ESPECÍFICOS POR COMPONENTES EXAMINADOS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85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899551"/>
                  </p:ext>
                </p:extLst>
              </p:nvPr>
            </p:nvGraphicFramePr>
            <p:xfrm>
              <a:off x="1115616" y="260648"/>
              <a:ext cx="7272808" cy="636987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25837"/>
                    <a:gridCol w="339066"/>
                    <a:gridCol w="3443753"/>
                    <a:gridCol w="1464152"/>
                  </a:tblGrid>
                  <a:tr h="360040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SELECCIÓN DE PERSONAL</a:t>
                          </a:r>
                          <a:endParaRPr lang="es-E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8D08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174104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INDICADOR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RESULTADO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</a:tr>
                  <a:tr h="897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Convocatorias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Publicadas    correctamente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Convocatorias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efectuadas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correctamente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convocatorias</m:t>
                                        </m:r>
                                      </m:e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revisadas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2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Procesos que cumplen con los requisitos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Procesos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que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cumplen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con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los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requisitos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procesos</m:t>
                                        </m:r>
                                      </m:e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efectuados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80%</a:t>
                          </a:r>
                          <a:endParaRPr lang="es-ES" sz="1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61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Expedientes correctos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Expedientes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con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toda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la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documentacion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expedientes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revisadas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75%</a:t>
                          </a:r>
                          <a:endParaRPr lang="es-ES" sz="1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888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Puntajes aplicados correctamente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Puntajes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aplicados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correctamente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puntajes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revisados</m:t>
                                        </m:r>
                                      </m:e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0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Contratos entregados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Contratos</m:t>
                                    </m:r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entregados</m:t>
                                    </m: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contratos</m:t>
                                        </m:r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revisados</m:t>
                                        </m:r>
                                      </m:e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899551"/>
                  </p:ext>
                </p:extLst>
              </p:nvPr>
            </p:nvGraphicFramePr>
            <p:xfrm>
              <a:off x="1115616" y="260648"/>
              <a:ext cx="7272808" cy="636987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25837"/>
                    <a:gridCol w="339066"/>
                    <a:gridCol w="3443753"/>
                    <a:gridCol w="1464152"/>
                  </a:tblGrid>
                  <a:tr h="360040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SELECCIÓN DE PERSONAL</a:t>
                          </a:r>
                          <a:endParaRPr lang="es-E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8D08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245364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INDICADOR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RESULTADO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</a:tr>
                  <a:tr h="12268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Convocatorias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Publicadas    correctamente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8905" t="-49505" r="-42756" b="-36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690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Procesos que cumplen con los requisitos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8905" t="-172571" r="-42756" b="-326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80%</a:t>
                          </a:r>
                          <a:endParaRPr lang="es-ES" sz="1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27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Expedientes correctos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8905" t="-282249" r="-42756" b="-2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75%</a:t>
                          </a:r>
                          <a:endParaRPr lang="es-ES" sz="1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343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Puntajes aplicados correctamente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8905" t="-294977" r="-42756" b="-84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065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Contratos entregados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8905" t="-475275" r="-42756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962" marR="66962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CuadroTexto 3"/>
          <p:cNvSpPr txBox="1"/>
          <p:nvPr/>
        </p:nvSpPr>
        <p:spPr>
          <a:xfrm>
            <a:off x="8028384" y="2492896"/>
            <a:ext cx="7920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HHA1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028384" y="3501008"/>
            <a:ext cx="7920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HHA2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167566"/>
                  </p:ext>
                </p:extLst>
              </p:nvPr>
            </p:nvGraphicFramePr>
            <p:xfrm>
              <a:off x="1115616" y="548680"/>
              <a:ext cx="6912768" cy="541323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33687"/>
                    <a:gridCol w="322281"/>
                    <a:gridCol w="3265131"/>
                    <a:gridCol w="1391669"/>
                  </a:tblGrid>
                  <a:tr h="504055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PROCESO DE CAPACITACIÓN Y DESARROLLO</a:t>
                          </a:r>
                          <a:endParaRPr lang="es-E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290827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INDICADOR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CC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RESULTADO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CC"/>
                        </a:solidFill>
                      </a:tcPr>
                    </a:tc>
                  </a:tr>
                  <a:tr h="1843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Capacitaciones efectuadas de acuerdo al cronograma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ES" sz="160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.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Cursos</m:t>
                                        </m:r>
                                        <m: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que</m:t>
                                        </m:r>
                                        <m: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se</m:t>
                                        </m:r>
                                        <m: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realizaron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cursos</m:t>
                                        </m:r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planificados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6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63.64%</a:t>
                          </a:r>
                          <a:endParaRPr lang="es-ES" sz="20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525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Documentos presentados correctamente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ES" sz="160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.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Documentos</m:t>
                                        </m:r>
                                        <m: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presentados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documentos</m:t>
                                        </m:r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revisados</m:t>
                                        </m:r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</m:e>
                                      <m:e/>
                                    </m:eqArr>
                                  </m:den>
                                </m:f>
                                <m:r>
                                  <a:rPr lang="es-ES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6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223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Certificaciones correctas</a:t>
                          </a:r>
                          <a:endParaRPr lang="es-E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s-ES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Certificaciones</m:t>
                                    </m:r>
                                    <m:r>
                                      <a:rPr lang="es-ES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revisadas</m:t>
                                    </m: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certificaciones</m:t>
                                        </m:r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6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revisadas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6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167566"/>
                  </p:ext>
                </p:extLst>
              </p:nvPr>
            </p:nvGraphicFramePr>
            <p:xfrm>
              <a:off x="1115616" y="548680"/>
              <a:ext cx="6912768" cy="541323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33687"/>
                    <a:gridCol w="322281"/>
                    <a:gridCol w="3265131"/>
                    <a:gridCol w="1391669"/>
                  </a:tblGrid>
                  <a:tr h="504055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PROCESO DE CAPACITACIÓN Y DESARROLLO</a:t>
                          </a:r>
                          <a:endParaRPr lang="es-E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290827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INDICADOR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CC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RESULTADO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CC"/>
                        </a:solidFill>
                      </a:tcPr>
                    </a:tc>
                  </a:tr>
                  <a:tr h="1843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Capacitaciones efectuadas de acuerdo al cronograma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9403" t="-44040" r="-43097" b="-151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63.64%</a:t>
                          </a:r>
                          <a:endParaRPr lang="es-ES" sz="20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525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Documentos presentados correctamente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9403" t="-170588" r="-43097" b="-7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223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Certificaciones correctas</a:t>
                          </a:r>
                          <a:endParaRPr lang="es-E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9403" t="-343284" r="-43097" b="-9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CuadroTexto 3"/>
          <p:cNvSpPr txBox="1"/>
          <p:nvPr/>
        </p:nvSpPr>
        <p:spPr>
          <a:xfrm>
            <a:off x="7812360" y="2132856"/>
            <a:ext cx="7920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HHA3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3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375422"/>
                  </p:ext>
                </p:extLst>
              </p:nvPr>
            </p:nvGraphicFramePr>
            <p:xfrm>
              <a:off x="683568" y="260648"/>
              <a:ext cx="7920879" cy="418220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80247"/>
                    <a:gridCol w="367415"/>
                    <a:gridCol w="3778597"/>
                    <a:gridCol w="1594620"/>
                  </a:tblGrid>
                  <a:tr h="313177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PROCESO DE CAPACITACIÓN Y DESARROLLO</a:t>
                          </a:r>
                          <a:endParaRPr lang="es-E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C9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212823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INDICADOR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RESULTADO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</a:tr>
                  <a:tr h="8678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Formularios de evaluación correctos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Formularios</m:t>
                                        </m:r>
                                        <m: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aplicados</m:t>
                                        </m:r>
                                      </m:e>
                                      <m:e>
                                        <m: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correctamente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formularios</m:t>
                                        </m:r>
                                      </m:e>
                                      <m:e>
                                        <m: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revisadas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682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Calificación ubicada correctamente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Calificaciones</m:t>
                                        </m:r>
                                        <m: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ubicadas</m:t>
                                        </m:r>
                                      </m:e>
                                      <m:e>
                                        <m: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correctamente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calificaciones</m:t>
                                        </m:r>
                                        <m: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revisadas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021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Resultados comunicados correctamente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Notificaciones</m:t>
                                        </m:r>
                                        <m: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recibidos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oportunamente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notificaciones</m:t>
                                        </m:r>
                                        <m: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revisadas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682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Notificaciones sin reclamos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ES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Notificaciones</m:t>
                                        </m:r>
                                        <m: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recibidos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  <m: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reclamos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notificaciones</m:t>
                                        </m:r>
                                      </m:e>
                                      <m:e>
                                        <m: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revisadas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375422"/>
                  </p:ext>
                </p:extLst>
              </p:nvPr>
            </p:nvGraphicFramePr>
            <p:xfrm>
              <a:off x="683568" y="260648"/>
              <a:ext cx="7920879" cy="418220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80247"/>
                    <a:gridCol w="367415"/>
                    <a:gridCol w="3778597"/>
                    <a:gridCol w="1594620"/>
                  </a:tblGrid>
                  <a:tr h="313177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PROCESO DE CAPACITACIÓN Y DESARROLLO</a:t>
                          </a:r>
                          <a:endParaRPr lang="es-E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C9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212823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INDICADOR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RESULTADO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</a:tr>
                  <a:tr h="9048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Formularios de evaluación correctos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7581" t="-58389" r="-42581" b="-304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05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Calificación ubicada correctamente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7581" t="-158389" r="-42581" b="-204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06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Resultados comunicados correctamente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7581" t="-250000" r="-42581" b="-980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05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Notificaciones sin reclamos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7581" t="-361745" r="-42581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96321"/>
                  </p:ext>
                </p:extLst>
              </p:nvPr>
            </p:nvGraphicFramePr>
            <p:xfrm>
              <a:off x="683567" y="4725145"/>
              <a:ext cx="7992890" cy="147125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4534"/>
                    <a:gridCol w="374520"/>
                    <a:gridCol w="3784719"/>
                    <a:gridCol w="1609117"/>
                  </a:tblGrid>
                  <a:tr h="425533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PROCESO DE CLASIFICACIÓN DE PUESTOS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9E6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22634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INDICADOR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RESULTADO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D5"/>
                        </a:solidFill>
                      </a:tcPr>
                    </a:tc>
                  </a:tr>
                  <a:tr h="788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Formularios de análisis ocupacional correctos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Formularios</m:t>
                                    </m:r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correctos</m:t>
                                    </m: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de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formularios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revisadas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96321"/>
                  </p:ext>
                </p:extLst>
              </p:nvPr>
            </p:nvGraphicFramePr>
            <p:xfrm>
              <a:off x="683567" y="4725145"/>
              <a:ext cx="7992890" cy="147125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4534"/>
                    <a:gridCol w="374520"/>
                    <a:gridCol w="3784719"/>
                    <a:gridCol w="1609117"/>
                  </a:tblGrid>
                  <a:tr h="425533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PROCESO DE CLASIFICACIÓN DE PUESTOS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9E6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245364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INDICADOR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RESULTADO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4D5"/>
                        </a:solidFill>
                      </a:tcPr>
                    </a:tc>
                  </a:tr>
                  <a:tr h="8003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Formularios de análisis ocupacional correctos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es-E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8921" t="-84091" r="-42834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100%</a:t>
                          </a:r>
                          <a:endParaRPr lang="es-E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17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39421" r="41141" b="19988"/>
          <a:stretch/>
        </p:blipFill>
        <p:spPr bwMode="auto">
          <a:xfrm>
            <a:off x="2987824" y="1844824"/>
            <a:ext cx="324036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50473"/>
            <a:ext cx="2076450" cy="2095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390189"/>
            <a:ext cx="19050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639634"/>
            <a:ext cx="2958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FALTA DE </a:t>
            </a:r>
          </a:p>
          <a:p>
            <a:r>
              <a:rPr lang="es-ES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PERSONAL CONVOCADO</a:t>
            </a:r>
            <a:r>
              <a:rPr lang="es-E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S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85813794"/>
              </p:ext>
            </p:extLst>
          </p:nvPr>
        </p:nvGraphicFramePr>
        <p:xfrm>
          <a:off x="683568" y="2204864"/>
          <a:ext cx="6768752" cy="368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79512" y="188640"/>
            <a:ext cx="7920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HHA1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652119" y="1052736"/>
            <a:ext cx="2808313" cy="646331"/>
          </a:xfrm>
          <a:prstGeom prst="rect">
            <a:avLst/>
          </a:prstGeom>
          <a:ln w="3175">
            <a:solidFill>
              <a:srgbClr val="66CC66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Representa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el 20% de incumplimiento del proceso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2257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413160635"/>
              </p:ext>
            </p:extLst>
          </p:nvPr>
        </p:nvGraphicFramePr>
        <p:xfrm>
          <a:off x="365294" y="2132856"/>
          <a:ext cx="68407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506535" y="622429"/>
            <a:ext cx="5874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DOCUMENTACIÓN  </a:t>
            </a:r>
          </a:p>
          <a:p>
            <a:r>
              <a:rPr lang="es-ES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INCOMPLETA EN EXPEDIENTES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512" y="188640"/>
            <a:ext cx="7920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HHA2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801897" y="1268760"/>
            <a:ext cx="2808313" cy="646331"/>
          </a:xfrm>
          <a:prstGeom prst="rect">
            <a:avLst/>
          </a:prstGeom>
          <a:ln w="3175">
            <a:solidFill>
              <a:srgbClr val="C0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Representa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25%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de incumplimiento del proceso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14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412461266"/>
              </p:ext>
            </p:extLst>
          </p:nvPr>
        </p:nvGraphicFramePr>
        <p:xfrm>
          <a:off x="539552" y="2420888"/>
          <a:ext cx="626469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395536" y="69443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INCUMPLIMIENTO  DE LAS CAPACITACIONES DETALLADAS EN EL CRONOGRAMA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512" y="177607"/>
            <a:ext cx="7920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HHA3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60131" y="1340768"/>
            <a:ext cx="2808313" cy="646331"/>
          </a:xfrm>
          <a:prstGeom prst="rect">
            <a:avLst/>
          </a:prstGeom>
          <a:ln w="3175">
            <a:solidFill>
              <a:srgbClr val="FFC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Representa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33,36%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de incumplimiento del proceso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53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9672" y="1124744"/>
            <a:ext cx="5832648" cy="321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s-EC" sz="4000" b="1" kern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rPr>
              <a:t>CONCLUSIONES </a:t>
            </a:r>
            <a:endParaRPr lang="es-EC" sz="4000" b="1" kern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s-EC" sz="4000" b="1" kern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rPr>
              <a:t>Y  </a:t>
            </a:r>
            <a:r>
              <a:rPr lang="es-EC" sz="4000" b="1" kern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rPr>
              <a:t>RECOMENDACIONES </a:t>
            </a:r>
            <a:endParaRPr lang="es-ES" sz="4000" b="1" kern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60648"/>
            <a:ext cx="2048228" cy="14401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48" y="46531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404664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kern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rPr>
              <a:t>CONCLUSIONES</a:t>
            </a:r>
            <a:endParaRPr lang="es-ES" sz="2400" dirty="0"/>
          </a:p>
        </p:txBody>
      </p:sp>
      <p:sp>
        <p:nvSpPr>
          <p:cNvPr id="12" name="Rectángulo 11"/>
          <p:cNvSpPr/>
          <p:nvPr/>
        </p:nvSpPr>
        <p:spPr>
          <a:xfrm>
            <a:off x="308315" y="112474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través de la auditoría de gestión se cumplieron los objetivos planteados en el plan de tesis mediante un examen y  revisión de los procesos de </a:t>
            </a:r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Selección de Personal, Capacitación y Desarrollo del Personal, Evaluación de Desempeño y Clasificación de Puestos</a:t>
            </a:r>
            <a:r>
              <a:rPr lang="es-E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institución  carece de manuales o instructivos, los procedimientos se realizan en base a la experiencia que posee el personal, esta situación no  permite a nuevos empleados disponer de una gira para realizar sus operaciones y  definir las funciones y procedimientos que compete a cada trabajador</a:t>
            </a:r>
            <a:r>
              <a:rPr lang="es-E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11705" algn="l"/>
              </a:tabLst>
            </a:pPr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departamento de Talento  Humano no  cuenta </a:t>
            </a:r>
            <a:r>
              <a:rPr lang="es-E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 suficiente para el desarrollo de las actividades, sus funciones están a cargo únicamente de la Analista de Talento  Humano quien  se encarga de todos los procesos realizados en el departamento.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  <a:tabLst>
                <a:tab pos="2211705" algn="l"/>
              </a:tabLst>
            </a:pPr>
            <a:r>
              <a:rPr lang="es-E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561" y="293324"/>
            <a:ext cx="855712" cy="6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1268760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11705" algn="l"/>
              </a:tabLst>
            </a:pP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personal no cuenta con capacitaciones frecuentes lo 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limita la actualización  de conocimientos,  habilidades y actitudes para un mejor desempeño de su trabajo. </a:t>
            </a:r>
            <a:endParaRPr lang="es-E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11705" algn="l"/>
              </a:tabLst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11705" algn="l"/>
              </a:tabLst>
            </a:pP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departamento existe exceso de documentación con información de hasta 30 años lo que limita el espacio para el archivo de información  actual. </a:t>
            </a:r>
            <a:endParaRPr lang="es-ES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11705" algn="l"/>
              </a:tabLst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11705" algn="l"/>
              </a:tabLst>
            </a:pP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 una limitación  del presupuesto  para contratar el personal necesario </a:t>
            </a:r>
            <a:r>
              <a:rPr lang="es-E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 que existen 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servidores con dos  a tres funciones que no están acordes a su cargo.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9552" y="62068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kern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rPr>
              <a:t>CONCLUSIONES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205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848541"/>
            <a:ext cx="792088" cy="7920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9512" y="116632"/>
            <a:ext cx="288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kern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rPr>
              <a:t>RECOMENDACIONES</a:t>
            </a:r>
            <a:endParaRPr lang="es-ES" sz="2000" dirty="0"/>
          </a:p>
        </p:txBody>
      </p:sp>
      <p:sp>
        <p:nvSpPr>
          <p:cNvPr id="5" name="Rectángulo 4"/>
          <p:cNvSpPr/>
          <p:nvPr/>
        </p:nvSpPr>
        <p:spPr>
          <a:xfrm>
            <a:off x="542222" y="692696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Tomar como  referencia este estudio piloto, para realizar una auditoria completa a la institución, con el fin de detectar mayores falencias y corregir posibles debilidades en los procesos realizados. Implementar las recomendaciones propuestas tanto en el informe de Control interno  como  el  informe de auditoría a fin de mejorar la eficiencia y eficacia los procesos realizados por el departamento  de Recursos humanos</a:t>
            </a:r>
            <a:r>
              <a:rPr lang="es-E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Elaborar e implementar manuales e instructivos de procedimientos para todos los cargos de la institución que permitan guiar el desempeño de los trabajadores, medir el grado eficiencia y eficacia en cada proceso realizado, minimizar conflictos internos, marcar responsabilidades, dividir  el trabajo y  fomentar el orden interno</a:t>
            </a:r>
            <a:r>
              <a:rPr lang="es-E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11705" algn="l"/>
              </a:tabLst>
            </a:pP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las gestiones pertinentes para dotar de personal necesario en la unidad de talento humano  según  lo  establecido  en el manual de puestos del Ministerio  de Salud Pública y  con  eso  alivianar la carga laboral de la actual analista de talento humano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1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848541"/>
            <a:ext cx="792088" cy="7920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9512" y="116632"/>
            <a:ext cx="288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kern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rPr>
              <a:t>RECOMENDACIONES</a:t>
            </a:r>
            <a:endParaRPr lang="es-ES" sz="2000" dirty="0"/>
          </a:p>
        </p:txBody>
      </p:sp>
      <p:sp>
        <p:nvSpPr>
          <p:cNvPr id="5" name="Rectángulo 4"/>
          <p:cNvSpPr/>
          <p:nvPr/>
        </p:nvSpPr>
        <p:spPr>
          <a:xfrm>
            <a:off x="467544" y="817891"/>
            <a:ext cx="7992888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11705" algn="l"/>
              </a:tabLst>
            </a:pPr>
            <a:r>
              <a:rPr lang="es-E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 </a:t>
            </a:r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importancia necesaria a la capacitación y 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 capacitaciones frecuentes  sobre temas actualizados frente a los cambios científicos y tecnológicos que se genera en la actualidad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poder responder a las exigencias de un mercado cada vez más competitivo y aumentar la productividad de sus trabajadores. Por otra parte les permite a los mismos trabajadores estar en vigencia con lo que el medio demanda, de esa manera pueden también revalorizarse profesionalmente y mejorar su situación laboral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800"/>
              </a:spcAft>
              <a:tabLst>
                <a:tab pos="2211705" algn="l"/>
              </a:tabLst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11705" algn="l"/>
              </a:tabLst>
            </a:pPr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la depuración de la documentación de años anteriores del departamento de talento  humano  para liberar el espacio y archivar la documentación actual y  que se facilite su manejo. </a:t>
            </a:r>
            <a:endParaRPr lang="es-ES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11705" algn="l"/>
              </a:tabLst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11705" algn="l"/>
              </a:tabLst>
            </a:pPr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Gestionar ante el Ministerio  de Salud </a:t>
            </a:r>
            <a:r>
              <a:rPr lang="es-E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incremento de presupuesto lo que permitirá la contratación de personal necesario y que exista una segregación  de funciones adecuadas para cumplir las actividades con una mayor eficiencia y eficacia. 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63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88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75656" y="476672"/>
            <a:ext cx="6596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OBJETIVO GENERAL </a:t>
            </a:r>
            <a:endParaRPr lang="es-ES" sz="5400" b="1" cap="none" spc="0" dirty="0">
              <a:ln/>
              <a:solidFill>
                <a:schemeClr val="accent4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Nube 3"/>
          <p:cNvSpPr/>
          <p:nvPr/>
        </p:nvSpPr>
        <p:spPr>
          <a:xfrm>
            <a:off x="2555776" y="1628800"/>
            <a:ext cx="5976664" cy="280831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/>
              <a:t>Ejecutar la Auditoría de Gestión al departamento de recursos humanos en la Dirección Distrital 05D03 Pangua-Salud que permita evaluar la eficiencia y  eficacia  en el desarrollo de sus procedimientos.</a:t>
            </a:r>
            <a:endParaRPr lang="es-ES" sz="2000"/>
          </a:p>
        </p:txBody>
      </p:sp>
      <p:pic>
        <p:nvPicPr>
          <p:cNvPr id="5" name="Picture 4" descr="http://1.bp.blogspot.com/-EDXnLpFC4II/UC29iaPgIqI/AAAAAAAAAjk/34kGBrSN_XM/s1600/Creando-un-Blog-desde-cero-p%C3%BAblico-objetiv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73016"/>
            <a:ext cx="3238500" cy="2800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95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260648"/>
            <a:ext cx="8064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OBJETIVOS ESPECÍFICOS </a:t>
            </a:r>
            <a:endParaRPr lang="es-ES" sz="5400" b="1" cap="none" spc="0" dirty="0">
              <a:ln/>
              <a:solidFill>
                <a:schemeClr val="accent4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14908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0343000"/>
              </p:ext>
            </p:extLst>
          </p:nvPr>
        </p:nvGraphicFramePr>
        <p:xfrm>
          <a:off x="1907704" y="1268760"/>
          <a:ext cx="6984776" cy="530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20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188640"/>
            <a:ext cx="5218931" cy="324036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827584" y="3952930"/>
            <a:ext cx="2232248" cy="9452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Área de Salud Nro. 6 de El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Corazón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lamada de flecha hacia abajo 5"/>
          <p:cNvSpPr/>
          <p:nvPr/>
        </p:nvSpPr>
        <p:spPr>
          <a:xfrm>
            <a:off x="237490" y="1902681"/>
            <a:ext cx="3240360" cy="188635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Mediante Decreto Ejecutivo Nro. 3292 del 29 de abril de 1992, se establece la conformación de las Áreas de Salud </a:t>
            </a:r>
            <a:endParaRPr lang="es-ES" dirty="0"/>
          </a:p>
        </p:txBody>
      </p:sp>
      <p:sp>
        <p:nvSpPr>
          <p:cNvPr id="10" name="Llamada de flecha a la derecha 9"/>
          <p:cNvSpPr/>
          <p:nvPr/>
        </p:nvSpPr>
        <p:spPr>
          <a:xfrm>
            <a:off x="3752575" y="3890258"/>
            <a:ext cx="2520280" cy="2322715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Dirección Distrital de Salud Nro. 05D03.</a:t>
            </a: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416567" y="4223127"/>
            <a:ext cx="2471818" cy="1341318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Dirección Distrital 05D03 Pangua-Salud.</a:t>
            </a:r>
            <a:endParaRPr lang="es-ES" dirty="0"/>
          </a:p>
        </p:txBody>
      </p:sp>
      <p:sp>
        <p:nvSpPr>
          <p:cNvPr id="12" name="Terminador 11"/>
          <p:cNvSpPr/>
          <p:nvPr/>
        </p:nvSpPr>
        <p:spPr>
          <a:xfrm>
            <a:off x="237490" y="510141"/>
            <a:ext cx="3251956" cy="1260140"/>
          </a:xfrm>
          <a:prstGeom prst="flowChartTerminator">
            <a:avLst/>
          </a:prstGeom>
          <a:solidFill>
            <a:srgbClr val="DCE6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/>
              <a:t>En 1975 se inaugura el nuevo Hospital  del Corazón</a:t>
            </a:r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851341" y="5051124"/>
            <a:ext cx="2232248" cy="9452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Hospital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angua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869160"/>
            <a:ext cx="1728192" cy="120296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11367794"/>
              </p:ext>
            </p:extLst>
          </p:nvPr>
        </p:nvGraphicFramePr>
        <p:xfrm>
          <a:off x="107504" y="260648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8" y="260648"/>
            <a:ext cx="1222143" cy="13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712968" cy="52565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55776" y="404664"/>
            <a:ext cx="4797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ORGANIGRAMA ESTRUCTURAL</a:t>
            </a:r>
            <a:endParaRPr lang="es-E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6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44921875"/>
              </p:ext>
            </p:extLst>
          </p:nvPr>
        </p:nvGraphicFramePr>
        <p:xfrm>
          <a:off x="971600" y="620688"/>
          <a:ext cx="7560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78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63888" y="116632"/>
            <a:ext cx="2552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 </a:t>
            </a:r>
            <a:r>
              <a:rPr lang="es-EC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FODA</a:t>
            </a:r>
            <a:endParaRPr lang="es-E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479530"/>
              </p:ext>
            </p:extLst>
          </p:nvPr>
        </p:nvGraphicFramePr>
        <p:xfrm>
          <a:off x="760413" y="836613"/>
          <a:ext cx="7777162" cy="1073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Documento" r:id="rId3" imgW="5225503" imgH="7193787" progId="Word.Document.12">
                  <p:embed/>
                </p:oleObj>
              </mc:Choice>
              <mc:Fallback>
                <p:oleObj name="Documento" r:id="rId3" imgW="5225503" imgH="7193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413" y="836613"/>
                        <a:ext cx="7777162" cy="1073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74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1975</TotalTime>
  <Words>1607</Words>
  <Application>Microsoft Office PowerPoint</Application>
  <PresentationFormat>Presentación en pantalla (4:3)</PresentationFormat>
  <Paragraphs>254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Cambria Math</vt:lpstr>
      <vt:lpstr>Corbel</vt:lpstr>
      <vt:lpstr>Courier New</vt:lpstr>
      <vt:lpstr>Symbol</vt:lpstr>
      <vt:lpstr>Times New Roman</vt:lpstr>
      <vt:lpstr>Base</vt:lpstr>
      <vt:lpstr>Documento de Microsoft Word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win-xp</dc:creator>
  <cp:lastModifiedBy>Carlos</cp:lastModifiedBy>
  <cp:revision>152</cp:revision>
  <cp:lastPrinted>2015-03-15T00:00:55Z</cp:lastPrinted>
  <dcterms:created xsi:type="dcterms:W3CDTF">2012-04-08T20:25:43Z</dcterms:created>
  <dcterms:modified xsi:type="dcterms:W3CDTF">2015-03-20T18:11:42Z</dcterms:modified>
</cp:coreProperties>
</file>