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77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97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086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099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55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345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6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84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09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35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073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36BA-C0C6-45C4-81DE-4E53C1CFFF34}" type="datetimeFigureOut">
              <a:rPr lang="es-MX" smtClean="0"/>
              <a:t>16/06/2014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BF2C0-2410-4735-B394-975EF005F0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80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537139"/>
            <a:ext cx="9144000" cy="3606084"/>
          </a:xfrm>
        </p:spPr>
        <p:txBody>
          <a:bodyPr>
            <a:noAutofit/>
          </a:bodyPr>
          <a:lstStyle/>
          <a:p>
            <a:r>
              <a:rPr lang="es-P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“Determinación de la densidad de siembra óptima de plátano barraganete,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Musa </a:t>
            </a:r>
            <a:r>
              <a:rPr lang="es-EC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AABVar</a:t>
            </a:r>
            <a:r>
              <a:rPr lang="es-EC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Curare Enano.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en el recinto Los </a:t>
            </a:r>
            <a:r>
              <a:rPr lang="es-EC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Angeles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provincia de Los Ríos”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Erick Daniel Wolf Chacón</a:t>
            </a:r>
            <a:b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SANTO DOMINGO-ECUADOR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2014</a:t>
            </a:r>
            <a:endParaRPr lang="es-PE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59" y="564921"/>
            <a:ext cx="8184364" cy="15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1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PESO DE MANOS</a:t>
            </a:r>
          </a:p>
          <a:p>
            <a:endParaRPr lang="es-MX" dirty="0"/>
          </a:p>
        </p:txBody>
      </p: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7" y="2434431"/>
            <a:ext cx="3629025" cy="313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8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P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  <a:endParaRPr lang="es-P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SEMANAS A LA FLORACIÓN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2534444"/>
            <a:ext cx="3267075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3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P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SEMANAS A LA COSECHA DESPUES DE LA FLORACIÓN 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32061"/>
            <a:ext cx="3657600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8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P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64163"/>
          </a:xfrm>
        </p:spPr>
        <p:txBody>
          <a:bodyPr>
            <a:norm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 KG HA</a:t>
            </a:r>
            <a:r>
              <a:rPr lang="es-EC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RACIMOS PARA LA EXPORTACIÓN</a:t>
            </a:r>
          </a:p>
        </p:txBody>
      </p: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7" y="2490842"/>
            <a:ext cx="3590925" cy="313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2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P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INCIDENCIA DE MALEZAS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99" y="2583880"/>
            <a:ext cx="3081002" cy="2834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P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48496"/>
            <a:ext cx="10515600" cy="5209504"/>
          </a:xfrm>
        </p:spPr>
        <p:txBody>
          <a:bodyPr>
            <a:norm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Calculo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densidad óptima en función a la duración inversa del cultivo </a:t>
            </a: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600" dirty="0" smtClean="0"/>
          </a:p>
          <a:p>
            <a:r>
              <a:rPr lang="es-EC" sz="1600" dirty="0" smtClean="0"/>
              <a:t>Mientras </a:t>
            </a:r>
            <a:r>
              <a:rPr lang="es-EC" sz="1600" dirty="0"/>
              <a:t>aumenta la densidad de siembra, aumenta la producción; el tiempo aumenta lo cual es negativo ya que se pierde tiempo.</a:t>
            </a:r>
            <a:endParaRPr lang="es-MX" sz="1600" dirty="0"/>
          </a:p>
          <a:p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474575"/>
            <a:ext cx="3733800" cy="345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5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P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7902"/>
          </a:xfrm>
        </p:spPr>
        <p:txBody>
          <a:bodyPr>
            <a:normAutofit lnSpcReduction="10000"/>
          </a:bodyPr>
          <a:lstStyle/>
          <a:p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Calculo densidad óptima en función de la Calidad de Exportación 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 smtClean="0"/>
          </a:p>
          <a:p>
            <a:endPara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Mientras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aumenta la densidad disminuye la calidad de la fruta. 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7" y="2343944"/>
            <a:ext cx="3286125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P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39402"/>
            <a:ext cx="10515600" cy="4950385"/>
          </a:xfrm>
        </p:spPr>
        <p:txBody>
          <a:bodyPr>
            <a:normAutofit lnSpcReduction="10000"/>
          </a:bodyPr>
          <a:lstStyle/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Efecto de la Densidad en la producción de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exportación</a:t>
            </a: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700" dirty="0" smtClean="0"/>
          </a:p>
          <a:p>
            <a:endParaRPr lang="es-EC" sz="1600" dirty="0" smtClean="0"/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medida que aumenta la densidad aumenta la producción de exportación pero solo hasta la densidad de 2 500 </a:t>
            </a:r>
            <a:r>
              <a:rPr lang="es-EC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 luego de eso la producción de exportación disminuye.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densidad óptima de siembra está entre 2 800 y 3 000 plantas/ha, el punto más seguro está alrededor de las 2 500 plantas/ha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74242"/>
            <a:ext cx="3333750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1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P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P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67534"/>
            <a:ext cx="10515600" cy="4855993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es-EC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tratamiento 3 (T3) con una distancia de siembra de 3m x 2m fue la distancia en la que mejor producción se obtuvo 1666 plantas/ha, se </a:t>
            </a:r>
            <a:r>
              <a:rPr lang="es-EC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evaluo</a:t>
            </a:r>
            <a:r>
              <a:rPr lang="es-EC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componentes de producción, el número y peso de manos obteniendo  un peso promedio de 14,53 kg. y un promedio de numero manos por racimo de 5.</a:t>
            </a:r>
            <a:endParaRPr lang="es-MX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s-MX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s-EC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se sembraron 833 plantas/ha (T1) las plantas florecieron a las 35 semanas después de la siembra y con 1666 plantas/ha (T3) se obtuvo una  excelente fruta para la cosecha  con un promedio de 12 semanas después de la floración. </a:t>
            </a:r>
            <a:endParaRPr lang="es-MX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C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s-EC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incidencia de malezas está influenciada por la densidad de siembra, se obtuvo  que en el T1 con un peso de 245,06 g/m</a:t>
            </a:r>
            <a:r>
              <a:rPr lang="es-EC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existió mayor peso fresco de malezas, al contrario del T5 el cual con un peso de 227,94 g/ m</a:t>
            </a:r>
            <a:r>
              <a:rPr lang="es-EC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fue el que menor peso fresco presento; esto puede afirmar que se debe a la influencia de la densidad de siembra y no a la época de la evaluación</a:t>
            </a:r>
            <a:r>
              <a:rPr lang="es-EC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96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P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P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1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Repetir la investigación en varias localidades de la Provincia de Santo Domingo de los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Tsachilas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la época de entrada de invierno (Diciembre) y comparar con estos resultados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0000"/>
              </a:lnSpc>
              <a:buNone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variedad utilizada es muy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susceptible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sigatoka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por eso que se debe tener un buen manejo cultural para obtener buenos resultados.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los agricultores de la zona se recomienda realizar la siembra de esta variedad de 2 m x 2 m en cuadro, o a su vez 2,15 m x 2,15 m en triangulo.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33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</a:t>
            </a:r>
            <a:endParaRPr lang="es-PE" sz="32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2738" y="2042096"/>
            <a:ext cx="8224234" cy="3974676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plátano es un cultivo importante en Santo Domingo. Esta zona es responsable del 35% de la exportación; sin embargo, no se ha determinado la densidad óptima de siembra (DOS) de este cultivo para nuestra región.</a:t>
            </a:r>
          </a:p>
          <a:p>
            <a:pPr algn="just"/>
            <a:endParaRPr lang="es-MX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es la densidad en la que, en una zona determinada el cultivo expresa su potencial de </a:t>
            </a:r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</a:t>
            </a:r>
          </a:p>
          <a:p>
            <a:pPr algn="just"/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682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MX" sz="8800" dirty="0" smtClean="0"/>
          </a:p>
          <a:p>
            <a:pPr marL="0" indent="0" algn="ctr">
              <a:buNone/>
            </a:pPr>
            <a:r>
              <a:rPr lang="es-MX" sz="8800" b="1" dirty="0" smtClean="0"/>
              <a:t>GRACIAS</a:t>
            </a:r>
            <a:endParaRPr lang="es-MX" sz="8800" b="1" dirty="0"/>
          </a:p>
        </p:txBody>
      </p:sp>
    </p:spTree>
    <p:extLst>
      <p:ext uri="{BB962C8B-B14F-4D97-AF65-F5344CB8AC3E}">
        <p14:creationId xmlns:p14="http://schemas.microsoft.com/office/powerpoint/2010/main" val="30699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/>
          <a:lstStyle/>
          <a:p>
            <a:pPr algn="ctr"/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PE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1673" y="1352282"/>
            <a:ext cx="10362127" cy="4824681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pPr lvl="0" algn="just">
              <a:lnSpc>
                <a:spcPct val="150000"/>
              </a:lnSpc>
            </a:pPr>
            <a:r>
              <a:rPr lang="es-EC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densidad de siembra optima de plátano barraganete (</a:t>
            </a:r>
            <a:r>
              <a:rPr lang="es-EC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Musa AAB</a:t>
            </a:r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en la zona de Los Ríos – Ecuador.</a:t>
            </a:r>
            <a:endParaRPr lang="es-MX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PE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P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P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</a:p>
          <a:p>
            <a:pPr lvl="0"/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los componentes de cosecha: número de plantas a cosecha y peso promedio de los dedos.</a:t>
            </a:r>
            <a:endParaRPr lang="es-MX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la duración del ciclo vegetativo en todos los tratamientos.</a:t>
            </a:r>
            <a:endParaRPr lang="es-MX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la incidencia de malezas durante el ciclo del cultivo, 3, 6 y 9 meses después de la siembra.</a:t>
            </a:r>
            <a:endParaRPr lang="es-MX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P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  <a:endParaRPr lang="es-PE" sz="32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1673" y="1690688"/>
            <a:ext cx="10362127" cy="4486275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experimento se realizó en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Los </a:t>
            </a:r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Angeles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 el sector conocido como la 12, entre los cantones de Santo Domingo y El Carmen.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evaluaron 5 densidades de siembra: 833, 1111, 1666, 2222,  y 3333 plantas ha</a:t>
            </a:r>
            <a:r>
              <a:rPr lang="es-MX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 hicieron cuatro repeticiones.</a:t>
            </a: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 evaluados fueron: Peso de racimo, Peso de raquis, número de manos, peso de fruta y producción total.</a:t>
            </a: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efecto de las densidades fue descrita utilizando un análisis de bloques completos al azar, el modelo Logístico logarítmico (regresiones no lineales) y un modelo cuadrático. </a:t>
            </a: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estadísticos se hicieron utilizando el programa y paquete </a:t>
            </a:r>
            <a:r>
              <a:rPr lang="es-MX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es-MX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Response Curves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DRC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TRATAMIENTOS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759660"/>
              </p:ext>
            </p:extLst>
          </p:nvPr>
        </p:nvGraphicFramePr>
        <p:xfrm>
          <a:off x="1429556" y="1532587"/>
          <a:ext cx="9324303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8101"/>
                <a:gridCol w="3108101"/>
                <a:gridCol w="3108101"/>
              </a:tblGrid>
              <a:tr h="4415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Tratamientos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entre plantas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Densidades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415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 X 4 m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 pl/ha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415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 X 3 m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 pl/ha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415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 X 2 m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1666 pl/ha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415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 X 1,5 m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2222 pl/ha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415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 X 1 m</a:t>
                      </a:r>
                      <a:endParaRPr lang="es-MX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3333 </a:t>
                      </a:r>
                      <a:r>
                        <a:rPr lang="es-EC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</a:t>
                      </a:r>
                      <a:r>
                        <a:rPr lang="es-EC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</a:t>
                      </a:r>
                      <a:endParaRPr lang="es-MX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2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P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TRATAMIENTOS</a:t>
            </a:r>
            <a:endParaRPr lang="es-P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196212"/>
            <a:ext cx="3026535" cy="2269901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4" y="3903670"/>
            <a:ext cx="3024765" cy="22685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39" y="2539660"/>
            <a:ext cx="3102122" cy="23265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32" y="1172538"/>
            <a:ext cx="3035882" cy="227691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32" y="3881501"/>
            <a:ext cx="3054325" cy="22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A MEDIR 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3644" y="2369712"/>
            <a:ext cx="8589135" cy="3519289"/>
          </a:xfrm>
        </p:spPr>
        <p:txBody>
          <a:bodyPr>
            <a:normAutofit/>
          </a:bodyPr>
          <a:lstStyle/>
          <a:p>
            <a:r>
              <a:rPr lang="es-PE" sz="2400" dirty="0" smtClean="0"/>
              <a:t>Incidencia de Sigatoka</a:t>
            </a:r>
          </a:p>
          <a:p>
            <a:r>
              <a:rPr lang="es-PE" sz="2400" dirty="0" smtClean="0"/>
              <a:t>Incidencia de Malezas</a:t>
            </a:r>
          </a:p>
          <a:p>
            <a:r>
              <a:rPr lang="es-PE" sz="2400" dirty="0" smtClean="0"/>
              <a:t>Tiempo de producción</a:t>
            </a:r>
          </a:p>
          <a:p>
            <a:r>
              <a:rPr lang="es-PE" sz="2400" dirty="0" smtClean="0"/>
              <a:t>Producción (Calidad y cantidad)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9907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 PRODUCCIÓN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plantas ha.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Semanas de Floración.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Semanas de Floración a cosecha.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Ciclo productivo.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 anual.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Peso racimo.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Peso raquis.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manos.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Peso promedio de manos.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pic>
        <p:nvPicPr>
          <p:cNvPr id="3074" name="Picture 2" descr="SAM_63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59" y="1825625"/>
            <a:ext cx="5146092" cy="38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9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7412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  <a:endParaRPr lang="es-PE" sz="28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3375"/>
            <a:ext cx="12192000" cy="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 rotWithShape="1">
          <a:blip r:embed="rId3"/>
          <a:srcRect l="1250" t="8627" r="74375" b="8627"/>
          <a:stretch/>
        </p:blipFill>
        <p:spPr bwMode="auto">
          <a:xfrm>
            <a:off x="-1" y="0"/>
            <a:ext cx="1313645" cy="11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5451" y="13717"/>
            <a:ext cx="1276549" cy="110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DE PRODUCCIÓN</a:t>
            </a:r>
          </a:p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MANOS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2876550"/>
            <a:ext cx="3171825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6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720</Words>
  <Application>Microsoft Office PowerPoint</Application>
  <PresentationFormat>Panorámica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INTRODUCCIÓN </vt:lpstr>
      <vt:lpstr>OBJETIVOS</vt:lpstr>
      <vt:lpstr>MATERIALES Y MÉTODOS</vt:lpstr>
      <vt:lpstr>TRATAMIENTOS</vt:lpstr>
      <vt:lpstr>TRATAMIENTOS</vt:lpstr>
      <vt:lpstr>VARIABLES A MEDIR </vt:lpstr>
      <vt:lpstr>COMPONENTES DE PRODUCCIÓN</vt:lpstr>
      <vt:lpstr>RESULTADOS Y DISCUSIÓN </vt:lpstr>
      <vt:lpstr>RESULTADOS Y DISCUSIÓN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CONCLUSIONES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HillaryChico</dc:creator>
  <cp:lastModifiedBy>HillaryChico</cp:lastModifiedBy>
  <cp:revision>28</cp:revision>
  <dcterms:created xsi:type="dcterms:W3CDTF">2014-06-16T02:06:20Z</dcterms:created>
  <dcterms:modified xsi:type="dcterms:W3CDTF">2014-06-16T17:42:58Z</dcterms:modified>
</cp:coreProperties>
</file>