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229" r:id="rId1"/>
  </p:sldMasterIdLst>
  <p:notesMasterIdLst>
    <p:notesMasterId r:id="rId50"/>
  </p:notesMasterIdLst>
  <p:sldIdLst>
    <p:sldId id="462" r:id="rId2"/>
    <p:sldId id="469" r:id="rId3"/>
    <p:sldId id="463" r:id="rId4"/>
    <p:sldId id="464" r:id="rId5"/>
    <p:sldId id="465" r:id="rId6"/>
    <p:sldId id="470" r:id="rId7"/>
    <p:sldId id="471" r:id="rId8"/>
    <p:sldId id="256" r:id="rId9"/>
    <p:sldId id="257" r:id="rId10"/>
    <p:sldId id="441" r:id="rId11"/>
    <p:sldId id="473" r:id="rId12"/>
    <p:sldId id="474" r:id="rId13"/>
    <p:sldId id="475" r:id="rId14"/>
    <p:sldId id="476" r:id="rId15"/>
    <p:sldId id="480" r:id="rId16"/>
    <p:sldId id="479" r:id="rId17"/>
    <p:sldId id="481" r:id="rId18"/>
    <p:sldId id="482" r:id="rId19"/>
    <p:sldId id="483" r:id="rId20"/>
    <p:sldId id="485" r:id="rId21"/>
    <p:sldId id="486" r:id="rId22"/>
    <p:sldId id="484" r:id="rId23"/>
    <p:sldId id="489" r:id="rId24"/>
    <p:sldId id="488" r:id="rId25"/>
    <p:sldId id="487" r:id="rId26"/>
    <p:sldId id="494" r:id="rId27"/>
    <p:sldId id="497" r:id="rId28"/>
    <p:sldId id="498" r:id="rId29"/>
    <p:sldId id="495" r:id="rId30"/>
    <p:sldId id="514" r:id="rId31"/>
    <p:sldId id="499" r:id="rId32"/>
    <p:sldId id="501" r:id="rId33"/>
    <p:sldId id="503" r:id="rId34"/>
    <p:sldId id="502" r:id="rId35"/>
    <p:sldId id="504" r:id="rId36"/>
    <p:sldId id="505" r:id="rId37"/>
    <p:sldId id="506" r:id="rId38"/>
    <p:sldId id="507" r:id="rId39"/>
    <p:sldId id="508" r:id="rId40"/>
    <p:sldId id="509" r:id="rId41"/>
    <p:sldId id="510" r:id="rId42"/>
    <p:sldId id="511" r:id="rId43"/>
    <p:sldId id="512" r:id="rId44"/>
    <p:sldId id="513" r:id="rId45"/>
    <p:sldId id="490" r:id="rId46"/>
    <p:sldId id="491" r:id="rId47"/>
    <p:sldId id="492" r:id="rId48"/>
    <p:sldId id="493" r:id="rId49"/>
  </p:sldIdLst>
  <p:sldSz cx="9144000" cy="6858000" type="screen4x3"/>
  <p:notesSz cx="7315200" cy="96012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2A000"/>
    <a:srgbClr val="196A8B"/>
    <a:srgbClr val="FF5050"/>
    <a:srgbClr val="0033CC"/>
    <a:srgbClr val="5B4958"/>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630" autoAdjust="0"/>
  </p:normalViewPr>
  <p:slideViewPr>
    <p:cSldViewPr>
      <p:cViewPr varScale="1">
        <p:scale>
          <a:sx n="78" d="100"/>
          <a:sy n="78" d="100"/>
        </p:scale>
        <p:origin x="-834" y="-96"/>
      </p:cViewPr>
      <p:guideLst>
        <p:guide orient="horz" pos="2160"/>
        <p:guide pos="2880"/>
      </p:guideLst>
    </p:cSldViewPr>
  </p:slideViewPr>
  <p:outlineViewPr>
    <p:cViewPr>
      <p:scale>
        <a:sx n="33" d="100"/>
        <a:sy n="33" d="100"/>
      </p:scale>
      <p:origin x="0" y="62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 Id="rId4" Type="http://schemas.openxmlformats.org/officeDocument/2006/relationships/hyperlink" Target="file:///D:\LISTADO%20DE%20PROVEEDORES.docx"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file:///D:\LISTADO%20DE%20PROVEEDORES.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419F6-E7CC-4897-BB97-253ABD5AEC8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64819F4E-296B-461F-B2E2-46787ED61A5E}">
      <dgm:prSet phldrT="[Texto]" custT="1"/>
      <dgm:spPr/>
      <dgm:t>
        <a:bodyPr/>
        <a:lstStyle/>
        <a:p>
          <a:pPr algn="ctr"/>
          <a:r>
            <a:rPr lang="es-EC" sz="1800" dirty="0" smtClean="0">
              <a:solidFill>
                <a:schemeClr val="tx1"/>
              </a:solidFill>
              <a:latin typeface="Calibri" panose="020F0502020204030204" pitchFamily="34" charset="0"/>
            </a:rPr>
            <a:t>Globalización</a:t>
          </a:r>
          <a:endParaRPr lang="es-EC" sz="1800" dirty="0">
            <a:solidFill>
              <a:schemeClr val="tx1"/>
            </a:solidFill>
            <a:latin typeface="Calibri" panose="020F0502020204030204" pitchFamily="34" charset="0"/>
          </a:endParaRPr>
        </a:p>
      </dgm:t>
    </dgm:pt>
    <dgm:pt modelId="{609F9387-21E5-4337-ADA9-10595949B9CE}" type="parTrans" cxnId="{13EA2847-E284-4D7A-9716-EDC1D0BCCF0B}">
      <dgm:prSet/>
      <dgm:spPr/>
      <dgm:t>
        <a:bodyPr/>
        <a:lstStyle/>
        <a:p>
          <a:pPr algn="ctr"/>
          <a:endParaRPr lang="es-EC" sz="1200">
            <a:solidFill>
              <a:schemeClr val="tx1"/>
            </a:solidFill>
            <a:latin typeface="Calibri" panose="020F0502020204030204" pitchFamily="34" charset="0"/>
          </a:endParaRPr>
        </a:p>
      </dgm:t>
    </dgm:pt>
    <dgm:pt modelId="{70474D01-6A79-49A3-AB24-6B015F1F28EE}" type="sibTrans" cxnId="{13EA2847-E284-4D7A-9716-EDC1D0BCCF0B}">
      <dgm:prSet/>
      <dgm:spPr/>
      <dgm:t>
        <a:bodyPr/>
        <a:lstStyle/>
        <a:p>
          <a:pPr algn="ctr"/>
          <a:endParaRPr lang="es-EC" sz="1200">
            <a:solidFill>
              <a:schemeClr val="tx1"/>
            </a:solidFill>
            <a:latin typeface="Calibri" panose="020F0502020204030204" pitchFamily="34" charset="0"/>
          </a:endParaRPr>
        </a:p>
      </dgm:t>
    </dgm:pt>
    <dgm:pt modelId="{2686FB3C-6E54-4682-ACA4-26FAE83989D7}">
      <dgm:prSet phldrT="[Texto]" custT="1"/>
      <dgm:spPr/>
      <dgm:t>
        <a:bodyPr/>
        <a:lstStyle/>
        <a:p>
          <a:pPr algn="ctr"/>
          <a:r>
            <a:rPr lang="es-EC" sz="1800" dirty="0" smtClean="0">
              <a:solidFill>
                <a:schemeClr val="tx1"/>
              </a:solidFill>
              <a:latin typeface="Calibri" panose="020F0502020204030204" pitchFamily="34" charset="0"/>
            </a:rPr>
            <a:t>Complejo mundo de los negocios</a:t>
          </a:r>
          <a:endParaRPr lang="es-EC" sz="1800" dirty="0">
            <a:solidFill>
              <a:schemeClr val="tx1"/>
            </a:solidFill>
            <a:latin typeface="Calibri" panose="020F0502020204030204" pitchFamily="34" charset="0"/>
          </a:endParaRPr>
        </a:p>
      </dgm:t>
    </dgm:pt>
    <dgm:pt modelId="{8B3F5B62-63A1-4AD4-9733-931D5AA35FE0}" type="parTrans" cxnId="{AB48BEE5-3DA3-4697-93CC-7A9D99BBEB3B}">
      <dgm:prSet/>
      <dgm:spPr/>
      <dgm:t>
        <a:bodyPr/>
        <a:lstStyle/>
        <a:p>
          <a:pPr algn="ctr"/>
          <a:endParaRPr lang="es-EC" sz="1200">
            <a:solidFill>
              <a:schemeClr val="tx1"/>
            </a:solidFill>
            <a:latin typeface="Calibri" panose="020F0502020204030204" pitchFamily="34" charset="0"/>
          </a:endParaRPr>
        </a:p>
      </dgm:t>
    </dgm:pt>
    <dgm:pt modelId="{7361070C-92F2-47AB-B85D-A9449C493EE3}" type="sibTrans" cxnId="{AB48BEE5-3DA3-4697-93CC-7A9D99BBEB3B}">
      <dgm:prSet/>
      <dgm:spPr/>
      <dgm:t>
        <a:bodyPr/>
        <a:lstStyle/>
        <a:p>
          <a:pPr algn="ctr"/>
          <a:endParaRPr lang="es-EC" sz="1200">
            <a:solidFill>
              <a:schemeClr val="tx1"/>
            </a:solidFill>
            <a:latin typeface="Calibri" panose="020F0502020204030204" pitchFamily="34" charset="0"/>
          </a:endParaRPr>
        </a:p>
      </dgm:t>
    </dgm:pt>
    <dgm:pt modelId="{82F8B910-87DA-41CC-8059-616CE474EB0E}">
      <dgm:prSet phldrT="[Texto]" custT="1"/>
      <dgm:spPr/>
      <dgm:t>
        <a:bodyPr/>
        <a:lstStyle/>
        <a:p>
          <a:pPr algn="ctr"/>
          <a:r>
            <a:rPr lang="es-EC" sz="1800" dirty="0" smtClean="0">
              <a:solidFill>
                <a:schemeClr val="tx1"/>
              </a:solidFill>
              <a:latin typeface="Calibri" panose="020F0502020204030204" pitchFamily="34" charset="0"/>
            </a:rPr>
            <a:t>Sobrevivencia en el mercado</a:t>
          </a:r>
          <a:endParaRPr lang="es-EC" sz="1800" dirty="0">
            <a:solidFill>
              <a:schemeClr val="tx1"/>
            </a:solidFill>
            <a:latin typeface="Calibri" panose="020F0502020204030204" pitchFamily="34" charset="0"/>
          </a:endParaRPr>
        </a:p>
      </dgm:t>
    </dgm:pt>
    <dgm:pt modelId="{6121F913-F134-4170-BA32-63B09DD10DEE}" type="parTrans" cxnId="{59986AC4-06E6-45F9-B740-1365851CB34F}">
      <dgm:prSet/>
      <dgm:spPr/>
      <dgm:t>
        <a:bodyPr/>
        <a:lstStyle/>
        <a:p>
          <a:pPr algn="ctr"/>
          <a:endParaRPr lang="es-EC" sz="1200">
            <a:solidFill>
              <a:schemeClr val="tx1"/>
            </a:solidFill>
            <a:latin typeface="Calibri" panose="020F0502020204030204" pitchFamily="34" charset="0"/>
          </a:endParaRPr>
        </a:p>
      </dgm:t>
    </dgm:pt>
    <dgm:pt modelId="{5AC83172-5AF8-40D8-9EFA-FAD79D3B8C87}" type="sibTrans" cxnId="{59986AC4-06E6-45F9-B740-1365851CB34F}">
      <dgm:prSet/>
      <dgm:spPr/>
      <dgm:t>
        <a:bodyPr/>
        <a:lstStyle/>
        <a:p>
          <a:pPr algn="ctr"/>
          <a:endParaRPr lang="es-EC" sz="1200">
            <a:solidFill>
              <a:schemeClr val="tx1"/>
            </a:solidFill>
            <a:latin typeface="Calibri" panose="020F0502020204030204" pitchFamily="34" charset="0"/>
          </a:endParaRPr>
        </a:p>
      </dgm:t>
    </dgm:pt>
    <dgm:pt modelId="{5B5BF2C1-04DD-4EBC-9A50-A0B04E0C4C1B}">
      <dgm:prSet phldrT="[Texto]" custT="1"/>
      <dgm:spPr/>
      <dgm:t>
        <a:bodyPr/>
        <a:lstStyle/>
        <a:p>
          <a:pPr algn="ctr"/>
          <a:r>
            <a:rPr lang="es-EC" sz="1800" dirty="0" smtClean="0">
              <a:solidFill>
                <a:schemeClr val="tx1"/>
              </a:solidFill>
              <a:latin typeface="Calibri" panose="020F0502020204030204" pitchFamily="34" charset="0"/>
            </a:rPr>
            <a:t>Valorar las empresas es cada día más ineludible</a:t>
          </a:r>
          <a:endParaRPr lang="es-EC" sz="1800" dirty="0">
            <a:solidFill>
              <a:schemeClr val="tx1"/>
            </a:solidFill>
            <a:latin typeface="Calibri" panose="020F0502020204030204" pitchFamily="34" charset="0"/>
          </a:endParaRPr>
        </a:p>
      </dgm:t>
    </dgm:pt>
    <dgm:pt modelId="{1490964D-52A7-4897-B3FF-54710F9E627E}" type="parTrans" cxnId="{885E7BAA-AC7D-44F0-A1AC-F08C100E64DC}">
      <dgm:prSet/>
      <dgm:spPr/>
      <dgm:t>
        <a:bodyPr/>
        <a:lstStyle/>
        <a:p>
          <a:pPr algn="ctr"/>
          <a:endParaRPr lang="es-EC" sz="1200">
            <a:solidFill>
              <a:schemeClr val="tx1"/>
            </a:solidFill>
            <a:latin typeface="Calibri" panose="020F0502020204030204" pitchFamily="34" charset="0"/>
          </a:endParaRPr>
        </a:p>
      </dgm:t>
    </dgm:pt>
    <dgm:pt modelId="{83FB7FB6-5886-4FE0-8C70-9083AC696EBE}" type="sibTrans" cxnId="{885E7BAA-AC7D-44F0-A1AC-F08C100E64DC}">
      <dgm:prSet/>
      <dgm:spPr/>
      <dgm:t>
        <a:bodyPr/>
        <a:lstStyle/>
        <a:p>
          <a:pPr algn="ctr"/>
          <a:endParaRPr lang="es-EC" sz="1200">
            <a:solidFill>
              <a:schemeClr val="tx1"/>
            </a:solidFill>
            <a:latin typeface="Calibri" panose="020F0502020204030204" pitchFamily="34" charset="0"/>
          </a:endParaRPr>
        </a:p>
      </dgm:t>
    </dgm:pt>
    <dgm:pt modelId="{6AAA9AC5-D96F-4236-9D05-5F4E4066286F}">
      <dgm:prSet phldrT="[Texto]" custT="1"/>
      <dgm:spPr/>
      <dgm:t>
        <a:bodyPr/>
        <a:lstStyle/>
        <a:p>
          <a:pPr algn="ctr"/>
          <a:r>
            <a:rPr lang="es-EC" sz="1800" dirty="0" smtClean="0">
              <a:solidFill>
                <a:schemeClr val="tx1"/>
              </a:solidFill>
              <a:latin typeface="Calibri" panose="020F0502020204030204" pitchFamily="34" charset="0"/>
            </a:rPr>
            <a:t>Información real y actualizada</a:t>
          </a:r>
          <a:endParaRPr lang="es-EC" sz="1800" dirty="0">
            <a:solidFill>
              <a:schemeClr val="tx1"/>
            </a:solidFill>
            <a:latin typeface="Calibri" panose="020F0502020204030204" pitchFamily="34" charset="0"/>
          </a:endParaRPr>
        </a:p>
      </dgm:t>
    </dgm:pt>
    <dgm:pt modelId="{BC6C27B9-A405-4F43-8E17-1C7DC95CE186}" type="parTrans" cxnId="{37465C37-E765-4B0C-B9AC-7B872C363AFF}">
      <dgm:prSet/>
      <dgm:spPr/>
      <dgm:t>
        <a:bodyPr/>
        <a:lstStyle/>
        <a:p>
          <a:pPr algn="ctr"/>
          <a:endParaRPr lang="es-EC" sz="1200">
            <a:solidFill>
              <a:schemeClr val="tx1"/>
            </a:solidFill>
            <a:latin typeface="Calibri" panose="020F0502020204030204" pitchFamily="34" charset="0"/>
          </a:endParaRPr>
        </a:p>
      </dgm:t>
    </dgm:pt>
    <dgm:pt modelId="{1747AE28-B47E-4BC7-B48F-EA2EDAB59A5F}" type="sibTrans" cxnId="{37465C37-E765-4B0C-B9AC-7B872C363AFF}">
      <dgm:prSet/>
      <dgm:spPr/>
      <dgm:t>
        <a:bodyPr/>
        <a:lstStyle/>
        <a:p>
          <a:pPr algn="ctr"/>
          <a:endParaRPr lang="es-EC" sz="1200">
            <a:solidFill>
              <a:schemeClr val="tx1"/>
            </a:solidFill>
            <a:latin typeface="Calibri" panose="020F0502020204030204" pitchFamily="34" charset="0"/>
          </a:endParaRPr>
        </a:p>
      </dgm:t>
    </dgm:pt>
    <dgm:pt modelId="{29364461-35D8-4329-B30E-1E61347DEC5C}">
      <dgm:prSet custT="1"/>
      <dgm:spPr/>
      <dgm:t>
        <a:bodyPr/>
        <a:lstStyle/>
        <a:p>
          <a:pPr algn="ctr"/>
          <a:r>
            <a:rPr lang="es-EC" sz="1800" dirty="0" smtClean="0">
              <a:solidFill>
                <a:schemeClr val="tx1"/>
              </a:solidFill>
              <a:latin typeface="Calibri" panose="020F0502020204030204" pitchFamily="34" charset="0"/>
            </a:rPr>
            <a:t>Cambios en el entorno externo de las industrias</a:t>
          </a:r>
          <a:endParaRPr lang="es-EC" sz="1800" dirty="0">
            <a:solidFill>
              <a:schemeClr val="tx1"/>
            </a:solidFill>
            <a:latin typeface="Calibri" panose="020F0502020204030204" pitchFamily="34" charset="0"/>
          </a:endParaRPr>
        </a:p>
      </dgm:t>
    </dgm:pt>
    <dgm:pt modelId="{94F5C2F6-3544-4EA7-8C5C-31FCA87A59BF}" type="parTrans" cxnId="{E9683924-C896-40E3-8E69-4D01787ED0D4}">
      <dgm:prSet/>
      <dgm:spPr/>
      <dgm:t>
        <a:bodyPr/>
        <a:lstStyle/>
        <a:p>
          <a:pPr algn="ctr"/>
          <a:endParaRPr lang="es-EC" sz="1200">
            <a:solidFill>
              <a:schemeClr val="tx1"/>
            </a:solidFill>
            <a:latin typeface="Calibri" panose="020F0502020204030204" pitchFamily="34" charset="0"/>
          </a:endParaRPr>
        </a:p>
      </dgm:t>
    </dgm:pt>
    <dgm:pt modelId="{C4E821E9-E9AA-4E01-97E8-A7712F8DF320}" type="sibTrans" cxnId="{E9683924-C896-40E3-8E69-4D01787ED0D4}">
      <dgm:prSet/>
      <dgm:spPr/>
      <dgm:t>
        <a:bodyPr/>
        <a:lstStyle/>
        <a:p>
          <a:pPr algn="ctr"/>
          <a:endParaRPr lang="es-EC" sz="1200">
            <a:solidFill>
              <a:schemeClr val="tx1"/>
            </a:solidFill>
            <a:latin typeface="Calibri" panose="020F0502020204030204" pitchFamily="34" charset="0"/>
          </a:endParaRPr>
        </a:p>
      </dgm:t>
    </dgm:pt>
    <dgm:pt modelId="{F9F0C0F0-F5E0-480E-9293-E7F806169C77}">
      <dgm:prSet custT="1"/>
      <dgm:spPr/>
      <dgm:t>
        <a:bodyPr/>
        <a:lstStyle/>
        <a:p>
          <a:pPr algn="ctr"/>
          <a:r>
            <a:rPr lang="es-EC" sz="1800" dirty="0" smtClean="0">
              <a:solidFill>
                <a:schemeClr val="tx1"/>
              </a:solidFill>
              <a:latin typeface="Calibri" panose="020F0502020204030204" pitchFamily="34" charset="0"/>
            </a:rPr>
            <a:t>Correcta toma de decisiones</a:t>
          </a:r>
          <a:endParaRPr lang="es-EC" sz="1800" dirty="0">
            <a:solidFill>
              <a:schemeClr val="tx1"/>
            </a:solidFill>
            <a:latin typeface="Calibri" panose="020F0502020204030204" pitchFamily="34" charset="0"/>
          </a:endParaRPr>
        </a:p>
      </dgm:t>
    </dgm:pt>
    <dgm:pt modelId="{76C09730-E1E4-4F39-BD62-CF3793643DAA}" type="parTrans" cxnId="{D45220B8-015D-4457-B307-129D383849B2}">
      <dgm:prSet/>
      <dgm:spPr/>
      <dgm:t>
        <a:bodyPr/>
        <a:lstStyle/>
        <a:p>
          <a:pPr algn="ctr"/>
          <a:endParaRPr lang="es-EC" sz="1200">
            <a:solidFill>
              <a:schemeClr val="tx1"/>
            </a:solidFill>
            <a:latin typeface="Calibri" panose="020F0502020204030204" pitchFamily="34" charset="0"/>
          </a:endParaRPr>
        </a:p>
      </dgm:t>
    </dgm:pt>
    <dgm:pt modelId="{36DE308F-700B-426A-AA0C-B93F6D15F0D3}" type="sibTrans" cxnId="{D45220B8-015D-4457-B307-129D383849B2}">
      <dgm:prSet/>
      <dgm:spPr/>
      <dgm:t>
        <a:bodyPr/>
        <a:lstStyle/>
        <a:p>
          <a:pPr algn="ctr"/>
          <a:endParaRPr lang="es-EC" sz="1200">
            <a:solidFill>
              <a:schemeClr val="tx1"/>
            </a:solidFill>
            <a:latin typeface="Calibri" panose="020F0502020204030204" pitchFamily="34" charset="0"/>
          </a:endParaRPr>
        </a:p>
      </dgm:t>
    </dgm:pt>
    <dgm:pt modelId="{2E5EEA07-733C-44A5-825B-93557079B2E0}">
      <dgm:prSet custT="1"/>
      <dgm:spPr/>
      <dgm:t>
        <a:bodyPr/>
        <a:lstStyle/>
        <a:p>
          <a:pPr algn="ctr"/>
          <a:r>
            <a:rPr lang="es-EC" sz="1800" dirty="0" smtClean="0">
              <a:solidFill>
                <a:schemeClr val="tx1"/>
              </a:solidFill>
              <a:latin typeface="Calibri" panose="020F0502020204030204" pitchFamily="34" charset="0"/>
            </a:rPr>
            <a:t>Futuras maniobras </a:t>
          </a:r>
          <a:endParaRPr lang="es-EC" sz="1800" dirty="0">
            <a:solidFill>
              <a:schemeClr val="tx1"/>
            </a:solidFill>
            <a:latin typeface="Calibri" panose="020F0502020204030204" pitchFamily="34" charset="0"/>
          </a:endParaRPr>
        </a:p>
      </dgm:t>
    </dgm:pt>
    <dgm:pt modelId="{955D19B2-FE5B-4475-AC6D-7AA4FB492D39}" type="parTrans" cxnId="{AAF213EA-9CBD-460B-B59A-6D6931F8BE94}">
      <dgm:prSet/>
      <dgm:spPr/>
      <dgm:t>
        <a:bodyPr/>
        <a:lstStyle/>
        <a:p>
          <a:pPr algn="ctr"/>
          <a:endParaRPr lang="es-EC" sz="1200">
            <a:solidFill>
              <a:schemeClr val="tx1"/>
            </a:solidFill>
            <a:latin typeface="Calibri" panose="020F0502020204030204" pitchFamily="34" charset="0"/>
          </a:endParaRPr>
        </a:p>
      </dgm:t>
    </dgm:pt>
    <dgm:pt modelId="{8608F98C-BC3A-4427-AE20-76F984C07D28}" type="sibTrans" cxnId="{AAF213EA-9CBD-460B-B59A-6D6931F8BE94}">
      <dgm:prSet/>
      <dgm:spPr/>
      <dgm:t>
        <a:bodyPr/>
        <a:lstStyle/>
        <a:p>
          <a:pPr algn="ctr"/>
          <a:endParaRPr lang="es-EC" sz="1200">
            <a:solidFill>
              <a:schemeClr val="tx1"/>
            </a:solidFill>
            <a:latin typeface="Calibri" panose="020F0502020204030204" pitchFamily="34" charset="0"/>
          </a:endParaRPr>
        </a:p>
      </dgm:t>
    </dgm:pt>
    <dgm:pt modelId="{17EF2728-5FBD-4B46-AA9B-BDBF5A283DE2}" type="pres">
      <dgm:prSet presAssocID="{2BB419F6-E7CC-4897-BB97-253ABD5AEC88}" presName="diagram" presStyleCnt="0">
        <dgm:presLayoutVars>
          <dgm:dir/>
          <dgm:resizeHandles val="exact"/>
        </dgm:presLayoutVars>
      </dgm:prSet>
      <dgm:spPr/>
      <dgm:t>
        <a:bodyPr/>
        <a:lstStyle/>
        <a:p>
          <a:endParaRPr lang="es-EC"/>
        </a:p>
      </dgm:t>
    </dgm:pt>
    <dgm:pt modelId="{83D6DC5D-38AC-4DDB-8834-8825DC60D08C}" type="pres">
      <dgm:prSet presAssocID="{64819F4E-296B-461F-B2E2-46787ED61A5E}" presName="node" presStyleLbl="node1" presStyleIdx="0" presStyleCnt="8">
        <dgm:presLayoutVars>
          <dgm:bulletEnabled val="1"/>
        </dgm:presLayoutVars>
      </dgm:prSet>
      <dgm:spPr/>
      <dgm:t>
        <a:bodyPr/>
        <a:lstStyle/>
        <a:p>
          <a:endParaRPr lang="es-EC"/>
        </a:p>
      </dgm:t>
    </dgm:pt>
    <dgm:pt modelId="{D54AED45-E5ED-45CE-A04B-CAFBDF22F75A}" type="pres">
      <dgm:prSet presAssocID="{70474D01-6A79-49A3-AB24-6B015F1F28EE}" presName="sibTrans" presStyleCnt="0"/>
      <dgm:spPr/>
    </dgm:pt>
    <dgm:pt modelId="{9E468B09-7631-41F8-B854-BDB9DE5F3C49}" type="pres">
      <dgm:prSet presAssocID="{2686FB3C-6E54-4682-ACA4-26FAE83989D7}" presName="node" presStyleLbl="node1" presStyleIdx="1" presStyleCnt="8">
        <dgm:presLayoutVars>
          <dgm:bulletEnabled val="1"/>
        </dgm:presLayoutVars>
      </dgm:prSet>
      <dgm:spPr/>
      <dgm:t>
        <a:bodyPr/>
        <a:lstStyle/>
        <a:p>
          <a:endParaRPr lang="es-EC"/>
        </a:p>
      </dgm:t>
    </dgm:pt>
    <dgm:pt modelId="{5D515AFB-A81E-4C57-9B95-E23928FA7102}" type="pres">
      <dgm:prSet presAssocID="{7361070C-92F2-47AB-B85D-A9449C493EE3}" presName="sibTrans" presStyleCnt="0"/>
      <dgm:spPr/>
    </dgm:pt>
    <dgm:pt modelId="{2A46F918-957F-4AE2-81D0-599805A2C6C6}" type="pres">
      <dgm:prSet presAssocID="{82F8B910-87DA-41CC-8059-616CE474EB0E}" presName="node" presStyleLbl="node1" presStyleIdx="2" presStyleCnt="8">
        <dgm:presLayoutVars>
          <dgm:bulletEnabled val="1"/>
        </dgm:presLayoutVars>
      </dgm:prSet>
      <dgm:spPr/>
      <dgm:t>
        <a:bodyPr/>
        <a:lstStyle/>
        <a:p>
          <a:endParaRPr lang="es-EC"/>
        </a:p>
      </dgm:t>
    </dgm:pt>
    <dgm:pt modelId="{8A143D94-03A9-42AF-BB71-350E8AB820F3}" type="pres">
      <dgm:prSet presAssocID="{5AC83172-5AF8-40D8-9EFA-FAD79D3B8C87}" presName="sibTrans" presStyleCnt="0"/>
      <dgm:spPr/>
    </dgm:pt>
    <dgm:pt modelId="{EC97CC37-5E51-4C06-BB2D-B97480DDDA9A}" type="pres">
      <dgm:prSet presAssocID="{6AAA9AC5-D96F-4236-9D05-5F4E4066286F}" presName="node" presStyleLbl="node1" presStyleIdx="3" presStyleCnt="8">
        <dgm:presLayoutVars>
          <dgm:bulletEnabled val="1"/>
        </dgm:presLayoutVars>
      </dgm:prSet>
      <dgm:spPr/>
      <dgm:t>
        <a:bodyPr/>
        <a:lstStyle/>
        <a:p>
          <a:endParaRPr lang="es-EC"/>
        </a:p>
      </dgm:t>
    </dgm:pt>
    <dgm:pt modelId="{3F440052-F1AE-4AE4-B265-8FD767680062}" type="pres">
      <dgm:prSet presAssocID="{1747AE28-B47E-4BC7-B48F-EA2EDAB59A5F}" presName="sibTrans" presStyleCnt="0"/>
      <dgm:spPr/>
    </dgm:pt>
    <dgm:pt modelId="{D856CFA7-3C98-4E76-8AF2-74B718D8D7F2}" type="pres">
      <dgm:prSet presAssocID="{F9F0C0F0-F5E0-480E-9293-E7F806169C77}" presName="node" presStyleLbl="node1" presStyleIdx="4" presStyleCnt="8">
        <dgm:presLayoutVars>
          <dgm:bulletEnabled val="1"/>
        </dgm:presLayoutVars>
      </dgm:prSet>
      <dgm:spPr/>
      <dgm:t>
        <a:bodyPr/>
        <a:lstStyle/>
        <a:p>
          <a:endParaRPr lang="es-EC"/>
        </a:p>
      </dgm:t>
    </dgm:pt>
    <dgm:pt modelId="{99CAD635-6708-4E1E-9DA8-830ED1472DE0}" type="pres">
      <dgm:prSet presAssocID="{36DE308F-700B-426A-AA0C-B93F6D15F0D3}" presName="sibTrans" presStyleCnt="0"/>
      <dgm:spPr/>
    </dgm:pt>
    <dgm:pt modelId="{2A6618AA-2AA1-4A19-ACC1-D08AD9C87D75}" type="pres">
      <dgm:prSet presAssocID="{2E5EEA07-733C-44A5-825B-93557079B2E0}" presName="node" presStyleLbl="node1" presStyleIdx="5" presStyleCnt="8">
        <dgm:presLayoutVars>
          <dgm:bulletEnabled val="1"/>
        </dgm:presLayoutVars>
      </dgm:prSet>
      <dgm:spPr/>
      <dgm:t>
        <a:bodyPr/>
        <a:lstStyle/>
        <a:p>
          <a:endParaRPr lang="es-EC"/>
        </a:p>
      </dgm:t>
    </dgm:pt>
    <dgm:pt modelId="{BE37901E-70DC-4B03-AA59-0794627D70D2}" type="pres">
      <dgm:prSet presAssocID="{8608F98C-BC3A-4427-AE20-76F984C07D28}" presName="sibTrans" presStyleCnt="0"/>
      <dgm:spPr/>
    </dgm:pt>
    <dgm:pt modelId="{91208125-63DD-4613-81E0-CA7CBAE6B174}" type="pres">
      <dgm:prSet presAssocID="{29364461-35D8-4329-B30E-1E61347DEC5C}" presName="node" presStyleLbl="node1" presStyleIdx="6" presStyleCnt="8">
        <dgm:presLayoutVars>
          <dgm:bulletEnabled val="1"/>
        </dgm:presLayoutVars>
      </dgm:prSet>
      <dgm:spPr/>
      <dgm:t>
        <a:bodyPr/>
        <a:lstStyle/>
        <a:p>
          <a:endParaRPr lang="es-EC"/>
        </a:p>
      </dgm:t>
    </dgm:pt>
    <dgm:pt modelId="{73859C1C-7FC4-49CB-B026-DC9073D1F283}" type="pres">
      <dgm:prSet presAssocID="{C4E821E9-E9AA-4E01-97E8-A7712F8DF320}" presName="sibTrans" presStyleCnt="0"/>
      <dgm:spPr/>
    </dgm:pt>
    <dgm:pt modelId="{79D55DC1-89E6-417D-894A-D2DDC1276B98}" type="pres">
      <dgm:prSet presAssocID="{5B5BF2C1-04DD-4EBC-9A50-A0B04E0C4C1B}" presName="node" presStyleLbl="node1" presStyleIdx="7" presStyleCnt="8">
        <dgm:presLayoutVars>
          <dgm:bulletEnabled val="1"/>
        </dgm:presLayoutVars>
      </dgm:prSet>
      <dgm:spPr/>
      <dgm:t>
        <a:bodyPr/>
        <a:lstStyle/>
        <a:p>
          <a:endParaRPr lang="es-EC"/>
        </a:p>
      </dgm:t>
    </dgm:pt>
  </dgm:ptLst>
  <dgm:cxnLst>
    <dgm:cxn modelId="{13EA2847-E284-4D7A-9716-EDC1D0BCCF0B}" srcId="{2BB419F6-E7CC-4897-BB97-253ABD5AEC88}" destId="{64819F4E-296B-461F-B2E2-46787ED61A5E}" srcOrd="0" destOrd="0" parTransId="{609F9387-21E5-4337-ADA9-10595949B9CE}" sibTransId="{70474D01-6A79-49A3-AB24-6B015F1F28EE}"/>
    <dgm:cxn modelId="{23889F8F-1506-4E87-9D1B-373E01314519}" type="presOf" srcId="{82F8B910-87DA-41CC-8059-616CE474EB0E}" destId="{2A46F918-957F-4AE2-81D0-599805A2C6C6}" srcOrd="0" destOrd="0" presId="urn:microsoft.com/office/officeart/2005/8/layout/default"/>
    <dgm:cxn modelId="{9E444BCA-AE26-4DEE-9ED9-05131C2DAE85}" type="presOf" srcId="{F9F0C0F0-F5E0-480E-9293-E7F806169C77}" destId="{D856CFA7-3C98-4E76-8AF2-74B718D8D7F2}" srcOrd="0" destOrd="0" presId="urn:microsoft.com/office/officeart/2005/8/layout/default"/>
    <dgm:cxn modelId="{130B31FF-6765-4688-B13F-E2A2B0BF1DBC}" type="presOf" srcId="{6AAA9AC5-D96F-4236-9D05-5F4E4066286F}" destId="{EC97CC37-5E51-4C06-BB2D-B97480DDDA9A}" srcOrd="0" destOrd="0" presId="urn:microsoft.com/office/officeart/2005/8/layout/default"/>
    <dgm:cxn modelId="{59986AC4-06E6-45F9-B740-1365851CB34F}" srcId="{2BB419F6-E7CC-4897-BB97-253ABD5AEC88}" destId="{82F8B910-87DA-41CC-8059-616CE474EB0E}" srcOrd="2" destOrd="0" parTransId="{6121F913-F134-4170-BA32-63B09DD10DEE}" sibTransId="{5AC83172-5AF8-40D8-9EFA-FAD79D3B8C87}"/>
    <dgm:cxn modelId="{37465C37-E765-4B0C-B9AC-7B872C363AFF}" srcId="{2BB419F6-E7CC-4897-BB97-253ABD5AEC88}" destId="{6AAA9AC5-D96F-4236-9D05-5F4E4066286F}" srcOrd="3" destOrd="0" parTransId="{BC6C27B9-A405-4F43-8E17-1C7DC95CE186}" sibTransId="{1747AE28-B47E-4BC7-B48F-EA2EDAB59A5F}"/>
    <dgm:cxn modelId="{AB48BEE5-3DA3-4697-93CC-7A9D99BBEB3B}" srcId="{2BB419F6-E7CC-4897-BB97-253ABD5AEC88}" destId="{2686FB3C-6E54-4682-ACA4-26FAE83989D7}" srcOrd="1" destOrd="0" parTransId="{8B3F5B62-63A1-4AD4-9733-931D5AA35FE0}" sibTransId="{7361070C-92F2-47AB-B85D-A9449C493EE3}"/>
    <dgm:cxn modelId="{AAF213EA-9CBD-460B-B59A-6D6931F8BE94}" srcId="{2BB419F6-E7CC-4897-BB97-253ABD5AEC88}" destId="{2E5EEA07-733C-44A5-825B-93557079B2E0}" srcOrd="5" destOrd="0" parTransId="{955D19B2-FE5B-4475-AC6D-7AA4FB492D39}" sibTransId="{8608F98C-BC3A-4427-AE20-76F984C07D28}"/>
    <dgm:cxn modelId="{045E1A49-AB9A-4747-97A5-39934C55B339}" type="presOf" srcId="{2BB419F6-E7CC-4897-BB97-253ABD5AEC88}" destId="{17EF2728-5FBD-4B46-AA9B-BDBF5A283DE2}" srcOrd="0" destOrd="0" presId="urn:microsoft.com/office/officeart/2005/8/layout/default"/>
    <dgm:cxn modelId="{E9683924-C896-40E3-8E69-4D01787ED0D4}" srcId="{2BB419F6-E7CC-4897-BB97-253ABD5AEC88}" destId="{29364461-35D8-4329-B30E-1E61347DEC5C}" srcOrd="6" destOrd="0" parTransId="{94F5C2F6-3544-4EA7-8C5C-31FCA87A59BF}" sibTransId="{C4E821E9-E9AA-4E01-97E8-A7712F8DF320}"/>
    <dgm:cxn modelId="{5823A8F1-73EC-4CEA-BDE7-684F6FD6D783}" type="presOf" srcId="{2E5EEA07-733C-44A5-825B-93557079B2E0}" destId="{2A6618AA-2AA1-4A19-ACC1-D08AD9C87D75}" srcOrd="0" destOrd="0" presId="urn:microsoft.com/office/officeart/2005/8/layout/default"/>
    <dgm:cxn modelId="{885E7BAA-AC7D-44F0-A1AC-F08C100E64DC}" srcId="{2BB419F6-E7CC-4897-BB97-253ABD5AEC88}" destId="{5B5BF2C1-04DD-4EBC-9A50-A0B04E0C4C1B}" srcOrd="7" destOrd="0" parTransId="{1490964D-52A7-4897-B3FF-54710F9E627E}" sibTransId="{83FB7FB6-5886-4FE0-8C70-9083AC696EBE}"/>
    <dgm:cxn modelId="{76A645C1-5A96-428E-944A-7D5B9D7DC54A}" type="presOf" srcId="{5B5BF2C1-04DD-4EBC-9A50-A0B04E0C4C1B}" destId="{79D55DC1-89E6-417D-894A-D2DDC1276B98}" srcOrd="0" destOrd="0" presId="urn:microsoft.com/office/officeart/2005/8/layout/default"/>
    <dgm:cxn modelId="{D2F856CD-7C16-407E-B4BE-93B43C542B09}" type="presOf" srcId="{29364461-35D8-4329-B30E-1E61347DEC5C}" destId="{91208125-63DD-4613-81E0-CA7CBAE6B174}" srcOrd="0" destOrd="0" presId="urn:microsoft.com/office/officeart/2005/8/layout/default"/>
    <dgm:cxn modelId="{BBE04452-3998-439E-89C1-9B39820D5000}" type="presOf" srcId="{2686FB3C-6E54-4682-ACA4-26FAE83989D7}" destId="{9E468B09-7631-41F8-B854-BDB9DE5F3C49}" srcOrd="0" destOrd="0" presId="urn:microsoft.com/office/officeart/2005/8/layout/default"/>
    <dgm:cxn modelId="{D45220B8-015D-4457-B307-129D383849B2}" srcId="{2BB419F6-E7CC-4897-BB97-253ABD5AEC88}" destId="{F9F0C0F0-F5E0-480E-9293-E7F806169C77}" srcOrd="4" destOrd="0" parTransId="{76C09730-E1E4-4F39-BD62-CF3793643DAA}" sibTransId="{36DE308F-700B-426A-AA0C-B93F6D15F0D3}"/>
    <dgm:cxn modelId="{83387F02-FA98-46C7-989A-19C573A96745}" type="presOf" srcId="{64819F4E-296B-461F-B2E2-46787ED61A5E}" destId="{83D6DC5D-38AC-4DDB-8834-8825DC60D08C}" srcOrd="0" destOrd="0" presId="urn:microsoft.com/office/officeart/2005/8/layout/default"/>
    <dgm:cxn modelId="{DC958A75-88BA-4627-B1BD-4F59009C37B6}" type="presParOf" srcId="{17EF2728-5FBD-4B46-AA9B-BDBF5A283DE2}" destId="{83D6DC5D-38AC-4DDB-8834-8825DC60D08C}" srcOrd="0" destOrd="0" presId="urn:microsoft.com/office/officeart/2005/8/layout/default"/>
    <dgm:cxn modelId="{2BB825D1-36A1-4A87-B2EA-A4CBCB8615EF}" type="presParOf" srcId="{17EF2728-5FBD-4B46-AA9B-BDBF5A283DE2}" destId="{D54AED45-E5ED-45CE-A04B-CAFBDF22F75A}" srcOrd="1" destOrd="0" presId="urn:microsoft.com/office/officeart/2005/8/layout/default"/>
    <dgm:cxn modelId="{95C79101-198F-44F2-9464-D2ECCAEA28B8}" type="presParOf" srcId="{17EF2728-5FBD-4B46-AA9B-BDBF5A283DE2}" destId="{9E468B09-7631-41F8-B854-BDB9DE5F3C49}" srcOrd="2" destOrd="0" presId="urn:microsoft.com/office/officeart/2005/8/layout/default"/>
    <dgm:cxn modelId="{515D3759-7835-4E7A-B57A-ADBD34B23B78}" type="presParOf" srcId="{17EF2728-5FBD-4B46-AA9B-BDBF5A283DE2}" destId="{5D515AFB-A81E-4C57-9B95-E23928FA7102}" srcOrd="3" destOrd="0" presId="urn:microsoft.com/office/officeart/2005/8/layout/default"/>
    <dgm:cxn modelId="{E0539DCB-275A-4C6F-AE77-692DDC349C33}" type="presParOf" srcId="{17EF2728-5FBD-4B46-AA9B-BDBF5A283DE2}" destId="{2A46F918-957F-4AE2-81D0-599805A2C6C6}" srcOrd="4" destOrd="0" presId="urn:microsoft.com/office/officeart/2005/8/layout/default"/>
    <dgm:cxn modelId="{3F667F1B-FD6A-45C4-9622-FF235C55F043}" type="presParOf" srcId="{17EF2728-5FBD-4B46-AA9B-BDBF5A283DE2}" destId="{8A143D94-03A9-42AF-BB71-350E8AB820F3}" srcOrd="5" destOrd="0" presId="urn:microsoft.com/office/officeart/2005/8/layout/default"/>
    <dgm:cxn modelId="{F6FACFA6-AB87-48A5-851D-119AD62F493C}" type="presParOf" srcId="{17EF2728-5FBD-4B46-AA9B-BDBF5A283DE2}" destId="{EC97CC37-5E51-4C06-BB2D-B97480DDDA9A}" srcOrd="6" destOrd="0" presId="urn:microsoft.com/office/officeart/2005/8/layout/default"/>
    <dgm:cxn modelId="{1EAE4FAD-86FC-4A94-BF66-390AFD5A1EBA}" type="presParOf" srcId="{17EF2728-5FBD-4B46-AA9B-BDBF5A283DE2}" destId="{3F440052-F1AE-4AE4-B265-8FD767680062}" srcOrd="7" destOrd="0" presId="urn:microsoft.com/office/officeart/2005/8/layout/default"/>
    <dgm:cxn modelId="{016532C3-6381-4876-8E78-C78D7A209996}" type="presParOf" srcId="{17EF2728-5FBD-4B46-AA9B-BDBF5A283DE2}" destId="{D856CFA7-3C98-4E76-8AF2-74B718D8D7F2}" srcOrd="8" destOrd="0" presId="urn:microsoft.com/office/officeart/2005/8/layout/default"/>
    <dgm:cxn modelId="{38E214E8-AD83-4285-8BAF-257C98079C0F}" type="presParOf" srcId="{17EF2728-5FBD-4B46-AA9B-BDBF5A283DE2}" destId="{99CAD635-6708-4E1E-9DA8-830ED1472DE0}" srcOrd="9" destOrd="0" presId="urn:microsoft.com/office/officeart/2005/8/layout/default"/>
    <dgm:cxn modelId="{60C1C3AB-7D99-4941-B3EF-B00B531C672E}" type="presParOf" srcId="{17EF2728-5FBD-4B46-AA9B-BDBF5A283DE2}" destId="{2A6618AA-2AA1-4A19-ACC1-D08AD9C87D75}" srcOrd="10" destOrd="0" presId="urn:microsoft.com/office/officeart/2005/8/layout/default"/>
    <dgm:cxn modelId="{F5631F2E-D90D-4C8D-8B0A-9F7C07C92B99}" type="presParOf" srcId="{17EF2728-5FBD-4B46-AA9B-BDBF5A283DE2}" destId="{BE37901E-70DC-4B03-AA59-0794627D70D2}" srcOrd="11" destOrd="0" presId="urn:microsoft.com/office/officeart/2005/8/layout/default"/>
    <dgm:cxn modelId="{A6E9C3BD-0755-477A-81B5-8E29323652F2}" type="presParOf" srcId="{17EF2728-5FBD-4B46-AA9B-BDBF5A283DE2}" destId="{91208125-63DD-4613-81E0-CA7CBAE6B174}" srcOrd="12" destOrd="0" presId="urn:microsoft.com/office/officeart/2005/8/layout/default"/>
    <dgm:cxn modelId="{5E124374-030B-437E-AC77-E7473DF90652}" type="presParOf" srcId="{17EF2728-5FBD-4B46-AA9B-BDBF5A283DE2}" destId="{73859C1C-7FC4-49CB-B026-DC9073D1F283}" srcOrd="13" destOrd="0" presId="urn:microsoft.com/office/officeart/2005/8/layout/default"/>
    <dgm:cxn modelId="{67B121E4-7BC1-48DF-9311-3C65536332C5}" type="presParOf" srcId="{17EF2728-5FBD-4B46-AA9B-BDBF5A283DE2}" destId="{79D55DC1-89E6-417D-894A-D2DDC1276B9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232974-059A-401D-B160-14A3B1A8D21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DC5D5FC0-8764-4638-BC6B-06268E1CC331}">
      <dgm:prSet phldrT="[Texto]" custT="1"/>
      <dgm:spPr/>
      <dgm:t>
        <a:bodyPr/>
        <a:lstStyle/>
        <a:p>
          <a:r>
            <a:rPr lang="es-EC" sz="1200" b="1">
              <a:solidFill>
                <a:schemeClr val="tx1"/>
              </a:solidFill>
              <a:latin typeface="Calibri" panose="020F0502020204030204" pitchFamily="34" charset="0"/>
              <a:cs typeface="Times New Roman" pitchFamily="18" charset="0"/>
            </a:rPr>
            <a:t>Conflictos Legales</a:t>
          </a:r>
        </a:p>
      </dgm:t>
    </dgm:pt>
    <dgm:pt modelId="{7039E25F-9B74-424A-B0CD-882417194933}" type="parTrans" cxnId="{B27EDBD2-396E-4F3E-B9AC-73B244D2848B}">
      <dgm:prSet/>
      <dgm:spPr/>
      <dgm:t>
        <a:bodyPr/>
        <a:lstStyle/>
        <a:p>
          <a:endParaRPr lang="es-EC" sz="2000" b="1">
            <a:solidFill>
              <a:schemeClr val="tx1"/>
            </a:solidFill>
            <a:latin typeface="Calibri" panose="020F0502020204030204" pitchFamily="34" charset="0"/>
            <a:cs typeface="Times New Roman" pitchFamily="18" charset="0"/>
          </a:endParaRPr>
        </a:p>
      </dgm:t>
    </dgm:pt>
    <dgm:pt modelId="{3A1CD3C7-5567-4EE0-A4A1-AA7D9E6885E5}" type="sibTrans" cxnId="{B27EDBD2-396E-4F3E-B9AC-73B244D2848B}">
      <dgm:prSet/>
      <dgm:spPr/>
      <dgm:t>
        <a:bodyPr/>
        <a:lstStyle/>
        <a:p>
          <a:endParaRPr lang="es-EC" sz="2000" b="1">
            <a:solidFill>
              <a:schemeClr val="tx1"/>
            </a:solidFill>
            <a:latin typeface="Calibri" panose="020F0502020204030204" pitchFamily="34" charset="0"/>
            <a:cs typeface="Times New Roman" pitchFamily="18" charset="0"/>
          </a:endParaRPr>
        </a:p>
      </dgm:t>
    </dgm:pt>
    <dgm:pt modelId="{01916BE5-231A-453F-9762-CE0949DA8436}">
      <dgm:prSet phldrT="[Texto]" custT="1"/>
      <dgm:spPr/>
      <dgm:t>
        <a:bodyPr/>
        <a:lstStyle/>
        <a:p>
          <a:pPr algn="just"/>
          <a:r>
            <a:rPr lang="es-EC" sz="1400" b="1" dirty="0">
              <a:solidFill>
                <a:schemeClr val="tx1"/>
              </a:solidFill>
              <a:latin typeface="Calibri" panose="020F0502020204030204" pitchFamily="34" charset="0"/>
              <a:cs typeface="Times New Roman" pitchFamily="18" charset="0"/>
            </a:rPr>
            <a:t>Definir la participación de los beneficiarios de una herencia, testamento o sucesión.</a:t>
          </a:r>
        </a:p>
      </dgm:t>
    </dgm:pt>
    <dgm:pt modelId="{D6E8D7B7-CA93-4C63-B319-5C295303F26C}" type="parTrans" cxnId="{6364E1FD-7FFD-4C7A-8A23-E00D344E04C1}">
      <dgm:prSet/>
      <dgm:spPr/>
      <dgm:t>
        <a:bodyPr/>
        <a:lstStyle/>
        <a:p>
          <a:endParaRPr lang="es-EC" sz="2000" b="1">
            <a:solidFill>
              <a:schemeClr val="tx1"/>
            </a:solidFill>
            <a:latin typeface="Calibri" panose="020F0502020204030204" pitchFamily="34" charset="0"/>
            <a:cs typeface="Times New Roman" pitchFamily="18" charset="0"/>
          </a:endParaRPr>
        </a:p>
      </dgm:t>
    </dgm:pt>
    <dgm:pt modelId="{26381DFE-86B2-40B7-B2F2-CAA9FE272889}" type="sibTrans" cxnId="{6364E1FD-7FFD-4C7A-8A23-E00D344E04C1}">
      <dgm:prSet/>
      <dgm:spPr/>
      <dgm:t>
        <a:bodyPr/>
        <a:lstStyle/>
        <a:p>
          <a:endParaRPr lang="es-EC" sz="2000" b="1">
            <a:solidFill>
              <a:schemeClr val="tx1"/>
            </a:solidFill>
            <a:latin typeface="Calibri" panose="020F0502020204030204" pitchFamily="34" charset="0"/>
            <a:cs typeface="Times New Roman" pitchFamily="18" charset="0"/>
          </a:endParaRPr>
        </a:p>
      </dgm:t>
    </dgm:pt>
    <dgm:pt modelId="{197C5E4E-374C-49C0-AAF4-DA3278C55022}">
      <dgm:prSet phldrT="[Texto]" custT="1"/>
      <dgm:spPr/>
      <dgm:t>
        <a:bodyPr/>
        <a:lstStyle/>
        <a:p>
          <a:pPr algn="just"/>
          <a:r>
            <a:rPr lang="es-EC" sz="1400" b="1" dirty="0">
              <a:solidFill>
                <a:schemeClr val="tx1"/>
              </a:solidFill>
              <a:latin typeface="Calibri" panose="020F0502020204030204" pitchFamily="34" charset="0"/>
              <a:cs typeface="Times New Roman" pitchFamily="18" charset="0"/>
            </a:rPr>
            <a:t>La distribución de los bienes de un patrimonio conyugal.</a:t>
          </a:r>
        </a:p>
      </dgm:t>
    </dgm:pt>
    <dgm:pt modelId="{D02C9E7C-17F5-41F1-9BF3-72E43FD975EF}" type="parTrans" cxnId="{D6752DA9-0D81-4AD1-9BA4-F8BCBE7CB798}">
      <dgm:prSet/>
      <dgm:spPr/>
      <dgm:t>
        <a:bodyPr/>
        <a:lstStyle/>
        <a:p>
          <a:endParaRPr lang="es-EC" sz="2000" b="1">
            <a:solidFill>
              <a:schemeClr val="tx1"/>
            </a:solidFill>
            <a:latin typeface="Calibri" panose="020F0502020204030204" pitchFamily="34" charset="0"/>
            <a:cs typeface="Times New Roman" pitchFamily="18" charset="0"/>
          </a:endParaRPr>
        </a:p>
      </dgm:t>
    </dgm:pt>
    <dgm:pt modelId="{CA42F4AB-79EB-4547-8B2B-7DD6376C6004}" type="sibTrans" cxnId="{D6752DA9-0D81-4AD1-9BA4-F8BCBE7CB798}">
      <dgm:prSet/>
      <dgm:spPr/>
      <dgm:t>
        <a:bodyPr/>
        <a:lstStyle/>
        <a:p>
          <a:endParaRPr lang="es-EC" sz="2000" b="1">
            <a:solidFill>
              <a:schemeClr val="tx1"/>
            </a:solidFill>
            <a:latin typeface="Calibri" panose="020F0502020204030204" pitchFamily="34" charset="0"/>
            <a:cs typeface="Times New Roman" pitchFamily="18" charset="0"/>
          </a:endParaRPr>
        </a:p>
      </dgm:t>
    </dgm:pt>
    <dgm:pt modelId="{EE07F970-28D9-468E-9B0D-887DC9156DE3}">
      <dgm:prSet phldrT="[Texto]" custT="1"/>
      <dgm:spPr/>
      <dgm:t>
        <a:bodyPr/>
        <a:lstStyle/>
        <a:p>
          <a:r>
            <a:rPr lang="es-EC" sz="1400" b="1">
              <a:solidFill>
                <a:schemeClr val="tx1"/>
              </a:solidFill>
              <a:latin typeface="Calibri" panose="020F0502020204030204" pitchFamily="34" charset="0"/>
              <a:cs typeface="Times New Roman" pitchFamily="18" charset="0"/>
            </a:rPr>
            <a:t>Oportunidades de Mercado</a:t>
          </a:r>
        </a:p>
      </dgm:t>
    </dgm:pt>
    <dgm:pt modelId="{1C9A3CA9-8171-42FA-952F-BE31A668639C}" type="parTrans" cxnId="{7578C99C-62CE-49B2-9EA7-D156E3546ABB}">
      <dgm:prSet/>
      <dgm:spPr/>
      <dgm:t>
        <a:bodyPr/>
        <a:lstStyle/>
        <a:p>
          <a:endParaRPr lang="es-EC" sz="2000" b="1">
            <a:solidFill>
              <a:schemeClr val="tx1"/>
            </a:solidFill>
            <a:latin typeface="Calibri" panose="020F0502020204030204" pitchFamily="34" charset="0"/>
            <a:cs typeface="Times New Roman" pitchFamily="18" charset="0"/>
          </a:endParaRPr>
        </a:p>
      </dgm:t>
    </dgm:pt>
    <dgm:pt modelId="{84301A79-3147-4BB5-84DF-ED01EEAD7547}" type="sibTrans" cxnId="{7578C99C-62CE-49B2-9EA7-D156E3546ABB}">
      <dgm:prSet/>
      <dgm:spPr/>
      <dgm:t>
        <a:bodyPr/>
        <a:lstStyle/>
        <a:p>
          <a:endParaRPr lang="es-EC" sz="2000" b="1">
            <a:solidFill>
              <a:schemeClr val="tx1"/>
            </a:solidFill>
            <a:latin typeface="Calibri" panose="020F0502020204030204" pitchFamily="34" charset="0"/>
            <a:cs typeface="Times New Roman" pitchFamily="18" charset="0"/>
          </a:endParaRPr>
        </a:p>
      </dgm:t>
    </dgm:pt>
    <dgm:pt modelId="{AF1A8663-4ADE-4940-B6DB-8C1B5707AC28}">
      <dgm:prSet phldrT="[Texto]" custT="1"/>
      <dgm:spPr/>
      <dgm:t>
        <a:bodyPr/>
        <a:lstStyle/>
        <a:p>
          <a:r>
            <a:rPr lang="es-EC" sz="1400" b="1" dirty="0">
              <a:solidFill>
                <a:schemeClr val="tx1"/>
              </a:solidFill>
              <a:latin typeface="Calibri" panose="020F0502020204030204" pitchFamily="34" charset="0"/>
              <a:cs typeface="Times New Roman" pitchFamily="18" charset="0"/>
            </a:rPr>
            <a:t>Operaciones de Compra- Venta de empresas</a:t>
          </a:r>
        </a:p>
      </dgm:t>
    </dgm:pt>
    <dgm:pt modelId="{56C102DB-19D7-4975-8A88-FCC5688D6E85}" type="parTrans" cxnId="{9F6CB4BD-3CC6-40C9-8E81-D9081EC97433}">
      <dgm:prSet/>
      <dgm:spPr/>
      <dgm:t>
        <a:bodyPr/>
        <a:lstStyle/>
        <a:p>
          <a:endParaRPr lang="es-EC" sz="2000" b="1">
            <a:solidFill>
              <a:schemeClr val="tx1"/>
            </a:solidFill>
            <a:latin typeface="Calibri" panose="020F0502020204030204" pitchFamily="34" charset="0"/>
            <a:cs typeface="Times New Roman" pitchFamily="18" charset="0"/>
          </a:endParaRPr>
        </a:p>
      </dgm:t>
    </dgm:pt>
    <dgm:pt modelId="{356FF6EA-E311-48ED-B074-43A71BA79346}" type="sibTrans" cxnId="{9F6CB4BD-3CC6-40C9-8E81-D9081EC97433}">
      <dgm:prSet/>
      <dgm:spPr/>
      <dgm:t>
        <a:bodyPr/>
        <a:lstStyle/>
        <a:p>
          <a:endParaRPr lang="es-EC" sz="2000" b="1">
            <a:solidFill>
              <a:schemeClr val="tx1"/>
            </a:solidFill>
            <a:latin typeface="Calibri" panose="020F0502020204030204" pitchFamily="34" charset="0"/>
            <a:cs typeface="Times New Roman" pitchFamily="18" charset="0"/>
          </a:endParaRPr>
        </a:p>
      </dgm:t>
    </dgm:pt>
    <dgm:pt modelId="{44707C88-D066-44EB-B69A-CE316E0A076C}">
      <dgm:prSet phldrT="[Texto]" custT="1"/>
      <dgm:spPr/>
      <dgm:t>
        <a:bodyPr/>
        <a:lstStyle/>
        <a:p>
          <a:r>
            <a:rPr lang="es-EC" sz="1400" b="1" dirty="0">
              <a:solidFill>
                <a:schemeClr val="tx1"/>
              </a:solidFill>
              <a:latin typeface="Calibri" panose="020F0502020204030204" pitchFamily="34" charset="0"/>
              <a:cs typeface="Times New Roman" pitchFamily="18" charset="0"/>
            </a:rPr>
            <a:t>Definir la estructura de Portafolio de Inversiones</a:t>
          </a:r>
        </a:p>
      </dgm:t>
    </dgm:pt>
    <dgm:pt modelId="{3EC05F23-EC3D-490C-BE12-39E883C9A34B}" type="parTrans" cxnId="{D2102BE0-EB15-417F-8AC9-5435F014C7FB}">
      <dgm:prSet/>
      <dgm:spPr/>
      <dgm:t>
        <a:bodyPr/>
        <a:lstStyle/>
        <a:p>
          <a:endParaRPr lang="es-EC" sz="2000" b="1">
            <a:solidFill>
              <a:schemeClr val="tx1"/>
            </a:solidFill>
            <a:latin typeface="Calibri" panose="020F0502020204030204" pitchFamily="34" charset="0"/>
            <a:cs typeface="Times New Roman" pitchFamily="18" charset="0"/>
          </a:endParaRPr>
        </a:p>
      </dgm:t>
    </dgm:pt>
    <dgm:pt modelId="{B97EB454-10BD-4F95-8147-EC91A3140798}" type="sibTrans" cxnId="{D2102BE0-EB15-417F-8AC9-5435F014C7FB}">
      <dgm:prSet/>
      <dgm:spPr/>
      <dgm:t>
        <a:bodyPr/>
        <a:lstStyle/>
        <a:p>
          <a:endParaRPr lang="es-EC" sz="2000" b="1">
            <a:solidFill>
              <a:schemeClr val="tx1"/>
            </a:solidFill>
            <a:latin typeface="Calibri" panose="020F0502020204030204" pitchFamily="34" charset="0"/>
            <a:cs typeface="Times New Roman" pitchFamily="18" charset="0"/>
          </a:endParaRPr>
        </a:p>
      </dgm:t>
    </dgm:pt>
    <dgm:pt modelId="{0CBB0AD3-F3BE-43E1-9017-2F90BF95A947}">
      <dgm:prSet phldrT="[Texto]" custT="1"/>
      <dgm:spPr/>
      <dgm:t>
        <a:bodyPr/>
        <a:lstStyle/>
        <a:p>
          <a:r>
            <a:rPr lang="es-EC" sz="1400" b="1">
              <a:solidFill>
                <a:schemeClr val="tx1"/>
              </a:solidFill>
              <a:latin typeface="Calibri" panose="020F0502020204030204" pitchFamily="34" charset="0"/>
              <a:cs typeface="Times New Roman" pitchFamily="18" charset="0"/>
            </a:rPr>
            <a:t>Cambios Estructurales Internos</a:t>
          </a:r>
        </a:p>
      </dgm:t>
    </dgm:pt>
    <dgm:pt modelId="{6FAFF34A-64DE-4C7F-A2CC-F6D8AB01B1F2}" type="parTrans" cxnId="{FD78066B-1EB7-4409-856B-D3913B2D6F7E}">
      <dgm:prSet/>
      <dgm:spPr/>
      <dgm:t>
        <a:bodyPr/>
        <a:lstStyle/>
        <a:p>
          <a:endParaRPr lang="es-EC" sz="2000" b="1">
            <a:solidFill>
              <a:schemeClr val="tx1"/>
            </a:solidFill>
            <a:latin typeface="Calibri" panose="020F0502020204030204" pitchFamily="34" charset="0"/>
            <a:cs typeface="Times New Roman" pitchFamily="18" charset="0"/>
          </a:endParaRPr>
        </a:p>
      </dgm:t>
    </dgm:pt>
    <dgm:pt modelId="{9F1ED49B-8062-4C9F-B9AE-4149093C8A25}" type="sibTrans" cxnId="{FD78066B-1EB7-4409-856B-D3913B2D6F7E}">
      <dgm:prSet/>
      <dgm:spPr/>
      <dgm:t>
        <a:bodyPr/>
        <a:lstStyle/>
        <a:p>
          <a:endParaRPr lang="es-EC" sz="2000" b="1">
            <a:solidFill>
              <a:schemeClr val="tx1"/>
            </a:solidFill>
            <a:latin typeface="Calibri" panose="020F0502020204030204" pitchFamily="34" charset="0"/>
            <a:cs typeface="Times New Roman" pitchFamily="18" charset="0"/>
          </a:endParaRPr>
        </a:p>
      </dgm:t>
    </dgm:pt>
    <dgm:pt modelId="{4C091077-9C7E-438B-8B75-951E2ABA7223}">
      <dgm:prSet phldrT="[Texto]" custT="1"/>
      <dgm:spPr/>
      <dgm:t>
        <a:bodyPr/>
        <a:lstStyle/>
        <a:p>
          <a:r>
            <a:rPr lang="es-EC" sz="1400" b="1" dirty="0">
              <a:solidFill>
                <a:schemeClr val="tx1"/>
              </a:solidFill>
              <a:latin typeface="Calibri" panose="020F0502020204030204" pitchFamily="34" charset="0"/>
              <a:cs typeface="Times New Roman" pitchFamily="18" charset="0"/>
            </a:rPr>
            <a:t>Desarrollo de sistemas de remuneración, basados en la contribución del trabajador. </a:t>
          </a:r>
        </a:p>
      </dgm:t>
    </dgm:pt>
    <dgm:pt modelId="{67E7B31C-7CB5-4127-8BF8-B9440078B17A}" type="parTrans" cxnId="{7491CE27-DF56-47A5-ADE3-0D10B959016F}">
      <dgm:prSet/>
      <dgm:spPr/>
      <dgm:t>
        <a:bodyPr/>
        <a:lstStyle/>
        <a:p>
          <a:endParaRPr lang="es-EC" sz="2000" b="1">
            <a:solidFill>
              <a:schemeClr val="tx1"/>
            </a:solidFill>
            <a:latin typeface="Calibri" panose="020F0502020204030204" pitchFamily="34" charset="0"/>
            <a:cs typeface="Times New Roman" pitchFamily="18" charset="0"/>
          </a:endParaRPr>
        </a:p>
      </dgm:t>
    </dgm:pt>
    <dgm:pt modelId="{13C575F9-9D28-4E99-8404-E5F4E26CBF0F}" type="sibTrans" cxnId="{7491CE27-DF56-47A5-ADE3-0D10B959016F}">
      <dgm:prSet/>
      <dgm:spPr/>
      <dgm:t>
        <a:bodyPr/>
        <a:lstStyle/>
        <a:p>
          <a:endParaRPr lang="es-EC" sz="2000" b="1">
            <a:solidFill>
              <a:schemeClr val="tx1"/>
            </a:solidFill>
            <a:latin typeface="Calibri" panose="020F0502020204030204" pitchFamily="34" charset="0"/>
            <a:cs typeface="Times New Roman" pitchFamily="18" charset="0"/>
          </a:endParaRPr>
        </a:p>
      </dgm:t>
    </dgm:pt>
    <dgm:pt modelId="{DB0D195C-C156-4D01-8140-284986C58CB1}">
      <dgm:prSet phldrT="[Texto]" custT="1"/>
      <dgm:spPr/>
      <dgm:t>
        <a:bodyPr/>
        <a:lstStyle/>
        <a:p>
          <a:pPr algn="just"/>
          <a:r>
            <a:rPr lang="es-EC" sz="1400" b="1" dirty="0">
              <a:solidFill>
                <a:schemeClr val="tx1"/>
              </a:solidFill>
              <a:latin typeface="Calibri" panose="020F0502020204030204" pitchFamily="34" charset="0"/>
              <a:cs typeface="Times New Roman" pitchFamily="18" charset="0"/>
            </a:rPr>
            <a:t>Procesos de expropiación o nacionalización. </a:t>
          </a:r>
        </a:p>
      </dgm:t>
    </dgm:pt>
    <dgm:pt modelId="{BF363CA6-7B7E-4933-9CE0-2B7EDEA8C08F}" type="parTrans" cxnId="{16169B8C-5328-4D8B-A56D-238AC12D602E}">
      <dgm:prSet/>
      <dgm:spPr/>
      <dgm:t>
        <a:bodyPr/>
        <a:lstStyle/>
        <a:p>
          <a:endParaRPr lang="es-EC" sz="2000" b="1">
            <a:solidFill>
              <a:schemeClr val="tx1"/>
            </a:solidFill>
            <a:latin typeface="Calibri" panose="020F0502020204030204" pitchFamily="34" charset="0"/>
            <a:cs typeface="Times New Roman" pitchFamily="18" charset="0"/>
          </a:endParaRPr>
        </a:p>
      </dgm:t>
    </dgm:pt>
    <dgm:pt modelId="{8B841805-4028-4396-B645-F9A2CDC90D6C}" type="sibTrans" cxnId="{16169B8C-5328-4D8B-A56D-238AC12D602E}">
      <dgm:prSet/>
      <dgm:spPr/>
      <dgm:t>
        <a:bodyPr/>
        <a:lstStyle/>
        <a:p>
          <a:endParaRPr lang="es-EC" sz="2000" b="1">
            <a:solidFill>
              <a:schemeClr val="tx1"/>
            </a:solidFill>
            <a:latin typeface="Calibri" panose="020F0502020204030204" pitchFamily="34" charset="0"/>
            <a:cs typeface="Times New Roman" pitchFamily="18" charset="0"/>
          </a:endParaRPr>
        </a:p>
      </dgm:t>
    </dgm:pt>
    <dgm:pt modelId="{E5224E60-5128-4919-BAC2-025E332697CA}">
      <dgm:prSet phldrT="[Texto]" custT="1"/>
      <dgm:spPr/>
      <dgm:t>
        <a:bodyPr/>
        <a:lstStyle/>
        <a:p>
          <a:pPr algn="just"/>
          <a:r>
            <a:rPr lang="es-EC" sz="1400" b="1" dirty="0">
              <a:solidFill>
                <a:schemeClr val="tx1"/>
              </a:solidFill>
              <a:latin typeface="Calibri" panose="020F0502020204030204" pitchFamily="34" charset="0"/>
              <a:cs typeface="Times New Roman" pitchFamily="18" charset="0"/>
            </a:rPr>
            <a:t>Liquidación o quiebra de una empresa</a:t>
          </a:r>
        </a:p>
      </dgm:t>
    </dgm:pt>
    <dgm:pt modelId="{2133623D-49B9-45D9-ABD6-A8B40B6D3367}" type="parTrans" cxnId="{74114DA9-1AD1-4438-B2BF-8DC56642331D}">
      <dgm:prSet/>
      <dgm:spPr/>
      <dgm:t>
        <a:bodyPr/>
        <a:lstStyle/>
        <a:p>
          <a:endParaRPr lang="es-EC" sz="2000" b="1">
            <a:solidFill>
              <a:schemeClr val="tx1"/>
            </a:solidFill>
            <a:latin typeface="Calibri" panose="020F0502020204030204" pitchFamily="34" charset="0"/>
            <a:cs typeface="Times New Roman" pitchFamily="18" charset="0"/>
          </a:endParaRPr>
        </a:p>
      </dgm:t>
    </dgm:pt>
    <dgm:pt modelId="{3DDC2062-7B6E-4E0B-9B3C-79E16C3F8412}" type="sibTrans" cxnId="{74114DA9-1AD1-4438-B2BF-8DC56642331D}">
      <dgm:prSet/>
      <dgm:spPr/>
      <dgm:t>
        <a:bodyPr/>
        <a:lstStyle/>
        <a:p>
          <a:endParaRPr lang="es-EC" sz="2000" b="1">
            <a:solidFill>
              <a:schemeClr val="tx1"/>
            </a:solidFill>
            <a:latin typeface="Calibri" panose="020F0502020204030204" pitchFamily="34" charset="0"/>
            <a:cs typeface="Times New Roman" pitchFamily="18" charset="0"/>
          </a:endParaRPr>
        </a:p>
      </dgm:t>
    </dgm:pt>
    <dgm:pt modelId="{7E51D17A-4A82-4B8C-B369-14E25D1D6DE3}">
      <dgm:prSet phldrT="[Texto]" custT="1"/>
      <dgm:spPr/>
      <dgm:t>
        <a:bodyPr/>
        <a:lstStyle/>
        <a:p>
          <a:pPr algn="just"/>
          <a:r>
            <a:rPr lang="es-EC" sz="1400" b="1" dirty="0">
              <a:solidFill>
                <a:schemeClr val="tx1"/>
              </a:solidFill>
              <a:latin typeface="Calibri" panose="020F0502020204030204" pitchFamily="34" charset="0"/>
              <a:cs typeface="Times New Roman" pitchFamily="18" charset="0"/>
            </a:rPr>
            <a:t>Necesidades Laborales, financieros, fiscales y medioambientales.</a:t>
          </a:r>
        </a:p>
      </dgm:t>
    </dgm:pt>
    <dgm:pt modelId="{ECA2518D-2B4A-47C8-9C1D-ECCA8993F390}" type="parTrans" cxnId="{E0602316-883A-48BE-B57E-F09E99C8E77A}">
      <dgm:prSet/>
      <dgm:spPr/>
      <dgm:t>
        <a:bodyPr/>
        <a:lstStyle/>
        <a:p>
          <a:endParaRPr lang="es-EC" sz="2000" b="1">
            <a:solidFill>
              <a:schemeClr val="tx1"/>
            </a:solidFill>
            <a:latin typeface="Calibri" panose="020F0502020204030204" pitchFamily="34" charset="0"/>
            <a:cs typeface="Times New Roman" pitchFamily="18" charset="0"/>
          </a:endParaRPr>
        </a:p>
      </dgm:t>
    </dgm:pt>
    <dgm:pt modelId="{604EF262-D486-4048-9D8E-607988B39492}" type="sibTrans" cxnId="{E0602316-883A-48BE-B57E-F09E99C8E77A}">
      <dgm:prSet/>
      <dgm:spPr/>
      <dgm:t>
        <a:bodyPr/>
        <a:lstStyle/>
        <a:p>
          <a:endParaRPr lang="es-EC" sz="2000" b="1">
            <a:solidFill>
              <a:schemeClr val="tx1"/>
            </a:solidFill>
            <a:latin typeface="Calibri" panose="020F0502020204030204" pitchFamily="34" charset="0"/>
            <a:cs typeface="Times New Roman" pitchFamily="18" charset="0"/>
          </a:endParaRPr>
        </a:p>
      </dgm:t>
    </dgm:pt>
    <dgm:pt modelId="{3ECB2BB4-A2D4-40AA-A74E-8BF87DDEA583}">
      <dgm:prSet phldrT="[Texto]" custT="1"/>
      <dgm:spPr/>
      <dgm:t>
        <a:bodyPr/>
        <a:lstStyle/>
        <a:p>
          <a:r>
            <a:rPr lang="es-EC" sz="1400" b="1" dirty="0">
              <a:solidFill>
                <a:schemeClr val="tx1"/>
              </a:solidFill>
              <a:latin typeface="Calibri" panose="020F0502020204030204" pitchFamily="34" charset="0"/>
              <a:cs typeface="Times New Roman" pitchFamily="18" charset="0"/>
            </a:rPr>
            <a:t>Emitir acciones o títulos de deuda.</a:t>
          </a:r>
        </a:p>
      </dgm:t>
    </dgm:pt>
    <dgm:pt modelId="{4C1FBD14-8E4E-497C-A8CB-A0B02153914F}" type="parTrans" cxnId="{0534910E-C86F-4114-A009-4A232146B411}">
      <dgm:prSet/>
      <dgm:spPr/>
      <dgm:t>
        <a:bodyPr/>
        <a:lstStyle/>
        <a:p>
          <a:endParaRPr lang="es-EC" sz="2000" b="1">
            <a:solidFill>
              <a:schemeClr val="tx1"/>
            </a:solidFill>
            <a:latin typeface="Calibri" panose="020F0502020204030204" pitchFamily="34" charset="0"/>
          </a:endParaRPr>
        </a:p>
      </dgm:t>
    </dgm:pt>
    <dgm:pt modelId="{3340F700-EA9B-4B56-A030-F4C64EC3B77B}" type="sibTrans" cxnId="{0534910E-C86F-4114-A009-4A232146B411}">
      <dgm:prSet/>
      <dgm:spPr/>
      <dgm:t>
        <a:bodyPr/>
        <a:lstStyle/>
        <a:p>
          <a:endParaRPr lang="es-EC" sz="2000" b="1">
            <a:solidFill>
              <a:schemeClr val="tx1"/>
            </a:solidFill>
            <a:latin typeface="Calibri" panose="020F0502020204030204" pitchFamily="34" charset="0"/>
          </a:endParaRPr>
        </a:p>
      </dgm:t>
    </dgm:pt>
    <dgm:pt modelId="{9C83B730-5349-4A81-8682-07D52A8940D6}">
      <dgm:prSet phldrT="[Texto]" custT="1"/>
      <dgm:spPr/>
      <dgm:t>
        <a:bodyPr/>
        <a:lstStyle/>
        <a:p>
          <a:r>
            <a:rPr lang="es-EC" sz="1400" b="1" dirty="0">
              <a:solidFill>
                <a:schemeClr val="tx1"/>
              </a:solidFill>
              <a:latin typeface="Calibri" panose="020F0502020204030204" pitchFamily="34" charset="0"/>
              <a:cs typeface="Times New Roman" pitchFamily="18" charset="0"/>
            </a:rPr>
            <a:t>Compra-Venta de acciones</a:t>
          </a:r>
        </a:p>
      </dgm:t>
    </dgm:pt>
    <dgm:pt modelId="{EE26A062-6D93-4709-9BFE-62A3AFC2B3CE}" type="parTrans" cxnId="{1639632E-A8C1-4734-BC05-D24779F2A2A6}">
      <dgm:prSet/>
      <dgm:spPr/>
      <dgm:t>
        <a:bodyPr/>
        <a:lstStyle/>
        <a:p>
          <a:endParaRPr lang="es-EC" sz="2000" b="1">
            <a:solidFill>
              <a:schemeClr val="tx1"/>
            </a:solidFill>
            <a:latin typeface="Calibri" panose="020F0502020204030204" pitchFamily="34" charset="0"/>
          </a:endParaRPr>
        </a:p>
      </dgm:t>
    </dgm:pt>
    <dgm:pt modelId="{043FB295-A157-4782-ACEA-834CF34A9B75}" type="sibTrans" cxnId="{1639632E-A8C1-4734-BC05-D24779F2A2A6}">
      <dgm:prSet/>
      <dgm:spPr/>
      <dgm:t>
        <a:bodyPr/>
        <a:lstStyle/>
        <a:p>
          <a:endParaRPr lang="es-EC" sz="2000" b="1">
            <a:solidFill>
              <a:schemeClr val="tx1"/>
            </a:solidFill>
            <a:latin typeface="Calibri" panose="020F0502020204030204" pitchFamily="34" charset="0"/>
          </a:endParaRPr>
        </a:p>
      </dgm:t>
    </dgm:pt>
    <dgm:pt modelId="{A73FB7EA-F885-4085-8B34-6CEEC9B8AC6E}">
      <dgm:prSet phldrT="[Texto]" custT="1"/>
      <dgm:spPr/>
      <dgm:t>
        <a:bodyPr/>
        <a:lstStyle/>
        <a:p>
          <a:r>
            <a:rPr lang="es-EC" sz="1400" b="1" dirty="0">
              <a:solidFill>
                <a:schemeClr val="tx1"/>
              </a:solidFill>
              <a:latin typeface="Calibri" panose="020F0502020204030204" pitchFamily="34" charset="0"/>
              <a:cs typeface="Times New Roman" pitchFamily="18" charset="0"/>
            </a:rPr>
            <a:t>Creación de grupos empresariales y unidades de negocio</a:t>
          </a:r>
        </a:p>
      </dgm:t>
    </dgm:pt>
    <dgm:pt modelId="{B9E3D1FB-E715-4742-BE0D-3084165C5408}" type="parTrans" cxnId="{65D166F3-7412-4D12-90F0-80911428B423}">
      <dgm:prSet/>
      <dgm:spPr/>
      <dgm:t>
        <a:bodyPr/>
        <a:lstStyle/>
        <a:p>
          <a:endParaRPr lang="es-EC" sz="2000" b="1">
            <a:solidFill>
              <a:schemeClr val="tx1"/>
            </a:solidFill>
            <a:latin typeface="Calibri" panose="020F0502020204030204" pitchFamily="34" charset="0"/>
          </a:endParaRPr>
        </a:p>
      </dgm:t>
    </dgm:pt>
    <dgm:pt modelId="{C9EFDD8C-E049-4586-959E-07EAEC8F2505}" type="sibTrans" cxnId="{65D166F3-7412-4D12-90F0-80911428B423}">
      <dgm:prSet/>
      <dgm:spPr/>
      <dgm:t>
        <a:bodyPr/>
        <a:lstStyle/>
        <a:p>
          <a:endParaRPr lang="es-EC" sz="2000" b="1">
            <a:solidFill>
              <a:schemeClr val="tx1"/>
            </a:solidFill>
            <a:latin typeface="Calibri" panose="020F0502020204030204" pitchFamily="34" charset="0"/>
          </a:endParaRPr>
        </a:p>
      </dgm:t>
    </dgm:pt>
    <dgm:pt modelId="{132BEE3C-06D7-454E-8CA0-B6AC6E50EEE7}">
      <dgm:prSet phldrT="[Texto]" custT="1"/>
      <dgm:spPr/>
      <dgm:t>
        <a:bodyPr/>
        <a:lstStyle/>
        <a:p>
          <a:r>
            <a:rPr lang="es-EC" sz="1400" b="1" dirty="0">
              <a:solidFill>
                <a:schemeClr val="tx1"/>
              </a:solidFill>
              <a:latin typeface="Calibri" panose="020F0502020204030204" pitchFamily="34" charset="0"/>
              <a:cs typeface="Times New Roman" pitchFamily="18" charset="0"/>
            </a:rPr>
            <a:t>Privatizaciones</a:t>
          </a:r>
        </a:p>
      </dgm:t>
    </dgm:pt>
    <dgm:pt modelId="{A41474FC-3B16-47A3-9BF5-6E1E44CE265E}" type="parTrans" cxnId="{F52E4E36-0EF5-4721-82F6-9D4BAD280921}">
      <dgm:prSet/>
      <dgm:spPr/>
      <dgm:t>
        <a:bodyPr/>
        <a:lstStyle/>
        <a:p>
          <a:endParaRPr lang="es-EC" sz="2000" b="1">
            <a:solidFill>
              <a:schemeClr val="tx1"/>
            </a:solidFill>
            <a:latin typeface="Calibri" panose="020F0502020204030204" pitchFamily="34" charset="0"/>
          </a:endParaRPr>
        </a:p>
      </dgm:t>
    </dgm:pt>
    <dgm:pt modelId="{7CBF35F7-9E4E-4526-B503-8BE947D49937}" type="sibTrans" cxnId="{F52E4E36-0EF5-4721-82F6-9D4BAD280921}">
      <dgm:prSet/>
      <dgm:spPr/>
      <dgm:t>
        <a:bodyPr/>
        <a:lstStyle/>
        <a:p>
          <a:endParaRPr lang="es-EC" sz="2000" b="1">
            <a:solidFill>
              <a:schemeClr val="tx1"/>
            </a:solidFill>
            <a:latin typeface="Calibri" panose="020F0502020204030204" pitchFamily="34" charset="0"/>
          </a:endParaRPr>
        </a:p>
      </dgm:t>
    </dgm:pt>
    <dgm:pt modelId="{3BE8ED5D-B699-4652-B457-2A9466FED37D}">
      <dgm:prSet phldrT="[Texto]" custT="1"/>
      <dgm:spPr/>
      <dgm:t>
        <a:bodyPr/>
        <a:lstStyle/>
        <a:p>
          <a:r>
            <a:rPr lang="es-EC" sz="1400" b="1" dirty="0">
              <a:solidFill>
                <a:schemeClr val="tx1"/>
              </a:solidFill>
              <a:latin typeface="Calibri" panose="020F0502020204030204" pitchFamily="34" charset="0"/>
              <a:cs typeface="Times New Roman" pitchFamily="18" charset="0"/>
            </a:rPr>
            <a:t>Incursiones en nuevos mercados.</a:t>
          </a:r>
        </a:p>
      </dgm:t>
    </dgm:pt>
    <dgm:pt modelId="{C32E001F-426D-4CC6-A6B6-4B676C336690}" type="parTrans" cxnId="{913ED14C-693F-4226-B50B-9CE0D126655F}">
      <dgm:prSet/>
      <dgm:spPr/>
      <dgm:t>
        <a:bodyPr/>
        <a:lstStyle/>
        <a:p>
          <a:endParaRPr lang="es-EC" sz="2000" b="1">
            <a:solidFill>
              <a:schemeClr val="tx1"/>
            </a:solidFill>
            <a:latin typeface="Calibri" panose="020F0502020204030204" pitchFamily="34" charset="0"/>
          </a:endParaRPr>
        </a:p>
      </dgm:t>
    </dgm:pt>
    <dgm:pt modelId="{3E55CA04-C32B-4425-A680-45DC5564FA22}" type="sibTrans" cxnId="{913ED14C-693F-4226-B50B-9CE0D126655F}">
      <dgm:prSet/>
      <dgm:spPr/>
      <dgm:t>
        <a:bodyPr/>
        <a:lstStyle/>
        <a:p>
          <a:endParaRPr lang="es-EC" sz="2000" b="1">
            <a:solidFill>
              <a:schemeClr val="tx1"/>
            </a:solidFill>
            <a:latin typeface="Calibri" panose="020F0502020204030204" pitchFamily="34" charset="0"/>
          </a:endParaRPr>
        </a:p>
      </dgm:t>
    </dgm:pt>
    <dgm:pt modelId="{0D087998-5332-49F2-9131-429D277599DD}">
      <dgm:prSet phldrT="[Texto]" custT="1"/>
      <dgm:spPr/>
      <dgm:t>
        <a:bodyPr/>
        <a:lstStyle/>
        <a:p>
          <a:r>
            <a:rPr lang="es-EC" sz="1400" b="1" dirty="0">
              <a:solidFill>
                <a:schemeClr val="tx1"/>
              </a:solidFill>
              <a:latin typeface="Calibri" panose="020F0502020204030204" pitchFamily="34" charset="0"/>
              <a:cs typeface="Times New Roman" pitchFamily="18" charset="0"/>
            </a:rPr>
            <a:t>Operaciones de fusión, integración o capitalización. </a:t>
          </a:r>
        </a:p>
      </dgm:t>
    </dgm:pt>
    <dgm:pt modelId="{7296C162-E9E6-4D2C-BCD3-B4D9EBEDB947}" type="parTrans" cxnId="{4D467B3B-C761-4F88-96C0-67F69F004A91}">
      <dgm:prSet/>
      <dgm:spPr/>
      <dgm:t>
        <a:bodyPr/>
        <a:lstStyle/>
        <a:p>
          <a:endParaRPr lang="es-EC" sz="2000" b="1">
            <a:solidFill>
              <a:schemeClr val="tx1"/>
            </a:solidFill>
            <a:latin typeface="Calibri" panose="020F0502020204030204" pitchFamily="34" charset="0"/>
          </a:endParaRPr>
        </a:p>
      </dgm:t>
    </dgm:pt>
    <dgm:pt modelId="{8B83DDBF-309D-4DDC-AB59-85A608181D79}" type="sibTrans" cxnId="{4D467B3B-C761-4F88-96C0-67F69F004A91}">
      <dgm:prSet/>
      <dgm:spPr/>
      <dgm:t>
        <a:bodyPr/>
        <a:lstStyle/>
        <a:p>
          <a:endParaRPr lang="es-EC" sz="2000" b="1">
            <a:solidFill>
              <a:schemeClr val="tx1"/>
            </a:solidFill>
            <a:latin typeface="Calibri" panose="020F0502020204030204" pitchFamily="34" charset="0"/>
          </a:endParaRPr>
        </a:p>
      </dgm:t>
    </dgm:pt>
    <dgm:pt modelId="{14B27D8C-368F-4AD2-A754-19FAB3541BB6}">
      <dgm:prSet phldrT="[Texto]" custT="1"/>
      <dgm:spPr/>
      <dgm:t>
        <a:bodyPr/>
        <a:lstStyle/>
        <a:p>
          <a:r>
            <a:rPr lang="es-EC" sz="1400" b="1" dirty="0">
              <a:solidFill>
                <a:schemeClr val="tx1"/>
              </a:solidFill>
              <a:latin typeface="Calibri" panose="020F0502020204030204" pitchFamily="34" charset="0"/>
              <a:cs typeface="Times New Roman" pitchFamily="18" charset="0"/>
            </a:rPr>
            <a:t>Proceso de Planiación Estratégica.</a:t>
          </a:r>
        </a:p>
      </dgm:t>
    </dgm:pt>
    <dgm:pt modelId="{A9796E5A-C2B7-458B-AA76-43B5D66A5C7F}" type="parTrans" cxnId="{35D02F12-20F7-4B13-9164-5779AEB979E1}">
      <dgm:prSet/>
      <dgm:spPr/>
      <dgm:t>
        <a:bodyPr/>
        <a:lstStyle/>
        <a:p>
          <a:endParaRPr lang="es-EC" sz="2000" b="1">
            <a:solidFill>
              <a:schemeClr val="tx1"/>
            </a:solidFill>
            <a:latin typeface="Calibri" panose="020F0502020204030204" pitchFamily="34" charset="0"/>
          </a:endParaRPr>
        </a:p>
      </dgm:t>
    </dgm:pt>
    <dgm:pt modelId="{38BD6D56-FCA1-45F5-B94E-069F1E5FDD0C}" type="sibTrans" cxnId="{35D02F12-20F7-4B13-9164-5779AEB979E1}">
      <dgm:prSet/>
      <dgm:spPr/>
      <dgm:t>
        <a:bodyPr/>
        <a:lstStyle/>
        <a:p>
          <a:endParaRPr lang="es-EC" sz="2000" b="1">
            <a:solidFill>
              <a:schemeClr val="tx1"/>
            </a:solidFill>
            <a:latin typeface="Calibri" panose="020F0502020204030204" pitchFamily="34" charset="0"/>
          </a:endParaRPr>
        </a:p>
      </dgm:t>
    </dgm:pt>
    <dgm:pt modelId="{AE7D537A-8C22-4544-8484-CE9BE4F1B895}">
      <dgm:prSet phldrT="[Texto]" custT="1"/>
      <dgm:spPr/>
      <dgm:t>
        <a:bodyPr/>
        <a:lstStyle/>
        <a:p>
          <a:r>
            <a:rPr lang="es-EC" sz="1400" b="1" dirty="0">
              <a:solidFill>
                <a:schemeClr val="tx1"/>
              </a:solidFill>
              <a:latin typeface="Calibri" panose="020F0502020204030204" pitchFamily="34" charset="0"/>
              <a:cs typeface="Times New Roman" pitchFamily="18" charset="0"/>
            </a:rPr>
            <a:t>Identificar productos, áreas, o unidades creadoras o destructoras de valor</a:t>
          </a:r>
        </a:p>
      </dgm:t>
    </dgm:pt>
    <dgm:pt modelId="{D8D621CF-862D-45CC-929F-794B998E808B}" type="parTrans" cxnId="{4231D8C3-5F22-4918-8C0C-A5399FE4D607}">
      <dgm:prSet/>
      <dgm:spPr/>
      <dgm:t>
        <a:bodyPr/>
        <a:lstStyle/>
        <a:p>
          <a:endParaRPr lang="es-EC" sz="2000" b="1">
            <a:solidFill>
              <a:schemeClr val="tx1"/>
            </a:solidFill>
            <a:latin typeface="Calibri" panose="020F0502020204030204" pitchFamily="34" charset="0"/>
          </a:endParaRPr>
        </a:p>
      </dgm:t>
    </dgm:pt>
    <dgm:pt modelId="{A8647C98-0246-4842-98BD-CFA97721A6D1}" type="sibTrans" cxnId="{4231D8C3-5F22-4918-8C0C-A5399FE4D607}">
      <dgm:prSet/>
      <dgm:spPr/>
      <dgm:t>
        <a:bodyPr/>
        <a:lstStyle/>
        <a:p>
          <a:endParaRPr lang="es-EC" sz="2000" b="1">
            <a:solidFill>
              <a:schemeClr val="tx1"/>
            </a:solidFill>
            <a:latin typeface="Calibri" panose="020F0502020204030204" pitchFamily="34" charset="0"/>
          </a:endParaRPr>
        </a:p>
      </dgm:t>
    </dgm:pt>
    <dgm:pt modelId="{7E2A3C2B-E6F5-46B7-ADCB-6BA2B07F1B2F}">
      <dgm:prSet phldrT="[Texto]" custT="1"/>
      <dgm:spPr/>
      <dgm:t>
        <a:bodyPr/>
        <a:lstStyle/>
        <a:p>
          <a:r>
            <a:rPr lang="es-EC" sz="1400" b="1" dirty="0">
              <a:solidFill>
                <a:schemeClr val="tx1"/>
              </a:solidFill>
              <a:latin typeface="Calibri" panose="020F0502020204030204" pitchFamily="34" charset="0"/>
              <a:cs typeface="Times New Roman" pitchFamily="18" charset="0"/>
            </a:rPr>
            <a:t>Decisiones como: escisiones, crecimiento, asociaciones, absorciones.</a:t>
          </a:r>
        </a:p>
      </dgm:t>
    </dgm:pt>
    <dgm:pt modelId="{991C1945-48C0-4F9E-B770-1159A1A2CD3A}" type="parTrans" cxnId="{D96A26DA-7D60-46EF-B2C2-75D8AF1B36C6}">
      <dgm:prSet/>
      <dgm:spPr/>
      <dgm:t>
        <a:bodyPr/>
        <a:lstStyle/>
        <a:p>
          <a:endParaRPr lang="es-EC" sz="2000" b="1">
            <a:solidFill>
              <a:schemeClr val="tx1"/>
            </a:solidFill>
            <a:latin typeface="Calibri" panose="020F0502020204030204" pitchFamily="34" charset="0"/>
          </a:endParaRPr>
        </a:p>
      </dgm:t>
    </dgm:pt>
    <dgm:pt modelId="{08633A94-E6DF-4A06-A3C1-4E8256AB839B}" type="sibTrans" cxnId="{D96A26DA-7D60-46EF-B2C2-75D8AF1B36C6}">
      <dgm:prSet/>
      <dgm:spPr/>
      <dgm:t>
        <a:bodyPr/>
        <a:lstStyle/>
        <a:p>
          <a:endParaRPr lang="es-EC" sz="2000" b="1">
            <a:solidFill>
              <a:schemeClr val="tx1"/>
            </a:solidFill>
            <a:latin typeface="Calibri" panose="020F0502020204030204" pitchFamily="34" charset="0"/>
          </a:endParaRPr>
        </a:p>
      </dgm:t>
    </dgm:pt>
    <dgm:pt modelId="{15082252-B21D-4CB0-AB10-CEEA7CD35BF0}">
      <dgm:prSet phldrT="[Texto]" custT="1"/>
      <dgm:spPr/>
      <dgm:t>
        <a:bodyPr/>
        <a:lstStyle/>
        <a:p>
          <a:r>
            <a:rPr lang="es-EC" sz="1400" b="1" dirty="0">
              <a:solidFill>
                <a:schemeClr val="tx1"/>
              </a:solidFill>
              <a:latin typeface="Calibri" panose="020F0502020204030204" pitchFamily="34" charset="0"/>
              <a:cs typeface="Times New Roman" pitchFamily="18" charset="0"/>
            </a:rPr>
            <a:t>Políticas de Dividendos</a:t>
          </a:r>
        </a:p>
      </dgm:t>
    </dgm:pt>
    <dgm:pt modelId="{4E891EC0-0782-48CD-8492-94EB83C19018}" type="parTrans" cxnId="{3D6828C2-E93A-48F2-8C1B-2E9698A0D45A}">
      <dgm:prSet/>
      <dgm:spPr/>
      <dgm:t>
        <a:bodyPr/>
        <a:lstStyle/>
        <a:p>
          <a:endParaRPr lang="es-EC" sz="2000" b="1">
            <a:solidFill>
              <a:schemeClr val="tx1"/>
            </a:solidFill>
            <a:latin typeface="Calibri" panose="020F0502020204030204" pitchFamily="34" charset="0"/>
          </a:endParaRPr>
        </a:p>
      </dgm:t>
    </dgm:pt>
    <dgm:pt modelId="{5F76F0BD-530C-4A63-8984-5E6F19D467FD}" type="sibTrans" cxnId="{3D6828C2-E93A-48F2-8C1B-2E9698A0D45A}">
      <dgm:prSet/>
      <dgm:spPr/>
      <dgm:t>
        <a:bodyPr/>
        <a:lstStyle/>
        <a:p>
          <a:endParaRPr lang="es-EC" sz="2000" b="1">
            <a:solidFill>
              <a:schemeClr val="tx1"/>
            </a:solidFill>
            <a:latin typeface="Calibri" panose="020F0502020204030204" pitchFamily="34" charset="0"/>
          </a:endParaRPr>
        </a:p>
      </dgm:t>
    </dgm:pt>
    <dgm:pt modelId="{C5A413A4-723B-43F2-A5DB-2B3F74E4D80B}">
      <dgm:prSet phldrT="[Texto]" custT="1"/>
      <dgm:spPr/>
      <dgm:t>
        <a:bodyPr/>
        <a:lstStyle/>
        <a:p>
          <a:pPr algn="just"/>
          <a:endParaRPr lang="es-EC" sz="1400" b="1" dirty="0">
            <a:solidFill>
              <a:schemeClr val="tx1"/>
            </a:solidFill>
            <a:latin typeface="Calibri" panose="020F0502020204030204" pitchFamily="34" charset="0"/>
            <a:cs typeface="Times New Roman" pitchFamily="18" charset="0"/>
          </a:endParaRPr>
        </a:p>
      </dgm:t>
    </dgm:pt>
    <dgm:pt modelId="{904C528A-8FD1-4709-B3F2-B00E1FFCA3C2}" type="parTrans" cxnId="{0C6D9FE8-FF10-492B-A436-96E99C900C71}">
      <dgm:prSet/>
      <dgm:spPr/>
    </dgm:pt>
    <dgm:pt modelId="{E7C084B4-EB2E-4D24-8876-FAB0D4D283B4}" type="sibTrans" cxnId="{0C6D9FE8-FF10-492B-A436-96E99C900C71}">
      <dgm:prSet/>
      <dgm:spPr/>
    </dgm:pt>
    <dgm:pt modelId="{8AD988C0-7C6F-4F67-B9B0-60B0556A33D2}">
      <dgm:prSet phldrT="[Texto]" custT="1"/>
      <dgm:spPr/>
      <dgm:t>
        <a:bodyPr/>
        <a:lstStyle/>
        <a:p>
          <a:pPr algn="just"/>
          <a:endParaRPr lang="es-EC" sz="1400" b="1" dirty="0">
            <a:solidFill>
              <a:schemeClr val="tx1"/>
            </a:solidFill>
            <a:latin typeface="Calibri" panose="020F0502020204030204" pitchFamily="34" charset="0"/>
            <a:cs typeface="Times New Roman" pitchFamily="18" charset="0"/>
          </a:endParaRPr>
        </a:p>
      </dgm:t>
    </dgm:pt>
    <dgm:pt modelId="{27E28D2A-37B5-4EE5-881D-9859724FD017}" type="parTrans" cxnId="{5453B824-B185-4F36-80D4-FD5C7207CE43}">
      <dgm:prSet/>
      <dgm:spPr/>
    </dgm:pt>
    <dgm:pt modelId="{D705236F-2A70-475F-AD3A-FE675B289514}" type="sibTrans" cxnId="{5453B824-B185-4F36-80D4-FD5C7207CE43}">
      <dgm:prSet/>
      <dgm:spPr/>
    </dgm:pt>
    <dgm:pt modelId="{641B9B44-28B1-4EAF-A605-63E93080BA8F}">
      <dgm:prSet phldrT="[Texto]" custT="1"/>
      <dgm:spPr/>
      <dgm:t>
        <a:bodyPr/>
        <a:lstStyle/>
        <a:p>
          <a:pPr algn="just"/>
          <a:endParaRPr lang="es-EC" sz="1400" b="1" dirty="0">
            <a:solidFill>
              <a:schemeClr val="tx1"/>
            </a:solidFill>
            <a:latin typeface="Calibri" panose="020F0502020204030204" pitchFamily="34" charset="0"/>
            <a:cs typeface="Times New Roman" pitchFamily="18" charset="0"/>
          </a:endParaRPr>
        </a:p>
      </dgm:t>
    </dgm:pt>
    <dgm:pt modelId="{75B973F7-6217-4970-8E53-EE5E39B5643A}" type="parTrans" cxnId="{A8369A68-79C0-4E38-845B-549EC75A05A2}">
      <dgm:prSet/>
      <dgm:spPr/>
    </dgm:pt>
    <dgm:pt modelId="{0EEE9833-BC45-463F-8E6E-3764F12B890E}" type="sibTrans" cxnId="{A8369A68-79C0-4E38-845B-549EC75A05A2}">
      <dgm:prSet/>
      <dgm:spPr/>
    </dgm:pt>
    <dgm:pt modelId="{4EC89B8D-13AD-4ED9-BF0C-3C715978F29F}">
      <dgm:prSet phldrT="[Texto]" custT="1"/>
      <dgm:spPr/>
      <dgm:t>
        <a:bodyPr/>
        <a:lstStyle/>
        <a:p>
          <a:pPr algn="just"/>
          <a:endParaRPr lang="es-EC" sz="1400" b="1" dirty="0">
            <a:solidFill>
              <a:schemeClr val="tx1"/>
            </a:solidFill>
            <a:latin typeface="Calibri" panose="020F0502020204030204" pitchFamily="34" charset="0"/>
            <a:cs typeface="Times New Roman" pitchFamily="18" charset="0"/>
          </a:endParaRPr>
        </a:p>
      </dgm:t>
    </dgm:pt>
    <dgm:pt modelId="{19BAC7B3-F6C2-4B8A-82E0-78EEEA86ACBB}" type="parTrans" cxnId="{93C90603-79E8-4249-BC38-473A2BF3711A}">
      <dgm:prSet/>
      <dgm:spPr/>
    </dgm:pt>
    <dgm:pt modelId="{1A290803-1B60-424D-B796-177E2646BC60}" type="sibTrans" cxnId="{93C90603-79E8-4249-BC38-473A2BF3711A}">
      <dgm:prSet/>
      <dgm:spPr/>
    </dgm:pt>
    <dgm:pt modelId="{C39DB36D-3287-491D-9FB9-EFC8ADB1ABA5}">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94372969-8135-4359-B6D1-E347AB5E1A0A}" type="parTrans" cxnId="{A6A381E8-4844-4B27-BDEE-62BA4AEFBCF6}">
      <dgm:prSet/>
      <dgm:spPr/>
    </dgm:pt>
    <dgm:pt modelId="{000B08B0-7FE7-4DE1-951B-495A6422C731}" type="sibTrans" cxnId="{A6A381E8-4844-4B27-BDEE-62BA4AEFBCF6}">
      <dgm:prSet/>
      <dgm:spPr/>
    </dgm:pt>
    <dgm:pt modelId="{7176C9B7-F604-49A3-8367-3B7A62E4AE8B}">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5D999AE4-32A6-4258-B022-9628E8CD547E}" type="parTrans" cxnId="{08DEA070-AE58-4A1D-A1BC-C45EAB241A22}">
      <dgm:prSet/>
      <dgm:spPr/>
    </dgm:pt>
    <dgm:pt modelId="{4762094A-837D-4505-9F85-97B294A0B84C}" type="sibTrans" cxnId="{08DEA070-AE58-4A1D-A1BC-C45EAB241A22}">
      <dgm:prSet/>
      <dgm:spPr/>
    </dgm:pt>
    <dgm:pt modelId="{609E3C55-973F-4D7D-864F-21025CB64C4C}">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CE06341A-973E-484D-9CD0-1382AEEB3037}" type="parTrans" cxnId="{7F4905B1-077C-4D00-B1C3-2427EAB057F9}">
      <dgm:prSet/>
      <dgm:spPr/>
    </dgm:pt>
    <dgm:pt modelId="{B9539880-C344-4EED-8D41-AA85706F8344}" type="sibTrans" cxnId="{7F4905B1-077C-4D00-B1C3-2427EAB057F9}">
      <dgm:prSet/>
      <dgm:spPr/>
    </dgm:pt>
    <dgm:pt modelId="{C2A64053-C75A-42B2-8863-F6FA677C9611}">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573DF519-BC09-458F-AE3C-4772D8EE3231}" type="parTrans" cxnId="{8769DC2B-BA5F-4ED0-8FC2-423AD92B1E75}">
      <dgm:prSet/>
      <dgm:spPr/>
    </dgm:pt>
    <dgm:pt modelId="{87569ABF-8C26-4C98-801C-3AA44327C296}" type="sibTrans" cxnId="{8769DC2B-BA5F-4ED0-8FC2-423AD92B1E75}">
      <dgm:prSet/>
      <dgm:spPr/>
    </dgm:pt>
    <dgm:pt modelId="{21B69ED2-DF0B-445A-8D34-80B471A90D88}">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3E3B1651-48FD-4D5F-B3B5-83CA0B4194D0}" type="parTrans" cxnId="{B0471F2C-FE7E-440D-9E8E-F878D51594D9}">
      <dgm:prSet/>
      <dgm:spPr/>
    </dgm:pt>
    <dgm:pt modelId="{3F4BA2E5-D544-4D7D-9E42-CA1F836A4B7C}" type="sibTrans" cxnId="{B0471F2C-FE7E-440D-9E8E-F878D51594D9}">
      <dgm:prSet/>
      <dgm:spPr/>
    </dgm:pt>
    <dgm:pt modelId="{96AEA2D8-3778-4A3A-AE19-A3ECBB1101CD}">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D22AFEC9-6863-421E-A54D-F690D21D7754}" type="parTrans" cxnId="{947B5A07-FADE-4A4B-A991-6A8A2A4CEA80}">
      <dgm:prSet/>
      <dgm:spPr/>
    </dgm:pt>
    <dgm:pt modelId="{91A41831-EBCE-465E-965F-91856D7D59A7}" type="sibTrans" cxnId="{947B5A07-FADE-4A4B-A991-6A8A2A4CEA80}">
      <dgm:prSet/>
      <dgm:spPr/>
    </dgm:pt>
    <dgm:pt modelId="{2015F380-6A76-4316-B403-3E4207D99233}">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FB8CD31A-E769-4318-A40F-C16AE16DD53A}" type="parTrans" cxnId="{B92C6BB0-B8CE-404E-8973-A04E4FD12D31}">
      <dgm:prSet/>
      <dgm:spPr/>
    </dgm:pt>
    <dgm:pt modelId="{9857AAF5-D722-49E1-9172-836273C5DA1C}" type="sibTrans" cxnId="{B92C6BB0-B8CE-404E-8973-A04E4FD12D31}">
      <dgm:prSet/>
      <dgm:spPr/>
    </dgm:pt>
    <dgm:pt modelId="{E9AEE176-1125-4D90-96D2-1E8C872684B5}">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6ACCAB67-FFFD-4D47-9F25-A662FAE2491C}" type="parTrans" cxnId="{0049A706-4B42-4A66-A7FF-5D3A2556BE4C}">
      <dgm:prSet/>
      <dgm:spPr/>
    </dgm:pt>
    <dgm:pt modelId="{7C6C0C5E-E090-4D30-A580-FA67F144458E}" type="sibTrans" cxnId="{0049A706-4B42-4A66-A7FF-5D3A2556BE4C}">
      <dgm:prSet/>
      <dgm:spPr/>
    </dgm:pt>
    <dgm:pt modelId="{75C8B4E6-1EF4-4916-B0CE-333191D7A8DF}">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32F09C72-78D7-41D8-8FEC-F596B2BD3D14}" type="parTrans" cxnId="{F4B2BE02-F7E8-49ED-98A0-3B8C9839C0D6}">
      <dgm:prSet/>
      <dgm:spPr/>
    </dgm:pt>
    <dgm:pt modelId="{CCF88874-7A06-4151-93FF-9E98E87D13E1}" type="sibTrans" cxnId="{F4B2BE02-F7E8-49ED-98A0-3B8C9839C0D6}">
      <dgm:prSet/>
      <dgm:spPr/>
    </dgm:pt>
    <dgm:pt modelId="{03BA378E-CA28-4416-BC4F-B6DC6E3F4D43}">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97C08EFF-1865-4E79-8240-8C4445443B99}" type="parTrans" cxnId="{16D96708-569F-4D0E-9A4F-5C7E2FC518CA}">
      <dgm:prSet/>
      <dgm:spPr/>
    </dgm:pt>
    <dgm:pt modelId="{D3D4A5A9-376C-404F-956D-1CD34DD37CA3}" type="sibTrans" cxnId="{16D96708-569F-4D0E-9A4F-5C7E2FC518CA}">
      <dgm:prSet/>
      <dgm:spPr/>
    </dgm:pt>
    <dgm:pt modelId="{070F8FB5-4D53-4D75-8A2F-C5BAE9F35378}">
      <dgm:prSet phldrT="[Texto]" custT="1"/>
      <dgm:spPr/>
      <dgm:t>
        <a:bodyPr/>
        <a:lstStyle/>
        <a:p>
          <a:endParaRPr lang="es-EC" sz="1400" b="1" dirty="0">
            <a:solidFill>
              <a:schemeClr val="tx1"/>
            </a:solidFill>
            <a:latin typeface="Calibri" panose="020F0502020204030204" pitchFamily="34" charset="0"/>
            <a:cs typeface="Times New Roman" pitchFamily="18" charset="0"/>
          </a:endParaRPr>
        </a:p>
      </dgm:t>
    </dgm:pt>
    <dgm:pt modelId="{F9A2285D-7EFF-4992-B51A-E16BBB980415}" type="parTrans" cxnId="{2C65F785-08D1-4CB2-AA00-699E83A57EC2}">
      <dgm:prSet/>
      <dgm:spPr/>
    </dgm:pt>
    <dgm:pt modelId="{2CAA20AD-D018-4DFE-89E4-71E81575F8E4}" type="sibTrans" cxnId="{2C65F785-08D1-4CB2-AA00-699E83A57EC2}">
      <dgm:prSet/>
      <dgm:spPr/>
    </dgm:pt>
    <dgm:pt modelId="{75E9F9E2-823D-4A5D-8A21-3802FE06133C}" type="pres">
      <dgm:prSet presAssocID="{78232974-059A-401D-B160-14A3B1A8D211}" presName="Name0" presStyleCnt="0">
        <dgm:presLayoutVars>
          <dgm:dir/>
          <dgm:animLvl val="lvl"/>
          <dgm:resizeHandles val="exact"/>
        </dgm:presLayoutVars>
      </dgm:prSet>
      <dgm:spPr/>
      <dgm:t>
        <a:bodyPr/>
        <a:lstStyle/>
        <a:p>
          <a:endParaRPr lang="es-EC"/>
        </a:p>
      </dgm:t>
    </dgm:pt>
    <dgm:pt modelId="{F07ABE61-ABEE-4EC7-8063-289EBE6FA457}" type="pres">
      <dgm:prSet presAssocID="{DC5D5FC0-8764-4638-BC6B-06268E1CC331}" presName="composite" presStyleCnt="0"/>
      <dgm:spPr/>
      <dgm:t>
        <a:bodyPr/>
        <a:lstStyle/>
        <a:p>
          <a:endParaRPr lang="es-EC"/>
        </a:p>
      </dgm:t>
    </dgm:pt>
    <dgm:pt modelId="{F08E66AF-DEDD-42B2-881A-9FF16CC59FF7}" type="pres">
      <dgm:prSet presAssocID="{DC5D5FC0-8764-4638-BC6B-06268E1CC331}" presName="parTx" presStyleLbl="alignNode1" presStyleIdx="0" presStyleCnt="3">
        <dgm:presLayoutVars>
          <dgm:chMax val="0"/>
          <dgm:chPref val="0"/>
          <dgm:bulletEnabled val="1"/>
        </dgm:presLayoutVars>
      </dgm:prSet>
      <dgm:spPr/>
      <dgm:t>
        <a:bodyPr/>
        <a:lstStyle/>
        <a:p>
          <a:endParaRPr lang="es-EC"/>
        </a:p>
      </dgm:t>
    </dgm:pt>
    <dgm:pt modelId="{83B533B5-BC3D-4DC1-B393-8F8D027FBEA9}" type="pres">
      <dgm:prSet presAssocID="{DC5D5FC0-8764-4638-BC6B-06268E1CC331}" presName="desTx" presStyleLbl="alignAccFollowNode1" presStyleIdx="0" presStyleCnt="3">
        <dgm:presLayoutVars>
          <dgm:bulletEnabled val="1"/>
        </dgm:presLayoutVars>
      </dgm:prSet>
      <dgm:spPr/>
      <dgm:t>
        <a:bodyPr/>
        <a:lstStyle/>
        <a:p>
          <a:endParaRPr lang="es-EC"/>
        </a:p>
      </dgm:t>
    </dgm:pt>
    <dgm:pt modelId="{36F7F604-8F25-44B0-9385-0F2FEB487D9A}" type="pres">
      <dgm:prSet presAssocID="{3A1CD3C7-5567-4EE0-A4A1-AA7D9E6885E5}" presName="space" presStyleCnt="0"/>
      <dgm:spPr/>
      <dgm:t>
        <a:bodyPr/>
        <a:lstStyle/>
        <a:p>
          <a:endParaRPr lang="es-EC"/>
        </a:p>
      </dgm:t>
    </dgm:pt>
    <dgm:pt modelId="{2EA8228A-0498-47B1-A8B5-13647DA87652}" type="pres">
      <dgm:prSet presAssocID="{EE07F970-28D9-468E-9B0D-887DC9156DE3}" presName="composite" presStyleCnt="0"/>
      <dgm:spPr/>
      <dgm:t>
        <a:bodyPr/>
        <a:lstStyle/>
        <a:p>
          <a:endParaRPr lang="es-EC"/>
        </a:p>
      </dgm:t>
    </dgm:pt>
    <dgm:pt modelId="{756B2082-ADE7-45C7-BADD-60A34A4C9873}" type="pres">
      <dgm:prSet presAssocID="{EE07F970-28D9-468E-9B0D-887DC9156DE3}" presName="parTx" presStyleLbl="alignNode1" presStyleIdx="1" presStyleCnt="3">
        <dgm:presLayoutVars>
          <dgm:chMax val="0"/>
          <dgm:chPref val="0"/>
          <dgm:bulletEnabled val="1"/>
        </dgm:presLayoutVars>
      </dgm:prSet>
      <dgm:spPr/>
      <dgm:t>
        <a:bodyPr/>
        <a:lstStyle/>
        <a:p>
          <a:endParaRPr lang="es-EC"/>
        </a:p>
      </dgm:t>
    </dgm:pt>
    <dgm:pt modelId="{8445BBAE-D210-4D7E-9079-8B9CEADD02A6}" type="pres">
      <dgm:prSet presAssocID="{EE07F970-28D9-468E-9B0D-887DC9156DE3}" presName="desTx" presStyleLbl="alignAccFollowNode1" presStyleIdx="1" presStyleCnt="3">
        <dgm:presLayoutVars>
          <dgm:bulletEnabled val="1"/>
        </dgm:presLayoutVars>
      </dgm:prSet>
      <dgm:spPr/>
      <dgm:t>
        <a:bodyPr/>
        <a:lstStyle/>
        <a:p>
          <a:endParaRPr lang="es-EC"/>
        </a:p>
      </dgm:t>
    </dgm:pt>
    <dgm:pt modelId="{282B21BA-4BD8-42E6-979B-17C029EA808F}" type="pres">
      <dgm:prSet presAssocID="{84301A79-3147-4BB5-84DF-ED01EEAD7547}" presName="space" presStyleCnt="0"/>
      <dgm:spPr/>
      <dgm:t>
        <a:bodyPr/>
        <a:lstStyle/>
        <a:p>
          <a:endParaRPr lang="es-EC"/>
        </a:p>
      </dgm:t>
    </dgm:pt>
    <dgm:pt modelId="{96F1C6AC-1C97-47A1-964D-390B649992FF}" type="pres">
      <dgm:prSet presAssocID="{0CBB0AD3-F3BE-43E1-9017-2F90BF95A947}" presName="composite" presStyleCnt="0"/>
      <dgm:spPr/>
      <dgm:t>
        <a:bodyPr/>
        <a:lstStyle/>
        <a:p>
          <a:endParaRPr lang="es-EC"/>
        </a:p>
      </dgm:t>
    </dgm:pt>
    <dgm:pt modelId="{DABC98A3-016B-4E17-A6D8-FF6D8AC12801}" type="pres">
      <dgm:prSet presAssocID="{0CBB0AD3-F3BE-43E1-9017-2F90BF95A947}" presName="parTx" presStyleLbl="alignNode1" presStyleIdx="2" presStyleCnt="3">
        <dgm:presLayoutVars>
          <dgm:chMax val="0"/>
          <dgm:chPref val="0"/>
          <dgm:bulletEnabled val="1"/>
        </dgm:presLayoutVars>
      </dgm:prSet>
      <dgm:spPr/>
      <dgm:t>
        <a:bodyPr/>
        <a:lstStyle/>
        <a:p>
          <a:endParaRPr lang="es-EC"/>
        </a:p>
      </dgm:t>
    </dgm:pt>
    <dgm:pt modelId="{D5DDBD4A-0D7F-4C02-8134-6DDDDDC79467}" type="pres">
      <dgm:prSet presAssocID="{0CBB0AD3-F3BE-43E1-9017-2F90BF95A947}" presName="desTx" presStyleLbl="alignAccFollowNode1" presStyleIdx="2" presStyleCnt="3">
        <dgm:presLayoutVars>
          <dgm:bulletEnabled val="1"/>
        </dgm:presLayoutVars>
      </dgm:prSet>
      <dgm:spPr/>
      <dgm:t>
        <a:bodyPr/>
        <a:lstStyle/>
        <a:p>
          <a:endParaRPr lang="es-EC"/>
        </a:p>
      </dgm:t>
    </dgm:pt>
  </dgm:ptLst>
  <dgm:cxnLst>
    <dgm:cxn modelId="{E5A05476-6E70-4BDD-93BD-8F4B92B49779}" type="presOf" srcId="{44707C88-D066-44EB-B69A-CE316E0A076C}" destId="{8445BBAE-D210-4D7E-9079-8B9CEADD02A6}" srcOrd="0" destOrd="6" presId="urn:microsoft.com/office/officeart/2005/8/layout/hList1"/>
    <dgm:cxn modelId="{0FDEBC7C-78E7-46A0-8977-8764A1F896E1}" type="presOf" srcId="{01916BE5-231A-453F-9762-CE0949DA8436}" destId="{83B533B5-BC3D-4DC1-B393-8F8D027FBEA9}" srcOrd="0" destOrd="0" presId="urn:microsoft.com/office/officeart/2005/8/layout/hList1"/>
    <dgm:cxn modelId="{16D96708-569F-4D0E-9A4F-5C7E2FC518CA}" srcId="{0CBB0AD3-F3BE-43E1-9017-2F90BF95A947}" destId="{03BA378E-CA28-4416-BC4F-B6DC6E3F4D43}" srcOrd="5" destOrd="0" parTransId="{97C08EFF-1865-4E79-8240-8C4445443B99}" sibTransId="{D3D4A5A9-376C-404F-956D-1CD34DD37CA3}"/>
    <dgm:cxn modelId="{08DEA070-AE58-4A1D-A1BC-C45EAB241A22}" srcId="{EE07F970-28D9-468E-9B0D-887DC9156DE3}" destId="{7176C9B7-F604-49A3-8367-3B7A62E4AE8B}" srcOrd="3" destOrd="0" parTransId="{5D999AE4-32A6-4258-B022-9628E8CD547E}" sibTransId="{4762094A-837D-4505-9F85-97B294A0B84C}"/>
    <dgm:cxn modelId="{947B5A07-FADE-4A4B-A991-6A8A2A4CEA80}" srcId="{EE07F970-28D9-468E-9B0D-887DC9156DE3}" destId="{96AEA2D8-3778-4A3A-AE19-A3ECBB1101CD}" srcOrd="11" destOrd="0" parTransId="{D22AFEC9-6863-421E-A54D-F690D21D7754}" sibTransId="{91A41831-EBCE-465E-965F-91856D7D59A7}"/>
    <dgm:cxn modelId="{1639632E-A8C1-4734-BC05-D24779F2A2A6}" srcId="{EE07F970-28D9-468E-9B0D-887DC9156DE3}" destId="{9C83B730-5349-4A81-8682-07D52A8940D6}" srcOrd="4" destOrd="0" parTransId="{EE26A062-6D93-4709-9BFE-62A3AFC2B3CE}" sibTransId="{043FB295-A157-4782-ACEA-834CF34A9B75}"/>
    <dgm:cxn modelId="{5F9FE3AC-CD68-494E-A7B6-804E5845D2D1}" type="presOf" srcId="{15082252-B21D-4CB0-AB10-CEEA7CD35BF0}" destId="{D5DDBD4A-0D7F-4C02-8134-6DDDDDC79467}" srcOrd="0" destOrd="8" presId="urn:microsoft.com/office/officeart/2005/8/layout/hList1"/>
    <dgm:cxn modelId="{0E03E7E8-6526-423A-8F28-75C5AC8EE6AE}" type="presOf" srcId="{AF1A8663-4ADE-4940-B6DB-8C1B5707AC28}" destId="{8445BBAE-D210-4D7E-9079-8B9CEADD02A6}" srcOrd="0" destOrd="0" presId="urn:microsoft.com/office/officeart/2005/8/layout/hList1"/>
    <dgm:cxn modelId="{4685312D-5150-4D16-9021-4C22013C163B}" type="presOf" srcId="{E5224E60-5128-4919-BAC2-025E332697CA}" destId="{83B533B5-BC3D-4DC1-B393-8F8D027FBEA9}" srcOrd="0" destOrd="6" presId="urn:microsoft.com/office/officeart/2005/8/layout/hList1"/>
    <dgm:cxn modelId="{0049A706-4B42-4A66-A7FF-5D3A2556BE4C}" srcId="{0CBB0AD3-F3BE-43E1-9017-2F90BF95A947}" destId="{E9AEE176-1125-4D90-96D2-1E8C872684B5}" srcOrd="1" destOrd="0" parTransId="{6ACCAB67-FFFD-4D47-9F25-A662FAE2491C}" sibTransId="{7C6C0C5E-E090-4D30-A580-FA67F144458E}"/>
    <dgm:cxn modelId="{F883234C-7F6C-4008-8AE8-C9E5165802D1}" type="presOf" srcId="{070F8FB5-4D53-4D75-8A2F-C5BAE9F35378}" destId="{D5DDBD4A-0D7F-4C02-8134-6DDDDDC79467}" srcOrd="0" destOrd="7" presId="urn:microsoft.com/office/officeart/2005/8/layout/hList1"/>
    <dgm:cxn modelId="{B92C6BB0-B8CE-404E-8973-A04E4FD12D31}" srcId="{EE07F970-28D9-468E-9B0D-887DC9156DE3}" destId="{2015F380-6A76-4316-B403-3E4207D99233}" srcOrd="13" destOrd="0" parTransId="{FB8CD31A-E769-4318-A40F-C16AE16DD53A}" sibTransId="{9857AAF5-D722-49E1-9172-836273C5DA1C}"/>
    <dgm:cxn modelId="{D2102BE0-EB15-417F-8AC9-5435F014C7FB}" srcId="{EE07F970-28D9-468E-9B0D-887DC9156DE3}" destId="{44707C88-D066-44EB-B69A-CE316E0A076C}" srcOrd="6" destOrd="0" parTransId="{3EC05F23-EC3D-490C-BE12-39E883C9A34B}" sibTransId="{B97EB454-10BD-4F95-8147-EC91A3140798}"/>
    <dgm:cxn modelId="{D6752DA9-0D81-4AD1-9BA4-F8BCBE7CB798}" srcId="{DC5D5FC0-8764-4638-BC6B-06268E1CC331}" destId="{197C5E4E-374C-49C0-AAF4-DA3278C55022}" srcOrd="4" destOrd="0" parTransId="{D02C9E7C-17F5-41F1-9BF3-72E43FD975EF}" sibTransId="{CA42F4AB-79EB-4547-8B2B-7DD6376C6004}"/>
    <dgm:cxn modelId="{3D6828C2-E93A-48F2-8C1B-2E9698A0D45A}" srcId="{0CBB0AD3-F3BE-43E1-9017-2F90BF95A947}" destId="{15082252-B21D-4CB0-AB10-CEEA7CD35BF0}" srcOrd="8" destOrd="0" parTransId="{4E891EC0-0782-48CD-8492-94EB83C19018}" sibTransId="{5F76F0BD-530C-4A63-8984-5E6F19D467FD}"/>
    <dgm:cxn modelId="{386C6CF0-5C2A-46BD-A9D0-A2294F111B6D}" type="presOf" srcId="{7176C9B7-F604-49A3-8367-3B7A62E4AE8B}" destId="{8445BBAE-D210-4D7E-9079-8B9CEADD02A6}" srcOrd="0" destOrd="3" presId="urn:microsoft.com/office/officeart/2005/8/layout/hList1"/>
    <dgm:cxn modelId="{7B209893-E286-4E2E-A5A8-85A141A9128D}" type="presOf" srcId="{75C8B4E6-1EF4-4916-B0CE-333191D7A8DF}" destId="{D5DDBD4A-0D7F-4C02-8134-6DDDDDC79467}" srcOrd="0" destOrd="3" presId="urn:microsoft.com/office/officeart/2005/8/layout/hList1"/>
    <dgm:cxn modelId="{0656E06A-0E33-4594-9585-2EA12DE0C95B}" type="presOf" srcId="{E9AEE176-1125-4D90-96D2-1E8C872684B5}" destId="{D5DDBD4A-0D7F-4C02-8134-6DDDDDC79467}" srcOrd="0" destOrd="1" presId="urn:microsoft.com/office/officeart/2005/8/layout/hList1"/>
    <dgm:cxn modelId="{F52E4E36-0EF5-4721-82F6-9D4BAD280921}" srcId="{EE07F970-28D9-468E-9B0D-887DC9156DE3}" destId="{132BEE3C-06D7-454E-8CA0-B6AC6E50EEE7}" srcOrd="10" destOrd="0" parTransId="{A41474FC-3B16-47A3-9BF5-6E1E44CE265E}" sibTransId="{7CBF35F7-9E4E-4526-B503-8BE947D49937}"/>
    <dgm:cxn modelId="{A97FC2C8-289A-4492-9E58-AE2D998CE82F}" type="presOf" srcId="{7E51D17A-4A82-4B8C-B369-14E25D1D6DE3}" destId="{83B533B5-BC3D-4DC1-B393-8F8D027FBEA9}" srcOrd="0" destOrd="8" presId="urn:microsoft.com/office/officeart/2005/8/layout/hList1"/>
    <dgm:cxn modelId="{7F5845EA-4C64-4563-A8C4-37EDB715C7CB}" type="presOf" srcId="{4C091077-9C7E-438B-8B75-951E2ABA7223}" destId="{D5DDBD4A-0D7F-4C02-8134-6DDDDDC79467}" srcOrd="0" destOrd="0" presId="urn:microsoft.com/office/officeart/2005/8/layout/hList1"/>
    <dgm:cxn modelId="{597C97E5-6520-4D80-99B1-55AAE82D9CE9}" type="presOf" srcId="{7E2A3C2B-E6F5-46B7-ADCB-6BA2B07F1B2F}" destId="{D5DDBD4A-0D7F-4C02-8134-6DDDDDC79467}" srcOrd="0" destOrd="6" presId="urn:microsoft.com/office/officeart/2005/8/layout/hList1"/>
    <dgm:cxn modelId="{1C3BBA73-62C6-407D-9847-8D55793E5856}" type="presOf" srcId="{96AEA2D8-3778-4A3A-AE19-A3ECBB1101CD}" destId="{8445BBAE-D210-4D7E-9079-8B9CEADD02A6}" srcOrd="0" destOrd="11" presId="urn:microsoft.com/office/officeart/2005/8/layout/hList1"/>
    <dgm:cxn modelId="{035EEAA2-05AD-46A9-AC55-A6701DBA793E}" type="presOf" srcId="{C39DB36D-3287-491D-9FB9-EFC8ADB1ABA5}" destId="{8445BBAE-D210-4D7E-9079-8B9CEADD02A6}" srcOrd="0" destOrd="1" presId="urn:microsoft.com/office/officeart/2005/8/layout/hList1"/>
    <dgm:cxn modelId="{A6A381E8-4844-4B27-BDEE-62BA4AEFBCF6}" srcId="{EE07F970-28D9-468E-9B0D-887DC9156DE3}" destId="{C39DB36D-3287-491D-9FB9-EFC8ADB1ABA5}" srcOrd="1" destOrd="0" parTransId="{94372969-8135-4359-B6D1-E347AB5E1A0A}" sibTransId="{000B08B0-7FE7-4DE1-951B-495A6422C731}"/>
    <dgm:cxn modelId="{9F6CB4BD-3CC6-40C9-8E81-D9081EC97433}" srcId="{EE07F970-28D9-468E-9B0D-887DC9156DE3}" destId="{AF1A8663-4ADE-4940-B6DB-8C1B5707AC28}" srcOrd="0" destOrd="0" parTransId="{56C102DB-19D7-4975-8A88-FCC5688D6E85}" sibTransId="{356FF6EA-E311-48ED-B074-43A71BA79346}"/>
    <dgm:cxn modelId="{413D0D57-60DD-4A6A-A438-9350713D667D}" type="presOf" srcId="{03BA378E-CA28-4416-BC4F-B6DC6E3F4D43}" destId="{D5DDBD4A-0D7F-4C02-8134-6DDDDDC79467}" srcOrd="0" destOrd="5" presId="urn:microsoft.com/office/officeart/2005/8/layout/hList1"/>
    <dgm:cxn modelId="{F57F5C4C-7018-4D40-8CFF-E3B51E5BADE7}" type="presOf" srcId="{78232974-059A-401D-B160-14A3B1A8D211}" destId="{75E9F9E2-823D-4A5D-8A21-3802FE06133C}" srcOrd="0" destOrd="0" presId="urn:microsoft.com/office/officeart/2005/8/layout/hList1"/>
    <dgm:cxn modelId="{8769DC2B-BA5F-4ED0-8FC2-423AD92B1E75}" srcId="{EE07F970-28D9-468E-9B0D-887DC9156DE3}" destId="{C2A64053-C75A-42B2-8863-F6FA677C9611}" srcOrd="7" destOrd="0" parTransId="{573DF519-BC09-458F-AE3C-4772D8EE3231}" sibTransId="{87569ABF-8C26-4C98-801C-3AA44327C296}"/>
    <dgm:cxn modelId="{7F4905B1-077C-4D00-B1C3-2427EAB057F9}" srcId="{EE07F970-28D9-468E-9B0D-887DC9156DE3}" destId="{609E3C55-973F-4D7D-864F-21025CB64C4C}" srcOrd="5" destOrd="0" parTransId="{CE06341A-973E-484D-9CD0-1382AEEB3037}" sibTransId="{B9539880-C344-4EED-8D41-AA85706F8344}"/>
    <dgm:cxn modelId="{B27EDBD2-396E-4F3E-B9AC-73B244D2848B}" srcId="{78232974-059A-401D-B160-14A3B1A8D211}" destId="{DC5D5FC0-8764-4638-BC6B-06268E1CC331}" srcOrd="0" destOrd="0" parTransId="{7039E25F-9B74-424A-B0CD-882417194933}" sibTransId="{3A1CD3C7-5567-4EE0-A4A1-AA7D9E6885E5}"/>
    <dgm:cxn modelId="{3F2005CF-89CF-4D7E-B2B7-8DF9F2EFBA5D}" type="presOf" srcId="{0D087998-5332-49F2-9131-429D277599DD}" destId="{8445BBAE-D210-4D7E-9079-8B9CEADD02A6}" srcOrd="0" destOrd="14" presId="urn:microsoft.com/office/officeart/2005/8/layout/hList1"/>
    <dgm:cxn modelId="{DDCDAF12-883E-401D-BE30-C6471E82DB89}" type="presOf" srcId="{3BE8ED5D-B699-4652-B457-2A9466FED37D}" destId="{8445BBAE-D210-4D7E-9079-8B9CEADD02A6}" srcOrd="0" destOrd="12" presId="urn:microsoft.com/office/officeart/2005/8/layout/hList1"/>
    <dgm:cxn modelId="{FC58D3E6-C630-43CA-A4AD-F47F83730121}" type="presOf" srcId="{DB0D195C-C156-4D01-8140-284986C58CB1}" destId="{83B533B5-BC3D-4DC1-B393-8F8D027FBEA9}" srcOrd="0" destOrd="2" presId="urn:microsoft.com/office/officeart/2005/8/layout/hList1"/>
    <dgm:cxn modelId="{0534910E-C86F-4114-A009-4A232146B411}" srcId="{EE07F970-28D9-468E-9B0D-887DC9156DE3}" destId="{3ECB2BB4-A2D4-40AA-A74E-8BF87DDEA583}" srcOrd="2" destOrd="0" parTransId="{4C1FBD14-8E4E-497C-A8CB-A0B02153914F}" sibTransId="{3340F700-EA9B-4B56-A030-F4C64EC3B77B}"/>
    <dgm:cxn modelId="{2C65F785-08D1-4CB2-AA00-699E83A57EC2}" srcId="{0CBB0AD3-F3BE-43E1-9017-2F90BF95A947}" destId="{070F8FB5-4D53-4D75-8A2F-C5BAE9F35378}" srcOrd="7" destOrd="0" parTransId="{F9A2285D-7EFF-4992-B51A-E16BBB980415}" sibTransId="{2CAA20AD-D018-4DFE-89E4-71E81575F8E4}"/>
    <dgm:cxn modelId="{0E7E0B08-5E5A-407F-B235-D1AF26C6883E}" type="presOf" srcId="{8AD988C0-7C6F-4F67-B9B0-60B0556A33D2}" destId="{83B533B5-BC3D-4DC1-B393-8F8D027FBEA9}" srcOrd="0" destOrd="3" presId="urn:microsoft.com/office/officeart/2005/8/layout/hList1"/>
    <dgm:cxn modelId="{7491CE27-DF56-47A5-ADE3-0D10B959016F}" srcId="{0CBB0AD3-F3BE-43E1-9017-2F90BF95A947}" destId="{4C091077-9C7E-438B-8B75-951E2ABA7223}" srcOrd="0" destOrd="0" parTransId="{67E7B31C-7CB5-4127-8BF8-B9440078B17A}" sibTransId="{13C575F9-9D28-4E99-8404-E5F4E26CBF0F}"/>
    <dgm:cxn modelId="{65D166F3-7412-4D12-90F0-80911428B423}" srcId="{EE07F970-28D9-468E-9B0D-887DC9156DE3}" destId="{A73FB7EA-F885-4085-8B34-6CEEC9B8AC6E}" srcOrd="8" destOrd="0" parTransId="{B9E3D1FB-E715-4742-BE0D-3084165C5408}" sibTransId="{C9EFDD8C-E049-4586-959E-07EAEC8F2505}"/>
    <dgm:cxn modelId="{9F7FE885-B1D8-4FFE-808F-9B85C9F9ED89}" type="presOf" srcId="{609E3C55-973F-4D7D-864F-21025CB64C4C}" destId="{8445BBAE-D210-4D7E-9079-8B9CEADD02A6}" srcOrd="0" destOrd="5" presId="urn:microsoft.com/office/officeart/2005/8/layout/hList1"/>
    <dgm:cxn modelId="{5453B824-B185-4F36-80D4-FD5C7207CE43}" srcId="{DC5D5FC0-8764-4638-BC6B-06268E1CC331}" destId="{8AD988C0-7C6F-4F67-B9B0-60B0556A33D2}" srcOrd="3" destOrd="0" parTransId="{27E28D2A-37B5-4EE5-881D-9859724FD017}" sibTransId="{D705236F-2A70-475F-AD3A-FE675B289514}"/>
    <dgm:cxn modelId="{F4B2BE02-F7E8-49ED-98A0-3B8C9839C0D6}" srcId="{0CBB0AD3-F3BE-43E1-9017-2F90BF95A947}" destId="{75C8B4E6-1EF4-4916-B0CE-333191D7A8DF}" srcOrd="3" destOrd="0" parTransId="{32F09C72-78D7-41D8-8FEC-F596B2BD3D14}" sibTransId="{CCF88874-7A06-4151-93FF-9E98E87D13E1}"/>
    <dgm:cxn modelId="{B0471F2C-FE7E-440D-9E8E-F878D51594D9}" srcId="{EE07F970-28D9-468E-9B0D-887DC9156DE3}" destId="{21B69ED2-DF0B-445A-8D34-80B471A90D88}" srcOrd="9" destOrd="0" parTransId="{3E3B1651-48FD-4D5F-B3B5-83CA0B4194D0}" sibTransId="{3F4BA2E5-D544-4D7D-9E42-CA1F836A4B7C}"/>
    <dgm:cxn modelId="{00066B3A-8F6D-4022-B0FE-F2AA8B2AAC07}" type="presOf" srcId="{4EC89B8D-13AD-4ED9-BF0C-3C715978F29F}" destId="{83B533B5-BC3D-4DC1-B393-8F8D027FBEA9}" srcOrd="0" destOrd="7" presId="urn:microsoft.com/office/officeart/2005/8/layout/hList1"/>
    <dgm:cxn modelId="{1C466D7D-EC25-4102-B9D9-57E8648FEFEE}" type="presOf" srcId="{AE7D537A-8C22-4544-8484-CE9BE4F1B895}" destId="{D5DDBD4A-0D7F-4C02-8134-6DDDDDC79467}" srcOrd="0" destOrd="4" presId="urn:microsoft.com/office/officeart/2005/8/layout/hList1"/>
    <dgm:cxn modelId="{0C6D9FE8-FF10-492B-A436-96E99C900C71}" srcId="{DC5D5FC0-8764-4638-BC6B-06268E1CC331}" destId="{C5A413A4-723B-43F2-A5DB-2B3F74E4D80B}" srcOrd="1" destOrd="0" parTransId="{904C528A-8FD1-4709-B3F2-B00E1FFCA3C2}" sibTransId="{E7C084B4-EB2E-4D24-8876-FAB0D4D283B4}"/>
    <dgm:cxn modelId="{35D02F12-20F7-4B13-9164-5779AEB979E1}" srcId="{0CBB0AD3-F3BE-43E1-9017-2F90BF95A947}" destId="{14B27D8C-368F-4AD2-A754-19FAB3541BB6}" srcOrd="2" destOrd="0" parTransId="{A9796E5A-C2B7-458B-AA76-43B5D66A5C7F}" sibTransId="{38BD6D56-FCA1-45F5-B94E-069F1E5FDD0C}"/>
    <dgm:cxn modelId="{913ED14C-693F-4226-B50B-9CE0D126655F}" srcId="{EE07F970-28D9-468E-9B0D-887DC9156DE3}" destId="{3BE8ED5D-B699-4652-B457-2A9466FED37D}" srcOrd="12" destOrd="0" parTransId="{C32E001F-426D-4CC6-A6B6-4B676C336690}" sibTransId="{3E55CA04-C32B-4425-A680-45DC5564FA22}"/>
    <dgm:cxn modelId="{4D467B3B-C761-4F88-96C0-67F69F004A91}" srcId="{EE07F970-28D9-468E-9B0D-887DC9156DE3}" destId="{0D087998-5332-49F2-9131-429D277599DD}" srcOrd="14" destOrd="0" parTransId="{7296C162-E9E6-4D2C-BCD3-B4D9EBEDB947}" sibTransId="{8B83DDBF-309D-4DDC-AB59-85A608181D79}"/>
    <dgm:cxn modelId="{93C90603-79E8-4249-BC38-473A2BF3711A}" srcId="{DC5D5FC0-8764-4638-BC6B-06268E1CC331}" destId="{4EC89B8D-13AD-4ED9-BF0C-3C715978F29F}" srcOrd="7" destOrd="0" parTransId="{19BAC7B3-F6C2-4B8A-82E0-78EEEA86ACBB}" sibTransId="{1A290803-1B60-424D-B796-177E2646BC60}"/>
    <dgm:cxn modelId="{E1863B4D-CEA1-4704-A70D-742E74167183}" type="presOf" srcId="{C2A64053-C75A-42B2-8863-F6FA677C9611}" destId="{8445BBAE-D210-4D7E-9079-8B9CEADD02A6}" srcOrd="0" destOrd="7" presId="urn:microsoft.com/office/officeart/2005/8/layout/hList1"/>
    <dgm:cxn modelId="{464092FA-752E-42B4-8B23-73D109F8CDBC}" type="presOf" srcId="{0CBB0AD3-F3BE-43E1-9017-2F90BF95A947}" destId="{DABC98A3-016B-4E17-A6D8-FF6D8AC12801}" srcOrd="0" destOrd="0" presId="urn:microsoft.com/office/officeart/2005/8/layout/hList1"/>
    <dgm:cxn modelId="{CFB9D778-E55D-4CC5-BF37-EB2AB1FBE17D}" type="presOf" srcId="{14B27D8C-368F-4AD2-A754-19FAB3541BB6}" destId="{D5DDBD4A-0D7F-4C02-8134-6DDDDDC79467}" srcOrd="0" destOrd="2" presId="urn:microsoft.com/office/officeart/2005/8/layout/hList1"/>
    <dgm:cxn modelId="{ACD27202-A909-4BF7-9875-36A4022A8C24}" type="presOf" srcId="{C5A413A4-723B-43F2-A5DB-2B3F74E4D80B}" destId="{83B533B5-BC3D-4DC1-B393-8F8D027FBEA9}" srcOrd="0" destOrd="1" presId="urn:microsoft.com/office/officeart/2005/8/layout/hList1"/>
    <dgm:cxn modelId="{4231D8C3-5F22-4918-8C0C-A5399FE4D607}" srcId="{0CBB0AD3-F3BE-43E1-9017-2F90BF95A947}" destId="{AE7D537A-8C22-4544-8484-CE9BE4F1B895}" srcOrd="4" destOrd="0" parTransId="{D8D621CF-862D-45CC-929F-794B998E808B}" sibTransId="{A8647C98-0246-4842-98BD-CFA97721A6D1}"/>
    <dgm:cxn modelId="{BAF8C015-BC0E-4ACC-928C-739132B8EE72}" type="presOf" srcId="{DC5D5FC0-8764-4638-BC6B-06268E1CC331}" destId="{F08E66AF-DEDD-42B2-881A-9FF16CC59FF7}" srcOrd="0" destOrd="0" presId="urn:microsoft.com/office/officeart/2005/8/layout/hList1"/>
    <dgm:cxn modelId="{63AE8AEC-5B9E-40A0-A774-2C99CB5A527B}" type="presOf" srcId="{A73FB7EA-F885-4085-8B34-6CEEC9B8AC6E}" destId="{8445BBAE-D210-4D7E-9079-8B9CEADD02A6}" srcOrd="0" destOrd="8" presId="urn:microsoft.com/office/officeart/2005/8/layout/hList1"/>
    <dgm:cxn modelId="{F769E228-7E6D-4D65-8F70-5DB8F26A15CA}" type="presOf" srcId="{2015F380-6A76-4316-B403-3E4207D99233}" destId="{8445BBAE-D210-4D7E-9079-8B9CEADD02A6}" srcOrd="0" destOrd="13" presId="urn:microsoft.com/office/officeart/2005/8/layout/hList1"/>
    <dgm:cxn modelId="{D96A26DA-7D60-46EF-B2C2-75D8AF1B36C6}" srcId="{0CBB0AD3-F3BE-43E1-9017-2F90BF95A947}" destId="{7E2A3C2B-E6F5-46B7-ADCB-6BA2B07F1B2F}" srcOrd="6" destOrd="0" parTransId="{991C1945-48C0-4F9E-B770-1159A1A2CD3A}" sibTransId="{08633A94-E6DF-4A06-A3C1-4E8256AB839B}"/>
    <dgm:cxn modelId="{E0602316-883A-48BE-B57E-F09E99C8E77A}" srcId="{DC5D5FC0-8764-4638-BC6B-06268E1CC331}" destId="{7E51D17A-4A82-4B8C-B369-14E25D1D6DE3}" srcOrd="8" destOrd="0" parTransId="{ECA2518D-2B4A-47C8-9C1D-ECCA8993F390}" sibTransId="{604EF262-D486-4048-9D8E-607988B39492}"/>
    <dgm:cxn modelId="{FD78066B-1EB7-4409-856B-D3913B2D6F7E}" srcId="{78232974-059A-401D-B160-14A3B1A8D211}" destId="{0CBB0AD3-F3BE-43E1-9017-2F90BF95A947}" srcOrd="2" destOrd="0" parTransId="{6FAFF34A-64DE-4C7F-A2CC-F6D8AB01B1F2}" sibTransId="{9F1ED49B-8062-4C9F-B9AE-4149093C8A25}"/>
    <dgm:cxn modelId="{A8369A68-79C0-4E38-845B-549EC75A05A2}" srcId="{DC5D5FC0-8764-4638-BC6B-06268E1CC331}" destId="{641B9B44-28B1-4EAF-A605-63E93080BA8F}" srcOrd="5" destOrd="0" parTransId="{75B973F7-6217-4970-8E53-EE5E39B5643A}" sibTransId="{0EEE9833-BC45-463F-8E6E-3764F12B890E}"/>
    <dgm:cxn modelId="{DEC22470-2DF3-4D26-AAEB-7127E6C5825C}" type="presOf" srcId="{EE07F970-28D9-468E-9B0D-887DC9156DE3}" destId="{756B2082-ADE7-45C7-BADD-60A34A4C9873}" srcOrd="0" destOrd="0" presId="urn:microsoft.com/office/officeart/2005/8/layout/hList1"/>
    <dgm:cxn modelId="{74114DA9-1AD1-4438-B2BF-8DC56642331D}" srcId="{DC5D5FC0-8764-4638-BC6B-06268E1CC331}" destId="{E5224E60-5128-4919-BAC2-025E332697CA}" srcOrd="6" destOrd="0" parTransId="{2133623D-49B9-45D9-ABD6-A8B40B6D3367}" sibTransId="{3DDC2062-7B6E-4E0B-9B3C-79E16C3F8412}"/>
    <dgm:cxn modelId="{7578C99C-62CE-49B2-9EA7-D156E3546ABB}" srcId="{78232974-059A-401D-B160-14A3B1A8D211}" destId="{EE07F970-28D9-468E-9B0D-887DC9156DE3}" srcOrd="1" destOrd="0" parTransId="{1C9A3CA9-8171-42FA-952F-BE31A668639C}" sibTransId="{84301A79-3147-4BB5-84DF-ED01EEAD7547}"/>
    <dgm:cxn modelId="{4C3B6804-60EC-46BE-BC90-E29EA967E35E}" type="presOf" srcId="{132BEE3C-06D7-454E-8CA0-B6AC6E50EEE7}" destId="{8445BBAE-D210-4D7E-9079-8B9CEADD02A6}" srcOrd="0" destOrd="10" presId="urn:microsoft.com/office/officeart/2005/8/layout/hList1"/>
    <dgm:cxn modelId="{0581590D-CC70-44B0-B287-56930D1839D8}" type="presOf" srcId="{21B69ED2-DF0B-445A-8D34-80B471A90D88}" destId="{8445BBAE-D210-4D7E-9079-8B9CEADD02A6}" srcOrd="0" destOrd="9" presId="urn:microsoft.com/office/officeart/2005/8/layout/hList1"/>
    <dgm:cxn modelId="{33E81CE1-CC47-47D5-918F-970CA118489B}" type="presOf" srcId="{197C5E4E-374C-49C0-AAF4-DA3278C55022}" destId="{83B533B5-BC3D-4DC1-B393-8F8D027FBEA9}" srcOrd="0" destOrd="4" presId="urn:microsoft.com/office/officeart/2005/8/layout/hList1"/>
    <dgm:cxn modelId="{6634EABB-B13F-4F06-9EB2-D6F8FDA48C4A}" type="presOf" srcId="{641B9B44-28B1-4EAF-A605-63E93080BA8F}" destId="{83B533B5-BC3D-4DC1-B393-8F8D027FBEA9}" srcOrd="0" destOrd="5" presId="urn:microsoft.com/office/officeart/2005/8/layout/hList1"/>
    <dgm:cxn modelId="{C2DEC0C2-D3C4-4446-9CB0-7AD1F2A44C34}" type="presOf" srcId="{9C83B730-5349-4A81-8682-07D52A8940D6}" destId="{8445BBAE-D210-4D7E-9079-8B9CEADD02A6}" srcOrd="0" destOrd="4" presId="urn:microsoft.com/office/officeart/2005/8/layout/hList1"/>
    <dgm:cxn modelId="{16169B8C-5328-4D8B-A56D-238AC12D602E}" srcId="{DC5D5FC0-8764-4638-BC6B-06268E1CC331}" destId="{DB0D195C-C156-4D01-8140-284986C58CB1}" srcOrd="2" destOrd="0" parTransId="{BF363CA6-7B7E-4933-9CE0-2B7EDEA8C08F}" sibTransId="{8B841805-4028-4396-B645-F9A2CDC90D6C}"/>
    <dgm:cxn modelId="{E0CFEC41-7487-4418-AF43-F70AA0D58F54}" type="presOf" srcId="{3ECB2BB4-A2D4-40AA-A74E-8BF87DDEA583}" destId="{8445BBAE-D210-4D7E-9079-8B9CEADD02A6}" srcOrd="0" destOrd="2" presId="urn:microsoft.com/office/officeart/2005/8/layout/hList1"/>
    <dgm:cxn modelId="{6364E1FD-7FFD-4C7A-8A23-E00D344E04C1}" srcId="{DC5D5FC0-8764-4638-BC6B-06268E1CC331}" destId="{01916BE5-231A-453F-9762-CE0949DA8436}" srcOrd="0" destOrd="0" parTransId="{D6E8D7B7-CA93-4C63-B319-5C295303F26C}" sibTransId="{26381DFE-86B2-40B7-B2F2-CAA9FE272889}"/>
    <dgm:cxn modelId="{654A8036-B8B0-4979-81BE-9306BC48ED8F}" type="presParOf" srcId="{75E9F9E2-823D-4A5D-8A21-3802FE06133C}" destId="{F07ABE61-ABEE-4EC7-8063-289EBE6FA457}" srcOrd="0" destOrd="0" presId="urn:microsoft.com/office/officeart/2005/8/layout/hList1"/>
    <dgm:cxn modelId="{3C1A01E1-ECA2-47C3-BDEC-E150B2CDA243}" type="presParOf" srcId="{F07ABE61-ABEE-4EC7-8063-289EBE6FA457}" destId="{F08E66AF-DEDD-42B2-881A-9FF16CC59FF7}" srcOrd="0" destOrd="0" presId="urn:microsoft.com/office/officeart/2005/8/layout/hList1"/>
    <dgm:cxn modelId="{58A7AE3A-1154-416B-8A91-A4B26BD1FFD8}" type="presParOf" srcId="{F07ABE61-ABEE-4EC7-8063-289EBE6FA457}" destId="{83B533B5-BC3D-4DC1-B393-8F8D027FBEA9}" srcOrd="1" destOrd="0" presId="urn:microsoft.com/office/officeart/2005/8/layout/hList1"/>
    <dgm:cxn modelId="{19E06A95-8D12-4A1D-AD1F-C6A6B462EC38}" type="presParOf" srcId="{75E9F9E2-823D-4A5D-8A21-3802FE06133C}" destId="{36F7F604-8F25-44B0-9385-0F2FEB487D9A}" srcOrd="1" destOrd="0" presId="urn:microsoft.com/office/officeart/2005/8/layout/hList1"/>
    <dgm:cxn modelId="{E8333E71-EFE8-4818-9F42-89E88CF986DA}" type="presParOf" srcId="{75E9F9E2-823D-4A5D-8A21-3802FE06133C}" destId="{2EA8228A-0498-47B1-A8B5-13647DA87652}" srcOrd="2" destOrd="0" presId="urn:microsoft.com/office/officeart/2005/8/layout/hList1"/>
    <dgm:cxn modelId="{27BAA5BF-FF7C-4967-9695-AF1C3B4D4B40}" type="presParOf" srcId="{2EA8228A-0498-47B1-A8B5-13647DA87652}" destId="{756B2082-ADE7-45C7-BADD-60A34A4C9873}" srcOrd="0" destOrd="0" presId="urn:microsoft.com/office/officeart/2005/8/layout/hList1"/>
    <dgm:cxn modelId="{C4C3AA5E-A112-41BC-9628-6448DE1D4656}" type="presParOf" srcId="{2EA8228A-0498-47B1-A8B5-13647DA87652}" destId="{8445BBAE-D210-4D7E-9079-8B9CEADD02A6}" srcOrd="1" destOrd="0" presId="urn:microsoft.com/office/officeart/2005/8/layout/hList1"/>
    <dgm:cxn modelId="{0996ADC3-3A15-4F11-9313-239BE88BDF5C}" type="presParOf" srcId="{75E9F9E2-823D-4A5D-8A21-3802FE06133C}" destId="{282B21BA-4BD8-42E6-979B-17C029EA808F}" srcOrd="3" destOrd="0" presId="urn:microsoft.com/office/officeart/2005/8/layout/hList1"/>
    <dgm:cxn modelId="{BDC532F1-C37F-4625-B4BB-54660EB32C64}" type="presParOf" srcId="{75E9F9E2-823D-4A5D-8A21-3802FE06133C}" destId="{96F1C6AC-1C97-47A1-964D-390B649992FF}" srcOrd="4" destOrd="0" presId="urn:microsoft.com/office/officeart/2005/8/layout/hList1"/>
    <dgm:cxn modelId="{1D9EBB18-37F9-463F-83D7-3414BA2BCCF3}" type="presParOf" srcId="{96F1C6AC-1C97-47A1-964D-390B649992FF}" destId="{DABC98A3-016B-4E17-A6D8-FF6D8AC12801}" srcOrd="0" destOrd="0" presId="urn:microsoft.com/office/officeart/2005/8/layout/hList1"/>
    <dgm:cxn modelId="{59B2C90F-8DFA-4898-9FAF-7602E329B3BB}" type="presParOf" srcId="{96F1C6AC-1C97-47A1-964D-390B649992FF}" destId="{D5DDBD4A-0D7F-4C02-8134-6DDDDDC794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34858B-EB5C-4161-A6C7-87841C65145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F8F61C3B-469B-4A36-BF35-091B9C2D3B26}">
      <dgm:prSet phldrT="[Texto]" custT="1"/>
      <dgm:spPr/>
      <dgm:t>
        <a:bodyPr/>
        <a:lstStyle/>
        <a:p>
          <a:pPr algn="ctr"/>
          <a:r>
            <a:rPr lang="en-US" sz="1600" dirty="0" smtClean="0">
              <a:solidFill>
                <a:schemeClr val="tx1"/>
              </a:solidFill>
              <a:latin typeface="Calibri" panose="020F0502020204030204" pitchFamily="34" charset="0"/>
            </a:rPr>
            <a:t>Este </a:t>
          </a:r>
          <a:r>
            <a:rPr lang="en-US" sz="1600" dirty="0" err="1" smtClean="0">
              <a:solidFill>
                <a:schemeClr val="tx1"/>
              </a:solidFill>
              <a:latin typeface="Calibri" panose="020F0502020204030204" pitchFamily="34" charset="0"/>
            </a:rPr>
            <a:t>método</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fija</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precios</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mínimos</a:t>
          </a:r>
          <a:r>
            <a:rPr lang="en-US" sz="1600" dirty="0" smtClean="0">
              <a:solidFill>
                <a:schemeClr val="tx1"/>
              </a:solidFill>
              <a:latin typeface="Calibri" panose="020F0502020204030204" pitchFamily="34" charset="0"/>
            </a:rPr>
            <a:t> y </a:t>
          </a:r>
          <a:r>
            <a:rPr lang="en-US" sz="1600" dirty="0" err="1" smtClean="0">
              <a:solidFill>
                <a:schemeClr val="tx1"/>
              </a:solidFill>
              <a:latin typeface="Calibri" panose="020F0502020204030204" pitchFamily="34" charset="0"/>
            </a:rPr>
            <a:t>suelos</a:t>
          </a:r>
          <a:r>
            <a:rPr lang="en-US" sz="1600" dirty="0" smtClean="0">
              <a:solidFill>
                <a:schemeClr val="tx1"/>
              </a:solidFill>
              <a:latin typeface="Calibri" panose="020F0502020204030204" pitchFamily="34" charset="0"/>
            </a:rPr>
            <a:t> de Valoración </a:t>
          </a:r>
          <a:endParaRPr lang="es-EC" sz="1600" dirty="0">
            <a:solidFill>
              <a:schemeClr val="tx1"/>
            </a:solidFill>
            <a:latin typeface="Calibri" panose="020F0502020204030204" pitchFamily="34" charset="0"/>
          </a:endParaRPr>
        </a:p>
      </dgm:t>
    </dgm:pt>
    <dgm:pt modelId="{9CB9ABA2-5E2C-45B6-94F7-6F4644F07ED6}" type="parTrans" cxnId="{2985DB28-E05E-4BFA-9C32-E08712C87C99}">
      <dgm:prSet/>
      <dgm:spPr/>
      <dgm:t>
        <a:bodyPr/>
        <a:lstStyle/>
        <a:p>
          <a:endParaRPr lang="es-EC" sz="1600">
            <a:solidFill>
              <a:schemeClr val="tx1"/>
            </a:solidFill>
            <a:latin typeface="Calibri" panose="020F0502020204030204" pitchFamily="34" charset="0"/>
          </a:endParaRPr>
        </a:p>
      </dgm:t>
    </dgm:pt>
    <dgm:pt modelId="{657B9C23-F61F-419F-93C7-ADF0668D0D75}" type="sibTrans" cxnId="{2985DB28-E05E-4BFA-9C32-E08712C87C99}">
      <dgm:prSet/>
      <dgm:spPr/>
      <dgm:t>
        <a:bodyPr/>
        <a:lstStyle/>
        <a:p>
          <a:endParaRPr lang="es-EC" sz="1600">
            <a:solidFill>
              <a:schemeClr val="tx1"/>
            </a:solidFill>
            <a:latin typeface="Calibri" panose="020F0502020204030204" pitchFamily="34" charset="0"/>
          </a:endParaRPr>
        </a:p>
      </dgm:t>
    </dgm:pt>
    <dgm:pt modelId="{719E02F2-E1DB-45D5-8BDA-7D2BF3DDE567}">
      <dgm:prSet phldrT="[Texto]" custT="1"/>
      <dgm:spPr/>
      <dgm:t>
        <a:bodyPr/>
        <a:lstStyle/>
        <a:p>
          <a:pPr algn="ctr"/>
          <a:r>
            <a:rPr lang="en-US" sz="1600" dirty="0" smtClean="0">
              <a:solidFill>
                <a:schemeClr val="tx1"/>
              </a:solidFill>
              <a:latin typeface="Calibri" panose="020F0502020204030204" pitchFamily="34" charset="0"/>
            </a:rPr>
            <a:t>Se </a:t>
          </a:r>
          <a:r>
            <a:rPr lang="en-US" sz="1600" dirty="0" err="1" smtClean="0">
              <a:solidFill>
                <a:schemeClr val="tx1"/>
              </a:solidFill>
              <a:latin typeface="Calibri" panose="020F0502020204030204" pitchFamily="34" charset="0"/>
            </a:rPr>
            <a:t>basa</a:t>
          </a:r>
          <a:r>
            <a:rPr lang="en-US" sz="1600" dirty="0" smtClean="0">
              <a:solidFill>
                <a:schemeClr val="tx1"/>
              </a:solidFill>
              <a:latin typeface="Calibri" panose="020F0502020204030204" pitchFamily="34" charset="0"/>
            </a:rPr>
            <a:t> en lo </a:t>
          </a:r>
          <a:r>
            <a:rPr lang="en-US" sz="1600" dirty="0" err="1" smtClean="0">
              <a:solidFill>
                <a:schemeClr val="tx1"/>
              </a:solidFill>
              <a:latin typeface="Calibri" panose="020F0502020204030204" pitchFamily="34" charset="0"/>
            </a:rPr>
            <a:t>que</a:t>
          </a:r>
          <a:r>
            <a:rPr lang="en-US" sz="1600" dirty="0" smtClean="0">
              <a:solidFill>
                <a:schemeClr val="tx1"/>
              </a:solidFill>
              <a:latin typeface="Calibri" panose="020F0502020204030204" pitchFamily="34" charset="0"/>
            </a:rPr>
            <a:t> ha </a:t>
          </a:r>
          <a:r>
            <a:rPr lang="en-US" sz="1600" dirty="0" err="1" smtClean="0">
              <a:solidFill>
                <a:schemeClr val="tx1"/>
              </a:solidFill>
              <a:latin typeface="Calibri" panose="020F0502020204030204" pitchFamily="34" charset="0"/>
            </a:rPr>
            <a:t>sido</a:t>
          </a:r>
          <a:r>
            <a:rPr lang="en-US" sz="1600" dirty="0" smtClean="0">
              <a:solidFill>
                <a:schemeClr val="tx1"/>
              </a:solidFill>
              <a:latin typeface="Calibri" panose="020F0502020204030204" pitchFamily="34" charset="0"/>
            </a:rPr>
            <a:t> y </a:t>
          </a:r>
          <a:r>
            <a:rPr lang="en-US" sz="1600" dirty="0" err="1" smtClean="0">
              <a:solidFill>
                <a:schemeClr val="tx1"/>
              </a:solidFill>
              <a:latin typeface="Calibri" panose="020F0502020204030204" pitchFamily="34" charset="0"/>
            </a:rPr>
            <a:t>es</a:t>
          </a:r>
          <a:r>
            <a:rPr lang="en-US" sz="1600" dirty="0" smtClean="0">
              <a:solidFill>
                <a:schemeClr val="tx1"/>
              </a:solidFill>
              <a:latin typeface="Calibri" panose="020F0502020204030204" pitchFamily="34" charset="0"/>
            </a:rPr>
            <a:t> la </a:t>
          </a:r>
          <a:r>
            <a:rPr lang="en-US" sz="1600" dirty="0" err="1" smtClean="0">
              <a:solidFill>
                <a:schemeClr val="tx1"/>
              </a:solidFill>
              <a:latin typeface="Calibri" panose="020F0502020204030204" pitchFamily="34" charset="0"/>
            </a:rPr>
            <a:t>empresa</a:t>
          </a:r>
          <a:r>
            <a:rPr lang="en-US" sz="1600" dirty="0" smtClean="0">
              <a:solidFill>
                <a:schemeClr val="tx1"/>
              </a:solidFill>
              <a:latin typeface="Calibri" panose="020F0502020204030204" pitchFamily="34" charset="0"/>
            </a:rPr>
            <a:t> </a:t>
          </a:r>
          <a:endParaRPr lang="es-EC" sz="1600" dirty="0">
            <a:solidFill>
              <a:schemeClr val="tx1"/>
            </a:solidFill>
            <a:latin typeface="Calibri" panose="020F0502020204030204" pitchFamily="34" charset="0"/>
          </a:endParaRPr>
        </a:p>
      </dgm:t>
    </dgm:pt>
    <dgm:pt modelId="{C0FAC131-B357-4C73-82D0-3C689F1158C0}" type="parTrans" cxnId="{0BA7BA65-AC2B-41A0-8DCF-9F0A14DE1D93}">
      <dgm:prSet/>
      <dgm:spPr/>
      <dgm:t>
        <a:bodyPr/>
        <a:lstStyle/>
        <a:p>
          <a:endParaRPr lang="es-EC" sz="1600">
            <a:solidFill>
              <a:schemeClr val="tx1"/>
            </a:solidFill>
            <a:latin typeface="Calibri" panose="020F0502020204030204" pitchFamily="34" charset="0"/>
          </a:endParaRPr>
        </a:p>
      </dgm:t>
    </dgm:pt>
    <dgm:pt modelId="{E5158F9F-1B44-413D-9BDA-E034FA3B5DDB}" type="sibTrans" cxnId="{0BA7BA65-AC2B-41A0-8DCF-9F0A14DE1D93}">
      <dgm:prSet/>
      <dgm:spPr/>
      <dgm:t>
        <a:bodyPr/>
        <a:lstStyle/>
        <a:p>
          <a:endParaRPr lang="es-EC" sz="1600">
            <a:solidFill>
              <a:schemeClr val="tx1"/>
            </a:solidFill>
            <a:latin typeface="Calibri" panose="020F0502020204030204" pitchFamily="34" charset="0"/>
          </a:endParaRPr>
        </a:p>
      </dgm:t>
    </dgm:pt>
    <dgm:pt modelId="{165AD06D-9B0E-4E42-A1E2-0C8536524622}">
      <dgm:prSet phldrT="[Texto]" custT="1"/>
      <dgm:spPr/>
      <dgm:t>
        <a:bodyPr/>
        <a:lstStyle/>
        <a:p>
          <a:pPr algn="ctr"/>
          <a:r>
            <a:rPr lang="en-US" sz="1600" dirty="0" smtClean="0">
              <a:solidFill>
                <a:schemeClr val="tx1"/>
              </a:solidFill>
              <a:latin typeface="Calibri" panose="020F0502020204030204" pitchFamily="34" charset="0"/>
            </a:rPr>
            <a:t>Base </a:t>
          </a:r>
          <a:r>
            <a:rPr lang="en-US" sz="1600" dirty="0" err="1" smtClean="0">
              <a:solidFill>
                <a:schemeClr val="tx1"/>
              </a:solidFill>
              <a:latin typeface="Calibri" panose="020F0502020204030204" pitchFamily="34" charset="0"/>
            </a:rPr>
            <a:t>Contable</a:t>
          </a:r>
          <a:r>
            <a:rPr lang="en-US" sz="1600" dirty="0" smtClean="0">
              <a:solidFill>
                <a:schemeClr val="tx1"/>
              </a:solidFill>
              <a:latin typeface="Calibri" panose="020F0502020204030204" pitchFamily="34" charset="0"/>
            </a:rPr>
            <a:t> </a:t>
          </a:r>
        </a:p>
        <a:p>
          <a:pPr algn="ctr"/>
          <a:r>
            <a:rPr lang="en-US" sz="1600" dirty="0" err="1" smtClean="0">
              <a:solidFill>
                <a:schemeClr val="tx1"/>
              </a:solidFill>
              <a:latin typeface="Calibri" panose="020F0502020204030204" pitchFamily="34" charset="0"/>
            </a:rPr>
            <a:t>Información</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contable</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que</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presenta</a:t>
          </a:r>
          <a:r>
            <a:rPr lang="en-US" sz="1600" dirty="0" smtClean="0">
              <a:solidFill>
                <a:schemeClr val="tx1"/>
              </a:solidFill>
              <a:latin typeface="Calibri" panose="020F0502020204030204" pitchFamily="34" charset="0"/>
            </a:rPr>
            <a:t> los balances de la </a:t>
          </a:r>
          <a:r>
            <a:rPr lang="en-US" sz="1600" dirty="0" err="1" smtClean="0">
              <a:solidFill>
                <a:schemeClr val="tx1"/>
              </a:solidFill>
              <a:latin typeface="Calibri" panose="020F0502020204030204" pitchFamily="34" charset="0"/>
            </a:rPr>
            <a:t>empresa</a:t>
          </a:r>
          <a:endParaRPr lang="es-EC" sz="1600" dirty="0">
            <a:solidFill>
              <a:schemeClr val="tx1"/>
            </a:solidFill>
            <a:latin typeface="Calibri" panose="020F0502020204030204" pitchFamily="34" charset="0"/>
          </a:endParaRPr>
        </a:p>
      </dgm:t>
    </dgm:pt>
    <dgm:pt modelId="{EA8705B9-5520-4CF0-B761-41F90F994BF7}" type="parTrans" cxnId="{B6303104-73F0-4B8D-9690-9D651EFDBBF6}">
      <dgm:prSet/>
      <dgm:spPr/>
      <dgm:t>
        <a:bodyPr/>
        <a:lstStyle/>
        <a:p>
          <a:endParaRPr lang="es-EC" sz="1600">
            <a:solidFill>
              <a:schemeClr val="tx1"/>
            </a:solidFill>
            <a:latin typeface="Calibri" panose="020F0502020204030204" pitchFamily="34" charset="0"/>
          </a:endParaRPr>
        </a:p>
      </dgm:t>
    </dgm:pt>
    <dgm:pt modelId="{D33B141E-EFAD-4E34-9744-F925B2E61B35}" type="sibTrans" cxnId="{B6303104-73F0-4B8D-9690-9D651EFDBBF6}">
      <dgm:prSet/>
      <dgm:spPr/>
      <dgm:t>
        <a:bodyPr/>
        <a:lstStyle/>
        <a:p>
          <a:endParaRPr lang="es-EC" sz="1600">
            <a:solidFill>
              <a:schemeClr val="tx1"/>
            </a:solidFill>
            <a:latin typeface="Calibri" panose="020F0502020204030204" pitchFamily="34" charset="0"/>
          </a:endParaRPr>
        </a:p>
      </dgm:t>
    </dgm:pt>
    <dgm:pt modelId="{36C8951B-C3CF-4D01-AD70-5A33BBC63123}">
      <dgm:prSet phldrT="[Texto]" custT="1"/>
      <dgm:spPr/>
      <dgm:t>
        <a:bodyPr/>
        <a:lstStyle/>
        <a:p>
          <a:pPr algn="ctr"/>
          <a:r>
            <a:rPr lang="en-US" sz="1600" dirty="0" err="1" smtClean="0">
              <a:solidFill>
                <a:schemeClr val="tx1"/>
              </a:solidFill>
              <a:latin typeface="Calibri" panose="020F0502020204030204" pitchFamily="34" charset="0"/>
            </a:rPr>
            <a:t>Esta</a:t>
          </a:r>
          <a:r>
            <a:rPr lang="en-US" sz="1600" dirty="0" smtClean="0">
              <a:solidFill>
                <a:schemeClr val="tx1"/>
              </a:solidFill>
              <a:latin typeface="Calibri" panose="020F0502020204030204" pitchFamily="34" charset="0"/>
            </a:rPr>
            <a:t> Valoración se </a:t>
          </a:r>
          <a:r>
            <a:rPr lang="en-US" sz="1600" dirty="0" err="1" smtClean="0">
              <a:solidFill>
                <a:schemeClr val="tx1"/>
              </a:solidFill>
              <a:latin typeface="Calibri" panose="020F0502020204030204" pitchFamily="34" charset="0"/>
            </a:rPr>
            <a:t>hace</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cuando</a:t>
          </a:r>
          <a:r>
            <a:rPr lang="en-US" sz="1600" dirty="0" smtClean="0">
              <a:solidFill>
                <a:schemeClr val="tx1"/>
              </a:solidFill>
              <a:latin typeface="Calibri" panose="020F0502020204030204" pitchFamily="34" charset="0"/>
            </a:rPr>
            <a:t> un socio sale de la </a:t>
          </a:r>
          <a:r>
            <a:rPr lang="en-US" sz="1600" dirty="0" err="1" smtClean="0">
              <a:solidFill>
                <a:schemeClr val="tx1"/>
              </a:solidFill>
              <a:latin typeface="Calibri" panose="020F0502020204030204" pitchFamily="34" charset="0"/>
            </a:rPr>
            <a:t>empresa</a:t>
          </a:r>
          <a:r>
            <a:rPr lang="en-US" sz="1600" dirty="0" smtClean="0">
              <a:solidFill>
                <a:schemeClr val="tx1"/>
              </a:solidFill>
              <a:latin typeface="Calibri" panose="020F0502020204030204" pitchFamily="34" charset="0"/>
            </a:rPr>
            <a:t> </a:t>
          </a:r>
          <a:endParaRPr lang="es-EC" sz="1600" dirty="0">
            <a:solidFill>
              <a:schemeClr val="tx1"/>
            </a:solidFill>
            <a:latin typeface="Calibri" panose="020F0502020204030204" pitchFamily="34" charset="0"/>
          </a:endParaRPr>
        </a:p>
      </dgm:t>
    </dgm:pt>
    <dgm:pt modelId="{7FFD2E48-475F-4D7C-96CD-D0125A33DC04}" type="parTrans" cxnId="{9A593712-A5B8-4C3B-AADE-E01A387F964A}">
      <dgm:prSet/>
      <dgm:spPr/>
      <dgm:t>
        <a:bodyPr/>
        <a:lstStyle/>
        <a:p>
          <a:endParaRPr lang="es-EC" sz="1600">
            <a:latin typeface="Calibri" panose="020F0502020204030204" pitchFamily="34" charset="0"/>
          </a:endParaRPr>
        </a:p>
      </dgm:t>
    </dgm:pt>
    <dgm:pt modelId="{8393AACD-64B5-4462-A9E4-B8136C130DF1}" type="sibTrans" cxnId="{9A593712-A5B8-4C3B-AADE-E01A387F964A}">
      <dgm:prSet/>
      <dgm:spPr/>
      <dgm:t>
        <a:bodyPr/>
        <a:lstStyle/>
        <a:p>
          <a:endParaRPr lang="es-EC" sz="1600">
            <a:latin typeface="Calibri" panose="020F0502020204030204" pitchFamily="34" charset="0"/>
          </a:endParaRPr>
        </a:p>
      </dgm:t>
    </dgm:pt>
    <dgm:pt modelId="{B3AF7861-E042-404E-BFC1-E1C5F40B247C}">
      <dgm:prSet phldrT="[Texto]" custT="1"/>
      <dgm:spPr/>
      <dgm:t>
        <a:bodyPr/>
        <a:lstStyle/>
        <a:p>
          <a:pPr algn="ctr"/>
          <a:r>
            <a:rPr lang="en-US" sz="1600" dirty="0" smtClean="0">
              <a:solidFill>
                <a:schemeClr val="tx1"/>
              </a:solidFill>
              <a:latin typeface="Calibri" panose="020F0502020204030204" pitchFamily="34" charset="0"/>
            </a:rPr>
            <a:t>En algunos casos No refleja el valor actual de los activos </a:t>
          </a:r>
          <a:endParaRPr lang="es-EC" sz="1600" dirty="0">
            <a:solidFill>
              <a:schemeClr val="tx1"/>
            </a:solidFill>
            <a:latin typeface="Calibri" panose="020F0502020204030204" pitchFamily="34" charset="0"/>
          </a:endParaRPr>
        </a:p>
      </dgm:t>
    </dgm:pt>
    <dgm:pt modelId="{AF2363EA-A2A5-48F8-81F6-3CA00991AF73}" type="parTrans" cxnId="{BE449AB5-A0C8-43BF-8E90-B4C8E8302DC2}">
      <dgm:prSet/>
      <dgm:spPr/>
      <dgm:t>
        <a:bodyPr/>
        <a:lstStyle/>
        <a:p>
          <a:endParaRPr lang="es-EC" sz="1600">
            <a:latin typeface="Calibri" panose="020F0502020204030204" pitchFamily="34" charset="0"/>
          </a:endParaRPr>
        </a:p>
      </dgm:t>
    </dgm:pt>
    <dgm:pt modelId="{F662C0B8-5F7D-4D0F-A198-E2367C6DD825}" type="sibTrans" cxnId="{BE449AB5-A0C8-43BF-8E90-B4C8E8302DC2}">
      <dgm:prSet/>
      <dgm:spPr/>
      <dgm:t>
        <a:bodyPr/>
        <a:lstStyle/>
        <a:p>
          <a:endParaRPr lang="es-EC" sz="1600">
            <a:latin typeface="Calibri" panose="020F0502020204030204" pitchFamily="34" charset="0"/>
          </a:endParaRPr>
        </a:p>
      </dgm:t>
    </dgm:pt>
    <dgm:pt modelId="{0CBC31B5-8F41-44E4-A8BC-03D3ADE55EBD}" type="pres">
      <dgm:prSet presAssocID="{2334858B-EB5C-4161-A6C7-87841C65145C}" presName="diagram" presStyleCnt="0">
        <dgm:presLayoutVars>
          <dgm:dir/>
          <dgm:resizeHandles val="exact"/>
        </dgm:presLayoutVars>
      </dgm:prSet>
      <dgm:spPr/>
      <dgm:t>
        <a:bodyPr/>
        <a:lstStyle/>
        <a:p>
          <a:endParaRPr lang="es-EC"/>
        </a:p>
      </dgm:t>
    </dgm:pt>
    <dgm:pt modelId="{FDC6F6C4-4834-4A34-843D-D6DEDD636AA3}" type="pres">
      <dgm:prSet presAssocID="{F8F61C3B-469B-4A36-BF35-091B9C2D3B26}" presName="node" presStyleLbl="node1" presStyleIdx="0" presStyleCnt="5">
        <dgm:presLayoutVars>
          <dgm:bulletEnabled val="1"/>
        </dgm:presLayoutVars>
      </dgm:prSet>
      <dgm:spPr/>
      <dgm:t>
        <a:bodyPr/>
        <a:lstStyle/>
        <a:p>
          <a:endParaRPr lang="es-EC"/>
        </a:p>
      </dgm:t>
    </dgm:pt>
    <dgm:pt modelId="{FB6B3498-F40B-447C-85EC-EC189B4730C0}" type="pres">
      <dgm:prSet presAssocID="{657B9C23-F61F-419F-93C7-ADF0668D0D75}" presName="sibTrans" presStyleCnt="0"/>
      <dgm:spPr/>
    </dgm:pt>
    <dgm:pt modelId="{194718B4-93EB-408F-B358-81D7D41CFDD4}" type="pres">
      <dgm:prSet presAssocID="{719E02F2-E1DB-45D5-8BDA-7D2BF3DDE567}" presName="node" presStyleLbl="node1" presStyleIdx="1" presStyleCnt="5">
        <dgm:presLayoutVars>
          <dgm:bulletEnabled val="1"/>
        </dgm:presLayoutVars>
      </dgm:prSet>
      <dgm:spPr/>
      <dgm:t>
        <a:bodyPr/>
        <a:lstStyle/>
        <a:p>
          <a:endParaRPr lang="es-EC"/>
        </a:p>
      </dgm:t>
    </dgm:pt>
    <dgm:pt modelId="{060050ED-2705-4DF7-9033-DC660EDA4512}" type="pres">
      <dgm:prSet presAssocID="{E5158F9F-1B44-413D-9BDA-E034FA3B5DDB}" presName="sibTrans" presStyleCnt="0"/>
      <dgm:spPr/>
    </dgm:pt>
    <dgm:pt modelId="{A5BF1981-5B4D-43E5-8204-E2F4591AD262}" type="pres">
      <dgm:prSet presAssocID="{165AD06D-9B0E-4E42-A1E2-0C8536524622}" presName="node" presStyleLbl="node1" presStyleIdx="2" presStyleCnt="5">
        <dgm:presLayoutVars>
          <dgm:bulletEnabled val="1"/>
        </dgm:presLayoutVars>
      </dgm:prSet>
      <dgm:spPr/>
      <dgm:t>
        <a:bodyPr/>
        <a:lstStyle/>
        <a:p>
          <a:endParaRPr lang="es-EC"/>
        </a:p>
      </dgm:t>
    </dgm:pt>
    <dgm:pt modelId="{2D14AA6F-087B-4CEA-A945-8A925F08F0D1}" type="pres">
      <dgm:prSet presAssocID="{D33B141E-EFAD-4E34-9744-F925B2E61B35}" presName="sibTrans" presStyleCnt="0"/>
      <dgm:spPr/>
    </dgm:pt>
    <dgm:pt modelId="{6F3AB233-9CD4-4212-BB80-97EE6EAEB0D8}" type="pres">
      <dgm:prSet presAssocID="{36C8951B-C3CF-4D01-AD70-5A33BBC63123}" presName="node" presStyleLbl="node1" presStyleIdx="3" presStyleCnt="5">
        <dgm:presLayoutVars>
          <dgm:bulletEnabled val="1"/>
        </dgm:presLayoutVars>
      </dgm:prSet>
      <dgm:spPr/>
      <dgm:t>
        <a:bodyPr/>
        <a:lstStyle/>
        <a:p>
          <a:endParaRPr lang="es-EC"/>
        </a:p>
      </dgm:t>
    </dgm:pt>
    <dgm:pt modelId="{0F9FEBAD-C5B2-4C8D-8429-C3F10A8D7315}" type="pres">
      <dgm:prSet presAssocID="{8393AACD-64B5-4462-A9E4-B8136C130DF1}" presName="sibTrans" presStyleCnt="0"/>
      <dgm:spPr/>
    </dgm:pt>
    <dgm:pt modelId="{37C978A2-BA86-48E2-9D7C-352F700C7391}" type="pres">
      <dgm:prSet presAssocID="{B3AF7861-E042-404E-BFC1-E1C5F40B247C}" presName="node" presStyleLbl="node1" presStyleIdx="4" presStyleCnt="5">
        <dgm:presLayoutVars>
          <dgm:bulletEnabled val="1"/>
        </dgm:presLayoutVars>
      </dgm:prSet>
      <dgm:spPr/>
      <dgm:t>
        <a:bodyPr/>
        <a:lstStyle/>
        <a:p>
          <a:endParaRPr lang="es-EC"/>
        </a:p>
      </dgm:t>
    </dgm:pt>
  </dgm:ptLst>
  <dgm:cxnLst>
    <dgm:cxn modelId="{BE449AB5-A0C8-43BF-8E90-B4C8E8302DC2}" srcId="{2334858B-EB5C-4161-A6C7-87841C65145C}" destId="{B3AF7861-E042-404E-BFC1-E1C5F40B247C}" srcOrd="4" destOrd="0" parTransId="{AF2363EA-A2A5-48F8-81F6-3CA00991AF73}" sibTransId="{F662C0B8-5F7D-4D0F-A198-E2367C6DD825}"/>
    <dgm:cxn modelId="{69880BEB-9109-459A-8915-AFFB5803CFFB}" type="presOf" srcId="{F8F61C3B-469B-4A36-BF35-091B9C2D3B26}" destId="{FDC6F6C4-4834-4A34-843D-D6DEDD636AA3}" srcOrd="0" destOrd="0" presId="urn:microsoft.com/office/officeart/2005/8/layout/default"/>
    <dgm:cxn modelId="{60F3CCFC-5873-4CE3-809E-D4B5DC6A2FBC}" type="presOf" srcId="{B3AF7861-E042-404E-BFC1-E1C5F40B247C}" destId="{37C978A2-BA86-48E2-9D7C-352F700C7391}" srcOrd="0" destOrd="0" presId="urn:microsoft.com/office/officeart/2005/8/layout/default"/>
    <dgm:cxn modelId="{CC4A438F-E0A6-4266-A904-5E4B9DA23903}" type="presOf" srcId="{36C8951B-C3CF-4D01-AD70-5A33BBC63123}" destId="{6F3AB233-9CD4-4212-BB80-97EE6EAEB0D8}" srcOrd="0" destOrd="0" presId="urn:microsoft.com/office/officeart/2005/8/layout/default"/>
    <dgm:cxn modelId="{0BA7BA65-AC2B-41A0-8DCF-9F0A14DE1D93}" srcId="{2334858B-EB5C-4161-A6C7-87841C65145C}" destId="{719E02F2-E1DB-45D5-8BDA-7D2BF3DDE567}" srcOrd="1" destOrd="0" parTransId="{C0FAC131-B357-4C73-82D0-3C689F1158C0}" sibTransId="{E5158F9F-1B44-413D-9BDA-E034FA3B5DDB}"/>
    <dgm:cxn modelId="{FDE447C3-5547-41AB-953A-B154805FD3B3}" type="presOf" srcId="{719E02F2-E1DB-45D5-8BDA-7D2BF3DDE567}" destId="{194718B4-93EB-408F-B358-81D7D41CFDD4}" srcOrd="0" destOrd="0" presId="urn:microsoft.com/office/officeart/2005/8/layout/default"/>
    <dgm:cxn modelId="{B6303104-73F0-4B8D-9690-9D651EFDBBF6}" srcId="{2334858B-EB5C-4161-A6C7-87841C65145C}" destId="{165AD06D-9B0E-4E42-A1E2-0C8536524622}" srcOrd="2" destOrd="0" parTransId="{EA8705B9-5520-4CF0-B761-41F90F994BF7}" sibTransId="{D33B141E-EFAD-4E34-9744-F925B2E61B35}"/>
    <dgm:cxn modelId="{9A593712-A5B8-4C3B-AADE-E01A387F964A}" srcId="{2334858B-EB5C-4161-A6C7-87841C65145C}" destId="{36C8951B-C3CF-4D01-AD70-5A33BBC63123}" srcOrd="3" destOrd="0" parTransId="{7FFD2E48-475F-4D7C-96CD-D0125A33DC04}" sibTransId="{8393AACD-64B5-4462-A9E4-B8136C130DF1}"/>
    <dgm:cxn modelId="{2985DB28-E05E-4BFA-9C32-E08712C87C99}" srcId="{2334858B-EB5C-4161-A6C7-87841C65145C}" destId="{F8F61C3B-469B-4A36-BF35-091B9C2D3B26}" srcOrd="0" destOrd="0" parTransId="{9CB9ABA2-5E2C-45B6-94F7-6F4644F07ED6}" sibTransId="{657B9C23-F61F-419F-93C7-ADF0668D0D75}"/>
    <dgm:cxn modelId="{46A3CBFF-FC3F-4BF5-93D1-E140DEC8119D}" type="presOf" srcId="{165AD06D-9B0E-4E42-A1E2-0C8536524622}" destId="{A5BF1981-5B4D-43E5-8204-E2F4591AD262}" srcOrd="0" destOrd="0" presId="urn:microsoft.com/office/officeart/2005/8/layout/default"/>
    <dgm:cxn modelId="{EE195A22-6502-415B-A8CD-BFFACCC9B257}" type="presOf" srcId="{2334858B-EB5C-4161-A6C7-87841C65145C}" destId="{0CBC31B5-8F41-44E4-A8BC-03D3ADE55EBD}" srcOrd="0" destOrd="0" presId="urn:microsoft.com/office/officeart/2005/8/layout/default"/>
    <dgm:cxn modelId="{1DF9A062-AC3C-4FAA-9BB4-95837275A3D3}" type="presParOf" srcId="{0CBC31B5-8F41-44E4-A8BC-03D3ADE55EBD}" destId="{FDC6F6C4-4834-4A34-843D-D6DEDD636AA3}" srcOrd="0" destOrd="0" presId="urn:microsoft.com/office/officeart/2005/8/layout/default"/>
    <dgm:cxn modelId="{B6A8730E-4DF4-431D-97E9-2C38D02EF3BF}" type="presParOf" srcId="{0CBC31B5-8F41-44E4-A8BC-03D3ADE55EBD}" destId="{FB6B3498-F40B-447C-85EC-EC189B4730C0}" srcOrd="1" destOrd="0" presId="urn:microsoft.com/office/officeart/2005/8/layout/default"/>
    <dgm:cxn modelId="{24CBB124-5A41-4DF1-ADB0-C655816E1DA1}" type="presParOf" srcId="{0CBC31B5-8F41-44E4-A8BC-03D3ADE55EBD}" destId="{194718B4-93EB-408F-B358-81D7D41CFDD4}" srcOrd="2" destOrd="0" presId="urn:microsoft.com/office/officeart/2005/8/layout/default"/>
    <dgm:cxn modelId="{EE89C4BB-E348-4C2E-B5FA-DC6FF4B87756}" type="presParOf" srcId="{0CBC31B5-8F41-44E4-A8BC-03D3ADE55EBD}" destId="{060050ED-2705-4DF7-9033-DC660EDA4512}" srcOrd="3" destOrd="0" presId="urn:microsoft.com/office/officeart/2005/8/layout/default"/>
    <dgm:cxn modelId="{3305D85E-5FCE-4BDD-AD5D-94F09CF8D2FD}" type="presParOf" srcId="{0CBC31B5-8F41-44E4-A8BC-03D3ADE55EBD}" destId="{A5BF1981-5B4D-43E5-8204-E2F4591AD262}" srcOrd="4" destOrd="0" presId="urn:microsoft.com/office/officeart/2005/8/layout/default"/>
    <dgm:cxn modelId="{3B79A907-706D-4224-B6D8-97BDB6182B4F}" type="presParOf" srcId="{0CBC31B5-8F41-44E4-A8BC-03D3ADE55EBD}" destId="{2D14AA6F-087B-4CEA-A945-8A925F08F0D1}" srcOrd="5" destOrd="0" presId="urn:microsoft.com/office/officeart/2005/8/layout/default"/>
    <dgm:cxn modelId="{BC46596F-6E89-4207-BA86-FC0D03D538D1}" type="presParOf" srcId="{0CBC31B5-8F41-44E4-A8BC-03D3ADE55EBD}" destId="{6F3AB233-9CD4-4212-BB80-97EE6EAEB0D8}" srcOrd="6" destOrd="0" presId="urn:microsoft.com/office/officeart/2005/8/layout/default"/>
    <dgm:cxn modelId="{3B673AE0-0999-411B-A21E-EE1EAFCDDFA9}" type="presParOf" srcId="{0CBC31B5-8F41-44E4-A8BC-03D3ADE55EBD}" destId="{0F9FEBAD-C5B2-4C8D-8429-C3F10A8D7315}" srcOrd="7" destOrd="0" presId="urn:microsoft.com/office/officeart/2005/8/layout/default"/>
    <dgm:cxn modelId="{64C1869A-D86A-4D55-8185-2B88EEFF0CAD}" type="presParOf" srcId="{0CBC31B5-8F41-44E4-A8BC-03D3ADE55EBD}" destId="{37C978A2-BA86-48E2-9D7C-352F700C739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34858B-EB5C-4161-A6C7-87841C65145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F8F61C3B-469B-4A36-BF35-091B9C2D3B26}">
      <dgm:prSet phldrT="[Texto]" custT="1"/>
      <dgm:spPr/>
      <dgm:t>
        <a:bodyPr/>
        <a:lstStyle/>
        <a:p>
          <a:pPr algn="ctr"/>
          <a:r>
            <a:rPr lang="es-EC" sz="1600" dirty="0" smtClean="0">
              <a:solidFill>
                <a:schemeClr val="tx1"/>
              </a:solidFill>
              <a:latin typeface="Calibri" panose="020F0502020204030204" pitchFamily="34" charset="0"/>
            </a:rPr>
            <a:t>Se basa en la cuantificación de dos conceptos: El valor de sus activos a precio de mercado. La estimación de los flujos futuros de rentabilidad que éste sea capaz de generar.</a:t>
          </a:r>
          <a:endParaRPr lang="es-EC" sz="1600" dirty="0">
            <a:solidFill>
              <a:schemeClr val="tx1"/>
            </a:solidFill>
            <a:latin typeface="Calibri" panose="020F0502020204030204" pitchFamily="34" charset="0"/>
          </a:endParaRPr>
        </a:p>
      </dgm:t>
    </dgm:pt>
    <dgm:pt modelId="{9CB9ABA2-5E2C-45B6-94F7-6F4644F07ED6}" type="parTrans" cxnId="{2985DB28-E05E-4BFA-9C32-E08712C87C99}">
      <dgm:prSet/>
      <dgm:spPr/>
      <dgm:t>
        <a:bodyPr/>
        <a:lstStyle/>
        <a:p>
          <a:endParaRPr lang="es-EC" sz="1600">
            <a:solidFill>
              <a:schemeClr val="tx1"/>
            </a:solidFill>
            <a:latin typeface="Calibri" panose="020F0502020204030204" pitchFamily="34" charset="0"/>
          </a:endParaRPr>
        </a:p>
      </dgm:t>
    </dgm:pt>
    <dgm:pt modelId="{657B9C23-F61F-419F-93C7-ADF0668D0D75}" type="sibTrans" cxnId="{2985DB28-E05E-4BFA-9C32-E08712C87C99}">
      <dgm:prSet/>
      <dgm:spPr/>
      <dgm:t>
        <a:bodyPr/>
        <a:lstStyle/>
        <a:p>
          <a:endParaRPr lang="es-EC" sz="1600">
            <a:solidFill>
              <a:schemeClr val="tx1"/>
            </a:solidFill>
            <a:latin typeface="Calibri" panose="020F0502020204030204" pitchFamily="34" charset="0"/>
          </a:endParaRPr>
        </a:p>
      </dgm:t>
    </dgm:pt>
    <dgm:pt modelId="{719E02F2-E1DB-45D5-8BDA-7D2BF3DDE567}">
      <dgm:prSet phldrT="[Texto]" custT="1"/>
      <dgm:spPr/>
      <dgm:t>
        <a:bodyPr/>
        <a:lstStyle/>
        <a:p>
          <a:pPr algn="ctr">
            <a:lnSpc>
              <a:spcPct val="100000"/>
            </a:lnSpc>
          </a:pPr>
          <a:r>
            <a:rPr lang="en-US" sz="1600" dirty="0" smtClean="0">
              <a:solidFill>
                <a:schemeClr val="tx1"/>
              </a:solidFill>
              <a:latin typeface="Calibri" panose="020F0502020204030204" pitchFamily="34" charset="0"/>
            </a:rPr>
            <a:t>Se </a:t>
          </a:r>
          <a:r>
            <a:rPr lang="en-US" sz="1600" dirty="0" err="1" smtClean="0">
              <a:solidFill>
                <a:schemeClr val="tx1"/>
              </a:solidFill>
              <a:latin typeface="Calibri" panose="020F0502020204030204" pitchFamily="34" charset="0"/>
            </a:rPr>
            <a:t>dividen</a:t>
          </a:r>
          <a:r>
            <a:rPr lang="en-US" sz="1600" dirty="0" smtClean="0">
              <a:solidFill>
                <a:schemeClr val="tx1"/>
              </a:solidFill>
              <a:latin typeface="Calibri" panose="020F0502020204030204" pitchFamily="34" charset="0"/>
            </a:rPr>
            <a:t> en:</a:t>
          </a:r>
        </a:p>
        <a:p>
          <a:pPr algn="ctr">
            <a:lnSpc>
              <a:spcPct val="100000"/>
            </a:lnSpc>
          </a:pP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Comparativos</a:t>
          </a:r>
          <a:endParaRPr lang="en-US" sz="1600" dirty="0" smtClean="0">
            <a:solidFill>
              <a:schemeClr val="tx1"/>
            </a:solidFill>
            <a:latin typeface="Calibri" panose="020F0502020204030204" pitchFamily="34" charset="0"/>
          </a:endParaRPr>
        </a:p>
        <a:p>
          <a:pPr algn="ctr">
            <a:lnSpc>
              <a:spcPct val="100000"/>
            </a:lnSpc>
          </a:pPr>
          <a:r>
            <a:rPr lang="en-US" sz="1600" dirty="0" smtClean="0">
              <a:solidFill>
                <a:schemeClr val="tx1"/>
              </a:solidFill>
              <a:latin typeface="Calibri" panose="020F0502020204030204" pitchFamily="34" charset="0"/>
            </a:rPr>
            <a:t>* Proyecciones generación de  </a:t>
          </a:r>
          <a:r>
            <a:rPr lang="es-EC" sz="1600" dirty="0" smtClean="0">
              <a:solidFill>
                <a:schemeClr val="tx1"/>
              </a:solidFill>
              <a:latin typeface="Calibri" panose="020F0502020204030204" pitchFamily="34" charset="0"/>
            </a:rPr>
            <a:t>riqueza  (beneficios, flujos de caja o dividendos futuros)</a:t>
          </a:r>
          <a:endParaRPr lang="en-US" sz="1600" dirty="0" smtClean="0">
            <a:solidFill>
              <a:schemeClr val="tx1"/>
            </a:solidFill>
            <a:latin typeface="Calibri" panose="020F0502020204030204" pitchFamily="34" charset="0"/>
          </a:endParaRPr>
        </a:p>
      </dgm:t>
    </dgm:pt>
    <dgm:pt modelId="{C0FAC131-B357-4C73-82D0-3C689F1158C0}" type="parTrans" cxnId="{0BA7BA65-AC2B-41A0-8DCF-9F0A14DE1D93}">
      <dgm:prSet/>
      <dgm:spPr/>
      <dgm:t>
        <a:bodyPr/>
        <a:lstStyle/>
        <a:p>
          <a:endParaRPr lang="es-EC" sz="1600">
            <a:solidFill>
              <a:schemeClr val="tx1"/>
            </a:solidFill>
            <a:latin typeface="Calibri" panose="020F0502020204030204" pitchFamily="34" charset="0"/>
          </a:endParaRPr>
        </a:p>
      </dgm:t>
    </dgm:pt>
    <dgm:pt modelId="{E5158F9F-1B44-413D-9BDA-E034FA3B5DDB}" type="sibTrans" cxnId="{0BA7BA65-AC2B-41A0-8DCF-9F0A14DE1D93}">
      <dgm:prSet/>
      <dgm:spPr/>
      <dgm:t>
        <a:bodyPr/>
        <a:lstStyle/>
        <a:p>
          <a:endParaRPr lang="es-EC" sz="1600">
            <a:solidFill>
              <a:schemeClr val="tx1"/>
            </a:solidFill>
            <a:latin typeface="Calibri" panose="020F0502020204030204" pitchFamily="34" charset="0"/>
          </a:endParaRPr>
        </a:p>
      </dgm:t>
    </dgm:pt>
    <dgm:pt modelId="{165AD06D-9B0E-4E42-A1E2-0C8536524622}">
      <dgm:prSet phldrT="[Texto]" custT="1"/>
      <dgm:spPr/>
      <dgm:t>
        <a:bodyPr/>
        <a:lstStyle/>
        <a:p>
          <a:pPr algn="ctr"/>
          <a:r>
            <a:rPr lang="es-EC" sz="1400" dirty="0" smtClean="0">
              <a:solidFill>
                <a:schemeClr val="tx1"/>
              </a:solidFill>
              <a:latin typeface="Calibri" panose="020F0502020204030204" pitchFamily="34" charset="0"/>
            </a:rPr>
            <a:t>Consideran la empresa como un proyecto de inversión siendo, por tanto, su valor el resultante de la actualización de los rendimientos futuros que se espera obtener.</a:t>
          </a:r>
          <a:endParaRPr lang="es-EC" sz="1400" dirty="0">
            <a:solidFill>
              <a:schemeClr val="tx1"/>
            </a:solidFill>
            <a:latin typeface="Calibri" panose="020F0502020204030204" pitchFamily="34" charset="0"/>
          </a:endParaRPr>
        </a:p>
      </dgm:t>
    </dgm:pt>
    <dgm:pt modelId="{EA8705B9-5520-4CF0-B761-41F90F994BF7}" type="parTrans" cxnId="{B6303104-73F0-4B8D-9690-9D651EFDBBF6}">
      <dgm:prSet/>
      <dgm:spPr/>
      <dgm:t>
        <a:bodyPr/>
        <a:lstStyle/>
        <a:p>
          <a:endParaRPr lang="es-EC" sz="1600">
            <a:solidFill>
              <a:schemeClr val="tx1"/>
            </a:solidFill>
            <a:latin typeface="Calibri" panose="020F0502020204030204" pitchFamily="34" charset="0"/>
          </a:endParaRPr>
        </a:p>
      </dgm:t>
    </dgm:pt>
    <dgm:pt modelId="{D33B141E-EFAD-4E34-9744-F925B2E61B35}" type="sibTrans" cxnId="{B6303104-73F0-4B8D-9690-9D651EFDBBF6}">
      <dgm:prSet/>
      <dgm:spPr/>
      <dgm:t>
        <a:bodyPr/>
        <a:lstStyle/>
        <a:p>
          <a:endParaRPr lang="es-EC" sz="1600">
            <a:solidFill>
              <a:schemeClr val="tx1"/>
            </a:solidFill>
            <a:latin typeface="Calibri" panose="020F0502020204030204" pitchFamily="34" charset="0"/>
          </a:endParaRPr>
        </a:p>
      </dgm:t>
    </dgm:pt>
    <dgm:pt modelId="{36C8951B-C3CF-4D01-AD70-5A33BBC63123}">
      <dgm:prSet phldrT="[Texto]" custT="1"/>
      <dgm:spPr/>
      <dgm:t>
        <a:bodyPr/>
        <a:lstStyle/>
        <a:p>
          <a:pPr algn="ctr"/>
          <a:r>
            <a:rPr lang="en-US" sz="1600" dirty="0" err="1" smtClean="0">
              <a:solidFill>
                <a:schemeClr val="tx1"/>
              </a:solidFill>
              <a:latin typeface="Calibri" panose="020F0502020204030204" pitchFamily="34" charset="0"/>
            </a:rPr>
            <a:t>Consideran</a:t>
          </a:r>
          <a:r>
            <a:rPr lang="en-US" sz="1600" dirty="0" smtClean="0">
              <a:solidFill>
                <a:schemeClr val="tx1"/>
              </a:solidFill>
              <a:latin typeface="Calibri" panose="020F0502020204030204" pitchFamily="34" charset="0"/>
            </a:rPr>
            <a:t> la </a:t>
          </a:r>
          <a:r>
            <a:rPr lang="en-US" sz="1600" dirty="0" err="1" smtClean="0">
              <a:solidFill>
                <a:schemeClr val="tx1"/>
              </a:solidFill>
              <a:latin typeface="Calibri" panose="020F0502020204030204" pitchFamily="34" charset="0"/>
            </a:rPr>
            <a:t>empresa</a:t>
          </a:r>
          <a:r>
            <a:rPr lang="en-US" sz="1600" dirty="0" smtClean="0">
              <a:solidFill>
                <a:schemeClr val="tx1"/>
              </a:solidFill>
              <a:latin typeface="Calibri" panose="020F0502020204030204" pitchFamily="34" charset="0"/>
            </a:rPr>
            <a:t> en </a:t>
          </a:r>
          <a:r>
            <a:rPr lang="en-US" sz="1600" dirty="0" err="1" smtClean="0">
              <a:solidFill>
                <a:schemeClr val="tx1"/>
              </a:solidFill>
              <a:latin typeface="Calibri" panose="020F0502020204030204" pitchFamily="34" charset="0"/>
            </a:rPr>
            <a:t>movimiento</a:t>
          </a:r>
          <a:r>
            <a:rPr lang="en-US" sz="1600" dirty="0" smtClean="0">
              <a:solidFill>
                <a:schemeClr val="tx1"/>
              </a:solidFill>
              <a:latin typeface="Calibri" panose="020F0502020204030204" pitchFamily="34" charset="0"/>
            </a:rPr>
            <a:t> </a:t>
          </a:r>
          <a:endParaRPr lang="es-EC" sz="1600" dirty="0">
            <a:solidFill>
              <a:schemeClr val="tx1"/>
            </a:solidFill>
            <a:latin typeface="Calibri" panose="020F0502020204030204" pitchFamily="34" charset="0"/>
          </a:endParaRPr>
        </a:p>
      </dgm:t>
    </dgm:pt>
    <dgm:pt modelId="{7FFD2E48-475F-4D7C-96CD-D0125A33DC04}" type="parTrans" cxnId="{9A593712-A5B8-4C3B-AADE-E01A387F964A}">
      <dgm:prSet/>
      <dgm:spPr/>
      <dgm:t>
        <a:bodyPr/>
        <a:lstStyle/>
        <a:p>
          <a:endParaRPr lang="es-EC" sz="1600">
            <a:latin typeface="Calibri" panose="020F0502020204030204" pitchFamily="34" charset="0"/>
          </a:endParaRPr>
        </a:p>
      </dgm:t>
    </dgm:pt>
    <dgm:pt modelId="{8393AACD-64B5-4462-A9E4-B8136C130DF1}" type="sibTrans" cxnId="{9A593712-A5B8-4C3B-AADE-E01A387F964A}">
      <dgm:prSet/>
      <dgm:spPr/>
      <dgm:t>
        <a:bodyPr/>
        <a:lstStyle/>
        <a:p>
          <a:endParaRPr lang="es-EC" sz="1600">
            <a:latin typeface="Calibri" panose="020F0502020204030204" pitchFamily="34" charset="0"/>
          </a:endParaRPr>
        </a:p>
      </dgm:t>
    </dgm:pt>
    <dgm:pt modelId="{B3AF7861-E042-404E-BFC1-E1C5F40B247C}">
      <dgm:prSet phldrT="[Texto]" custT="1"/>
      <dgm:spPr/>
      <dgm:t>
        <a:bodyPr/>
        <a:lstStyle/>
        <a:p>
          <a:pPr algn="ctr"/>
          <a:r>
            <a:rPr lang="en-US" sz="1600" dirty="0" err="1" smtClean="0">
              <a:solidFill>
                <a:schemeClr val="tx1"/>
              </a:solidFill>
              <a:latin typeface="Calibri" panose="020F0502020204030204" pitchFamily="34" charset="0"/>
            </a:rPr>
            <a:t>Ningun</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pasado</a:t>
          </a:r>
          <a:r>
            <a:rPr lang="en-US" sz="1600" dirty="0" smtClean="0">
              <a:solidFill>
                <a:schemeClr val="tx1"/>
              </a:solidFill>
              <a:latin typeface="Calibri" panose="020F0502020204030204" pitchFamily="34" charset="0"/>
            </a:rPr>
            <a:t> de la </a:t>
          </a:r>
          <a:r>
            <a:rPr lang="en-US" sz="1600" dirty="0" err="1" smtClean="0">
              <a:solidFill>
                <a:schemeClr val="tx1"/>
              </a:solidFill>
              <a:latin typeface="Calibri" panose="020F0502020204030204" pitchFamily="34" charset="0"/>
            </a:rPr>
            <a:t>empresa</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garantiza</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su</a:t>
          </a:r>
          <a:r>
            <a:rPr lang="en-US" sz="1600" dirty="0" smtClean="0">
              <a:solidFill>
                <a:schemeClr val="tx1"/>
              </a:solidFill>
              <a:latin typeface="Calibri" panose="020F0502020204030204" pitchFamily="34" charset="0"/>
            </a:rPr>
            <a:t> </a:t>
          </a:r>
          <a:r>
            <a:rPr lang="en-US" sz="1600" dirty="0" err="1" smtClean="0">
              <a:solidFill>
                <a:schemeClr val="tx1"/>
              </a:solidFill>
              <a:latin typeface="Calibri" panose="020F0502020204030204" pitchFamily="34" charset="0"/>
            </a:rPr>
            <a:t>futuro</a:t>
          </a:r>
          <a:endParaRPr lang="es-EC" sz="1600" dirty="0">
            <a:solidFill>
              <a:schemeClr val="tx1"/>
            </a:solidFill>
            <a:latin typeface="Calibri" panose="020F0502020204030204" pitchFamily="34" charset="0"/>
          </a:endParaRPr>
        </a:p>
      </dgm:t>
    </dgm:pt>
    <dgm:pt modelId="{AF2363EA-A2A5-48F8-81F6-3CA00991AF73}" type="parTrans" cxnId="{BE449AB5-A0C8-43BF-8E90-B4C8E8302DC2}">
      <dgm:prSet/>
      <dgm:spPr/>
      <dgm:t>
        <a:bodyPr/>
        <a:lstStyle/>
        <a:p>
          <a:endParaRPr lang="es-EC" sz="1600">
            <a:latin typeface="Calibri" panose="020F0502020204030204" pitchFamily="34" charset="0"/>
          </a:endParaRPr>
        </a:p>
      </dgm:t>
    </dgm:pt>
    <dgm:pt modelId="{F662C0B8-5F7D-4D0F-A198-E2367C6DD825}" type="sibTrans" cxnId="{BE449AB5-A0C8-43BF-8E90-B4C8E8302DC2}">
      <dgm:prSet/>
      <dgm:spPr/>
      <dgm:t>
        <a:bodyPr/>
        <a:lstStyle/>
        <a:p>
          <a:endParaRPr lang="es-EC" sz="1600">
            <a:latin typeface="Calibri" panose="020F0502020204030204" pitchFamily="34" charset="0"/>
          </a:endParaRPr>
        </a:p>
      </dgm:t>
    </dgm:pt>
    <dgm:pt modelId="{0CBC31B5-8F41-44E4-A8BC-03D3ADE55EBD}" type="pres">
      <dgm:prSet presAssocID="{2334858B-EB5C-4161-A6C7-87841C65145C}" presName="diagram" presStyleCnt="0">
        <dgm:presLayoutVars>
          <dgm:dir/>
          <dgm:resizeHandles val="exact"/>
        </dgm:presLayoutVars>
      </dgm:prSet>
      <dgm:spPr/>
      <dgm:t>
        <a:bodyPr/>
        <a:lstStyle/>
        <a:p>
          <a:endParaRPr lang="es-EC"/>
        </a:p>
      </dgm:t>
    </dgm:pt>
    <dgm:pt modelId="{FDC6F6C4-4834-4A34-843D-D6DEDD636AA3}" type="pres">
      <dgm:prSet presAssocID="{F8F61C3B-469B-4A36-BF35-091B9C2D3B26}" presName="node" presStyleLbl="node1" presStyleIdx="0" presStyleCnt="5" custScaleX="135224" custScaleY="162086" custLinFactNeighborX="-6541" custLinFactNeighborY="-31410">
        <dgm:presLayoutVars>
          <dgm:bulletEnabled val="1"/>
        </dgm:presLayoutVars>
      </dgm:prSet>
      <dgm:spPr/>
      <dgm:t>
        <a:bodyPr/>
        <a:lstStyle/>
        <a:p>
          <a:endParaRPr lang="es-EC"/>
        </a:p>
      </dgm:t>
    </dgm:pt>
    <dgm:pt modelId="{FB6B3498-F40B-447C-85EC-EC189B4730C0}" type="pres">
      <dgm:prSet presAssocID="{657B9C23-F61F-419F-93C7-ADF0668D0D75}" presName="sibTrans" presStyleCnt="0"/>
      <dgm:spPr/>
    </dgm:pt>
    <dgm:pt modelId="{194718B4-93EB-408F-B358-81D7D41CFDD4}" type="pres">
      <dgm:prSet presAssocID="{719E02F2-E1DB-45D5-8BDA-7D2BF3DDE567}" presName="node" presStyleLbl="node1" presStyleIdx="1" presStyleCnt="5" custScaleX="125738" custScaleY="151213" custLinFactNeighborX="-754" custLinFactNeighborY="-36847">
        <dgm:presLayoutVars>
          <dgm:bulletEnabled val="1"/>
        </dgm:presLayoutVars>
      </dgm:prSet>
      <dgm:spPr/>
      <dgm:t>
        <a:bodyPr/>
        <a:lstStyle/>
        <a:p>
          <a:endParaRPr lang="es-EC"/>
        </a:p>
      </dgm:t>
    </dgm:pt>
    <dgm:pt modelId="{060050ED-2705-4DF7-9033-DC660EDA4512}" type="pres">
      <dgm:prSet presAssocID="{E5158F9F-1B44-413D-9BDA-E034FA3B5DDB}" presName="sibTrans" presStyleCnt="0"/>
      <dgm:spPr/>
    </dgm:pt>
    <dgm:pt modelId="{A5BF1981-5B4D-43E5-8204-E2F4591AD262}" type="pres">
      <dgm:prSet presAssocID="{165AD06D-9B0E-4E42-A1E2-0C8536524622}" presName="node" presStyleLbl="node1" presStyleIdx="2" presStyleCnt="5" custScaleX="124693" custScaleY="147399">
        <dgm:presLayoutVars>
          <dgm:bulletEnabled val="1"/>
        </dgm:presLayoutVars>
      </dgm:prSet>
      <dgm:spPr/>
      <dgm:t>
        <a:bodyPr/>
        <a:lstStyle/>
        <a:p>
          <a:endParaRPr lang="es-EC"/>
        </a:p>
      </dgm:t>
    </dgm:pt>
    <dgm:pt modelId="{2D14AA6F-087B-4CEA-A945-8A925F08F0D1}" type="pres">
      <dgm:prSet presAssocID="{D33B141E-EFAD-4E34-9744-F925B2E61B35}" presName="sibTrans" presStyleCnt="0"/>
      <dgm:spPr/>
    </dgm:pt>
    <dgm:pt modelId="{6F3AB233-9CD4-4212-BB80-97EE6EAEB0D8}" type="pres">
      <dgm:prSet presAssocID="{36C8951B-C3CF-4D01-AD70-5A33BBC63123}" presName="node" presStyleLbl="node1" presStyleIdx="3" presStyleCnt="5" custScaleY="146470">
        <dgm:presLayoutVars>
          <dgm:bulletEnabled val="1"/>
        </dgm:presLayoutVars>
      </dgm:prSet>
      <dgm:spPr/>
      <dgm:t>
        <a:bodyPr/>
        <a:lstStyle/>
        <a:p>
          <a:endParaRPr lang="es-EC"/>
        </a:p>
      </dgm:t>
    </dgm:pt>
    <dgm:pt modelId="{0F9FEBAD-C5B2-4C8D-8429-C3F10A8D7315}" type="pres">
      <dgm:prSet presAssocID="{8393AACD-64B5-4462-A9E4-B8136C130DF1}" presName="sibTrans" presStyleCnt="0"/>
      <dgm:spPr/>
    </dgm:pt>
    <dgm:pt modelId="{37C978A2-BA86-48E2-9D7C-352F700C7391}" type="pres">
      <dgm:prSet presAssocID="{B3AF7861-E042-404E-BFC1-E1C5F40B247C}" presName="node" presStyleLbl="node1" presStyleIdx="4" presStyleCnt="5" custScaleY="146470">
        <dgm:presLayoutVars>
          <dgm:bulletEnabled val="1"/>
        </dgm:presLayoutVars>
      </dgm:prSet>
      <dgm:spPr/>
      <dgm:t>
        <a:bodyPr/>
        <a:lstStyle/>
        <a:p>
          <a:endParaRPr lang="es-EC"/>
        </a:p>
      </dgm:t>
    </dgm:pt>
  </dgm:ptLst>
  <dgm:cxnLst>
    <dgm:cxn modelId="{64230C72-03E2-4A4D-9C6B-BFFA266FB228}" type="presOf" srcId="{165AD06D-9B0E-4E42-A1E2-0C8536524622}" destId="{A5BF1981-5B4D-43E5-8204-E2F4591AD262}" srcOrd="0" destOrd="0" presId="urn:microsoft.com/office/officeart/2005/8/layout/default"/>
    <dgm:cxn modelId="{9A593712-A5B8-4C3B-AADE-E01A387F964A}" srcId="{2334858B-EB5C-4161-A6C7-87841C65145C}" destId="{36C8951B-C3CF-4D01-AD70-5A33BBC63123}" srcOrd="3" destOrd="0" parTransId="{7FFD2E48-475F-4D7C-96CD-D0125A33DC04}" sibTransId="{8393AACD-64B5-4462-A9E4-B8136C130DF1}"/>
    <dgm:cxn modelId="{F8E2A414-4277-46D5-BDBA-082DE96BE4A5}" type="presOf" srcId="{B3AF7861-E042-404E-BFC1-E1C5F40B247C}" destId="{37C978A2-BA86-48E2-9D7C-352F700C7391}" srcOrd="0" destOrd="0" presId="urn:microsoft.com/office/officeart/2005/8/layout/default"/>
    <dgm:cxn modelId="{BE449AB5-A0C8-43BF-8E90-B4C8E8302DC2}" srcId="{2334858B-EB5C-4161-A6C7-87841C65145C}" destId="{B3AF7861-E042-404E-BFC1-E1C5F40B247C}" srcOrd="4" destOrd="0" parTransId="{AF2363EA-A2A5-48F8-81F6-3CA00991AF73}" sibTransId="{F662C0B8-5F7D-4D0F-A198-E2367C6DD825}"/>
    <dgm:cxn modelId="{2820BE3D-A08E-4124-A172-65F897E33A47}" type="presOf" srcId="{F8F61C3B-469B-4A36-BF35-091B9C2D3B26}" destId="{FDC6F6C4-4834-4A34-843D-D6DEDD636AA3}" srcOrd="0" destOrd="0" presId="urn:microsoft.com/office/officeart/2005/8/layout/default"/>
    <dgm:cxn modelId="{2985DB28-E05E-4BFA-9C32-E08712C87C99}" srcId="{2334858B-EB5C-4161-A6C7-87841C65145C}" destId="{F8F61C3B-469B-4A36-BF35-091B9C2D3B26}" srcOrd="0" destOrd="0" parTransId="{9CB9ABA2-5E2C-45B6-94F7-6F4644F07ED6}" sibTransId="{657B9C23-F61F-419F-93C7-ADF0668D0D75}"/>
    <dgm:cxn modelId="{B6303104-73F0-4B8D-9690-9D651EFDBBF6}" srcId="{2334858B-EB5C-4161-A6C7-87841C65145C}" destId="{165AD06D-9B0E-4E42-A1E2-0C8536524622}" srcOrd="2" destOrd="0" parTransId="{EA8705B9-5520-4CF0-B761-41F90F994BF7}" sibTransId="{D33B141E-EFAD-4E34-9744-F925B2E61B35}"/>
    <dgm:cxn modelId="{B6EDE5B8-7D2A-420B-ACF9-57B860D34769}" type="presOf" srcId="{36C8951B-C3CF-4D01-AD70-5A33BBC63123}" destId="{6F3AB233-9CD4-4212-BB80-97EE6EAEB0D8}" srcOrd="0" destOrd="0" presId="urn:microsoft.com/office/officeart/2005/8/layout/default"/>
    <dgm:cxn modelId="{82E502EB-18B8-4880-9D00-8AA00CA36AE5}" type="presOf" srcId="{2334858B-EB5C-4161-A6C7-87841C65145C}" destId="{0CBC31B5-8F41-44E4-A8BC-03D3ADE55EBD}" srcOrd="0" destOrd="0" presId="urn:microsoft.com/office/officeart/2005/8/layout/default"/>
    <dgm:cxn modelId="{16933952-6E43-453D-A9AA-F47546EEAC24}" type="presOf" srcId="{719E02F2-E1DB-45D5-8BDA-7D2BF3DDE567}" destId="{194718B4-93EB-408F-B358-81D7D41CFDD4}" srcOrd="0" destOrd="0" presId="urn:microsoft.com/office/officeart/2005/8/layout/default"/>
    <dgm:cxn modelId="{0BA7BA65-AC2B-41A0-8DCF-9F0A14DE1D93}" srcId="{2334858B-EB5C-4161-A6C7-87841C65145C}" destId="{719E02F2-E1DB-45D5-8BDA-7D2BF3DDE567}" srcOrd="1" destOrd="0" parTransId="{C0FAC131-B357-4C73-82D0-3C689F1158C0}" sibTransId="{E5158F9F-1B44-413D-9BDA-E034FA3B5DDB}"/>
    <dgm:cxn modelId="{DEDD80F3-61B7-4DC4-BEF0-4B50492C2335}" type="presParOf" srcId="{0CBC31B5-8F41-44E4-A8BC-03D3ADE55EBD}" destId="{FDC6F6C4-4834-4A34-843D-D6DEDD636AA3}" srcOrd="0" destOrd="0" presId="urn:microsoft.com/office/officeart/2005/8/layout/default"/>
    <dgm:cxn modelId="{4E3C1165-A31C-4C99-9BC8-85E349ED4A51}" type="presParOf" srcId="{0CBC31B5-8F41-44E4-A8BC-03D3ADE55EBD}" destId="{FB6B3498-F40B-447C-85EC-EC189B4730C0}" srcOrd="1" destOrd="0" presId="urn:microsoft.com/office/officeart/2005/8/layout/default"/>
    <dgm:cxn modelId="{02BFC62D-5915-4E2C-94FD-E4571B68A2A3}" type="presParOf" srcId="{0CBC31B5-8F41-44E4-A8BC-03D3ADE55EBD}" destId="{194718B4-93EB-408F-B358-81D7D41CFDD4}" srcOrd="2" destOrd="0" presId="urn:microsoft.com/office/officeart/2005/8/layout/default"/>
    <dgm:cxn modelId="{FE24D294-ABEE-4989-B787-477BEB176B3A}" type="presParOf" srcId="{0CBC31B5-8F41-44E4-A8BC-03D3ADE55EBD}" destId="{060050ED-2705-4DF7-9033-DC660EDA4512}" srcOrd="3" destOrd="0" presId="urn:microsoft.com/office/officeart/2005/8/layout/default"/>
    <dgm:cxn modelId="{209EDEE1-9FFC-4119-A0A6-D545AD355585}" type="presParOf" srcId="{0CBC31B5-8F41-44E4-A8BC-03D3ADE55EBD}" destId="{A5BF1981-5B4D-43E5-8204-E2F4591AD262}" srcOrd="4" destOrd="0" presId="urn:microsoft.com/office/officeart/2005/8/layout/default"/>
    <dgm:cxn modelId="{08C07FDD-B12C-4A1C-9542-1903F2185A3D}" type="presParOf" srcId="{0CBC31B5-8F41-44E4-A8BC-03D3ADE55EBD}" destId="{2D14AA6F-087B-4CEA-A945-8A925F08F0D1}" srcOrd="5" destOrd="0" presId="urn:microsoft.com/office/officeart/2005/8/layout/default"/>
    <dgm:cxn modelId="{196996C6-5382-4AFB-80C4-6154D899D2C0}" type="presParOf" srcId="{0CBC31B5-8F41-44E4-A8BC-03D3ADE55EBD}" destId="{6F3AB233-9CD4-4212-BB80-97EE6EAEB0D8}" srcOrd="6" destOrd="0" presId="urn:microsoft.com/office/officeart/2005/8/layout/default"/>
    <dgm:cxn modelId="{1B3780B4-58DD-4C4A-A001-C9FCE8384641}" type="presParOf" srcId="{0CBC31B5-8F41-44E4-A8BC-03D3ADE55EBD}" destId="{0F9FEBAD-C5B2-4C8D-8429-C3F10A8D7315}" srcOrd="7" destOrd="0" presId="urn:microsoft.com/office/officeart/2005/8/layout/default"/>
    <dgm:cxn modelId="{C2DF704C-3983-4E19-8517-04ACC3556189}" type="presParOf" srcId="{0CBC31B5-8F41-44E4-A8BC-03D3ADE55EBD}" destId="{37C978A2-BA86-48E2-9D7C-352F700C739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19E5FA-39CA-4148-AC9C-A403845129A5}"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EC"/>
        </a:p>
      </dgm:t>
    </dgm:pt>
    <dgm:pt modelId="{AA65A400-9BA2-40DC-8AA8-901890466688}">
      <dgm:prSet phldrT="[Texto]" custT="1"/>
      <dgm:spPr/>
      <dgm:t>
        <a:bodyPr/>
        <a:lstStyle/>
        <a:p>
          <a:r>
            <a:rPr lang="en-US" sz="1200" dirty="0" err="1" smtClean="0">
              <a:solidFill>
                <a:schemeClr val="tx1"/>
              </a:solidFill>
            </a:rPr>
            <a:t>Estudio</a:t>
          </a:r>
          <a:r>
            <a:rPr lang="en-US" sz="1200" dirty="0" smtClean="0">
              <a:solidFill>
                <a:schemeClr val="tx1"/>
              </a:solidFill>
            </a:rPr>
            <a:t> de la </a:t>
          </a:r>
          <a:r>
            <a:rPr lang="en-US" sz="1200" dirty="0" err="1" smtClean="0">
              <a:solidFill>
                <a:schemeClr val="tx1"/>
              </a:solidFill>
            </a:rPr>
            <a:t>Información</a:t>
          </a:r>
          <a:r>
            <a:rPr lang="en-US" sz="1200" dirty="0" smtClean="0">
              <a:solidFill>
                <a:schemeClr val="tx1"/>
              </a:solidFill>
            </a:rPr>
            <a:t> </a:t>
          </a:r>
          <a:r>
            <a:rPr lang="en-US" sz="1200" dirty="0" err="1" smtClean="0">
              <a:solidFill>
                <a:schemeClr val="tx1"/>
              </a:solidFill>
            </a:rPr>
            <a:t>que</a:t>
          </a:r>
          <a:r>
            <a:rPr lang="en-US" sz="1200" dirty="0" smtClean="0">
              <a:solidFill>
                <a:schemeClr val="tx1"/>
              </a:solidFill>
            </a:rPr>
            <a:t> </a:t>
          </a:r>
          <a:r>
            <a:rPr lang="en-US" sz="1200" dirty="0" err="1" smtClean="0">
              <a:solidFill>
                <a:schemeClr val="tx1"/>
              </a:solidFill>
            </a:rPr>
            <a:t>proporciona</a:t>
          </a:r>
          <a:r>
            <a:rPr lang="en-US" sz="1200" dirty="0" smtClean="0">
              <a:solidFill>
                <a:schemeClr val="tx1"/>
              </a:solidFill>
            </a:rPr>
            <a:t> la </a:t>
          </a:r>
          <a:r>
            <a:rPr lang="en-US" sz="1200" dirty="0" err="1" smtClean="0">
              <a:solidFill>
                <a:schemeClr val="tx1"/>
              </a:solidFill>
            </a:rPr>
            <a:t>Contabilidad</a:t>
          </a:r>
          <a:r>
            <a:rPr lang="en-US" sz="1200" dirty="0" smtClean="0">
              <a:solidFill>
                <a:schemeClr val="tx1"/>
              </a:solidFill>
            </a:rPr>
            <a:t>  </a:t>
          </a:r>
          <a:endParaRPr lang="es-EC" sz="1200" dirty="0">
            <a:solidFill>
              <a:schemeClr val="tx1"/>
            </a:solidFill>
          </a:endParaRPr>
        </a:p>
      </dgm:t>
    </dgm:pt>
    <dgm:pt modelId="{5388FA11-C1C0-45FC-BFED-A2C335FDD45B}" type="parTrans" cxnId="{AE7F876C-074D-4FEE-B5FE-9A435A83B0D5}">
      <dgm:prSet/>
      <dgm:spPr/>
      <dgm:t>
        <a:bodyPr/>
        <a:lstStyle/>
        <a:p>
          <a:endParaRPr lang="es-EC" sz="2000">
            <a:solidFill>
              <a:schemeClr val="tx1"/>
            </a:solidFill>
          </a:endParaRPr>
        </a:p>
      </dgm:t>
    </dgm:pt>
    <dgm:pt modelId="{00456DB1-E2DB-47E3-B92F-1D26951BBC1D}" type="sibTrans" cxnId="{AE7F876C-074D-4FEE-B5FE-9A435A83B0D5}">
      <dgm:prSet custT="1"/>
      <dgm:spPr/>
      <dgm:t>
        <a:bodyPr/>
        <a:lstStyle/>
        <a:p>
          <a:endParaRPr lang="es-EC" sz="800">
            <a:solidFill>
              <a:schemeClr val="tx1"/>
            </a:solidFill>
          </a:endParaRPr>
        </a:p>
      </dgm:t>
    </dgm:pt>
    <dgm:pt modelId="{9E828B38-3042-4FAA-80D8-A1DFA8D14F02}">
      <dgm:prSet phldrT="[Texto]" custT="1"/>
      <dgm:spPr/>
      <dgm:t>
        <a:bodyPr/>
        <a:lstStyle/>
        <a:p>
          <a:r>
            <a:rPr lang="en-US" sz="1200" dirty="0" err="1" smtClean="0">
              <a:solidFill>
                <a:schemeClr val="tx1"/>
              </a:solidFill>
            </a:rPr>
            <a:t>Determina</a:t>
          </a:r>
          <a:r>
            <a:rPr lang="en-US" sz="1200" dirty="0" smtClean="0">
              <a:solidFill>
                <a:schemeClr val="tx1"/>
              </a:solidFill>
            </a:rPr>
            <a:t> la </a:t>
          </a:r>
          <a:r>
            <a:rPr lang="en-US" sz="1200" dirty="0" err="1" smtClean="0">
              <a:solidFill>
                <a:schemeClr val="tx1"/>
              </a:solidFill>
            </a:rPr>
            <a:t>Situación</a:t>
          </a:r>
          <a:r>
            <a:rPr lang="en-US" sz="1200" dirty="0" smtClean="0">
              <a:solidFill>
                <a:schemeClr val="tx1"/>
              </a:solidFill>
            </a:rPr>
            <a:t> de la Empresa</a:t>
          </a:r>
          <a:endParaRPr lang="es-EC" sz="1200" dirty="0">
            <a:solidFill>
              <a:schemeClr val="tx1"/>
            </a:solidFill>
          </a:endParaRPr>
        </a:p>
      </dgm:t>
    </dgm:pt>
    <dgm:pt modelId="{F332D45F-8500-4A3D-81DD-080912791FFB}" type="parTrans" cxnId="{6B781401-AAE2-47AF-975C-64CC0BA11747}">
      <dgm:prSet/>
      <dgm:spPr/>
      <dgm:t>
        <a:bodyPr/>
        <a:lstStyle/>
        <a:p>
          <a:endParaRPr lang="es-EC" sz="2000">
            <a:solidFill>
              <a:schemeClr val="tx1"/>
            </a:solidFill>
          </a:endParaRPr>
        </a:p>
      </dgm:t>
    </dgm:pt>
    <dgm:pt modelId="{C1E78635-ECE1-4989-8C43-5F1DAEC543A5}" type="sibTrans" cxnId="{6B781401-AAE2-47AF-975C-64CC0BA11747}">
      <dgm:prSet custT="1"/>
      <dgm:spPr/>
      <dgm:t>
        <a:bodyPr/>
        <a:lstStyle/>
        <a:p>
          <a:endParaRPr lang="es-EC" sz="800">
            <a:solidFill>
              <a:schemeClr val="tx1"/>
            </a:solidFill>
          </a:endParaRPr>
        </a:p>
      </dgm:t>
    </dgm:pt>
    <dgm:pt modelId="{38229F6A-C0A5-4ED6-AD49-E48725140CA9}">
      <dgm:prSet phldrT="[Texto]" custT="1"/>
      <dgm:spPr/>
      <dgm:t>
        <a:bodyPr/>
        <a:lstStyle/>
        <a:p>
          <a:r>
            <a:rPr lang="en-US" sz="1400" dirty="0" err="1" smtClean="0">
              <a:solidFill>
                <a:schemeClr val="tx1"/>
              </a:solidFill>
            </a:rPr>
            <a:t>Analiza</a:t>
          </a:r>
          <a:r>
            <a:rPr lang="en-US" sz="1400" dirty="0" smtClean="0">
              <a:solidFill>
                <a:schemeClr val="tx1"/>
              </a:solidFill>
            </a:rPr>
            <a:t> el </a:t>
          </a:r>
          <a:r>
            <a:rPr lang="en-US" sz="1400" dirty="0" err="1" smtClean="0">
              <a:solidFill>
                <a:schemeClr val="tx1"/>
              </a:solidFill>
            </a:rPr>
            <a:t>desempeno</a:t>
          </a:r>
          <a:r>
            <a:rPr lang="en-US" sz="1400" dirty="0" smtClean="0">
              <a:solidFill>
                <a:schemeClr val="tx1"/>
              </a:solidFill>
            </a:rPr>
            <a:t> </a:t>
          </a:r>
          <a:r>
            <a:rPr lang="en-US" sz="1400" dirty="0" err="1" smtClean="0">
              <a:solidFill>
                <a:schemeClr val="tx1"/>
              </a:solidFill>
            </a:rPr>
            <a:t>financiero</a:t>
          </a:r>
          <a:endParaRPr lang="es-EC" sz="1400" dirty="0">
            <a:solidFill>
              <a:schemeClr val="tx1"/>
            </a:solidFill>
          </a:endParaRPr>
        </a:p>
      </dgm:t>
    </dgm:pt>
    <dgm:pt modelId="{C7C8A3C7-57D2-4AD4-98A8-ED5F13426E21}" type="parTrans" cxnId="{9DD2E36D-DBB7-448A-A3B6-8FD4E112C29F}">
      <dgm:prSet/>
      <dgm:spPr/>
      <dgm:t>
        <a:bodyPr/>
        <a:lstStyle/>
        <a:p>
          <a:endParaRPr lang="es-EC" sz="2000">
            <a:solidFill>
              <a:schemeClr val="tx1"/>
            </a:solidFill>
          </a:endParaRPr>
        </a:p>
      </dgm:t>
    </dgm:pt>
    <dgm:pt modelId="{2F112BC7-52F5-4BBE-ABFD-318E11B343AF}" type="sibTrans" cxnId="{9DD2E36D-DBB7-448A-A3B6-8FD4E112C29F}">
      <dgm:prSet custT="1"/>
      <dgm:spPr/>
      <dgm:t>
        <a:bodyPr/>
        <a:lstStyle/>
        <a:p>
          <a:endParaRPr lang="es-EC" sz="800">
            <a:solidFill>
              <a:schemeClr val="tx1"/>
            </a:solidFill>
          </a:endParaRPr>
        </a:p>
      </dgm:t>
    </dgm:pt>
    <dgm:pt modelId="{70E228AF-DC16-4994-B4C1-56A7C1A7BCF3}">
      <dgm:prSet phldrT="[Texto]" custT="1"/>
      <dgm:spPr/>
      <dgm:t>
        <a:bodyPr/>
        <a:lstStyle/>
        <a:p>
          <a:r>
            <a:rPr lang="en-US" sz="1200" dirty="0" err="1" smtClean="0">
              <a:solidFill>
                <a:schemeClr val="tx1"/>
              </a:solidFill>
            </a:rPr>
            <a:t>Analiza</a:t>
          </a:r>
          <a:r>
            <a:rPr lang="en-US" sz="1200" dirty="0" smtClean="0">
              <a:solidFill>
                <a:schemeClr val="tx1"/>
              </a:solidFill>
            </a:rPr>
            <a:t> el </a:t>
          </a:r>
          <a:r>
            <a:rPr lang="en-US" sz="1200" dirty="0" err="1" smtClean="0">
              <a:solidFill>
                <a:schemeClr val="tx1"/>
              </a:solidFill>
            </a:rPr>
            <a:t>desempeno</a:t>
          </a:r>
          <a:r>
            <a:rPr lang="en-US" sz="1200" dirty="0" smtClean="0">
              <a:solidFill>
                <a:schemeClr val="tx1"/>
              </a:solidFill>
            </a:rPr>
            <a:t> </a:t>
          </a:r>
          <a:r>
            <a:rPr lang="en-US" sz="1200" dirty="0" err="1" smtClean="0">
              <a:solidFill>
                <a:schemeClr val="tx1"/>
              </a:solidFill>
            </a:rPr>
            <a:t>operativo</a:t>
          </a:r>
          <a:endParaRPr lang="es-EC" sz="1200" dirty="0">
            <a:solidFill>
              <a:schemeClr val="tx1"/>
            </a:solidFill>
          </a:endParaRPr>
        </a:p>
      </dgm:t>
    </dgm:pt>
    <dgm:pt modelId="{47CC2CF7-DCE4-4CB1-85D8-9F607776C7D3}" type="parTrans" cxnId="{222CEAA0-5826-463B-846A-6E72F6FCAF84}">
      <dgm:prSet/>
      <dgm:spPr/>
      <dgm:t>
        <a:bodyPr/>
        <a:lstStyle/>
        <a:p>
          <a:endParaRPr lang="es-EC" sz="2000">
            <a:solidFill>
              <a:schemeClr val="tx1"/>
            </a:solidFill>
          </a:endParaRPr>
        </a:p>
      </dgm:t>
    </dgm:pt>
    <dgm:pt modelId="{79332DED-48FF-49B6-8394-AACF29E6ADA9}" type="sibTrans" cxnId="{222CEAA0-5826-463B-846A-6E72F6FCAF84}">
      <dgm:prSet custT="1"/>
      <dgm:spPr/>
      <dgm:t>
        <a:bodyPr/>
        <a:lstStyle/>
        <a:p>
          <a:endParaRPr lang="es-EC" sz="800">
            <a:solidFill>
              <a:schemeClr val="tx1"/>
            </a:solidFill>
          </a:endParaRPr>
        </a:p>
      </dgm:t>
    </dgm:pt>
    <dgm:pt modelId="{6B2DFF52-6459-43BE-83C5-CB643D8D9C00}">
      <dgm:prSet phldrT="[Texto]" custT="1"/>
      <dgm:spPr/>
      <dgm:t>
        <a:bodyPr/>
        <a:lstStyle/>
        <a:p>
          <a:r>
            <a:rPr lang="en-US" sz="1200" dirty="0" err="1" smtClean="0">
              <a:solidFill>
                <a:schemeClr val="tx1"/>
              </a:solidFill>
            </a:rPr>
            <a:t>Recomienda</a:t>
          </a:r>
          <a:r>
            <a:rPr lang="en-US" sz="1200" dirty="0" smtClean="0">
              <a:solidFill>
                <a:schemeClr val="tx1"/>
              </a:solidFill>
            </a:rPr>
            <a:t> </a:t>
          </a:r>
          <a:r>
            <a:rPr lang="en-US" sz="1200" dirty="0" err="1" smtClean="0">
              <a:solidFill>
                <a:schemeClr val="tx1"/>
              </a:solidFill>
            </a:rPr>
            <a:t>Acciones</a:t>
          </a:r>
          <a:r>
            <a:rPr lang="en-US" sz="1200" dirty="0" smtClean="0">
              <a:solidFill>
                <a:schemeClr val="tx1"/>
              </a:solidFill>
            </a:rPr>
            <a:t> </a:t>
          </a:r>
          <a:r>
            <a:rPr lang="en-US" sz="1200" dirty="0" err="1" smtClean="0">
              <a:solidFill>
                <a:schemeClr val="tx1"/>
              </a:solidFill>
            </a:rPr>
            <a:t>Estratégicas</a:t>
          </a:r>
          <a:endParaRPr lang="es-EC" sz="1200" dirty="0">
            <a:solidFill>
              <a:schemeClr val="tx1"/>
            </a:solidFill>
          </a:endParaRPr>
        </a:p>
      </dgm:t>
    </dgm:pt>
    <dgm:pt modelId="{408C2308-2183-4B90-A5A4-A88B29C95142}" type="parTrans" cxnId="{73DCBB4B-7FEE-432C-8038-1388159D2C3A}">
      <dgm:prSet/>
      <dgm:spPr/>
      <dgm:t>
        <a:bodyPr/>
        <a:lstStyle/>
        <a:p>
          <a:endParaRPr lang="es-EC" sz="2000">
            <a:solidFill>
              <a:schemeClr val="tx1"/>
            </a:solidFill>
          </a:endParaRPr>
        </a:p>
      </dgm:t>
    </dgm:pt>
    <dgm:pt modelId="{F90D415F-DE80-4B5B-AEF3-9C9A527D2475}" type="sibTrans" cxnId="{73DCBB4B-7FEE-432C-8038-1388159D2C3A}">
      <dgm:prSet custT="1"/>
      <dgm:spPr/>
      <dgm:t>
        <a:bodyPr/>
        <a:lstStyle/>
        <a:p>
          <a:endParaRPr lang="es-EC" sz="800">
            <a:solidFill>
              <a:schemeClr val="tx1"/>
            </a:solidFill>
          </a:endParaRPr>
        </a:p>
      </dgm:t>
    </dgm:pt>
    <dgm:pt modelId="{FFF959CF-CC83-4393-9425-5C3A9BC1CD48}">
      <dgm:prSet phldrT="[Texto]" custT="1"/>
      <dgm:spPr/>
      <dgm:t>
        <a:bodyPr/>
        <a:lstStyle/>
        <a:p>
          <a:r>
            <a:rPr lang="en-US" sz="1100" dirty="0" err="1" smtClean="0">
              <a:solidFill>
                <a:schemeClr val="tx1"/>
              </a:solidFill>
            </a:rPr>
            <a:t>Objetivo</a:t>
          </a:r>
          <a:r>
            <a:rPr lang="en-US" sz="1100" dirty="0" smtClean="0">
              <a:solidFill>
                <a:schemeClr val="tx1"/>
              </a:solidFill>
            </a:rPr>
            <a:t> de </a:t>
          </a:r>
          <a:r>
            <a:rPr lang="en-US" sz="1100" dirty="0" err="1" smtClean="0">
              <a:solidFill>
                <a:schemeClr val="tx1"/>
              </a:solidFill>
            </a:rPr>
            <a:t>encontrar</a:t>
          </a:r>
          <a:r>
            <a:rPr lang="en-US" sz="1100" dirty="0" smtClean="0">
              <a:solidFill>
                <a:schemeClr val="tx1"/>
              </a:solidFill>
            </a:rPr>
            <a:t> </a:t>
          </a:r>
          <a:r>
            <a:rPr lang="en-US" sz="1100" dirty="0" err="1" smtClean="0">
              <a:solidFill>
                <a:schemeClr val="tx1"/>
              </a:solidFill>
            </a:rPr>
            <a:t>áreas</a:t>
          </a:r>
          <a:r>
            <a:rPr lang="en-US" sz="1100" dirty="0" smtClean="0">
              <a:solidFill>
                <a:schemeClr val="tx1"/>
              </a:solidFill>
            </a:rPr>
            <a:t> con </a:t>
          </a:r>
          <a:r>
            <a:rPr lang="en-US" sz="1100" dirty="0" err="1" smtClean="0">
              <a:solidFill>
                <a:schemeClr val="tx1"/>
              </a:solidFill>
            </a:rPr>
            <a:t>oportunidad</a:t>
          </a:r>
          <a:endParaRPr lang="es-EC" sz="1100" dirty="0">
            <a:solidFill>
              <a:schemeClr val="tx1"/>
            </a:solidFill>
          </a:endParaRPr>
        </a:p>
      </dgm:t>
    </dgm:pt>
    <dgm:pt modelId="{F0A95D3F-F4F0-48C1-8C35-3C277BE8233C}" type="parTrans" cxnId="{C727EBF9-063F-4BEE-A6C0-3A8A79BA0CAE}">
      <dgm:prSet/>
      <dgm:spPr/>
      <dgm:t>
        <a:bodyPr/>
        <a:lstStyle/>
        <a:p>
          <a:endParaRPr lang="es-EC" sz="2000">
            <a:solidFill>
              <a:schemeClr val="tx1"/>
            </a:solidFill>
          </a:endParaRPr>
        </a:p>
      </dgm:t>
    </dgm:pt>
    <dgm:pt modelId="{B6D2D1B3-018F-4135-B53F-EA0CDB142078}" type="sibTrans" cxnId="{C727EBF9-063F-4BEE-A6C0-3A8A79BA0CAE}">
      <dgm:prSet custT="1"/>
      <dgm:spPr/>
      <dgm:t>
        <a:bodyPr/>
        <a:lstStyle/>
        <a:p>
          <a:endParaRPr lang="es-EC" sz="800">
            <a:solidFill>
              <a:schemeClr val="tx1"/>
            </a:solidFill>
          </a:endParaRPr>
        </a:p>
      </dgm:t>
    </dgm:pt>
    <dgm:pt modelId="{553D5873-947D-4BD5-9BD9-8BDD56855A10}">
      <dgm:prSet phldrT="[Texto]" custT="1"/>
      <dgm:spPr/>
      <dgm:t>
        <a:bodyPr/>
        <a:lstStyle/>
        <a:p>
          <a:r>
            <a:rPr lang="en-US" sz="1200" dirty="0" smtClean="0">
              <a:solidFill>
                <a:schemeClr val="tx1"/>
              </a:solidFill>
            </a:rPr>
            <a:t>Para </a:t>
          </a:r>
          <a:r>
            <a:rPr lang="en-US" sz="1200" dirty="0" err="1" smtClean="0">
              <a:solidFill>
                <a:schemeClr val="tx1"/>
              </a:solidFill>
            </a:rPr>
            <a:t>fortalecer</a:t>
          </a:r>
          <a:r>
            <a:rPr lang="en-US" sz="1200" dirty="0" smtClean="0">
              <a:solidFill>
                <a:schemeClr val="tx1"/>
              </a:solidFill>
            </a:rPr>
            <a:t> la </a:t>
          </a:r>
          <a:r>
            <a:rPr lang="en-US" sz="1200" dirty="0" err="1" smtClean="0">
              <a:solidFill>
                <a:schemeClr val="tx1"/>
              </a:solidFill>
            </a:rPr>
            <a:t>direccion</a:t>
          </a:r>
          <a:r>
            <a:rPr lang="en-US" sz="1200" dirty="0" smtClean="0">
              <a:solidFill>
                <a:schemeClr val="tx1"/>
              </a:solidFill>
            </a:rPr>
            <a:t> del </a:t>
          </a:r>
          <a:r>
            <a:rPr lang="en-US" sz="1200" dirty="0" err="1" smtClean="0">
              <a:solidFill>
                <a:schemeClr val="tx1"/>
              </a:solidFill>
            </a:rPr>
            <a:t>negocio</a:t>
          </a:r>
          <a:endParaRPr lang="es-EC" sz="1200" dirty="0">
            <a:solidFill>
              <a:schemeClr val="tx1"/>
            </a:solidFill>
          </a:endParaRPr>
        </a:p>
      </dgm:t>
    </dgm:pt>
    <dgm:pt modelId="{F440A772-7162-48AE-8BBF-9DFE14C37AA0}" type="parTrans" cxnId="{7A12DECD-A627-4DFE-8FEA-721F6BE4C3AC}">
      <dgm:prSet/>
      <dgm:spPr/>
      <dgm:t>
        <a:bodyPr/>
        <a:lstStyle/>
        <a:p>
          <a:endParaRPr lang="es-EC" sz="2000">
            <a:solidFill>
              <a:schemeClr val="tx1"/>
            </a:solidFill>
          </a:endParaRPr>
        </a:p>
      </dgm:t>
    </dgm:pt>
    <dgm:pt modelId="{90B1C821-4F5C-480F-BF16-EF029274EC8F}" type="sibTrans" cxnId="{7A12DECD-A627-4DFE-8FEA-721F6BE4C3AC}">
      <dgm:prSet custT="1"/>
      <dgm:spPr/>
      <dgm:t>
        <a:bodyPr/>
        <a:lstStyle/>
        <a:p>
          <a:endParaRPr lang="es-EC" sz="800">
            <a:solidFill>
              <a:schemeClr val="tx1"/>
            </a:solidFill>
          </a:endParaRPr>
        </a:p>
      </dgm:t>
    </dgm:pt>
    <dgm:pt modelId="{2247E990-765C-440F-BA76-DC00BF7E9339}" type="pres">
      <dgm:prSet presAssocID="{4719E5FA-39CA-4148-AC9C-A403845129A5}" presName="cycle" presStyleCnt="0">
        <dgm:presLayoutVars>
          <dgm:dir/>
          <dgm:resizeHandles val="exact"/>
        </dgm:presLayoutVars>
      </dgm:prSet>
      <dgm:spPr/>
      <dgm:t>
        <a:bodyPr/>
        <a:lstStyle/>
        <a:p>
          <a:endParaRPr lang="es-EC"/>
        </a:p>
      </dgm:t>
    </dgm:pt>
    <dgm:pt modelId="{E0324F2B-CC4D-4C74-A10A-A5C2C8E36B15}" type="pres">
      <dgm:prSet presAssocID="{AA65A400-9BA2-40DC-8AA8-901890466688}" presName="node" presStyleLbl="node1" presStyleIdx="0" presStyleCnt="7" custScaleX="178247">
        <dgm:presLayoutVars>
          <dgm:bulletEnabled val="1"/>
        </dgm:presLayoutVars>
      </dgm:prSet>
      <dgm:spPr/>
      <dgm:t>
        <a:bodyPr/>
        <a:lstStyle/>
        <a:p>
          <a:endParaRPr lang="es-EC"/>
        </a:p>
      </dgm:t>
    </dgm:pt>
    <dgm:pt modelId="{F32CD361-FD50-4B14-9287-4BE07E7784F5}" type="pres">
      <dgm:prSet presAssocID="{00456DB1-E2DB-47E3-B92F-1D26951BBC1D}" presName="sibTrans" presStyleLbl="sibTrans2D1" presStyleIdx="0" presStyleCnt="7"/>
      <dgm:spPr/>
      <dgm:t>
        <a:bodyPr/>
        <a:lstStyle/>
        <a:p>
          <a:endParaRPr lang="es-EC"/>
        </a:p>
      </dgm:t>
    </dgm:pt>
    <dgm:pt modelId="{B1AF91B8-21FC-41C3-A9EF-E32CC3C16EBE}" type="pres">
      <dgm:prSet presAssocID="{00456DB1-E2DB-47E3-B92F-1D26951BBC1D}" presName="connectorText" presStyleLbl="sibTrans2D1" presStyleIdx="0" presStyleCnt="7"/>
      <dgm:spPr/>
      <dgm:t>
        <a:bodyPr/>
        <a:lstStyle/>
        <a:p>
          <a:endParaRPr lang="es-EC"/>
        </a:p>
      </dgm:t>
    </dgm:pt>
    <dgm:pt modelId="{D1FD1276-77CF-4768-A87F-AA55569EB8E0}" type="pres">
      <dgm:prSet presAssocID="{9E828B38-3042-4FAA-80D8-A1DFA8D14F02}" presName="node" presStyleLbl="node1" presStyleIdx="1" presStyleCnt="7" custScaleX="194996">
        <dgm:presLayoutVars>
          <dgm:bulletEnabled val="1"/>
        </dgm:presLayoutVars>
      </dgm:prSet>
      <dgm:spPr/>
      <dgm:t>
        <a:bodyPr/>
        <a:lstStyle/>
        <a:p>
          <a:endParaRPr lang="es-EC"/>
        </a:p>
      </dgm:t>
    </dgm:pt>
    <dgm:pt modelId="{2D4F3C3E-8404-4A9F-A4F2-5035BFC85E9B}" type="pres">
      <dgm:prSet presAssocID="{C1E78635-ECE1-4989-8C43-5F1DAEC543A5}" presName="sibTrans" presStyleLbl="sibTrans2D1" presStyleIdx="1" presStyleCnt="7"/>
      <dgm:spPr/>
      <dgm:t>
        <a:bodyPr/>
        <a:lstStyle/>
        <a:p>
          <a:endParaRPr lang="es-EC"/>
        </a:p>
      </dgm:t>
    </dgm:pt>
    <dgm:pt modelId="{C8FC46DD-E5A0-4DEB-8E37-E1124E5FBA70}" type="pres">
      <dgm:prSet presAssocID="{C1E78635-ECE1-4989-8C43-5F1DAEC543A5}" presName="connectorText" presStyleLbl="sibTrans2D1" presStyleIdx="1" presStyleCnt="7"/>
      <dgm:spPr/>
      <dgm:t>
        <a:bodyPr/>
        <a:lstStyle/>
        <a:p>
          <a:endParaRPr lang="es-EC"/>
        </a:p>
      </dgm:t>
    </dgm:pt>
    <dgm:pt modelId="{9761D113-4C7A-4A77-B6D7-DEE1572E6A71}" type="pres">
      <dgm:prSet presAssocID="{38229F6A-C0A5-4ED6-AD49-E48725140CA9}" presName="node" presStyleLbl="node1" presStyleIdx="2" presStyleCnt="7" custScaleX="179658">
        <dgm:presLayoutVars>
          <dgm:bulletEnabled val="1"/>
        </dgm:presLayoutVars>
      </dgm:prSet>
      <dgm:spPr/>
      <dgm:t>
        <a:bodyPr/>
        <a:lstStyle/>
        <a:p>
          <a:endParaRPr lang="es-EC"/>
        </a:p>
      </dgm:t>
    </dgm:pt>
    <dgm:pt modelId="{315C2D11-D092-46F2-B8FD-63033B06412D}" type="pres">
      <dgm:prSet presAssocID="{2F112BC7-52F5-4BBE-ABFD-318E11B343AF}" presName="sibTrans" presStyleLbl="sibTrans2D1" presStyleIdx="2" presStyleCnt="7"/>
      <dgm:spPr/>
      <dgm:t>
        <a:bodyPr/>
        <a:lstStyle/>
        <a:p>
          <a:endParaRPr lang="es-EC"/>
        </a:p>
      </dgm:t>
    </dgm:pt>
    <dgm:pt modelId="{4C46555D-203E-4D0E-B94B-B4411406CCAD}" type="pres">
      <dgm:prSet presAssocID="{2F112BC7-52F5-4BBE-ABFD-318E11B343AF}" presName="connectorText" presStyleLbl="sibTrans2D1" presStyleIdx="2" presStyleCnt="7"/>
      <dgm:spPr/>
      <dgm:t>
        <a:bodyPr/>
        <a:lstStyle/>
        <a:p>
          <a:endParaRPr lang="es-EC"/>
        </a:p>
      </dgm:t>
    </dgm:pt>
    <dgm:pt modelId="{59F5E46F-0B41-4325-B471-269F435CFB24}" type="pres">
      <dgm:prSet presAssocID="{70E228AF-DC16-4994-B4C1-56A7C1A7BCF3}" presName="node" presStyleLbl="node1" presStyleIdx="3" presStyleCnt="7" custScaleX="180300">
        <dgm:presLayoutVars>
          <dgm:bulletEnabled val="1"/>
        </dgm:presLayoutVars>
      </dgm:prSet>
      <dgm:spPr/>
      <dgm:t>
        <a:bodyPr/>
        <a:lstStyle/>
        <a:p>
          <a:endParaRPr lang="es-EC"/>
        </a:p>
      </dgm:t>
    </dgm:pt>
    <dgm:pt modelId="{92FEC700-CE26-4C85-BC04-99E165CDA3CF}" type="pres">
      <dgm:prSet presAssocID="{79332DED-48FF-49B6-8394-AACF29E6ADA9}" presName="sibTrans" presStyleLbl="sibTrans2D1" presStyleIdx="3" presStyleCnt="7"/>
      <dgm:spPr/>
      <dgm:t>
        <a:bodyPr/>
        <a:lstStyle/>
        <a:p>
          <a:endParaRPr lang="es-EC"/>
        </a:p>
      </dgm:t>
    </dgm:pt>
    <dgm:pt modelId="{B9DE8A81-2008-4B0A-A44A-B19D7162A913}" type="pres">
      <dgm:prSet presAssocID="{79332DED-48FF-49B6-8394-AACF29E6ADA9}" presName="connectorText" presStyleLbl="sibTrans2D1" presStyleIdx="3" presStyleCnt="7"/>
      <dgm:spPr/>
      <dgm:t>
        <a:bodyPr/>
        <a:lstStyle/>
        <a:p>
          <a:endParaRPr lang="es-EC"/>
        </a:p>
      </dgm:t>
    </dgm:pt>
    <dgm:pt modelId="{771496EE-4F88-42D1-BF59-F80E17E20D9A}" type="pres">
      <dgm:prSet presAssocID="{FFF959CF-CC83-4393-9425-5C3A9BC1CD48}" presName="node" presStyleLbl="node1" presStyleIdx="4" presStyleCnt="7" custScaleX="169333" custRadScaleRad="109150" custRadScaleInc="42250">
        <dgm:presLayoutVars>
          <dgm:bulletEnabled val="1"/>
        </dgm:presLayoutVars>
      </dgm:prSet>
      <dgm:spPr/>
      <dgm:t>
        <a:bodyPr/>
        <a:lstStyle/>
        <a:p>
          <a:endParaRPr lang="es-EC"/>
        </a:p>
      </dgm:t>
    </dgm:pt>
    <dgm:pt modelId="{9E768FB1-5181-4B20-838C-7F076E09E8D2}" type="pres">
      <dgm:prSet presAssocID="{B6D2D1B3-018F-4135-B53F-EA0CDB142078}" presName="sibTrans" presStyleLbl="sibTrans2D1" presStyleIdx="4" presStyleCnt="7"/>
      <dgm:spPr/>
      <dgm:t>
        <a:bodyPr/>
        <a:lstStyle/>
        <a:p>
          <a:endParaRPr lang="es-EC"/>
        </a:p>
      </dgm:t>
    </dgm:pt>
    <dgm:pt modelId="{B420CA45-BE8A-4054-8944-9EA32731C25D}" type="pres">
      <dgm:prSet presAssocID="{B6D2D1B3-018F-4135-B53F-EA0CDB142078}" presName="connectorText" presStyleLbl="sibTrans2D1" presStyleIdx="4" presStyleCnt="7"/>
      <dgm:spPr/>
      <dgm:t>
        <a:bodyPr/>
        <a:lstStyle/>
        <a:p>
          <a:endParaRPr lang="es-EC"/>
        </a:p>
      </dgm:t>
    </dgm:pt>
    <dgm:pt modelId="{0216F9EE-6368-4385-BB41-3B3B1647080D}" type="pres">
      <dgm:prSet presAssocID="{6B2DFF52-6459-43BE-83C5-CB643D8D9C00}" presName="node" presStyleLbl="node1" presStyleIdx="5" presStyleCnt="7" custScaleX="194473">
        <dgm:presLayoutVars>
          <dgm:bulletEnabled val="1"/>
        </dgm:presLayoutVars>
      </dgm:prSet>
      <dgm:spPr/>
      <dgm:t>
        <a:bodyPr/>
        <a:lstStyle/>
        <a:p>
          <a:endParaRPr lang="es-EC"/>
        </a:p>
      </dgm:t>
    </dgm:pt>
    <dgm:pt modelId="{FBDE7A43-B145-4ABC-9930-15529609C3CB}" type="pres">
      <dgm:prSet presAssocID="{F90D415F-DE80-4B5B-AEF3-9C9A527D2475}" presName="sibTrans" presStyleLbl="sibTrans2D1" presStyleIdx="5" presStyleCnt="7"/>
      <dgm:spPr/>
      <dgm:t>
        <a:bodyPr/>
        <a:lstStyle/>
        <a:p>
          <a:endParaRPr lang="es-EC"/>
        </a:p>
      </dgm:t>
    </dgm:pt>
    <dgm:pt modelId="{3AF493C6-6556-4FD0-88F0-932EB37C1906}" type="pres">
      <dgm:prSet presAssocID="{F90D415F-DE80-4B5B-AEF3-9C9A527D2475}" presName="connectorText" presStyleLbl="sibTrans2D1" presStyleIdx="5" presStyleCnt="7"/>
      <dgm:spPr/>
      <dgm:t>
        <a:bodyPr/>
        <a:lstStyle/>
        <a:p>
          <a:endParaRPr lang="es-EC"/>
        </a:p>
      </dgm:t>
    </dgm:pt>
    <dgm:pt modelId="{4BF0B0EB-55E6-4BE2-83AE-6C32371A12E4}" type="pres">
      <dgm:prSet presAssocID="{553D5873-947D-4BD5-9BD9-8BDD56855A10}" presName="node" presStyleLbl="node1" presStyleIdx="6" presStyleCnt="7" custScaleX="183556">
        <dgm:presLayoutVars>
          <dgm:bulletEnabled val="1"/>
        </dgm:presLayoutVars>
      </dgm:prSet>
      <dgm:spPr/>
      <dgm:t>
        <a:bodyPr/>
        <a:lstStyle/>
        <a:p>
          <a:endParaRPr lang="es-EC"/>
        </a:p>
      </dgm:t>
    </dgm:pt>
    <dgm:pt modelId="{88026123-3FD9-42D1-A0CE-64E85D031BBA}" type="pres">
      <dgm:prSet presAssocID="{90B1C821-4F5C-480F-BF16-EF029274EC8F}" presName="sibTrans" presStyleLbl="sibTrans2D1" presStyleIdx="6" presStyleCnt="7"/>
      <dgm:spPr/>
      <dgm:t>
        <a:bodyPr/>
        <a:lstStyle/>
        <a:p>
          <a:endParaRPr lang="es-EC"/>
        </a:p>
      </dgm:t>
    </dgm:pt>
    <dgm:pt modelId="{6803D542-51BB-4BAE-8594-78CD2DB2C8C3}" type="pres">
      <dgm:prSet presAssocID="{90B1C821-4F5C-480F-BF16-EF029274EC8F}" presName="connectorText" presStyleLbl="sibTrans2D1" presStyleIdx="6" presStyleCnt="7"/>
      <dgm:spPr/>
      <dgm:t>
        <a:bodyPr/>
        <a:lstStyle/>
        <a:p>
          <a:endParaRPr lang="es-EC"/>
        </a:p>
      </dgm:t>
    </dgm:pt>
  </dgm:ptLst>
  <dgm:cxnLst>
    <dgm:cxn modelId="{C727EBF9-063F-4BEE-A6C0-3A8A79BA0CAE}" srcId="{4719E5FA-39CA-4148-AC9C-A403845129A5}" destId="{FFF959CF-CC83-4393-9425-5C3A9BC1CD48}" srcOrd="4" destOrd="0" parTransId="{F0A95D3F-F4F0-48C1-8C35-3C277BE8233C}" sibTransId="{B6D2D1B3-018F-4135-B53F-EA0CDB142078}"/>
    <dgm:cxn modelId="{3A204EDD-AD20-4E49-8293-2D08CAEA250F}" type="presOf" srcId="{6B2DFF52-6459-43BE-83C5-CB643D8D9C00}" destId="{0216F9EE-6368-4385-BB41-3B3B1647080D}" srcOrd="0" destOrd="0" presId="urn:microsoft.com/office/officeart/2005/8/layout/cycle2"/>
    <dgm:cxn modelId="{AA9CA3D2-B282-4DED-86B3-92558B667E7F}" type="presOf" srcId="{AA65A400-9BA2-40DC-8AA8-901890466688}" destId="{E0324F2B-CC4D-4C74-A10A-A5C2C8E36B15}" srcOrd="0" destOrd="0" presId="urn:microsoft.com/office/officeart/2005/8/layout/cycle2"/>
    <dgm:cxn modelId="{9DD2E36D-DBB7-448A-A3B6-8FD4E112C29F}" srcId="{4719E5FA-39CA-4148-AC9C-A403845129A5}" destId="{38229F6A-C0A5-4ED6-AD49-E48725140CA9}" srcOrd="2" destOrd="0" parTransId="{C7C8A3C7-57D2-4AD4-98A8-ED5F13426E21}" sibTransId="{2F112BC7-52F5-4BBE-ABFD-318E11B343AF}"/>
    <dgm:cxn modelId="{C1814131-9B87-48C9-BD47-26E8F8188293}" type="presOf" srcId="{9E828B38-3042-4FAA-80D8-A1DFA8D14F02}" destId="{D1FD1276-77CF-4768-A87F-AA55569EB8E0}" srcOrd="0" destOrd="0" presId="urn:microsoft.com/office/officeart/2005/8/layout/cycle2"/>
    <dgm:cxn modelId="{BF90B75A-29D4-4344-97B5-69DBCDA42089}" type="presOf" srcId="{C1E78635-ECE1-4989-8C43-5F1DAEC543A5}" destId="{2D4F3C3E-8404-4A9F-A4F2-5035BFC85E9B}" srcOrd="0" destOrd="0" presId="urn:microsoft.com/office/officeart/2005/8/layout/cycle2"/>
    <dgm:cxn modelId="{19C66AA0-4DBA-4160-8DAF-E04944457023}" type="presOf" srcId="{FFF959CF-CC83-4393-9425-5C3A9BC1CD48}" destId="{771496EE-4F88-42D1-BF59-F80E17E20D9A}" srcOrd="0" destOrd="0" presId="urn:microsoft.com/office/officeart/2005/8/layout/cycle2"/>
    <dgm:cxn modelId="{517AF90F-A806-46E2-A683-50A12D653B65}" type="presOf" srcId="{38229F6A-C0A5-4ED6-AD49-E48725140CA9}" destId="{9761D113-4C7A-4A77-B6D7-DEE1572E6A71}" srcOrd="0" destOrd="0" presId="urn:microsoft.com/office/officeart/2005/8/layout/cycle2"/>
    <dgm:cxn modelId="{55E63127-5183-4FF9-A89C-ED668D77C273}" type="presOf" srcId="{F90D415F-DE80-4B5B-AEF3-9C9A527D2475}" destId="{3AF493C6-6556-4FD0-88F0-932EB37C1906}" srcOrd="1" destOrd="0" presId="urn:microsoft.com/office/officeart/2005/8/layout/cycle2"/>
    <dgm:cxn modelId="{B65320CF-7B2F-4A5D-8FBC-FDA11BB5D2BE}" type="presOf" srcId="{90B1C821-4F5C-480F-BF16-EF029274EC8F}" destId="{6803D542-51BB-4BAE-8594-78CD2DB2C8C3}" srcOrd="1" destOrd="0" presId="urn:microsoft.com/office/officeart/2005/8/layout/cycle2"/>
    <dgm:cxn modelId="{BFEDAAF7-1CB4-41D9-BDA1-FFA85422266C}" type="presOf" srcId="{2F112BC7-52F5-4BBE-ABFD-318E11B343AF}" destId="{4C46555D-203E-4D0E-B94B-B4411406CCAD}" srcOrd="1" destOrd="0" presId="urn:microsoft.com/office/officeart/2005/8/layout/cycle2"/>
    <dgm:cxn modelId="{73DCBB4B-7FEE-432C-8038-1388159D2C3A}" srcId="{4719E5FA-39CA-4148-AC9C-A403845129A5}" destId="{6B2DFF52-6459-43BE-83C5-CB643D8D9C00}" srcOrd="5" destOrd="0" parTransId="{408C2308-2183-4B90-A5A4-A88B29C95142}" sibTransId="{F90D415F-DE80-4B5B-AEF3-9C9A527D2475}"/>
    <dgm:cxn modelId="{1E5D0F05-9559-4A20-9AE2-462AFCD02498}" type="presOf" srcId="{90B1C821-4F5C-480F-BF16-EF029274EC8F}" destId="{88026123-3FD9-42D1-A0CE-64E85D031BBA}" srcOrd="0" destOrd="0" presId="urn:microsoft.com/office/officeart/2005/8/layout/cycle2"/>
    <dgm:cxn modelId="{6B781401-AAE2-47AF-975C-64CC0BA11747}" srcId="{4719E5FA-39CA-4148-AC9C-A403845129A5}" destId="{9E828B38-3042-4FAA-80D8-A1DFA8D14F02}" srcOrd="1" destOrd="0" parTransId="{F332D45F-8500-4A3D-81DD-080912791FFB}" sibTransId="{C1E78635-ECE1-4989-8C43-5F1DAEC543A5}"/>
    <dgm:cxn modelId="{222CEAA0-5826-463B-846A-6E72F6FCAF84}" srcId="{4719E5FA-39CA-4148-AC9C-A403845129A5}" destId="{70E228AF-DC16-4994-B4C1-56A7C1A7BCF3}" srcOrd="3" destOrd="0" parTransId="{47CC2CF7-DCE4-4CB1-85D8-9F607776C7D3}" sibTransId="{79332DED-48FF-49B6-8394-AACF29E6ADA9}"/>
    <dgm:cxn modelId="{A2CFFF95-2C88-406C-ABC6-3A14C2097BC8}" type="presOf" srcId="{B6D2D1B3-018F-4135-B53F-EA0CDB142078}" destId="{B420CA45-BE8A-4054-8944-9EA32731C25D}" srcOrd="1" destOrd="0" presId="urn:microsoft.com/office/officeart/2005/8/layout/cycle2"/>
    <dgm:cxn modelId="{1DE49784-F874-4BA2-974F-7ED7E914A101}" type="presOf" srcId="{B6D2D1B3-018F-4135-B53F-EA0CDB142078}" destId="{9E768FB1-5181-4B20-838C-7F076E09E8D2}" srcOrd="0" destOrd="0" presId="urn:microsoft.com/office/officeart/2005/8/layout/cycle2"/>
    <dgm:cxn modelId="{05D3F9CB-B62F-40EB-97C5-B0DAE7D2E3EB}" type="presOf" srcId="{2F112BC7-52F5-4BBE-ABFD-318E11B343AF}" destId="{315C2D11-D092-46F2-B8FD-63033B06412D}" srcOrd="0" destOrd="0" presId="urn:microsoft.com/office/officeart/2005/8/layout/cycle2"/>
    <dgm:cxn modelId="{6286D928-EBF1-40F7-B336-9C68AB68DDCD}" type="presOf" srcId="{553D5873-947D-4BD5-9BD9-8BDD56855A10}" destId="{4BF0B0EB-55E6-4BE2-83AE-6C32371A12E4}" srcOrd="0" destOrd="0" presId="urn:microsoft.com/office/officeart/2005/8/layout/cycle2"/>
    <dgm:cxn modelId="{5ED3EB78-9383-4D47-9D82-E7FF4C0C8F2C}" type="presOf" srcId="{79332DED-48FF-49B6-8394-AACF29E6ADA9}" destId="{92FEC700-CE26-4C85-BC04-99E165CDA3CF}" srcOrd="0" destOrd="0" presId="urn:microsoft.com/office/officeart/2005/8/layout/cycle2"/>
    <dgm:cxn modelId="{680D0200-D4D8-4BE3-A606-3C8A4CA4B94B}" type="presOf" srcId="{79332DED-48FF-49B6-8394-AACF29E6ADA9}" destId="{B9DE8A81-2008-4B0A-A44A-B19D7162A913}" srcOrd="1" destOrd="0" presId="urn:microsoft.com/office/officeart/2005/8/layout/cycle2"/>
    <dgm:cxn modelId="{92E4376E-A220-42E6-97CF-864B2326A67A}" type="presOf" srcId="{70E228AF-DC16-4994-B4C1-56A7C1A7BCF3}" destId="{59F5E46F-0B41-4325-B471-269F435CFB24}" srcOrd="0" destOrd="0" presId="urn:microsoft.com/office/officeart/2005/8/layout/cycle2"/>
    <dgm:cxn modelId="{7A12DECD-A627-4DFE-8FEA-721F6BE4C3AC}" srcId="{4719E5FA-39CA-4148-AC9C-A403845129A5}" destId="{553D5873-947D-4BD5-9BD9-8BDD56855A10}" srcOrd="6" destOrd="0" parTransId="{F440A772-7162-48AE-8BBF-9DFE14C37AA0}" sibTransId="{90B1C821-4F5C-480F-BF16-EF029274EC8F}"/>
    <dgm:cxn modelId="{AE7F876C-074D-4FEE-B5FE-9A435A83B0D5}" srcId="{4719E5FA-39CA-4148-AC9C-A403845129A5}" destId="{AA65A400-9BA2-40DC-8AA8-901890466688}" srcOrd="0" destOrd="0" parTransId="{5388FA11-C1C0-45FC-BFED-A2C335FDD45B}" sibTransId="{00456DB1-E2DB-47E3-B92F-1D26951BBC1D}"/>
    <dgm:cxn modelId="{CE65895A-95A0-49D5-87B6-25570C238040}" type="presOf" srcId="{F90D415F-DE80-4B5B-AEF3-9C9A527D2475}" destId="{FBDE7A43-B145-4ABC-9930-15529609C3CB}" srcOrd="0" destOrd="0" presId="urn:microsoft.com/office/officeart/2005/8/layout/cycle2"/>
    <dgm:cxn modelId="{F0787658-C9FA-47A7-B4F0-D14E5B9F101B}" type="presOf" srcId="{00456DB1-E2DB-47E3-B92F-1D26951BBC1D}" destId="{B1AF91B8-21FC-41C3-A9EF-E32CC3C16EBE}" srcOrd="1" destOrd="0" presId="urn:microsoft.com/office/officeart/2005/8/layout/cycle2"/>
    <dgm:cxn modelId="{5D917A3E-EB7B-415E-9D43-93B31DCF955E}" type="presOf" srcId="{00456DB1-E2DB-47E3-B92F-1D26951BBC1D}" destId="{F32CD361-FD50-4B14-9287-4BE07E7784F5}" srcOrd="0" destOrd="0" presId="urn:microsoft.com/office/officeart/2005/8/layout/cycle2"/>
    <dgm:cxn modelId="{4B909824-3970-4C0A-BD34-3FA62B5579CD}" type="presOf" srcId="{C1E78635-ECE1-4989-8C43-5F1DAEC543A5}" destId="{C8FC46DD-E5A0-4DEB-8E37-E1124E5FBA70}" srcOrd="1" destOrd="0" presId="urn:microsoft.com/office/officeart/2005/8/layout/cycle2"/>
    <dgm:cxn modelId="{FC1A92B7-7072-4DBB-863A-2281732A6D47}" type="presOf" srcId="{4719E5FA-39CA-4148-AC9C-A403845129A5}" destId="{2247E990-765C-440F-BA76-DC00BF7E9339}" srcOrd="0" destOrd="0" presId="urn:microsoft.com/office/officeart/2005/8/layout/cycle2"/>
    <dgm:cxn modelId="{4AA7665B-49C4-4A37-8C28-DB7B58B60AF9}" type="presParOf" srcId="{2247E990-765C-440F-BA76-DC00BF7E9339}" destId="{E0324F2B-CC4D-4C74-A10A-A5C2C8E36B15}" srcOrd="0" destOrd="0" presId="urn:microsoft.com/office/officeart/2005/8/layout/cycle2"/>
    <dgm:cxn modelId="{9BF8D50D-3C7C-447D-B207-9CA4DCEDFC51}" type="presParOf" srcId="{2247E990-765C-440F-BA76-DC00BF7E9339}" destId="{F32CD361-FD50-4B14-9287-4BE07E7784F5}" srcOrd="1" destOrd="0" presId="urn:microsoft.com/office/officeart/2005/8/layout/cycle2"/>
    <dgm:cxn modelId="{6E25567D-5A0A-4201-B392-38BD4696937A}" type="presParOf" srcId="{F32CD361-FD50-4B14-9287-4BE07E7784F5}" destId="{B1AF91B8-21FC-41C3-A9EF-E32CC3C16EBE}" srcOrd="0" destOrd="0" presId="urn:microsoft.com/office/officeart/2005/8/layout/cycle2"/>
    <dgm:cxn modelId="{048FD2E6-81DB-42F5-876C-475017233842}" type="presParOf" srcId="{2247E990-765C-440F-BA76-DC00BF7E9339}" destId="{D1FD1276-77CF-4768-A87F-AA55569EB8E0}" srcOrd="2" destOrd="0" presId="urn:microsoft.com/office/officeart/2005/8/layout/cycle2"/>
    <dgm:cxn modelId="{7575A241-1E08-442F-8A89-7D0FEF9EC584}" type="presParOf" srcId="{2247E990-765C-440F-BA76-DC00BF7E9339}" destId="{2D4F3C3E-8404-4A9F-A4F2-5035BFC85E9B}" srcOrd="3" destOrd="0" presId="urn:microsoft.com/office/officeart/2005/8/layout/cycle2"/>
    <dgm:cxn modelId="{319E5C22-5523-48E6-9D10-8124F1D85A3F}" type="presParOf" srcId="{2D4F3C3E-8404-4A9F-A4F2-5035BFC85E9B}" destId="{C8FC46DD-E5A0-4DEB-8E37-E1124E5FBA70}" srcOrd="0" destOrd="0" presId="urn:microsoft.com/office/officeart/2005/8/layout/cycle2"/>
    <dgm:cxn modelId="{F9F99AFA-E648-4128-88D8-56D860D6B8EC}" type="presParOf" srcId="{2247E990-765C-440F-BA76-DC00BF7E9339}" destId="{9761D113-4C7A-4A77-B6D7-DEE1572E6A71}" srcOrd="4" destOrd="0" presId="urn:microsoft.com/office/officeart/2005/8/layout/cycle2"/>
    <dgm:cxn modelId="{C45C53F0-E6DB-4A07-BF53-A27841ED1716}" type="presParOf" srcId="{2247E990-765C-440F-BA76-DC00BF7E9339}" destId="{315C2D11-D092-46F2-B8FD-63033B06412D}" srcOrd="5" destOrd="0" presId="urn:microsoft.com/office/officeart/2005/8/layout/cycle2"/>
    <dgm:cxn modelId="{5F59B011-CA49-49CC-A538-BC8A749BDB85}" type="presParOf" srcId="{315C2D11-D092-46F2-B8FD-63033B06412D}" destId="{4C46555D-203E-4D0E-B94B-B4411406CCAD}" srcOrd="0" destOrd="0" presId="urn:microsoft.com/office/officeart/2005/8/layout/cycle2"/>
    <dgm:cxn modelId="{145C9283-A04E-49B3-A1D1-F2DD05BBEE1A}" type="presParOf" srcId="{2247E990-765C-440F-BA76-DC00BF7E9339}" destId="{59F5E46F-0B41-4325-B471-269F435CFB24}" srcOrd="6" destOrd="0" presId="urn:microsoft.com/office/officeart/2005/8/layout/cycle2"/>
    <dgm:cxn modelId="{7EA3F0A6-6529-4123-80C6-1FA8348D9D07}" type="presParOf" srcId="{2247E990-765C-440F-BA76-DC00BF7E9339}" destId="{92FEC700-CE26-4C85-BC04-99E165CDA3CF}" srcOrd="7" destOrd="0" presId="urn:microsoft.com/office/officeart/2005/8/layout/cycle2"/>
    <dgm:cxn modelId="{B52C22F4-52F4-4B2C-B310-690F89271EA9}" type="presParOf" srcId="{92FEC700-CE26-4C85-BC04-99E165CDA3CF}" destId="{B9DE8A81-2008-4B0A-A44A-B19D7162A913}" srcOrd="0" destOrd="0" presId="urn:microsoft.com/office/officeart/2005/8/layout/cycle2"/>
    <dgm:cxn modelId="{21C8B602-E13B-42E3-9B58-A65A8363A49F}" type="presParOf" srcId="{2247E990-765C-440F-BA76-DC00BF7E9339}" destId="{771496EE-4F88-42D1-BF59-F80E17E20D9A}" srcOrd="8" destOrd="0" presId="urn:microsoft.com/office/officeart/2005/8/layout/cycle2"/>
    <dgm:cxn modelId="{AC54CED5-BFAF-424D-8437-D1A1238F19B7}" type="presParOf" srcId="{2247E990-765C-440F-BA76-DC00BF7E9339}" destId="{9E768FB1-5181-4B20-838C-7F076E09E8D2}" srcOrd="9" destOrd="0" presId="urn:microsoft.com/office/officeart/2005/8/layout/cycle2"/>
    <dgm:cxn modelId="{6B84AE80-56BF-49F5-8356-943EFF7E994D}" type="presParOf" srcId="{9E768FB1-5181-4B20-838C-7F076E09E8D2}" destId="{B420CA45-BE8A-4054-8944-9EA32731C25D}" srcOrd="0" destOrd="0" presId="urn:microsoft.com/office/officeart/2005/8/layout/cycle2"/>
    <dgm:cxn modelId="{955831DF-9DE4-4CA7-B5AE-3711C1F5FBA4}" type="presParOf" srcId="{2247E990-765C-440F-BA76-DC00BF7E9339}" destId="{0216F9EE-6368-4385-BB41-3B3B1647080D}" srcOrd="10" destOrd="0" presId="urn:microsoft.com/office/officeart/2005/8/layout/cycle2"/>
    <dgm:cxn modelId="{4F4B7DC7-E2F2-4237-9660-3748E9626597}" type="presParOf" srcId="{2247E990-765C-440F-BA76-DC00BF7E9339}" destId="{FBDE7A43-B145-4ABC-9930-15529609C3CB}" srcOrd="11" destOrd="0" presId="urn:microsoft.com/office/officeart/2005/8/layout/cycle2"/>
    <dgm:cxn modelId="{22827B10-9BED-4E39-8D01-D98471835FA3}" type="presParOf" srcId="{FBDE7A43-B145-4ABC-9930-15529609C3CB}" destId="{3AF493C6-6556-4FD0-88F0-932EB37C1906}" srcOrd="0" destOrd="0" presId="urn:microsoft.com/office/officeart/2005/8/layout/cycle2"/>
    <dgm:cxn modelId="{370B9290-4DBE-40B3-BE7B-7A42F81ACACF}" type="presParOf" srcId="{2247E990-765C-440F-BA76-DC00BF7E9339}" destId="{4BF0B0EB-55E6-4BE2-83AE-6C32371A12E4}" srcOrd="12" destOrd="0" presId="urn:microsoft.com/office/officeart/2005/8/layout/cycle2"/>
    <dgm:cxn modelId="{EE3151C9-FDA0-4F92-B436-B0E79F06D632}" type="presParOf" srcId="{2247E990-765C-440F-BA76-DC00BF7E9339}" destId="{88026123-3FD9-42D1-A0CE-64E85D031BBA}" srcOrd="13" destOrd="0" presId="urn:microsoft.com/office/officeart/2005/8/layout/cycle2"/>
    <dgm:cxn modelId="{92E5E429-1DF9-40DF-94E4-958052916530}" type="presParOf" srcId="{88026123-3FD9-42D1-A0CE-64E85D031BBA}" destId="{6803D542-51BB-4BAE-8594-78CD2DB2C8C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5B9AA4-E018-4710-8CF2-F34D59FBEEF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7B9B25E-0FEA-4AAD-89F5-483A8DD601CC}">
      <dgm:prSet phldrT="[Texto]" custT="1"/>
      <dgm:spPr/>
      <dgm:t>
        <a:bodyPr/>
        <a:lstStyle/>
        <a:p>
          <a:pPr algn="just"/>
          <a:r>
            <a:rPr lang="en-US" sz="1400" b="1" dirty="0" smtClean="0">
              <a:solidFill>
                <a:schemeClr val="tx1"/>
              </a:solidFill>
              <a:latin typeface="Calibri" panose="020F0502020204030204" pitchFamily="34" charset="0"/>
            </a:rPr>
            <a:t>ÍNDICES DE LIQUIDEZ.- </a:t>
          </a:r>
          <a:r>
            <a:rPr lang="es-EC" sz="1400" b="0" dirty="0" smtClean="0">
              <a:solidFill>
                <a:schemeClr val="tx1"/>
              </a:solidFill>
              <a:latin typeface="Calibri" panose="020F0502020204030204" pitchFamily="34" charset="0"/>
            </a:rPr>
            <a:t>utilizan para medir la capacidad que tiene una empresa para satisfacer sus obligaciones de corto plazo, a partir de ellas se pueden obtener muchos elementos de juicio sobre la solvencia de efectivo actual de la empresa y su capacidad para permanecer solvente en caso de situaciones adversas. En conclusión, se puede conocer que tan solvente es la empresa y cómo actuar si se presentan problemas de liquidez.</a:t>
          </a:r>
          <a:endParaRPr lang="es-EC" sz="1400" b="0" dirty="0">
            <a:solidFill>
              <a:schemeClr val="tx1"/>
            </a:solidFill>
            <a:latin typeface="Calibri" panose="020F0502020204030204" pitchFamily="34" charset="0"/>
          </a:endParaRPr>
        </a:p>
      </dgm:t>
    </dgm:pt>
    <dgm:pt modelId="{57866B33-4197-4263-9781-2BF6FB0BEF63}" type="parTrans" cxnId="{65EEC9CF-535A-422E-850D-79C1BA48F574}">
      <dgm:prSet/>
      <dgm:spPr/>
      <dgm:t>
        <a:bodyPr/>
        <a:lstStyle/>
        <a:p>
          <a:endParaRPr lang="es-EC"/>
        </a:p>
      </dgm:t>
    </dgm:pt>
    <dgm:pt modelId="{B1E73A1B-4898-42D2-AFF2-883EE499D0B1}" type="sibTrans" cxnId="{65EEC9CF-535A-422E-850D-79C1BA48F574}">
      <dgm:prSet/>
      <dgm:spPr/>
      <dgm:t>
        <a:bodyPr/>
        <a:lstStyle/>
        <a:p>
          <a:endParaRPr lang="es-EC"/>
        </a:p>
      </dgm:t>
    </dgm:pt>
    <dgm:pt modelId="{CB0F0F99-6DD9-4AEA-94CD-17C06B5594CD}">
      <dgm:prSet phldrT="[Texto]" custT="1"/>
      <dgm:spPr/>
      <dgm:t>
        <a:bodyPr/>
        <a:lstStyle/>
        <a:p>
          <a:pPr algn="just"/>
          <a:r>
            <a:rPr lang="en-US" sz="1400" b="1" dirty="0" smtClean="0">
              <a:solidFill>
                <a:schemeClr val="tx1"/>
              </a:solidFill>
              <a:latin typeface="Calibri" panose="020F0502020204030204" pitchFamily="34" charset="0"/>
            </a:rPr>
            <a:t>ÍNDICES DE ACTIVIDAD.- </a:t>
          </a:r>
          <a:r>
            <a:rPr lang="es-EC" sz="1400" b="0" dirty="0" smtClean="0">
              <a:solidFill>
                <a:schemeClr val="tx1"/>
              </a:solidFill>
              <a:latin typeface="Calibri" panose="020F0502020204030204" pitchFamily="34" charset="0"/>
            </a:rPr>
            <a:t>Las razones de actividad sirven para determinar la eficiencia de las empresas en el uso de sus activos</a:t>
          </a:r>
          <a:r>
            <a:rPr lang="es-ES" sz="1400" b="0" dirty="0" smtClean="0">
              <a:solidFill>
                <a:schemeClr val="tx1"/>
              </a:solidFill>
              <a:latin typeface="Calibri" panose="020F0502020204030204" pitchFamily="34" charset="0"/>
            </a:rPr>
            <a:t>, </a:t>
          </a:r>
          <a:r>
            <a:rPr lang="es-EC" sz="1400" b="0" dirty="0" smtClean="0">
              <a:solidFill>
                <a:schemeClr val="tx1"/>
              </a:solidFill>
              <a:latin typeface="Calibri" panose="020F0502020204030204" pitchFamily="34" charset="0"/>
            </a:rPr>
            <a:t>miden la efectividad con que la empresa emplea los recursos de que dispone. </a:t>
          </a:r>
          <a:endParaRPr lang="es-EC" sz="1400" b="0" dirty="0">
            <a:solidFill>
              <a:schemeClr val="tx1"/>
            </a:solidFill>
            <a:latin typeface="Calibri" panose="020F0502020204030204" pitchFamily="34" charset="0"/>
          </a:endParaRPr>
        </a:p>
      </dgm:t>
    </dgm:pt>
    <dgm:pt modelId="{01131A09-F3B5-4FA5-8205-E350E1A63B85}" type="parTrans" cxnId="{C5587F3C-F6AE-491F-8334-3ABAE21E0C49}">
      <dgm:prSet/>
      <dgm:spPr/>
      <dgm:t>
        <a:bodyPr/>
        <a:lstStyle/>
        <a:p>
          <a:endParaRPr lang="es-EC"/>
        </a:p>
      </dgm:t>
    </dgm:pt>
    <dgm:pt modelId="{D4285C89-89A4-404A-8CA2-776EF516D738}" type="sibTrans" cxnId="{C5587F3C-F6AE-491F-8334-3ABAE21E0C49}">
      <dgm:prSet/>
      <dgm:spPr/>
      <dgm:t>
        <a:bodyPr/>
        <a:lstStyle/>
        <a:p>
          <a:endParaRPr lang="es-EC"/>
        </a:p>
      </dgm:t>
    </dgm:pt>
    <dgm:pt modelId="{5013BCC3-F500-4E2E-8598-97F2451D890D}">
      <dgm:prSet phldrT="[Texto]" custT="1"/>
      <dgm:spPr/>
      <dgm:t>
        <a:bodyPr/>
        <a:lstStyle/>
        <a:p>
          <a:pPr algn="just"/>
          <a:r>
            <a:rPr lang="es-EC" sz="1400" b="1" dirty="0" smtClean="0">
              <a:solidFill>
                <a:schemeClr val="tx1"/>
              </a:solidFill>
              <a:latin typeface="Calibri" panose="020F0502020204030204" pitchFamily="34" charset="0"/>
            </a:rPr>
            <a:t>ÍNDICES DE ENDEUDAMIENTO.-  </a:t>
          </a:r>
          <a:r>
            <a:rPr lang="es-EC" sz="1400" b="0" dirty="0" smtClean="0">
              <a:solidFill>
                <a:schemeClr val="tx1"/>
              </a:solidFill>
              <a:latin typeface="Calibri" panose="020F0502020204030204" pitchFamily="34" charset="0"/>
            </a:rPr>
            <a:t>Las razones de endeudamiento miden el porcentaje de los activos de la empresa financiados por los acreedores “préstamos”. Estos índices permiten conocer en qué medida las distintas fuentes de financiamiento ayudan a financiar los diferentes activos, así como también cómo se encuentran estructuradas las fuentes de financiamiento de la empresa, dándonos cuenta la relación entre los recursos de terceros, permanentes y los recursos propios.</a:t>
          </a:r>
          <a:endParaRPr lang="es-EC" sz="1400" b="0" dirty="0">
            <a:solidFill>
              <a:schemeClr val="tx1"/>
            </a:solidFill>
            <a:latin typeface="Calibri" panose="020F0502020204030204" pitchFamily="34" charset="0"/>
          </a:endParaRPr>
        </a:p>
      </dgm:t>
    </dgm:pt>
    <dgm:pt modelId="{4F9844A8-12D6-4C8F-B4A4-F127A4E6C40E}" type="parTrans" cxnId="{6B413E32-096D-49FC-B207-E3F2CA56E59D}">
      <dgm:prSet/>
      <dgm:spPr/>
      <dgm:t>
        <a:bodyPr/>
        <a:lstStyle/>
        <a:p>
          <a:endParaRPr lang="es-EC"/>
        </a:p>
      </dgm:t>
    </dgm:pt>
    <dgm:pt modelId="{C3A6EAF4-6C45-41B4-8F80-6F302D7BCDAB}" type="sibTrans" cxnId="{6B413E32-096D-49FC-B207-E3F2CA56E59D}">
      <dgm:prSet/>
      <dgm:spPr/>
      <dgm:t>
        <a:bodyPr/>
        <a:lstStyle/>
        <a:p>
          <a:endParaRPr lang="es-EC"/>
        </a:p>
      </dgm:t>
    </dgm:pt>
    <dgm:pt modelId="{21C2D05B-16A3-4DB5-8EA7-DFD2118A4AD1}" type="pres">
      <dgm:prSet presAssocID="{6D5B9AA4-E018-4710-8CF2-F34D59FBEEFA}" presName="linear" presStyleCnt="0">
        <dgm:presLayoutVars>
          <dgm:dir/>
          <dgm:animLvl val="lvl"/>
          <dgm:resizeHandles val="exact"/>
        </dgm:presLayoutVars>
      </dgm:prSet>
      <dgm:spPr/>
      <dgm:t>
        <a:bodyPr/>
        <a:lstStyle/>
        <a:p>
          <a:endParaRPr lang="es-EC"/>
        </a:p>
      </dgm:t>
    </dgm:pt>
    <dgm:pt modelId="{A039B0EB-4F7F-457B-88D1-52765E9A9846}" type="pres">
      <dgm:prSet presAssocID="{87B9B25E-0FEA-4AAD-89F5-483A8DD601CC}" presName="parentLin" presStyleCnt="0"/>
      <dgm:spPr/>
    </dgm:pt>
    <dgm:pt modelId="{2B73966E-4840-4EB0-B8E9-409F4346743C}" type="pres">
      <dgm:prSet presAssocID="{87B9B25E-0FEA-4AAD-89F5-483A8DD601CC}" presName="parentLeftMargin" presStyleLbl="node1" presStyleIdx="0" presStyleCnt="3"/>
      <dgm:spPr/>
      <dgm:t>
        <a:bodyPr/>
        <a:lstStyle/>
        <a:p>
          <a:endParaRPr lang="es-EC"/>
        </a:p>
      </dgm:t>
    </dgm:pt>
    <dgm:pt modelId="{4D4C58EC-4404-4C2C-B152-ED5D5909A7A0}" type="pres">
      <dgm:prSet presAssocID="{87B9B25E-0FEA-4AAD-89F5-483A8DD601CC}" presName="parentText" presStyleLbl="node1" presStyleIdx="0" presStyleCnt="3" custScaleX="130602" custScaleY="153679">
        <dgm:presLayoutVars>
          <dgm:chMax val="0"/>
          <dgm:bulletEnabled val="1"/>
        </dgm:presLayoutVars>
      </dgm:prSet>
      <dgm:spPr/>
      <dgm:t>
        <a:bodyPr/>
        <a:lstStyle/>
        <a:p>
          <a:endParaRPr lang="es-EC"/>
        </a:p>
      </dgm:t>
    </dgm:pt>
    <dgm:pt modelId="{587C233C-E562-464A-921F-901DCEC3B392}" type="pres">
      <dgm:prSet presAssocID="{87B9B25E-0FEA-4AAD-89F5-483A8DD601CC}" presName="negativeSpace" presStyleCnt="0"/>
      <dgm:spPr/>
    </dgm:pt>
    <dgm:pt modelId="{92929FE0-2EF8-4428-9C0B-D3642ACCB1CE}" type="pres">
      <dgm:prSet presAssocID="{87B9B25E-0FEA-4AAD-89F5-483A8DD601CC}" presName="childText" presStyleLbl="conFgAcc1" presStyleIdx="0" presStyleCnt="3">
        <dgm:presLayoutVars>
          <dgm:bulletEnabled val="1"/>
        </dgm:presLayoutVars>
      </dgm:prSet>
      <dgm:spPr/>
    </dgm:pt>
    <dgm:pt modelId="{61CFA530-8CD4-422F-8AC0-0D8503BC14C1}" type="pres">
      <dgm:prSet presAssocID="{B1E73A1B-4898-42D2-AFF2-883EE499D0B1}" presName="spaceBetweenRectangles" presStyleCnt="0"/>
      <dgm:spPr/>
    </dgm:pt>
    <dgm:pt modelId="{879BFA12-AEC2-4AE8-B153-02254FAB75F4}" type="pres">
      <dgm:prSet presAssocID="{CB0F0F99-6DD9-4AEA-94CD-17C06B5594CD}" presName="parentLin" presStyleCnt="0"/>
      <dgm:spPr/>
    </dgm:pt>
    <dgm:pt modelId="{F29A0436-BA88-4E00-9232-D7C719C72537}" type="pres">
      <dgm:prSet presAssocID="{CB0F0F99-6DD9-4AEA-94CD-17C06B5594CD}" presName="parentLeftMargin" presStyleLbl="node1" presStyleIdx="0" presStyleCnt="3"/>
      <dgm:spPr/>
      <dgm:t>
        <a:bodyPr/>
        <a:lstStyle/>
        <a:p>
          <a:endParaRPr lang="es-EC"/>
        </a:p>
      </dgm:t>
    </dgm:pt>
    <dgm:pt modelId="{79555B0D-D066-4A63-89C7-5A45A724CD5C}" type="pres">
      <dgm:prSet presAssocID="{CB0F0F99-6DD9-4AEA-94CD-17C06B5594CD}" presName="parentText" presStyleLbl="node1" presStyleIdx="1" presStyleCnt="3" custScaleX="126417">
        <dgm:presLayoutVars>
          <dgm:chMax val="0"/>
          <dgm:bulletEnabled val="1"/>
        </dgm:presLayoutVars>
      </dgm:prSet>
      <dgm:spPr/>
      <dgm:t>
        <a:bodyPr/>
        <a:lstStyle/>
        <a:p>
          <a:endParaRPr lang="es-EC"/>
        </a:p>
      </dgm:t>
    </dgm:pt>
    <dgm:pt modelId="{4F53B336-AA1A-4979-99A7-14FF6F2E9FA0}" type="pres">
      <dgm:prSet presAssocID="{CB0F0F99-6DD9-4AEA-94CD-17C06B5594CD}" presName="negativeSpace" presStyleCnt="0"/>
      <dgm:spPr/>
    </dgm:pt>
    <dgm:pt modelId="{6381C84B-4B5D-4155-AECA-51DE09CB39FA}" type="pres">
      <dgm:prSet presAssocID="{CB0F0F99-6DD9-4AEA-94CD-17C06B5594CD}" presName="childText" presStyleLbl="conFgAcc1" presStyleIdx="1" presStyleCnt="3">
        <dgm:presLayoutVars>
          <dgm:bulletEnabled val="1"/>
        </dgm:presLayoutVars>
      </dgm:prSet>
      <dgm:spPr/>
    </dgm:pt>
    <dgm:pt modelId="{75B74CAB-4AD8-4F83-9EE2-2E5C9BFA0D0B}" type="pres">
      <dgm:prSet presAssocID="{D4285C89-89A4-404A-8CA2-776EF516D738}" presName="spaceBetweenRectangles" presStyleCnt="0"/>
      <dgm:spPr/>
    </dgm:pt>
    <dgm:pt modelId="{B8C65970-DCFA-43C8-8D2C-A8E911218B82}" type="pres">
      <dgm:prSet presAssocID="{5013BCC3-F500-4E2E-8598-97F2451D890D}" presName="parentLin" presStyleCnt="0"/>
      <dgm:spPr/>
    </dgm:pt>
    <dgm:pt modelId="{17CE0EDE-9E0E-4D52-8C40-9F4328FEE91B}" type="pres">
      <dgm:prSet presAssocID="{5013BCC3-F500-4E2E-8598-97F2451D890D}" presName="parentLeftMargin" presStyleLbl="node1" presStyleIdx="1" presStyleCnt="3"/>
      <dgm:spPr/>
      <dgm:t>
        <a:bodyPr/>
        <a:lstStyle/>
        <a:p>
          <a:endParaRPr lang="es-EC"/>
        </a:p>
      </dgm:t>
    </dgm:pt>
    <dgm:pt modelId="{A564CE96-CD33-469B-83D4-64C845BCD33A}" type="pres">
      <dgm:prSet presAssocID="{5013BCC3-F500-4E2E-8598-97F2451D890D}" presName="parentText" presStyleLbl="node1" presStyleIdx="2" presStyleCnt="3" custScaleX="119213" custScaleY="154926">
        <dgm:presLayoutVars>
          <dgm:chMax val="0"/>
          <dgm:bulletEnabled val="1"/>
        </dgm:presLayoutVars>
      </dgm:prSet>
      <dgm:spPr/>
      <dgm:t>
        <a:bodyPr/>
        <a:lstStyle/>
        <a:p>
          <a:endParaRPr lang="es-EC"/>
        </a:p>
      </dgm:t>
    </dgm:pt>
    <dgm:pt modelId="{ADA65972-BC1C-461B-9D7F-B5FB18BC2CF9}" type="pres">
      <dgm:prSet presAssocID="{5013BCC3-F500-4E2E-8598-97F2451D890D}" presName="negativeSpace" presStyleCnt="0"/>
      <dgm:spPr/>
    </dgm:pt>
    <dgm:pt modelId="{962AB9A7-CB5E-4777-AA87-69A4A23B5F8C}" type="pres">
      <dgm:prSet presAssocID="{5013BCC3-F500-4E2E-8598-97F2451D890D}" presName="childText" presStyleLbl="conFgAcc1" presStyleIdx="2" presStyleCnt="3">
        <dgm:presLayoutVars>
          <dgm:bulletEnabled val="1"/>
        </dgm:presLayoutVars>
      </dgm:prSet>
      <dgm:spPr/>
    </dgm:pt>
  </dgm:ptLst>
  <dgm:cxnLst>
    <dgm:cxn modelId="{6B413E32-096D-49FC-B207-E3F2CA56E59D}" srcId="{6D5B9AA4-E018-4710-8CF2-F34D59FBEEFA}" destId="{5013BCC3-F500-4E2E-8598-97F2451D890D}" srcOrd="2" destOrd="0" parTransId="{4F9844A8-12D6-4C8F-B4A4-F127A4E6C40E}" sibTransId="{C3A6EAF4-6C45-41B4-8F80-6F302D7BCDAB}"/>
    <dgm:cxn modelId="{DB7AE8AF-CCB5-4282-B1F9-7F1B21ABD674}" type="presOf" srcId="{5013BCC3-F500-4E2E-8598-97F2451D890D}" destId="{17CE0EDE-9E0E-4D52-8C40-9F4328FEE91B}" srcOrd="0" destOrd="0" presId="urn:microsoft.com/office/officeart/2005/8/layout/list1"/>
    <dgm:cxn modelId="{5A482722-6F93-41BF-9751-B10CF0608010}" type="presOf" srcId="{87B9B25E-0FEA-4AAD-89F5-483A8DD601CC}" destId="{2B73966E-4840-4EB0-B8E9-409F4346743C}" srcOrd="0" destOrd="0" presId="urn:microsoft.com/office/officeart/2005/8/layout/list1"/>
    <dgm:cxn modelId="{1762366B-008A-4386-8C29-616F6BC31C19}" type="presOf" srcId="{6D5B9AA4-E018-4710-8CF2-F34D59FBEEFA}" destId="{21C2D05B-16A3-4DB5-8EA7-DFD2118A4AD1}" srcOrd="0" destOrd="0" presId="urn:microsoft.com/office/officeart/2005/8/layout/list1"/>
    <dgm:cxn modelId="{65EEC9CF-535A-422E-850D-79C1BA48F574}" srcId="{6D5B9AA4-E018-4710-8CF2-F34D59FBEEFA}" destId="{87B9B25E-0FEA-4AAD-89F5-483A8DD601CC}" srcOrd="0" destOrd="0" parTransId="{57866B33-4197-4263-9781-2BF6FB0BEF63}" sibTransId="{B1E73A1B-4898-42D2-AFF2-883EE499D0B1}"/>
    <dgm:cxn modelId="{C5587F3C-F6AE-491F-8334-3ABAE21E0C49}" srcId="{6D5B9AA4-E018-4710-8CF2-F34D59FBEEFA}" destId="{CB0F0F99-6DD9-4AEA-94CD-17C06B5594CD}" srcOrd="1" destOrd="0" parTransId="{01131A09-F3B5-4FA5-8205-E350E1A63B85}" sibTransId="{D4285C89-89A4-404A-8CA2-776EF516D738}"/>
    <dgm:cxn modelId="{2F3695CC-8FE1-46F6-9B6D-AF6C4A3B1B34}" type="presOf" srcId="{CB0F0F99-6DD9-4AEA-94CD-17C06B5594CD}" destId="{F29A0436-BA88-4E00-9232-D7C719C72537}" srcOrd="0" destOrd="0" presId="urn:microsoft.com/office/officeart/2005/8/layout/list1"/>
    <dgm:cxn modelId="{61EF726B-78D1-4ABA-A778-AD7A7F346BF7}" type="presOf" srcId="{5013BCC3-F500-4E2E-8598-97F2451D890D}" destId="{A564CE96-CD33-469B-83D4-64C845BCD33A}" srcOrd="1" destOrd="0" presId="urn:microsoft.com/office/officeart/2005/8/layout/list1"/>
    <dgm:cxn modelId="{2EAF1F15-2DFA-4840-9FA4-D66BB7A2EC46}" type="presOf" srcId="{CB0F0F99-6DD9-4AEA-94CD-17C06B5594CD}" destId="{79555B0D-D066-4A63-89C7-5A45A724CD5C}" srcOrd="1" destOrd="0" presId="urn:microsoft.com/office/officeart/2005/8/layout/list1"/>
    <dgm:cxn modelId="{C20A11CE-895B-4377-BC56-411EAE41FE32}" type="presOf" srcId="{87B9B25E-0FEA-4AAD-89F5-483A8DD601CC}" destId="{4D4C58EC-4404-4C2C-B152-ED5D5909A7A0}" srcOrd="1" destOrd="0" presId="urn:microsoft.com/office/officeart/2005/8/layout/list1"/>
    <dgm:cxn modelId="{D278419F-1689-4149-A82E-AB4DE6933F81}" type="presParOf" srcId="{21C2D05B-16A3-4DB5-8EA7-DFD2118A4AD1}" destId="{A039B0EB-4F7F-457B-88D1-52765E9A9846}" srcOrd="0" destOrd="0" presId="urn:microsoft.com/office/officeart/2005/8/layout/list1"/>
    <dgm:cxn modelId="{3CE7372F-C60B-4D25-9897-6544EA8D2104}" type="presParOf" srcId="{A039B0EB-4F7F-457B-88D1-52765E9A9846}" destId="{2B73966E-4840-4EB0-B8E9-409F4346743C}" srcOrd="0" destOrd="0" presId="urn:microsoft.com/office/officeart/2005/8/layout/list1"/>
    <dgm:cxn modelId="{4AB3FABB-71C6-43EE-84C6-6D4C866F261F}" type="presParOf" srcId="{A039B0EB-4F7F-457B-88D1-52765E9A9846}" destId="{4D4C58EC-4404-4C2C-B152-ED5D5909A7A0}" srcOrd="1" destOrd="0" presId="urn:microsoft.com/office/officeart/2005/8/layout/list1"/>
    <dgm:cxn modelId="{BE321ACE-4892-4F5A-9D9B-F8F2ED5B5CFF}" type="presParOf" srcId="{21C2D05B-16A3-4DB5-8EA7-DFD2118A4AD1}" destId="{587C233C-E562-464A-921F-901DCEC3B392}" srcOrd="1" destOrd="0" presId="urn:microsoft.com/office/officeart/2005/8/layout/list1"/>
    <dgm:cxn modelId="{10674ABF-12D9-4E12-9B74-A09C5A489651}" type="presParOf" srcId="{21C2D05B-16A3-4DB5-8EA7-DFD2118A4AD1}" destId="{92929FE0-2EF8-4428-9C0B-D3642ACCB1CE}" srcOrd="2" destOrd="0" presId="urn:microsoft.com/office/officeart/2005/8/layout/list1"/>
    <dgm:cxn modelId="{8B5AFADD-B3C3-4B70-AE5F-7A518733434E}" type="presParOf" srcId="{21C2D05B-16A3-4DB5-8EA7-DFD2118A4AD1}" destId="{61CFA530-8CD4-422F-8AC0-0D8503BC14C1}" srcOrd="3" destOrd="0" presId="urn:microsoft.com/office/officeart/2005/8/layout/list1"/>
    <dgm:cxn modelId="{0189CCDE-D097-4C3D-9FF7-E9280EDBD672}" type="presParOf" srcId="{21C2D05B-16A3-4DB5-8EA7-DFD2118A4AD1}" destId="{879BFA12-AEC2-4AE8-B153-02254FAB75F4}" srcOrd="4" destOrd="0" presId="urn:microsoft.com/office/officeart/2005/8/layout/list1"/>
    <dgm:cxn modelId="{50E85A13-5FA3-4432-AE46-34022DF10AE4}" type="presParOf" srcId="{879BFA12-AEC2-4AE8-B153-02254FAB75F4}" destId="{F29A0436-BA88-4E00-9232-D7C719C72537}" srcOrd="0" destOrd="0" presId="urn:microsoft.com/office/officeart/2005/8/layout/list1"/>
    <dgm:cxn modelId="{FC6BE1E7-FA22-4824-8FBC-555B27D21747}" type="presParOf" srcId="{879BFA12-AEC2-4AE8-B153-02254FAB75F4}" destId="{79555B0D-D066-4A63-89C7-5A45A724CD5C}" srcOrd="1" destOrd="0" presId="urn:microsoft.com/office/officeart/2005/8/layout/list1"/>
    <dgm:cxn modelId="{ACA286C1-3F9F-4CFB-95EA-D68318431086}" type="presParOf" srcId="{21C2D05B-16A3-4DB5-8EA7-DFD2118A4AD1}" destId="{4F53B336-AA1A-4979-99A7-14FF6F2E9FA0}" srcOrd="5" destOrd="0" presId="urn:microsoft.com/office/officeart/2005/8/layout/list1"/>
    <dgm:cxn modelId="{24CE21CC-88DF-4925-9D18-9BE7ED58D78C}" type="presParOf" srcId="{21C2D05B-16A3-4DB5-8EA7-DFD2118A4AD1}" destId="{6381C84B-4B5D-4155-AECA-51DE09CB39FA}" srcOrd="6" destOrd="0" presId="urn:microsoft.com/office/officeart/2005/8/layout/list1"/>
    <dgm:cxn modelId="{D977E47D-7FC6-4421-A965-FAC7BC3CBF35}" type="presParOf" srcId="{21C2D05B-16A3-4DB5-8EA7-DFD2118A4AD1}" destId="{75B74CAB-4AD8-4F83-9EE2-2E5C9BFA0D0B}" srcOrd="7" destOrd="0" presId="urn:microsoft.com/office/officeart/2005/8/layout/list1"/>
    <dgm:cxn modelId="{C1756AA0-4EFA-4151-98F0-1D931961CA36}" type="presParOf" srcId="{21C2D05B-16A3-4DB5-8EA7-DFD2118A4AD1}" destId="{B8C65970-DCFA-43C8-8D2C-A8E911218B82}" srcOrd="8" destOrd="0" presId="urn:microsoft.com/office/officeart/2005/8/layout/list1"/>
    <dgm:cxn modelId="{4800D494-54E4-4994-B8D7-0156C9B78E0F}" type="presParOf" srcId="{B8C65970-DCFA-43C8-8D2C-A8E911218B82}" destId="{17CE0EDE-9E0E-4D52-8C40-9F4328FEE91B}" srcOrd="0" destOrd="0" presId="urn:microsoft.com/office/officeart/2005/8/layout/list1"/>
    <dgm:cxn modelId="{8156B229-A18F-4EFE-9898-06AE1F9D6583}" type="presParOf" srcId="{B8C65970-DCFA-43C8-8D2C-A8E911218B82}" destId="{A564CE96-CD33-469B-83D4-64C845BCD33A}" srcOrd="1" destOrd="0" presId="urn:microsoft.com/office/officeart/2005/8/layout/list1"/>
    <dgm:cxn modelId="{D0CBC50E-7018-4E93-BB8F-046E1D4A3FEF}" type="presParOf" srcId="{21C2D05B-16A3-4DB5-8EA7-DFD2118A4AD1}" destId="{ADA65972-BC1C-461B-9D7F-B5FB18BC2CF9}" srcOrd="9" destOrd="0" presId="urn:microsoft.com/office/officeart/2005/8/layout/list1"/>
    <dgm:cxn modelId="{738F0D1B-8F4A-4DAC-8516-346E91D725D0}" type="presParOf" srcId="{21C2D05B-16A3-4DB5-8EA7-DFD2118A4AD1}" destId="{962AB9A7-CB5E-4777-AA87-69A4A23B5F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5B9AA4-E018-4710-8CF2-F34D59FBEEF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7B9B25E-0FEA-4AAD-89F5-483A8DD601CC}">
      <dgm:prSet phldrT="[Texto]" custT="1"/>
      <dgm:spPr/>
      <dgm:t>
        <a:bodyPr/>
        <a:lstStyle/>
        <a:p>
          <a:pPr algn="just"/>
          <a:r>
            <a:rPr lang="en-US" sz="1600" b="1" dirty="0" smtClean="0">
              <a:solidFill>
                <a:schemeClr val="tx1"/>
              </a:solidFill>
              <a:latin typeface="Calibri" panose="020F0502020204030204" pitchFamily="34" charset="0"/>
            </a:rPr>
            <a:t>ÍNDICES DE RENTABILIDAD.-</a:t>
          </a:r>
          <a:r>
            <a:rPr lang="es-EC" sz="1600" b="0" dirty="0" smtClean="0">
              <a:solidFill>
                <a:schemeClr val="tx1"/>
              </a:solidFill>
              <a:latin typeface="Calibri" panose="020F0502020204030204" pitchFamily="34" charset="0"/>
            </a:rPr>
            <a:t>Estas razones permiten analizar y evaluar la eficiencia de operación de la empresa, que muestran rentabilidad en relación a las ventas y la rentabilidad en relación con las inversiones</a:t>
          </a:r>
          <a:r>
            <a:rPr lang="es-EC" sz="1600" dirty="0" smtClean="0"/>
            <a:t>.</a:t>
          </a:r>
          <a:endParaRPr lang="es-EC" sz="1600" b="0" dirty="0">
            <a:solidFill>
              <a:schemeClr val="tx1"/>
            </a:solidFill>
            <a:latin typeface="Calibri" panose="020F0502020204030204" pitchFamily="34" charset="0"/>
          </a:endParaRPr>
        </a:p>
      </dgm:t>
    </dgm:pt>
    <dgm:pt modelId="{57866B33-4197-4263-9781-2BF6FB0BEF63}" type="parTrans" cxnId="{65EEC9CF-535A-422E-850D-79C1BA48F574}">
      <dgm:prSet/>
      <dgm:spPr/>
      <dgm:t>
        <a:bodyPr/>
        <a:lstStyle/>
        <a:p>
          <a:endParaRPr lang="es-EC"/>
        </a:p>
      </dgm:t>
    </dgm:pt>
    <dgm:pt modelId="{B1E73A1B-4898-42D2-AFF2-883EE499D0B1}" type="sibTrans" cxnId="{65EEC9CF-535A-422E-850D-79C1BA48F574}">
      <dgm:prSet/>
      <dgm:spPr/>
      <dgm:t>
        <a:bodyPr/>
        <a:lstStyle/>
        <a:p>
          <a:endParaRPr lang="es-EC"/>
        </a:p>
      </dgm:t>
    </dgm:pt>
    <dgm:pt modelId="{CB0F0F99-6DD9-4AEA-94CD-17C06B5594CD}">
      <dgm:prSet phldrT="[Texto]" custT="1"/>
      <dgm:spPr/>
      <dgm:t>
        <a:bodyPr/>
        <a:lstStyle/>
        <a:p>
          <a:pPr algn="just"/>
          <a:r>
            <a:rPr lang="es-EC" sz="1600" b="1" dirty="0" smtClean="0">
              <a:solidFill>
                <a:schemeClr val="tx1"/>
              </a:solidFill>
              <a:latin typeface="Calibri" panose="020F0502020204030204" pitchFamily="34" charset="0"/>
            </a:rPr>
            <a:t>El Sistema DUPONT.-  </a:t>
          </a:r>
          <a:r>
            <a:rPr lang="es-EC" sz="1600" b="0" dirty="0" smtClean="0">
              <a:solidFill>
                <a:schemeClr val="tx1"/>
              </a:solidFill>
              <a:latin typeface="Calibri" panose="020F0502020204030204" pitchFamily="34" charset="0"/>
            </a:rPr>
            <a:t>es una de las razones financieras de rentabilidad más importantes en el análisis del desempeño económico y operativo de una empresa. En el   análisis DuPont, se descompone el cálculo del Rendimiento sobre el Capital en tres partes.  En primer lugar se mide la eficiencia operativa, esto a través del cálculo del margen de utilidad. En segundo lugar se determina la eficiencia en el uso de sus activos a través de la rotación de los activos totales.  Finalmente se establece el nivel de apalancamiento financiero a través del multiplicador del capital.  </a:t>
          </a:r>
          <a:endParaRPr lang="es-EC" sz="1600" b="0" dirty="0">
            <a:solidFill>
              <a:schemeClr val="tx1"/>
            </a:solidFill>
            <a:latin typeface="Calibri" panose="020F0502020204030204" pitchFamily="34" charset="0"/>
          </a:endParaRPr>
        </a:p>
      </dgm:t>
    </dgm:pt>
    <dgm:pt modelId="{01131A09-F3B5-4FA5-8205-E350E1A63B85}" type="parTrans" cxnId="{C5587F3C-F6AE-491F-8334-3ABAE21E0C49}">
      <dgm:prSet/>
      <dgm:spPr/>
      <dgm:t>
        <a:bodyPr/>
        <a:lstStyle/>
        <a:p>
          <a:endParaRPr lang="es-EC"/>
        </a:p>
      </dgm:t>
    </dgm:pt>
    <dgm:pt modelId="{D4285C89-89A4-404A-8CA2-776EF516D738}" type="sibTrans" cxnId="{C5587F3C-F6AE-491F-8334-3ABAE21E0C49}">
      <dgm:prSet/>
      <dgm:spPr/>
      <dgm:t>
        <a:bodyPr/>
        <a:lstStyle/>
        <a:p>
          <a:endParaRPr lang="es-EC"/>
        </a:p>
      </dgm:t>
    </dgm:pt>
    <dgm:pt modelId="{21C2D05B-16A3-4DB5-8EA7-DFD2118A4AD1}" type="pres">
      <dgm:prSet presAssocID="{6D5B9AA4-E018-4710-8CF2-F34D59FBEEFA}" presName="linear" presStyleCnt="0">
        <dgm:presLayoutVars>
          <dgm:dir/>
          <dgm:animLvl val="lvl"/>
          <dgm:resizeHandles val="exact"/>
        </dgm:presLayoutVars>
      </dgm:prSet>
      <dgm:spPr/>
      <dgm:t>
        <a:bodyPr/>
        <a:lstStyle/>
        <a:p>
          <a:endParaRPr lang="es-EC"/>
        </a:p>
      </dgm:t>
    </dgm:pt>
    <dgm:pt modelId="{A039B0EB-4F7F-457B-88D1-52765E9A9846}" type="pres">
      <dgm:prSet presAssocID="{87B9B25E-0FEA-4AAD-89F5-483A8DD601CC}" presName="parentLin" presStyleCnt="0"/>
      <dgm:spPr/>
    </dgm:pt>
    <dgm:pt modelId="{2B73966E-4840-4EB0-B8E9-409F4346743C}" type="pres">
      <dgm:prSet presAssocID="{87B9B25E-0FEA-4AAD-89F5-483A8DD601CC}" presName="parentLeftMargin" presStyleLbl="node1" presStyleIdx="0" presStyleCnt="2"/>
      <dgm:spPr/>
      <dgm:t>
        <a:bodyPr/>
        <a:lstStyle/>
        <a:p>
          <a:endParaRPr lang="es-EC"/>
        </a:p>
      </dgm:t>
    </dgm:pt>
    <dgm:pt modelId="{4D4C58EC-4404-4C2C-B152-ED5D5909A7A0}" type="pres">
      <dgm:prSet presAssocID="{87B9B25E-0FEA-4AAD-89F5-483A8DD601CC}" presName="parentText" presStyleLbl="node1" presStyleIdx="0" presStyleCnt="2" custScaleX="130602" custScaleY="153679" custLinFactNeighborX="-16458" custLinFactNeighborY="3256">
        <dgm:presLayoutVars>
          <dgm:chMax val="0"/>
          <dgm:bulletEnabled val="1"/>
        </dgm:presLayoutVars>
      </dgm:prSet>
      <dgm:spPr/>
      <dgm:t>
        <a:bodyPr/>
        <a:lstStyle/>
        <a:p>
          <a:endParaRPr lang="es-EC"/>
        </a:p>
      </dgm:t>
    </dgm:pt>
    <dgm:pt modelId="{587C233C-E562-464A-921F-901DCEC3B392}" type="pres">
      <dgm:prSet presAssocID="{87B9B25E-0FEA-4AAD-89F5-483A8DD601CC}" presName="negativeSpace" presStyleCnt="0"/>
      <dgm:spPr/>
    </dgm:pt>
    <dgm:pt modelId="{92929FE0-2EF8-4428-9C0B-D3642ACCB1CE}" type="pres">
      <dgm:prSet presAssocID="{87B9B25E-0FEA-4AAD-89F5-483A8DD601CC}" presName="childText" presStyleLbl="conFgAcc1" presStyleIdx="0" presStyleCnt="2">
        <dgm:presLayoutVars>
          <dgm:bulletEnabled val="1"/>
        </dgm:presLayoutVars>
      </dgm:prSet>
      <dgm:spPr/>
    </dgm:pt>
    <dgm:pt modelId="{61CFA530-8CD4-422F-8AC0-0D8503BC14C1}" type="pres">
      <dgm:prSet presAssocID="{B1E73A1B-4898-42D2-AFF2-883EE499D0B1}" presName="spaceBetweenRectangles" presStyleCnt="0"/>
      <dgm:spPr/>
    </dgm:pt>
    <dgm:pt modelId="{879BFA12-AEC2-4AE8-B153-02254FAB75F4}" type="pres">
      <dgm:prSet presAssocID="{CB0F0F99-6DD9-4AEA-94CD-17C06B5594CD}" presName="parentLin" presStyleCnt="0"/>
      <dgm:spPr/>
    </dgm:pt>
    <dgm:pt modelId="{F29A0436-BA88-4E00-9232-D7C719C72537}" type="pres">
      <dgm:prSet presAssocID="{CB0F0F99-6DD9-4AEA-94CD-17C06B5594CD}" presName="parentLeftMargin" presStyleLbl="node1" presStyleIdx="0" presStyleCnt="2"/>
      <dgm:spPr/>
      <dgm:t>
        <a:bodyPr/>
        <a:lstStyle/>
        <a:p>
          <a:endParaRPr lang="es-EC"/>
        </a:p>
      </dgm:t>
    </dgm:pt>
    <dgm:pt modelId="{79555B0D-D066-4A63-89C7-5A45A724CD5C}" type="pres">
      <dgm:prSet presAssocID="{CB0F0F99-6DD9-4AEA-94CD-17C06B5594CD}" presName="parentText" presStyleLbl="node1" presStyleIdx="1" presStyleCnt="2" custScaleX="126417" custScaleY="137124">
        <dgm:presLayoutVars>
          <dgm:chMax val="0"/>
          <dgm:bulletEnabled val="1"/>
        </dgm:presLayoutVars>
      </dgm:prSet>
      <dgm:spPr/>
      <dgm:t>
        <a:bodyPr/>
        <a:lstStyle/>
        <a:p>
          <a:endParaRPr lang="es-EC"/>
        </a:p>
      </dgm:t>
    </dgm:pt>
    <dgm:pt modelId="{4F53B336-AA1A-4979-99A7-14FF6F2E9FA0}" type="pres">
      <dgm:prSet presAssocID="{CB0F0F99-6DD9-4AEA-94CD-17C06B5594CD}" presName="negativeSpace" presStyleCnt="0"/>
      <dgm:spPr/>
    </dgm:pt>
    <dgm:pt modelId="{6381C84B-4B5D-4155-AECA-51DE09CB39FA}" type="pres">
      <dgm:prSet presAssocID="{CB0F0F99-6DD9-4AEA-94CD-17C06B5594CD}" presName="childText" presStyleLbl="conFgAcc1" presStyleIdx="1" presStyleCnt="2">
        <dgm:presLayoutVars>
          <dgm:bulletEnabled val="1"/>
        </dgm:presLayoutVars>
      </dgm:prSet>
      <dgm:spPr/>
    </dgm:pt>
  </dgm:ptLst>
  <dgm:cxnLst>
    <dgm:cxn modelId="{C5587F3C-F6AE-491F-8334-3ABAE21E0C49}" srcId="{6D5B9AA4-E018-4710-8CF2-F34D59FBEEFA}" destId="{CB0F0F99-6DD9-4AEA-94CD-17C06B5594CD}" srcOrd="1" destOrd="0" parTransId="{01131A09-F3B5-4FA5-8205-E350E1A63B85}" sibTransId="{D4285C89-89A4-404A-8CA2-776EF516D738}"/>
    <dgm:cxn modelId="{9D065EC0-42CE-42F0-ABAA-0903EDEE69F5}" type="presOf" srcId="{6D5B9AA4-E018-4710-8CF2-F34D59FBEEFA}" destId="{21C2D05B-16A3-4DB5-8EA7-DFD2118A4AD1}" srcOrd="0" destOrd="0" presId="urn:microsoft.com/office/officeart/2005/8/layout/list1"/>
    <dgm:cxn modelId="{6AE0F3C8-DB14-4534-B838-C4C3EC122ACF}" type="presOf" srcId="{CB0F0F99-6DD9-4AEA-94CD-17C06B5594CD}" destId="{F29A0436-BA88-4E00-9232-D7C719C72537}" srcOrd="0" destOrd="0" presId="urn:microsoft.com/office/officeart/2005/8/layout/list1"/>
    <dgm:cxn modelId="{6FF107D8-D3D3-4025-A298-B6D060A518A5}" type="presOf" srcId="{87B9B25E-0FEA-4AAD-89F5-483A8DD601CC}" destId="{2B73966E-4840-4EB0-B8E9-409F4346743C}" srcOrd="0" destOrd="0" presId="urn:microsoft.com/office/officeart/2005/8/layout/list1"/>
    <dgm:cxn modelId="{A04C476D-FEB5-4CF3-B72A-FC4FF04B3F4F}" type="presOf" srcId="{87B9B25E-0FEA-4AAD-89F5-483A8DD601CC}" destId="{4D4C58EC-4404-4C2C-B152-ED5D5909A7A0}" srcOrd="1" destOrd="0" presId="urn:microsoft.com/office/officeart/2005/8/layout/list1"/>
    <dgm:cxn modelId="{65EEC9CF-535A-422E-850D-79C1BA48F574}" srcId="{6D5B9AA4-E018-4710-8CF2-F34D59FBEEFA}" destId="{87B9B25E-0FEA-4AAD-89F5-483A8DD601CC}" srcOrd="0" destOrd="0" parTransId="{57866B33-4197-4263-9781-2BF6FB0BEF63}" sibTransId="{B1E73A1B-4898-42D2-AFF2-883EE499D0B1}"/>
    <dgm:cxn modelId="{39592DB6-75F1-4CDB-8459-E108EDFBE6BE}" type="presOf" srcId="{CB0F0F99-6DD9-4AEA-94CD-17C06B5594CD}" destId="{79555B0D-D066-4A63-89C7-5A45A724CD5C}" srcOrd="1" destOrd="0" presId="urn:microsoft.com/office/officeart/2005/8/layout/list1"/>
    <dgm:cxn modelId="{DA742D6C-000E-4EBF-A52D-52D36C3A7777}" type="presParOf" srcId="{21C2D05B-16A3-4DB5-8EA7-DFD2118A4AD1}" destId="{A039B0EB-4F7F-457B-88D1-52765E9A9846}" srcOrd="0" destOrd="0" presId="urn:microsoft.com/office/officeart/2005/8/layout/list1"/>
    <dgm:cxn modelId="{4702511C-08CB-45D2-ACA2-FA3881F32602}" type="presParOf" srcId="{A039B0EB-4F7F-457B-88D1-52765E9A9846}" destId="{2B73966E-4840-4EB0-B8E9-409F4346743C}" srcOrd="0" destOrd="0" presId="urn:microsoft.com/office/officeart/2005/8/layout/list1"/>
    <dgm:cxn modelId="{A757C102-72F8-4CE8-9B62-D58E7F8DB1D1}" type="presParOf" srcId="{A039B0EB-4F7F-457B-88D1-52765E9A9846}" destId="{4D4C58EC-4404-4C2C-B152-ED5D5909A7A0}" srcOrd="1" destOrd="0" presId="urn:microsoft.com/office/officeart/2005/8/layout/list1"/>
    <dgm:cxn modelId="{73BEC42F-8C85-4E44-ACF8-B737BC7A46FB}" type="presParOf" srcId="{21C2D05B-16A3-4DB5-8EA7-DFD2118A4AD1}" destId="{587C233C-E562-464A-921F-901DCEC3B392}" srcOrd="1" destOrd="0" presId="urn:microsoft.com/office/officeart/2005/8/layout/list1"/>
    <dgm:cxn modelId="{8D08AE54-EDE4-40B4-82C5-19F72EA4C53D}" type="presParOf" srcId="{21C2D05B-16A3-4DB5-8EA7-DFD2118A4AD1}" destId="{92929FE0-2EF8-4428-9C0B-D3642ACCB1CE}" srcOrd="2" destOrd="0" presId="urn:microsoft.com/office/officeart/2005/8/layout/list1"/>
    <dgm:cxn modelId="{3FBCA1D7-B7C7-4876-BA4C-1D1EC55A3CF1}" type="presParOf" srcId="{21C2D05B-16A3-4DB5-8EA7-DFD2118A4AD1}" destId="{61CFA530-8CD4-422F-8AC0-0D8503BC14C1}" srcOrd="3" destOrd="0" presId="urn:microsoft.com/office/officeart/2005/8/layout/list1"/>
    <dgm:cxn modelId="{3B757139-A3DF-4ACE-8F85-773C00581A46}" type="presParOf" srcId="{21C2D05B-16A3-4DB5-8EA7-DFD2118A4AD1}" destId="{879BFA12-AEC2-4AE8-B153-02254FAB75F4}" srcOrd="4" destOrd="0" presId="urn:microsoft.com/office/officeart/2005/8/layout/list1"/>
    <dgm:cxn modelId="{69D5A51C-B9A6-49D5-88B8-C94B305BE99D}" type="presParOf" srcId="{879BFA12-AEC2-4AE8-B153-02254FAB75F4}" destId="{F29A0436-BA88-4E00-9232-D7C719C72537}" srcOrd="0" destOrd="0" presId="urn:microsoft.com/office/officeart/2005/8/layout/list1"/>
    <dgm:cxn modelId="{1903CC59-056E-413C-BA3A-79D5F3BF9D85}" type="presParOf" srcId="{879BFA12-AEC2-4AE8-B153-02254FAB75F4}" destId="{79555B0D-D066-4A63-89C7-5A45A724CD5C}" srcOrd="1" destOrd="0" presId="urn:microsoft.com/office/officeart/2005/8/layout/list1"/>
    <dgm:cxn modelId="{AB47ED6A-EEBB-4D6A-A3C7-22050379A3E7}" type="presParOf" srcId="{21C2D05B-16A3-4DB5-8EA7-DFD2118A4AD1}" destId="{4F53B336-AA1A-4979-99A7-14FF6F2E9FA0}" srcOrd="5" destOrd="0" presId="urn:microsoft.com/office/officeart/2005/8/layout/list1"/>
    <dgm:cxn modelId="{5BFFD0FF-01EA-49C1-B15A-E3278078197E}" type="presParOf" srcId="{21C2D05B-16A3-4DB5-8EA7-DFD2118A4AD1}" destId="{6381C84B-4B5D-4155-AECA-51DE09CB39F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AFD24C-D34B-4A41-AF46-19951D704B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570C8915-EF95-4BBF-BB67-72EB0B5BD8FD}">
      <dgm:prSet custT="1"/>
      <dgm:spPr>
        <a:solidFill>
          <a:schemeClr val="bg2">
            <a:lumMod val="75000"/>
          </a:schemeClr>
        </a:solidFill>
      </dgm:spPr>
      <dgm:t>
        <a:bodyPr/>
        <a:lstStyle/>
        <a:p>
          <a:pPr algn="just"/>
          <a:r>
            <a:rPr lang="es-EC" sz="1600" b="0" dirty="0" smtClean="0">
              <a:solidFill>
                <a:schemeClr val="tx1"/>
              </a:solidFill>
              <a:latin typeface="Calibri" panose="020F0502020204030204" pitchFamily="34" charset="0"/>
            </a:rPr>
            <a:t>La economía ecuatoriana tiene una fuerte dependencia del sector petrolero, aunque en los últimos años esa relación se ha disminuido paulatinamente, sigue siendo importante para sostener variables macroeconómicas que permiten la continuidad de la dolarización.</a:t>
          </a:r>
          <a:endParaRPr lang="es-EC" sz="1600" b="0" dirty="0">
            <a:solidFill>
              <a:schemeClr val="tx1"/>
            </a:solidFill>
            <a:latin typeface="Calibri" panose="020F0502020204030204" pitchFamily="34" charset="0"/>
          </a:endParaRPr>
        </a:p>
      </dgm:t>
    </dgm:pt>
    <dgm:pt modelId="{E64D4FD9-C90C-42CC-A900-4DA76F609A86}" type="parTrans" cxnId="{19CED7BB-0342-46FF-A27E-FA4F3FBA9B68}">
      <dgm:prSet/>
      <dgm:spPr/>
      <dgm:t>
        <a:bodyPr/>
        <a:lstStyle/>
        <a:p>
          <a:pPr algn="just"/>
          <a:endParaRPr lang="es-EC" sz="1600">
            <a:solidFill>
              <a:schemeClr val="tx1"/>
            </a:solidFill>
            <a:latin typeface="Calibri" panose="020F0502020204030204" pitchFamily="34" charset="0"/>
          </a:endParaRPr>
        </a:p>
      </dgm:t>
    </dgm:pt>
    <dgm:pt modelId="{F8B3CEEE-AF77-4AB9-BF6D-9BFB07A3430A}" type="sibTrans" cxnId="{19CED7BB-0342-46FF-A27E-FA4F3FBA9B68}">
      <dgm:prSet/>
      <dgm:spPr/>
      <dgm:t>
        <a:bodyPr/>
        <a:lstStyle/>
        <a:p>
          <a:pPr algn="just"/>
          <a:endParaRPr lang="es-EC" sz="1600">
            <a:solidFill>
              <a:schemeClr val="tx1"/>
            </a:solidFill>
            <a:latin typeface="Calibri" panose="020F0502020204030204" pitchFamily="34" charset="0"/>
          </a:endParaRPr>
        </a:p>
      </dgm:t>
    </dgm:pt>
    <dgm:pt modelId="{A2C1F92D-065E-4683-B0D5-14019CE307A2}">
      <dgm:prSet custT="1"/>
      <dgm:spPr/>
      <dgm:t>
        <a:bodyPr/>
        <a:lstStyle/>
        <a:p>
          <a:pPr algn="just"/>
          <a:r>
            <a:rPr lang="es-EC" sz="1600" dirty="0" smtClean="0">
              <a:solidFill>
                <a:schemeClr val="tx1"/>
              </a:solidFill>
              <a:latin typeface="Calibri" panose="020F0502020204030204" pitchFamily="34" charset="0"/>
            </a:rPr>
            <a:t>La gerencia de DirectMarket Cía. Ltda. ha sabido guiar a la empresa positivamente, ya que, en cinco años logra cuadruplicar sus activos y ventas con estrategias comerciales que permiten a la empresa posicionarse estratégicamente frente a sus posibles compradores</a:t>
          </a:r>
          <a:endParaRPr lang="es-EC" sz="1600" dirty="0">
            <a:solidFill>
              <a:schemeClr val="tx1"/>
            </a:solidFill>
            <a:latin typeface="Calibri" panose="020F0502020204030204" pitchFamily="34" charset="0"/>
          </a:endParaRPr>
        </a:p>
      </dgm:t>
    </dgm:pt>
    <dgm:pt modelId="{6FD0AAE1-0AD5-448E-9AAF-23B9FF1BC97A}" type="parTrans" cxnId="{6D2ACA80-900A-4659-A434-DA448C3936B2}">
      <dgm:prSet/>
      <dgm:spPr/>
      <dgm:t>
        <a:bodyPr/>
        <a:lstStyle/>
        <a:p>
          <a:pPr algn="just"/>
          <a:endParaRPr lang="es-EC" sz="1600">
            <a:solidFill>
              <a:schemeClr val="tx1"/>
            </a:solidFill>
            <a:latin typeface="Calibri" panose="020F0502020204030204" pitchFamily="34" charset="0"/>
          </a:endParaRPr>
        </a:p>
      </dgm:t>
    </dgm:pt>
    <dgm:pt modelId="{B6BB853C-1A76-4806-8233-7727F86CCE71}" type="sibTrans" cxnId="{6D2ACA80-900A-4659-A434-DA448C3936B2}">
      <dgm:prSet/>
      <dgm:spPr/>
      <dgm:t>
        <a:bodyPr/>
        <a:lstStyle/>
        <a:p>
          <a:pPr algn="just"/>
          <a:endParaRPr lang="es-EC" sz="1600">
            <a:solidFill>
              <a:schemeClr val="tx1"/>
            </a:solidFill>
            <a:latin typeface="Calibri" panose="020F0502020204030204" pitchFamily="34" charset="0"/>
          </a:endParaRPr>
        </a:p>
      </dgm:t>
    </dgm:pt>
    <dgm:pt modelId="{F17FC27F-A3CF-48E7-BD99-06655DAE8D5A}">
      <dgm:prSet custT="1"/>
      <dgm:spPr>
        <a:solidFill>
          <a:schemeClr val="accent5">
            <a:lumMod val="40000"/>
            <a:lumOff val="60000"/>
          </a:schemeClr>
        </a:solidFill>
      </dgm:spPr>
      <dgm:t>
        <a:bodyPr/>
        <a:lstStyle/>
        <a:p>
          <a:pPr algn="just"/>
          <a:r>
            <a:rPr lang="es-EC" sz="1600" dirty="0" smtClean="0">
              <a:solidFill>
                <a:schemeClr val="tx1"/>
              </a:solidFill>
              <a:latin typeface="Calibri" panose="020F0502020204030204" pitchFamily="34" charset="0"/>
            </a:rPr>
            <a:t>La conclusión anterior, cobra mayor relevancia, porque la empresa tiene excelentes desempeños financieros y comerciales, teniendo en consideración que el sector petrolero no ha tenido niveles de crecimiento importantes en su conjunto, por lo que se puede afirmar que DirectMarket tiene un desempeño superior a la industria.</a:t>
          </a:r>
          <a:endParaRPr lang="es-EC" sz="1600" dirty="0">
            <a:solidFill>
              <a:schemeClr val="tx1"/>
            </a:solidFill>
            <a:latin typeface="Calibri" panose="020F0502020204030204" pitchFamily="34" charset="0"/>
          </a:endParaRPr>
        </a:p>
      </dgm:t>
    </dgm:pt>
    <dgm:pt modelId="{7168D7D1-751A-4787-AF34-B3C631A0A592}" type="parTrans" cxnId="{93872AAF-A36E-4F08-B718-252124D37447}">
      <dgm:prSet/>
      <dgm:spPr/>
      <dgm:t>
        <a:bodyPr/>
        <a:lstStyle/>
        <a:p>
          <a:pPr algn="just"/>
          <a:endParaRPr lang="es-EC" sz="1600">
            <a:solidFill>
              <a:schemeClr val="tx1"/>
            </a:solidFill>
            <a:latin typeface="Calibri" panose="020F0502020204030204" pitchFamily="34" charset="0"/>
          </a:endParaRPr>
        </a:p>
      </dgm:t>
    </dgm:pt>
    <dgm:pt modelId="{BB1F9457-8C45-498D-A7A8-6B244D2C49E8}" type="sibTrans" cxnId="{93872AAF-A36E-4F08-B718-252124D37447}">
      <dgm:prSet/>
      <dgm:spPr/>
      <dgm:t>
        <a:bodyPr/>
        <a:lstStyle/>
        <a:p>
          <a:pPr algn="just"/>
          <a:endParaRPr lang="es-EC" sz="1600">
            <a:solidFill>
              <a:schemeClr val="tx1"/>
            </a:solidFill>
            <a:latin typeface="Calibri" panose="020F0502020204030204" pitchFamily="34" charset="0"/>
          </a:endParaRPr>
        </a:p>
      </dgm:t>
    </dgm:pt>
    <dgm:pt modelId="{C2E5BED0-F8D0-4145-B6F8-BD868B0F4A17}">
      <dgm:prSet custT="1"/>
      <dgm:spPr>
        <a:solidFill>
          <a:schemeClr val="bg2">
            <a:lumMod val="75000"/>
          </a:schemeClr>
        </a:solidFill>
      </dgm:spPr>
      <dgm:t>
        <a:bodyPr/>
        <a:lstStyle/>
        <a:p>
          <a:pPr algn="just"/>
          <a:r>
            <a:rPr lang="es-EC" sz="1600" dirty="0" smtClean="0">
              <a:solidFill>
                <a:schemeClr val="tx1"/>
              </a:solidFill>
              <a:latin typeface="Calibri" panose="020F0502020204030204" pitchFamily="34" charset="0"/>
            </a:rPr>
            <a:t>El negocio de provisión de suministros técnicos para la industria petrolera mantiene niveles convenientes de rentabilidad, pero tiene inmersos riesgos que pueden ser difíciles de establecer y están ligados a factores sociales, políticos, ambientales y económicos</a:t>
          </a:r>
          <a:endParaRPr lang="es-EC" sz="1600" dirty="0">
            <a:solidFill>
              <a:schemeClr val="tx1"/>
            </a:solidFill>
            <a:latin typeface="Calibri" panose="020F0502020204030204" pitchFamily="34" charset="0"/>
          </a:endParaRPr>
        </a:p>
      </dgm:t>
    </dgm:pt>
    <dgm:pt modelId="{8162BE9C-7F1E-4A2A-B98C-34C20DD0666E}" type="parTrans" cxnId="{9084538B-1854-470F-9FAA-E7EB5D3D71F5}">
      <dgm:prSet/>
      <dgm:spPr/>
      <dgm:t>
        <a:bodyPr/>
        <a:lstStyle/>
        <a:p>
          <a:pPr algn="just"/>
          <a:endParaRPr lang="es-EC" sz="1600">
            <a:solidFill>
              <a:schemeClr val="tx1"/>
            </a:solidFill>
            <a:latin typeface="Calibri" panose="020F0502020204030204" pitchFamily="34" charset="0"/>
          </a:endParaRPr>
        </a:p>
      </dgm:t>
    </dgm:pt>
    <dgm:pt modelId="{7A7562BA-FCB3-445E-82F7-CC54525A7163}" type="sibTrans" cxnId="{9084538B-1854-470F-9FAA-E7EB5D3D71F5}">
      <dgm:prSet/>
      <dgm:spPr/>
      <dgm:t>
        <a:bodyPr/>
        <a:lstStyle/>
        <a:p>
          <a:pPr algn="just"/>
          <a:endParaRPr lang="es-EC" sz="1600">
            <a:solidFill>
              <a:schemeClr val="tx1"/>
            </a:solidFill>
            <a:latin typeface="Calibri" panose="020F0502020204030204" pitchFamily="34" charset="0"/>
          </a:endParaRPr>
        </a:p>
      </dgm:t>
    </dgm:pt>
    <dgm:pt modelId="{E65D4542-2B58-48D9-A844-E2C95A9D50A0}" type="pres">
      <dgm:prSet presAssocID="{7EAFD24C-D34B-4A41-AF46-19951D704B1E}" presName="diagram" presStyleCnt="0">
        <dgm:presLayoutVars>
          <dgm:dir/>
          <dgm:resizeHandles val="exact"/>
        </dgm:presLayoutVars>
      </dgm:prSet>
      <dgm:spPr/>
      <dgm:t>
        <a:bodyPr/>
        <a:lstStyle/>
        <a:p>
          <a:endParaRPr lang="es-EC"/>
        </a:p>
      </dgm:t>
    </dgm:pt>
    <dgm:pt modelId="{B174FE36-78CD-4444-BEA7-C4E40A465C54}" type="pres">
      <dgm:prSet presAssocID="{570C8915-EF95-4BBF-BB67-72EB0B5BD8FD}" presName="node" presStyleLbl="node1" presStyleIdx="0" presStyleCnt="4" custScaleX="132792" custScaleY="109678">
        <dgm:presLayoutVars>
          <dgm:bulletEnabled val="1"/>
        </dgm:presLayoutVars>
      </dgm:prSet>
      <dgm:spPr/>
      <dgm:t>
        <a:bodyPr/>
        <a:lstStyle/>
        <a:p>
          <a:endParaRPr lang="es-EC"/>
        </a:p>
      </dgm:t>
    </dgm:pt>
    <dgm:pt modelId="{06B7013F-7618-4E68-A584-776A9768C2E3}" type="pres">
      <dgm:prSet presAssocID="{F8B3CEEE-AF77-4AB9-BF6D-9BFB07A3430A}" presName="sibTrans" presStyleCnt="0"/>
      <dgm:spPr/>
    </dgm:pt>
    <dgm:pt modelId="{2B8BB6B0-C195-4633-8822-833FEA23A489}" type="pres">
      <dgm:prSet presAssocID="{A2C1F92D-065E-4683-B0D5-14019CE307A2}" presName="node" presStyleLbl="node1" presStyleIdx="1" presStyleCnt="4" custScaleX="131582" custScaleY="105796">
        <dgm:presLayoutVars>
          <dgm:bulletEnabled val="1"/>
        </dgm:presLayoutVars>
      </dgm:prSet>
      <dgm:spPr/>
      <dgm:t>
        <a:bodyPr/>
        <a:lstStyle/>
        <a:p>
          <a:endParaRPr lang="es-EC"/>
        </a:p>
      </dgm:t>
    </dgm:pt>
    <dgm:pt modelId="{8FA66BD4-111D-489C-8FF4-AB45A84DD3FC}" type="pres">
      <dgm:prSet presAssocID="{B6BB853C-1A76-4806-8233-7727F86CCE71}" presName="sibTrans" presStyleCnt="0"/>
      <dgm:spPr/>
    </dgm:pt>
    <dgm:pt modelId="{F5A9E2B0-328D-4305-90D1-325E22F8977B}" type="pres">
      <dgm:prSet presAssocID="{F17FC27F-A3CF-48E7-BD99-06655DAE8D5A}" presName="node" presStyleLbl="node1" presStyleIdx="2" presStyleCnt="4" custScaleX="135518" custScaleY="147540">
        <dgm:presLayoutVars>
          <dgm:bulletEnabled val="1"/>
        </dgm:presLayoutVars>
      </dgm:prSet>
      <dgm:spPr/>
      <dgm:t>
        <a:bodyPr/>
        <a:lstStyle/>
        <a:p>
          <a:endParaRPr lang="es-EC"/>
        </a:p>
      </dgm:t>
    </dgm:pt>
    <dgm:pt modelId="{9D4D2367-65FF-49FA-8DF6-F4592D418DAB}" type="pres">
      <dgm:prSet presAssocID="{BB1F9457-8C45-498D-A7A8-6B244D2C49E8}" presName="sibTrans" presStyleCnt="0"/>
      <dgm:spPr/>
    </dgm:pt>
    <dgm:pt modelId="{303F6D94-144D-4E1D-A69F-CFC40EC69A54}" type="pres">
      <dgm:prSet presAssocID="{C2E5BED0-F8D0-4145-B6F8-BD868B0F4A17}" presName="node" presStyleLbl="node1" presStyleIdx="3" presStyleCnt="4" custScaleX="129004" custScaleY="144944">
        <dgm:presLayoutVars>
          <dgm:bulletEnabled val="1"/>
        </dgm:presLayoutVars>
      </dgm:prSet>
      <dgm:spPr/>
      <dgm:t>
        <a:bodyPr/>
        <a:lstStyle/>
        <a:p>
          <a:endParaRPr lang="es-EC"/>
        </a:p>
      </dgm:t>
    </dgm:pt>
  </dgm:ptLst>
  <dgm:cxnLst>
    <dgm:cxn modelId="{E086896F-A9FB-42B4-8F9D-87E976C53426}" type="presOf" srcId="{7EAFD24C-D34B-4A41-AF46-19951D704B1E}" destId="{E65D4542-2B58-48D9-A844-E2C95A9D50A0}" srcOrd="0" destOrd="0" presId="urn:microsoft.com/office/officeart/2005/8/layout/default"/>
    <dgm:cxn modelId="{6D2ACA80-900A-4659-A434-DA448C3936B2}" srcId="{7EAFD24C-D34B-4A41-AF46-19951D704B1E}" destId="{A2C1F92D-065E-4683-B0D5-14019CE307A2}" srcOrd="1" destOrd="0" parTransId="{6FD0AAE1-0AD5-448E-9AAF-23B9FF1BC97A}" sibTransId="{B6BB853C-1A76-4806-8233-7727F86CCE71}"/>
    <dgm:cxn modelId="{93872AAF-A36E-4F08-B718-252124D37447}" srcId="{7EAFD24C-D34B-4A41-AF46-19951D704B1E}" destId="{F17FC27F-A3CF-48E7-BD99-06655DAE8D5A}" srcOrd="2" destOrd="0" parTransId="{7168D7D1-751A-4787-AF34-B3C631A0A592}" sibTransId="{BB1F9457-8C45-498D-A7A8-6B244D2C49E8}"/>
    <dgm:cxn modelId="{E93CB72B-F9A3-4339-A334-1B8DA7E796A9}" type="presOf" srcId="{A2C1F92D-065E-4683-B0D5-14019CE307A2}" destId="{2B8BB6B0-C195-4633-8822-833FEA23A489}" srcOrd="0" destOrd="0" presId="urn:microsoft.com/office/officeart/2005/8/layout/default"/>
    <dgm:cxn modelId="{65BAD257-EA70-42C2-B1B2-CCE006AB676B}" type="presOf" srcId="{C2E5BED0-F8D0-4145-B6F8-BD868B0F4A17}" destId="{303F6D94-144D-4E1D-A69F-CFC40EC69A54}" srcOrd="0" destOrd="0" presId="urn:microsoft.com/office/officeart/2005/8/layout/default"/>
    <dgm:cxn modelId="{FDE44E0D-C398-45AE-A9C7-2876926B080B}" type="presOf" srcId="{F17FC27F-A3CF-48E7-BD99-06655DAE8D5A}" destId="{F5A9E2B0-328D-4305-90D1-325E22F8977B}" srcOrd="0" destOrd="0" presId="urn:microsoft.com/office/officeart/2005/8/layout/default"/>
    <dgm:cxn modelId="{19CED7BB-0342-46FF-A27E-FA4F3FBA9B68}" srcId="{7EAFD24C-D34B-4A41-AF46-19951D704B1E}" destId="{570C8915-EF95-4BBF-BB67-72EB0B5BD8FD}" srcOrd="0" destOrd="0" parTransId="{E64D4FD9-C90C-42CC-A900-4DA76F609A86}" sibTransId="{F8B3CEEE-AF77-4AB9-BF6D-9BFB07A3430A}"/>
    <dgm:cxn modelId="{9084538B-1854-470F-9FAA-E7EB5D3D71F5}" srcId="{7EAFD24C-D34B-4A41-AF46-19951D704B1E}" destId="{C2E5BED0-F8D0-4145-B6F8-BD868B0F4A17}" srcOrd="3" destOrd="0" parTransId="{8162BE9C-7F1E-4A2A-B98C-34C20DD0666E}" sibTransId="{7A7562BA-FCB3-445E-82F7-CC54525A7163}"/>
    <dgm:cxn modelId="{08B62CEF-9BBF-45A0-B44D-0A74A7AFFF68}" type="presOf" srcId="{570C8915-EF95-4BBF-BB67-72EB0B5BD8FD}" destId="{B174FE36-78CD-4444-BEA7-C4E40A465C54}" srcOrd="0" destOrd="0" presId="urn:microsoft.com/office/officeart/2005/8/layout/default"/>
    <dgm:cxn modelId="{2FC197E9-C043-4CDB-9110-551D64A74BAB}" type="presParOf" srcId="{E65D4542-2B58-48D9-A844-E2C95A9D50A0}" destId="{B174FE36-78CD-4444-BEA7-C4E40A465C54}" srcOrd="0" destOrd="0" presId="urn:microsoft.com/office/officeart/2005/8/layout/default"/>
    <dgm:cxn modelId="{78D874EE-E46C-44DE-8236-8AE2CABAA6E4}" type="presParOf" srcId="{E65D4542-2B58-48D9-A844-E2C95A9D50A0}" destId="{06B7013F-7618-4E68-A584-776A9768C2E3}" srcOrd="1" destOrd="0" presId="urn:microsoft.com/office/officeart/2005/8/layout/default"/>
    <dgm:cxn modelId="{5DC9DA9F-51E2-4C8E-8E69-CEA7AFB1CFC8}" type="presParOf" srcId="{E65D4542-2B58-48D9-A844-E2C95A9D50A0}" destId="{2B8BB6B0-C195-4633-8822-833FEA23A489}" srcOrd="2" destOrd="0" presId="urn:microsoft.com/office/officeart/2005/8/layout/default"/>
    <dgm:cxn modelId="{CA8025EE-A689-471B-9DAB-D455878D50DF}" type="presParOf" srcId="{E65D4542-2B58-48D9-A844-E2C95A9D50A0}" destId="{8FA66BD4-111D-489C-8FF4-AB45A84DD3FC}" srcOrd="3" destOrd="0" presId="urn:microsoft.com/office/officeart/2005/8/layout/default"/>
    <dgm:cxn modelId="{BB405DC9-1735-4693-8A60-D6863EA82D8E}" type="presParOf" srcId="{E65D4542-2B58-48D9-A844-E2C95A9D50A0}" destId="{F5A9E2B0-328D-4305-90D1-325E22F8977B}" srcOrd="4" destOrd="0" presId="urn:microsoft.com/office/officeart/2005/8/layout/default"/>
    <dgm:cxn modelId="{2F472B07-4C4B-43E3-BE90-25983E91E678}" type="presParOf" srcId="{E65D4542-2B58-48D9-A844-E2C95A9D50A0}" destId="{9D4D2367-65FF-49FA-8DF6-F4592D418DAB}" srcOrd="5" destOrd="0" presId="urn:microsoft.com/office/officeart/2005/8/layout/default"/>
    <dgm:cxn modelId="{20D9EC5B-CEE1-46B1-BD82-7600CD9EE4D5}" type="presParOf" srcId="{E65D4542-2B58-48D9-A844-E2C95A9D50A0}" destId="{303F6D94-144D-4E1D-A69F-CFC40EC69A5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309496-4114-4C17-9E43-B9600987B4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D776F9DD-C921-47E0-A0B9-4DE07C4142A1}">
      <dgm:prSet custT="1"/>
      <dgm:spPr>
        <a:solidFill>
          <a:schemeClr val="bg2">
            <a:lumMod val="75000"/>
          </a:schemeClr>
        </a:solidFill>
      </dgm:spPr>
      <dgm:t>
        <a:bodyPr/>
        <a:lstStyle/>
        <a:p>
          <a:pPr algn="just"/>
          <a:r>
            <a:rPr lang="es-EC" sz="1400" dirty="0" smtClean="0">
              <a:solidFill>
                <a:schemeClr val="tx1"/>
              </a:solidFill>
              <a:latin typeface="Calibri" panose="020F0502020204030204" pitchFamily="34" charset="0"/>
            </a:rPr>
            <a:t>La valoración de empresas es una herramienta financiera que permite a los accionistas y administradores, conocer la situación de su empresa con el objeto de tomar correctivos o fortalecer planes de negocio que permitan apuntalar la estrategia de la organización buscando la maximización de utilidades.</a:t>
          </a:r>
          <a:endParaRPr lang="es-EC" sz="1400" dirty="0">
            <a:solidFill>
              <a:schemeClr val="tx1"/>
            </a:solidFill>
            <a:latin typeface="Calibri" panose="020F0502020204030204" pitchFamily="34" charset="0"/>
          </a:endParaRPr>
        </a:p>
      </dgm:t>
    </dgm:pt>
    <dgm:pt modelId="{01CA1836-8BDF-4487-934E-3BE10553F9BA}" type="parTrans" cxnId="{69594CA0-C4DD-4F31-ADEA-467801F393E3}">
      <dgm:prSet/>
      <dgm:spPr/>
      <dgm:t>
        <a:bodyPr/>
        <a:lstStyle/>
        <a:p>
          <a:pPr algn="just"/>
          <a:endParaRPr lang="es-EC" sz="2000">
            <a:solidFill>
              <a:schemeClr val="tx1"/>
            </a:solidFill>
            <a:latin typeface="Calibri" panose="020F0502020204030204" pitchFamily="34" charset="0"/>
          </a:endParaRPr>
        </a:p>
      </dgm:t>
    </dgm:pt>
    <dgm:pt modelId="{0A8ED228-68A1-40DC-83FA-B1179E954E72}" type="sibTrans" cxnId="{69594CA0-C4DD-4F31-ADEA-467801F393E3}">
      <dgm:prSet/>
      <dgm:spPr/>
      <dgm:t>
        <a:bodyPr/>
        <a:lstStyle/>
        <a:p>
          <a:pPr algn="just"/>
          <a:endParaRPr lang="es-EC" sz="2000">
            <a:solidFill>
              <a:schemeClr val="tx1"/>
            </a:solidFill>
            <a:latin typeface="Calibri" panose="020F0502020204030204" pitchFamily="34" charset="0"/>
          </a:endParaRPr>
        </a:p>
      </dgm:t>
    </dgm:pt>
    <dgm:pt modelId="{9E4C4CCE-A2AF-4136-93C9-7FB0E10E613E}">
      <dgm:prSet custT="1"/>
      <dgm:spPr/>
      <dgm:t>
        <a:bodyPr/>
        <a:lstStyle/>
        <a:p>
          <a:pPr algn="just"/>
          <a:r>
            <a:rPr lang="es-EC" sz="1400" dirty="0" smtClean="0">
              <a:solidFill>
                <a:schemeClr val="tx1"/>
              </a:solidFill>
              <a:latin typeface="Calibri" panose="020F0502020204030204" pitchFamily="34" charset="0"/>
            </a:rPr>
            <a:t>La metodología de flujos de caja descontados permite valorar a la empresa en función, no únicamente de su estado contable, sino que considera fuertemente los planes a futuro de la empresa a través de la proyección de las principales variables del negocio, es importante para la metodología manejar adecuadamente las proyecciones con criterio técnico y estadístico.</a:t>
          </a:r>
          <a:endParaRPr lang="es-EC" sz="1400" dirty="0">
            <a:solidFill>
              <a:schemeClr val="tx1"/>
            </a:solidFill>
            <a:latin typeface="Calibri" panose="020F0502020204030204" pitchFamily="34" charset="0"/>
          </a:endParaRPr>
        </a:p>
      </dgm:t>
    </dgm:pt>
    <dgm:pt modelId="{81748D24-CE86-4B2B-9BDE-13E6764E286F}" type="parTrans" cxnId="{C46BB7F5-93DC-4ACB-942F-600ACEDD6BF5}">
      <dgm:prSet/>
      <dgm:spPr/>
      <dgm:t>
        <a:bodyPr/>
        <a:lstStyle/>
        <a:p>
          <a:pPr algn="just"/>
          <a:endParaRPr lang="es-EC" sz="2000">
            <a:solidFill>
              <a:schemeClr val="tx1"/>
            </a:solidFill>
            <a:latin typeface="Calibri" panose="020F0502020204030204" pitchFamily="34" charset="0"/>
          </a:endParaRPr>
        </a:p>
      </dgm:t>
    </dgm:pt>
    <dgm:pt modelId="{E46A4CA5-2D6C-4F0A-8C76-22A0BE3BC54D}" type="sibTrans" cxnId="{C46BB7F5-93DC-4ACB-942F-600ACEDD6BF5}">
      <dgm:prSet/>
      <dgm:spPr/>
      <dgm:t>
        <a:bodyPr/>
        <a:lstStyle/>
        <a:p>
          <a:pPr algn="just"/>
          <a:endParaRPr lang="es-EC" sz="2000">
            <a:solidFill>
              <a:schemeClr val="tx1"/>
            </a:solidFill>
            <a:latin typeface="Calibri" panose="020F0502020204030204" pitchFamily="34" charset="0"/>
          </a:endParaRPr>
        </a:p>
      </dgm:t>
    </dgm:pt>
    <dgm:pt modelId="{27460C33-FC9C-4A86-91F5-7602CD624EBA}">
      <dgm:prSet custT="1"/>
      <dgm:spPr>
        <a:solidFill>
          <a:schemeClr val="accent4">
            <a:lumMod val="60000"/>
            <a:lumOff val="40000"/>
          </a:schemeClr>
        </a:solidFill>
      </dgm:spPr>
      <dgm:t>
        <a:bodyPr/>
        <a:lstStyle/>
        <a:p>
          <a:pPr algn="just"/>
          <a:r>
            <a:rPr lang="es-EC" sz="1400" dirty="0" smtClean="0">
              <a:solidFill>
                <a:schemeClr val="tx1"/>
              </a:solidFill>
              <a:latin typeface="Calibri" panose="020F0502020204030204" pitchFamily="34" charset="0"/>
            </a:rPr>
            <a:t>Las proyecciones de la empresa están construidos en base al desempeño pasado de </a:t>
          </a:r>
          <a:r>
            <a:rPr lang="es-EC" sz="1400" dirty="0" err="1" smtClean="0">
              <a:solidFill>
                <a:schemeClr val="tx1"/>
              </a:solidFill>
              <a:latin typeface="Calibri" panose="020F0502020204030204" pitchFamily="34" charset="0"/>
            </a:rPr>
            <a:t>DirectMarket</a:t>
          </a:r>
          <a:r>
            <a:rPr lang="es-EC" sz="1400" dirty="0" smtClean="0">
              <a:solidFill>
                <a:schemeClr val="tx1"/>
              </a:solidFill>
              <a:latin typeface="Calibri" panose="020F0502020204030204" pitchFamily="34" charset="0"/>
            </a:rPr>
            <a:t> y de la industria petrolera en el Ecuador, por lo que, se estableció una ecuación lineal a través del método de regresión. Las demás variables del rubro de egresos fueron estimadas de acuerdo a su naturaleza, sea esta, en función de las ventas, inflación o planes de expansión.</a:t>
          </a:r>
          <a:endParaRPr lang="es-EC" sz="1400" dirty="0">
            <a:solidFill>
              <a:schemeClr val="tx1"/>
            </a:solidFill>
            <a:latin typeface="Calibri" panose="020F0502020204030204" pitchFamily="34" charset="0"/>
          </a:endParaRPr>
        </a:p>
      </dgm:t>
    </dgm:pt>
    <dgm:pt modelId="{07B9DC0B-FD3C-4D4C-8A6F-08388C3200C4}" type="parTrans" cxnId="{AD0C9C59-DEFF-4ECD-BC62-962F9695DF9F}">
      <dgm:prSet/>
      <dgm:spPr/>
      <dgm:t>
        <a:bodyPr/>
        <a:lstStyle/>
        <a:p>
          <a:pPr algn="just"/>
          <a:endParaRPr lang="es-EC" sz="2000">
            <a:solidFill>
              <a:schemeClr val="tx1"/>
            </a:solidFill>
            <a:latin typeface="Calibri" panose="020F0502020204030204" pitchFamily="34" charset="0"/>
          </a:endParaRPr>
        </a:p>
      </dgm:t>
    </dgm:pt>
    <dgm:pt modelId="{FD42CDDB-C7C4-41C5-9BF9-55AD0F8176C6}" type="sibTrans" cxnId="{AD0C9C59-DEFF-4ECD-BC62-962F9695DF9F}">
      <dgm:prSet/>
      <dgm:spPr/>
      <dgm:t>
        <a:bodyPr/>
        <a:lstStyle/>
        <a:p>
          <a:pPr algn="just"/>
          <a:endParaRPr lang="es-EC" sz="2000">
            <a:solidFill>
              <a:schemeClr val="tx1"/>
            </a:solidFill>
            <a:latin typeface="Calibri" panose="020F0502020204030204" pitchFamily="34" charset="0"/>
          </a:endParaRPr>
        </a:p>
      </dgm:t>
    </dgm:pt>
    <dgm:pt modelId="{924E908D-101D-41B6-B031-C33E97FD2989}">
      <dgm:prSet custT="1"/>
      <dgm:spPr>
        <a:solidFill>
          <a:schemeClr val="accent3">
            <a:lumMod val="60000"/>
            <a:lumOff val="40000"/>
          </a:schemeClr>
        </a:solidFill>
      </dgm:spPr>
      <dgm:t>
        <a:bodyPr/>
        <a:lstStyle/>
        <a:p>
          <a:pPr algn="just"/>
          <a:r>
            <a:rPr lang="es-EC" sz="1400" dirty="0" smtClean="0">
              <a:solidFill>
                <a:schemeClr val="tx1"/>
              </a:solidFill>
              <a:latin typeface="Calibri" panose="020F0502020204030204" pitchFamily="34" charset="0"/>
            </a:rPr>
            <a:t>El valor de la empresa determinado en el escenario base es $ 5.059.805, este monto difiere expansiblemente del valor determinado por la metodología contable que fue $ 196.377, esto demuestra los distintos de los criterios de evaluación entre una metodología estática y dinámica.</a:t>
          </a:r>
          <a:endParaRPr lang="es-EC" sz="1400" dirty="0">
            <a:solidFill>
              <a:schemeClr val="tx1"/>
            </a:solidFill>
            <a:latin typeface="Calibri" panose="020F0502020204030204" pitchFamily="34" charset="0"/>
          </a:endParaRPr>
        </a:p>
      </dgm:t>
    </dgm:pt>
    <dgm:pt modelId="{26B01160-9132-4548-BDBB-1AF73C5E88DF}" type="parTrans" cxnId="{C0FD08B3-03C4-4237-A974-79B3327CD725}">
      <dgm:prSet/>
      <dgm:spPr/>
      <dgm:t>
        <a:bodyPr/>
        <a:lstStyle/>
        <a:p>
          <a:pPr algn="just"/>
          <a:endParaRPr lang="es-EC" sz="2000">
            <a:solidFill>
              <a:schemeClr val="tx1"/>
            </a:solidFill>
            <a:latin typeface="Calibri" panose="020F0502020204030204" pitchFamily="34" charset="0"/>
          </a:endParaRPr>
        </a:p>
      </dgm:t>
    </dgm:pt>
    <dgm:pt modelId="{C7A7FD95-5C2B-47D4-8FE6-8938AB5DFDCE}" type="sibTrans" cxnId="{C0FD08B3-03C4-4237-A974-79B3327CD725}">
      <dgm:prSet/>
      <dgm:spPr/>
      <dgm:t>
        <a:bodyPr/>
        <a:lstStyle/>
        <a:p>
          <a:pPr algn="just"/>
          <a:endParaRPr lang="es-EC" sz="2000">
            <a:solidFill>
              <a:schemeClr val="tx1"/>
            </a:solidFill>
            <a:latin typeface="Calibri" panose="020F0502020204030204" pitchFamily="34" charset="0"/>
          </a:endParaRPr>
        </a:p>
      </dgm:t>
    </dgm:pt>
    <dgm:pt modelId="{E72C11E5-B116-4F58-8BCB-B76BB2C163DF}">
      <dgm:prSet custT="1"/>
      <dgm:spPr>
        <a:solidFill>
          <a:schemeClr val="accent5"/>
        </a:solidFill>
      </dgm:spPr>
      <dgm:t>
        <a:bodyPr/>
        <a:lstStyle/>
        <a:p>
          <a:pPr algn="just"/>
          <a:r>
            <a:rPr lang="es-EC" sz="1400" dirty="0" smtClean="0">
              <a:solidFill>
                <a:schemeClr val="tx1"/>
              </a:solidFill>
              <a:latin typeface="Calibri" panose="020F0502020204030204" pitchFamily="34" charset="0"/>
            </a:rPr>
            <a:t>En base al riesgo de los flujos proyectados, el escenario base tiene una probabilidad de 77,59% de ocurrencia, esta valor sustenta técnicamente el método establecido y la determinación de las variables de proyección.</a:t>
          </a:r>
          <a:endParaRPr lang="es-EC" sz="1400" dirty="0">
            <a:solidFill>
              <a:schemeClr val="tx1"/>
            </a:solidFill>
            <a:latin typeface="Calibri" panose="020F0502020204030204" pitchFamily="34" charset="0"/>
          </a:endParaRPr>
        </a:p>
      </dgm:t>
    </dgm:pt>
    <dgm:pt modelId="{82698642-EBFC-4588-8788-A241B014D71F}" type="parTrans" cxnId="{8092681D-4814-47B0-B70E-638A4385C3E8}">
      <dgm:prSet/>
      <dgm:spPr/>
      <dgm:t>
        <a:bodyPr/>
        <a:lstStyle/>
        <a:p>
          <a:pPr algn="just"/>
          <a:endParaRPr lang="es-EC" sz="2000">
            <a:solidFill>
              <a:schemeClr val="tx1"/>
            </a:solidFill>
            <a:latin typeface="Calibri" panose="020F0502020204030204" pitchFamily="34" charset="0"/>
          </a:endParaRPr>
        </a:p>
      </dgm:t>
    </dgm:pt>
    <dgm:pt modelId="{393BA4C7-A922-4518-9F01-6F72BA23A64D}" type="sibTrans" cxnId="{8092681D-4814-47B0-B70E-638A4385C3E8}">
      <dgm:prSet/>
      <dgm:spPr/>
      <dgm:t>
        <a:bodyPr/>
        <a:lstStyle/>
        <a:p>
          <a:pPr algn="just"/>
          <a:endParaRPr lang="es-EC" sz="2000">
            <a:solidFill>
              <a:schemeClr val="tx1"/>
            </a:solidFill>
            <a:latin typeface="Calibri" panose="020F0502020204030204" pitchFamily="34" charset="0"/>
          </a:endParaRPr>
        </a:p>
      </dgm:t>
    </dgm:pt>
    <dgm:pt modelId="{296B99F4-E14E-4160-B3B6-D1D4E1D165BA}" type="pres">
      <dgm:prSet presAssocID="{8D309496-4114-4C17-9E43-B9600987B462}" presName="diagram" presStyleCnt="0">
        <dgm:presLayoutVars>
          <dgm:dir/>
          <dgm:resizeHandles val="exact"/>
        </dgm:presLayoutVars>
      </dgm:prSet>
      <dgm:spPr/>
      <dgm:t>
        <a:bodyPr/>
        <a:lstStyle/>
        <a:p>
          <a:endParaRPr lang="es-EC"/>
        </a:p>
      </dgm:t>
    </dgm:pt>
    <dgm:pt modelId="{9197B449-94DB-4404-A2C5-262BBD9D1FCE}" type="pres">
      <dgm:prSet presAssocID="{D776F9DD-C921-47E0-A0B9-4DE07C4142A1}" presName="node" presStyleLbl="node1" presStyleIdx="0" presStyleCnt="5" custScaleX="109095" custScaleY="142578">
        <dgm:presLayoutVars>
          <dgm:bulletEnabled val="1"/>
        </dgm:presLayoutVars>
      </dgm:prSet>
      <dgm:spPr/>
      <dgm:t>
        <a:bodyPr/>
        <a:lstStyle/>
        <a:p>
          <a:endParaRPr lang="es-EC"/>
        </a:p>
      </dgm:t>
    </dgm:pt>
    <dgm:pt modelId="{E853BF2D-AA4E-40A7-8217-3212F7C139CB}" type="pres">
      <dgm:prSet presAssocID="{0A8ED228-68A1-40DC-83FA-B1179E954E72}" presName="sibTrans" presStyleCnt="0"/>
      <dgm:spPr/>
    </dgm:pt>
    <dgm:pt modelId="{8448E98F-3A5D-4666-8512-4AE8267F7FF8}" type="pres">
      <dgm:prSet presAssocID="{9E4C4CCE-A2AF-4136-93C9-7FB0E10E613E}" presName="node" presStyleLbl="node1" presStyleIdx="1" presStyleCnt="5" custScaleX="137193" custScaleY="142578">
        <dgm:presLayoutVars>
          <dgm:bulletEnabled val="1"/>
        </dgm:presLayoutVars>
      </dgm:prSet>
      <dgm:spPr/>
      <dgm:t>
        <a:bodyPr/>
        <a:lstStyle/>
        <a:p>
          <a:endParaRPr lang="es-EC"/>
        </a:p>
      </dgm:t>
    </dgm:pt>
    <dgm:pt modelId="{AF32C70A-D82B-425D-BEC4-A31D1AC980C9}" type="pres">
      <dgm:prSet presAssocID="{E46A4CA5-2D6C-4F0A-8C76-22A0BE3BC54D}" presName="sibTrans" presStyleCnt="0"/>
      <dgm:spPr/>
    </dgm:pt>
    <dgm:pt modelId="{32B3A62D-6B28-40FE-AC03-92FE3CF5A2D7}" type="pres">
      <dgm:prSet presAssocID="{27460C33-FC9C-4A86-91F5-7602CD624EBA}" presName="node" presStyleLbl="node1" presStyleIdx="2" presStyleCnt="5" custScaleX="122216" custScaleY="143410">
        <dgm:presLayoutVars>
          <dgm:bulletEnabled val="1"/>
        </dgm:presLayoutVars>
      </dgm:prSet>
      <dgm:spPr/>
      <dgm:t>
        <a:bodyPr/>
        <a:lstStyle/>
        <a:p>
          <a:endParaRPr lang="es-EC"/>
        </a:p>
      </dgm:t>
    </dgm:pt>
    <dgm:pt modelId="{460DA1E4-56CE-4F05-A87E-16936C94DB61}" type="pres">
      <dgm:prSet presAssocID="{FD42CDDB-C7C4-41C5-9BF9-55AD0F8176C6}" presName="sibTrans" presStyleCnt="0"/>
      <dgm:spPr/>
    </dgm:pt>
    <dgm:pt modelId="{C6FA05A9-FE75-42DA-82D1-2E5C917DC166}" type="pres">
      <dgm:prSet presAssocID="{924E908D-101D-41B6-B031-C33E97FD2989}" presName="node" presStyleLbl="node1" presStyleIdx="3" presStyleCnt="5" custScaleY="136503">
        <dgm:presLayoutVars>
          <dgm:bulletEnabled val="1"/>
        </dgm:presLayoutVars>
      </dgm:prSet>
      <dgm:spPr/>
      <dgm:t>
        <a:bodyPr/>
        <a:lstStyle/>
        <a:p>
          <a:endParaRPr lang="es-EC"/>
        </a:p>
      </dgm:t>
    </dgm:pt>
    <dgm:pt modelId="{6541FFF8-EEE3-409A-98A0-B11F3ECB052A}" type="pres">
      <dgm:prSet presAssocID="{C7A7FD95-5C2B-47D4-8FE6-8938AB5DFDCE}" presName="sibTrans" presStyleCnt="0"/>
      <dgm:spPr/>
    </dgm:pt>
    <dgm:pt modelId="{B746A2B6-D368-48CD-B4E6-E693382DC2FC}" type="pres">
      <dgm:prSet presAssocID="{E72C11E5-B116-4F58-8BCB-B76BB2C163DF}" presName="node" presStyleLbl="node1" presStyleIdx="4" presStyleCnt="5" custScaleY="136503">
        <dgm:presLayoutVars>
          <dgm:bulletEnabled val="1"/>
        </dgm:presLayoutVars>
      </dgm:prSet>
      <dgm:spPr/>
      <dgm:t>
        <a:bodyPr/>
        <a:lstStyle/>
        <a:p>
          <a:endParaRPr lang="es-EC"/>
        </a:p>
      </dgm:t>
    </dgm:pt>
  </dgm:ptLst>
  <dgm:cxnLst>
    <dgm:cxn modelId="{D7BB3707-C118-4147-A74D-A21AF63FB6FA}" type="presOf" srcId="{8D309496-4114-4C17-9E43-B9600987B462}" destId="{296B99F4-E14E-4160-B3B6-D1D4E1D165BA}" srcOrd="0" destOrd="0" presId="urn:microsoft.com/office/officeart/2005/8/layout/default"/>
    <dgm:cxn modelId="{6240DD24-2577-4820-82DC-B14675B251DE}" type="presOf" srcId="{924E908D-101D-41B6-B031-C33E97FD2989}" destId="{C6FA05A9-FE75-42DA-82D1-2E5C917DC166}" srcOrd="0" destOrd="0" presId="urn:microsoft.com/office/officeart/2005/8/layout/default"/>
    <dgm:cxn modelId="{75112259-0807-45D0-BF85-ABCF8879A037}" type="presOf" srcId="{27460C33-FC9C-4A86-91F5-7602CD624EBA}" destId="{32B3A62D-6B28-40FE-AC03-92FE3CF5A2D7}" srcOrd="0" destOrd="0" presId="urn:microsoft.com/office/officeart/2005/8/layout/default"/>
    <dgm:cxn modelId="{A9DA6A18-A87E-4CB1-8412-DCB8C6935EB2}" type="presOf" srcId="{9E4C4CCE-A2AF-4136-93C9-7FB0E10E613E}" destId="{8448E98F-3A5D-4666-8512-4AE8267F7FF8}" srcOrd="0" destOrd="0" presId="urn:microsoft.com/office/officeart/2005/8/layout/default"/>
    <dgm:cxn modelId="{8092681D-4814-47B0-B70E-638A4385C3E8}" srcId="{8D309496-4114-4C17-9E43-B9600987B462}" destId="{E72C11E5-B116-4F58-8BCB-B76BB2C163DF}" srcOrd="4" destOrd="0" parTransId="{82698642-EBFC-4588-8788-A241B014D71F}" sibTransId="{393BA4C7-A922-4518-9F01-6F72BA23A64D}"/>
    <dgm:cxn modelId="{C0FD08B3-03C4-4237-A974-79B3327CD725}" srcId="{8D309496-4114-4C17-9E43-B9600987B462}" destId="{924E908D-101D-41B6-B031-C33E97FD2989}" srcOrd="3" destOrd="0" parTransId="{26B01160-9132-4548-BDBB-1AF73C5E88DF}" sibTransId="{C7A7FD95-5C2B-47D4-8FE6-8938AB5DFDCE}"/>
    <dgm:cxn modelId="{C46BB7F5-93DC-4ACB-942F-600ACEDD6BF5}" srcId="{8D309496-4114-4C17-9E43-B9600987B462}" destId="{9E4C4CCE-A2AF-4136-93C9-7FB0E10E613E}" srcOrd="1" destOrd="0" parTransId="{81748D24-CE86-4B2B-9BDE-13E6764E286F}" sibTransId="{E46A4CA5-2D6C-4F0A-8C76-22A0BE3BC54D}"/>
    <dgm:cxn modelId="{C7F3B10F-F49B-4385-A887-BD3C0BB22F18}" type="presOf" srcId="{E72C11E5-B116-4F58-8BCB-B76BB2C163DF}" destId="{B746A2B6-D368-48CD-B4E6-E693382DC2FC}" srcOrd="0" destOrd="0" presId="urn:microsoft.com/office/officeart/2005/8/layout/default"/>
    <dgm:cxn modelId="{CE760ECB-E295-4E19-9B43-AC6D4423F1E2}" type="presOf" srcId="{D776F9DD-C921-47E0-A0B9-4DE07C4142A1}" destId="{9197B449-94DB-4404-A2C5-262BBD9D1FCE}" srcOrd="0" destOrd="0" presId="urn:microsoft.com/office/officeart/2005/8/layout/default"/>
    <dgm:cxn modelId="{AD0C9C59-DEFF-4ECD-BC62-962F9695DF9F}" srcId="{8D309496-4114-4C17-9E43-B9600987B462}" destId="{27460C33-FC9C-4A86-91F5-7602CD624EBA}" srcOrd="2" destOrd="0" parTransId="{07B9DC0B-FD3C-4D4C-8A6F-08388C3200C4}" sibTransId="{FD42CDDB-C7C4-41C5-9BF9-55AD0F8176C6}"/>
    <dgm:cxn modelId="{69594CA0-C4DD-4F31-ADEA-467801F393E3}" srcId="{8D309496-4114-4C17-9E43-B9600987B462}" destId="{D776F9DD-C921-47E0-A0B9-4DE07C4142A1}" srcOrd="0" destOrd="0" parTransId="{01CA1836-8BDF-4487-934E-3BE10553F9BA}" sibTransId="{0A8ED228-68A1-40DC-83FA-B1179E954E72}"/>
    <dgm:cxn modelId="{01416CB2-B45B-42BE-B00A-A48461E095CD}" type="presParOf" srcId="{296B99F4-E14E-4160-B3B6-D1D4E1D165BA}" destId="{9197B449-94DB-4404-A2C5-262BBD9D1FCE}" srcOrd="0" destOrd="0" presId="urn:microsoft.com/office/officeart/2005/8/layout/default"/>
    <dgm:cxn modelId="{56BA682C-A669-459A-8DBC-4F1B62F7B8D5}" type="presParOf" srcId="{296B99F4-E14E-4160-B3B6-D1D4E1D165BA}" destId="{E853BF2D-AA4E-40A7-8217-3212F7C139CB}" srcOrd="1" destOrd="0" presId="urn:microsoft.com/office/officeart/2005/8/layout/default"/>
    <dgm:cxn modelId="{4E72C1C2-9ECD-4BB3-B259-0FFCA5E5FA96}" type="presParOf" srcId="{296B99F4-E14E-4160-B3B6-D1D4E1D165BA}" destId="{8448E98F-3A5D-4666-8512-4AE8267F7FF8}" srcOrd="2" destOrd="0" presId="urn:microsoft.com/office/officeart/2005/8/layout/default"/>
    <dgm:cxn modelId="{ACB8949B-B2A0-46BA-9171-6B8444145F6D}" type="presParOf" srcId="{296B99F4-E14E-4160-B3B6-D1D4E1D165BA}" destId="{AF32C70A-D82B-425D-BEC4-A31D1AC980C9}" srcOrd="3" destOrd="0" presId="urn:microsoft.com/office/officeart/2005/8/layout/default"/>
    <dgm:cxn modelId="{D8A8C07C-C807-48CA-9278-608E836C19A0}" type="presParOf" srcId="{296B99F4-E14E-4160-B3B6-D1D4E1D165BA}" destId="{32B3A62D-6B28-40FE-AC03-92FE3CF5A2D7}" srcOrd="4" destOrd="0" presId="urn:microsoft.com/office/officeart/2005/8/layout/default"/>
    <dgm:cxn modelId="{2755BCC7-D162-47D5-92E5-C77165070E9D}" type="presParOf" srcId="{296B99F4-E14E-4160-B3B6-D1D4E1D165BA}" destId="{460DA1E4-56CE-4F05-A87E-16936C94DB61}" srcOrd="5" destOrd="0" presId="urn:microsoft.com/office/officeart/2005/8/layout/default"/>
    <dgm:cxn modelId="{5DF977CB-4AA9-40AF-9B0F-D43FB14FD45F}" type="presParOf" srcId="{296B99F4-E14E-4160-B3B6-D1D4E1D165BA}" destId="{C6FA05A9-FE75-42DA-82D1-2E5C917DC166}" srcOrd="6" destOrd="0" presId="urn:microsoft.com/office/officeart/2005/8/layout/default"/>
    <dgm:cxn modelId="{81653B78-3883-43BA-AB3F-CCFC88BD67E1}" type="presParOf" srcId="{296B99F4-E14E-4160-B3B6-D1D4E1D165BA}" destId="{6541FFF8-EEE3-409A-98A0-B11F3ECB052A}" srcOrd="7" destOrd="0" presId="urn:microsoft.com/office/officeart/2005/8/layout/default"/>
    <dgm:cxn modelId="{F7D639B9-8D7B-408C-9450-624E10A7E232}" type="presParOf" srcId="{296B99F4-E14E-4160-B3B6-D1D4E1D165BA}" destId="{B746A2B6-D368-48CD-B4E6-E693382DC2F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FB1ABA-7B80-492F-83C9-E89EEABF32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C2691296-0AF5-443C-A9EA-46712F2A3638}">
      <dgm:prSet custT="1"/>
      <dgm:spPr>
        <a:solidFill>
          <a:schemeClr val="bg2">
            <a:lumMod val="75000"/>
          </a:schemeClr>
        </a:solidFill>
      </dgm:spPr>
      <dgm:t>
        <a:bodyPr/>
        <a:lstStyle/>
        <a:p>
          <a:pPr algn="just"/>
          <a:r>
            <a:rPr lang="es-EC" sz="1200" dirty="0" smtClean="0">
              <a:solidFill>
                <a:schemeClr val="tx1"/>
              </a:solidFill>
              <a:latin typeface="Calibri" panose="020F0502020204030204" pitchFamily="34" charset="0"/>
            </a:rPr>
            <a:t>Ante los eminentes intentos gubernamentales de cambio de la matriz productiva para disminuir de la dependencia petrolera en la economía del país, es importante que DirectMarket, incursione en nuevas líneas de negocio para otro tipo de industrias, de esta manera, diversificar su portafolio de productos y servicios ampliando hacia sectores que pueden cobrar impulso con las implantación de nuevas políticas públicas.</a:t>
          </a:r>
          <a:endParaRPr lang="es-EC" sz="1200" dirty="0">
            <a:solidFill>
              <a:schemeClr val="tx1"/>
            </a:solidFill>
            <a:latin typeface="Calibri" panose="020F0502020204030204" pitchFamily="34" charset="0"/>
          </a:endParaRPr>
        </a:p>
      </dgm:t>
    </dgm:pt>
    <dgm:pt modelId="{086D0161-805F-469B-8C7A-1429C85FFFA5}" type="parTrans" cxnId="{CB49D498-8FA8-45C7-B786-29ACC86877E6}">
      <dgm:prSet/>
      <dgm:spPr/>
      <dgm:t>
        <a:bodyPr/>
        <a:lstStyle/>
        <a:p>
          <a:pPr algn="just"/>
          <a:endParaRPr lang="es-EC">
            <a:solidFill>
              <a:schemeClr val="tx1"/>
            </a:solidFill>
            <a:latin typeface="Calibri" panose="020F0502020204030204" pitchFamily="34" charset="0"/>
          </a:endParaRPr>
        </a:p>
      </dgm:t>
    </dgm:pt>
    <dgm:pt modelId="{5610A83B-5769-4C7A-BB78-B048140C8816}" type="sibTrans" cxnId="{CB49D498-8FA8-45C7-B786-29ACC86877E6}">
      <dgm:prSet/>
      <dgm:spPr/>
      <dgm:t>
        <a:bodyPr/>
        <a:lstStyle/>
        <a:p>
          <a:pPr algn="just"/>
          <a:endParaRPr lang="es-EC">
            <a:solidFill>
              <a:schemeClr val="tx1"/>
            </a:solidFill>
            <a:latin typeface="Calibri" panose="020F0502020204030204" pitchFamily="34" charset="0"/>
          </a:endParaRPr>
        </a:p>
      </dgm:t>
    </dgm:pt>
    <dgm:pt modelId="{122F5B41-CAF4-4DF3-A002-02AF49D97B95}">
      <dgm:prSet/>
      <dgm:spPr>
        <a:solidFill>
          <a:schemeClr val="accent5"/>
        </a:solidFill>
      </dgm:spPr>
      <dgm:t>
        <a:bodyPr/>
        <a:lstStyle/>
        <a:p>
          <a:pPr algn="just"/>
          <a:r>
            <a:rPr lang="es-EC" dirty="0" smtClean="0">
              <a:solidFill>
                <a:schemeClr val="tx1"/>
              </a:solidFill>
              <a:latin typeface="Calibri" panose="020F0502020204030204" pitchFamily="34" charset="0"/>
            </a:rPr>
            <a:t>Continuar y fortalecer las políticas comerciales de la empresa para mantener los estándares de crecimiento que permitan generar flujo de fondos para fortalecer la situación patrimonial de DirectMarket, en beneficio directo de sus accionistas, administradores y colaboradores.</a:t>
          </a:r>
          <a:endParaRPr lang="es-EC" dirty="0">
            <a:solidFill>
              <a:schemeClr val="tx1"/>
            </a:solidFill>
            <a:latin typeface="Calibri" panose="020F0502020204030204" pitchFamily="34" charset="0"/>
          </a:endParaRPr>
        </a:p>
      </dgm:t>
    </dgm:pt>
    <dgm:pt modelId="{518EEF4C-6A87-4AEA-BB34-C4D205412E0F}" type="parTrans" cxnId="{6303A3C4-3E9B-4A1A-8B87-0781B5CC04D6}">
      <dgm:prSet/>
      <dgm:spPr/>
      <dgm:t>
        <a:bodyPr/>
        <a:lstStyle/>
        <a:p>
          <a:pPr algn="just"/>
          <a:endParaRPr lang="es-EC">
            <a:solidFill>
              <a:schemeClr val="tx1"/>
            </a:solidFill>
            <a:latin typeface="Calibri" panose="020F0502020204030204" pitchFamily="34" charset="0"/>
          </a:endParaRPr>
        </a:p>
      </dgm:t>
    </dgm:pt>
    <dgm:pt modelId="{A7287C40-07F2-4F8A-8701-69CDFA716827}" type="sibTrans" cxnId="{6303A3C4-3E9B-4A1A-8B87-0781B5CC04D6}">
      <dgm:prSet/>
      <dgm:spPr/>
      <dgm:t>
        <a:bodyPr/>
        <a:lstStyle/>
        <a:p>
          <a:pPr algn="just"/>
          <a:endParaRPr lang="es-EC">
            <a:solidFill>
              <a:schemeClr val="tx1"/>
            </a:solidFill>
            <a:latin typeface="Calibri" panose="020F0502020204030204" pitchFamily="34" charset="0"/>
          </a:endParaRPr>
        </a:p>
      </dgm:t>
    </dgm:pt>
    <dgm:pt modelId="{78AABA4F-26BE-4189-A7EF-43A20CA9F59E}">
      <dgm:prSet custT="1"/>
      <dgm:spPr>
        <a:solidFill>
          <a:schemeClr val="accent6">
            <a:lumMod val="60000"/>
            <a:lumOff val="40000"/>
          </a:schemeClr>
        </a:solidFill>
      </dgm:spPr>
      <dgm:t>
        <a:bodyPr/>
        <a:lstStyle/>
        <a:p>
          <a:pPr algn="just"/>
          <a:r>
            <a:rPr lang="es-EC" sz="1400" dirty="0" smtClean="0">
              <a:solidFill>
                <a:schemeClr val="tx1"/>
              </a:solidFill>
              <a:latin typeface="Calibri" panose="020F0502020204030204" pitchFamily="34" charset="0"/>
            </a:rPr>
            <a:t>Los factores externos que pueden afectar a la industria petrolera, están determinados por fuera del campo de acción de los directivos de DirectMarket, es por ello, que es importante diversificar el portafolio de productos y servicios hacia otras industrias, aprovechando el conocimiento de los proveedores internacionales</a:t>
          </a:r>
          <a:endParaRPr lang="es-EC" sz="1400" dirty="0">
            <a:solidFill>
              <a:schemeClr val="tx1"/>
            </a:solidFill>
            <a:latin typeface="Calibri" panose="020F0502020204030204" pitchFamily="34" charset="0"/>
          </a:endParaRPr>
        </a:p>
      </dgm:t>
    </dgm:pt>
    <dgm:pt modelId="{ED44908E-CC54-44BC-9008-54F3BA4D6BCE}" type="parTrans" cxnId="{0F51FBDC-9366-4019-A226-966E5C3C9635}">
      <dgm:prSet/>
      <dgm:spPr/>
      <dgm:t>
        <a:bodyPr/>
        <a:lstStyle/>
        <a:p>
          <a:pPr algn="just"/>
          <a:endParaRPr lang="es-EC">
            <a:solidFill>
              <a:schemeClr val="tx1"/>
            </a:solidFill>
            <a:latin typeface="Calibri" panose="020F0502020204030204" pitchFamily="34" charset="0"/>
          </a:endParaRPr>
        </a:p>
      </dgm:t>
    </dgm:pt>
    <dgm:pt modelId="{B6730E9D-8465-4D4C-9B54-6CD09B903FDC}" type="sibTrans" cxnId="{0F51FBDC-9366-4019-A226-966E5C3C9635}">
      <dgm:prSet/>
      <dgm:spPr/>
      <dgm:t>
        <a:bodyPr/>
        <a:lstStyle/>
        <a:p>
          <a:pPr algn="just"/>
          <a:endParaRPr lang="es-EC">
            <a:solidFill>
              <a:schemeClr val="tx1"/>
            </a:solidFill>
            <a:latin typeface="Calibri" panose="020F0502020204030204" pitchFamily="34" charset="0"/>
          </a:endParaRPr>
        </a:p>
      </dgm:t>
    </dgm:pt>
    <dgm:pt modelId="{CD14E073-9359-4B03-8F76-897360A9AB13}">
      <dgm:prSet custT="1"/>
      <dgm:spPr>
        <a:solidFill>
          <a:schemeClr val="accent4">
            <a:lumMod val="60000"/>
            <a:lumOff val="40000"/>
          </a:schemeClr>
        </a:solidFill>
      </dgm:spPr>
      <dgm:t>
        <a:bodyPr/>
        <a:lstStyle/>
        <a:p>
          <a:pPr algn="just"/>
          <a:r>
            <a:rPr lang="es-EC" sz="1400" dirty="0" smtClean="0">
              <a:solidFill>
                <a:schemeClr val="tx1"/>
              </a:solidFill>
              <a:latin typeface="Calibri" panose="020F0502020204030204" pitchFamily="34" charset="0"/>
            </a:rPr>
            <a:t>Fortalecer la utilización de herramientas técnicas de administración que centran las actividades operativas en la consecución de objetivos estratégicos, de esta manera se mejorarán los procesos internos y transparentará las relaciones laborales.</a:t>
          </a:r>
          <a:endParaRPr lang="es-EC" sz="1400" dirty="0">
            <a:solidFill>
              <a:schemeClr val="tx1"/>
            </a:solidFill>
            <a:latin typeface="Calibri" panose="020F0502020204030204" pitchFamily="34" charset="0"/>
          </a:endParaRPr>
        </a:p>
      </dgm:t>
    </dgm:pt>
    <dgm:pt modelId="{70E30125-C79B-4C4F-8857-37F16B065D38}" type="parTrans" cxnId="{E31043B9-4E0E-4ABE-AFF4-4BED6FA59FED}">
      <dgm:prSet/>
      <dgm:spPr/>
      <dgm:t>
        <a:bodyPr/>
        <a:lstStyle/>
        <a:p>
          <a:pPr algn="just"/>
          <a:endParaRPr lang="es-EC">
            <a:solidFill>
              <a:schemeClr val="tx1"/>
            </a:solidFill>
            <a:latin typeface="Calibri" panose="020F0502020204030204" pitchFamily="34" charset="0"/>
          </a:endParaRPr>
        </a:p>
      </dgm:t>
    </dgm:pt>
    <dgm:pt modelId="{9441164B-5011-4D56-9F12-1A21A0EDF7FE}" type="sibTrans" cxnId="{E31043B9-4E0E-4ABE-AFF4-4BED6FA59FED}">
      <dgm:prSet/>
      <dgm:spPr/>
      <dgm:t>
        <a:bodyPr/>
        <a:lstStyle/>
        <a:p>
          <a:pPr algn="just"/>
          <a:endParaRPr lang="es-EC">
            <a:solidFill>
              <a:schemeClr val="tx1"/>
            </a:solidFill>
            <a:latin typeface="Calibri" panose="020F0502020204030204" pitchFamily="34" charset="0"/>
          </a:endParaRPr>
        </a:p>
      </dgm:t>
    </dgm:pt>
    <dgm:pt modelId="{BEADB980-4C97-4CB6-B5A9-1D7119245C69}">
      <dgm:prSet custT="1"/>
      <dgm:spPr>
        <a:solidFill>
          <a:schemeClr val="bg2">
            <a:lumMod val="75000"/>
          </a:schemeClr>
        </a:solidFill>
      </dgm:spPr>
      <dgm:t>
        <a:bodyPr/>
        <a:lstStyle/>
        <a:p>
          <a:pPr algn="just"/>
          <a:r>
            <a:rPr lang="es-EC" sz="1400" dirty="0" smtClean="0">
              <a:solidFill>
                <a:schemeClr val="tx1"/>
              </a:solidFill>
              <a:latin typeface="Calibri" panose="020F0502020204030204" pitchFamily="34" charset="0"/>
            </a:rPr>
            <a:t>Aplicar auditorias contables periódicamente a los estados de situación para mantener información financiera y administrativa actualizada y confiable, que permita mejorar la toma de decisiones. </a:t>
          </a:r>
          <a:endParaRPr lang="es-EC" sz="1400" dirty="0">
            <a:solidFill>
              <a:schemeClr val="tx1"/>
            </a:solidFill>
            <a:latin typeface="Calibri" panose="020F0502020204030204" pitchFamily="34" charset="0"/>
          </a:endParaRPr>
        </a:p>
      </dgm:t>
    </dgm:pt>
    <dgm:pt modelId="{9A559FB5-216F-4447-A27C-5D0AF5222DF7}" type="parTrans" cxnId="{A9902715-E06D-4352-BED8-954ED234F462}">
      <dgm:prSet/>
      <dgm:spPr/>
      <dgm:t>
        <a:bodyPr/>
        <a:lstStyle/>
        <a:p>
          <a:pPr algn="just"/>
          <a:endParaRPr lang="es-EC">
            <a:solidFill>
              <a:schemeClr val="tx1"/>
            </a:solidFill>
            <a:latin typeface="Calibri" panose="020F0502020204030204" pitchFamily="34" charset="0"/>
          </a:endParaRPr>
        </a:p>
      </dgm:t>
    </dgm:pt>
    <dgm:pt modelId="{D716E32B-4BCB-4D69-B77C-2C662BAB26F9}" type="sibTrans" cxnId="{A9902715-E06D-4352-BED8-954ED234F462}">
      <dgm:prSet/>
      <dgm:spPr/>
      <dgm:t>
        <a:bodyPr/>
        <a:lstStyle/>
        <a:p>
          <a:pPr algn="just"/>
          <a:endParaRPr lang="es-EC">
            <a:solidFill>
              <a:schemeClr val="tx1"/>
            </a:solidFill>
            <a:latin typeface="Calibri" panose="020F0502020204030204" pitchFamily="34" charset="0"/>
          </a:endParaRPr>
        </a:p>
      </dgm:t>
    </dgm:pt>
    <dgm:pt modelId="{3BA9B8BF-3B9F-4F86-A344-C4689B9FC6E1}" type="pres">
      <dgm:prSet presAssocID="{A2FB1ABA-7B80-492F-83C9-E89EEABF32EA}" presName="diagram" presStyleCnt="0">
        <dgm:presLayoutVars>
          <dgm:dir/>
          <dgm:resizeHandles val="exact"/>
        </dgm:presLayoutVars>
      </dgm:prSet>
      <dgm:spPr/>
      <dgm:t>
        <a:bodyPr/>
        <a:lstStyle/>
        <a:p>
          <a:endParaRPr lang="es-EC"/>
        </a:p>
      </dgm:t>
    </dgm:pt>
    <dgm:pt modelId="{9F4BA57B-A17B-4EE0-8378-9FB8236A1F5F}" type="pres">
      <dgm:prSet presAssocID="{C2691296-0AF5-443C-A9EA-46712F2A3638}" presName="node" presStyleLbl="node1" presStyleIdx="0" presStyleCnt="5" custScaleX="108130" custScaleY="165532">
        <dgm:presLayoutVars>
          <dgm:bulletEnabled val="1"/>
        </dgm:presLayoutVars>
      </dgm:prSet>
      <dgm:spPr/>
      <dgm:t>
        <a:bodyPr/>
        <a:lstStyle/>
        <a:p>
          <a:endParaRPr lang="es-EC"/>
        </a:p>
      </dgm:t>
    </dgm:pt>
    <dgm:pt modelId="{BDA7D986-79FA-4BA5-A977-6D2F8E49A196}" type="pres">
      <dgm:prSet presAssocID="{5610A83B-5769-4C7A-BB78-B048140C8816}" presName="sibTrans" presStyleCnt="0"/>
      <dgm:spPr/>
    </dgm:pt>
    <dgm:pt modelId="{B35B89E1-8795-47CE-984C-F605C71CF78D}" type="pres">
      <dgm:prSet presAssocID="{122F5B41-CAF4-4DF3-A002-02AF49D97B95}" presName="node" presStyleLbl="node1" presStyleIdx="1" presStyleCnt="5" custScaleX="123821" custScaleY="145110">
        <dgm:presLayoutVars>
          <dgm:bulletEnabled val="1"/>
        </dgm:presLayoutVars>
      </dgm:prSet>
      <dgm:spPr/>
      <dgm:t>
        <a:bodyPr/>
        <a:lstStyle/>
        <a:p>
          <a:endParaRPr lang="es-EC"/>
        </a:p>
      </dgm:t>
    </dgm:pt>
    <dgm:pt modelId="{856F212C-A47B-44D7-A16D-A234BB3CED17}" type="pres">
      <dgm:prSet presAssocID="{A7287C40-07F2-4F8A-8701-69CDFA716827}" presName="sibTrans" presStyleCnt="0"/>
      <dgm:spPr/>
    </dgm:pt>
    <dgm:pt modelId="{BBCCE07B-A768-4B2A-8088-AAB259C3423B}" type="pres">
      <dgm:prSet presAssocID="{78AABA4F-26BE-4189-A7EF-43A20CA9F59E}" presName="node" presStyleLbl="node1" presStyleIdx="2" presStyleCnt="5" custScaleX="129460" custScaleY="138517">
        <dgm:presLayoutVars>
          <dgm:bulletEnabled val="1"/>
        </dgm:presLayoutVars>
      </dgm:prSet>
      <dgm:spPr/>
      <dgm:t>
        <a:bodyPr/>
        <a:lstStyle/>
        <a:p>
          <a:endParaRPr lang="es-EC"/>
        </a:p>
      </dgm:t>
    </dgm:pt>
    <dgm:pt modelId="{119A6299-914E-4B05-915B-82C949DC6684}" type="pres">
      <dgm:prSet presAssocID="{B6730E9D-8465-4D4C-9B54-6CD09B903FDC}" presName="sibTrans" presStyleCnt="0"/>
      <dgm:spPr/>
    </dgm:pt>
    <dgm:pt modelId="{5C4E3C21-27AC-47B3-B930-F2B3ECC879C7}" type="pres">
      <dgm:prSet presAssocID="{CD14E073-9359-4B03-8F76-897360A9AB13}" presName="node" presStyleLbl="node1" presStyleIdx="3" presStyleCnt="5" custScaleX="123231" custScaleY="160834">
        <dgm:presLayoutVars>
          <dgm:bulletEnabled val="1"/>
        </dgm:presLayoutVars>
      </dgm:prSet>
      <dgm:spPr/>
      <dgm:t>
        <a:bodyPr/>
        <a:lstStyle/>
        <a:p>
          <a:endParaRPr lang="es-EC"/>
        </a:p>
      </dgm:t>
    </dgm:pt>
    <dgm:pt modelId="{0812DC06-A060-4586-BAD9-B0E027ABB350}" type="pres">
      <dgm:prSet presAssocID="{9441164B-5011-4D56-9F12-1A21A0EDF7FE}" presName="sibTrans" presStyleCnt="0"/>
      <dgm:spPr/>
    </dgm:pt>
    <dgm:pt modelId="{78EB34F1-3DC0-4534-BB46-4A6F863B12C6}" type="pres">
      <dgm:prSet presAssocID="{BEADB980-4C97-4CB6-B5A9-1D7119245C69}" presName="node" presStyleLbl="node1" presStyleIdx="4" presStyleCnt="5" custScaleX="114664" custScaleY="153136">
        <dgm:presLayoutVars>
          <dgm:bulletEnabled val="1"/>
        </dgm:presLayoutVars>
      </dgm:prSet>
      <dgm:spPr/>
      <dgm:t>
        <a:bodyPr/>
        <a:lstStyle/>
        <a:p>
          <a:endParaRPr lang="es-EC"/>
        </a:p>
      </dgm:t>
    </dgm:pt>
  </dgm:ptLst>
  <dgm:cxnLst>
    <dgm:cxn modelId="{2E35AF7C-A6F3-4930-92F3-412D88D17A4E}" type="presOf" srcId="{BEADB980-4C97-4CB6-B5A9-1D7119245C69}" destId="{78EB34F1-3DC0-4534-BB46-4A6F863B12C6}" srcOrd="0" destOrd="0" presId="urn:microsoft.com/office/officeart/2005/8/layout/default"/>
    <dgm:cxn modelId="{0F51FBDC-9366-4019-A226-966E5C3C9635}" srcId="{A2FB1ABA-7B80-492F-83C9-E89EEABF32EA}" destId="{78AABA4F-26BE-4189-A7EF-43A20CA9F59E}" srcOrd="2" destOrd="0" parTransId="{ED44908E-CC54-44BC-9008-54F3BA4D6BCE}" sibTransId="{B6730E9D-8465-4D4C-9B54-6CD09B903FDC}"/>
    <dgm:cxn modelId="{E31043B9-4E0E-4ABE-AFF4-4BED6FA59FED}" srcId="{A2FB1ABA-7B80-492F-83C9-E89EEABF32EA}" destId="{CD14E073-9359-4B03-8F76-897360A9AB13}" srcOrd="3" destOrd="0" parTransId="{70E30125-C79B-4C4F-8857-37F16B065D38}" sibTransId="{9441164B-5011-4D56-9F12-1A21A0EDF7FE}"/>
    <dgm:cxn modelId="{8208A010-1928-47BB-A4F6-728C3F16F070}" type="presOf" srcId="{78AABA4F-26BE-4189-A7EF-43A20CA9F59E}" destId="{BBCCE07B-A768-4B2A-8088-AAB259C3423B}" srcOrd="0" destOrd="0" presId="urn:microsoft.com/office/officeart/2005/8/layout/default"/>
    <dgm:cxn modelId="{CD19026C-80CD-44AF-9BF4-974A3A735AD4}" type="presOf" srcId="{A2FB1ABA-7B80-492F-83C9-E89EEABF32EA}" destId="{3BA9B8BF-3B9F-4F86-A344-C4689B9FC6E1}" srcOrd="0" destOrd="0" presId="urn:microsoft.com/office/officeart/2005/8/layout/default"/>
    <dgm:cxn modelId="{A9902715-E06D-4352-BED8-954ED234F462}" srcId="{A2FB1ABA-7B80-492F-83C9-E89EEABF32EA}" destId="{BEADB980-4C97-4CB6-B5A9-1D7119245C69}" srcOrd="4" destOrd="0" parTransId="{9A559FB5-216F-4447-A27C-5D0AF5222DF7}" sibTransId="{D716E32B-4BCB-4D69-B77C-2C662BAB26F9}"/>
    <dgm:cxn modelId="{CB49D498-8FA8-45C7-B786-29ACC86877E6}" srcId="{A2FB1ABA-7B80-492F-83C9-E89EEABF32EA}" destId="{C2691296-0AF5-443C-A9EA-46712F2A3638}" srcOrd="0" destOrd="0" parTransId="{086D0161-805F-469B-8C7A-1429C85FFFA5}" sibTransId="{5610A83B-5769-4C7A-BB78-B048140C8816}"/>
    <dgm:cxn modelId="{6303A3C4-3E9B-4A1A-8B87-0781B5CC04D6}" srcId="{A2FB1ABA-7B80-492F-83C9-E89EEABF32EA}" destId="{122F5B41-CAF4-4DF3-A002-02AF49D97B95}" srcOrd="1" destOrd="0" parTransId="{518EEF4C-6A87-4AEA-BB34-C4D205412E0F}" sibTransId="{A7287C40-07F2-4F8A-8701-69CDFA716827}"/>
    <dgm:cxn modelId="{542A84CB-B6EE-4A06-A24D-35FC21948DEC}" type="presOf" srcId="{C2691296-0AF5-443C-A9EA-46712F2A3638}" destId="{9F4BA57B-A17B-4EE0-8378-9FB8236A1F5F}" srcOrd="0" destOrd="0" presId="urn:microsoft.com/office/officeart/2005/8/layout/default"/>
    <dgm:cxn modelId="{0BAC11CB-B2A9-42AA-9B05-986AA053EFE1}" type="presOf" srcId="{CD14E073-9359-4B03-8F76-897360A9AB13}" destId="{5C4E3C21-27AC-47B3-B930-F2B3ECC879C7}" srcOrd="0" destOrd="0" presId="urn:microsoft.com/office/officeart/2005/8/layout/default"/>
    <dgm:cxn modelId="{5F7A4265-CA77-472B-BC07-C6F7A9BF39FA}" type="presOf" srcId="{122F5B41-CAF4-4DF3-A002-02AF49D97B95}" destId="{B35B89E1-8795-47CE-984C-F605C71CF78D}" srcOrd="0" destOrd="0" presId="urn:microsoft.com/office/officeart/2005/8/layout/default"/>
    <dgm:cxn modelId="{2A5354BD-10E5-41C2-B611-E3067BDCAF14}" type="presParOf" srcId="{3BA9B8BF-3B9F-4F86-A344-C4689B9FC6E1}" destId="{9F4BA57B-A17B-4EE0-8378-9FB8236A1F5F}" srcOrd="0" destOrd="0" presId="urn:microsoft.com/office/officeart/2005/8/layout/default"/>
    <dgm:cxn modelId="{A0703790-5429-4D33-8974-C496144E3348}" type="presParOf" srcId="{3BA9B8BF-3B9F-4F86-A344-C4689B9FC6E1}" destId="{BDA7D986-79FA-4BA5-A977-6D2F8E49A196}" srcOrd="1" destOrd="0" presId="urn:microsoft.com/office/officeart/2005/8/layout/default"/>
    <dgm:cxn modelId="{F839FF7B-D153-4E62-8CAC-75774ED50B19}" type="presParOf" srcId="{3BA9B8BF-3B9F-4F86-A344-C4689B9FC6E1}" destId="{B35B89E1-8795-47CE-984C-F605C71CF78D}" srcOrd="2" destOrd="0" presId="urn:microsoft.com/office/officeart/2005/8/layout/default"/>
    <dgm:cxn modelId="{F36D6E0B-3590-43B3-AA6F-0C7E9A01C7CB}" type="presParOf" srcId="{3BA9B8BF-3B9F-4F86-A344-C4689B9FC6E1}" destId="{856F212C-A47B-44D7-A16D-A234BB3CED17}" srcOrd="3" destOrd="0" presId="urn:microsoft.com/office/officeart/2005/8/layout/default"/>
    <dgm:cxn modelId="{E3FD5CDD-FC63-4B13-8C82-F0CFCEB8E4D2}" type="presParOf" srcId="{3BA9B8BF-3B9F-4F86-A344-C4689B9FC6E1}" destId="{BBCCE07B-A768-4B2A-8088-AAB259C3423B}" srcOrd="4" destOrd="0" presId="urn:microsoft.com/office/officeart/2005/8/layout/default"/>
    <dgm:cxn modelId="{138996F2-34B9-4619-96DD-CAB50C12D4ED}" type="presParOf" srcId="{3BA9B8BF-3B9F-4F86-A344-C4689B9FC6E1}" destId="{119A6299-914E-4B05-915B-82C949DC6684}" srcOrd="5" destOrd="0" presId="urn:microsoft.com/office/officeart/2005/8/layout/default"/>
    <dgm:cxn modelId="{475EA4DE-24B0-441C-84C8-E8A3A4DDD91C}" type="presParOf" srcId="{3BA9B8BF-3B9F-4F86-A344-C4689B9FC6E1}" destId="{5C4E3C21-27AC-47B3-B930-F2B3ECC879C7}" srcOrd="6" destOrd="0" presId="urn:microsoft.com/office/officeart/2005/8/layout/default"/>
    <dgm:cxn modelId="{F656AF5D-C2C9-4849-AE12-81D858E200E6}" type="presParOf" srcId="{3BA9B8BF-3B9F-4F86-A344-C4689B9FC6E1}" destId="{0812DC06-A060-4586-BAD9-B0E027ABB350}" srcOrd="7" destOrd="0" presId="urn:microsoft.com/office/officeart/2005/8/layout/default"/>
    <dgm:cxn modelId="{46BF40B3-215C-46B3-8DFB-658D01D3863E}" type="presParOf" srcId="{3BA9B8BF-3B9F-4F86-A344-C4689B9FC6E1}" destId="{78EB34F1-3DC0-4534-BB46-4A6F863B12C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3D01D-2830-4377-A624-225E12CBFF10}"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C"/>
        </a:p>
      </dgm:t>
    </dgm:pt>
    <dgm:pt modelId="{86A09613-CC1C-4574-AF06-0F40B9CB7A98}">
      <dgm:prSet phldrT="[Texto]" custT="1"/>
      <dgm:spPr/>
      <dgm:t>
        <a:bodyPr/>
        <a:lstStyle/>
        <a:p>
          <a:r>
            <a:rPr lang="es-EC" sz="1400" dirty="0" smtClean="0">
              <a:solidFill>
                <a:schemeClr val="tx1"/>
              </a:solidFill>
            </a:rPr>
            <a:t>Herramienta de Planificación y Gestión Financiera a  Mediano y Largo Plazo</a:t>
          </a:r>
          <a:endParaRPr lang="es-EC" sz="1400" dirty="0">
            <a:solidFill>
              <a:schemeClr val="tx1"/>
            </a:solidFill>
          </a:endParaRPr>
        </a:p>
      </dgm:t>
    </dgm:pt>
    <dgm:pt modelId="{EF40D206-FF4B-4930-A036-C5F8ED016CD5}" type="parTrans" cxnId="{1C2EBF58-016B-4177-9481-62D9E94A7F15}">
      <dgm:prSet/>
      <dgm:spPr/>
      <dgm:t>
        <a:bodyPr/>
        <a:lstStyle/>
        <a:p>
          <a:endParaRPr lang="es-EC" sz="3200">
            <a:solidFill>
              <a:schemeClr val="tx1"/>
            </a:solidFill>
          </a:endParaRPr>
        </a:p>
      </dgm:t>
    </dgm:pt>
    <dgm:pt modelId="{68289ADB-257F-4826-9AE4-4998B4774EA6}" type="sibTrans" cxnId="{1C2EBF58-016B-4177-9481-62D9E94A7F15}">
      <dgm:prSet custT="1"/>
      <dgm:spPr/>
      <dgm:t>
        <a:bodyPr/>
        <a:lstStyle/>
        <a:p>
          <a:endParaRPr lang="es-EC" sz="1100">
            <a:solidFill>
              <a:schemeClr val="tx1"/>
            </a:solidFill>
          </a:endParaRPr>
        </a:p>
      </dgm:t>
    </dgm:pt>
    <dgm:pt modelId="{8623B645-1E44-4FE2-A9BD-65CC6AE35CA0}">
      <dgm:prSet phldrT="[Texto]" custT="1"/>
      <dgm:spPr/>
      <dgm:t>
        <a:bodyPr/>
        <a:lstStyle/>
        <a:p>
          <a:r>
            <a:rPr lang="es-EC" sz="1400" dirty="0" smtClean="0"/>
            <a:t>Conocer cuánto vale una empresa en marcha en un momento</a:t>
          </a:r>
          <a:endParaRPr lang="es-EC" sz="1400" dirty="0">
            <a:solidFill>
              <a:schemeClr val="tx1"/>
            </a:solidFill>
          </a:endParaRPr>
        </a:p>
      </dgm:t>
    </dgm:pt>
    <dgm:pt modelId="{63BC23D3-408D-4A59-A685-28106E1F060D}" type="parTrans" cxnId="{421F95EA-B223-4369-98B0-C59CEC40F571}">
      <dgm:prSet/>
      <dgm:spPr/>
      <dgm:t>
        <a:bodyPr/>
        <a:lstStyle/>
        <a:p>
          <a:endParaRPr lang="es-EC" sz="3200">
            <a:solidFill>
              <a:schemeClr val="tx1"/>
            </a:solidFill>
          </a:endParaRPr>
        </a:p>
      </dgm:t>
    </dgm:pt>
    <dgm:pt modelId="{900EA187-66CA-4DAC-A71B-F699D09484CC}" type="sibTrans" cxnId="{421F95EA-B223-4369-98B0-C59CEC40F571}">
      <dgm:prSet custT="1"/>
      <dgm:spPr/>
      <dgm:t>
        <a:bodyPr/>
        <a:lstStyle/>
        <a:p>
          <a:endParaRPr lang="es-EC" sz="1100">
            <a:solidFill>
              <a:schemeClr val="tx1"/>
            </a:solidFill>
          </a:endParaRPr>
        </a:p>
      </dgm:t>
    </dgm:pt>
    <dgm:pt modelId="{0D79BAEC-9E9C-47C8-A061-136E52E540F8}">
      <dgm:prSet phldrT="[Texto]" custT="1"/>
      <dgm:spPr/>
      <dgm:t>
        <a:bodyPr/>
        <a:lstStyle/>
        <a:p>
          <a:r>
            <a:rPr lang="es-EC" sz="1400" dirty="0" smtClean="0">
              <a:solidFill>
                <a:schemeClr val="tx1"/>
              </a:solidFill>
            </a:rPr>
            <a:t>Determinar su valor y precio de transacción en la compra o venta de una parte o de la totalidad de la empresa</a:t>
          </a:r>
          <a:endParaRPr lang="es-EC" sz="1400" dirty="0">
            <a:solidFill>
              <a:schemeClr val="tx1"/>
            </a:solidFill>
          </a:endParaRPr>
        </a:p>
      </dgm:t>
    </dgm:pt>
    <dgm:pt modelId="{A156F32B-A8EC-4C6B-85E8-68360800E54E}" type="parTrans" cxnId="{7C70CBC3-9B2A-40E0-9FBB-B4C1F2F6459D}">
      <dgm:prSet/>
      <dgm:spPr/>
      <dgm:t>
        <a:bodyPr/>
        <a:lstStyle/>
        <a:p>
          <a:endParaRPr lang="es-EC" sz="3200">
            <a:solidFill>
              <a:schemeClr val="tx1"/>
            </a:solidFill>
          </a:endParaRPr>
        </a:p>
      </dgm:t>
    </dgm:pt>
    <dgm:pt modelId="{B8031DB2-AE96-401C-96DE-2AD68B7BA0DD}" type="sibTrans" cxnId="{7C70CBC3-9B2A-40E0-9FBB-B4C1F2F6459D}">
      <dgm:prSet custT="1"/>
      <dgm:spPr/>
      <dgm:t>
        <a:bodyPr/>
        <a:lstStyle/>
        <a:p>
          <a:endParaRPr lang="es-EC" sz="1100">
            <a:solidFill>
              <a:schemeClr val="tx1"/>
            </a:solidFill>
          </a:endParaRPr>
        </a:p>
      </dgm:t>
    </dgm:pt>
    <dgm:pt modelId="{7D569C13-0208-4403-B2A1-C051B6AE6942}">
      <dgm:prSet phldrT="[Texto]" custT="1"/>
      <dgm:spPr/>
      <dgm:t>
        <a:bodyPr/>
        <a:lstStyle/>
        <a:p>
          <a:r>
            <a:rPr lang="es-EC" sz="1400" dirty="0" smtClean="0">
              <a:solidFill>
                <a:schemeClr val="tx1"/>
              </a:solidFill>
            </a:rPr>
            <a:t>Como cuando un socio tenga interés en vender su participación o de comprar la participación de otro u otros participantes de la sociedad.  </a:t>
          </a:r>
          <a:endParaRPr lang="es-EC" sz="1400" dirty="0">
            <a:solidFill>
              <a:schemeClr val="tx1"/>
            </a:solidFill>
          </a:endParaRPr>
        </a:p>
      </dgm:t>
    </dgm:pt>
    <dgm:pt modelId="{BBB187E1-8C73-4AB9-90FF-A428E653BFC2}" type="parTrans" cxnId="{4BD4D69E-FB0B-4627-B473-2C31D72A7437}">
      <dgm:prSet/>
      <dgm:spPr/>
      <dgm:t>
        <a:bodyPr/>
        <a:lstStyle/>
        <a:p>
          <a:endParaRPr lang="es-EC" sz="3200">
            <a:solidFill>
              <a:schemeClr val="tx1"/>
            </a:solidFill>
          </a:endParaRPr>
        </a:p>
      </dgm:t>
    </dgm:pt>
    <dgm:pt modelId="{06E1A67E-E9DE-4E5C-9D76-9D8221907729}" type="sibTrans" cxnId="{4BD4D69E-FB0B-4627-B473-2C31D72A7437}">
      <dgm:prSet custT="1"/>
      <dgm:spPr/>
      <dgm:t>
        <a:bodyPr/>
        <a:lstStyle/>
        <a:p>
          <a:endParaRPr lang="es-EC" sz="1100">
            <a:solidFill>
              <a:schemeClr val="tx1"/>
            </a:solidFill>
          </a:endParaRPr>
        </a:p>
      </dgm:t>
    </dgm:pt>
    <dgm:pt modelId="{3E38D9F9-BA12-47E6-A983-292375AA2DB4}" type="pres">
      <dgm:prSet presAssocID="{9653D01D-2830-4377-A624-225E12CBFF10}" presName="cycle" presStyleCnt="0">
        <dgm:presLayoutVars>
          <dgm:dir/>
          <dgm:resizeHandles val="exact"/>
        </dgm:presLayoutVars>
      </dgm:prSet>
      <dgm:spPr/>
      <dgm:t>
        <a:bodyPr/>
        <a:lstStyle/>
        <a:p>
          <a:endParaRPr lang="es-EC"/>
        </a:p>
      </dgm:t>
    </dgm:pt>
    <dgm:pt modelId="{B6D9CFB8-6979-4E4C-ADBD-C4061AAD41D7}" type="pres">
      <dgm:prSet presAssocID="{86A09613-CC1C-4574-AF06-0F40B9CB7A98}" presName="node" presStyleLbl="node1" presStyleIdx="0" presStyleCnt="4" custScaleX="177558" custScaleY="97921">
        <dgm:presLayoutVars>
          <dgm:bulletEnabled val="1"/>
        </dgm:presLayoutVars>
      </dgm:prSet>
      <dgm:spPr/>
      <dgm:t>
        <a:bodyPr/>
        <a:lstStyle/>
        <a:p>
          <a:endParaRPr lang="es-EC"/>
        </a:p>
      </dgm:t>
    </dgm:pt>
    <dgm:pt modelId="{7762EC04-0E61-4633-974F-3905BCE144A1}" type="pres">
      <dgm:prSet presAssocID="{86A09613-CC1C-4574-AF06-0F40B9CB7A98}" presName="spNode" presStyleCnt="0"/>
      <dgm:spPr/>
    </dgm:pt>
    <dgm:pt modelId="{F410C1CA-FE45-4EE0-9F6D-476C4D1B4272}" type="pres">
      <dgm:prSet presAssocID="{68289ADB-257F-4826-9AE4-4998B4774EA6}" presName="sibTrans" presStyleLbl="sibTrans1D1" presStyleIdx="0" presStyleCnt="4"/>
      <dgm:spPr/>
      <dgm:t>
        <a:bodyPr/>
        <a:lstStyle/>
        <a:p>
          <a:endParaRPr lang="es-EC"/>
        </a:p>
      </dgm:t>
    </dgm:pt>
    <dgm:pt modelId="{559D3211-C082-48CF-8512-9FFAAB085F73}" type="pres">
      <dgm:prSet presAssocID="{8623B645-1E44-4FE2-A9BD-65CC6AE35CA0}" presName="node" presStyleLbl="node1" presStyleIdx="1" presStyleCnt="4" custScaleX="168462" custScaleY="121554">
        <dgm:presLayoutVars>
          <dgm:bulletEnabled val="1"/>
        </dgm:presLayoutVars>
      </dgm:prSet>
      <dgm:spPr/>
      <dgm:t>
        <a:bodyPr/>
        <a:lstStyle/>
        <a:p>
          <a:endParaRPr lang="es-EC"/>
        </a:p>
      </dgm:t>
    </dgm:pt>
    <dgm:pt modelId="{8E8E4393-5877-48A1-9E72-12D09C67C982}" type="pres">
      <dgm:prSet presAssocID="{8623B645-1E44-4FE2-A9BD-65CC6AE35CA0}" presName="spNode" presStyleCnt="0"/>
      <dgm:spPr/>
    </dgm:pt>
    <dgm:pt modelId="{E462A504-8729-493F-84DD-8DDC5F8D4691}" type="pres">
      <dgm:prSet presAssocID="{900EA187-66CA-4DAC-A71B-F699D09484CC}" presName="sibTrans" presStyleLbl="sibTrans1D1" presStyleIdx="1" presStyleCnt="4"/>
      <dgm:spPr/>
      <dgm:t>
        <a:bodyPr/>
        <a:lstStyle/>
        <a:p>
          <a:endParaRPr lang="es-EC"/>
        </a:p>
      </dgm:t>
    </dgm:pt>
    <dgm:pt modelId="{FA0370D9-2B13-48E4-BC8B-54C2D6758083}" type="pres">
      <dgm:prSet presAssocID="{0D79BAEC-9E9C-47C8-A061-136E52E540F8}" presName="node" presStyleLbl="node1" presStyleIdx="2" presStyleCnt="4" custScaleX="158368" custRadScaleRad="92290" custRadScaleInc="574">
        <dgm:presLayoutVars>
          <dgm:bulletEnabled val="1"/>
        </dgm:presLayoutVars>
      </dgm:prSet>
      <dgm:spPr/>
      <dgm:t>
        <a:bodyPr/>
        <a:lstStyle/>
        <a:p>
          <a:endParaRPr lang="es-EC"/>
        </a:p>
      </dgm:t>
    </dgm:pt>
    <dgm:pt modelId="{A3E10CDE-0676-4045-BDC3-33D788626851}" type="pres">
      <dgm:prSet presAssocID="{0D79BAEC-9E9C-47C8-A061-136E52E540F8}" presName="spNode" presStyleCnt="0"/>
      <dgm:spPr/>
    </dgm:pt>
    <dgm:pt modelId="{55CCEC07-170D-4B5B-8C9C-4568C5ACDE55}" type="pres">
      <dgm:prSet presAssocID="{B8031DB2-AE96-401C-96DE-2AD68B7BA0DD}" presName="sibTrans" presStyleLbl="sibTrans1D1" presStyleIdx="2" presStyleCnt="4"/>
      <dgm:spPr/>
      <dgm:t>
        <a:bodyPr/>
        <a:lstStyle/>
        <a:p>
          <a:endParaRPr lang="es-EC"/>
        </a:p>
      </dgm:t>
    </dgm:pt>
    <dgm:pt modelId="{E7744676-2CAB-4BD2-8FCA-7864F795818F}" type="pres">
      <dgm:prSet presAssocID="{7D569C13-0208-4403-B2A1-C051B6AE6942}" presName="node" presStyleLbl="node1" presStyleIdx="3" presStyleCnt="4" custScaleX="148099" custScaleY="134560">
        <dgm:presLayoutVars>
          <dgm:bulletEnabled val="1"/>
        </dgm:presLayoutVars>
      </dgm:prSet>
      <dgm:spPr/>
      <dgm:t>
        <a:bodyPr/>
        <a:lstStyle/>
        <a:p>
          <a:endParaRPr lang="es-EC"/>
        </a:p>
      </dgm:t>
    </dgm:pt>
    <dgm:pt modelId="{2CF43CD4-7F4B-4B24-93A8-A932212F5AB3}" type="pres">
      <dgm:prSet presAssocID="{7D569C13-0208-4403-B2A1-C051B6AE6942}" presName="spNode" presStyleCnt="0"/>
      <dgm:spPr/>
    </dgm:pt>
    <dgm:pt modelId="{0857789A-08BC-4B6C-AC6F-6336EE01AC9B}" type="pres">
      <dgm:prSet presAssocID="{06E1A67E-E9DE-4E5C-9D76-9D8221907729}" presName="sibTrans" presStyleLbl="sibTrans1D1" presStyleIdx="3" presStyleCnt="4"/>
      <dgm:spPr/>
      <dgm:t>
        <a:bodyPr/>
        <a:lstStyle/>
        <a:p>
          <a:endParaRPr lang="es-EC"/>
        </a:p>
      </dgm:t>
    </dgm:pt>
  </dgm:ptLst>
  <dgm:cxnLst>
    <dgm:cxn modelId="{549190A8-BE00-4A17-B2BF-7FAF28166823}" type="presOf" srcId="{B8031DB2-AE96-401C-96DE-2AD68B7BA0DD}" destId="{55CCEC07-170D-4B5B-8C9C-4568C5ACDE55}" srcOrd="0" destOrd="0" presId="urn:microsoft.com/office/officeart/2005/8/layout/cycle5"/>
    <dgm:cxn modelId="{40313984-4999-45C4-B3A7-6621D26BBD65}" type="presOf" srcId="{9653D01D-2830-4377-A624-225E12CBFF10}" destId="{3E38D9F9-BA12-47E6-A983-292375AA2DB4}" srcOrd="0" destOrd="0" presId="urn:microsoft.com/office/officeart/2005/8/layout/cycle5"/>
    <dgm:cxn modelId="{372A3ADC-3706-4523-A7A4-0F9138F88C5A}" type="presOf" srcId="{68289ADB-257F-4826-9AE4-4998B4774EA6}" destId="{F410C1CA-FE45-4EE0-9F6D-476C4D1B4272}" srcOrd="0" destOrd="0" presId="urn:microsoft.com/office/officeart/2005/8/layout/cycle5"/>
    <dgm:cxn modelId="{421F95EA-B223-4369-98B0-C59CEC40F571}" srcId="{9653D01D-2830-4377-A624-225E12CBFF10}" destId="{8623B645-1E44-4FE2-A9BD-65CC6AE35CA0}" srcOrd="1" destOrd="0" parTransId="{63BC23D3-408D-4A59-A685-28106E1F060D}" sibTransId="{900EA187-66CA-4DAC-A71B-F699D09484CC}"/>
    <dgm:cxn modelId="{02D0C0DD-4BA2-4CAC-8544-8D06D1FE30B2}" type="presOf" srcId="{86A09613-CC1C-4574-AF06-0F40B9CB7A98}" destId="{B6D9CFB8-6979-4E4C-ADBD-C4061AAD41D7}" srcOrd="0" destOrd="0" presId="urn:microsoft.com/office/officeart/2005/8/layout/cycle5"/>
    <dgm:cxn modelId="{1C2EBF58-016B-4177-9481-62D9E94A7F15}" srcId="{9653D01D-2830-4377-A624-225E12CBFF10}" destId="{86A09613-CC1C-4574-AF06-0F40B9CB7A98}" srcOrd="0" destOrd="0" parTransId="{EF40D206-FF4B-4930-A036-C5F8ED016CD5}" sibTransId="{68289ADB-257F-4826-9AE4-4998B4774EA6}"/>
    <dgm:cxn modelId="{7C70CBC3-9B2A-40E0-9FBB-B4C1F2F6459D}" srcId="{9653D01D-2830-4377-A624-225E12CBFF10}" destId="{0D79BAEC-9E9C-47C8-A061-136E52E540F8}" srcOrd="2" destOrd="0" parTransId="{A156F32B-A8EC-4C6B-85E8-68360800E54E}" sibTransId="{B8031DB2-AE96-401C-96DE-2AD68B7BA0DD}"/>
    <dgm:cxn modelId="{4BD4D69E-FB0B-4627-B473-2C31D72A7437}" srcId="{9653D01D-2830-4377-A624-225E12CBFF10}" destId="{7D569C13-0208-4403-B2A1-C051B6AE6942}" srcOrd="3" destOrd="0" parTransId="{BBB187E1-8C73-4AB9-90FF-A428E653BFC2}" sibTransId="{06E1A67E-E9DE-4E5C-9D76-9D8221907729}"/>
    <dgm:cxn modelId="{EAEAC33C-86DC-42B7-8F2B-3CE05C4CCEBF}" type="presOf" srcId="{0D79BAEC-9E9C-47C8-A061-136E52E540F8}" destId="{FA0370D9-2B13-48E4-BC8B-54C2D6758083}" srcOrd="0" destOrd="0" presId="urn:microsoft.com/office/officeart/2005/8/layout/cycle5"/>
    <dgm:cxn modelId="{A0FE4FBD-F6EB-47B3-A42A-D3941D94BF82}" type="presOf" srcId="{06E1A67E-E9DE-4E5C-9D76-9D8221907729}" destId="{0857789A-08BC-4B6C-AC6F-6336EE01AC9B}" srcOrd="0" destOrd="0" presId="urn:microsoft.com/office/officeart/2005/8/layout/cycle5"/>
    <dgm:cxn modelId="{1AB7D210-B7B4-4A58-9352-0E1A5514B92B}" type="presOf" srcId="{7D569C13-0208-4403-B2A1-C051B6AE6942}" destId="{E7744676-2CAB-4BD2-8FCA-7864F795818F}" srcOrd="0" destOrd="0" presId="urn:microsoft.com/office/officeart/2005/8/layout/cycle5"/>
    <dgm:cxn modelId="{5FE58DCD-6DFA-459B-A215-B8C44F6A663A}" type="presOf" srcId="{900EA187-66CA-4DAC-A71B-F699D09484CC}" destId="{E462A504-8729-493F-84DD-8DDC5F8D4691}" srcOrd="0" destOrd="0" presId="urn:microsoft.com/office/officeart/2005/8/layout/cycle5"/>
    <dgm:cxn modelId="{48CE28AA-5010-4E8B-8BAA-567D3FB2BBC8}" type="presOf" srcId="{8623B645-1E44-4FE2-A9BD-65CC6AE35CA0}" destId="{559D3211-C082-48CF-8512-9FFAAB085F73}" srcOrd="0" destOrd="0" presId="urn:microsoft.com/office/officeart/2005/8/layout/cycle5"/>
    <dgm:cxn modelId="{4409BD9B-C83C-45CB-B87B-458190DED59B}" type="presParOf" srcId="{3E38D9F9-BA12-47E6-A983-292375AA2DB4}" destId="{B6D9CFB8-6979-4E4C-ADBD-C4061AAD41D7}" srcOrd="0" destOrd="0" presId="urn:microsoft.com/office/officeart/2005/8/layout/cycle5"/>
    <dgm:cxn modelId="{BDA41C39-2137-404A-8FA9-23EA3B224ED0}" type="presParOf" srcId="{3E38D9F9-BA12-47E6-A983-292375AA2DB4}" destId="{7762EC04-0E61-4633-974F-3905BCE144A1}" srcOrd="1" destOrd="0" presId="urn:microsoft.com/office/officeart/2005/8/layout/cycle5"/>
    <dgm:cxn modelId="{8567A763-018A-48CA-9AC5-AD1AC6014AF0}" type="presParOf" srcId="{3E38D9F9-BA12-47E6-A983-292375AA2DB4}" destId="{F410C1CA-FE45-4EE0-9F6D-476C4D1B4272}" srcOrd="2" destOrd="0" presId="urn:microsoft.com/office/officeart/2005/8/layout/cycle5"/>
    <dgm:cxn modelId="{D85D2C47-E193-457B-B296-5FC723221E04}" type="presParOf" srcId="{3E38D9F9-BA12-47E6-A983-292375AA2DB4}" destId="{559D3211-C082-48CF-8512-9FFAAB085F73}" srcOrd="3" destOrd="0" presId="urn:microsoft.com/office/officeart/2005/8/layout/cycle5"/>
    <dgm:cxn modelId="{AB32805F-36CB-415D-B417-72DC3E30B1C3}" type="presParOf" srcId="{3E38D9F9-BA12-47E6-A983-292375AA2DB4}" destId="{8E8E4393-5877-48A1-9E72-12D09C67C982}" srcOrd="4" destOrd="0" presId="urn:microsoft.com/office/officeart/2005/8/layout/cycle5"/>
    <dgm:cxn modelId="{E92674DA-4232-41A5-880A-1DFE28BA13A3}" type="presParOf" srcId="{3E38D9F9-BA12-47E6-A983-292375AA2DB4}" destId="{E462A504-8729-493F-84DD-8DDC5F8D4691}" srcOrd="5" destOrd="0" presId="urn:microsoft.com/office/officeart/2005/8/layout/cycle5"/>
    <dgm:cxn modelId="{C98CCF98-7BA0-4A26-96E1-0321DC86043A}" type="presParOf" srcId="{3E38D9F9-BA12-47E6-A983-292375AA2DB4}" destId="{FA0370D9-2B13-48E4-BC8B-54C2D6758083}" srcOrd="6" destOrd="0" presId="urn:microsoft.com/office/officeart/2005/8/layout/cycle5"/>
    <dgm:cxn modelId="{6A816970-4BB4-4D15-B1BF-26806847508D}" type="presParOf" srcId="{3E38D9F9-BA12-47E6-A983-292375AA2DB4}" destId="{A3E10CDE-0676-4045-BDC3-33D788626851}" srcOrd="7" destOrd="0" presId="urn:microsoft.com/office/officeart/2005/8/layout/cycle5"/>
    <dgm:cxn modelId="{AE3838AB-DA53-4015-BACD-1CA5EFA61164}" type="presParOf" srcId="{3E38D9F9-BA12-47E6-A983-292375AA2DB4}" destId="{55CCEC07-170D-4B5B-8C9C-4568C5ACDE55}" srcOrd="8" destOrd="0" presId="urn:microsoft.com/office/officeart/2005/8/layout/cycle5"/>
    <dgm:cxn modelId="{819C7C3C-CAE9-4065-8520-536507B828A7}" type="presParOf" srcId="{3E38D9F9-BA12-47E6-A983-292375AA2DB4}" destId="{E7744676-2CAB-4BD2-8FCA-7864F795818F}" srcOrd="9" destOrd="0" presId="urn:microsoft.com/office/officeart/2005/8/layout/cycle5"/>
    <dgm:cxn modelId="{6DE06284-8435-409D-86DC-4792A97FDD61}" type="presParOf" srcId="{3E38D9F9-BA12-47E6-A983-292375AA2DB4}" destId="{2CF43CD4-7F4B-4B24-93A8-A932212F5AB3}" srcOrd="10" destOrd="0" presId="urn:microsoft.com/office/officeart/2005/8/layout/cycle5"/>
    <dgm:cxn modelId="{476CD346-B128-49DA-85FF-1231BDDB20D0}" type="presParOf" srcId="{3E38D9F9-BA12-47E6-A983-292375AA2DB4}" destId="{0857789A-08BC-4B6C-AC6F-6336EE01AC9B}"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5B8807-D128-43F0-A8D6-CE638708E1E9}"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s-EC"/>
        </a:p>
      </dgm:t>
    </dgm:pt>
    <dgm:pt modelId="{920F9996-24E3-404A-B129-D308E7627D8E}">
      <dgm:prSet phldrT="[Texto]"/>
      <dgm:spPr/>
      <dgm:t>
        <a:bodyPr/>
        <a:lstStyle/>
        <a:p>
          <a:r>
            <a:rPr lang="es-EC" noProof="0" dirty="0" smtClean="0">
              <a:solidFill>
                <a:schemeClr val="tx1"/>
              </a:solidFill>
              <a:latin typeface="Calibri" panose="020F0502020204030204" pitchFamily="34" charset="0"/>
            </a:rPr>
            <a:t>Valoración </a:t>
          </a:r>
          <a:endParaRPr lang="es-EC" noProof="0" dirty="0">
            <a:solidFill>
              <a:schemeClr val="tx1"/>
            </a:solidFill>
            <a:latin typeface="Calibri" panose="020F0502020204030204" pitchFamily="34" charset="0"/>
          </a:endParaRPr>
        </a:p>
      </dgm:t>
    </dgm:pt>
    <dgm:pt modelId="{DF9538FB-9D65-47DF-B333-F56C2F5A737F}" type="parTrans" cxnId="{DE248DD2-EDF9-44C2-B049-B7E59332FE6D}">
      <dgm:prSet/>
      <dgm:spPr/>
      <dgm:t>
        <a:bodyPr/>
        <a:lstStyle/>
        <a:p>
          <a:endParaRPr lang="es-EC" noProof="0" dirty="0">
            <a:solidFill>
              <a:schemeClr val="tx1"/>
            </a:solidFill>
            <a:latin typeface="Calibri" panose="020F0502020204030204" pitchFamily="34" charset="0"/>
          </a:endParaRPr>
        </a:p>
      </dgm:t>
    </dgm:pt>
    <dgm:pt modelId="{9D47740B-E3C7-4198-AA30-D2EB137ECD8E}" type="sibTrans" cxnId="{DE248DD2-EDF9-44C2-B049-B7E59332FE6D}">
      <dgm:prSet/>
      <dgm:spPr/>
      <dgm:t>
        <a:bodyPr/>
        <a:lstStyle/>
        <a:p>
          <a:endParaRPr lang="es-EC" noProof="0" dirty="0">
            <a:solidFill>
              <a:schemeClr val="tx1"/>
            </a:solidFill>
            <a:latin typeface="Calibri" panose="020F0502020204030204" pitchFamily="34" charset="0"/>
          </a:endParaRPr>
        </a:p>
      </dgm:t>
    </dgm:pt>
    <dgm:pt modelId="{3BE09224-4018-4653-858E-59BB49187021}">
      <dgm:prSet phldrT="[Texto]" custT="1"/>
      <dgm:spPr/>
      <dgm:t>
        <a:bodyPr/>
        <a:lstStyle/>
        <a:p>
          <a:pPr algn="ctr"/>
          <a:r>
            <a:rPr lang="es-EC" sz="1600" noProof="0" dirty="0" smtClean="0">
              <a:solidFill>
                <a:schemeClr val="tx1"/>
              </a:solidFill>
              <a:latin typeface="Calibri" panose="020F0502020204030204" pitchFamily="34" charset="0"/>
            </a:rPr>
            <a:t>El resultado no es un valor exacto, mas bien  es la opinión de un experto, basado en el análisis cualitativo y cuantitativo  y dependerá del método, situación de la empresa y momento de la transacción. </a:t>
          </a:r>
          <a:endParaRPr lang="es-EC" sz="1600" noProof="0" dirty="0">
            <a:solidFill>
              <a:schemeClr val="tx1"/>
            </a:solidFill>
            <a:latin typeface="Calibri" panose="020F0502020204030204" pitchFamily="34" charset="0"/>
          </a:endParaRPr>
        </a:p>
      </dgm:t>
    </dgm:pt>
    <dgm:pt modelId="{F2F41587-8F5E-4C61-8C95-B25BB955C231}" type="parTrans" cxnId="{B9C31911-7FC2-4027-A382-5B9BBA096589}">
      <dgm:prSet/>
      <dgm:spPr/>
      <dgm:t>
        <a:bodyPr/>
        <a:lstStyle/>
        <a:p>
          <a:endParaRPr lang="es-EC" noProof="0" dirty="0">
            <a:solidFill>
              <a:schemeClr val="tx1"/>
            </a:solidFill>
            <a:latin typeface="Calibri" panose="020F0502020204030204" pitchFamily="34" charset="0"/>
          </a:endParaRPr>
        </a:p>
      </dgm:t>
    </dgm:pt>
    <dgm:pt modelId="{88CD91C4-1238-4104-9DC6-D924497DFDCE}" type="sibTrans" cxnId="{B9C31911-7FC2-4027-A382-5B9BBA096589}">
      <dgm:prSet/>
      <dgm:spPr/>
      <dgm:t>
        <a:bodyPr/>
        <a:lstStyle/>
        <a:p>
          <a:endParaRPr lang="es-EC" noProof="0" dirty="0">
            <a:solidFill>
              <a:schemeClr val="tx1"/>
            </a:solidFill>
            <a:latin typeface="Calibri" panose="020F0502020204030204" pitchFamily="34" charset="0"/>
          </a:endParaRPr>
        </a:p>
      </dgm:t>
    </dgm:pt>
    <dgm:pt modelId="{ECE27A5A-D87A-4124-845C-783B1956809B}">
      <dgm:prSet phldrT="[Texto]" custT="1"/>
      <dgm:spPr/>
      <dgm:t>
        <a:bodyPr/>
        <a:lstStyle/>
        <a:p>
          <a:r>
            <a:rPr lang="es-EC" sz="1800" noProof="0" dirty="0" smtClean="0">
              <a:solidFill>
                <a:schemeClr val="tx1"/>
              </a:solidFill>
              <a:latin typeface="Calibri" panose="020F0502020204030204" pitchFamily="34" charset="0"/>
            </a:rPr>
            <a:t>Cuantificación</a:t>
          </a:r>
          <a:r>
            <a:rPr lang="es-EC" sz="1900" noProof="0" dirty="0" smtClean="0">
              <a:solidFill>
                <a:schemeClr val="tx1"/>
              </a:solidFill>
              <a:latin typeface="Calibri" panose="020F0502020204030204" pitchFamily="34" charset="0"/>
            </a:rPr>
            <a:t> de los elementos que constituyen: </a:t>
          </a:r>
          <a:endParaRPr lang="es-EC" sz="1900" noProof="0" dirty="0">
            <a:solidFill>
              <a:schemeClr val="tx1"/>
            </a:solidFill>
            <a:latin typeface="Calibri" panose="020F0502020204030204" pitchFamily="34" charset="0"/>
          </a:endParaRPr>
        </a:p>
      </dgm:t>
    </dgm:pt>
    <dgm:pt modelId="{C5D375D4-A428-4EE3-B90D-65E8C6147378}" type="parTrans" cxnId="{B7B471A3-8BFD-4807-89E2-0D2BCDB78A87}">
      <dgm:prSet/>
      <dgm:spPr/>
      <dgm:t>
        <a:bodyPr/>
        <a:lstStyle/>
        <a:p>
          <a:endParaRPr lang="es-EC" noProof="0" dirty="0">
            <a:solidFill>
              <a:schemeClr val="tx1"/>
            </a:solidFill>
            <a:latin typeface="Calibri" panose="020F0502020204030204" pitchFamily="34" charset="0"/>
          </a:endParaRPr>
        </a:p>
      </dgm:t>
    </dgm:pt>
    <dgm:pt modelId="{CD7E2948-2A2B-4A2E-A977-3693A6C9A13F}" type="sibTrans" cxnId="{B7B471A3-8BFD-4807-89E2-0D2BCDB78A87}">
      <dgm:prSet/>
      <dgm:spPr/>
      <dgm:t>
        <a:bodyPr/>
        <a:lstStyle/>
        <a:p>
          <a:endParaRPr lang="es-EC" noProof="0" dirty="0">
            <a:solidFill>
              <a:schemeClr val="tx1"/>
            </a:solidFill>
            <a:latin typeface="Calibri" panose="020F0502020204030204" pitchFamily="34" charset="0"/>
          </a:endParaRPr>
        </a:p>
      </dgm:t>
    </dgm:pt>
    <dgm:pt modelId="{AA996F6B-7804-4408-ABA0-91D4D9E0B05E}">
      <dgm:prSet phldrT="[Texto]" custT="1"/>
      <dgm:spPr/>
      <dgm:t>
        <a:bodyPr/>
        <a:lstStyle/>
        <a:p>
          <a:pPr algn="ctr"/>
          <a:r>
            <a:rPr lang="es-EC" sz="2400" noProof="0" dirty="0" smtClean="0">
              <a:solidFill>
                <a:schemeClr val="tx1"/>
              </a:solidFill>
              <a:latin typeface="Calibri" panose="020F0502020204030204" pitchFamily="34" charset="0"/>
            </a:rPr>
            <a:t>Patrimonio</a:t>
          </a:r>
        </a:p>
        <a:p>
          <a:pPr algn="ctr"/>
          <a:r>
            <a:rPr lang="es-EC" sz="2400" noProof="0" dirty="0" smtClean="0">
              <a:solidFill>
                <a:schemeClr val="tx1"/>
              </a:solidFill>
              <a:latin typeface="Calibri" panose="020F0502020204030204" pitchFamily="34" charset="0"/>
            </a:rPr>
            <a:t> Actividad</a:t>
          </a:r>
        </a:p>
        <a:p>
          <a:pPr algn="ctr"/>
          <a:r>
            <a:rPr lang="es-EC" sz="2400" noProof="0" dirty="0" smtClean="0">
              <a:solidFill>
                <a:schemeClr val="tx1"/>
              </a:solidFill>
              <a:latin typeface="Calibri" panose="020F0502020204030204" pitchFamily="34" charset="0"/>
            </a:rPr>
            <a:t>Potencialidad </a:t>
          </a:r>
          <a:endParaRPr lang="es-EC" sz="2400" noProof="0" dirty="0">
            <a:solidFill>
              <a:schemeClr val="tx1"/>
            </a:solidFill>
            <a:latin typeface="Calibri" panose="020F0502020204030204" pitchFamily="34" charset="0"/>
          </a:endParaRPr>
        </a:p>
      </dgm:t>
    </dgm:pt>
    <dgm:pt modelId="{A4859FA7-A0E7-4079-BE45-140633D7D84F}" type="parTrans" cxnId="{F8B9C247-9AF0-4635-99FB-7A331FEFC04B}">
      <dgm:prSet/>
      <dgm:spPr/>
      <dgm:t>
        <a:bodyPr/>
        <a:lstStyle/>
        <a:p>
          <a:endParaRPr lang="es-EC" noProof="0" dirty="0">
            <a:solidFill>
              <a:schemeClr val="tx1"/>
            </a:solidFill>
            <a:latin typeface="Calibri" panose="020F0502020204030204" pitchFamily="34" charset="0"/>
          </a:endParaRPr>
        </a:p>
      </dgm:t>
    </dgm:pt>
    <dgm:pt modelId="{96B49CE9-0442-4F22-978C-D51E8BBD9567}" type="sibTrans" cxnId="{F8B9C247-9AF0-4635-99FB-7A331FEFC04B}">
      <dgm:prSet/>
      <dgm:spPr/>
      <dgm:t>
        <a:bodyPr/>
        <a:lstStyle/>
        <a:p>
          <a:endParaRPr lang="es-EC" noProof="0" dirty="0">
            <a:solidFill>
              <a:schemeClr val="tx1"/>
            </a:solidFill>
            <a:latin typeface="Calibri" panose="020F0502020204030204" pitchFamily="34" charset="0"/>
          </a:endParaRPr>
        </a:p>
      </dgm:t>
    </dgm:pt>
    <dgm:pt modelId="{110C0F95-12A8-4EAE-B68E-C0293EE71F13}" type="pres">
      <dgm:prSet presAssocID="{AA5B8807-D128-43F0-A8D6-CE638708E1E9}" presName="Name0" presStyleCnt="0">
        <dgm:presLayoutVars>
          <dgm:dir/>
          <dgm:animOne val="branch"/>
          <dgm:animLvl val="lvl"/>
        </dgm:presLayoutVars>
      </dgm:prSet>
      <dgm:spPr/>
      <dgm:t>
        <a:bodyPr/>
        <a:lstStyle/>
        <a:p>
          <a:endParaRPr lang="es-EC"/>
        </a:p>
      </dgm:t>
    </dgm:pt>
    <dgm:pt modelId="{E8BA66E7-9B98-4A62-8F49-4EF81AC8A19E}" type="pres">
      <dgm:prSet presAssocID="{920F9996-24E3-404A-B129-D308E7627D8E}" presName="chaos" presStyleCnt="0"/>
      <dgm:spPr/>
    </dgm:pt>
    <dgm:pt modelId="{81DE601F-7BCA-4CE1-80BF-BAC59AD2F0A0}" type="pres">
      <dgm:prSet presAssocID="{920F9996-24E3-404A-B129-D308E7627D8E}" presName="parTx1" presStyleLbl="revTx" presStyleIdx="0" presStyleCnt="3"/>
      <dgm:spPr/>
      <dgm:t>
        <a:bodyPr/>
        <a:lstStyle/>
        <a:p>
          <a:endParaRPr lang="es-EC"/>
        </a:p>
      </dgm:t>
    </dgm:pt>
    <dgm:pt modelId="{1C68AF0D-7EFB-4296-B109-CAA328AEC6C6}" type="pres">
      <dgm:prSet presAssocID="{920F9996-24E3-404A-B129-D308E7627D8E}" presName="desTx1" presStyleLbl="revTx" presStyleIdx="1" presStyleCnt="3">
        <dgm:presLayoutVars>
          <dgm:bulletEnabled val="1"/>
        </dgm:presLayoutVars>
      </dgm:prSet>
      <dgm:spPr/>
      <dgm:t>
        <a:bodyPr/>
        <a:lstStyle/>
        <a:p>
          <a:endParaRPr lang="es-EC"/>
        </a:p>
      </dgm:t>
    </dgm:pt>
    <dgm:pt modelId="{07B037F1-1F5A-4520-ADDC-D419D65095A2}" type="pres">
      <dgm:prSet presAssocID="{920F9996-24E3-404A-B129-D308E7627D8E}" presName="c1" presStyleLbl="node1" presStyleIdx="0" presStyleCnt="19"/>
      <dgm:spPr/>
    </dgm:pt>
    <dgm:pt modelId="{B9361294-A845-466F-9DE2-25D6432828CF}" type="pres">
      <dgm:prSet presAssocID="{920F9996-24E3-404A-B129-D308E7627D8E}" presName="c2" presStyleLbl="node1" presStyleIdx="1" presStyleCnt="19"/>
      <dgm:spPr/>
    </dgm:pt>
    <dgm:pt modelId="{029FDDE6-A53F-4427-9278-867CF6495A19}" type="pres">
      <dgm:prSet presAssocID="{920F9996-24E3-404A-B129-D308E7627D8E}" presName="c3" presStyleLbl="node1" presStyleIdx="2" presStyleCnt="19"/>
      <dgm:spPr/>
    </dgm:pt>
    <dgm:pt modelId="{7C23A1E4-7E1A-4F40-A067-2F5CFA7797D6}" type="pres">
      <dgm:prSet presAssocID="{920F9996-24E3-404A-B129-D308E7627D8E}" presName="c4" presStyleLbl="node1" presStyleIdx="3" presStyleCnt="19"/>
      <dgm:spPr/>
    </dgm:pt>
    <dgm:pt modelId="{8509C251-264E-4630-86DE-47106C195DFB}" type="pres">
      <dgm:prSet presAssocID="{920F9996-24E3-404A-B129-D308E7627D8E}" presName="c5" presStyleLbl="node1" presStyleIdx="4" presStyleCnt="19"/>
      <dgm:spPr/>
    </dgm:pt>
    <dgm:pt modelId="{03614ACA-7708-4C9A-8E52-68B191C1236A}" type="pres">
      <dgm:prSet presAssocID="{920F9996-24E3-404A-B129-D308E7627D8E}" presName="c6" presStyleLbl="node1" presStyleIdx="5" presStyleCnt="19"/>
      <dgm:spPr/>
    </dgm:pt>
    <dgm:pt modelId="{6E886010-66B5-4A54-BBFE-F38E2A920C79}" type="pres">
      <dgm:prSet presAssocID="{920F9996-24E3-404A-B129-D308E7627D8E}" presName="c7" presStyleLbl="node1" presStyleIdx="6" presStyleCnt="19"/>
      <dgm:spPr/>
    </dgm:pt>
    <dgm:pt modelId="{23632E1E-84BD-42BC-ADF9-6DCC14782D3E}" type="pres">
      <dgm:prSet presAssocID="{920F9996-24E3-404A-B129-D308E7627D8E}" presName="c8" presStyleLbl="node1" presStyleIdx="7" presStyleCnt="19"/>
      <dgm:spPr/>
    </dgm:pt>
    <dgm:pt modelId="{E4383CB6-F939-4D4E-AC64-219644B3D591}" type="pres">
      <dgm:prSet presAssocID="{920F9996-24E3-404A-B129-D308E7627D8E}" presName="c9" presStyleLbl="node1" presStyleIdx="8" presStyleCnt="19"/>
      <dgm:spPr/>
    </dgm:pt>
    <dgm:pt modelId="{F2B7AABD-E000-42CA-9418-BCE5D0CCC008}" type="pres">
      <dgm:prSet presAssocID="{920F9996-24E3-404A-B129-D308E7627D8E}" presName="c10" presStyleLbl="node1" presStyleIdx="9" presStyleCnt="19"/>
      <dgm:spPr/>
    </dgm:pt>
    <dgm:pt modelId="{82CDF760-8AD8-41E1-ACB2-59FC65D8221E}" type="pres">
      <dgm:prSet presAssocID="{920F9996-24E3-404A-B129-D308E7627D8E}" presName="c11" presStyleLbl="node1" presStyleIdx="10" presStyleCnt="19"/>
      <dgm:spPr/>
    </dgm:pt>
    <dgm:pt modelId="{3C526370-4C29-4E0C-B4E2-280CE70BBED1}" type="pres">
      <dgm:prSet presAssocID="{920F9996-24E3-404A-B129-D308E7627D8E}" presName="c12" presStyleLbl="node1" presStyleIdx="11" presStyleCnt="19"/>
      <dgm:spPr/>
    </dgm:pt>
    <dgm:pt modelId="{89B836E6-23F2-4FB4-9198-651A11734731}" type="pres">
      <dgm:prSet presAssocID="{920F9996-24E3-404A-B129-D308E7627D8E}" presName="c13" presStyleLbl="node1" presStyleIdx="12" presStyleCnt="19"/>
      <dgm:spPr/>
    </dgm:pt>
    <dgm:pt modelId="{8309F2C1-718F-4E1B-A87B-A5B1940B6315}" type="pres">
      <dgm:prSet presAssocID="{920F9996-24E3-404A-B129-D308E7627D8E}" presName="c14" presStyleLbl="node1" presStyleIdx="13" presStyleCnt="19"/>
      <dgm:spPr/>
    </dgm:pt>
    <dgm:pt modelId="{66EEA3FD-7B69-4299-B307-65781214C2DA}" type="pres">
      <dgm:prSet presAssocID="{920F9996-24E3-404A-B129-D308E7627D8E}" presName="c15" presStyleLbl="node1" presStyleIdx="14" presStyleCnt="19"/>
      <dgm:spPr/>
    </dgm:pt>
    <dgm:pt modelId="{89FED18B-6941-4417-A2C7-E7317E13D21C}" type="pres">
      <dgm:prSet presAssocID="{920F9996-24E3-404A-B129-D308E7627D8E}" presName="c16" presStyleLbl="node1" presStyleIdx="15" presStyleCnt="19"/>
      <dgm:spPr/>
    </dgm:pt>
    <dgm:pt modelId="{105E89CD-2F5C-4ACA-80EE-05FA2CCDE170}" type="pres">
      <dgm:prSet presAssocID="{920F9996-24E3-404A-B129-D308E7627D8E}" presName="c17" presStyleLbl="node1" presStyleIdx="16" presStyleCnt="19"/>
      <dgm:spPr/>
    </dgm:pt>
    <dgm:pt modelId="{456489EA-75A0-4849-BCB4-60F070FE3701}" type="pres">
      <dgm:prSet presAssocID="{920F9996-24E3-404A-B129-D308E7627D8E}" presName="c18" presStyleLbl="node1" presStyleIdx="17" presStyleCnt="19"/>
      <dgm:spPr/>
    </dgm:pt>
    <dgm:pt modelId="{8F4D8D6D-51AD-4FBF-BA51-69BFD2D3201C}" type="pres">
      <dgm:prSet presAssocID="{9D47740B-E3C7-4198-AA30-D2EB137ECD8E}" presName="chevronComposite1" presStyleCnt="0"/>
      <dgm:spPr/>
    </dgm:pt>
    <dgm:pt modelId="{39A6BA00-79F5-4B21-B1B8-CFE1568F053D}" type="pres">
      <dgm:prSet presAssocID="{9D47740B-E3C7-4198-AA30-D2EB137ECD8E}" presName="chevron1" presStyleLbl="sibTrans2D1" presStyleIdx="0" presStyleCnt="2"/>
      <dgm:spPr/>
    </dgm:pt>
    <dgm:pt modelId="{5E364256-9266-4155-A487-8BF8AF04AF3A}" type="pres">
      <dgm:prSet presAssocID="{9D47740B-E3C7-4198-AA30-D2EB137ECD8E}" presName="spChevron1" presStyleCnt="0"/>
      <dgm:spPr/>
    </dgm:pt>
    <dgm:pt modelId="{2B016CEE-53D1-4E78-B60E-B89F92232F88}" type="pres">
      <dgm:prSet presAssocID="{9D47740B-E3C7-4198-AA30-D2EB137ECD8E}" presName="overlap" presStyleCnt="0"/>
      <dgm:spPr/>
    </dgm:pt>
    <dgm:pt modelId="{B0B26BDA-80EC-450F-8ACF-0ACED0121182}" type="pres">
      <dgm:prSet presAssocID="{9D47740B-E3C7-4198-AA30-D2EB137ECD8E}" presName="chevronComposite2" presStyleCnt="0"/>
      <dgm:spPr/>
    </dgm:pt>
    <dgm:pt modelId="{D16ECD84-A7F2-40F6-8AFE-6A310563EBE3}" type="pres">
      <dgm:prSet presAssocID="{9D47740B-E3C7-4198-AA30-D2EB137ECD8E}" presName="chevron2" presStyleLbl="sibTrans2D1" presStyleIdx="1" presStyleCnt="2"/>
      <dgm:spPr/>
    </dgm:pt>
    <dgm:pt modelId="{77959376-AA40-4966-B5A3-43411A3DE6E7}" type="pres">
      <dgm:prSet presAssocID="{9D47740B-E3C7-4198-AA30-D2EB137ECD8E}" presName="spChevron2" presStyleCnt="0"/>
      <dgm:spPr/>
    </dgm:pt>
    <dgm:pt modelId="{F42F1CF4-1725-494C-836B-61C920C94B2D}" type="pres">
      <dgm:prSet presAssocID="{ECE27A5A-D87A-4124-845C-783B1956809B}" presName="last" presStyleCnt="0"/>
      <dgm:spPr/>
    </dgm:pt>
    <dgm:pt modelId="{98A4B9FC-BDE0-44A0-99CA-CA6F09FC6979}" type="pres">
      <dgm:prSet presAssocID="{ECE27A5A-D87A-4124-845C-783B1956809B}" presName="circleTx" presStyleLbl="node1" presStyleIdx="18" presStyleCnt="19"/>
      <dgm:spPr/>
      <dgm:t>
        <a:bodyPr/>
        <a:lstStyle/>
        <a:p>
          <a:endParaRPr lang="es-EC"/>
        </a:p>
      </dgm:t>
    </dgm:pt>
    <dgm:pt modelId="{30D27F17-2699-47EF-82CE-361297B69C23}" type="pres">
      <dgm:prSet presAssocID="{ECE27A5A-D87A-4124-845C-783B1956809B}" presName="desTxN" presStyleLbl="revTx" presStyleIdx="2" presStyleCnt="3">
        <dgm:presLayoutVars>
          <dgm:bulletEnabled val="1"/>
        </dgm:presLayoutVars>
      </dgm:prSet>
      <dgm:spPr/>
      <dgm:t>
        <a:bodyPr/>
        <a:lstStyle/>
        <a:p>
          <a:endParaRPr lang="es-EC"/>
        </a:p>
      </dgm:t>
    </dgm:pt>
    <dgm:pt modelId="{FC207812-043D-4B63-8DFB-F64D26AA362C}" type="pres">
      <dgm:prSet presAssocID="{ECE27A5A-D87A-4124-845C-783B1956809B}" presName="spN" presStyleCnt="0"/>
      <dgm:spPr/>
    </dgm:pt>
  </dgm:ptLst>
  <dgm:cxnLst>
    <dgm:cxn modelId="{8B9D48C6-2BA3-4807-9CD5-937F5D738A9E}" type="presOf" srcId="{3BE09224-4018-4653-858E-59BB49187021}" destId="{1C68AF0D-7EFB-4296-B109-CAA328AEC6C6}" srcOrd="0" destOrd="0" presId="urn:microsoft.com/office/officeart/2009/3/layout/RandomtoResultProcess"/>
    <dgm:cxn modelId="{C71821EE-D46B-4653-9B75-B9DA5E0E377D}" type="presOf" srcId="{AA5B8807-D128-43F0-A8D6-CE638708E1E9}" destId="{110C0F95-12A8-4EAE-B68E-C0293EE71F13}" srcOrd="0" destOrd="0" presId="urn:microsoft.com/office/officeart/2009/3/layout/RandomtoResultProcess"/>
    <dgm:cxn modelId="{B7B471A3-8BFD-4807-89E2-0D2BCDB78A87}" srcId="{AA5B8807-D128-43F0-A8D6-CE638708E1E9}" destId="{ECE27A5A-D87A-4124-845C-783B1956809B}" srcOrd="1" destOrd="0" parTransId="{C5D375D4-A428-4EE3-B90D-65E8C6147378}" sibTransId="{CD7E2948-2A2B-4A2E-A977-3693A6C9A13F}"/>
    <dgm:cxn modelId="{5722E8D9-FB9D-4151-B56B-DAC6EF6D3D6F}" type="presOf" srcId="{ECE27A5A-D87A-4124-845C-783B1956809B}" destId="{98A4B9FC-BDE0-44A0-99CA-CA6F09FC6979}" srcOrd="0" destOrd="0" presId="urn:microsoft.com/office/officeart/2009/3/layout/RandomtoResultProcess"/>
    <dgm:cxn modelId="{DE248DD2-EDF9-44C2-B049-B7E59332FE6D}" srcId="{AA5B8807-D128-43F0-A8D6-CE638708E1E9}" destId="{920F9996-24E3-404A-B129-D308E7627D8E}" srcOrd="0" destOrd="0" parTransId="{DF9538FB-9D65-47DF-B333-F56C2F5A737F}" sibTransId="{9D47740B-E3C7-4198-AA30-D2EB137ECD8E}"/>
    <dgm:cxn modelId="{F8B9C247-9AF0-4635-99FB-7A331FEFC04B}" srcId="{ECE27A5A-D87A-4124-845C-783B1956809B}" destId="{AA996F6B-7804-4408-ABA0-91D4D9E0B05E}" srcOrd="0" destOrd="0" parTransId="{A4859FA7-A0E7-4079-BE45-140633D7D84F}" sibTransId="{96B49CE9-0442-4F22-978C-D51E8BBD9567}"/>
    <dgm:cxn modelId="{F77D5E14-4C40-4B11-B005-2C3AFC5C93A1}" type="presOf" srcId="{920F9996-24E3-404A-B129-D308E7627D8E}" destId="{81DE601F-7BCA-4CE1-80BF-BAC59AD2F0A0}" srcOrd="0" destOrd="0" presId="urn:microsoft.com/office/officeart/2009/3/layout/RandomtoResultProcess"/>
    <dgm:cxn modelId="{BDEE1CB5-D152-4939-89F7-78F10819F301}" type="presOf" srcId="{AA996F6B-7804-4408-ABA0-91D4D9E0B05E}" destId="{30D27F17-2699-47EF-82CE-361297B69C23}" srcOrd="0" destOrd="0" presId="urn:microsoft.com/office/officeart/2009/3/layout/RandomtoResultProcess"/>
    <dgm:cxn modelId="{B9C31911-7FC2-4027-A382-5B9BBA096589}" srcId="{920F9996-24E3-404A-B129-D308E7627D8E}" destId="{3BE09224-4018-4653-858E-59BB49187021}" srcOrd="0" destOrd="0" parTransId="{F2F41587-8F5E-4C61-8C95-B25BB955C231}" sibTransId="{88CD91C4-1238-4104-9DC6-D924497DFDCE}"/>
    <dgm:cxn modelId="{C9294A3F-1B6E-4518-827D-CFC1007E8973}" type="presParOf" srcId="{110C0F95-12A8-4EAE-B68E-C0293EE71F13}" destId="{E8BA66E7-9B98-4A62-8F49-4EF81AC8A19E}" srcOrd="0" destOrd="0" presId="urn:microsoft.com/office/officeart/2009/3/layout/RandomtoResultProcess"/>
    <dgm:cxn modelId="{B3FAB105-0098-433F-ADA6-F36DB7FE66D8}" type="presParOf" srcId="{E8BA66E7-9B98-4A62-8F49-4EF81AC8A19E}" destId="{81DE601F-7BCA-4CE1-80BF-BAC59AD2F0A0}" srcOrd="0" destOrd="0" presId="urn:microsoft.com/office/officeart/2009/3/layout/RandomtoResultProcess"/>
    <dgm:cxn modelId="{E7BA3537-A99F-4481-AD21-5C43D5B2D5E7}" type="presParOf" srcId="{E8BA66E7-9B98-4A62-8F49-4EF81AC8A19E}" destId="{1C68AF0D-7EFB-4296-B109-CAA328AEC6C6}" srcOrd="1" destOrd="0" presId="urn:microsoft.com/office/officeart/2009/3/layout/RandomtoResultProcess"/>
    <dgm:cxn modelId="{86939915-9036-48EF-8FA0-5A7EF3272D31}" type="presParOf" srcId="{E8BA66E7-9B98-4A62-8F49-4EF81AC8A19E}" destId="{07B037F1-1F5A-4520-ADDC-D419D65095A2}" srcOrd="2" destOrd="0" presId="urn:microsoft.com/office/officeart/2009/3/layout/RandomtoResultProcess"/>
    <dgm:cxn modelId="{7D1DE735-AC33-4ECA-9300-74855BAE8C5E}" type="presParOf" srcId="{E8BA66E7-9B98-4A62-8F49-4EF81AC8A19E}" destId="{B9361294-A845-466F-9DE2-25D6432828CF}" srcOrd="3" destOrd="0" presId="urn:microsoft.com/office/officeart/2009/3/layout/RandomtoResultProcess"/>
    <dgm:cxn modelId="{13995E73-DB64-46A9-BC51-EFEB57B30602}" type="presParOf" srcId="{E8BA66E7-9B98-4A62-8F49-4EF81AC8A19E}" destId="{029FDDE6-A53F-4427-9278-867CF6495A19}" srcOrd="4" destOrd="0" presId="urn:microsoft.com/office/officeart/2009/3/layout/RandomtoResultProcess"/>
    <dgm:cxn modelId="{CEC1B135-B6A1-4C79-A941-C1B6A83617E8}" type="presParOf" srcId="{E8BA66E7-9B98-4A62-8F49-4EF81AC8A19E}" destId="{7C23A1E4-7E1A-4F40-A067-2F5CFA7797D6}" srcOrd="5" destOrd="0" presId="urn:microsoft.com/office/officeart/2009/3/layout/RandomtoResultProcess"/>
    <dgm:cxn modelId="{64E1D6DB-D55D-406E-B378-C33A454C286B}" type="presParOf" srcId="{E8BA66E7-9B98-4A62-8F49-4EF81AC8A19E}" destId="{8509C251-264E-4630-86DE-47106C195DFB}" srcOrd="6" destOrd="0" presId="urn:microsoft.com/office/officeart/2009/3/layout/RandomtoResultProcess"/>
    <dgm:cxn modelId="{68EA64A6-3B42-495A-8780-86B17548B551}" type="presParOf" srcId="{E8BA66E7-9B98-4A62-8F49-4EF81AC8A19E}" destId="{03614ACA-7708-4C9A-8E52-68B191C1236A}" srcOrd="7" destOrd="0" presId="urn:microsoft.com/office/officeart/2009/3/layout/RandomtoResultProcess"/>
    <dgm:cxn modelId="{DBD00057-1BD7-4086-BEB7-043ED2CE4CA8}" type="presParOf" srcId="{E8BA66E7-9B98-4A62-8F49-4EF81AC8A19E}" destId="{6E886010-66B5-4A54-BBFE-F38E2A920C79}" srcOrd="8" destOrd="0" presId="urn:microsoft.com/office/officeart/2009/3/layout/RandomtoResultProcess"/>
    <dgm:cxn modelId="{E028C53C-4BB4-4D41-8A9E-39CDE613F504}" type="presParOf" srcId="{E8BA66E7-9B98-4A62-8F49-4EF81AC8A19E}" destId="{23632E1E-84BD-42BC-ADF9-6DCC14782D3E}" srcOrd="9" destOrd="0" presId="urn:microsoft.com/office/officeart/2009/3/layout/RandomtoResultProcess"/>
    <dgm:cxn modelId="{54A96F96-B226-4D3E-B4E8-342FC2D5080C}" type="presParOf" srcId="{E8BA66E7-9B98-4A62-8F49-4EF81AC8A19E}" destId="{E4383CB6-F939-4D4E-AC64-219644B3D591}" srcOrd="10" destOrd="0" presId="urn:microsoft.com/office/officeart/2009/3/layout/RandomtoResultProcess"/>
    <dgm:cxn modelId="{2B22F970-8B14-4A14-AA7C-883C0099AB07}" type="presParOf" srcId="{E8BA66E7-9B98-4A62-8F49-4EF81AC8A19E}" destId="{F2B7AABD-E000-42CA-9418-BCE5D0CCC008}" srcOrd="11" destOrd="0" presId="urn:microsoft.com/office/officeart/2009/3/layout/RandomtoResultProcess"/>
    <dgm:cxn modelId="{5C5541FC-0D40-45B1-AB1B-B0A655C0D8AB}" type="presParOf" srcId="{E8BA66E7-9B98-4A62-8F49-4EF81AC8A19E}" destId="{82CDF760-8AD8-41E1-ACB2-59FC65D8221E}" srcOrd="12" destOrd="0" presId="urn:microsoft.com/office/officeart/2009/3/layout/RandomtoResultProcess"/>
    <dgm:cxn modelId="{2E7A4FEC-5E45-4B67-B770-74F44F007D36}" type="presParOf" srcId="{E8BA66E7-9B98-4A62-8F49-4EF81AC8A19E}" destId="{3C526370-4C29-4E0C-B4E2-280CE70BBED1}" srcOrd="13" destOrd="0" presId="urn:microsoft.com/office/officeart/2009/3/layout/RandomtoResultProcess"/>
    <dgm:cxn modelId="{4E1E7E35-568F-4721-87A1-8D5C33612C5E}" type="presParOf" srcId="{E8BA66E7-9B98-4A62-8F49-4EF81AC8A19E}" destId="{89B836E6-23F2-4FB4-9198-651A11734731}" srcOrd="14" destOrd="0" presId="urn:microsoft.com/office/officeart/2009/3/layout/RandomtoResultProcess"/>
    <dgm:cxn modelId="{B9FF4DAC-BD60-41D3-B536-31DD8A168C5B}" type="presParOf" srcId="{E8BA66E7-9B98-4A62-8F49-4EF81AC8A19E}" destId="{8309F2C1-718F-4E1B-A87B-A5B1940B6315}" srcOrd="15" destOrd="0" presId="urn:microsoft.com/office/officeart/2009/3/layout/RandomtoResultProcess"/>
    <dgm:cxn modelId="{6AF683B1-77CD-4794-AEC0-97B27273D266}" type="presParOf" srcId="{E8BA66E7-9B98-4A62-8F49-4EF81AC8A19E}" destId="{66EEA3FD-7B69-4299-B307-65781214C2DA}" srcOrd="16" destOrd="0" presId="urn:microsoft.com/office/officeart/2009/3/layout/RandomtoResultProcess"/>
    <dgm:cxn modelId="{0A9AD564-CD79-4294-98B8-B54D15A891AF}" type="presParOf" srcId="{E8BA66E7-9B98-4A62-8F49-4EF81AC8A19E}" destId="{89FED18B-6941-4417-A2C7-E7317E13D21C}" srcOrd="17" destOrd="0" presId="urn:microsoft.com/office/officeart/2009/3/layout/RandomtoResultProcess"/>
    <dgm:cxn modelId="{6736B6FC-C12D-4B84-B382-D058959A809D}" type="presParOf" srcId="{E8BA66E7-9B98-4A62-8F49-4EF81AC8A19E}" destId="{105E89CD-2F5C-4ACA-80EE-05FA2CCDE170}" srcOrd="18" destOrd="0" presId="urn:microsoft.com/office/officeart/2009/3/layout/RandomtoResultProcess"/>
    <dgm:cxn modelId="{0FC5F68B-018D-4222-8FDC-DDA4A16CD824}" type="presParOf" srcId="{E8BA66E7-9B98-4A62-8F49-4EF81AC8A19E}" destId="{456489EA-75A0-4849-BCB4-60F070FE3701}" srcOrd="19" destOrd="0" presId="urn:microsoft.com/office/officeart/2009/3/layout/RandomtoResultProcess"/>
    <dgm:cxn modelId="{3A0D477E-45E1-4197-8654-28869AF99FC1}" type="presParOf" srcId="{110C0F95-12A8-4EAE-B68E-C0293EE71F13}" destId="{8F4D8D6D-51AD-4FBF-BA51-69BFD2D3201C}" srcOrd="1" destOrd="0" presId="urn:microsoft.com/office/officeart/2009/3/layout/RandomtoResultProcess"/>
    <dgm:cxn modelId="{D2C5DF26-585C-4613-98DB-AE1D9831465D}" type="presParOf" srcId="{8F4D8D6D-51AD-4FBF-BA51-69BFD2D3201C}" destId="{39A6BA00-79F5-4B21-B1B8-CFE1568F053D}" srcOrd="0" destOrd="0" presId="urn:microsoft.com/office/officeart/2009/3/layout/RandomtoResultProcess"/>
    <dgm:cxn modelId="{6F47E6EC-50D4-4020-AA2E-892C0205B905}" type="presParOf" srcId="{8F4D8D6D-51AD-4FBF-BA51-69BFD2D3201C}" destId="{5E364256-9266-4155-A487-8BF8AF04AF3A}" srcOrd="1" destOrd="0" presId="urn:microsoft.com/office/officeart/2009/3/layout/RandomtoResultProcess"/>
    <dgm:cxn modelId="{9E798429-7FF3-4F6A-80DE-753C59D27434}" type="presParOf" srcId="{110C0F95-12A8-4EAE-B68E-C0293EE71F13}" destId="{2B016CEE-53D1-4E78-B60E-B89F92232F88}" srcOrd="2" destOrd="0" presId="urn:microsoft.com/office/officeart/2009/3/layout/RandomtoResultProcess"/>
    <dgm:cxn modelId="{4C34D5F2-78DF-4D5C-A4E9-C808A62CBCFE}" type="presParOf" srcId="{110C0F95-12A8-4EAE-B68E-C0293EE71F13}" destId="{B0B26BDA-80EC-450F-8ACF-0ACED0121182}" srcOrd="3" destOrd="0" presId="urn:microsoft.com/office/officeart/2009/3/layout/RandomtoResultProcess"/>
    <dgm:cxn modelId="{52DD9567-5C2B-439F-8F6E-E1C4146E7A51}" type="presParOf" srcId="{B0B26BDA-80EC-450F-8ACF-0ACED0121182}" destId="{D16ECD84-A7F2-40F6-8AFE-6A310563EBE3}" srcOrd="0" destOrd="0" presId="urn:microsoft.com/office/officeart/2009/3/layout/RandomtoResultProcess"/>
    <dgm:cxn modelId="{121FAD5B-BDF0-4F71-9CC5-3BC46FE48E60}" type="presParOf" srcId="{B0B26BDA-80EC-450F-8ACF-0ACED0121182}" destId="{77959376-AA40-4966-B5A3-43411A3DE6E7}" srcOrd="1" destOrd="0" presId="urn:microsoft.com/office/officeart/2009/3/layout/RandomtoResultProcess"/>
    <dgm:cxn modelId="{FB254646-A9D5-4175-BAE3-D8C95C543CCB}" type="presParOf" srcId="{110C0F95-12A8-4EAE-B68E-C0293EE71F13}" destId="{F42F1CF4-1725-494C-836B-61C920C94B2D}" srcOrd="4" destOrd="0" presId="urn:microsoft.com/office/officeart/2009/3/layout/RandomtoResultProcess"/>
    <dgm:cxn modelId="{AAE801A5-E6D1-4615-8D87-31E31CD5EEF4}" type="presParOf" srcId="{F42F1CF4-1725-494C-836B-61C920C94B2D}" destId="{98A4B9FC-BDE0-44A0-99CA-CA6F09FC6979}" srcOrd="0" destOrd="0" presId="urn:microsoft.com/office/officeart/2009/3/layout/RandomtoResultProcess"/>
    <dgm:cxn modelId="{B9886105-01A6-4617-B026-42B25C52F936}" type="presParOf" srcId="{F42F1CF4-1725-494C-836B-61C920C94B2D}" destId="{30D27F17-2699-47EF-82CE-361297B69C23}" srcOrd="1" destOrd="0" presId="urn:microsoft.com/office/officeart/2009/3/layout/RandomtoResultProcess"/>
    <dgm:cxn modelId="{2EC368A5-0D2F-4FC6-9F84-173DEBFC2334}" type="presParOf" srcId="{F42F1CF4-1725-494C-836B-61C920C94B2D}" destId="{FC207812-043D-4B63-8DFB-F64D26AA362C}"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27F43-EF35-4732-9D60-DF6B7CC3FF4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9DEA97ED-DB84-49AA-8FB6-6F547B3838E3}">
      <dgm:prSet phldrT="[Texto]" custT="1"/>
      <dgm:spPr/>
      <dgm:t>
        <a:bodyPr/>
        <a:lstStyle/>
        <a:p>
          <a:pPr algn="just"/>
          <a:r>
            <a:rPr lang="es-EC" sz="1400" b="0" smtClean="0">
              <a:solidFill>
                <a:schemeClr val="tx1"/>
              </a:solidFill>
              <a:latin typeface="Calibri" panose="020F0502020204030204" pitchFamily="34" charset="0"/>
            </a:rPr>
            <a:t>DirectMarket Cía. Ltda., es una empresa ecuatoriana dedicada al servicio de la Industria Petrolera desde el año 1999 </a:t>
          </a:r>
          <a:endParaRPr lang="es-EC" sz="1400" b="0" dirty="0">
            <a:solidFill>
              <a:schemeClr val="tx1"/>
            </a:solidFill>
            <a:latin typeface="Calibri" panose="020F0502020204030204" pitchFamily="34" charset="0"/>
          </a:endParaRPr>
        </a:p>
      </dgm:t>
    </dgm:pt>
    <dgm:pt modelId="{6EB466F0-41E9-4543-88DE-E43E47BCB786}" type="parTrans" cxnId="{EB59C4A2-57ED-4C82-BE2F-546FC8FF1992}">
      <dgm:prSet/>
      <dgm:spPr/>
      <dgm:t>
        <a:bodyPr/>
        <a:lstStyle/>
        <a:p>
          <a:endParaRPr lang="es-EC" sz="1400">
            <a:solidFill>
              <a:schemeClr val="tx1"/>
            </a:solidFill>
            <a:latin typeface="Calibri" panose="020F0502020204030204" pitchFamily="34" charset="0"/>
          </a:endParaRPr>
        </a:p>
      </dgm:t>
    </dgm:pt>
    <dgm:pt modelId="{B3BE03D6-F00E-4020-8405-91D9CEEB777A}" type="sibTrans" cxnId="{EB59C4A2-57ED-4C82-BE2F-546FC8FF1992}">
      <dgm:prSet/>
      <dgm:spPr/>
      <dgm:t>
        <a:bodyPr/>
        <a:lstStyle/>
        <a:p>
          <a:endParaRPr lang="es-EC" sz="1400">
            <a:solidFill>
              <a:schemeClr val="tx1"/>
            </a:solidFill>
            <a:latin typeface="Calibri" panose="020F0502020204030204" pitchFamily="34" charset="0"/>
          </a:endParaRPr>
        </a:p>
      </dgm:t>
    </dgm:pt>
    <dgm:pt modelId="{4083F918-EEF3-4EE4-A71C-CF985E567272}">
      <dgm:prSet phldrT="[Texto]" custT="1"/>
      <dgm:spPr/>
      <dgm:t>
        <a:bodyPr/>
        <a:lstStyle/>
        <a:p>
          <a:pPr algn="just"/>
          <a:r>
            <a:rPr lang="es-EC" sz="1400" b="0" smtClean="0">
              <a:solidFill>
                <a:schemeClr val="tx1"/>
              </a:solidFill>
              <a:latin typeface="Calibri" panose="020F0502020204030204" pitchFamily="34" charset="0"/>
            </a:rPr>
            <a:t>La empresa con casi 14 años en el mercado, los últimos años ha crecido considerablemente sus ventas</a:t>
          </a:r>
          <a:endParaRPr lang="es-EC" sz="1400" b="0" dirty="0">
            <a:solidFill>
              <a:schemeClr val="tx1"/>
            </a:solidFill>
            <a:latin typeface="Calibri" panose="020F0502020204030204" pitchFamily="34" charset="0"/>
          </a:endParaRPr>
        </a:p>
      </dgm:t>
    </dgm:pt>
    <dgm:pt modelId="{43E4E028-A954-4B65-94FF-26055062E9AE}" type="parTrans" cxnId="{8D7D6B77-0794-4B57-A12C-EB635D1506FF}">
      <dgm:prSet/>
      <dgm:spPr/>
      <dgm:t>
        <a:bodyPr/>
        <a:lstStyle/>
        <a:p>
          <a:endParaRPr lang="es-EC" sz="1400">
            <a:solidFill>
              <a:schemeClr val="tx1"/>
            </a:solidFill>
            <a:latin typeface="Calibri" panose="020F0502020204030204" pitchFamily="34" charset="0"/>
          </a:endParaRPr>
        </a:p>
      </dgm:t>
    </dgm:pt>
    <dgm:pt modelId="{2E6FB2DE-3272-4E24-9625-0EADFA731ABE}" type="sibTrans" cxnId="{8D7D6B77-0794-4B57-A12C-EB635D1506FF}">
      <dgm:prSet/>
      <dgm:spPr/>
      <dgm:t>
        <a:bodyPr/>
        <a:lstStyle/>
        <a:p>
          <a:endParaRPr lang="es-EC" sz="1400">
            <a:solidFill>
              <a:schemeClr val="tx1"/>
            </a:solidFill>
            <a:latin typeface="Calibri" panose="020F0502020204030204" pitchFamily="34" charset="0"/>
          </a:endParaRPr>
        </a:p>
      </dgm:t>
    </dgm:pt>
    <dgm:pt modelId="{149EC85C-52BF-4D34-AEBC-992553B1D563}">
      <dgm:prSet phldrT="[Texto]" custT="1"/>
      <dgm:spPr/>
      <dgm:t>
        <a:bodyPr/>
        <a:lstStyle/>
        <a:p>
          <a:pPr algn="just"/>
          <a:r>
            <a:rPr lang="es-EC" sz="1400" b="0" dirty="0" smtClean="0">
              <a:solidFill>
                <a:schemeClr val="tx1"/>
              </a:solidFill>
              <a:latin typeface="Calibri" panose="020F0502020204030204" pitchFamily="34" charset="0"/>
            </a:rPr>
            <a:t>Empresas que se dedican a la provisión de equipos y servicios para el área petrolera son empresas que obtienen un alto rendimiento económico</a:t>
          </a:r>
          <a:endParaRPr lang="es-EC" sz="1400" b="0" dirty="0">
            <a:solidFill>
              <a:schemeClr val="tx1"/>
            </a:solidFill>
            <a:latin typeface="Calibri" panose="020F0502020204030204" pitchFamily="34" charset="0"/>
          </a:endParaRPr>
        </a:p>
      </dgm:t>
    </dgm:pt>
    <dgm:pt modelId="{CCC98B46-B26B-41B6-A3F2-2E3F7037E21B}" type="parTrans" cxnId="{0475CB07-D550-41CD-AE37-41AAC22F3004}">
      <dgm:prSet/>
      <dgm:spPr/>
      <dgm:t>
        <a:bodyPr/>
        <a:lstStyle/>
        <a:p>
          <a:endParaRPr lang="es-EC" sz="1400">
            <a:solidFill>
              <a:schemeClr val="tx1"/>
            </a:solidFill>
            <a:latin typeface="Calibri" panose="020F0502020204030204" pitchFamily="34" charset="0"/>
          </a:endParaRPr>
        </a:p>
      </dgm:t>
    </dgm:pt>
    <dgm:pt modelId="{1B1A64DA-989F-4B2C-96AF-97E7F2E0819B}" type="sibTrans" cxnId="{0475CB07-D550-41CD-AE37-41AAC22F3004}">
      <dgm:prSet/>
      <dgm:spPr/>
      <dgm:t>
        <a:bodyPr/>
        <a:lstStyle/>
        <a:p>
          <a:endParaRPr lang="es-EC" sz="1400">
            <a:solidFill>
              <a:schemeClr val="tx1"/>
            </a:solidFill>
            <a:latin typeface="Calibri" panose="020F0502020204030204" pitchFamily="34" charset="0"/>
          </a:endParaRPr>
        </a:p>
      </dgm:t>
    </dgm:pt>
    <dgm:pt modelId="{2F879D4E-3FDD-4CEB-9864-19CBABD5D027}">
      <dgm:prSet phldrT="[Texto]" custT="1"/>
      <dgm:spPr/>
      <dgm:t>
        <a:bodyPr/>
        <a:lstStyle/>
        <a:p>
          <a:pPr algn="just"/>
          <a:r>
            <a:rPr lang="es-EC" sz="1400" dirty="0" smtClean="0">
              <a:solidFill>
                <a:schemeClr val="tx1"/>
              </a:solidFill>
              <a:latin typeface="Calibri" panose="020F0502020204030204" pitchFamily="34" charset="0"/>
            </a:rPr>
            <a:t>Ecuador es uno de los países más importante en la producción de petróleo en América Latina</a:t>
          </a:r>
          <a:endParaRPr lang="es-EC" sz="1400" dirty="0">
            <a:solidFill>
              <a:schemeClr val="tx1"/>
            </a:solidFill>
            <a:latin typeface="Calibri" panose="020F0502020204030204" pitchFamily="34" charset="0"/>
          </a:endParaRPr>
        </a:p>
      </dgm:t>
    </dgm:pt>
    <dgm:pt modelId="{B604CEE9-5C3D-485B-8BB4-B21156AD1DE1}" type="parTrans" cxnId="{547C649A-ABD4-4E3B-B9F8-6441B4089971}">
      <dgm:prSet/>
      <dgm:spPr/>
      <dgm:t>
        <a:bodyPr/>
        <a:lstStyle/>
        <a:p>
          <a:endParaRPr lang="es-EC" sz="1400">
            <a:solidFill>
              <a:schemeClr val="tx1"/>
            </a:solidFill>
            <a:latin typeface="Calibri" panose="020F0502020204030204" pitchFamily="34" charset="0"/>
          </a:endParaRPr>
        </a:p>
      </dgm:t>
    </dgm:pt>
    <dgm:pt modelId="{084B7EAE-1C33-423A-96A6-1AABBD592E1A}" type="sibTrans" cxnId="{547C649A-ABD4-4E3B-B9F8-6441B4089971}">
      <dgm:prSet/>
      <dgm:spPr/>
      <dgm:t>
        <a:bodyPr/>
        <a:lstStyle/>
        <a:p>
          <a:endParaRPr lang="es-EC" sz="1400">
            <a:solidFill>
              <a:schemeClr val="tx1"/>
            </a:solidFill>
            <a:latin typeface="Calibri" panose="020F0502020204030204" pitchFamily="34" charset="0"/>
          </a:endParaRPr>
        </a:p>
      </dgm:t>
    </dgm:pt>
    <dgm:pt modelId="{24858E46-D99E-465D-BE2B-80B3A1917387}">
      <dgm:prSet phldrT="[Texto]" custT="1"/>
      <dgm:spPr/>
      <dgm:t>
        <a:bodyPr/>
        <a:lstStyle/>
        <a:p>
          <a:pPr algn="just"/>
          <a:r>
            <a:rPr lang="es-EC" sz="1400" dirty="0" smtClean="0">
              <a:solidFill>
                <a:schemeClr val="tx1"/>
              </a:solidFill>
              <a:latin typeface="Calibri" panose="020F0502020204030204" pitchFamily="34" charset="0"/>
            </a:rPr>
            <a:t>Industria petrolera se mantiene en constante crecimiento y permite tener un alto margen de rentabilidad. </a:t>
          </a:r>
          <a:endParaRPr lang="es-EC" sz="1400" dirty="0">
            <a:solidFill>
              <a:schemeClr val="tx1"/>
            </a:solidFill>
            <a:latin typeface="Calibri" panose="020F0502020204030204" pitchFamily="34" charset="0"/>
          </a:endParaRPr>
        </a:p>
      </dgm:t>
    </dgm:pt>
    <dgm:pt modelId="{EA7F20E8-473F-48BF-B398-6DA0C507572E}" type="parTrans" cxnId="{A1582219-5218-4278-982E-3EC2BF7D373E}">
      <dgm:prSet/>
      <dgm:spPr/>
      <dgm:t>
        <a:bodyPr/>
        <a:lstStyle/>
        <a:p>
          <a:endParaRPr lang="es-EC" sz="1400">
            <a:solidFill>
              <a:schemeClr val="tx1"/>
            </a:solidFill>
            <a:latin typeface="Calibri" panose="020F0502020204030204" pitchFamily="34" charset="0"/>
          </a:endParaRPr>
        </a:p>
      </dgm:t>
    </dgm:pt>
    <dgm:pt modelId="{2CADE500-2B58-41A4-9C91-E927195751E6}" type="sibTrans" cxnId="{A1582219-5218-4278-982E-3EC2BF7D373E}">
      <dgm:prSet/>
      <dgm:spPr/>
      <dgm:t>
        <a:bodyPr/>
        <a:lstStyle/>
        <a:p>
          <a:endParaRPr lang="es-EC" sz="1400">
            <a:solidFill>
              <a:schemeClr val="tx1"/>
            </a:solidFill>
            <a:latin typeface="Calibri" panose="020F0502020204030204" pitchFamily="34" charset="0"/>
          </a:endParaRPr>
        </a:p>
      </dgm:t>
    </dgm:pt>
    <dgm:pt modelId="{09759BD3-B85E-4A69-9762-74E6AA6A12CC}">
      <dgm:prSet phldrT="[Texto]" custT="1"/>
      <dgm:spPr/>
      <dgm:t>
        <a:bodyPr/>
        <a:lstStyle/>
        <a:p>
          <a:pPr algn="just"/>
          <a:r>
            <a:rPr lang="es-EC" sz="1400" dirty="0" smtClean="0">
              <a:solidFill>
                <a:schemeClr val="tx1"/>
              </a:solidFill>
              <a:latin typeface="Calibri" panose="020F0502020204030204" pitchFamily="34" charset="0"/>
            </a:rPr>
            <a:t>Gobierno ecuatoriano anunció que explotará un yacimiento de petróleo en el Parque amazónico Yasuní</a:t>
          </a:r>
          <a:endParaRPr lang="es-EC" sz="1400" dirty="0">
            <a:solidFill>
              <a:schemeClr val="tx1"/>
            </a:solidFill>
            <a:latin typeface="Calibri" panose="020F0502020204030204" pitchFamily="34" charset="0"/>
          </a:endParaRPr>
        </a:p>
      </dgm:t>
    </dgm:pt>
    <dgm:pt modelId="{DC9BF7E1-CE9E-4CBD-927E-462215C89144}" type="parTrans" cxnId="{24ECC6EF-1885-4BB3-BBA7-FD171D5E4200}">
      <dgm:prSet/>
      <dgm:spPr/>
      <dgm:t>
        <a:bodyPr/>
        <a:lstStyle/>
        <a:p>
          <a:endParaRPr lang="es-EC"/>
        </a:p>
      </dgm:t>
    </dgm:pt>
    <dgm:pt modelId="{6BE6E3A4-CE0F-4670-8EC4-984659E88147}" type="sibTrans" cxnId="{24ECC6EF-1885-4BB3-BBA7-FD171D5E4200}">
      <dgm:prSet/>
      <dgm:spPr/>
      <dgm:t>
        <a:bodyPr/>
        <a:lstStyle/>
        <a:p>
          <a:endParaRPr lang="es-EC"/>
        </a:p>
      </dgm:t>
    </dgm:pt>
    <dgm:pt modelId="{B2614EE1-7E88-4B05-8F31-CD1490F4539F}" type="pres">
      <dgm:prSet presAssocID="{F1827F43-EF35-4732-9D60-DF6B7CC3FF40}" presName="linear" presStyleCnt="0">
        <dgm:presLayoutVars>
          <dgm:dir/>
          <dgm:animLvl val="lvl"/>
          <dgm:resizeHandles val="exact"/>
        </dgm:presLayoutVars>
      </dgm:prSet>
      <dgm:spPr/>
      <dgm:t>
        <a:bodyPr/>
        <a:lstStyle/>
        <a:p>
          <a:endParaRPr lang="es-EC"/>
        </a:p>
      </dgm:t>
    </dgm:pt>
    <dgm:pt modelId="{CF3B1097-8864-49D9-8E78-A2AB39720EFE}" type="pres">
      <dgm:prSet presAssocID="{9DEA97ED-DB84-49AA-8FB6-6F547B3838E3}" presName="parentLin" presStyleCnt="0"/>
      <dgm:spPr/>
    </dgm:pt>
    <dgm:pt modelId="{EE4297C4-4D63-457A-8BF5-1B7875EDD2B9}" type="pres">
      <dgm:prSet presAssocID="{9DEA97ED-DB84-49AA-8FB6-6F547B3838E3}" presName="parentLeftMargin" presStyleLbl="node1" presStyleIdx="0" presStyleCnt="6"/>
      <dgm:spPr/>
      <dgm:t>
        <a:bodyPr/>
        <a:lstStyle/>
        <a:p>
          <a:endParaRPr lang="es-EC"/>
        </a:p>
      </dgm:t>
    </dgm:pt>
    <dgm:pt modelId="{BB15F462-9414-4D04-BFB2-413EC5D7E8B5}" type="pres">
      <dgm:prSet presAssocID="{9DEA97ED-DB84-49AA-8FB6-6F547B3838E3}" presName="parentText" presStyleLbl="node1" presStyleIdx="0" presStyleCnt="6">
        <dgm:presLayoutVars>
          <dgm:chMax val="0"/>
          <dgm:bulletEnabled val="1"/>
        </dgm:presLayoutVars>
      </dgm:prSet>
      <dgm:spPr/>
      <dgm:t>
        <a:bodyPr/>
        <a:lstStyle/>
        <a:p>
          <a:endParaRPr lang="es-EC"/>
        </a:p>
      </dgm:t>
    </dgm:pt>
    <dgm:pt modelId="{10F54E1B-4240-4F4A-BAE6-267D0E245B05}" type="pres">
      <dgm:prSet presAssocID="{9DEA97ED-DB84-49AA-8FB6-6F547B3838E3}" presName="negativeSpace" presStyleCnt="0"/>
      <dgm:spPr/>
    </dgm:pt>
    <dgm:pt modelId="{570E2797-FB70-4F76-9169-A7E0ECB1129B}" type="pres">
      <dgm:prSet presAssocID="{9DEA97ED-DB84-49AA-8FB6-6F547B3838E3}" presName="childText" presStyleLbl="conFgAcc1" presStyleIdx="0" presStyleCnt="6">
        <dgm:presLayoutVars>
          <dgm:bulletEnabled val="1"/>
        </dgm:presLayoutVars>
      </dgm:prSet>
      <dgm:spPr/>
    </dgm:pt>
    <dgm:pt modelId="{2FBF166A-DE14-4DA7-9F1A-27BE11BF8A66}" type="pres">
      <dgm:prSet presAssocID="{B3BE03D6-F00E-4020-8405-91D9CEEB777A}" presName="spaceBetweenRectangles" presStyleCnt="0"/>
      <dgm:spPr/>
    </dgm:pt>
    <dgm:pt modelId="{CD01FC84-DD2C-40CB-A843-8038C0BB4552}" type="pres">
      <dgm:prSet presAssocID="{4083F918-EEF3-4EE4-A71C-CF985E567272}" presName="parentLin" presStyleCnt="0"/>
      <dgm:spPr/>
    </dgm:pt>
    <dgm:pt modelId="{485AF242-44A3-476B-9F4A-7B1189FA7D9C}" type="pres">
      <dgm:prSet presAssocID="{4083F918-EEF3-4EE4-A71C-CF985E567272}" presName="parentLeftMargin" presStyleLbl="node1" presStyleIdx="0" presStyleCnt="6"/>
      <dgm:spPr/>
      <dgm:t>
        <a:bodyPr/>
        <a:lstStyle/>
        <a:p>
          <a:endParaRPr lang="es-EC"/>
        </a:p>
      </dgm:t>
    </dgm:pt>
    <dgm:pt modelId="{8011D052-B761-42EF-8208-C5D6414B5E55}" type="pres">
      <dgm:prSet presAssocID="{4083F918-EEF3-4EE4-A71C-CF985E567272}" presName="parentText" presStyleLbl="node1" presStyleIdx="1" presStyleCnt="6">
        <dgm:presLayoutVars>
          <dgm:chMax val="0"/>
          <dgm:bulletEnabled val="1"/>
        </dgm:presLayoutVars>
      </dgm:prSet>
      <dgm:spPr/>
      <dgm:t>
        <a:bodyPr/>
        <a:lstStyle/>
        <a:p>
          <a:endParaRPr lang="es-EC"/>
        </a:p>
      </dgm:t>
    </dgm:pt>
    <dgm:pt modelId="{0A8E686C-F272-41E9-B62E-422367A7A8D2}" type="pres">
      <dgm:prSet presAssocID="{4083F918-EEF3-4EE4-A71C-CF985E567272}" presName="negativeSpace" presStyleCnt="0"/>
      <dgm:spPr/>
    </dgm:pt>
    <dgm:pt modelId="{3B8F8CDE-BDF1-4F6D-B4A4-B1D41884AF35}" type="pres">
      <dgm:prSet presAssocID="{4083F918-EEF3-4EE4-A71C-CF985E567272}" presName="childText" presStyleLbl="conFgAcc1" presStyleIdx="1" presStyleCnt="6">
        <dgm:presLayoutVars>
          <dgm:bulletEnabled val="1"/>
        </dgm:presLayoutVars>
      </dgm:prSet>
      <dgm:spPr/>
    </dgm:pt>
    <dgm:pt modelId="{8F04D0ED-A23F-4C5E-BE1E-51742BD414D3}" type="pres">
      <dgm:prSet presAssocID="{2E6FB2DE-3272-4E24-9625-0EADFA731ABE}" presName="spaceBetweenRectangles" presStyleCnt="0"/>
      <dgm:spPr/>
    </dgm:pt>
    <dgm:pt modelId="{19B956F0-B67A-431E-993C-B3ABF3357940}" type="pres">
      <dgm:prSet presAssocID="{149EC85C-52BF-4D34-AEBC-992553B1D563}" presName="parentLin" presStyleCnt="0"/>
      <dgm:spPr/>
    </dgm:pt>
    <dgm:pt modelId="{2CEB1950-888A-4AA6-AEF1-FB29FD138732}" type="pres">
      <dgm:prSet presAssocID="{149EC85C-52BF-4D34-AEBC-992553B1D563}" presName="parentLeftMargin" presStyleLbl="node1" presStyleIdx="1" presStyleCnt="6"/>
      <dgm:spPr/>
      <dgm:t>
        <a:bodyPr/>
        <a:lstStyle/>
        <a:p>
          <a:endParaRPr lang="es-EC"/>
        </a:p>
      </dgm:t>
    </dgm:pt>
    <dgm:pt modelId="{F50A6A86-2FF5-4FFE-9022-F55F31562CFD}" type="pres">
      <dgm:prSet presAssocID="{149EC85C-52BF-4D34-AEBC-992553B1D563}" presName="parentText" presStyleLbl="node1" presStyleIdx="2" presStyleCnt="6" custScaleY="128193" custLinFactNeighborX="5682" custLinFactNeighborY="8894">
        <dgm:presLayoutVars>
          <dgm:chMax val="0"/>
          <dgm:bulletEnabled val="1"/>
        </dgm:presLayoutVars>
      </dgm:prSet>
      <dgm:spPr/>
      <dgm:t>
        <a:bodyPr/>
        <a:lstStyle/>
        <a:p>
          <a:endParaRPr lang="es-EC"/>
        </a:p>
      </dgm:t>
    </dgm:pt>
    <dgm:pt modelId="{D2DE63E7-4E19-46EF-8F47-111D4944AEA6}" type="pres">
      <dgm:prSet presAssocID="{149EC85C-52BF-4D34-AEBC-992553B1D563}" presName="negativeSpace" presStyleCnt="0"/>
      <dgm:spPr/>
    </dgm:pt>
    <dgm:pt modelId="{2853CE28-C894-498B-94D8-B2901FAB99B9}" type="pres">
      <dgm:prSet presAssocID="{149EC85C-52BF-4D34-AEBC-992553B1D563}" presName="childText" presStyleLbl="conFgAcc1" presStyleIdx="2" presStyleCnt="6">
        <dgm:presLayoutVars>
          <dgm:bulletEnabled val="1"/>
        </dgm:presLayoutVars>
      </dgm:prSet>
      <dgm:spPr/>
    </dgm:pt>
    <dgm:pt modelId="{2E31BFC2-41FF-4087-8128-D27F965469E3}" type="pres">
      <dgm:prSet presAssocID="{1B1A64DA-989F-4B2C-96AF-97E7F2E0819B}" presName="spaceBetweenRectangles" presStyleCnt="0"/>
      <dgm:spPr/>
    </dgm:pt>
    <dgm:pt modelId="{8D22778D-0008-46B0-A2D3-7B75DA32BE48}" type="pres">
      <dgm:prSet presAssocID="{24858E46-D99E-465D-BE2B-80B3A1917387}" presName="parentLin" presStyleCnt="0"/>
      <dgm:spPr/>
    </dgm:pt>
    <dgm:pt modelId="{6B6894B6-0336-49DC-B4DB-203556C7567A}" type="pres">
      <dgm:prSet presAssocID="{24858E46-D99E-465D-BE2B-80B3A1917387}" presName="parentLeftMargin" presStyleLbl="node1" presStyleIdx="2" presStyleCnt="6"/>
      <dgm:spPr/>
      <dgm:t>
        <a:bodyPr/>
        <a:lstStyle/>
        <a:p>
          <a:endParaRPr lang="es-EC"/>
        </a:p>
      </dgm:t>
    </dgm:pt>
    <dgm:pt modelId="{F222F7A2-0752-4529-A17E-CCA35BF7D140}" type="pres">
      <dgm:prSet presAssocID="{24858E46-D99E-465D-BE2B-80B3A1917387}" presName="parentText" presStyleLbl="node1" presStyleIdx="3" presStyleCnt="6">
        <dgm:presLayoutVars>
          <dgm:chMax val="0"/>
          <dgm:bulletEnabled val="1"/>
        </dgm:presLayoutVars>
      </dgm:prSet>
      <dgm:spPr/>
      <dgm:t>
        <a:bodyPr/>
        <a:lstStyle/>
        <a:p>
          <a:endParaRPr lang="es-EC"/>
        </a:p>
      </dgm:t>
    </dgm:pt>
    <dgm:pt modelId="{E0D33505-9F89-4A97-A0B6-E9DD1EC0F1E3}" type="pres">
      <dgm:prSet presAssocID="{24858E46-D99E-465D-BE2B-80B3A1917387}" presName="negativeSpace" presStyleCnt="0"/>
      <dgm:spPr/>
    </dgm:pt>
    <dgm:pt modelId="{D311CA6B-47B0-473B-B926-26E864AD147E}" type="pres">
      <dgm:prSet presAssocID="{24858E46-D99E-465D-BE2B-80B3A1917387}" presName="childText" presStyleLbl="conFgAcc1" presStyleIdx="3" presStyleCnt="6" custLinFactNeighborX="-2" custLinFactNeighborY="68744">
        <dgm:presLayoutVars>
          <dgm:bulletEnabled val="1"/>
        </dgm:presLayoutVars>
      </dgm:prSet>
      <dgm:spPr/>
    </dgm:pt>
    <dgm:pt modelId="{2953D39C-04BB-4ACC-A08E-55C373BDCA3A}" type="pres">
      <dgm:prSet presAssocID="{2CADE500-2B58-41A4-9C91-E927195751E6}" presName="spaceBetweenRectangles" presStyleCnt="0"/>
      <dgm:spPr/>
    </dgm:pt>
    <dgm:pt modelId="{2635AA9F-1450-4A77-821D-7E660945C4AB}" type="pres">
      <dgm:prSet presAssocID="{2F879D4E-3FDD-4CEB-9864-19CBABD5D027}" presName="parentLin" presStyleCnt="0"/>
      <dgm:spPr/>
    </dgm:pt>
    <dgm:pt modelId="{E873497D-C91A-4917-8935-C0DAC45A7E5C}" type="pres">
      <dgm:prSet presAssocID="{2F879D4E-3FDD-4CEB-9864-19CBABD5D027}" presName="parentLeftMargin" presStyleLbl="node1" presStyleIdx="3" presStyleCnt="6"/>
      <dgm:spPr/>
      <dgm:t>
        <a:bodyPr/>
        <a:lstStyle/>
        <a:p>
          <a:endParaRPr lang="es-EC"/>
        </a:p>
      </dgm:t>
    </dgm:pt>
    <dgm:pt modelId="{00D1D986-8A54-416D-BF81-ABA853CF7454}" type="pres">
      <dgm:prSet presAssocID="{2F879D4E-3FDD-4CEB-9864-19CBABD5D027}" presName="parentText" presStyleLbl="node1" presStyleIdx="4" presStyleCnt="6">
        <dgm:presLayoutVars>
          <dgm:chMax val="0"/>
          <dgm:bulletEnabled val="1"/>
        </dgm:presLayoutVars>
      </dgm:prSet>
      <dgm:spPr/>
      <dgm:t>
        <a:bodyPr/>
        <a:lstStyle/>
        <a:p>
          <a:endParaRPr lang="es-EC"/>
        </a:p>
      </dgm:t>
    </dgm:pt>
    <dgm:pt modelId="{78246F4E-26A1-4447-BBAD-3F73CA321E14}" type="pres">
      <dgm:prSet presAssocID="{2F879D4E-3FDD-4CEB-9864-19CBABD5D027}" presName="negativeSpace" presStyleCnt="0"/>
      <dgm:spPr/>
    </dgm:pt>
    <dgm:pt modelId="{E1B21C95-100E-4D8E-BE75-9D27CDF4B42F}" type="pres">
      <dgm:prSet presAssocID="{2F879D4E-3FDD-4CEB-9864-19CBABD5D027}" presName="childText" presStyleLbl="conFgAcc1" presStyleIdx="4" presStyleCnt="6">
        <dgm:presLayoutVars>
          <dgm:bulletEnabled val="1"/>
        </dgm:presLayoutVars>
      </dgm:prSet>
      <dgm:spPr/>
    </dgm:pt>
    <dgm:pt modelId="{7EDC5702-CFEA-4368-86E6-78603945C29C}" type="pres">
      <dgm:prSet presAssocID="{084B7EAE-1C33-423A-96A6-1AABBD592E1A}" presName="spaceBetweenRectangles" presStyleCnt="0"/>
      <dgm:spPr/>
    </dgm:pt>
    <dgm:pt modelId="{0363C4D1-C7B2-482D-ACA2-4EEA79CAE2A9}" type="pres">
      <dgm:prSet presAssocID="{09759BD3-B85E-4A69-9762-74E6AA6A12CC}" presName="parentLin" presStyleCnt="0"/>
      <dgm:spPr/>
    </dgm:pt>
    <dgm:pt modelId="{59F55735-3615-434F-A5A5-94DC2C37F3B7}" type="pres">
      <dgm:prSet presAssocID="{09759BD3-B85E-4A69-9762-74E6AA6A12CC}" presName="parentLeftMargin" presStyleLbl="node1" presStyleIdx="4" presStyleCnt="6"/>
      <dgm:spPr/>
      <dgm:t>
        <a:bodyPr/>
        <a:lstStyle/>
        <a:p>
          <a:endParaRPr lang="es-EC"/>
        </a:p>
      </dgm:t>
    </dgm:pt>
    <dgm:pt modelId="{1FAD2836-F2D6-4379-B279-F3CD5424C37A}" type="pres">
      <dgm:prSet presAssocID="{09759BD3-B85E-4A69-9762-74E6AA6A12CC}" presName="parentText" presStyleLbl="node1" presStyleIdx="5" presStyleCnt="6">
        <dgm:presLayoutVars>
          <dgm:chMax val="0"/>
          <dgm:bulletEnabled val="1"/>
        </dgm:presLayoutVars>
      </dgm:prSet>
      <dgm:spPr/>
      <dgm:t>
        <a:bodyPr/>
        <a:lstStyle/>
        <a:p>
          <a:endParaRPr lang="es-EC"/>
        </a:p>
      </dgm:t>
    </dgm:pt>
    <dgm:pt modelId="{A31FA0B9-9F5C-4D43-AFB9-CF90367FF3AE}" type="pres">
      <dgm:prSet presAssocID="{09759BD3-B85E-4A69-9762-74E6AA6A12CC}" presName="negativeSpace" presStyleCnt="0"/>
      <dgm:spPr/>
    </dgm:pt>
    <dgm:pt modelId="{3DD15F27-4A81-41B7-BBC9-85E91C7E118E}" type="pres">
      <dgm:prSet presAssocID="{09759BD3-B85E-4A69-9762-74E6AA6A12CC}" presName="childText" presStyleLbl="conFgAcc1" presStyleIdx="5" presStyleCnt="6">
        <dgm:presLayoutVars>
          <dgm:bulletEnabled val="1"/>
        </dgm:presLayoutVars>
      </dgm:prSet>
      <dgm:spPr/>
    </dgm:pt>
  </dgm:ptLst>
  <dgm:cxnLst>
    <dgm:cxn modelId="{D37BB9F7-38D8-4A45-9914-FEE4497BDE3C}" type="presOf" srcId="{9DEA97ED-DB84-49AA-8FB6-6F547B3838E3}" destId="{EE4297C4-4D63-457A-8BF5-1B7875EDD2B9}" srcOrd="0" destOrd="0" presId="urn:microsoft.com/office/officeart/2005/8/layout/list1"/>
    <dgm:cxn modelId="{A9993525-CCDA-4069-ACCB-F2A532B2CB2E}" type="presOf" srcId="{24858E46-D99E-465D-BE2B-80B3A1917387}" destId="{F222F7A2-0752-4529-A17E-CCA35BF7D140}" srcOrd="1" destOrd="0" presId="urn:microsoft.com/office/officeart/2005/8/layout/list1"/>
    <dgm:cxn modelId="{A1582219-5218-4278-982E-3EC2BF7D373E}" srcId="{F1827F43-EF35-4732-9D60-DF6B7CC3FF40}" destId="{24858E46-D99E-465D-BE2B-80B3A1917387}" srcOrd="3" destOrd="0" parTransId="{EA7F20E8-473F-48BF-B398-6DA0C507572E}" sibTransId="{2CADE500-2B58-41A4-9C91-E927195751E6}"/>
    <dgm:cxn modelId="{0475CB07-D550-41CD-AE37-41AAC22F3004}" srcId="{F1827F43-EF35-4732-9D60-DF6B7CC3FF40}" destId="{149EC85C-52BF-4D34-AEBC-992553B1D563}" srcOrd="2" destOrd="0" parTransId="{CCC98B46-B26B-41B6-A3F2-2E3F7037E21B}" sibTransId="{1B1A64DA-989F-4B2C-96AF-97E7F2E0819B}"/>
    <dgm:cxn modelId="{B96B4A39-60D9-4DB6-8534-607F9EE8EC5B}" type="presOf" srcId="{9DEA97ED-DB84-49AA-8FB6-6F547B3838E3}" destId="{BB15F462-9414-4D04-BFB2-413EC5D7E8B5}" srcOrd="1" destOrd="0" presId="urn:microsoft.com/office/officeart/2005/8/layout/list1"/>
    <dgm:cxn modelId="{86EF3B06-BA3E-4EE1-8731-02E966816523}" type="presOf" srcId="{2F879D4E-3FDD-4CEB-9864-19CBABD5D027}" destId="{00D1D986-8A54-416D-BF81-ABA853CF7454}" srcOrd="1" destOrd="0" presId="urn:microsoft.com/office/officeart/2005/8/layout/list1"/>
    <dgm:cxn modelId="{CD675ADD-BDB2-4A35-9F21-F519C7BD4873}" type="presOf" srcId="{09759BD3-B85E-4A69-9762-74E6AA6A12CC}" destId="{59F55735-3615-434F-A5A5-94DC2C37F3B7}" srcOrd="0" destOrd="0" presId="urn:microsoft.com/office/officeart/2005/8/layout/list1"/>
    <dgm:cxn modelId="{CF2BAB92-9A9E-46D4-A79D-AFBF57DF41A0}" type="presOf" srcId="{2F879D4E-3FDD-4CEB-9864-19CBABD5D027}" destId="{E873497D-C91A-4917-8935-C0DAC45A7E5C}" srcOrd="0" destOrd="0" presId="urn:microsoft.com/office/officeart/2005/8/layout/list1"/>
    <dgm:cxn modelId="{1A848CD1-FAD3-4E42-ACDF-809657291F90}" type="presOf" srcId="{149EC85C-52BF-4D34-AEBC-992553B1D563}" destId="{2CEB1950-888A-4AA6-AEF1-FB29FD138732}" srcOrd="0" destOrd="0" presId="urn:microsoft.com/office/officeart/2005/8/layout/list1"/>
    <dgm:cxn modelId="{5F6CACE6-B5DC-4FC0-8B0F-16E34B11CFDE}" type="presOf" srcId="{24858E46-D99E-465D-BE2B-80B3A1917387}" destId="{6B6894B6-0336-49DC-B4DB-203556C7567A}" srcOrd="0" destOrd="0" presId="urn:microsoft.com/office/officeart/2005/8/layout/list1"/>
    <dgm:cxn modelId="{547C649A-ABD4-4E3B-B9F8-6441B4089971}" srcId="{F1827F43-EF35-4732-9D60-DF6B7CC3FF40}" destId="{2F879D4E-3FDD-4CEB-9864-19CBABD5D027}" srcOrd="4" destOrd="0" parTransId="{B604CEE9-5C3D-485B-8BB4-B21156AD1DE1}" sibTransId="{084B7EAE-1C33-423A-96A6-1AABBD592E1A}"/>
    <dgm:cxn modelId="{24ECC6EF-1885-4BB3-BBA7-FD171D5E4200}" srcId="{F1827F43-EF35-4732-9D60-DF6B7CC3FF40}" destId="{09759BD3-B85E-4A69-9762-74E6AA6A12CC}" srcOrd="5" destOrd="0" parTransId="{DC9BF7E1-CE9E-4CBD-927E-462215C89144}" sibTransId="{6BE6E3A4-CE0F-4670-8EC4-984659E88147}"/>
    <dgm:cxn modelId="{ECC86015-18E8-47DF-B7A0-529B9064E4A3}" type="presOf" srcId="{09759BD3-B85E-4A69-9762-74E6AA6A12CC}" destId="{1FAD2836-F2D6-4379-B279-F3CD5424C37A}" srcOrd="1" destOrd="0" presId="urn:microsoft.com/office/officeart/2005/8/layout/list1"/>
    <dgm:cxn modelId="{9BCFC6F2-FD98-4AAC-AF25-E6262BB41A34}" type="presOf" srcId="{F1827F43-EF35-4732-9D60-DF6B7CC3FF40}" destId="{B2614EE1-7E88-4B05-8F31-CD1490F4539F}" srcOrd="0" destOrd="0" presId="urn:microsoft.com/office/officeart/2005/8/layout/list1"/>
    <dgm:cxn modelId="{EB59C4A2-57ED-4C82-BE2F-546FC8FF1992}" srcId="{F1827F43-EF35-4732-9D60-DF6B7CC3FF40}" destId="{9DEA97ED-DB84-49AA-8FB6-6F547B3838E3}" srcOrd="0" destOrd="0" parTransId="{6EB466F0-41E9-4543-88DE-E43E47BCB786}" sibTransId="{B3BE03D6-F00E-4020-8405-91D9CEEB777A}"/>
    <dgm:cxn modelId="{DA769648-249C-4556-86CB-FFB940DA6F9D}" type="presOf" srcId="{4083F918-EEF3-4EE4-A71C-CF985E567272}" destId="{8011D052-B761-42EF-8208-C5D6414B5E55}" srcOrd="1" destOrd="0" presId="urn:microsoft.com/office/officeart/2005/8/layout/list1"/>
    <dgm:cxn modelId="{8D7D6B77-0794-4B57-A12C-EB635D1506FF}" srcId="{F1827F43-EF35-4732-9D60-DF6B7CC3FF40}" destId="{4083F918-EEF3-4EE4-A71C-CF985E567272}" srcOrd="1" destOrd="0" parTransId="{43E4E028-A954-4B65-94FF-26055062E9AE}" sibTransId="{2E6FB2DE-3272-4E24-9625-0EADFA731ABE}"/>
    <dgm:cxn modelId="{50B68A18-1528-4D5D-991F-6AA564A08B88}" type="presOf" srcId="{149EC85C-52BF-4D34-AEBC-992553B1D563}" destId="{F50A6A86-2FF5-4FFE-9022-F55F31562CFD}" srcOrd="1" destOrd="0" presId="urn:microsoft.com/office/officeart/2005/8/layout/list1"/>
    <dgm:cxn modelId="{0A82C5D6-9397-4982-AA81-0F50C8743C63}" type="presOf" srcId="{4083F918-EEF3-4EE4-A71C-CF985E567272}" destId="{485AF242-44A3-476B-9F4A-7B1189FA7D9C}" srcOrd="0" destOrd="0" presId="urn:microsoft.com/office/officeart/2005/8/layout/list1"/>
    <dgm:cxn modelId="{030BA185-10A4-461C-952B-B8532400C608}" type="presParOf" srcId="{B2614EE1-7E88-4B05-8F31-CD1490F4539F}" destId="{CF3B1097-8864-49D9-8E78-A2AB39720EFE}" srcOrd="0" destOrd="0" presId="urn:microsoft.com/office/officeart/2005/8/layout/list1"/>
    <dgm:cxn modelId="{26727B87-F3F4-4895-8D45-44F8F95DBD8F}" type="presParOf" srcId="{CF3B1097-8864-49D9-8E78-A2AB39720EFE}" destId="{EE4297C4-4D63-457A-8BF5-1B7875EDD2B9}" srcOrd="0" destOrd="0" presId="urn:microsoft.com/office/officeart/2005/8/layout/list1"/>
    <dgm:cxn modelId="{FBF1E184-93E7-4799-BE2D-B3603F03F71E}" type="presParOf" srcId="{CF3B1097-8864-49D9-8E78-A2AB39720EFE}" destId="{BB15F462-9414-4D04-BFB2-413EC5D7E8B5}" srcOrd="1" destOrd="0" presId="urn:microsoft.com/office/officeart/2005/8/layout/list1"/>
    <dgm:cxn modelId="{79A955E4-7B11-407C-B938-AD0E1BA52716}" type="presParOf" srcId="{B2614EE1-7E88-4B05-8F31-CD1490F4539F}" destId="{10F54E1B-4240-4F4A-BAE6-267D0E245B05}" srcOrd="1" destOrd="0" presId="urn:microsoft.com/office/officeart/2005/8/layout/list1"/>
    <dgm:cxn modelId="{A522E924-6320-4E2F-85AE-32B2039626C9}" type="presParOf" srcId="{B2614EE1-7E88-4B05-8F31-CD1490F4539F}" destId="{570E2797-FB70-4F76-9169-A7E0ECB1129B}" srcOrd="2" destOrd="0" presId="urn:microsoft.com/office/officeart/2005/8/layout/list1"/>
    <dgm:cxn modelId="{9742BFDE-7391-4042-A875-45F269C18987}" type="presParOf" srcId="{B2614EE1-7E88-4B05-8F31-CD1490F4539F}" destId="{2FBF166A-DE14-4DA7-9F1A-27BE11BF8A66}" srcOrd="3" destOrd="0" presId="urn:microsoft.com/office/officeart/2005/8/layout/list1"/>
    <dgm:cxn modelId="{3B4D9F68-DB23-4969-BF28-6A89CF41698F}" type="presParOf" srcId="{B2614EE1-7E88-4B05-8F31-CD1490F4539F}" destId="{CD01FC84-DD2C-40CB-A843-8038C0BB4552}" srcOrd="4" destOrd="0" presId="urn:microsoft.com/office/officeart/2005/8/layout/list1"/>
    <dgm:cxn modelId="{A02DE44C-EC1A-4417-8DC0-3CD5087C2450}" type="presParOf" srcId="{CD01FC84-DD2C-40CB-A843-8038C0BB4552}" destId="{485AF242-44A3-476B-9F4A-7B1189FA7D9C}" srcOrd="0" destOrd="0" presId="urn:microsoft.com/office/officeart/2005/8/layout/list1"/>
    <dgm:cxn modelId="{D9921A53-634A-48FF-ADF0-A5344224A700}" type="presParOf" srcId="{CD01FC84-DD2C-40CB-A843-8038C0BB4552}" destId="{8011D052-B761-42EF-8208-C5D6414B5E55}" srcOrd="1" destOrd="0" presId="urn:microsoft.com/office/officeart/2005/8/layout/list1"/>
    <dgm:cxn modelId="{639CCE36-44E8-4E78-8532-FCD992044A72}" type="presParOf" srcId="{B2614EE1-7E88-4B05-8F31-CD1490F4539F}" destId="{0A8E686C-F272-41E9-B62E-422367A7A8D2}" srcOrd="5" destOrd="0" presId="urn:microsoft.com/office/officeart/2005/8/layout/list1"/>
    <dgm:cxn modelId="{4C593A5D-4D83-419F-87B6-51AAF447939C}" type="presParOf" srcId="{B2614EE1-7E88-4B05-8F31-CD1490F4539F}" destId="{3B8F8CDE-BDF1-4F6D-B4A4-B1D41884AF35}" srcOrd="6" destOrd="0" presId="urn:microsoft.com/office/officeart/2005/8/layout/list1"/>
    <dgm:cxn modelId="{9BC4CB96-26F5-4588-AFBE-A9D4121E0126}" type="presParOf" srcId="{B2614EE1-7E88-4B05-8F31-CD1490F4539F}" destId="{8F04D0ED-A23F-4C5E-BE1E-51742BD414D3}" srcOrd="7" destOrd="0" presId="urn:microsoft.com/office/officeart/2005/8/layout/list1"/>
    <dgm:cxn modelId="{9ACC0D3D-4F31-454A-8BA0-10AAF6AF06DC}" type="presParOf" srcId="{B2614EE1-7E88-4B05-8F31-CD1490F4539F}" destId="{19B956F0-B67A-431E-993C-B3ABF3357940}" srcOrd="8" destOrd="0" presId="urn:microsoft.com/office/officeart/2005/8/layout/list1"/>
    <dgm:cxn modelId="{CD0516FF-D1DE-4EE0-9E90-C942C23995B0}" type="presParOf" srcId="{19B956F0-B67A-431E-993C-B3ABF3357940}" destId="{2CEB1950-888A-4AA6-AEF1-FB29FD138732}" srcOrd="0" destOrd="0" presId="urn:microsoft.com/office/officeart/2005/8/layout/list1"/>
    <dgm:cxn modelId="{B1EF8D49-2E97-4423-A08F-2012BB00D9B3}" type="presParOf" srcId="{19B956F0-B67A-431E-993C-B3ABF3357940}" destId="{F50A6A86-2FF5-4FFE-9022-F55F31562CFD}" srcOrd="1" destOrd="0" presId="urn:microsoft.com/office/officeart/2005/8/layout/list1"/>
    <dgm:cxn modelId="{2A090A60-6C57-4259-BBB0-9852FB3A5697}" type="presParOf" srcId="{B2614EE1-7E88-4B05-8F31-CD1490F4539F}" destId="{D2DE63E7-4E19-46EF-8F47-111D4944AEA6}" srcOrd="9" destOrd="0" presId="urn:microsoft.com/office/officeart/2005/8/layout/list1"/>
    <dgm:cxn modelId="{D01DAA9E-3315-4D3A-B5B8-5EEE80008D2A}" type="presParOf" srcId="{B2614EE1-7E88-4B05-8F31-CD1490F4539F}" destId="{2853CE28-C894-498B-94D8-B2901FAB99B9}" srcOrd="10" destOrd="0" presId="urn:microsoft.com/office/officeart/2005/8/layout/list1"/>
    <dgm:cxn modelId="{1B5AECD2-FEC0-4865-8899-65D5FE1798DE}" type="presParOf" srcId="{B2614EE1-7E88-4B05-8F31-CD1490F4539F}" destId="{2E31BFC2-41FF-4087-8128-D27F965469E3}" srcOrd="11" destOrd="0" presId="urn:microsoft.com/office/officeart/2005/8/layout/list1"/>
    <dgm:cxn modelId="{F8BDEEF4-C9C5-4EEA-8936-53C3B9A7016A}" type="presParOf" srcId="{B2614EE1-7E88-4B05-8F31-CD1490F4539F}" destId="{8D22778D-0008-46B0-A2D3-7B75DA32BE48}" srcOrd="12" destOrd="0" presId="urn:microsoft.com/office/officeart/2005/8/layout/list1"/>
    <dgm:cxn modelId="{02772125-B4DE-482B-AFE0-27EFE431DD0E}" type="presParOf" srcId="{8D22778D-0008-46B0-A2D3-7B75DA32BE48}" destId="{6B6894B6-0336-49DC-B4DB-203556C7567A}" srcOrd="0" destOrd="0" presId="urn:microsoft.com/office/officeart/2005/8/layout/list1"/>
    <dgm:cxn modelId="{EA044717-4604-4487-963F-6A34C2BF4203}" type="presParOf" srcId="{8D22778D-0008-46B0-A2D3-7B75DA32BE48}" destId="{F222F7A2-0752-4529-A17E-CCA35BF7D140}" srcOrd="1" destOrd="0" presId="urn:microsoft.com/office/officeart/2005/8/layout/list1"/>
    <dgm:cxn modelId="{DEEE49EE-0C5C-41A0-9858-0E47AC4C9FB8}" type="presParOf" srcId="{B2614EE1-7E88-4B05-8F31-CD1490F4539F}" destId="{E0D33505-9F89-4A97-A0B6-E9DD1EC0F1E3}" srcOrd="13" destOrd="0" presId="urn:microsoft.com/office/officeart/2005/8/layout/list1"/>
    <dgm:cxn modelId="{C72DC063-551F-4091-A4DE-87978A3CC594}" type="presParOf" srcId="{B2614EE1-7E88-4B05-8F31-CD1490F4539F}" destId="{D311CA6B-47B0-473B-B926-26E864AD147E}" srcOrd="14" destOrd="0" presId="urn:microsoft.com/office/officeart/2005/8/layout/list1"/>
    <dgm:cxn modelId="{D31DE5DA-32D7-4D72-9CDB-CBC2C1E8A500}" type="presParOf" srcId="{B2614EE1-7E88-4B05-8F31-CD1490F4539F}" destId="{2953D39C-04BB-4ACC-A08E-55C373BDCA3A}" srcOrd="15" destOrd="0" presId="urn:microsoft.com/office/officeart/2005/8/layout/list1"/>
    <dgm:cxn modelId="{76EEEDAD-64F2-4AEA-8883-29F7A615140E}" type="presParOf" srcId="{B2614EE1-7E88-4B05-8F31-CD1490F4539F}" destId="{2635AA9F-1450-4A77-821D-7E660945C4AB}" srcOrd="16" destOrd="0" presId="urn:microsoft.com/office/officeart/2005/8/layout/list1"/>
    <dgm:cxn modelId="{1DD2B830-FBF5-4D84-83EB-0E35ECF1D47D}" type="presParOf" srcId="{2635AA9F-1450-4A77-821D-7E660945C4AB}" destId="{E873497D-C91A-4917-8935-C0DAC45A7E5C}" srcOrd="0" destOrd="0" presId="urn:microsoft.com/office/officeart/2005/8/layout/list1"/>
    <dgm:cxn modelId="{312E8C4A-9D2E-40B3-B454-A448C8BEA0A7}" type="presParOf" srcId="{2635AA9F-1450-4A77-821D-7E660945C4AB}" destId="{00D1D986-8A54-416D-BF81-ABA853CF7454}" srcOrd="1" destOrd="0" presId="urn:microsoft.com/office/officeart/2005/8/layout/list1"/>
    <dgm:cxn modelId="{74B03474-D701-49DC-8F03-51F0FEAFE55B}" type="presParOf" srcId="{B2614EE1-7E88-4B05-8F31-CD1490F4539F}" destId="{78246F4E-26A1-4447-BBAD-3F73CA321E14}" srcOrd="17" destOrd="0" presId="urn:microsoft.com/office/officeart/2005/8/layout/list1"/>
    <dgm:cxn modelId="{94C80ABF-40DD-4D94-8803-376BB57A7BD1}" type="presParOf" srcId="{B2614EE1-7E88-4B05-8F31-CD1490F4539F}" destId="{E1B21C95-100E-4D8E-BE75-9D27CDF4B42F}" srcOrd="18" destOrd="0" presId="urn:microsoft.com/office/officeart/2005/8/layout/list1"/>
    <dgm:cxn modelId="{A542A2F2-BAD7-49FF-8FA4-76BB62303900}" type="presParOf" srcId="{B2614EE1-7E88-4B05-8F31-CD1490F4539F}" destId="{7EDC5702-CFEA-4368-86E6-78603945C29C}" srcOrd="19" destOrd="0" presId="urn:microsoft.com/office/officeart/2005/8/layout/list1"/>
    <dgm:cxn modelId="{566695B1-B68A-45D5-BBFB-F8CFABD42262}" type="presParOf" srcId="{B2614EE1-7E88-4B05-8F31-CD1490F4539F}" destId="{0363C4D1-C7B2-482D-ACA2-4EEA79CAE2A9}" srcOrd="20" destOrd="0" presId="urn:microsoft.com/office/officeart/2005/8/layout/list1"/>
    <dgm:cxn modelId="{AFB3A0DD-9533-470B-8442-16EFD1E96EB5}" type="presParOf" srcId="{0363C4D1-C7B2-482D-ACA2-4EEA79CAE2A9}" destId="{59F55735-3615-434F-A5A5-94DC2C37F3B7}" srcOrd="0" destOrd="0" presId="urn:microsoft.com/office/officeart/2005/8/layout/list1"/>
    <dgm:cxn modelId="{43943110-46FD-4833-8D5C-1403D0846D60}" type="presParOf" srcId="{0363C4D1-C7B2-482D-ACA2-4EEA79CAE2A9}" destId="{1FAD2836-F2D6-4379-B279-F3CD5424C37A}" srcOrd="1" destOrd="0" presId="urn:microsoft.com/office/officeart/2005/8/layout/list1"/>
    <dgm:cxn modelId="{58773DCF-185B-4693-BF8C-7CBFB9C0D032}" type="presParOf" srcId="{B2614EE1-7E88-4B05-8F31-CD1490F4539F}" destId="{A31FA0B9-9F5C-4D43-AFB9-CF90367FF3AE}" srcOrd="21" destOrd="0" presId="urn:microsoft.com/office/officeart/2005/8/layout/list1"/>
    <dgm:cxn modelId="{AC3D8121-9BD1-40AE-A40A-14B15E7471A4}" type="presParOf" srcId="{B2614EE1-7E88-4B05-8F31-CD1490F4539F}" destId="{3DD15F27-4A81-41B7-BBC9-85E91C7E118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7663A0-9AAF-43F0-B6E0-A213D3244083}"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s-EC"/>
        </a:p>
      </dgm:t>
    </dgm:pt>
    <dgm:pt modelId="{E3C911BD-7712-4241-9111-FF13B816BA75}">
      <dgm:prSet phldrT="[Texto]" custT="1"/>
      <dgm:spPr/>
      <dgm:t>
        <a:bodyPr/>
        <a:lstStyle/>
        <a:p>
          <a:r>
            <a:rPr lang="es-EC" sz="1400" b="1" dirty="0" smtClean="0">
              <a:solidFill>
                <a:srgbClr val="FF5050"/>
              </a:solidFill>
            </a:rPr>
            <a:t>Competidores del </a:t>
          </a:r>
          <a:r>
            <a:rPr lang="es-EC" sz="1400" b="1" i="1" dirty="0" smtClean="0">
              <a:solidFill>
                <a:srgbClr val="FF5050"/>
              </a:solidFill>
            </a:rPr>
            <a:t>Sector </a:t>
          </a:r>
        </a:p>
        <a:p>
          <a:endParaRPr lang="es-EC" sz="1400" b="1" i="1" dirty="0" smtClean="0">
            <a:solidFill>
              <a:srgbClr val="FF5050"/>
            </a:solidFill>
          </a:endParaRPr>
        </a:p>
        <a:p>
          <a:r>
            <a:rPr lang="es-EC" sz="1400" i="1" dirty="0" smtClean="0">
              <a:solidFill>
                <a:schemeClr val="tx1"/>
              </a:solidFill>
            </a:rPr>
            <a:t>Rivalidad entre empresas existentes </a:t>
          </a:r>
        </a:p>
        <a:p>
          <a:endParaRPr lang="es-EC" sz="1400" dirty="0" smtClean="0">
            <a:solidFill>
              <a:schemeClr val="tx1"/>
            </a:solidFill>
          </a:endParaRPr>
        </a:p>
        <a:p>
          <a:r>
            <a:rPr lang="es-EC" sz="1400" dirty="0" smtClean="0">
              <a:solidFill>
                <a:schemeClr val="tx1"/>
              </a:solidFill>
              <a:hlinkClick xmlns:r="http://schemas.openxmlformats.org/officeDocument/2006/relationships" r:id="rId1" action="ppaction://hlinksldjump"/>
            </a:rPr>
            <a:t>COMPETENCIA </a:t>
          </a:r>
          <a:endParaRPr lang="es-EC" sz="1400" dirty="0" smtClean="0">
            <a:solidFill>
              <a:schemeClr val="tx1"/>
            </a:solidFill>
          </a:endParaRPr>
        </a:p>
      </dgm:t>
    </dgm:pt>
    <dgm:pt modelId="{1203CF76-1F5F-4570-A047-3085A943A800}" type="parTrans" cxnId="{6DF67FA9-8276-443B-87C8-F4E8151F79D5}">
      <dgm:prSet/>
      <dgm:spPr/>
      <dgm:t>
        <a:bodyPr/>
        <a:lstStyle/>
        <a:p>
          <a:endParaRPr lang="es-EC"/>
        </a:p>
      </dgm:t>
    </dgm:pt>
    <dgm:pt modelId="{3E99FDB7-15C7-4B6E-A5EA-36CE2B673116}" type="sibTrans" cxnId="{6DF67FA9-8276-443B-87C8-F4E8151F79D5}">
      <dgm:prSet/>
      <dgm:spPr/>
      <dgm:t>
        <a:bodyPr/>
        <a:lstStyle/>
        <a:p>
          <a:endParaRPr lang="es-EC"/>
        </a:p>
      </dgm:t>
    </dgm:pt>
    <dgm:pt modelId="{86E2E00F-ED36-4C00-B3EE-FE3FAEB43CF8}">
      <dgm:prSet phldrT="[Texto]" custT="1"/>
      <dgm:spPr/>
      <dgm:t>
        <a:bodyPr/>
        <a:lstStyle/>
        <a:p>
          <a:r>
            <a:rPr lang="en-US" sz="1400" b="1" dirty="0" smtClean="0">
              <a:solidFill>
                <a:srgbClr val="FF5050"/>
              </a:solidFill>
            </a:rPr>
            <a:t>Competidores Potenciales </a:t>
          </a:r>
        </a:p>
        <a:p>
          <a:r>
            <a:rPr lang="en-US" sz="1200" b="0" i="1" dirty="0" smtClean="0">
              <a:solidFill>
                <a:schemeClr val="tx1"/>
              </a:solidFill>
            </a:rPr>
            <a:t>Amenazas de Nuevos Participantes </a:t>
          </a:r>
        </a:p>
        <a:p>
          <a:endParaRPr lang="en-US" sz="1200" b="1" dirty="0" smtClean="0">
            <a:solidFill>
              <a:schemeClr val="tx1"/>
            </a:solidFill>
          </a:endParaRPr>
        </a:p>
        <a:p>
          <a:r>
            <a:rPr lang="en-US" sz="1200" b="1" dirty="0" smtClean="0">
              <a:solidFill>
                <a:schemeClr val="tx1"/>
              </a:solidFill>
            </a:rPr>
            <a:t>EMPRESAS Y PROVEEDORES CHINAS</a:t>
          </a:r>
          <a:endParaRPr lang="es-EC" sz="1200" b="1" dirty="0">
            <a:solidFill>
              <a:schemeClr val="tx1"/>
            </a:solidFill>
          </a:endParaRPr>
        </a:p>
      </dgm:t>
    </dgm:pt>
    <dgm:pt modelId="{7C35EB83-AD90-450A-814D-86217CDCC7FF}" type="parTrans" cxnId="{6ED4D335-DB8A-4A06-A6FC-C5CC91B34D56}">
      <dgm:prSet/>
      <dgm:spPr/>
      <dgm:t>
        <a:bodyPr/>
        <a:lstStyle/>
        <a:p>
          <a:endParaRPr lang="es-EC"/>
        </a:p>
      </dgm:t>
    </dgm:pt>
    <dgm:pt modelId="{1F467D7F-0E78-4C9C-A140-5EB922CADABC}" type="sibTrans" cxnId="{6ED4D335-DB8A-4A06-A6FC-C5CC91B34D56}">
      <dgm:prSet/>
      <dgm:spPr/>
      <dgm:t>
        <a:bodyPr/>
        <a:lstStyle/>
        <a:p>
          <a:endParaRPr lang="es-EC"/>
        </a:p>
      </dgm:t>
    </dgm:pt>
    <dgm:pt modelId="{3A054883-187E-4BD6-BAC9-6071C2B13FBE}">
      <dgm:prSet phldrT="[Texto]" custT="1"/>
      <dgm:spPr/>
      <dgm:t>
        <a:bodyPr/>
        <a:lstStyle/>
        <a:p>
          <a:r>
            <a:rPr lang="es-EC" sz="1600" b="1" dirty="0" smtClean="0">
              <a:solidFill>
                <a:srgbClr val="FF5050"/>
              </a:solidFill>
            </a:rPr>
            <a:t>CLIENTES</a:t>
          </a:r>
        </a:p>
        <a:p>
          <a:r>
            <a:rPr lang="es-EC" sz="1400" i="1" dirty="0" smtClean="0">
              <a:solidFill>
                <a:schemeClr val="tx1"/>
              </a:solidFill>
            </a:rPr>
            <a:t>Poder de Negociación con Clientes</a:t>
          </a:r>
        </a:p>
        <a:p>
          <a:endParaRPr lang="es-EC" sz="1400" i="1" dirty="0" smtClean="0">
            <a:solidFill>
              <a:schemeClr val="tx1"/>
            </a:solidFill>
          </a:endParaRPr>
        </a:p>
        <a:p>
          <a:r>
            <a:rPr lang="es-EC" sz="1400" i="0" dirty="0" smtClean="0">
              <a:solidFill>
                <a:schemeClr val="tx1"/>
              </a:solidFill>
              <a:hlinkClick xmlns:r="http://schemas.openxmlformats.org/officeDocument/2006/relationships" r:id="rId2" action="ppaction://hlinksldjump"/>
            </a:rPr>
            <a:t>CLIENTES</a:t>
          </a:r>
          <a:endParaRPr lang="es-EC" sz="1400" i="0" dirty="0">
            <a:solidFill>
              <a:schemeClr val="tx1"/>
            </a:solidFill>
          </a:endParaRPr>
        </a:p>
      </dgm:t>
    </dgm:pt>
    <dgm:pt modelId="{42E2B1CA-64BA-44B2-9741-FB51DFA2DED8}" type="parTrans" cxnId="{2B784A85-A249-4CAE-81BA-9CC24F7E0A3F}">
      <dgm:prSet/>
      <dgm:spPr/>
      <dgm:t>
        <a:bodyPr/>
        <a:lstStyle/>
        <a:p>
          <a:endParaRPr lang="es-EC"/>
        </a:p>
      </dgm:t>
    </dgm:pt>
    <dgm:pt modelId="{E13F4998-2ADD-4853-A54A-CB3421033A0C}" type="sibTrans" cxnId="{2B784A85-A249-4CAE-81BA-9CC24F7E0A3F}">
      <dgm:prSet/>
      <dgm:spPr/>
      <dgm:t>
        <a:bodyPr/>
        <a:lstStyle/>
        <a:p>
          <a:endParaRPr lang="es-EC"/>
        </a:p>
      </dgm:t>
    </dgm:pt>
    <dgm:pt modelId="{1A1D7BFE-B53D-48C0-BC8E-48D16CAFD392}">
      <dgm:prSet phldrT="[Texto]" custT="1"/>
      <dgm:spPr/>
      <dgm:t>
        <a:bodyPr/>
        <a:lstStyle/>
        <a:p>
          <a:r>
            <a:rPr lang="en-US" sz="1600" b="1" dirty="0" smtClean="0">
              <a:solidFill>
                <a:srgbClr val="FF5050"/>
              </a:solidFill>
            </a:rPr>
            <a:t>PROVEEDORES</a:t>
          </a:r>
        </a:p>
        <a:p>
          <a:r>
            <a:rPr lang="en-US" sz="1500" i="1" dirty="0" smtClean="0">
              <a:solidFill>
                <a:schemeClr val="tx1"/>
              </a:solidFill>
            </a:rPr>
            <a:t>Poder de Negociación con Proveedores </a:t>
          </a:r>
        </a:p>
        <a:p>
          <a:r>
            <a:rPr lang="en-US" sz="1500" dirty="0" smtClean="0">
              <a:solidFill>
                <a:schemeClr val="tx1"/>
              </a:solidFill>
              <a:hlinkClick xmlns:r="http://schemas.openxmlformats.org/officeDocument/2006/relationships" r:id="rId3" action="ppaction://hlinksldjump"/>
            </a:rPr>
            <a:t>LINEA DE PROVISIÓN</a:t>
          </a:r>
          <a:endParaRPr lang="en-US" sz="1500" dirty="0" smtClean="0">
            <a:solidFill>
              <a:schemeClr val="tx1"/>
            </a:solidFill>
          </a:endParaRPr>
        </a:p>
        <a:p>
          <a:r>
            <a:rPr lang="en-US" sz="1500" dirty="0" smtClean="0">
              <a:solidFill>
                <a:schemeClr val="tx1"/>
              </a:solidFill>
              <a:hlinkClick xmlns:r="http://schemas.openxmlformats.org/officeDocument/2006/relationships" r:id="rId4" action="ppaction://hlinkfile"/>
            </a:rPr>
            <a:t>LISTA DE PROVEEDORES</a:t>
          </a:r>
          <a:endParaRPr lang="es-EC" sz="1500" dirty="0">
            <a:solidFill>
              <a:schemeClr val="tx1"/>
            </a:solidFill>
          </a:endParaRPr>
        </a:p>
      </dgm:t>
    </dgm:pt>
    <dgm:pt modelId="{15050974-7B84-4F5A-8B81-19D6DA2E24C9}" type="parTrans" cxnId="{DFADE98E-1BB1-4356-A33C-5DFD2F76C3C4}">
      <dgm:prSet/>
      <dgm:spPr/>
      <dgm:t>
        <a:bodyPr/>
        <a:lstStyle/>
        <a:p>
          <a:endParaRPr lang="es-EC"/>
        </a:p>
      </dgm:t>
    </dgm:pt>
    <dgm:pt modelId="{01255200-F7B4-41DB-8351-C96A1D33BF4B}" type="sibTrans" cxnId="{DFADE98E-1BB1-4356-A33C-5DFD2F76C3C4}">
      <dgm:prSet/>
      <dgm:spPr/>
      <dgm:t>
        <a:bodyPr/>
        <a:lstStyle/>
        <a:p>
          <a:endParaRPr lang="es-EC"/>
        </a:p>
      </dgm:t>
    </dgm:pt>
    <dgm:pt modelId="{99192A25-6CF0-4933-8CC3-E9B2150AF012}">
      <dgm:prSet phldrT="[Texto]" custT="1"/>
      <dgm:spPr/>
      <dgm:t>
        <a:bodyPr/>
        <a:lstStyle/>
        <a:p>
          <a:r>
            <a:rPr lang="es-EC" sz="1800" b="1" dirty="0" smtClean="0">
              <a:solidFill>
                <a:srgbClr val="FF5050"/>
              </a:solidFill>
            </a:rPr>
            <a:t>Sustitutos</a:t>
          </a:r>
        </a:p>
        <a:p>
          <a:r>
            <a:rPr lang="es-EC" sz="1400" i="1" dirty="0" smtClean="0">
              <a:solidFill>
                <a:schemeClr val="tx1"/>
              </a:solidFill>
            </a:rPr>
            <a:t>Amenaza de Productos o Servicios Sustitutos </a:t>
          </a:r>
        </a:p>
        <a:p>
          <a:r>
            <a:rPr lang="es-EC" sz="1400" b="1" dirty="0" smtClean="0">
              <a:solidFill>
                <a:schemeClr val="tx1"/>
              </a:solidFill>
            </a:rPr>
            <a:t>NUEVAS TECNOLOGÍAS </a:t>
          </a:r>
          <a:endParaRPr lang="es-EC" sz="1400" b="1" dirty="0">
            <a:solidFill>
              <a:schemeClr val="tx1"/>
            </a:solidFill>
          </a:endParaRPr>
        </a:p>
      </dgm:t>
    </dgm:pt>
    <dgm:pt modelId="{6F23EB28-6755-4D9A-950D-8CDE089EE815}" type="sibTrans" cxnId="{9A0534F3-F3B0-41B9-9D97-AE4B6909A7E5}">
      <dgm:prSet/>
      <dgm:spPr/>
      <dgm:t>
        <a:bodyPr/>
        <a:lstStyle/>
        <a:p>
          <a:endParaRPr lang="es-EC"/>
        </a:p>
      </dgm:t>
    </dgm:pt>
    <dgm:pt modelId="{CDCE2C5B-5EFB-4C4D-9B8F-3EF4E2B93C65}" type="parTrans" cxnId="{9A0534F3-F3B0-41B9-9D97-AE4B6909A7E5}">
      <dgm:prSet/>
      <dgm:spPr/>
      <dgm:t>
        <a:bodyPr/>
        <a:lstStyle/>
        <a:p>
          <a:endParaRPr lang="es-EC"/>
        </a:p>
      </dgm:t>
    </dgm:pt>
    <dgm:pt modelId="{F3420410-9902-46CE-9C00-3A3D9A9354DE}" type="pres">
      <dgm:prSet presAssocID="{867663A0-9AAF-43F0-B6E0-A213D3244083}" presName="Name0" presStyleCnt="0">
        <dgm:presLayoutVars>
          <dgm:chMax val="1"/>
          <dgm:dir/>
          <dgm:animLvl val="ctr"/>
          <dgm:resizeHandles val="exact"/>
        </dgm:presLayoutVars>
      </dgm:prSet>
      <dgm:spPr/>
      <dgm:t>
        <a:bodyPr/>
        <a:lstStyle/>
        <a:p>
          <a:endParaRPr lang="es-EC"/>
        </a:p>
      </dgm:t>
    </dgm:pt>
    <dgm:pt modelId="{9C12C7AD-BEB9-44FF-AA88-30CAF7C288F5}" type="pres">
      <dgm:prSet presAssocID="{E3C911BD-7712-4241-9111-FF13B816BA75}" presName="centerShape" presStyleLbl="node0" presStyleIdx="0" presStyleCnt="1"/>
      <dgm:spPr/>
      <dgm:t>
        <a:bodyPr/>
        <a:lstStyle/>
        <a:p>
          <a:endParaRPr lang="es-EC"/>
        </a:p>
      </dgm:t>
    </dgm:pt>
    <dgm:pt modelId="{147A9D48-B82E-4AFC-A1F0-2136FF5F8A50}" type="pres">
      <dgm:prSet presAssocID="{86E2E00F-ED36-4C00-B3EE-FE3FAEB43CF8}" presName="node" presStyleLbl="node1" presStyleIdx="0" presStyleCnt="4" custScaleX="154544" custScaleY="142337">
        <dgm:presLayoutVars>
          <dgm:bulletEnabled val="1"/>
        </dgm:presLayoutVars>
      </dgm:prSet>
      <dgm:spPr/>
      <dgm:t>
        <a:bodyPr/>
        <a:lstStyle/>
        <a:p>
          <a:endParaRPr lang="es-EC"/>
        </a:p>
      </dgm:t>
    </dgm:pt>
    <dgm:pt modelId="{F2DCE9A0-BD8E-4241-9B08-417CB170ACDD}" type="pres">
      <dgm:prSet presAssocID="{86E2E00F-ED36-4C00-B3EE-FE3FAEB43CF8}" presName="dummy" presStyleCnt="0"/>
      <dgm:spPr/>
    </dgm:pt>
    <dgm:pt modelId="{16E4F568-0FE0-414F-92C8-C4C6D58F7D1E}" type="pres">
      <dgm:prSet presAssocID="{1F467D7F-0E78-4C9C-A140-5EB922CADABC}" presName="sibTrans" presStyleLbl="sibTrans2D1" presStyleIdx="0" presStyleCnt="4"/>
      <dgm:spPr/>
      <dgm:t>
        <a:bodyPr/>
        <a:lstStyle/>
        <a:p>
          <a:endParaRPr lang="es-EC"/>
        </a:p>
      </dgm:t>
    </dgm:pt>
    <dgm:pt modelId="{67CC9DAB-5A4E-4788-B475-7BA01D87E61D}" type="pres">
      <dgm:prSet presAssocID="{3A054883-187E-4BD6-BAC9-6071C2B13FBE}" presName="node" presStyleLbl="node1" presStyleIdx="1" presStyleCnt="4" custScaleX="172533" custScaleY="122806" custRadScaleRad="100079" custRadScaleInc="3329">
        <dgm:presLayoutVars>
          <dgm:bulletEnabled val="1"/>
        </dgm:presLayoutVars>
      </dgm:prSet>
      <dgm:spPr/>
      <dgm:t>
        <a:bodyPr/>
        <a:lstStyle/>
        <a:p>
          <a:endParaRPr lang="es-EC"/>
        </a:p>
      </dgm:t>
    </dgm:pt>
    <dgm:pt modelId="{375DDC04-3CD4-4648-8717-378C6E59E919}" type="pres">
      <dgm:prSet presAssocID="{3A054883-187E-4BD6-BAC9-6071C2B13FBE}" presName="dummy" presStyleCnt="0"/>
      <dgm:spPr/>
    </dgm:pt>
    <dgm:pt modelId="{49805C03-AB71-46ED-BC12-E4317579CF03}" type="pres">
      <dgm:prSet presAssocID="{E13F4998-2ADD-4853-A54A-CB3421033A0C}" presName="sibTrans" presStyleLbl="sibTrans2D1" presStyleIdx="1" presStyleCnt="4"/>
      <dgm:spPr/>
      <dgm:t>
        <a:bodyPr/>
        <a:lstStyle/>
        <a:p>
          <a:endParaRPr lang="es-EC"/>
        </a:p>
      </dgm:t>
    </dgm:pt>
    <dgm:pt modelId="{AF9B38CF-41DA-4AE5-BF26-30467B8DA9B8}" type="pres">
      <dgm:prSet presAssocID="{99192A25-6CF0-4933-8CC3-E9B2150AF012}" presName="node" presStyleLbl="node1" presStyleIdx="2" presStyleCnt="4" custScaleX="181741" custScaleY="110578">
        <dgm:presLayoutVars>
          <dgm:bulletEnabled val="1"/>
        </dgm:presLayoutVars>
      </dgm:prSet>
      <dgm:spPr/>
      <dgm:t>
        <a:bodyPr/>
        <a:lstStyle/>
        <a:p>
          <a:endParaRPr lang="es-EC"/>
        </a:p>
      </dgm:t>
    </dgm:pt>
    <dgm:pt modelId="{6444E380-2D3F-4E3A-A1FC-73BAE70297FE}" type="pres">
      <dgm:prSet presAssocID="{99192A25-6CF0-4933-8CC3-E9B2150AF012}" presName="dummy" presStyleCnt="0"/>
      <dgm:spPr/>
    </dgm:pt>
    <dgm:pt modelId="{BF88883B-BD03-4639-95A6-1043AF2DF314}" type="pres">
      <dgm:prSet presAssocID="{6F23EB28-6755-4D9A-950D-8CDE089EE815}" presName="sibTrans" presStyleLbl="sibTrans2D1" presStyleIdx="2" presStyleCnt="4"/>
      <dgm:spPr/>
      <dgm:t>
        <a:bodyPr/>
        <a:lstStyle/>
        <a:p>
          <a:endParaRPr lang="es-EC"/>
        </a:p>
      </dgm:t>
    </dgm:pt>
    <dgm:pt modelId="{0F821356-E38A-4552-A0E7-C42A64B9876F}" type="pres">
      <dgm:prSet presAssocID="{1A1D7BFE-B53D-48C0-BC8E-48D16CAFD392}" presName="node" presStyleLbl="node1" presStyleIdx="3" presStyleCnt="4" custScaleX="185897" custScaleY="131275" custRadScaleRad="105066" custRadScaleInc="6985">
        <dgm:presLayoutVars>
          <dgm:bulletEnabled val="1"/>
        </dgm:presLayoutVars>
      </dgm:prSet>
      <dgm:spPr/>
      <dgm:t>
        <a:bodyPr/>
        <a:lstStyle/>
        <a:p>
          <a:endParaRPr lang="es-EC"/>
        </a:p>
      </dgm:t>
    </dgm:pt>
    <dgm:pt modelId="{7E39E1B7-BDBA-491A-B2C8-665CD0E2B396}" type="pres">
      <dgm:prSet presAssocID="{1A1D7BFE-B53D-48C0-BC8E-48D16CAFD392}" presName="dummy" presStyleCnt="0"/>
      <dgm:spPr/>
    </dgm:pt>
    <dgm:pt modelId="{AC01F726-8B45-485F-A499-266C7B10422F}" type="pres">
      <dgm:prSet presAssocID="{01255200-F7B4-41DB-8351-C96A1D33BF4B}" presName="sibTrans" presStyleLbl="sibTrans2D1" presStyleIdx="3" presStyleCnt="4"/>
      <dgm:spPr/>
      <dgm:t>
        <a:bodyPr/>
        <a:lstStyle/>
        <a:p>
          <a:endParaRPr lang="es-EC"/>
        </a:p>
      </dgm:t>
    </dgm:pt>
  </dgm:ptLst>
  <dgm:cxnLst>
    <dgm:cxn modelId="{79869224-B1B7-449E-999A-BACDE7819562}" type="presOf" srcId="{1A1D7BFE-B53D-48C0-BC8E-48D16CAFD392}" destId="{0F821356-E38A-4552-A0E7-C42A64B9876F}" srcOrd="0" destOrd="0" presId="urn:microsoft.com/office/officeart/2005/8/layout/radial6"/>
    <dgm:cxn modelId="{0B1B7E67-3B0F-413B-9B28-DBAA3166F66D}" type="presOf" srcId="{99192A25-6CF0-4933-8CC3-E9B2150AF012}" destId="{AF9B38CF-41DA-4AE5-BF26-30467B8DA9B8}" srcOrd="0" destOrd="0" presId="urn:microsoft.com/office/officeart/2005/8/layout/radial6"/>
    <dgm:cxn modelId="{E28505A8-51E0-4D8D-A27D-1A0EFF00F92B}" type="presOf" srcId="{E13F4998-2ADD-4853-A54A-CB3421033A0C}" destId="{49805C03-AB71-46ED-BC12-E4317579CF03}" srcOrd="0" destOrd="0" presId="urn:microsoft.com/office/officeart/2005/8/layout/radial6"/>
    <dgm:cxn modelId="{9A0534F3-F3B0-41B9-9D97-AE4B6909A7E5}" srcId="{E3C911BD-7712-4241-9111-FF13B816BA75}" destId="{99192A25-6CF0-4933-8CC3-E9B2150AF012}" srcOrd="2" destOrd="0" parTransId="{CDCE2C5B-5EFB-4C4D-9B8F-3EF4E2B93C65}" sibTransId="{6F23EB28-6755-4D9A-950D-8CDE089EE815}"/>
    <dgm:cxn modelId="{DFADE98E-1BB1-4356-A33C-5DFD2F76C3C4}" srcId="{E3C911BD-7712-4241-9111-FF13B816BA75}" destId="{1A1D7BFE-B53D-48C0-BC8E-48D16CAFD392}" srcOrd="3" destOrd="0" parTransId="{15050974-7B84-4F5A-8B81-19D6DA2E24C9}" sibTransId="{01255200-F7B4-41DB-8351-C96A1D33BF4B}"/>
    <dgm:cxn modelId="{388CEB7A-8EBE-4592-81B0-E8A35971B353}" type="presOf" srcId="{867663A0-9AAF-43F0-B6E0-A213D3244083}" destId="{F3420410-9902-46CE-9C00-3A3D9A9354DE}" srcOrd="0" destOrd="0" presId="urn:microsoft.com/office/officeart/2005/8/layout/radial6"/>
    <dgm:cxn modelId="{6DF67FA9-8276-443B-87C8-F4E8151F79D5}" srcId="{867663A0-9AAF-43F0-B6E0-A213D3244083}" destId="{E3C911BD-7712-4241-9111-FF13B816BA75}" srcOrd="0" destOrd="0" parTransId="{1203CF76-1F5F-4570-A047-3085A943A800}" sibTransId="{3E99FDB7-15C7-4B6E-A5EA-36CE2B673116}"/>
    <dgm:cxn modelId="{BE843BEA-C8CC-4A17-82E8-C2EA8D622863}" type="presOf" srcId="{6F23EB28-6755-4D9A-950D-8CDE089EE815}" destId="{BF88883B-BD03-4639-95A6-1043AF2DF314}" srcOrd="0" destOrd="0" presId="urn:microsoft.com/office/officeart/2005/8/layout/radial6"/>
    <dgm:cxn modelId="{6ED4D335-DB8A-4A06-A6FC-C5CC91B34D56}" srcId="{E3C911BD-7712-4241-9111-FF13B816BA75}" destId="{86E2E00F-ED36-4C00-B3EE-FE3FAEB43CF8}" srcOrd="0" destOrd="0" parTransId="{7C35EB83-AD90-450A-814D-86217CDCC7FF}" sibTransId="{1F467D7F-0E78-4C9C-A140-5EB922CADABC}"/>
    <dgm:cxn modelId="{62B7D552-59FB-4B41-A727-37C47E945B66}" type="presOf" srcId="{86E2E00F-ED36-4C00-B3EE-FE3FAEB43CF8}" destId="{147A9D48-B82E-4AFC-A1F0-2136FF5F8A50}" srcOrd="0" destOrd="0" presId="urn:microsoft.com/office/officeart/2005/8/layout/radial6"/>
    <dgm:cxn modelId="{2B784A85-A249-4CAE-81BA-9CC24F7E0A3F}" srcId="{E3C911BD-7712-4241-9111-FF13B816BA75}" destId="{3A054883-187E-4BD6-BAC9-6071C2B13FBE}" srcOrd="1" destOrd="0" parTransId="{42E2B1CA-64BA-44B2-9741-FB51DFA2DED8}" sibTransId="{E13F4998-2ADD-4853-A54A-CB3421033A0C}"/>
    <dgm:cxn modelId="{1905B492-6793-4D5C-A856-0DB0334671A8}" type="presOf" srcId="{01255200-F7B4-41DB-8351-C96A1D33BF4B}" destId="{AC01F726-8B45-485F-A499-266C7B10422F}" srcOrd="0" destOrd="0" presId="urn:microsoft.com/office/officeart/2005/8/layout/radial6"/>
    <dgm:cxn modelId="{F24B9F0F-A032-49E5-889D-2B256DB226DC}" type="presOf" srcId="{E3C911BD-7712-4241-9111-FF13B816BA75}" destId="{9C12C7AD-BEB9-44FF-AA88-30CAF7C288F5}" srcOrd="0" destOrd="0" presId="urn:microsoft.com/office/officeart/2005/8/layout/radial6"/>
    <dgm:cxn modelId="{4D69D0B3-09CD-4C13-BBC1-7425EEFC02F0}" type="presOf" srcId="{3A054883-187E-4BD6-BAC9-6071C2B13FBE}" destId="{67CC9DAB-5A4E-4788-B475-7BA01D87E61D}" srcOrd="0" destOrd="0" presId="urn:microsoft.com/office/officeart/2005/8/layout/radial6"/>
    <dgm:cxn modelId="{C0D37164-074E-4B43-9ED6-E26C4B3CD1E3}" type="presOf" srcId="{1F467D7F-0E78-4C9C-A140-5EB922CADABC}" destId="{16E4F568-0FE0-414F-92C8-C4C6D58F7D1E}" srcOrd="0" destOrd="0" presId="urn:microsoft.com/office/officeart/2005/8/layout/radial6"/>
    <dgm:cxn modelId="{9EE3B309-3E07-4647-BD8E-6776BC5DC67D}" type="presParOf" srcId="{F3420410-9902-46CE-9C00-3A3D9A9354DE}" destId="{9C12C7AD-BEB9-44FF-AA88-30CAF7C288F5}" srcOrd="0" destOrd="0" presId="urn:microsoft.com/office/officeart/2005/8/layout/radial6"/>
    <dgm:cxn modelId="{04767305-CE7E-4699-8467-5D3FF33A95A1}" type="presParOf" srcId="{F3420410-9902-46CE-9C00-3A3D9A9354DE}" destId="{147A9D48-B82E-4AFC-A1F0-2136FF5F8A50}" srcOrd="1" destOrd="0" presId="urn:microsoft.com/office/officeart/2005/8/layout/radial6"/>
    <dgm:cxn modelId="{108C647D-E8FF-4D86-B2B9-E125394F180C}" type="presParOf" srcId="{F3420410-9902-46CE-9C00-3A3D9A9354DE}" destId="{F2DCE9A0-BD8E-4241-9B08-417CB170ACDD}" srcOrd="2" destOrd="0" presId="urn:microsoft.com/office/officeart/2005/8/layout/radial6"/>
    <dgm:cxn modelId="{1511D227-D19F-46DE-9C76-7F5EB24A2913}" type="presParOf" srcId="{F3420410-9902-46CE-9C00-3A3D9A9354DE}" destId="{16E4F568-0FE0-414F-92C8-C4C6D58F7D1E}" srcOrd="3" destOrd="0" presId="urn:microsoft.com/office/officeart/2005/8/layout/radial6"/>
    <dgm:cxn modelId="{091F4885-3E9E-4B15-B209-18D9975E6FB4}" type="presParOf" srcId="{F3420410-9902-46CE-9C00-3A3D9A9354DE}" destId="{67CC9DAB-5A4E-4788-B475-7BA01D87E61D}" srcOrd="4" destOrd="0" presId="urn:microsoft.com/office/officeart/2005/8/layout/radial6"/>
    <dgm:cxn modelId="{36523591-8C4B-4338-99EE-491F601EC701}" type="presParOf" srcId="{F3420410-9902-46CE-9C00-3A3D9A9354DE}" destId="{375DDC04-3CD4-4648-8717-378C6E59E919}" srcOrd="5" destOrd="0" presId="urn:microsoft.com/office/officeart/2005/8/layout/radial6"/>
    <dgm:cxn modelId="{0DF938F2-86E0-4825-9DE5-7F58E03F9577}" type="presParOf" srcId="{F3420410-9902-46CE-9C00-3A3D9A9354DE}" destId="{49805C03-AB71-46ED-BC12-E4317579CF03}" srcOrd="6" destOrd="0" presId="urn:microsoft.com/office/officeart/2005/8/layout/radial6"/>
    <dgm:cxn modelId="{DA16E5F3-4ACD-426A-996E-7AEEF5F21B27}" type="presParOf" srcId="{F3420410-9902-46CE-9C00-3A3D9A9354DE}" destId="{AF9B38CF-41DA-4AE5-BF26-30467B8DA9B8}" srcOrd="7" destOrd="0" presId="urn:microsoft.com/office/officeart/2005/8/layout/radial6"/>
    <dgm:cxn modelId="{6E9C729D-8D66-4E0C-B42C-63CD3E1CD0B3}" type="presParOf" srcId="{F3420410-9902-46CE-9C00-3A3D9A9354DE}" destId="{6444E380-2D3F-4E3A-A1FC-73BAE70297FE}" srcOrd="8" destOrd="0" presId="urn:microsoft.com/office/officeart/2005/8/layout/radial6"/>
    <dgm:cxn modelId="{4489DB09-36F2-4658-A4E4-0ADEB32615D1}" type="presParOf" srcId="{F3420410-9902-46CE-9C00-3A3D9A9354DE}" destId="{BF88883B-BD03-4639-95A6-1043AF2DF314}" srcOrd="9" destOrd="0" presId="urn:microsoft.com/office/officeart/2005/8/layout/radial6"/>
    <dgm:cxn modelId="{3E080B2D-EE58-4658-B327-5E8970355D84}" type="presParOf" srcId="{F3420410-9902-46CE-9C00-3A3D9A9354DE}" destId="{0F821356-E38A-4552-A0E7-C42A64B9876F}" srcOrd="10" destOrd="0" presId="urn:microsoft.com/office/officeart/2005/8/layout/radial6"/>
    <dgm:cxn modelId="{6C42EFCC-14DC-4D8A-A33B-9031DD584AB7}" type="presParOf" srcId="{F3420410-9902-46CE-9C00-3A3D9A9354DE}" destId="{7E39E1B7-BDBA-491A-B2C8-665CD0E2B396}" srcOrd="11" destOrd="0" presId="urn:microsoft.com/office/officeart/2005/8/layout/radial6"/>
    <dgm:cxn modelId="{AFA2EDDF-5D55-489A-A362-4CC03301AD99}" type="presParOf" srcId="{F3420410-9902-46CE-9C00-3A3D9A9354DE}" destId="{AC01F726-8B45-485F-A499-266C7B10422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53712C-B594-453B-B38A-B5DC029E0C8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s-EC"/>
        </a:p>
      </dgm:t>
    </dgm:pt>
    <dgm:pt modelId="{8D343628-C2C4-42B6-B027-67CEBBA870A3}">
      <dgm:prSet phldrT="[Texto]" custT="1"/>
      <dgm:spPr/>
      <dgm:t>
        <a:bodyPr/>
        <a:lstStyle/>
        <a:p>
          <a:pPr algn="l"/>
          <a:r>
            <a:rPr lang="es-EC" sz="2000" dirty="0">
              <a:latin typeface="Arial" pitchFamily="34" charset="0"/>
              <a:cs typeface="Arial" pitchFamily="34" charset="0"/>
            </a:rPr>
            <a:t>PRODUCTOS</a:t>
          </a:r>
        </a:p>
      </dgm:t>
    </dgm:pt>
    <dgm:pt modelId="{83C63C0C-D258-4E6F-815C-363A0D598666}" type="parTrans" cxnId="{CEFF1D3A-50F0-414C-A19B-8FD51D741F23}">
      <dgm:prSet/>
      <dgm:spPr/>
      <dgm:t>
        <a:bodyPr/>
        <a:lstStyle/>
        <a:p>
          <a:pPr algn="l"/>
          <a:endParaRPr lang="es-EC" sz="4000">
            <a:latin typeface="Arial" pitchFamily="34" charset="0"/>
            <a:cs typeface="Arial" pitchFamily="34" charset="0"/>
          </a:endParaRPr>
        </a:p>
      </dgm:t>
    </dgm:pt>
    <dgm:pt modelId="{6F4AB902-9464-41F5-BFE6-5ABED6E03749}" type="sibTrans" cxnId="{CEFF1D3A-50F0-414C-A19B-8FD51D741F23}">
      <dgm:prSet/>
      <dgm:spPr/>
      <dgm:t>
        <a:bodyPr/>
        <a:lstStyle/>
        <a:p>
          <a:pPr algn="l"/>
          <a:endParaRPr lang="es-EC" sz="4000">
            <a:latin typeface="Arial" pitchFamily="34" charset="0"/>
            <a:cs typeface="Arial" pitchFamily="34" charset="0"/>
          </a:endParaRPr>
        </a:p>
      </dgm:t>
    </dgm:pt>
    <dgm:pt modelId="{E0372A29-D503-4B5E-A88F-CC436D84A3D4}">
      <dgm:prSet phldrT="[Texto]" custT="1"/>
      <dgm:spPr/>
      <dgm:t>
        <a:bodyPr/>
        <a:lstStyle/>
        <a:p>
          <a:pPr algn="l"/>
          <a:r>
            <a:rPr lang="es-EC" sz="1400">
              <a:latin typeface="Arial" pitchFamily="34" charset="0"/>
              <a:cs typeface="Arial" pitchFamily="34" charset="0"/>
            </a:rPr>
            <a:t>Importexa</a:t>
          </a:r>
        </a:p>
      </dgm:t>
    </dgm:pt>
    <dgm:pt modelId="{7FE1F761-9E6A-4C5B-A21D-C06E6C528812}" type="parTrans" cxnId="{673DD854-8B15-4762-B9F4-E274A415E97C}">
      <dgm:prSet/>
      <dgm:spPr/>
      <dgm:t>
        <a:bodyPr/>
        <a:lstStyle/>
        <a:p>
          <a:pPr algn="l"/>
          <a:endParaRPr lang="es-EC" sz="4000">
            <a:latin typeface="Arial" pitchFamily="34" charset="0"/>
            <a:cs typeface="Arial" pitchFamily="34" charset="0"/>
          </a:endParaRPr>
        </a:p>
      </dgm:t>
    </dgm:pt>
    <dgm:pt modelId="{C7F0271D-185C-4AE6-8D71-4952EE189AFB}" type="sibTrans" cxnId="{673DD854-8B15-4762-B9F4-E274A415E97C}">
      <dgm:prSet/>
      <dgm:spPr/>
      <dgm:t>
        <a:bodyPr/>
        <a:lstStyle/>
        <a:p>
          <a:pPr algn="l"/>
          <a:endParaRPr lang="es-EC" sz="4000">
            <a:latin typeface="Arial" pitchFamily="34" charset="0"/>
            <a:cs typeface="Arial" pitchFamily="34" charset="0"/>
          </a:endParaRPr>
        </a:p>
      </dgm:t>
    </dgm:pt>
    <dgm:pt modelId="{41CBFDB7-447E-484A-8E80-4BFA3F3FCFBE}">
      <dgm:prSet phldrT="[Texto]" custT="1"/>
      <dgm:spPr/>
      <dgm:t>
        <a:bodyPr/>
        <a:lstStyle/>
        <a:p>
          <a:pPr algn="l"/>
          <a:r>
            <a:rPr lang="es-ES" sz="1400">
              <a:latin typeface="Arial" pitchFamily="34" charset="0"/>
              <a:cs typeface="Arial" pitchFamily="34" charset="0"/>
            </a:rPr>
            <a:t>La Llave</a:t>
          </a:r>
          <a:endParaRPr lang="es-EC" sz="1400">
            <a:latin typeface="Arial" pitchFamily="34" charset="0"/>
            <a:cs typeface="Arial" pitchFamily="34" charset="0"/>
          </a:endParaRPr>
        </a:p>
      </dgm:t>
    </dgm:pt>
    <dgm:pt modelId="{4249BE26-0F29-45EE-8186-2C19C0DEAF87}" type="parTrans" cxnId="{02911D45-BBA1-42C5-814E-D6B8CEC69216}">
      <dgm:prSet/>
      <dgm:spPr/>
      <dgm:t>
        <a:bodyPr/>
        <a:lstStyle/>
        <a:p>
          <a:pPr algn="l"/>
          <a:endParaRPr lang="es-EC" sz="4000">
            <a:latin typeface="Arial" pitchFamily="34" charset="0"/>
            <a:cs typeface="Arial" pitchFamily="34" charset="0"/>
          </a:endParaRPr>
        </a:p>
      </dgm:t>
    </dgm:pt>
    <dgm:pt modelId="{45D38320-43D6-439A-89AA-33522FDE8D3F}" type="sibTrans" cxnId="{02911D45-BBA1-42C5-814E-D6B8CEC69216}">
      <dgm:prSet/>
      <dgm:spPr/>
      <dgm:t>
        <a:bodyPr/>
        <a:lstStyle/>
        <a:p>
          <a:pPr algn="l"/>
          <a:endParaRPr lang="es-EC" sz="4000">
            <a:latin typeface="Arial" pitchFamily="34" charset="0"/>
            <a:cs typeface="Arial" pitchFamily="34" charset="0"/>
          </a:endParaRPr>
        </a:p>
      </dgm:t>
    </dgm:pt>
    <dgm:pt modelId="{A1344D50-9151-4DF1-8614-DF5B49F47C50}">
      <dgm:prSet phldrT="[Texto]" custT="1"/>
      <dgm:spPr/>
      <dgm:t>
        <a:bodyPr/>
        <a:lstStyle/>
        <a:p>
          <a:pPr algn="l"/>
          <a:r>
            <a:rPr lang="es-EC" sz="1400">
              <a:latin typeface="Arial" pitchFamily="34" charset="0"/>
              <a:cs typeface="Arial" pitchFamily="34" charset="0"/>
            </a:rPr>
            <a:t>South Logic</a:t>
          </a:r>
        </a:p>
      </dgm:t>
    </dgm:pt>
    <dgm:pt modelId="{E3C23667-DDAA-40A2-A7EE-30707331994E}" type="parTrans" cxnId="{191F7208-2A60-4A5F-8043-D66CEDB5AAFB}">
      <dgm:prSet/>
      <dgm:spPr/>
      <dgm:t>
        <a:bodyPr/>
        <a:lstStyle/>
        <a:p>
          <a:pPr algn="l"/>
          <a:endParaRPr lang="es-EC" sz="4000">
            <a:latin typeface="Arial" pitchFamily="34" charset="0"/>
            <a:cs typeface="Arial" pitchFamily="34" charset="0"/>
          </a:endParaRPr>
        </a:p>
      </dgm:t>
    </dgm:pt>
    <dgm:pt modelId="{F43E71DD-72FF-4E7D-8257-86BF6CE872E1}" type="sibTrans" cxnId="{191F7208-2A60-4A5F-8043-D66CEDB5AAFB}">
      <dgm:prSet/>
      <dgm:spPr/>
      <dgm:t>
        <a:bodyPr/>
        <a:lstStyle/>
        <a:p>
          <a:pPr algn="l"/>
          <a:endParaRPr lang="es-EC" sz="4000">
            <a:latin typeface="Arial" pitchFamily="34" charset="0"/>
            <a:cs typeface="Arial" pitchFamily="34" charset="0"/>
          </a:endParaRPr>
        </a:p>
      </dgm:t>
    </dgm:pt>
    <dgm:pt modelId="{45FFA812-8A49-47A3-8BF4-386E765F7A76}">
      <dgm:prSet phldrT="[Texto]" custT="1"/>
      <dgm:spPr/>
      <dgm:t>
        <a:bodyPr/>
        <a:lstStyle/>
        <a:p>
          <a:pPr algn="l"/>
          <a:r>
            <a:rPr lang="es-EC" sz="2000" dirty="0">
              <a:latin typeface="Arial" pitchFamily="34" charset="0"/>
              <a:cs typeface="Arial" pitchFamily="34" charset="0"/>
            </a:rPr>
            <a:t>SERVICIOS</a:t>
          </a:r>
        </a:p>
      </dgm:t>
    </dgm:pt>
    <dgm:pt modelId="{03EF1D9F-0F23-4B7A-9DA8-0B085A3949DF}" type="parTrans" cxnId="{5F344DB0-CE2D-450E-BE86-08971CC58C86}">
      <dgm:prSet/>
      <dgm:spPr/>
      <dgm:t>
        <a:bodyPr/>
        <a:lstStyle/>
        <a:p>
          <a:pPr algn="l"/>
          <a:endParaRPr lang="es-EC" sz="4000">
            <a:latin typeface="Arial" pitchFamily="34" charset="0"/>
            <a:cs typeface="Arial" pitchFamily="34" charset="0"/>
          </a:endParaRPr>
        </a:p>
      </dgm:t>
    </dgm:pt>
    <dgm:pt modelId="{6922A9A3-4761-4E83-BFDD-C18BB3BDB610}" type="sibTrans" cxnId="{5F344DB0-CE2D-450E-BE86-08971CC58C86}">
      <dgm:prSet/>
      <dgm:spPr/>
      <dgm:t>
        <a:bodyPr/>
        <a:lstStyle/>
        <a:p>
          <a:pPr algn="l"/>
          <a:endParaRPr lang="es-EC" sz="4000">
            <a:latin typeface="Arial" pitchFamily="34" charset="0"/>
            <a:cs typeface="Arial" pitchFamily="34" charset="0"/>
          </a:endParaRPr>
        </a:p>
      </dgm:t>
    </dgm:pt>
    <dgm:pt modelId="{F7584890-A0AE-4285-8AE7-63B57C005888}">
      <dgm:prSet phldrT="[Texto]" custT="1"/>
      <dgm:spPr/>
      <dgm:t>
        <a:bodyPr/>
        <a:lstStyle/>
        <a:p>
          <a:pPr algn="l"/>
          <a:r>
            <a:rPr lang="es-ES" sz="1400">
              <a:latin typeface="Arial" pitchFamily="34" charset="0"/>
              <a:cs typeface="Arial" pitchFamily="34" charset="0"/>
            </a:rPr>
            <a:t>Halliburton</a:t>
          </a:r>
          <a:endParaRPr lang="es-EC" sz="1400">
            <a:latin typeface="Arial" pitchFamily="34" charset="0"/>
            <a:cs typeface="Arial" pitchFamily="34" charset="0"/>
          </a:endParaRPr>
        </a:p>
      </dgm:t>
    </dgm:pt>
    <dgm:pt modelId="{53BD283D-9F01-45ED-B55A-EE8CD8B3CF5F}" type="parTrans" cxnId="{205F169E-63C7-4854-A065-19B47807B78F}">
      <dgm:prSet/>
      <dgm:spPr/>
      <dgm:t>
        <a:bodyPr/>
        <a:lstStyle/>
        <a:p>
          <a:pPr algn="l"/>
          <a:endParaRPr lang="es-EC" sz="4000">
            <a:latin typeface="Arial" pitchFamily="34" charset="0"/>
            <a:cs typeface="Arial" pitchFamily="34" charset="0"/>
          </a:endParaRPr>
        </a:p>
      </dgm:t>
    </dgm:pt>
    <dgm:pt modelId="{067DD525-6078-4429-A873-87AB3594F589}" type="sibTrans" cxnId="{205F169E-63C7-4854-A065-19B47807B78F}">
      <dgm:prSet/>
      <dgm:spPr/>
      <dgm:t>
        <a:bodyPr/>
        <a:lstStyle/>
        <a:p>
          <a:pPr algn="l"/>
          <a:endParaRPr lang="es-EC" sz="4000">
            <a:latin typeface="Arial" pitchFamily="34" charset="0"/>
            <a:cs typeface="Arial" pitchFamily="34" charset="0"/>
          </a:endParaRPr>
        </a:p>
      </dgm:t>
    </dgm:pt>
    <dgm:pt modelId="{4E4C9102-0E11-4D56-8E72-7748D6169997}">
      <dgm:prSet phldrT="[Texto]" custT="1"/>
      <dgm:spPr/>
      <dgm:t>
        <a:bodyPr/>
        <a:lstStyle/>
        <a:p>
          <a:pPr algn="l"/>
          <a:r>
            <a:rPr lang="es-ES" sz="1400">
              <a:latin typeface="Arial" pitchFamily="34" charset="0"/>
              <a:cs typeface="Arial" pitchFamily="34" charset="0"/>
            </a:rPr>
            <a:t>Weatherford</a:t>
          </a:r>
          <a:endParaRPr lang="es-EC" sz="1400">
            <a:latin typeface="Arial" pitchFamily="34" charset="0"/>
            <a:cs typeface="Arial" pitchFamily="34" charset="0"/>
          </a:endParaRPr>
        </a:p>
      </dgm:t>
    </dgm:pt>
    <dgm:pt modelId="{9B050029-306B-4965-86E2-4A0F8907D9F1}" type="parTrans" cxnId="{709E338F-4D77-47CA-8330-B2E99B3C8267}">
      <dgm:prSet/>
      <dgm:spPr/>
      <dgm:t>
        <a:bodyPr/>
        <a:lstStyle/>
        <a:p>
          <a:pPr algn="l"/>
          <a:endParaRPr lang="es-EC" sz="4000">
            <a:latin typeface="Arial" pitchFamily="34" charset="0"/>
            <a:cs typeface="Arial" pitchFamily="34" charset="0"/>
          </a:endParaRPr>
        </a:p>
      </dgm:t>
    </dgm:pt>
    <dgm:pt modelId="{DE4A966C-F088-493E-82CD-3F61646D71B7}" type="sibTrans" cxnId="{709E338F-4D77-47CA-8330-B2E99B3C8267}">
      <dgm:prSet/>
      <dgm:spPr/>
      <dgm:t>
        <a:bodyPr/>
        <a:lstStyle/>
        <a:p>
          <a:pPr algn="l"/>
          <a:endParaRPr lang="es-EC" sz="4000">
            <a:latin typeface="Arial" pitchFamily="34" charset="0"/>
            <a:cs typeface="Arial" pitchFamily="34" charset="0"/>
          </a:endParaRPr>
        </a:p>
      </dgm:t>
    </dgm:pt>
    <dgm:pt modelId="{0C08AF67-5A3E-414B-91F4-9E8616EC1DC4}">
      <dgm:prSet phldrT="[Texto]" custT="1"/>
      <dgm:spPr/>
      <dgm:t>
        <a:bodyPr/>
        <a:lstStyle/>
        <a:p>
          <a:pPr algn="l"/>
          <a:r>
            <a:rPr lang="es-ES" sz="1400">
              <a:latin typeface="Arial" pitchFamily="34" charset="0"/>
              <a:cs typeface="Arial" pitchFamily="34" charset="0"/>
            </a:rPr>
            <a:t>Servicios Tecnicos Industriales</a:t>
          </a:r>
          <a:endParaRPr lang="es-EC" sz="1400">
            <a:latin typeface="Arial" pitchFamily="34" charset="0"/>
            <a:cs typeface="Arial" pitchFamily="34" charset="0"/>
          </a:endParaRPr>
        </a:p>
      </dgm:t>
    </dgm:pt>
    <dgm:pt modelId="{AA76D9BF-29F6-4B99-AE1F-35022770A1A7}" type="parTrans" cxnId="{46C4ED7D-458C-4C4F-8CFD-90F3CDD2485F}">
      <dgm:prSet/>
      <dgm:spPr/>
      <dgm:t>
        <a:bodyPr/>
        <a:lstStyle/>
        <a:p>
          <a:pPr algn="l"/>
          <a:endParaRPr lang="es-EC" sz="4000">
            <a:latin typeface="Arial" pitchFamily="34" charset="0"/>
            <a:cs typeface="Arial" pitchFamily="34" charset="0"/>
          </a:endParaRPr>
        </a:p>
      </dgm:t>
    </dgm:pt>
    <dgm:pt modelId="{1168C13B-6BB0-4FFE-91E0-491965BF1514}" type="sibTrans" cxnId="{46C4ED7D-458C-4C4F-8CFD-90F3CDD2485F}">
      <dgm:prSet/>
      <dgm:spPr/>
      <dgm:t>
        <a:bodyPr/>
        <a:lstStyle/>
        <a:p>
          <a:pPr algn="l"/>
          <a:endParaRPr lang="es-EC" sz="4000">
            <a:latin typeface="Arial" pitchFamily="34" charset="0"/>
            <a:cs typeface="Arial" pitchFamily="34" charset="0"/>
          </a:endParaRPr>
        </a:p>
      </dgm:t>
    </dgm:pt>
    <dgm:pt modelId="{3787BD78-2FD2-439C-BD99-16C7352CDE22}">
      <dgm:prSet phldrT="[Texto]" custT="1"/>
      <dgm:spPr/>
      <dgm:t>
        <a:bodyPr/>
        <a:lstStyle/>
        <a:p>
          <a:pPr algn="l"/>
          <a:r>
            <a:rPr lang="es-EC" sz="1400">
              <a:latin typeface="Arial" pitchFamily="34" charset="0"/>
              <a:cs typeface="Arial" pitchFamily="34" charset="0"/>
            </a:rPr>
            <a:t>Pgs Onshore</a:t>
          </a:r>
        </a:p>
      </dgm:t>
    </dgm:pt>
    <dgm:pt modelId="{6D3B1AE2-5B81-4702-AA3E-65393EF95CF0}" type="parTrans" cxnId="{BD0E0C7D-2ABD-4274-B7E4-487773C8EFB8}">
      <dgm:prSet/>
      <dgm:spPr/>
      <dgm:t>
        <a:bodyPr/>
        <a:lstStyle/>
        <a:p>
          <a:pPr algn="l"/>
          <a:endParaRPr lang="es-EC" sz="4000">
            <a:latin typeface="Arial" pitchFamily="34" charset="0"/>
            <a:cs typeface="Arial" pitchFamily="34" charset="0"/>
          </a:endParaRPr>
        </a:p>
      </dgm:t>
    </dgm:pt>
    <dgm:pt modelId="{86FE681F-66FC-41F9-ABA2-C5E53B30F949}" type="sibTrans" cxnId="{BD0E0C7D-2ABD-4274-B7E4-487773C8EFB8}">
      <dgm:prSet/>
      <dgm:spPr/>
      <dgm:t>
        <a:bodyPr/>
        <a:lstStyle/>
        <a:p>
          <a:pPr algn="l"/>
          <a:endParaRPr lang="es-EC" sz="4000">
            <a:latin typeface="Arial" pitchFamily="34" charset="0"/>
            <a:cs typeface="Arial" pitchFamily="34" charset="0"/>
          </a:endParaRPr>
        </a:p>
      </dgm:t>
    </dgm:pt>
    <dgm:pt modelId="{49EAD73A-E290-4FC3-A24A-BB9AAD587FA0}">
      <dgm:prSet phldrT="[Texto]" custT="1"/>
      <dgm:spPr/>
      <dgm:t>
        <a:bodyPr/>
        <a:lstStyle/>
        <a:p>
          <a:pPr algn="l"/>
          <a:r>
            <a:rPr lang="es-EC" sz="1400">
              <a:latin typeface="Arial" pitchFamily="34" charset="0"/>
              <a:cs typeface="Arial" pitchFamily="34" charset="0"/>
            </a:rPr>
            <a:t>Digitec </a:t>
          </a:r>
        </a:p>
      </dgm:t>
    </dgm:pt>
    <dgm:pt modelId="{9438CB3A-DC90-4A7C-BC43-D949899C0CFE}" type="parTrans" cxnId="{DBAE2F81-BCEB-44F3-89D5-1C9F1D0AD7C7}">
      <dgm:prSet/>
      <dgm:spPr/>
      <dgm:t>
        <a:bodyPr/>
        <a:lstStyle/>
        <a:p>
          <a:pPr algn="l"/>
          <a:endParaRPr lang="es-EC" sz="4000">
            <a:latin typeface="Arial" pitchFamily="34" charset="0"/>
            <a:cs typeface="Arial" pitchFamily="34" charset="0"/>
          </a:endParaRPr>
        </a:p>
      </dgm:t>
    </dgm:pt>
    <dgm:pt modelId="{9012CC60-707E-46D9-8526-1FF129121551}" type="sibTrans" cxnId="{DBAE2F81-BCEB-44F3-89D5-1C9F1D0AD7C7}">
      <dgm:prSet/>
      <dgm:spPr/>
      <dgm:t>
        <a:bodyPr/>
        <a:lstStyle/>
        <a:p>
          <a:pPr algn="l"/>
          <a:endParaRPr lang="es-EC" sz="4000">
            <a:latin typeface="Arial" pitchFamily="34" charset="0"/>
            <a:cs typeface="Arial" pitchFamily="34" charset="0"/>
          </a:endParaRPr>
        </a:p>
      </dgm:t>
    </dgm:pt>
    <dgm:pt modelId="{58AA8059-8B1D-4929-9667-798B9D1C9865}">
      <dgm:prSet phldrT="[Texto]" custT="1"/>
      <dgm:spPr/>
      <dgm:t>
        <a:bodyPr/>
        <a:lstStyle/>
        <a:p>
          <a:pPr algn="l"/>
          <a:r>
            <a:rPr lang="es-EC" sz="1400" dirty="0">
              <a:latin typeface="Arial" pitchFamily="34" charset="0"/>
              <a:cs typeface="Arial" pitchFamily="34" charset="0"/>
            </a:rPr>
            <a:t>Ecuambiente Consulting </a:t>
          </a:r>
        </a:p>
      </dgm:t>
    </dgm:pt>
    <dgm:pt modelId="{681D3288-826B-4DE8-81B6-EEAD5FAD9834}" type="parTrans" cxnId="{A14CF3DB-4665-4C53-965D-EF5B2FDCD334}">
      <dgm:prSet/>
      <dgm:spPr/>
      <dgm:t>
        <a:bodyPr/>
        <a:lstStyle/>
        <a:p>
          <a:pPr algn="l"/>
          <a:endParaRPr lang="es-EC" sz="4000">
            <a:latin typeface="Arial" pitchFamily="34" charset="0"/>
            <a:cs typeface="Arial" pitchFamily="34" charset="0"/>
          </a:endParaRPr>
        </a:p>
      </dgm:t>
    </dgm:pt>
    <dgm:pt modelId="{20931623-9F6C-4EA6-934A-F39BE350A07B}" type="sibTrans" cxnId="{A14CF3DB-4665-4C53-965D-EF5B2FDCD334}">
      <dgm:prSet/>
      <dgm:spPr/>
      <dgm:t>
        <a:bodyPr/>
        <a:lstStyle/>
        <a:p>
          <a:pPr algn="l"/>
          <a:endParaRPr lang="es-EC" sz="4000">
            <a:latin typeface="Arial" pitchFamily="34" charset="0"/>
            <a:cs typeface="Arial" pitchFamily="34" charset="0"/>
          </a:endParaRPr>
        </a:p>
      </dgm:t>
    </dgm:pt>
    <dgm:pt modelId="{CE16DC52-60F4-472D-9D63-E3E6A26DA5CE}">
      <dgm:prSet phldrT="[Texto]" custT="1"/>
      <dgm:spPr/>
      <dgm:t>
        <a:bodyPr/>
        <a:lstStyle/>
        <a:p>
          <a:pPr algn="l"/>
          <a:r>
            <a:rPr lang="es-EC" sz="1400">
              <a:latin typeface="Arial" pitchFamily="34" charset="0"/>
              <a:cs typeface="Arial" pitchFamily="34" charset="0"/>
            </a:rPr>
            <a:t>Constructora Villacrez Andrade</a:t>
          </a:r>
        </a:p>
      </dgm:t>
    </dgm:pt>
    <dgm:pt modelId="{8F139C7F-6F1E-4402-946C-7303CD462842}" type="parTrans" cxnId="{BC75509F-1129-4BD9-85D1-2DCF905E44AC}">
      <dgm:prSet/>
      <dgm:spPr/>
      <dgm:t>
        <a:bodyPr/>
        <a:lstStyle/>
        <a:p>
          <a:pPr algn="l"/>
          <a:endParaRPr lang="es-EC" sz="4000">
            <a:latin typeface="Arial" pitchFamily="34" charset="0"/>
            <a:cs typeface="Arial" pitchFamily="34" charset="0"/>
          </a:endParaRPr>
        </a:p>
      </dgm:t>
    </dgm:pt>
    <dgm:pt modelId="{9E65D40C-1934-4E04-9A40-412A0CEC0696}" type="sibTrans" cxnId="{BC75509F-1129-4BD9-85D1-2DCF905E44AC}">
      <dgm:prSet/>
      <dgm:spPr/>
      <dgm:t>
        <a:bodyPr/>
        <a:lstStyle/>
        <a:p>
          <a:pPr algn="l"/>
          <a:endParaRPr lang="es-EC" sz="4000">
            <a:latin typeface="Arial" pitchFamily="34" charset="0"/>
            <a:cs typeface="Arial" pitchFamily="34" charset="0"/>
          </a:endParaRPr>
        </a:p>
      </dgm:t>
    </dgm:pt>
    <dgm:pt modelId="{DA4FE091-F0E7-49B0-AC00-7D3F98959FBB}">
      <dgm:prSet phldrT="[Texto]" custT="1"/>
      <dgm:spPr/>
      <dgm:t>
        <a:bodyPr/>
        <a:lstStyle/>
        <a:p>
          <a:pPr algn="l"/>
          <a:r>
            <a:rPr lang="es-ES" sz="1400">
              <a:latin typeface="Arial" pitchFamily="34" charset="0"/>
              <a:cs typeface="Arial" pitchFamily="34" charset="0"/>
            </a:rPr>
            <a:t>Supply Company</a:t>
          </a:r>
          <a:endParaRPr lang="es-EC" sz="1400">
            <a:latin typeface="Arial" pitchFamily="34" charset="0"/>
            <a:cs typeface="Arial" pitchFamily="34" charset="0"/>
          </a:endParaRPr>
        </a:p>
      </dgm:t>
    </dgm:pt>
    <dgm:pt modelId="{B4F8FE74-4470-44F2-BBBC-F854BE822D35}" type="parTrans" cxnId="{72403678-81E9-420B-A0F4-CC50C7213DD6}">
      <dgm:prSet/>
      <dgm:spPr/>
      <dgm:t>
        <a:bodyPr/>
        <a:lstStyle/>
        <a:p>
          <a:pPr algn="l"/>
          <a:endParaRPr lang="es-EC" sz="4000">
            <a:latin typeface="Arial" pitchFamily="34" charset="0"/>
            <a:cs typeface="Arial" pitchFamily="34" charset="0"/>
          </a:endParaRPr>
        </a:p>
      </dgm:t>
    </dgm:pt>
    <dgm:pt modelId="{69C3FF8E-9625-414F-928E-5F5F04BF64CE}" type="sibTrans" cxnId="{72403678-81E9-420B-A0F4-CC50C7213DD6}">
      <dgm:prSet/>
      <dgm:spPr/>
      <dgm:t>
        <a:bodyPr/>
        <a:lstStyle/>
        <a:p>
          <a:pPr algn="l"/>
          <a:endParaRPr lang="es-EC" sz="4000">
            <a:latin typeface="Arial" pitchFamily="34" charset="0"/>
            <a:cs typeface="Arial" pitchFamily="34" charset="0"/>
          </a:endParaRPr>
        </a:p>
      </dgm:t>
    </dgm:pt>
    <dgm:pt modelId="{8C52B58A-85A5-46D2-9DDC-806E4D030310}">
      <dgm:prSet phldrT="[Texto]" custT="1"/>
      <dgm:spPr/>
      <dgm:t>
        <a:bodyPr/>
        <a:lstStyle/>
        <a:p>
          <a:pPr algn="l"/>
          <a:r>
            <a:rPr lang="es-EC" sz="1400">
              <a:latin typeface="Arial" pitchFamily="34" charset="0"/>
              <a:cs typeface="Arial" pitchFamily="34" charset="0"/>
            </a:rPr>
            <a:t>Clipper Energy Supply</a:t>
          </a:r>
        </a:p>
      </dgm:t>
    </dgm:pt>
    <dgm:pt modelId="{7919B5F7-DB18-4428-87BF-16CF51037BC9}" type="parTrans" cxnId="{44B2F91D-E80C-4CF8-A09C-C6A63472CCFF}">
      <dgm:prSet/>
      <dgm:spPr/>
      <dgm:t>
        <a:bodyPr/>
        <a:lstStyle/>
        <a:p>
          <a:pPr algn="l"/>
          <a:endParaRPr lang="es-EC" sz="4000">
            <a:latin typeface="Arial" pitchFamily="34" charset="0"/>
            <a:cs typeface="Arial" pitchFamily="34" charset="0"/>
          </a:endParaRPr>
        </a:p>
      </dgm:t>
    </dgm:pt>
    <dgm:pt modelId="{F277412C-F65E-4710-9264-B5AA8E1E1B70}" type="sibTrans" cxnId="{44B2F91D-E80C-4CF8-A09C-C6A63472CCFF}">
      <dgm:prSet/>
      <dgm:spPr/>
      <dgm:t>
        <a:bodyPr/>
        <a:lstStyle/>
        <a:p>
          <a:pPr algn="l"/>
          <a:endParaRPr lang="es-EC" sz="4000">
            <a:latin typeface="Arial" pitchFamily="34" charset="0"/>
            <a:cs typeface="Arial" pitchFamily="34" charset="0"/>
          </a:endParaRPr>
        </a:p>
      </dgm:t>
    </dgm:pt>
    <dgm:pt modelId="{D025D0FE-7DE2-447A-B0A2-1BDC5B1C574C}">
      <dgm:prSet phldrT="[Texto]" custT="1"/>
      <dgm:spPr/>
      <dgm:t>
        <a:bodyPr/>
        <a:lstStyle/>
        <a:p>
          <a:pPr algn="l"/>
          <a:r>
            <a:rPr lang="es-EC" sz="1400">
              <a:latin typeface="Arial" pitchFamily="34" charset="0"/>
              <a:cs typeface="Arial" pitchFamily="34" charset="0"/>
            </a:rPr>
            <a:t>Cayman International </a:t>
          </a:r>
        </a:p>
      </dgm:t>
    </dgm:pt>
    <dgm:pt modelId="{3017C2D2-C189-43E1-A951-6F7B1008FE80}" type="parTrans" cxnId="{AF134195-CD37-44DE-9E4B-13F1E3586DFE}">
      <dgm:prSet/>
      <dgm:spPr/>
      <dgm:t>
        <a:bodyPr/>
        <a:lstStyle/>
        <a:p>
          <a:pPr algn="l"/>
          <a:endParaRPr lang="es-EC" sz="4000">
            <a:latin typeface="Arial" pitchFamily="34" charset="0"/>
            <a:cs typeface="Arial" pitchFamily="34" charset="0"/>
          </a:endParaRPr>
        </a:p>
      </dgm:t>
    </dgm:pt>
    <dgm:pt modelId="{5A96AA55-A1A3-4CA8-9154-A44A306CC17D}" type="sibTrans" cxnId="{AF134195-CD37-44DE-9E4B-13F1E3586DFE}">
      <dgm:prSet/>
      <dgm:spPr/>
      <dgm:t>
        <a:bodyPr/>
        <a:lstStyle/>
        <a:p>
          <a:pPr algn="l"/>
          <a:endParaRPr lang="es-EC" sz="4000">
            <a:latin typeface="Arial" pitchFamily="34" charset="0"/>
            <a:cs typeface="Arial" pitchFamily="34" charset="0"/>
          </a:endParaRPr>
        </a:p>
      </dgm:t>
    </dgm:pt>
    <dgm:pt modelId="{7B78D380-1999-4197-B1D7-74119C16515B}">
      <dgm:prSet phldrT="[Texto]" custT="1"/>
      <dgm:spPr/>
      <dgm:t>
        <a:bodyPr/>
        <a:lstStyle/>
        <a:p>
          <a:pPr algn="l"/>
          <a:r>
            <a:rPr lang="es-EC" sz="1400">
              <a:latin typeface="Arial" pitchFamily="34" charset="0"/>
              <a:cs typeface="Arial" pitchFamily="34" charset="0"/>
            </a:rPr>
            <a:t>Drillfor </a:t>
          </a:r>
        </a:p>
      </dgm:t>
    </dgm:pt>
    <dgm:pt modelId="{BA363E77-C64B-4BE4-89C9-1F615E61BC06}" type="parTrans" cxnId="{F395093E-91EB-4783-8187-DEE525486AC9}">
      <dgm:prSet/>
      <dgm:spPr/>
      <dgm:t>
        <a:bodyPr/>
        <a:lstStyle/>
        <a:p>
          <a:pPr algn="l"/>
          <a:endParaRPr lang="es-EC" sz="4000">
            <a:latin typeface="Arial" pitchFamily="34" charset="0"/>
            <a:cs typeface="Arial" pitchFamily="34" charset="0"/>
          </a:endParaRPr>
        </a:p>
      </dgm:t>
    </dgm:pt>
    <dgm:pt modelId="{762BC9EC-AA88-4DEB-AF0D-D59BCFA39E16}" type="sibTrans" cxnId="{F395093E-91EB-4783-8187-DEE525486AC9}">
      <dgm:prSet/>
      <dgm:spPr/>
      <dgm:t>
        <a:bodyPr/>
        <a:lstStyle/>
        <a:p>
          <a:pPr algn="l"/>
          <a:endParaRPr lang="es-EC" sz="4000">
            <a:latin typeface="Arial" pitchFamily="34" charset="0"/>
            <a:cs typeface="Arial" pitchFamily="34" charset="0"/>
          </a:endParaRPr>
        </a:p>
      </dgm:t>
    </dgm:pt>
    <dgm:pt modelId="{69D23A25-8D5B-4EE9-B3EB-445604A0D12B}">
      <dgm:prSet phldrT="[Texto]" custT="1"/>
      <dgm:spPr/>
      <dgm:t>
        <a:bodyPr/>
        <a:lstStyle/>
        <a:p>
          <a:pPr algn="l"/>
          <a:r>
            <a:rPr lang="es-EC" sz="1400">
              <a:latin typeface="Arial" pitchFamily="34" charset="0"/>
              <a:cs typeface="Arial" pitchFamily="34" charset="0"/>
            </a:rPr>
            <a:t>Ferreteria Espanola </a:t>
          </a:r>
        </a:p>
      </dgm:t>
    </dgm:pt>
    <dgm:pt modelId="{DA97F3E3-F910-4695-970A-703EAEA7B256}" type="parTrans" cxnId="{28A3343D-1689-4B5A-AB98-65DF1D5B9A24}">
      <dgm:prSet/>
      <dgm:spPr/>
      <dgm:t>
        <a:bodyPr/>
        <a:lstStyle/>
        <a:p>
          <a:pPr algn="l"/>
          <a:endParaRPr lang="es-EC" sz="4000">
            <a:latin typeface="Arial" pitchFamily="34" charset="0"/>
            <a:cs typeface="Arial" pitchFamily="34" charset="0"/>
          </a:endParaRPr>
        </a:p>
      </dgm:t>
    </dgm:pt>
    <dgm:pt modelId="{6DBC91D0-3990-46F5-82E9-A6EF4F1DB3A2}" type="sibTrans" cxnId="{28A3343D-1689-4B5A-AB98-65DF1D5B9A24}">
      <dgm:prSet/>
      <dgm:spPr/>
      <dgm:t>
        <a:bodyPr/>
        <a:lstStyle/>
        <a:p>
          <a:pPr algn="l"/>
          <a:endParaRPr lang="es-EC" sz="4000">
            <a:latin typeface="Arial" pitchFamily="34" charset="0"/>
            <a:cs typeface="Arial" pitchFamily="34" charset="0"/>
          </a:endParaRPr>
        </a:p>
      </dgm:t>
    </dgm:pt>
    <dgm:pt modelId="{827BFD47-A2E2-4A1C-8699-E0EEDCA0A71A}">
      <dgm:prSet phldrT="[Texto]" custT="1"/>
      <dgm:spPr/>
      <dgm:t>
        <a:bodyPr/>
        <a:lstStyle/>
        <a:p>
          <a:pPr algn="l"/>
          <a:r>
            <a:rPr lang="es-EC" sz="1400">
              <a:latin typeface="Arial" pitchFamily="34" charset="0"/>
              <a:cs typeface="Arial" pitchFamily="34" charset="0"/>
            </a:rPr>
            <a:t>Ecuanet </a:t>
          </a:r>
        </a:p>
      </dgm:t>
    </dgm:pt>
    <dgm:pt modelId="{0532AE99-4FC5-43CC-93DC-5BB1D2A5F4F8}" type="parTrans" cxnId="{4FFD1DAF-8867-4EFB-AA28-4F1E4FA02626}">
      <dgm:prSet/>
      <dgm:spPr/>
      <dgm:t>
        <a:bodyPr/>
        <a:lstStyle/>
        <a:p>
          <a:pPr algn="l"/>
          <a:endParaRPr lang="es-EC" sz="4000">
            <a:latin typeface="Arial" pitchFamily="34" charset="0"/>
            <a:cs typeface="Arial" pitchFamily="34" charset="0"/>
          </a:endParaRPr>
        </a:p>
      </dgm:t>
    </dgm:pt>
    <dgm:pt modelId="{891339E4-BB26-403C-83FA-69D31AFE3CFC}" type="sibTrans" cxnId="{4FFD1DAF-8867-4EFB-AA28-4F1E4FA02626}">
      <dgm:prSet/>
      <dgm:spPr/>
      <dgm:t>
        <a:bodyPr/>
        <a:lstStyle/>
        <a:p>
          <a:pPr algn="l"/>
          <a:endParaRPr lang="es-EC" sz="4000">
            <a:latin typeface="Arial" pitchFamily="34" charset="0"/>
            <a:cs typeface="Arial" pitchFamily="34" charset="0"/>
          </a:endParaRPr>
        </a:p>
      </dgm:t>
    </dgm:pt>
    <dgm:pt modelId="{CD0FAC83-802B-41FF-AB3F-7EBE3987125E}">
      <dgm:prSet phldrT="[Texto]" custT="1"/>
      <dgm:spPr/>
      <dgm:t>
        <a:bodyPr/>
        <a:lstStyle/>
        <a:p>
          <a:pPr algn="l"/>
          <a:r>
            <a:rPr lang="es-EC" sz="1400">
              <a:latin typeface="Arial" pitchFamily="34" charset="0"/>
              <a:cs typeface="Arial" pitchFamily="34" charset="0"/>
            </a:rPr>
            <a:t>OIl Company Guevara </a:t>
          </a:r>
        </a:p>
      </dgm:t>
    </dgm:pt>
    <dgm:pt modelId="{ED40332B-26B2-4EAC-A990-374DB6548671}" type="parTrans" cxnId="{D91CE3E6-0163-4B8A-B1E5-AE1F95E5B088}">
      <dgm:prSet/>
      <dgm:spPr/>
      <dgm:t>
        <a:bodyPr/>
        <a:lstStyle/>
        <a:p>
          <a:pPr algn="l"/>
          <a:endParaRPr lang="es-EC" sz="4000">
            <a:latin typeface="Arial" pitchFamily="34" charset="0"/>
            <a:cs typeface="Arial" pitchFamily="34" charset="0"/>
          </a:endParaRPr>
        </a:p>
      </dgm:t>
    </dgm:pt>
    <dgm:pt modelId="{1F5E8B60-406B-4DF6-A280-E12C6C36520E}" type="sibTrans" cxnId="{D91CE3E6-0163-4B8A-B1E5-AE1F95E5B088}">
      <dgm:prSet/>
      <dgm:spPr/>
      <dgm:t>
        <a:bodyPr/>
        <a:lstStyle/>
        <a:p>
          <a:pPr algn="l"/>
          <a:endParaRPr lang="es-EC" sz="4000">
            <a:latin typeface="Arial" pitchFamily="34" charset="0"/>
            <a:cs typeface="Arial" pitchFamily="34" charset="0"/>
          </a:endParaRPr>
        </a:p>
      </dgm:t>
    </dgm:pt>
    <dgm:pt modelId="{3B5D14F0-AE1A-48C6-80C8-DF9D96A5F457}">
      <dgm:prSet phldrT="[Texto]" custT="1"/>
      <dgm:spPr/>
      <dgm:t>
        <a:bodyPr/>
        <a:lstStyle/>
        <a:p>
          <a:pPr algn="l"/>
          <a:r>
            <a:rPr lang="es-EC" sz="1400">
              <a:latin typeface="Arial" pitchFamily="34" charset="0"/>
              <a:cs typeface="Arial" pitchFamily="34" charset="0"/>
            </a:rPr>
            <a:t>Pts Ecuador </a:t>
          </a:r>
        </a:p>
      </dgm:t>
    </dgm:pt>
    <dgm:pt modelId="{449E8624-7CF9-4B12-8DB9-D84D757D82E4}" type="parTrans" cxnId="{D569207D-E365-4D5F-9C23-9AE381511BA1}">
      <dgm:prSet/>
      <dgm:spPr/>
      <dgm:t>
        <a:bodyPr/>
        <a:lstStyle/>
        <a:p>
          <a:pPr algn="l"/>
          <a:endParaRPr lang="es-EC" sz="4000">
            <a:latin typeface="Arial" pitchFamily="34" charset="0"/>
            <a:cs typeface="Arial" pitchFamily="34" charset="0"/>
          </a:endParaRPr>
        </a:p>
      </dgm:t>
    </dgm:pt>
    <dgm:pt modelId="{F8EF9D2A-068F-4E40-868C-40B8CB906BD8}" type="sibTrans" cxnId="{D569207D-E365-4D5F-9C23-9AE381511BA1}">
      <dgm:prSet/>
      <dgm:spPr/>
      <dgm:t>
        <a:bodyPr/>
        <a:lstStyle/>
        <a:p>
          <a:pPr algn="l"/>
          <a:endParaRPr lang="es-EC" sz="4000">
            <a:latin typeface="Arial" pitchFamily="34" charset="0"/>
            <a:cs typeface="Arial" pitchFamily="34" charset="0"/>
          </a:endParaRPr>
        </a:p>
      </dgm:t>
    </dgm:pt>
    <dgm:pt modelId="{5A1BB543-9747-4CAB-9522-6DA4E3A92BA0}">
      <dgm:prSet phldrT="[Texto]" custT="1"/>
      <dgm:spPr/>
      <dgm:t>
        <a:bodyPr/>
        <a:lstStyle/>
        <a:p>
          <a:pPr algn="l"/>
          <a:r>
            <a:rPr lang="es-EC" sz="1400">
              <a:latin typeface="Arial" pitchFamily="34" charset="0"/>
              <a:cs typeface="Arial" pitchFamily="34" charset="0"/>
            </a:rPr>
            <a:t>Ricthisarm </a:t>
          </a:r>
        </a:p>
      </dgm:t>
    </dgm:pt>
    <dgm:pt modelId="{910D19F5-8A53-49A5-8C69-7E6EB5934920}" type="parTrans" cxnId="{DC092D77-DA25-475F-A7A9-3E1BB5D51EFC}">
      <dgm:prSet/>
      <dgm:spPr/>
      <dgm:t>
        <a:bodyPr/>
        <a:lstStyle/>
        <a:p>
          <a:pPr algn="l"/>
          <a:endParaRPr lang="es-EC" sz="4000">
            <a:latin typeface="Arial" pitchFamily="34" charset="0"/>
            <a:cs typeface="Arial" pitchFamily="34" charset="0"/>
          </a:endParaRPr>
        </a:p>
      </dgm:t>
    </dgm:pt>
    <dgm:pt modelId="{29C0A1C1-A87B-45BC-964A-C831E9B86D76}" type="sibTrans" cxnId="{DC092D77-DA25-475F-A7A9-3E1BB5D51EFC}">
      <dgm:prSet/>
      <dgm:spPr/>
      <dgm:t>
        <a:bodyPr/>
        <a:lstStyle/>
        <a:p>
          <a:pPr algn="l"/>
          <a:endParaRPr lang="es-EC" sz="4000">
            <a:latin typeface="Arial" pitchFamily="34" charset="0"/>
            <a:cs typeface="Arial" pitchFamily="34" charset="0"/>
          </a:endParaRPr>
        </a:p>
      </dgm:t>
    </dgm:pt>
    <dgm:pt modelId="{B542C95F-0416-4727-92C0-E9D8A34047D0}">
      <dgm:prSet phldrT="[Texto]" custT="1"/>
      <dgm:spPr/>
      <dgm:t>
        <a:bodyPr/>
        <a:lstStyle/>
        <a:p>
          <a:pPr algn="l"/>
          <a:r>
            <a:rPr lang="es-EC" sz="1400">
              <a:latin typeface="Arial" pitchFamily="34" charset="0"/>
              <a:cs typeface="Arial" pitchFamily="34" charset="0"/>
            </a:rPr>
            <a:t>Iasa CAterpillar </a:t>
          </a:r>
        </a:p>
      </dgm:t>
    </dgm:pt>
    <dgm:pt modelId="{7729C824-FAB5-41B3-8F88-8D98AB1BA79B}" type="parTrans" cxnId="{32C823C2-BC0C-4CB4-84DC-5AAC7AE16E91}">
      <dgm:prSet/>
      <dgm:spPr/>
      <dgm:t>
        <a:bodyPr/>
        <a:lstStyle/>
        <a:p>
          <a:pPr algn="l"/>
          <a:endParaRPr lang="es-EC" sz="4000">
            <a:latin typeface="Arial" pitchFamily="34" charset="0"/>
            <a:cs typeface="Arial" pitchFamily="34" charset="0"/>
          </a:endParaRPr>
        </a:p>
      </dgm:t>
    </dgm:pt>
    <dgm:pt modelId="{A98DB0CB-C7CF-406F-9D6D-8A4F23B83BEF}" type="sibTrans" cxnId="{32C823C2-BC0C-4CB4-84DC-5AAC7AE16E91}">
      <dgm:prSet/>
      <dgm:spPr/>
      <dgm:t>
        <a:bodyPr/>
        <a:lstStyle/>
        <a:p>
          <a:pPr algn="l"/>
          <a:endParaRPr lang="es-EC" sz="4000">
            <a:latin typeface="Arial" pitchFamily="34" charset="0"/>
            <a:cs typeface="Arial" pitchFamily="34" charset="0"/>
          </a:endParaRPr>
        </a:p>
      </dgm:t>
    </dgm:pt>
    <dgm:pt modelId="{0EBD85F4-9AFE-46F1-B07B-894C3E635DC3}" type="pres">
      <dgm:prSet presAssocID="{0353712C-B594-453B-B38A-B5DC029E0C88}" presName="layout" presStyleCnt="0">
        <dgm:presLayoutVars>
          <dgm:chMax/>
          <dgm:chPref/>
          <dgm:dir/>
          <dgm:resizeHandles/>
        </dgm:presLayoutVars>
      </dgm:prSet>
      <dgm:spPr/>
      <dgm:t>
        <a:bodyPr/>
        <a:lstStyle/>
        <a:p>
          <a:endParaRPr lang="es-EC"/>
        </a:p>
      </dgm:t>
    </dgm:pt>
    <dgm:pt modelId="{A09357C8-BF45-4427-A84A-7DE1385DF1FA}" type="pres">
      <dgm:prSet presAssocID="{8D343628-C2C4-42B6-B027-67CEBBA870A3}" presName="root" presStyleCnt="0">
        <dgm:presLayoutVars>
          <dgm:chMax/>
          <dgm:chPref/>
        </dgm:presLayoutVars>
      </dgm:prSet>
      <dgm:spPr/>
      <dgm:t>
        <a:bodyPr/>
        <a:lstStyle/>
        <a:p>
          <a:endParaRPr lang="es-EC"/>
        </a:p>
      </dgm:t>
    </dgm:pt>
    <dgm:pt modelId="{90677D63-884A-4A97-BAD5-8B12A0C509B6}" type="pres">
      <dgm:prSet presAssocID="{8D343628-C2C4-42B6-B027-67CEBBA870A3}" presName="rootComposite" presStyleCnt="0">
        <dgm:presLayoutVars/>
      </dgm:prSet>
      <dgm:spPr/>
      <dgm:t>
        <a:bodyPr/>
        <a:lstStyle/>
        <a:p>
          <a:endParaRPr lang="es-EC"/>
        </a:p>
      </dgm:t>
    </dgm:pt>
    <dgm:pt modelId="{4E31D386-7426-4D56-8C62-B7799BA0FE63}" type="pres">
      <dgm:prSet presAssocID="{8D343628-C2C4-42B6-B027-67CEBBA870A3}" presName="ParentAccent" presStyleLbl="alignNode1" presStyleIdx="0" presStyleCnt="2"/>
      <dgm:spPr/>
      <dgm:t>
        <a:bodyPr/>
        <a:lstStyle/>
        <a:p>
          <a:endParaRPr lang="es-EC"/>
        </a:p>
      </dgm:t>
    </dgm:pt>
    <dgm:pt modelId="{2181B8D9-C12F-49DB-B37D-0ECB21987F98}" type="pres">
      <dgm:prSet presAssocID="{8D343628-C2C4-42B6-B027-67CEBBA870A3}" presName="ParentSmallAccent" presStyleLbl="fgAcc1" presStyleIdx="0" presStyleCnt="2"/>
      <dgm:spPr/>
      <dgm:t>
        <a:bodyPr/>
        <a:lstStyle/>
        <a:p>
          <a:endParaRPr lang="es-EC"/>
        </a:p>
      </dgm:t>
    </dgm:pt>
    <dgm:pt modelId="{459EA8B2-8520-4B48-93FE-E9FCCA938AA9}" type="pres">
      <dgm:prSet presAssocID="{8D343628-C2C4-42B6-B027-67CEBBA870A3}" presName="Parent" presStyleLbl="revTx" presStyleIdx="0" presStyleCnt="22">
        <dgm:presLayoutVars>
          <dgm:chMax/>
          <dgm:chPref val="4"/>
          <dgm:bulletEnabled val="1"/>
        </dgm:presLayoutVars>
      </dgm:prSet>
      <dgm:spPr/>
      <dgm:t>
        <a:bodyPr/>
        <a:lstStyle/>
        <a:p>
          <a:endParaRPr lang="es-EC"/>
        </a:p>
      </dgm:t>
    </dgm:pt>
    <dgm:pt modelId="{C760BD49-5D76-4218-9FF6-86A653649082}" type="pres">
      <dgm:prSet presAssocID="{8D343628-C2C4-42B6-B027-67CEBBA870A3}" presName="childShape" presStyleCnt="0">
        <dgm:presLayoutVars>
          <dgm:chMax val="0"/>
          <dgm:chPref val="0"/>
        </dgm:presLayoutVars>
      </dgm:prSet>
      <dgm:spPr/>
      <dgm:t>
        <a:bodyPr/>
        <a:lstStyle/>
        <a:p>
          <a:endParaRPr lang="es-EC"/>
        </a:p>
      </dgm:t>
    </dgm:pt>
    <dgm:pt modelId="{C28DBBEE-61A0-4185-A1B9-1888C394B134}" type="pres">
      <dgm:prSet presAssocID="{E0372A29-D503-4B5E-A88F-CC436D84A3D4}" presName="childComposite" presStyleCnt="0">
        <dgm:presLayoutVars>
          <dgm:chMax val="0"/>
          <dgm:chPref val="0"/>
        </dgm:presLayoutVars>
      </dgm:prSet>
      <dgm:spPr/>
      <dgm:t>
        <a:bodyPr/>
        <a:lstStyle/>
        <a:p>
          <a:endParaRPr lang="es-EC"/>
        </a:p>
      </dgm:t>
    </dgm:pt>
    <dgm:pt modelId="{934E1585-BA81-4EDD-A82E-6066EF574777}" type="pres">
      <dgm:prSet presAssocID="{E0372A29-D503-4B5E-A88F-CC436D84A3D4}" presName="ChildAccent" presStyleLbl="solidFgAcc1" presStyleIdx="0" presStyleCnt="20"/>
      <dgm:spPr/>
      <dgm:t>
        <a:bodyPr/>
        <a:lstStyle/>
        <a:p>
          <a:endParaRPr lang="es-EC"/>
        </a:p>
      </dgm:t>
    </dgm:pt>
    <dgm:pt modelId="{68C63564-31E8-4C94-8E87-3A8BF7795369}" type="pres">
      <dgm:prSet presAssocID="{E0372A29-D503-4B5E-A88F-CC436D84A3D4}" presName="Child" presStyleLbl="revTx" presStyleIdx="1" presStyleCnt="22">
        <dgm:presLayoutVars>
          <dgm:chMax val="0"/>
          <dgm:chPref val="0"/>
          <dgm:bulletEnabled val="1"/>
        </dgm:presLayoutVars>
      </dgm:prSet>
      <dgm:spPr/>
      <dgm:t>
        <a:bodyPr/>
        <a:lstStyle/>
        <a:p>
          <a:endParaRPr lang="es-EC"/>
        </a:p>
      </dgm:t>
    </dgm:pt>
    <dgm:pt modelId="{DCA5C8D1-B428-4064-B87F-69FC3687C887}" type="pres">
      <dgm:prSet presAssocID="{41CBFDB7-447E-484A-8E80-4BFA3F3FCFBE}" presName="childComposite" presStyleCnt="0">
        <dgm:presLayoutVars>
          <dgm:chMax val="0"/>
          <dgm:chPref val="0"/>
        </dgm:presLayoutVars>
      </dgm:prSet>
      <dgm:spPr/>
      <dgm:t>
        <a:bodyPr/>
        <a:lstStyle/>
        <a:p>
          <a:endParaRPr lang="es-EC"/>
        </a:p>
      </dgm:t>
    </dgm:pt>
    <dgm:pt modelId="{4CA6E7A0-97A5-4460-9766-C43D5A4402CB}" type="pres">
      <dgm:prSet presAssocID="{41CBFDB7-447E-484A-8E80-4BFA3F3FCFBE}" presName="ChildAccent" presStyleLbl="solidFgAcc1" presStyleIdx="1" presStyleCnt="20"/>
      <dgm:spPr/>
      <dgm:t>
        <a:bodyPr/>
        <a:lstStyle/>
        <a:p>
          <a:endParaRPr lang="es-EC"/>
        </a:p>
      </dgm:t>
    </dgm:pt>
    <dgm:pt modelId="{A3A58B59-A688-4637-B284-801766F99BF5}" type="pres">
      <dgm:prSet presAssocID="{41CBFDB7-447E-484A-8E80-4BFA3F3FCFBE}" presName="Child" presStyleLbl="revTx" presStyleIdx="2" presStyleCnt="22">
        <dgm:presLayoutVars>
          <dgm:chMax val="0"/>
          <dgm:chPref val="0"/>
          <dgm:bulletEnabled val="1"/>
        </dgm:presLayoutVars>
      </dgm:prSet>
      <dgm:spPr/>
      <dgm:t>
        <a:bodyPr/>
        <a:lstStyle/>
        <a:p>
          <a:endParaRPr lang="es-EC"/>
        </a:p>
      </dgm:t>
    </dgm:pt>
    <dgm:pt modelId="{A332ED6C-01AE-456D-BA13-AF9874F18FCF}" type="pres">
      <dgm:prSet presAssocID="{A1344D50-9151-4DF1-8614-DF5B49F47C50}" presName="childComposite" presStyleCnt="0">
        <dgm:presLayoutVars>
          <dgm:chMax val="0"/>
          <dgm:chPref val="0"/>
        </dgm:presLayoutVars>
      </dgm:prSet>
      <dgm:spPr/>
      <dgm:t>
        <a:bodyPr/>
        <a:lstStyle/>
        <a:p>
          <a:endParaRPr lang="es-EC"/>
        </a:p>
      </dgm:t>
    </dgm:pt>
    <dgm:pt modelId="{1864358A-47E8-48E8-A0CB-9AF99989689B}" type="pres">
      <dgm:prSet presAssocID="{A1344D50-9151-4DF1-8614-DF5B49F47C50}" presName="ChildAccent" presStyleLbl="solidFgAcc1" presStyleIdx="2" presStyleCnt="20"/>
      <dgm:spPr/>
      <dgm:t>
        <a:bodyPr/>
        <a:lstStyle/>
        <a:p>
          <a:endParaRPr lang="es-EC"/>
        </a:p>
      </dgm:t>
    </dgm:pt>
    <dgm:pt modelId="{C085BEDF-97DE-447A-B3E9-6FF7F361E4D4}" type="pres">
      <dgm:prSet presAssocID="{A1344D50-9151-4DF1-8614-DF5B49F47C50}" presName="Child" presStyleLbl="revTx" presStyleIdx="3" presStyleCnt="22">
        <dgm:presLayoutVars>
          <dgm:chMax val="0"/>
          <dgm:chPref val="0"/>
          <dgm:bulletEnabled val="1"/>
        </dgm:presLayoutVars>
      </dgm:prSet>
      <dgm:spPr/>
      <dgm:t>
        <a:bodyPr/>
        <a:lstStyle/>
        <a:p>
          <a:endParaRPr lang="es-EC"/>
        </a:p>
      </dgm:t>
    </dgm:pt>
    <dgm:pt modelId="{641FDD11-5693-49F4-827E-A93A8295DE69}" type="pres">
      <dgm:prSet presAssocID="{DA4FE091-F0E7-49B0-AC00-7D3F98959FBB}" presName="childComposite" presStyleCnt="0">
        <dgm:presLayoutVars>
          <dgm:chMax val="0"/>
          <dgm:chPref val="0"/>
        </dgm:presLayoutVars>
      </dgm:prSet>
      <dgm:spPr/>
      <dgm:t>
        <a:bodyPr/>
        <a:lstStyle/>
        <a:p>
          <a:endParaRPr lang="es-EC"/>
        </a:p>
      </dgm:t>
    </dgm:pt>
    <dgm:pt modelId="{B2EF03E7-1DC4-4BF8-A114-6CABEFD1356C}" type="pres">
      <dgm:prSet presAssocID="{DA4FE091-F0E7-49B0-AC00-7D3F98959FBB}" presName="ChildAccent" presStyleLbl="solidFgAcc1" presStyleIdx="3" presStyleCnt="20"/>
      <dgm:spPr/>
      <dgm:t>
        <a:bodyPr/>
        <a:lstStyle/>
        <a:p>
          <a:endParaRPr lang="es-EC"/>
        </a:p>
      </dgm:t>
    </dgm:pt>
    <dgm:pt modelId="{11427628-79E2-49C6-8514-0590BB433074}" type="pres">
      <dgm:prSet presAssocID="{DA4FE091-F0E7-49B0-AC00-7D3F98959FBB}" presName="Child" presStyleLbl="revTx" presStyleIdx="4" presStyleCnt="22">
        <dgm:presLayoutVars>
          <dgm:chMax val="0"/>
          <dgm:chPref val="0"/>
          <dgm:bulletEnabled val="1"/>
        </dgm:presLayoutVars>
      </dgm:prSet>
      <dgm:spPr/>
      <dgm:t>
        <a:bodyPr/>
        <a:lstStyle/>
        <a:p>
          <a:endParaRPr lang="es-EC"/>
        </a:p>
      </dgm:t>
    </dgm:pt>
    <dgm:pt modelId="{FF03C4C5-7F7F-40F8-B4C1-966FCC9404E4}" type="pres">
      <dgm:prSet presAssocID="{8C52B58A-85A5-46D2-9DDC-806E4D030310}" presName="childComposite" presStyleCnt="0">
        <dgm:presLayoutVars>
          <dgm:chMax val="0"/>
          <dgm:chPref val="0"/>
        </dgm:presLayoutVars>
      </dgm:prSet>
      <dgm:spPr/>
      <dgm:t>
        <a:bodyPr/>
        <a:lstStyle/>
        <a:p>
          <a:endParaRPr lang="es-EC"/>
        </a:p>
      </dgm:t>
    </dgm:pt>
    <dgm:pt modelId="{8CDC0F70-3A5F-4D7C-9234-71F672DBA01F}" type="pres">
      <dgm:prSet presAssocID="{8C52B58A-85A5-46D2-9DDC-806E4D030310}" presName="ChildAccent" presStyleLbl="solidFgAcc1" presStyleIdx="4" presStyleCnt="20"/>
      <dgm:spPr/>
      <dgm:t>
        <a:bodyPr/>
        <a:lstStyle/>
        <a:p>
          <a:endParaRPr lang="es-EC"/>
        </a:p>
      </dgm:t>
    </dgm:pt>
    <dgm:pt modelId="{F94152B4-F8B0-4BAF-B2CC-4D354BE45D5D}" type="pres">
      <dgm:prSet presAssocID="{8C52B58A-85A5-46D2-9DDC-806E4D030310}" presName="Child" presStyleLbl="revTx" presStyleIdx="5" presStyleCnt="22">
        <dgm:presLayoutVars>
          <dgm:chMax val="0"/>
          <dgm:chPref val="0"/>
          <dgm:bulletEnabled val="1"/>
        </dgm:presLayoutVars>
      </dgm:prSet>
      <dgm:spPr/>
      <dgm:t>
        <a:bodyPr/>
        <a:lstStyle/>
        <a:p>
          <a:endParaRPr lang="es-EC"/>
        </a:p>
      </dgm:t>
    </dgm:pt>
    <dgm:pt modelId="{FC1CB7DE-BA6E-4D2D-BA79-3325333BDC06}" type="pres">
      <dgm:prSet presAssocID="{D025D0FE-7DE2-447A-B0A2-1BDC5B1C574C}" presName="childComposite" presStyleCnt="0">
        <dgm:presLayoutVars>
          <dgm:chMax val="0"/>
          <dgm:chPref val="0"/>
        </dgm:presLayoutVars>
      </dgm:prSet>
      <dgm:spPr/>
      <dgm:t>
        <a:bodyPr/>
        <a:lstStyle/>
        <a:p>
          <a:endParaRPr lang="es-EC"/>
        </a:p>
      </dgm:t>
    </dgm:pt>
    <dgm:pt modelId="{38F4D0B7-657B-4896-AB41-3DB3D999D14A}" type="pres">
      <dgm:prSet presAssocID="{D025D0FE-7DE2-447A-B0A2-1BDC5B1C574C}" presName="ChildAccent" presStyleLbl="solidFgAcc1" presStyleIdx="5" presStyleCnt="20"/>
      <dgm:spPr/>
      <dgm:t>
        <a:bodyPr/>
        <a:lstStyle/>
        <a:p>
          <a:endParaRPr lang="es-EC"/>
        </a:p>
      </dgm:t>
    </dgm:pt>
    <dgm:pt modelId="{18658E3B-D521-43AB-AC14-4435801D084F}" type="pres">
      <dgm:prSet presAssocID="{D025D0FE-7DE2-447A-B0A2-1BDC5B1C574C}" presName="Child" presStyleLbl="revTx" presStyleIdx="6" presStyleCnt="22">
        <dgm:presLayoutVars>
          <dgm:chMax val="0"/>
          <dgm:chPref val="0"/>
          <dgm:bulletEnabled val="1"/>
        </dgm:presLayoutVars>
      </dgm:prSet>
      <dgm:spPr/>
      <dgm:t>
        <a:bodyPr/>
        <a:lstStyle/>
        <a:p>
          <a:endParaRPr lang="es-EC"/>
        </a:p>
      </dgm:t>
    </dgm:pt>
    <dgm:pt modelId="{2B886DC2-80DE-44AA-86E9-4EF06AA7B0E2}" type="pres">
      <dgm:prSet presAssocID="{7B78D380-1999-4197-B1D7-74119C16515B}" presName="childComposite" presStyleCnt="0">
        <dgm:presLayoutVars>
          <dgm:chMax val="0"/>
          <dgm:chPref val="0"/>
        </dgm:presLayoutVars>
      </dgm:prSet>
      <dgm:spPr/>
      <dgm:t>
        <a:bodyPr/>
        <a:lstStyle/>
        <a:p>
          <a:endParaRPr lang="es-EC"/>
        </a:p>
      </dgm:t>
    </dgm:pt>
    <dgm:pt modelId="{58E541E7-BE94-446B-83D1-26F85BBF4D40}" type="pres">
      <dgm:prSet presAssocID="{7B78D380-1999-4197-B1D7-74119C16515B}" presName="ChildAccent" presStyleLbl="solidFgAcc1" presStyleIdx="6" presStyleCnt="20"/>
      <dgm:spPr/>
      <dgm:t>
        <a:bodyPr/>
        <a:lstStyle/>
        <a:p>
          <a:endParaRPr lang="es-EC"/>
        </a:p>
      </dgm:t>
    </dgm:pt>
    <dgm:pt modelId="{370EFA2A-F262-402D-8481-51E37832AF40}" type="pres">
      <dgm:prSet presAssocID="{7B78D380-1999-4197-B1D7-74119C16515B}" presName="Child" presStyleLbl="revTx" presStyleIdx="7" presStyleCnt="22">
        <dgm:presLayoutVars>
          <dgm:chMax val="0"/>
          <dgm:chPref val="0"/>
          <dgm:bulletEnabled val="1"/>
        </dgm:presLayoutVars>
      </dgm:prSet>
      <dgm:spPr/>
      <dgm:t>
        <a:bodyPr/>
        <a:lstStyle/>
        <a:p>
          <a:endParaRPr lang="es-EC"/>
        </a:p>
      </dgm:t>
    </dgm:pt>
    <dgm:pt modelId="{D90EB7A1-893E-4EE4-83AC-615FB5AD6BFC}" type="pres">
      <dgm:prSet presAssocID="{69D23A25-8D5B-4EE9-B3EB-445604A0D12B}" presName="childComposite" presStyleCnt="0">
        <dgm:presLayoutVars>
          <dgm:chMax val="0"/>
          <dgm:chPref val="0"/>
        </dgm:presLayoutVars>
      </dgm:prSet>
      <dgm:spPr/>
      <dgm:t>
        <a:bodyPr/>
        <a:lstStyle/>
        <a:p>
          <a:endParaRPr lang="es-EC"/>
        </a:p>
      </dgm:t>
    </dgm:pt>
    <dgm:pt modelId="{CE6ADDCF-014D-4551-95AD-08D4C3DD88D3}" type="pres">
      <dgm:prSet presAssocID="{69D23A25-8D5B-4EE9-B3EB-445604A0D12B}" presName="ChildAccent" presStyleLbl="solidFgAcc1" presStyleIdx="7" presStyleCnt="20"/>
      <dgm:spPr/>
      <dgm:t>
        <a:bodyPr/>
        <a:lstStyle/>
        <a:p>
          <a:endParaRPr lang="es-EC"/>
        </a:p>
      </dgm:t>
    </dgm:pt>
    <dgm:pt modelId="{81922045-0044-459F-BF45-ADDED9BFEC96}" type="pres">
      <dgm:prSet presAssocID="{69D23A25-8D5B-4EE9-B3EB-445604A0D12B}" presName="Child" presStyleLbl="revTx" presStyleIdx="8" presStyleCnt="22">
        <dgm:presLayoutVars>
          <dgm:chMax val="0"/>
          <dgm:chPref val="0"/>
          <dgm:bulletEnabled val="1"/>
        </dgm:presLayoutVars>
      </dgm:prSet>
      <dgm:spPr/>
      <dgm:t>
        <a:bodyPr/>
        <a:lstStyle/>
        <a:p>
          <a:endParaRPr lang="es-EC"/>
        </a:p>
      </dgm:t>
    </dgm:pt>
    <dgm:pt modelId="{48879F96-B00A-4B97-8FFA-728CE1C241F1}" type="pres">
      <dgm:prSet presAssocID="{827BFD47-A2E2-4A1C-8699-E0EEDCA0A71A}" presName="childComposite" presStyleCnt="0">
        <dgm:presLayoutVars>
          <dgm:chMax val="0"/>
          <dgm:chPref val="0"/>
        </dgm:presLayoutVars>
      </dgm:prSet>
      <dgm:spPr/>
      <dgm:t>
        <a:bodyPr/>
        <a:lstStyle/>
        <a:p>
          <a:endParaRPr lang="es-EC"/>
        </a:p>
      </dgm:t>
    </dgm:pt>
    <dgm:pt modelId="{B306A9BE-C7D0-49B1-BC9E-E583B2F50349}" type="pres">
      <dgm:prSet presAssocID="{827BFD47-A2E2-4A1C-8699-E0EEDCA0A71A}" presName="ChildAccent" presStyleLbl="solidFgAcc1" presStyleIdx="8" presStyleCnt="20"/>
      <dgm:spPr/>
      <dgm:t>
        <a:bodyPr/>
        <a:lstStyle/>
        <a:p>
          <a:endParaRPr lang="es-EC"/>
        </a:p>
      </dgm:t>
    </dgm:pt>
    <dgm:pt modelId="{E6C27B3D-5E8E-45F8-B214-B641CC58E10C}" type="pres">
      <dgm:prSet presAssocID="{827BFD47-A2E2-4A1C-8699-E0EEDCA0A71A}" presName="Child" presStyleLbl="revTx" presStyleIdx="9" presStyleCnt="22">
        <dgm:presLayoutVars>
          <dgm:chMax val="0"/>
          <dgm:chPref val="0"/>
          <dgm:bulletEnabled val="1"/>
        </dgm:presLayoutVars>
      </dgm:prSet>
      <dgm:spPr/>
      <dgm:t>
        <a:bodyPr/>
        <a:lstStyle/>
        <a:p>
          <a:endParaRPr lang="es-EC"/>
        </a:p>
      </dgm:t>
    </dgm:pt>
    <dgm:pt modelId="{E1CC2015-23E8-4B47-BF27-6A07EBE3B2EC}" type="pres">
      <dgm:prSet presAssocID="{CD0FAC83-802B-41FF-AB3F-7EBE3987125E}" presName="childComposite" presStyleCnt="0">
        <dgm:presLayoutVars>
          <dgm:chMax val="0"/>
          <dgm:chPref val="0"/>
        </dgm:presLayoutVars>
      </dgm:prSet>
      <dgm:spPr/>
      <dgm:t>
        <a:bodyPr/>
        <a:lstStyle/>
        <a:p>
          <a:endParaRPr lang="es-EC"/>
        </a:p>
      </dgm:t>
    </dgm:pt>
    <dgm:pt modelId="{34038896-4E0A-4955-9194-017EA178E1C8}" type="pres">
      <dgm:prSet presAssocID="{CD0FAC83-802B-41FF-AB3F-7EBE3987125E}" presName="ChildAccent" presStyleLbl="solidFgAcc1" presStyleIdx="9" presStyleCnt="20"/>
      <dgm:spPr/>
      <dgm:t>
        <a:bodyPr/>
        <a:lstStyle/>
        <a:p>
          <a:endParaRPr lang="es-EC"/>
        </a:p>
      </dgm:t>
    </dgm:pt>
    <dgm:pt modelId="{02350C4D-4FD6-436D-B1EE-B9C529D6F4D3}" type="pres">
      <dgm:prSet presAssocID="{CD0FAC83-802B-41FF-AB3F-7EBE3987125E}" presName="Child" presStyleLbl="revTx" presStyleIdx="10" presStyleCnt="22">
        <dgm:presLayoutVars>
          <dgm:chMax val="0"/>
          <dgm:chPref val="0"/>
          <dgm:bulletEnabled val="1"/>
        </dgm:presLayoutVars>
      </dgm:prSet>
      <dgm:spPr/>
      <dgm:t>
        <a:bodyPr/>
        <a:lstStyle/>
        <a:p>
          <a:endParaRPr lang="es-EC"/>
        </a:p>
      </dgm:t>
    </dgm:pt>
    <dgm:pt modelId="{6AAB8646-4111-428F-A25C-61FA84E50C30}" type="pres">
      <dgm:prSet presAssocID="{45FFA812-8A49-47A3-8BF4-386E765F7A76}" presName="root" presStyleCnt="0">
        <dgm:presLayoutVars>
          <dgm:chMax/>
          <dgm:chPref/>
        </dgm:presLayoutVars>
      </dgm:prSet>
      <dgm:spPr/>
      <dgm:t>
        <a:bodyPr/>
        <a:lstStyle/>
        <a:p>
          <a:endParaRPr lang="es-EC"/>
        </a:p>
      </dgm:t>
    </dgm:pt>
    <dgm:pt modelId="{69ABEBD0-BF84-4A7A-A20B-E3A76739718E}" type="pres">
      <dgm:prSet presAssocID="{45FFA812-8A49-47A3-8BF4-386E765F7A76}" presName="rootComposite" presStyleCnt="0">
        <dgm:presLayoutVars/>
      </dgm:prSet>
      <dgm:spPr/>
      <dgm:t>
        <a:bodyPr/>
        <a:lstStyle/>
        <a:p>
          <a:endParaRPr lang="es-EC"/>
        </a:p>
      </dgm:t>
    </dgm:pt>
    <dgm:pt modelId="{A7BB17B7-5055-4B70-BD44-F284DDF76714}" type="pres">
      <dgm:prSet presAssocID="{45FFA812-8A49-47A3-8BF4-386E765F7A76}" presName="ParentAccent" presStyleLbl="alignNode1" presStyleIdx="1" presStyleCnt="2"/>
      <dgm:spPr/>
      <dgm:t>
        <a:bodyPr/>
        <a:lstStyle/>
        <a:p>
          <a:endParaRPr lang="es-EC"/>
        </a:p>
      </dgm:t>
    </dgm:pt>
    <dgm:pt modelId="{2923509C-63EE-482B-B4B1-CED430EE00D6}" type="pres">
      <dgm:prSet presAssocID="{45FFA812-8A49-47A3-8BF4-386E765F7A76}" presName="ParentSmallAccent" presStyleLbl="fgAcc1" presStyleIdx="1" presStyleCnt="2"/>
      <dgm:spPr/>
      <dgm:t>
        <a:bodyPr/>
        <a:lstStyle/>
        <a:p>
          <a:endParaRPr lang="es-EC"/>
        </a:p>
      </dgm:t>
    </dgm:pt>
    <dgm:pt modelId="{C771F09D-CF2E-4D28-A6AE-8F1D1AA32D93}" type="pres">
      <dgm:prSet presAssocID="{45FFA812-8A49-47A3-8BF4-386E765F7A76}" presName="Parent" presStyleLbl="revTx" presStyleIdx="11" presStyleCnt="22">
        <dgm:presLayoutVars>
          <dgm:chMax/>
          <dgm:chPref val="4"/>
          <dgm:bulletEnabled val="1"/>
        </dgm:presLayoutVars>
      </dgm:prSet>
      <dgm:spPr/>
      <dgm:t>
        <a:bodyPr/>
        <a:lstStyle/>
        <a:p>
          <a:endParaRPr lang="es-EC"/>
        </a:p>
      </dgm:t>
    </dgm:pt>
    <dgm:pt modelId="{25BB77A9-6236-4A36-B9A5-3DF1A052A911}" type="pres">
      <dgm:prSet presAssocID="{45FFA812-8A49-47A3-8BF4-386E765F7A76}" presName="childShape" presStyleCnt="0">
        <dgm:presLayoutVars>
          <dgm:chMax val="0"/>
          <dgm:chPref val="0"/>
        </dgm:presLayoutVars>
      </dgm:prSet>
      <dgm:spPr/>
      <dgm:t>
        <a:bodyPr/>
        <a:lstStyle/>
        <a:p>
          <a:endParaRPr lang="es-EC"/>
        </a:p>
      </dgm:t>
    </dgm:pt>
    <dgm:pt modelId="{3A242854-626E-4DB4-B6EA-001236C5E950}" type="pres">
      <dgm:prSet presAssocID="{F7584890-A0AE-4285-8AE7-63B57C005888}" presName="childComposite" presStyleCnt="0">
        <dgm:presLayoutVars>
          <dgm:chMax val="0"/>
          <dgm:chPref val="0"/>
        </dgm:presLayoutVars>
      </dgm:prSet>
      <dgm:spPr/>
      <dgm:t>
        <a:bodyPr/>
        <a:lstStyle/>
        <a:p>
          <a:endParaRPr lang="es-EC"/>
        </a:p>
      </dgm:t>
    </dgm:pt>
    <dgm:pt modelId="{98B2AD7B-ECA2-4D50-9110-73E585F1FA18}" type="pres">
      <dgm:prSet presAssocID="{F7584890-A0AE-4285-8AE7-63B57C005888}" presName="ChildAccent" presStyleLbl="solidFgAcc1" presStyleIdx="10" presStyleCnt="20"/>
      <dgm:spPr/>
      <dgm:t>
        <a:bodyPr/>
        <a:lstStyle/>
        <a:p>
          <a:endParaRPr lang="es-EC"/>
        </a:p>
      </dgm:t>
    </dgm:pt>
    <dgm:pt modelId="{FE38D245-097B-4AEF-BC79-5CD89629EF80}" type="pres">
      <dgm:prSet presAssocID="{F7584890-A0AE-4285-8AE7-63B57C005888}" presName="Child" presStyleLbl="revTx" presStyleIdx="12" presStyleCnt="22">
        <dgm:presLayoutVars>
          <dgm:chMax val="0"/>
          <dgm:chPref val="0"/>
          <dgm:bulletEnabled val="1"/>
        </dgm:presLayoutVars>
      </dgm:prSet>
      <dgm:spPr/>
      <dgm:t>
        <a:bodyPr/>
        <a:lstStyle/>
        <a:p>
          <a:endParaRPr lang="es-EC"/>
        </a:p>
      </dgm:t>
    </dgm:pt>
    <dgm:pt modelId="{A381F8AA-9A84-4C75-96C6-C5A71B77EAED}" type="pres">
      <dgm:prSet presAssocID="{49EAD73A-E290-4FC3-A24A-BB9AAD587FA0}" presName="childComposite" presStyleCnt="0">
        <dgm:presLayoutVars>
          <dgm:chMax val="0"/>
          <dgm:chPref val="0"/>
        </dgm:presLayoutVars>
      </dgm:prSet>
      <dgm:spPr/>
      <dgm:t>
        <a:bodyPr/>
        <a:lstStyle/>
        <a:p>
          <a:endParaRPr lang="es-EC"/>
        </a:p>
      </dgm:t>
    </dgm:pt>
    <dgm:pt modelId="{8307C666-2E9A-4A88-9244-4C771863AF04}" type="pres">
      <dgm:prSet presAssocID="{49EAD73A-E290-4FC3-A24A-BB9AAD587FA0}" presName="ChildAccent" presStyleLbl="solidFgAcc1" presStyleIdx="11" presStyleCnt="20"/>
      <dgm:spPr/>
      <dgm:t>
        <a:bodyPr/>
        <a:lstStyle/>
        <a:p>
          <a:endParaRPr lang="es-EC"/>
        </a:p>
      </dgm:t>
    </dgm:pt>
    <dgm:pt modelId="{C4442255-4E13-47F4-9EDF-10E488973CE0}" type="pres">
      <dgm:prSet presAssocID="{49EAD73A-E290-4FC3-A24A-BB9AAD587FA0}" presName="Child" presStyleLbl="revTx" presStyleIdx="13" presStyleCnt="22">
        <dgm:presLayoutVars>
          <dgm:chMax val="0"/>
          <dgm:chPref val="0"/>
          <dgm:bulletEnabled val="1"/>
        </dgm:presLayoutVars>
      </dgm:prSet>
      <dgm:spPr/>
      <dgm:t>
        <a:bodyPr/>
        <a:lstStyle/>
        <a:p>
          <a:endParaRPr lang="es-EC"/>
        </a:p>
      </dgm:t>
    </dgm:pt>
    <dgm:pt modelId="{1E726217-0DBD-4600-97DF-CC195ACDCD44}" type="pres">
      <dgm:prSet presAssocID="{58AA8059-8B1D-4929-9667-798B9D1C9865}" presName="childComposite" presStyleCnt="0">
        <dgm:presLayoutVars>
          <dgm:chMax val="0"/>
          <dgm:chPref val="0"/>
        </dgm:presLayoutVars>
      </dgm:prSet>
      <dgm:spPr/>
      <dgm:t>
        <a:bodyPr/>
        <a:lstStyle/>
        <a:p>
          <a:endParaRPr lang="es-EC"/>
        </a:p>
      </dgm:t>
    </dgm:pt>
    <dgm:pt modelId="{83CB4D50-A8B1-402F-85BA-E3BB5C638773}" type="pres">
      <dgm:prSet presAssocID="{58AA8059-8B1D-4929-9667-798B9D1C9865}" presName="ChildAccent" presStyleLbl="solidFgAcc1" presStyleIdx="12" presStyleCnt="20"/>
      <dgm:spPr/>
      <dgm:t>
        <a:bodyPr/>
        <a:lstStyle/>
        <a:p>
          <a:endParaRPr lang="es-EC"/>
        </a:p>
      </dgm:t>
    </dgm:pt>
    <dgm:pt modelId="{D1167B35-EA97-487A-98A9-19637BCBC269}" type="pres">
      <dgm:prSet presAssocID="{58AA8059-8B1D-4929-9667-798B9D1C9865}" presName="Child" presStyleLbl="revTx" presStyleIdx="14" presStyleCnt="22">
        <dgm:presLayoutVars>
          <dgm:chMax val="0"/>
          <dgm:chPref val="0"/>
          <dgm:bulletEnabled val="1"/>
        </dgm:presLayoutVars>
      </dgm:prSet>
      <dgm:spPr/>
      <dgm:t>
        <a:bodyPr/>
        <a:lstStyle/>
        <a:p>
          <a:endParaRPr lang="es-EC"/>
        </a:p>
      </dgm:t>
    </dgm:pt>
    <dgm:pt modelId="{337854D6-BDF1-4394-8212-62450E57BE58}" type="pres">
      <dgm:prSet presAssocID="{CE16DC52-60F4-472D-9D63-E3E6A26DA5CE}" presName="childComposite" presStyleCnt="0">
        <dgm:presLayoutVars>
          <dgm:chMax val="0"/>
          <dgm:chPref val="0"/>
        </dgm:presLayoutVars>
      </dgm:prSet>
      <dgm:spPr/>
      <dgm:t>
        <a:bodyPr/>
        <a:lstStyle/>
        <a:p>
          <a:endParaRPr lang="es-EC"/>
        </a:p>
      </dgm:t>
    </dgm:pt>
    <dgm:pt modelId="{4028FE6E-A67B-4AD3-87BD-2AD2B69AB35B}" type="pres">
      <dgm:prSet presAssocID="{CE16DC52-60F4-472D-9D63-E3E6A26DA5CE}" presName="ChildAccent" presStyleLbl="solidFgAcc1" presStyleIdx="13" presStyleCnt="20"/>
      <dgm:spPr/>
      <dgm:t>
        <a:bodyPr/>
        <a:lstStyle/>
        <a:p>
          <a:endParaRPr lang="es-EC"/>
        </a:p>
      </dgm:t>
    </dgm:pt>
    <dgm:pt modelId="{B2464D4D-BCDD-45D3-B19F-565FF95C90C1}" type="pres">
      <dgm:prSet presAssocID="{CE16DC52-60F4-472D-9D63-E3E6A26DA5CE}" presName="Child" presStyleLbl="revTx" presStyleIdx="15" presStyleCnt="22">
        <dgm:presLayoutVars>
          <dgm:chMax val="0"/>
          <dgm:chPref val="0"/>
          <dgm:bulletEnabled val="1"/>
        </dgm:presLayoutVars>
      </dgm:prSet>
      <dgm:spPr/>
      <dgm:t>
        <a:bodyPr/>
        <a:lstStyle/>
        <a:p>
          <a:endParaRPr lang="es-EC"/>
        </a:p>
      </dgm:t>
    </dgm:pt>
    <dgm:pt modelId="{FAA738D4-E21F-4CB9-8DE3-A023AE30AAB5}" type="pres">
      <dgm:prSet presAssocID="{3787BD78-2FD2-439C-BD99-16C7352CDE22}" presName="childComposite" presStyleCnt="0">
        <dgm:presLayoutVars>
          <dgm:chMax val="0"/>
          <dgm:chPref val="0"/>
        </dgm:presLayoutVars>
      </dgm:prSet>
      <dgm:spPr/>
      <dgm:t>
        <a:bodyPr/>
        <a:lstStyle/>
        <a:p>
          <a:endParaRPr lang="es-EC"/>
        </a:p>
      </dgm:t>
    </dgm:pt>
    <dgm:pt modelId="{091ECE78-200A-4BB9-A0B5-D5FDFC96557F}" type="pres">
      <dgm:prSet presAssocID="{3787BD78-2FD2-439C-BD99-16C7352CDE22}" presName="ChildAccent" presStyleLbl="solidFgAcc1" presStyleIdx="14" presStyleCnt="20"/>
      <dgm:spPr/>
      <dgm:t>
        <a:bodyPr/>
        <a:lstStyle/>
        <a:p>
          <a:endParaRPr lang="es-EC"/>
        </a:p>
      </dgm:t>
    </dgm:pt>
    <dgm:pt modelId="{E309C433-9C6D-4CDA-A82D-86615EA9D148}" type="pres">
      <dgm:prSet presAssocID="{3787BD78-2FD2-439C-BD99-16C7352CDE22}" presName="Child" presStyleLbl="revTx" presStyleIdx="16" presStyleCnt="22">
        <dgm:presLayoutVars>
          <dgm:chMax val="0"/>
          <dgm:chPref val="0"/>
          <dgm:bulletEnabled val="1"/>
        </dgm:presLayoutVars>
      </dgm:prSet>
      <dgm:spPr/>
      <dgm:t>
        <a:bodyPr/>
        <a:lstStyle/>
        <a:p>
          <a:endParaRPr lang="es-EC"/>
        </a:p>
      </dgm:t>
    </dgm:pt>
    <dgm:pt modelId="{DA0BF517-2A78-4D5F-B8A5-8D1A301BCC07}" type="pres">
      <dgm:prSet presAssocID="{3B5D14F0-AE1A-48C6-80C8-DF9D96A5F457}" presName="childComposite" presStyleCnt="0">
        <dgm:presLayoutVars>
          <dgm:chMax val="0"/>
          <dgm:chPref val="0"/>
        </dgm:presLayoutVars>
      </dgm:prSet>
      <dgm:spPr/>
      <dgm:t>
        <a:bodyPr/>
        <a:lstStyle/>
        <a:p>
          <a:endParaRPr lang="es-EC"/>
        </a:p>
      </dgm:t>
    </dgm:pt>
    <dgm:pt modelId="{99633CA2-6677-4ADE-9776-D9A1370AFE3B}" type="pres">
      <dgm:prSet presAssocID="{3B5D14F0-AE1A-48C6-80C8-DF9D96A5F457}" presName="ChildAccent" presStyleLbl="solidFgAcc1" presStyleIdx="15" presStyleCnt="20"/>
      <dgm:spPr/>
      <dgm:t>
        <a:bodyPr/>
        <a:lstStyle/>
        <a:p>
          <a:endParaRPr lang="es-EC"/>
        </a:p>
      </dgm:t>
    </dgm:pt>
    <dgm:pt modelId="{4AF541D6-1A7C-4F39-86C4-DEBEC5E38974}" type="pres">
      <dgm:prSet presAssocID="{3B5D14F0-AE1A-48C6-80C8-DF9D96A5F457}" presName="Child" presStyleLbl="revTx" presStyleIdx="17" presStyleCnt="22">
        <dgm:presLayoutVars>
          <dgm:chMax val="0"/>
          <dgm:chPref val="0"/>
          <dgm:bulletEnabled val="1"/>
        </dgm:presLayoutVars>
      </dgm:prSet>
      <dgm:spPr/>
      <dgm:t>
        <a:bodyPr/>
        <a:lstStyle/>
        <a:p>
          <a:endParaRPr lang="es-EC"/>
        </a:p>
      </dgm:t>
    </dgm:pt>
    <dgm:pt modelId="{2DADDACC-A050-4D3B-A440-05EAE1850819}" type="pres">
      <dgm:prSet presAssocID="{5A1BB543-9747-4CAB-9522-6DA4E3A92BA0}" presName="childComposite" presStyleCnt="0">
        <dgm:presLayoutVars>
          <dgm:chMax val="0"/>
          <dgm:chPref val="0"/>
        </dgm:presLayoutVars>
      </dgm:prSet>
      <dgm:spPr/>
      <dgm:t>
        <a:bodyPr/>
        <a:lstStyle/>
        <a:p>
          <a:endParaRPr lang="es-EC"/>
        </a:p>
      </dgm:t>
    </dgm:pt>
    <dgm:pt modelId="{B80218CF-7AAF-49D5-8EC3-1E380F1D9AA2}" type="pres">
      <dgm:prSet presAssocID="{5A1BB543-9747-4CAB-9522-6DA4E3A92BA0}" presName="ChildAccent" presStyleLbl="solidFgAcc1" presStyleIdx="16" presStyleCnt="20"/>
      <dgm:spPr/>
      <dgm:t>
        <a:bodyPr/>
        <a:lstStyle/>
        <a:p>
          <a:endParaRPr lang="es-EC"/>
        </a:p>
      </dgm:t>
    </dgm:pt>
    <dgm:pt modelId="{EADF9B3B-5586-40EF-B32C-2526BED57478}" type="pres">
      <dgm:prSet presAssocID="{5A1BB543-9747-4CAB-9522-6DA4E3A92BA0}" presName="Child" presStyleLbl="revTx" presStyleIdx="18" presStyleCnt="22">
        <dgm:presLayoutVars>
          <dgm:chMax val="0"/>
          <dgm:chPref val="0"/>
          <dgm:bulletEnabled val="1"/>
        </dgm:presLayoutVars>
      </dgm:prSet>
      <dgm:spPr/>
      <dgm:t>
        <a:bodyPr/>
        <a:lstStyle/>
        <a:p>
          <a:endParaRPr lang="es-EC"/>
        </a:p>
      </dgm:t>
    </dgm:pt>
    <dgm:pt modelId="{9F527864-074E-4071-AFB1-92F41157F019}" type="pres">
      <dgm:prSet presAssocID="{B542C95F-0416-4727-92C0-E9D8A34047D0}" presName="childComposite" presStyleCnt="0">
        <dgm:presLayoutVars>
          <dgm:chMax val="0"/>
          <dgm:chPref val="0"/>
        </dgm:presLayoutVars>
      </dgm:prSet>
      <dgm:spPr/>
      <dgm:t>
        <a:bodyPr/>
        <a:lstStyle/>
        <a:p>
          <a:endParaRPr lang="es-EC"/>
        </a:p>
      </dgm:t>
    </dgm:pt>
    <dgm:pt modelId="{973CA96A-4DDE-4331-B308-FEC4ECE0A498}" type="pres">
      <dgm:prSet presAssocID="{B542C95F-0416-4727-92C0-E9D8A34047D0}" presName="ChildAccent" presStyleLbl="solidFgAcc1" presStyleIdx="17" presStyleCnt="20"/>
      <dgm:spPr/>
      <dgm:t>
        <a:bodyPr/>
        <a:lstStyle/>
        <a:p>
          <a:endParaRPr lang="es-EC"/>
        </a:p>
      </dgm:t>
    </dgm:pt>
    <dgm:pt modelId="{F9022AC3-56FE-48F9-ACEC-744CE0235CA0}" type="pres">
      <dgm:prSet presAssocID="{B542C95F-0416-4727-92C0-E9D8A34047D0}" presName="Child" presStyleLbl="revTx" presStyleIdx="19" presStyleCnt="22">
        <dgm:presLayoutVars>
          <dgm:chMax val="0"/>
          <dgm:chPref val="0"/>
          <dgm:bulletEnabled val="1"/>
        </dgm:presLayoutVars>
      </dgm:prSet>
      <dgm:spPr/>
      <dgm:t>
        <a:bodyPr/>
        <a:lstStyle/>
        <a:p>
          <a:endParaRPr lang="es-EC"/>
        </a:p>
      </dgm:t>
    </dgm:pt>
    <dgm:pt modelId="{CF3E90BD-EF96-442F-8587-4B99E87F000C}" type="pres">
      <dgm:prSet presAssocID="{4E4C9102-0E11-4D56-8E72-7748D6169997}" presName="childComposite" presStyleCnt="0">
        <dgm:presLayoutVars>
          <dgm:chMax val="0"/>
          <dgm:chPref val="0"/>
        </dgm:presLayoutVars>
      </dgm:prSet>
      <dgm:spPr/>
      <dgm:t>
        <a:bodyPr/>
        <a:lstStyle/>
        <a:p>
          <a:endParaRPr lang="es-EC"/>
        </a:p>
      </dgm:t>
    </dgm:pt>
    <dgm:pt modelId="{9871B0BB-0FC9-4113-9BD3-25B1F2EF4F21}" type="pres">
      <dgm:prSet presAssocID="{4E4C9102-0E11-4D56-8E72-7748D6169997}" presName="ChildAccent" presStyleLbl="solidFgAcc1" presStyleIdx="18" presStyleCnt="20"/>
      <dgm:spPr/>
      <dgm:t>
        <a:bodyPr/>
        <a:lstStyle/>
        <a:p>
          <a:endParaRPr lang="es-EC"/>
        </a:p>
      </dgm:t>
    </dgm:pt>
    <dgm:pt modelId="{D555131D-A75E-44F8-8CF0-99095219F8E5}" type="pres">
      <dgm:prSet presAssocID="{4E4C9102-0E11-4D56-8E72-7748D6169997}" presName="Child" presStyleLbl="revTx" presStyleIdx="20" presStyleCnt="22">
        <dgm:presLayoutVars>
          <dgm:chMax val="0"/>
          <dgm:chPref val="0"/>
          <dgm:bulletEnabled val="1"/>
        </dgm:presLayoutVars>
      </dgm:prSet>
      <dgm:spPr/>
      <dgm:t>
        <a:bodyPr/>
        <a:lstStyle/>
        <a:p>
          <a:endParaRPr lang="es-EC"/>
        </a:p>
      </dgm:t>
    </dgm:pt>
    <dgm:pt modelId="{C34CD639-2200-4EF6-BD42-E1B1BBB755C5}" type="pres">
      <dgm:prSet presAssocID="{0C08AF67-5A3E-414B-91F4-9E8616EC1DC4}" presName="childComposite" presStyleCnt="0">
        <dgm:presLayoutVars>
          <dgm:chMax val="0"/>
          <dgm:chPref val="0"/>
        </dgm:presLayoutVars>
      </dgm:prSet>
      <dgm:spPr/>
      <dgm:t>
        <a:bodyPr/>
        <a:lstStyle/>
        <a:p>
          <a:endParaRPr lang="es-EC"/>
        </a:p>
      </dgm:t>
    </dgm:pt>
    <dgm:pt modelId="{15CD394F-8D13-49EF-9CDC-3E6D794EB8F9}" type="pres">
      <dgm:prSet presAssocID="{0C08AF67-5A3E-414B-91F4-9E8616EC1DC4}" presName="ChildAccent" presStyleLbl="solidFgAcc1" presStyleIdx="19" presStyleCnt="20"/>
      <dgm:spPr/>
      <dgm:t>
        <a:bodyPr/>
        <a:lstStyle/>
        <a:p>
          <a:endParaRPr lang="es-EC"/>
        </a:p>
      </dgm:t>
    </dgm:pt>
    <dgm:pt modelId="{DBA541FE-4836-4F74-B12F-E7E4755A5736}" type="pres">
      <dgm:prSet presAssocID="{0C08AF67-5A3E-414B-91F4-9E8616EC1DC4}" presName="Child" presStyleLbl="revTx" presStyleIdx="21" presStyleCnt="22">
        <dgm:presLayoutVars>
          <dgm:chMax val="0"/>
          <dgm:chPref val="0"/>
          <dgm:bulletEnabled val="1"/>
        </dgm:presLayoutVars>
      </dgm:prSet>
      <dgm:spPr/>
      <dgm:t>
        <a:bodyPr/>
        <a:lstStyle/>
        <a:p>
          <a:endParaRPr lang="es-EC"/>
        </a:p>
      </dgm:t>
    </dgm:pt>
  </dgm:ptLst>
  <dgm:cxnLst>
    <dgm:cxn modelId="{205F169E-63C7-4854-A065-19B47807B78F}" srcId="{45FFA812-8A49-47A3-8BF4-386E765F7A76}" destId="{F7584890-A0AE-4285-8AE7-63B57C005888}" srcOrd="0" destOrd="0" parTransId="{53BD283D-9F01-45ED-B55A-EE8CD8B3CF5F}" sibTransId="{067DD525-6078-4429-A873-87AB3594F589}"/>
    <dgm:cxn modelId="{CD218AF3-740D-45EB-9221-E3BE791DAC66}" type="presOf" srcId="{4E4C9102-0E11-4D56-8E72-7748D6169997}" destId="{D555131D-A75E-44F8-8CF0-99095219F8E5}" srcOrd="0" destOrd="0" presId="urn:microsoft.com/office/officeart/2008/layout/SquareAccentList"/>
    <dgm:cxn modelId="{1C9E4899-5770-4D1C-96DB-CDFB5262A836}" type="presOf" srcId="{7B78D380-1999-4197-B1D7-74119C16515B}" destId="{370EFA2A-F262-402D-8481-51E37832AF40}" srcOrd="0" destOrd="0" presId="urn:microsoft.com/office/officeart/2008/layout/SquareAccentList"/>
    <dgm:cxn modelId="{84A0B684-EDB2-4591-A1E5-040A4C82550E}" type="presOf" srcId="{0C08AF67-5A3E-414B-91F4-9E8616EC1DC4}" destId="{DBA541FE-4836-4F74-B12F-E7E4755A5736}" srcOrd="0" destOrd="0" presId="urn:microsoft.com/office/officeart/2008/layout/SquareAccentList"/>
    <dgm:cxn modelId="{DC092D77-DA25-475F-A7A9-3E1BB5D51EFC}" srcId="{45FFA812-8A49-47A3-8BF4-386E765F7A76}" destId="{5A1BB543-9747-4CAB-9522-6DA4E3A92BA0}" srcOrd="6" destOrd="0" parTransId="{910D19F5-8A53-49A5-8C69-7E6EB5934920}" sibTransId="{29C0A1C1-A87B-45BC-964A-C831E9B86D76}"/>
    <dgm:cxn modelId="{BD0E0C7D-2ABD-4274-B7E4-487773C8EFB8}" srcId="{45FFA812-8A49-47A3-8BF4-386E765F7A76}" destId="{3787BD78-2FD2-439C-BD99-16C7352CDE22}" srcOrd="4" destOrd="0" parTransId="{6D3B1AE2-5B81-4702-AA3E-65393EF95CF0}" sibTransId="{86FE681F-66FC-41F9-ABA2-C5E53B30F949}"/>
    <dgm:cxn modelId="{709E338F-4D77-47CA-8330-B2E99B3C8267}" srcId="{45FFA812-8A49-47A3-8BF4-386E765F7A76}" destId="{4E4C9102-0E11-4D56-8E72-7748D6169997}" srcOrd="8" destOrd="0" parTransId="{9B050029-306B-4965-86E2-4A0F8907D9F1}" sibTransId="{DE4A966C-F088-493E-82CD-3F61646D71B7}"/>
    <dgm:cxn modelId="{44B2F91D-E80C-4CF8-A09C-C6A63472CCFF}" srcId="{8D343628-C2C4-42B6-B027-67CEBBA870A3}" destId="{8C52B58A-85A5-46D2-9DDC-806E4D030310}" srcOrd="4" destOrd="0" parTransId="{7919B5F7-DB18-4428-87BF-16CF51037BC9}" sibTransId="{F277412C-F65E-4710-9264-B5AA8E1E1B70}"/>
    <dgm:cxn modelId="{219FD484-C4C0-4E10-867E-4FD7E00E74E1}" type="presOf" srcId="{69D23A25-8D5B-4EE9-B3EB-445604A0D12B}" destId="{81922045-0044-459F-BF45-ADDED9BFEC96}" srcOrd="0" destOrd="0" presId="urn:microsoft.com/office/officeart/2008/layout/SquareAccentList"/>
    <dgm:cxn modelId="{7243A060-1450-4CFF-A195-C74B1F0244AE}" type="presOf" srcId="{CD0FAC83-802B-41FF-AB3F-7EBE3987125E}" destId="{02350C4D-4FD6-436D-B1EE-B9C529D6F4D3}" srcOrd="0" destOrd="0" presId="urn:microsoft.com/office/officeart/2008/layout/SquareAccentList"/>
    <dgm:cxn modelId="{02911D45-BBA1-42C5-814E-D6B8CEC69216}" srcId="{8D343628-C2C4-42B6-B027-67CEBBA870A3}" destId="{41CBFDB7-447E-484A-8E80-4BFA3F3FCFBE}" srcOrd="1" destOrd="0" parTransId="{4249BE26-0F29-45EE-8186-2C19C0DEAF87}" sibTransId="{45D38320-43D6-439A-89AA-33522FDE8D3F}"/>
    <dgm:cxn modelId="{A14CF3DB-4665-4C53-965D-EF5B2FDCD334}" srcId="{45FFA812-8A49-47A3-8BF4-386E765F7A76}" destId="{58AA8059-8B1D-4929-9667-798B9D1C9865}" srcOrd="2" destOrd="0" parTransId="{681D3288-826B-4DE8-81B6-EEAD5FAD9834}" sibTransId="{20931623-9F6C-4EA6-934A-F39BE350A07B}"/>
    <dgm:cxn modelId="{28A3343D-1689-4B5A-AB98-65DF1D5B9A24}" srcId="{8D343628-C2C4-42B6-B027-67CEBBA870A3}" destId="{69D23A25-8D5B-4EE9-B3EB-445604A0D12B}" srcOrd="7" destOrd="0" parTransId="{DA97F3E3-F910-4695-970A-703EAEA7B256}" sibTransId="{6DBC91D0-3990-46F5-82E9-A6EF4F1DB3A2}"/>
    <dgm:cxn modelId="{4EBD3B36-867B-4709-B3EE-8C733412A32D}" type="presOf" srcId="{827BFD47-A2E2-4A1C-8699-E0EEDCA0A71A}" destId="{E6C27B3D-5E8E-45F8-B214-B641CC58E10C}" srcOrd="0" destOrd="0" presId="urn:microsoft.com/office/officeart/2008/layout/SquareAccentList"/>
    <dgm:cxn modelId="{5D0EDBED-BCD1-45A4-B45F-B85EB1B6E221}" type="presOf" srcId="{8D343628-C2C4-42B6-B027-67CEBBA870A3}" destId="{459EA8B2-8520-4B48-93FE-E9FCCA938AA9}" srcOrd="0" destOrd="0" presId="urn:microsoft.com/office/officeart/2008/layout/SquareAccentList"/>
    <dgm:cxn modelId="{86E5F725-DACD-4B3E-8224-8C5B0087D66A}" type="presOf" srcId="{3787BD78-2FD2-439C-BD99-16C7352CDE22}" destId="{E309C433-9C6D-4CDA-A82D-86615EA9D148}" srcOrd="0" destOrd="0" presId="urn:microsoft.com/office/officeart/2008/layout/SquareAccentList"/>
    <dgm:cxn modelId="{DBAE2F81-BCEB-44F3-89D5-1C9F1D0AD7C7}" srcId="{45FFA812-8A49-47A3-8BF4-386E765F7A76}" destId="{49EAD73A-E290-4FC3-A24A-BB9AAD587FA0}" srcOrd="1" destOrd="0" parTransId="{9438CB3A-DC90-4A7C-BC43-D949899C0CFE}" sibTransId="{9012CC60-707E-46D9-8526-1FF129121551}"/>
    <dgm:cxn modelId="{CEFF1D3A-50F0-414C-A19B-8FD51D741F23}" srcId="{0353712C-B594-453B-B38A-B5DC029E0C88}" destId="{8D343628-C2C4-42B6-B027-67CEBBA870A3}" srcOrd="0" destOrd="0" parTransId="{83C63C0C-D258-4E6F-815C-363A0D598666}" sibTransId="{6F4AB902-9464-41F5-BFE6-5ABED6E03749}"/>
    <dgm:cxn modelId="{88F2AA84-8CF5-4F40-93FA-C60370E11E2A}" type="presOf" srcId="{49EAD73A-E290-4FC3-A24A-BB9AAD587FA0}" destId="{C4442255-4E13-47F4-9EDF-10E488973CE0}" srcOrd="0" destOrd="0" presId="urn:microsoft.com/office/officeart/2008/layout/SquareAccentList"/>
    <dgm:cxn modelId="{E2A5DC99-43B4-476B-B6D4-303BD05025F0}" type="presOf" srcId="{DA4FE091-F0E7-49B0-AC00-7D3F98959FBB}" destId="{11427628-79E2-49C6-8514-0590BB433074}" srcOrd="0" destOrd="0" presId="urn:microsoft.com/office/officeart/2008/layout/SquareAccentList"/>
    <dgm:cxn modelId="{191F7208-2A60-4A5F-8043-D66CEDB5AAFB}" srcId="{8D343628-C2C4-42B6-B027-67CEBBA870A3}" destId="{A1344D50-9151-4DF1-8614-DF5B49F47C50}" srcOrd="2" destOrd="0" parTransId="{E3C23667-DDAA-40A2-A7EE-30707331994E}" sibTransId="{F43E71DD-72FF-4E7D-8257-86BF6CE872E1}"/>
    <dgm:cxn modelId="{5F344DB0-CE2D-450E-BE86-08971CC58C86}" srcId="{0353712C-B594-453B-B38A-B5DC029E0C88}" destId="{45FFA812-8A49-47A3-8BF4-386E765F7A76}" srcOrd="1" destOrd="0" parTransId="{03EF1D9F-0F23-4B7A-9DA8-0B085A3949DF}" sibTransId="{6922A9A3-4761-4E83-BFDD-C18BB3BDB610}"/>
    <dgm:cxn modelId="{D91CE3E6-0163-4B8A-B1E5-AE1F95E5B088}" srcId="{8D343628-C2C4-42B6-B027-67CEBBA870A3}" destId="{CD0FAC83-802B-41FF-AB3F-7EBE3987125E}" srcOrd="9" destOrd="0" parTransId="{ED40332B-26B2-4EAC-A990-374DB6548671}" sibTransId="{1F5E8B60-406B-4DF6-A280-E12C6C36520E}"/>
    <dgm:cxn modelId="{4FFD1DAF-8867-4EFB-AA28-4F1E4FA02626}" srcId="{8D343628-C2C4-42B6-B027-67CEBBA870A3}" destId="{827BFD47-A2E2-4A1C-8699-E0EEDCA0A71A}" srcOrd="8" destOrd="0" parTransId="{0532AE99-4FC5-43CC-93DC-5BB1D2A5F4F8}" sibTransId="{891339E4-BB26-403C-83FA-69D31AFE3CFC}"/>
    <dgm:cxn modelId="{6E30DBF8-53CD-4B04-A6B9-D2C1AF01E1ED}" type="presOf" srcId="{F7584890-A0AE-4285-8AE7-63B57C005888}" destId="{FE38D245-097B-4AEF-BC79-5CD89629EF80}" srcOrd="0" destOrd="0" presId="urn:microsoft.com/office/officeart/2008/layout/SquareAccentList"/>
    <dgm:cxn modelId="{DF6CF26C-D3B2-4643-98B3-F7B235FA8D2F}" type="presOf" srcId="{0353712C-B594-453B-B38A-B5DC029E0C88}" destId="{0EBD85F4-9AFE-46F1-B07B-894C3E635DC3}" srcOrd="0" destOrd="0" presId="urn:microsoft.com/office/officeart/2008/layout/SquareAccentList"/>
    <dgm:cxn modelId="{46C4ED7D-458C-4C4F-8CFD-90F3CDD2485F}" srcId="{45FFA812-8A49-47A3-8BF4-386E765F7A76}" destId="{0C08AF67-5A3E-414B-91F4-9E8616EC1DC4}" srcOrd="9" destOrd="0" parTransId="{AA76D9BF-29F6-4B99-AE1F-35022770A1A7}" sibTransId="{1168C13B-6BB0-4FFE-91E0-491965BF1514}"/>
    <dgm:cxn modelId="{F395093E-91EB-4783-8187-DEE525486AC9}" srcId="{8D343628-C2C4-42B6-B027-67CEBBA870A3}" destId="{7B78D380-1999-4197-B1D7-74119C16515B}" srcOrd="6" destOrd="0" parTransId="{BA363E77-C64B-4BE4-89C9-1F615E61BC06}" sibTransId="{762BC9EC-AA88-4DEB-AF0D-D59BCFA39E16}"/>
    <dgm:cxn modelId="{BC75509F-1129-4BD9-85D1-2DCF905E44AC}" srcId="{45FFA812-8A49-47A3-8BF4-386E765F7A76}" destId="{CE16DC52-60F4-472D-9D63-E3E6A26DA5CE}" srcOrd="3" destOrd="0" parTransId="{8F139C7F-6F1E-4402-946C-7303CD462842}" sibTransId="{9E65D40C-1934-4E04-9A40-412A0CEC0696}"/>
    <dgm:cxn modelId="{D569207D-E365-4D5F-9C23-9AE381511BA1}" srcId="{45FFA812-8A49-47A3-8BF4-386E765F7A76}" destId="{3B5D14F0-AE1A-48C6-80C8-DF9D96A5F457}" srcOrd="5" destOrd="0" parTransId="{449E8624-7CF9-4B12-8DB9-D84D757D82E4}" sibTransId="{F8EF9D2A-068F-4E40-868C-40B8CB906BD8}"/>
    <dgm:cxn modelId="{A1A54FFD-6C72-4C0C-A9B7-BE283F3FCE7F}" type="presOf" srcId="{A1344D50-9151-4DF1-8614-DF5B49F47C50}" destId="{C085BEDF-97DE-447A-B3E9-6FF7F361E4D4}" srcOrd="0" destOrd="0" presId="urn:microsoft.com/office/officeart/2008/layout/SquareAccentList"/>
    <dgm:cxn modelId="{9BEC5297-2248-4F96-AA25-B0880A611E6F}" type="presOf" srcId="{3B5D14F0-AE1A-48C6-80C8-DF9D96A5F457}" destId="{4AF541D6-1A7C-4F39-86C4-DEBEC5E38974}" srcOrd="0" destOrd="0" presId="urn:microsoft.com/office/officeart/2008/layout/SquareAccentList"/>
    <dgm:cxn modelId="{72403678-81E9-420B-A0F4-CC50C7213DD6}" srcId="{8D343628-C2C4-42B6-B027-67CEBBA870A3}" destId="{DA4FE091-F0E7-49B0-AC00-7D3F98959FBB}" srcOrd="3" destOrd="0" parTransId="{B4F8FE74-4470-44F2-BBBC-F854BE822D35}" sibTransId="{69C3FF8E-9625-414F-928E-5F5F04BF64CE}"/>
    <dgm:cxn modelId="{0F68D11A-15CC-4C72-B6F5-5DD50DCC4F4B}" type="presOf" srcId="{45FFA812-8A49-47A3-8BF4-386E765F7A76}" destId="{C771F09D-CF2E-4D28-A6AE-8F1D1AA32D93}" srcOrd="0" destOrd="0" presId="urn:microsoft.com/office/officeart/2008/layout/SquareAccentList"/>
    <dgm:cxn modelId="{32C823C2-BC0C-4CB4-84DC-5AAC7AE16E91}" srcId="{45FFA812-8A49-47A3-8BF4-386E765F7A76}" destId="{B542C95F-0416-4727-92C0-E9D8A34047D0}" srcOrd="7" destOrd="0" parTransId="{7729C824-FAB5-41B3-8F88-8D98AB1BA79B}" sibTransId="{A98DB0CB-C7CF-406F-9D6D-8A4F23B83BEF}"/>
    <dgm:cxn modelId="{673DD854-8B15-4762-B9F4-E274A415E97C}" srcId="{8D343628-C2C4-42B6-B027-67CEBBA870A3}" destId="{E0372A29-D503-4B5E-A88F-CC436D84A3D4}" srcOrd="0" destOrd="0" parTransId="{7FE1F761-9E6A-4C5B-A21D-C06E6C528812}" sibTransId="{C7F0271D-185C-4AE6-8D71-4952EE189AFB}"/>
    <dgm:cxn modelId="{AF134195-CD37-44DE-9E4B-13F1E3586DFE}" srcId="{8D343628-C2C4-42B6-B027-67CEBBA870A3}" destId="{D025D0FE-7DE2-447A-B0A2-1BDC5B1C574C}" srcOrd="5" destOrd="0" parTransId="{3017C2D2-C189-43E1-A951-6F7B1008FE80}" sibTransId="{5A96AA55-A1A3-4CA8-9154-A44A306CC17D}"/>
    <dgm:cxn modelId="{C7E1AD80-C508-4568-904C-16CB97C714A5}" type="presOf" srcId="{D025D0FE-7DE2-447A-B0A2-1BDC5B1C574C}" destId="{18658E3B-D521-43AB-AC14-4435801D084F}" srcOrd="0" destOrd="0" presId="urn:microsoft.com/office/officeart/2008/layout/SquareAccentList"/>
    <dgm:cxn modelId="{6F8885BD-B1E8-4F0C-939D-9D060440B9DB}" type="presOf" srcId="{CE16DC52-60F4-472D-9D63-E3E6A26DA5CE}" destId="{B2464D4D-BCDD-45D3-B19F-565FF95C90C1}" srcOrd="0" destOrd="0" presId="urn:microsoft.com/office/officeart/2008/layout/SquareAccentList"/>
    <dgm:cxn modelId="{FCCFBA37-533A-4737-B36D-0D7AB569EC12}" type="presOf" srcId="{41CBFDB7-447E-484A-8E80-4BFA3F3FCFBE}" destId="{A3A58B59-A688-4637-B284-801766F99BF5}" srcOrd="0" destOrd="0" presId="urn:microsoft.com/office/officeart/2008/layout/SquareAccentList"/>
    <dgm:cxn modelId="{AB4D5C10-CCD9-4A90-AD8F-4731920EFD33}" type="presOf" srcId="{58AA8059-8B1D-4929-9667-798B9D1C9865}" destId="{D1167B35-EA97-487A-98A9-19637BCBC269}" srcOrd="0" destOrd="0" presId="urn:microsoft.com/office/officeart/2008/layout/SquareAccentList"/>
    <dgm:cxn modelId="{4AF30E07-4706-44AA-8C7B-81F57CCF2DB3}" type="presOf" srcId="{8C52B58A-85A5-46D2-9DDC-806E4D030310}" destId="{F94152B4-F8B0-4BAF-B2CC-4D354BE45D5D}" srcOrd="0" destOrd="0" presId="urn:microsoft.com/office/officeart/2008/layout/SquareAccentList"/>
    <dgm:cxn modelId="{8281A72D-D66B-4BE6-B1D1-57C27A16CFE9}" type="presOf" srcId="{E0372A29-D503-4B5E-A88F-CC436D84A3D4}" destId="{68C63564-31E8-4C94-8E87-3A8BF7795369}" srcOrd="0" destOrd="0" presId="urn:microsoft.com/office/officeart/2008/layout/SquareAccentList"/>
    <dgm:cxn modelId="{8F4EA36A-AAA3-4A0F-A9E7-A316F1E6A081}" type="presOf" srcId="{B542C95F-0416-4727-92C0-E9D8A34047D0}" destId="{F9022AC3-56FE-48F9-ACEC-744CE0235CA0}" srcOrd="0" destOrd="0" presId="urn:microsoft.com/office/officeart/2008/layout/SquareAccentList"/>
    <dgm:cxn modelId="{72E6EAFC-7A3F-4CB4-9C95-DDF4860A6EBD}" type="presOf" srcId="{5A1BB543-9747-4CAB-9522-6DA4E3A92BA0}" destId="{EADF9B3B-5586-40EF-B32C-2526BED57478}" srcOrd="0" destOrd="0" presId="urn:microsoft.com/office/officeart/2008/layout/SquareAccentList"/>
    <dgm:cxn modelId="{D87FB8DF-8C27-42CF-A553-567967774161}" type="presParOf" srcId="{0EBD85F4-9AFE-46F1-B07B-894C3E635DC3}" destId="{A09357C8-BF45-4427-A84A-7DE1385DF1FA}" srcOrd="0" destOrd="0" presId="urn:microsoft.com/office/officeart/2008/layout/SquareAccentList"/>
    <dgm:cxn modelId="{995EC04C-5E30-4F44-9632-274C220670CF}" type="presParOf" srcId="{A09357C8-BF45-4427-A84A-7DE1385DF1FA}" destId="{90677D63-884A-4A97-BAD5-8B12A0C509B6}" srcOrd="0" destOrd="0" presId="urn:microsoft.com/office/officeart/2008/layout/SquareAccentList"/>
    <dgm:cxn modelId="{741D663D-BCE0-422E-B648-AB85525D9BC5}" type="presParOf" srcId="{90677D63-884A-4A97-BAD5-8B12A0C509B6}" destId="{4E31D386-7426-4D56-8C62-B7799BA0FE63}" srcOrd="0" destOrd="0" presId="urn:microsoft.com/office/officeart/2008/layout/SquareAccentList"/>
    <dgm:cxn modelId="{FC1B7CD0-8AB2-427D-BC56-0DAEF5DD9C0A}" type="presParOf" srcId="{90677D63-884A-4A97-BAD5-8B12A0C509B6}" destId="{2181B8D9-C12F-49DB-B37D-0ECB21987F98}" srcOrd="1" destOrd="0" presId="urn:microsoft.com/office/officeart/2008/layout/SquareAccentList"/>
    <dgm:cxn modelId="{7ACBD029-5317-48A0-AC9C-06FE566294FA}" type="presParOf" srcId="{90677D63-884A-4A97-BAD5-8B12A0C509B6}" destId="{459EA8B2-8520-4B48-93FE-E9FCCA938AA9}" srcOrd="2" destOrd="0" presId="urn:microsoft.com/office/officeart/2008/layout/SquareAccentList"/>
    <dgm:cxn modelId="{D7EC8619-B7B7-4590-8410-CC46A0AE75DE}" type="presParOf" srcId="{A09357C8-BF45-4427-A84A-7DE1385DF1FA}" destId="{C760BD49-5D76-4218-9FF6-86A653649082}" srcOrd="1" destOrd="0" presId="urn:microsoft.com/office/officeart/2008/layout/SquareAccentList"/>
    <dgm:cxn modelId="{BDB167A2-E941-4266-9575-7DB702BAEEC6}" type="presParOf" srcId="{C760BD49-5D76-4218-9FF6-86A653649082}" destId="{C28DBBEE-61A0-4185-A1B9-1888C394B134}" srcOrd="0" destOrd="0" presId="urn:microsoft.com/office/officeart/2008/layout/SquareAccentList"/>
    <dgm:cxn modelId="{88337D13-9180-4E3D-BC2F-844527A469E7}" type="presParOf" srcId="{C28DBBEE-61A0-4185-A1B9-1888C394B134}" destId="{934E1585-BA81-4EDD-A82E-6066EF574777}" srcOrd="0" destOrd="0" presId="urn:microsoft.com/office/officeart/2008/layout/SquareAccentList"/>
    <dgm:cxn modelId="{7554F847-DAC7-4783-934E-A1BF2118A0A1}" type="presParOf" srcId="{C28DBBEE-61A0-4185-A1B9-1888C394B134}" destId="{68C63564-31E8-4C94-8E87-3A8BF7795369}" srcOrd="1" destOrd="0" presId="urn:microsoft.com/office/officeart/2008/layout/SquareAccentList"/>
    <dgm:cxn modelId="{71932A7A-CB1B-4856-9115-10CEA668C6F1}" type="presParOf" srcId="{C760BD49-5D76-4218-9FF6-86A653649082}" destId="{DCA5C8D1-B428-4064-B87F-69FC3687C887}" srcOrd="1" destOrd="0" presId="urn:microsoft.com/office/officeart/2008/layout/SquareAccentList"/>
    <dgm:cxn modelId="{4ECE92AB-5451-433A-B4E2-B792819D44BE}" type="presParOf" srcId="{DCA5C8D1-B428-4064-B87F-69FC3687C887}" destId="{4CA6E7A0-97A5-4460-9766-C43D5A4402CB}" srcOrd="0" destOrd="0" presId="urn:microsoft.com/office/officeart/2008/layout/SquareAccentList"/>
    <dgm:cxn modelId="{2BA3302D-252D-4F72-80A1-096173761691}" type="presParOf" srcId="{DCA5C8D1-B428-4064-B87F-69FC3687C887}" destId="{A3A58B59-A688-4637-B284-801766F99BF5}" srcOrd="1" destOrd="0" presId="urn:microsoft.com/office/officeart/2008/layout/SquareAccentList"/>
    <dgm:cxn modelId="{654173B9-2B26-4415-A952-835EF693C1F5}" type="presParOf" srcId="{C760BD49-5D76-4218-9FF6-86A653649082}" destId="{A332ED6C-01AE-456D-BA13-AF9874F18FCF}" srcOrd="2" destOrd="0" presId="urn:microsoft.com/office/officeart/2008/layout/SquareAccentList"/>
    <dgm:cxn modelId="{5866AE7F-2E20-479F-B758-FCF6A67DC46A}" type="presParOf" srcId="{A332ED6C-01AE-456D-BA13-AF9874F18FCF}" destId="{1864358A-47E8-48E8-A0CB-9AF99989689B}" srcOrd="0" destOrd="0" presId="urn:microsoft.com/office/officeart/2008/layout/SquareAccentList"/>
    <dgm:cxn modelId="{2E671C46-E203-46CE-BD29-1D544BDDC86B}" type="presParOf" srcId="{A332ED6C-01AE-456D-BA13-AF9874F18FCF}" destId="{C085BEDF-97DE-447A-B3E9-6FF7F361E4D4}" srcOrd="1" destOrd="0" presId="urn:microsoft.com/office/officeart/2008/layout/SquareAccentList"/>
    <dgm:cxn modelId="{6E2BA183-D8EF-4352-8E35-FB44968ABDC9}" type="presParOf" srcId="{C760BD49-5D76-4218-9FF6-86A653649082}" destId="{641FDD11-5693-49F4-827E-A93A8295DE69}" srcOrd="3" destOrd="0" presId="urn:microsoft.com/office/officeart/2008/layout/SquareAccentList"/>
    <dgm:cxn modelId="{BD10E366-1C2C-4B24-BAAA-14CEDBD45842}" type="presParOf" srcId="{641FDD11-5693-49F4-827E-A93A8295DE69}" destId="{B2EF03E7-1DC4-4BF8-A114-6CABEFD1356C}" srcOrd="0" destOrd="0" presId="urn:microsoft.com/office/officeart/2008/layout/SquareAccentList"/>
    <dgm:cxn modelId="{41BD17F3-CC51-4538-A4F3-F84763D79236}" type="presParOf" srcId="{641FDD11-5693-49F4-827E-A93A8295DE69}" destId="{11427628-79E2-49C6-8514-0590BB433074}" srcOrd="1" destOrd="0" presId="urn:microsoft.com/office/officeart/2008/layout/SquareAccentList"/>
    <dgm:cxn modelId="{6B3010F8-0477-4694-9A74-0F29FD608915}" type="presParOf" srcId="{C760BD49-5D76-4218-9FF6-86A653649082}" destId="{FF03C4C5-7F7F-40F8-B4C1-966FCC9404E4}" srcOrd="4" destOrd="0" presId="urn:microsoft.com/office/officeart/2008/layout/SquareAccentList"/>
    <dgm:cxn modelId="{69F371D5-BB90-407E-9ED5-F58676C5CFD5}" type="presParOf" srcId="{FF03C4C5-7F7F-40F8-B4C1-966FCC9404E4}" destId="{8CDC0F70-3A5F-4D7C-9234-71F672DBA01F}" srcOrd="0" destOrd="0" presId="urn:microsoft.com/office/officeart/2008/layout/SquareAccentList"/>
    <dgm:cxn modelId="{D7935057-CF50-4BD6-B3FB-65E3C531888F}" type="presParOf" srcId="{FF03C4C5-7F7F-40F8-B4C1-966FCC9404E4}" destId="{F94152B4-F8B0-4BAF-B2CC-4D354BE45D5D}" srcOrd="1" destOrd="0" presId="urn:microsoft.com/office/officeart/2008/layout/SquareAccentList"/>
    <dgm:cxn modelId="{CEE0D670-B2A0-4982-8D9E-CB53E03A671B}" type="presParOf" srcId="{C760BD49-5D76-4218-9FF6-86A653649082}" destId="{FC1CB7DE-BA6E-4D2D-BA79-3325333BDC06}" srcOrd="5" destOrd="0" presId="urn:microsoft.com/office/officeart/2008/layout/SquareAccentList"/>
    <dgm:cxn modelId="{7CCA8D84-739C-4D48-B9F7-DEF602759B91}" type="presParOf" srcId="{FC1CB7DE-BA6E-4D2D-BA79-3325333BDC06}" destId="{38F4D0B7-657B-4896-AB41-3DB3D999D14A}" srcOrd="0" destOrd="0" presId="urn:microsoft.com/office/officeart/2008/layout/SquareAccentList"/>
    <dgm:cxn modelId="{CE9ECCD4-A896-4AC7-8ACA-0BA4BF6136D0}" type="presParOf" srcId="{FC1CB7DE-BA6E-4D2D-BA79-3325333BDC06}" destId="{18658E3B-D521-43AB-AC14-4435801D084F}" srcOrd="1" destOrd="0" presId="urn:microsoft.com/office/officeart/2008/layout/SquareAccentList"/>
    <dgm:cxn modelId="{1C62A523-8051-43F2-884D-328185381C1E}" type="presParOf" srcId="{C760BD49-5D76-4218-9FF6-86A653649082}" destId="{2B886DC2-80DE-44AA-86E9-4EF06AA7B0E2}" srcOrd="6" destOrd="0" presId="urn:microsoft.com/office/officeart/2008/layout/SquareAccentList"/>
    <dgm:cxn modelId="{5632E00A-63F6-44A7-B6FB-19B1EC87AC0D}" type="presParOf" srcId="{2B886DC2-80DE-44AA-86E9-4EF06AA7B0E2}" destId="{58E541E7-BE94-446B-83D1-26F85BBF4D40}" srcOrd="0" destOrd="0" presId="urn:microsoft.com/office/officeart/2008/layout/SquareAccentList"/>
    <dgm:cxn modelId="{FA370F80-185F-4B9B-9CBF-510635BF34E7}" type="presParOf" srcId="{2B886DC2-80DE-44AA-86E9-4EF06AA7B0E2}" destId="{370EFA2A-F262-402D-8481-51E37832AF40}" srcOrd="1" destOrd="0" presId="urn:microsoft.com/office/officeart/2008/layout/SquareAccentList"/>
    <dgm:cxn modelId="{A48055D5-0909-40CB-B07D-6F13445F0458}" type="presParOf" srcId="{C760BD49-5D76-4218-9FF6-86A653649082}" destId="{D90EB7A1-893E-4EE4-83AC-615FB5AD6BFC}" srcOrd="7" destOrd="0" presId="urn:microsoft.com/office/officeart/2008/layout/SquareAccentList"/>
    <dgm:cxn modelId="{CCF9539E-3405-4383-BE39-5A32E329D4B2}" type="presParOf" srcId="{D90EB7A1-893E-4EE4-83AC-615FB5AD6BFC}" destId="{CE6ADDCF-014D-4551-95AD-08D4C3DD88D3}" srcOrd="0" destOrd="0" presId="urn:microsoft.com/office/officeart/2008/layout/SquareAccentList"/>
    <dgm:cxn modelId="{60EF640C-FC56-4C43-B915-E2B4B6AD493E}" type="presParOf" srcId="{D90EB7A1-893E-4EE4-83AC-615FB5AD6BFC}" destId="{81922045-0044-459F-BF45-ADDED9BFEC96}" srcOrd="1" destOrd="0" presId="urn:microsoft.com/office/officeart/2008/layout/SquareAccentList"/>
    <dgm:cxn modelId="{CA521B54-DE3A-4D4C-A877-8204362EBE1E}" type="presParOf" srcId="{C760BD49-5D76-4218-9FF6-86A653649082}" destId="{48879F96-B00A-4B97-8FFA-728CE1C241F1}" srcOrd="8" destOrd="0" presId="urn:microsoft.com/office/officeart/2008/layout/SquareAccentList"/>
    <dgm:cxn modelId="{9CAAF777-6847-4D56-95CD-C09D74DFAE2C}" type="presParOf" srcId="{48879F96-B00A-4B97-8FFA-728CE1C241F1}" destId="{B306A9BE-C7D0-49B1-BC9E-E583B2F50349}" srcOrd="0" destOrd="0" presId="urn:microsoft.com/office/officeart/2008/layout/SquareAccentList"/>
    <dgm:cxn modelId="{1B852C71-D53E-45D3-8FD3-DE3A032D550D}" type="presParOf" srcId="{48879F96-B00A-4B97-8FFA-728CE1C241F1}" destId="{E6C27B3D-5E8E-45F8-B214-B641CC58E10C}" srcOrd="1" destOrd="0" presId="urn:microsoft.com/office/officeart/2008/layout/SquareAccentList"/>
    <dgm:cxn modelId="{DF2CDE75-C578-4509-B61C-436444DE583D}" type="presParOf" srcId="{C760BD49-5D76-4218-9FF6-86A653649082}" destId="{E1CC2015-23E8-4B47-BF27-6A07EBE3B2EC}" srcOrd="9" destOrd="0" presId="urn:microsoft.com/office/officeart/2008/layout/SquareAccentList"/>
    <dgm:cxn modelId="{83ABF7D7-9EE7-4688-A85A-A347A95D048F}" type="presParOf" srcId="{E1CC2015-23E8-4B47-BF27-6A07EBE3B2EC}" destId="{34038896-4E0A-4955-9194-017EA178E1C8}" srcOrd="0" destOrd="0" presId="urn:microsoft.com/office/officeart/2008/layout/SquareAccentList"/>
    <dgm:cxn modelId="{587EE7F4-6001-4EC0-8BB1-B38454412141}" type="presParOf" srcId="{E1CC2015-23E8-4B47-BF27-6A07EBE3B2EC}" destId="{02350C4D-4FD6-436D-B1EE-B9C529D6F4D3}" srcOrd="1" destOrd="0" presId="urn:microsoft.com/office/officeart/2008/layout/SquareAccentList"/>
    <dgm:cxn modelId="{9A88C20B-6EAC-41BA-AB26-F14F3852DAC9}" type="presParOf" srcId="{0EBD85F4-9AFE-46F1-B07B-894C3E635DC3}" destId="{6AAB8646-4111-428F-A25C-61FA84E50C30}" srcOrd="1" destOrd="0" presId="urn:microsoft.com/office/officeart/2008/layout/SquareAccentList"/>
    <dgm:cxn modelId="{67B5C4F9-BFBD-40B6-B38A-32BA742C4FA0}" type="presParOf" srcId="{6AAB8646-4111-428F-A25C-61FA84E50C30}" destId="{69ABEBD0-BF84-4A7A-A20B-E3A76739718E}" srcOrd="0" destOrd="0" presId="urn:microsoft.com/office/officeart/2008/layout/SquareAccentList"/>
    <dgm:cxn modelId="{AC99236C-4B53-4671-80DB-27500E4C6209}" type="presParOf" srcId="{69ABEBD0-BF84-4A7A-A20B-E3A76739718E}" destId="{A7BB17B7-5055-4B70-BD44-F284DDF76714}" srcOrd="0" destOrd="0" presId="urn:microsoft.com/office/officeart/2008/layout/SquareAccentList"/>
    <dgm:cxn modelId="{D86AEFA8-42AB-40D0-8126-8B1C0BC4EFD8}" type="presParOf" srcId="{69ABEBD0-BF84-4A7A-A20B-E3A76739718E}" destId="{2923509C-63EE-482B-B4B1-CED430EE00D6}" srcOrd="1" destOrd="0" presId="urn:microsoft.com/office/officeart/2008/layout/SquareAccentList"/>
    <dgm:cxn modelId="{23293781-E411-4098-AE38-F1309F3A36D4}" type="presParOf" srcId="{69ABEBD0-BF84-4A7A-A20B-E3A76739718E}" destId="{C771F09D-CF2E-4D28-A6AE-8F1D1AA32D93}" srcOrd="2" destOrd="0" presId="urn:microsoft.com/office/officeart/2008/layout/SquareAccentList"/>
    <dgm:cxn modelId="{4FF27AD7-93A7-41A4-BFF1-506F31F1F63C}" type="presParOf" srcId="{6AAB8646-4111-428F-A25C-61FA84E50C30}" destId="{25BB77A9-6236-4A36-B9A5-3DF1A052A911}" srcOrd="1" destOrd="0" presId="urn:microsoft.com/office/officeart/2008/layout/SquareAccentList"/>
    <dgm:cxn modelId="{0A4F7073-169B-45E2-809E-661B1C5E782B}" type="presParOf" srcId="{25BB77A9-6236-4A36-B9A5-3DF1A052A911}" destId="{3A242854-626E-4DB4-B6EA-001236C5E950}" srcOrd="0" destOrd="0" presId="urn:microsoft.com/office/officeart/2008/layout/SquareAccentList"/>
    <dgm:cxn modelId="{A3E5867D-0896-49AB-8758-8A56E3753796}" type="presParOf" srcId="{3A242854-626E-4DB4-B6EA-001236C5E950}" destId="{98B2AD7B-ECA2-4D50-9110-73E585F1FA18}" srcOrd="0" destOrd="0" presId="urn:microsoft.com/office/officeart/2008/layout/SquareAccentList"/>
    <dgm:cxn modelId="{E84E648E-0707-4ADE-80C7-FA2F9A924369}" type="presParOf" srcId="{3A242854-626E-4DB4-B6EA-001236C5E950}" destId="{FE38D245-097B-4AEF-BC79-5CD89629EF80}" srcOrd="1" destOrd="0" presId="urn:microsoft.com/office/officeart/2008/layout/SquareAccentList"/>
    <dgm:cxn modelId="{C23B5AB8-3137-4582-84EE-A0EDBB9CB82C}" type="presParOf" srcId="{25BB77A9-6236-4A36-B9A5-3DF1A052A911}" destId="{A381F8AA-9A84-4C75-96C6-C5A71B77EAED}" srcOrd="1" destOrd="0" presId="urn:microsoft.com/office/officeart/2008/layout/SquareAccentList"/>
    <dgm:cxn modelId="{97075853-F8BA-45BE-9798-82ABA30CC64A}" type="presParOf" srcId="{A381F8AA-9A84-4C75-96C6-C5A71B77EAED}" destId="{8307C666-2E9A-4A88-9244-4C771863AF04}" srcOrd="0" destOrd="0" presId="urn:microsoft.com/office/officeart/2008/layout/SquareAccentList"/>
    <dgm:cxn modelId="{B8A9128B-8FE4-4A8D-B368-F788B1B201E8}" type="presParOf" srcId="{A381F8AA-9A84-4C75-96C6-C5A71B77EAED}" destId="{C4442255-4E13-47F4-9EDF-10E488973CE0}" srcOrd="1" destOrd="0" presId="urn:microsoft.com/office/officeart/2008/layout/SquareAccentList"/>
    <dgm:cxn modelId="{7DA7535E-9408-4ED2-91B3-E7090D7C54A2}" type="presParOf" srcId="{25BB77A9-6236-4A36-B9A5-3DF1A052A911}" destId="{1E726217-0DBD-4600-97DF-CC195ACDCD44}" srcOrd="2" destOrd="0" presId="urn:microsoft.com/office/officeart/2008/layout/SquareAccentList"/>
    <dgm:cxn modelId="{2A507C01-C5CD-426E-9BE7-CDB47EC9551D}" type="presParOf" srcId="{1E726217-0DBD-4600-97DF-CC195ACDCD44}" destId="{83CB4D50-A8B1-402F-85BA-E3BB5C638773}" srcOrd="0" destOrd="0" presId="urn:microsoft.com/office/officeart/2008/layout/SquareAccentList"/>
    <dgm:cxn modelId="{97830C22-72CA-484B-ACF3-7550D5182284}" type="presParOf" srcId="{1E726217-0DBD-4600-97DF-CC195ACDCD44}" destId="{D1167B35-EA97-487A-98A9-19637BCBC269}" srcOrd="1" destOrd="0" presId="urn:microsoft.com/office/officeart/2008/layout/SquareAccentList"/>
    <dgm:cxn modelId="{D5736C66-0947-4E57-853F-94B680B46342}" type="presParOf" srcId="{25BB77A9-6236-4A36-B9A5-3DF1A052A911}" destId="{337854D6-BDF1-4394-8212-62450E57BE58}" srcOrd="3" destOrd="0" presId="urn:microsoft.com/office/officeart/2008/layout/SquareAccentList"/>
    <dgm:cxn modelId="{60774309-C163-4EA0-A735-89706EAEAA4B}" type="presParOf" srcId="{337854D6-BDF1-4394-8212-62450E57BE58}" destId="{4028FE6E-A67B-4AD3-87BD-2AD2B69AB35B}" srcOrd="0" destOrd="0" presId="urn:microsoft.com/office/officeart/2008/layout/SquareAccentList"/>
    <dgm:cxn modelId="{FC51E0A7-BB1B-41BF-9B50-7FB0B0A24B54}" type="presParOf" srcId="{337854D6-BDF1-4394-8212-62450E57BE58}" destId="{B2464D4D-BCDD-45D3-B19F-565FF95C90C1}" srcOrd="1" destOrd="0" presId="urn:microsoft.com/office/officeart/2008/layout/SquareAccentList"/>
    <dgm:cxn modelId="{8E741F9B-59EC-48D1-BA81-A13CB2A82CA9}" type="presParOf" srcId="{25BB77A9-6236-4A36-B9A5-3DF1A052A911}" destId="{FAA738D4-E21F-4CB9-8DE3-A023AE30AAB5}" srcOrd="4" destOrd="0" presId="urn:microsoft.com/office/officeart/2008/layout/SquareAccentList"/>
    <dgm:cxn modelId="{B9A697B1-11B0-4AFE-8DEA-428C3A52C6A6}" type="presParOf" srcId="{FAA738D4-E21F-4CB9-8DE3-A023AE30AAB5}" destId="{091ECE78-200A-4BB9-A0B5-D5FDFC96557F}" srcOrd="0" destOrd="0" presId="urn:microsoft.com/office/officeart/2008/layout/SquareAccentList"/>
    <dgm:cxn modelId="{4909952C-F17A-4DEB-88F2-4B7AD6E9C554}" type="presParOf" srcId="{FAA738D4-E21F-4CB9-8DE3-A023AE30AAB5}" destId="{E309C433-9C6D-4CDA-A82D-86615EA9D148}" srcOrd="1" destOrd="0" presId="urn:microsoft.com/office/officeart/2008/layout/SquareAccentList"/>
    <dgm:cxn modelId="{0202D25D-46F9-4203-8A50-BCAB2A4353C6}" type="presParOf" srcId="{25BB77A9-6236-4A36-B9A5-3DF1A052A911}" destId="{DA0BF517-2A78-4D5F-B8A5-8D1A301BCC07}" srcOrd="5" destOrd="0" presId="urn:microsoft.com/office/officeart/2008/layout/SquareAccentList"/>
    <dgm:cxn modelId="{203CB3EC-7826-4973-A636-78ED93E6FCE3}" type="presParOf" srcId="{DA0BF517-2A78-4D5F-B8A5-8D1A301BCC07}" destId="{99633CA2-6677-4ADE-9776-D9A1370AFE3B}" srcOrd="0" destOrd="0" presId="urn:microsoft.com/office/officeart/2008/layout/SquareAccentList"/>
    <dgm:cxn modelId="{A833828C-7333-457D-8AD2-E1A8F43D46F9}" type="presParOf" srcId="{DA0BF517-2A78-4D5F-B8A5-8D1A301BCC07}" destId="{4AF541D6-1A7C-4F39-86C4-DEBEC5E38974}" srcOrd="1" destOrd="0" presId="urn:microsoft.com/office/officeart/2008/layout/SquareAccentList"/>
    <dgm:cxn modelId="{25FD0413-4208-44B6-98E5-77032D365583}" type="presParOf" srcId="{25BB77A9-6236-4A36-B9A5-3DF1A052A911}" destId="{2DADDACC-A050-4D3B-A440-05EAE1850819}" srcOrd="6" destOrd="0" presId="urn:microsoft.com/office/officeart/2008/layout/SquareAccentList"/>
    <dgm:cxn modelId="{E5AFFA82-3DC3-4665-998A-00A31C7D8B78}" type="presParOf" srcId="{2DADDACC-A050-4D3B-A440-05EAE1850819}" destId="{B80218CF-7AAF-49D5-8EC3-1E380F1D9AA2}" srcOrd="0" destOrd="0" presId="urn:microsoft.com/office/officeart/2008/layout/SquareAccentList"/>
    <dgm:cxn modelId="{DF8478E0-9F9F-499E-9D25-4687C892D434}" type="presParOf" srcId="{2DADDACC-A050-4D3B-A440-05EAE1850819}" destId="{EADF9B3B-5586-40EF-B32C-2526BED57478}" srcOrd="1" destOrd="0" presId="urn:microsoft.com/office/officeart/2008/layout/SquareAccentList"/>
    <dgm:cxn modelId="{26E50408-01AF-41BE-A3D6-5534C3CEA553}" type="presParOf" srcId="{25BB77A9-6236-4A36-B9A5-3DF1A052A911}" destId="{9F527864-074E-4071-AFB1-92F41157F019}" srcOrd="7" destOrd="0" presId="urn:microsoft.com/office/officeart/2008/layout/SquareAccentList"/>
    <dgm:cxn modelId="{7A9B3251-D161-4EA4-82F5-5C4700F0BC0E}" type="presParOf" srcId="{9F527864-074E-4071-AFB1-92F41157F019}" destId="{973CA96A-4DDE-4331-B308-FEC4ECE0A498}" srcOrd="0" destOrd="0" presId="urn:microsoft.com/office/officeart/2008/layout/SquareAccentList"/>
    <dgm:cxn modelId="{8951EB60-B178-41A5-90EA-9170CA0A49CD}" type="presParOf" srcId="{9F527864-074E-4071-AFB1-92F41157F019}" destId="{F9022AC3-56FE-48F9-ACEC-744CE0235CA0}" srcOrd="1" destOrd="0" presId="urn:microsoft.com/office/officeart/2008/layout/SquareAccentList"/>
    <dgm:cxn modelId="{2E0AFBD1-729D-457F-95D1-367BAD7C35C4}" type="presParOf" srcId="{25BB77A9-6236-4A36-B9A5-3DF1A052A911}" destId="{CF3E90BD-EF96-442F-8587-4B99E87F000C}" srcOrd="8" destOrd="0" presId="urn:microsoft.com/office/officeart/2008/layout/SquareAccentList"/>
    <dgm:cxn modelId="{9EFADDDD-7656-4D8A-A52D-FEFFB2EF9E23}" type="presParOf" srcId="{CF3E90BD-EF96-442F-8587-4B99E87F000C}" destId="{9871B0BB-0FC9-4113-9BD3-25B1F2EF4F21}" srcOrd="0" destOrd="0" presId="urn:microsoft.com/office/officeart/2008/layout/SquareAccentList"/>
    <dgm:cxn modelId="{8B93019D-C431-4BAE-8F67-C1A0A3465FDD}" type="presParOf" srcId="{CF3E90BD-EF96-442F-8587-4B99E87F000C}" destId="{D555131D-A75E-44F8-8CF0-99095219F8E5}" srcOrd="1" destOrd="0" presId="urn:microsoft.com/office/officeart/2008/layout/SquareAccentList"/>
    <dgm:cxn modelId="{5E4F4B3A-9E9F-4FC6-97D6-C72A34FE8342}" type="presParOf" srcId="{25BB77A9-6236-4A36-B9A5-3DF1A052A911}" destId="{C34CD639-2200-4EF6-BD42-E1B1BBB755C5}" srcOrd="9" destOrd="0" presId="urn:microsoft.com/office/officeart/2008/layout/SquareAccentList"/>
    <dgm:cxn modelId="{32CF7643-F12C-4800-BD6B-82BB20ED60EF}" type="presParOf" srcId="{C34CD639-2200-4EF6-BD42-E1B1BBB755C5}" destId="{15CD394F-8D13-49EF-9CDC-3E6D794EB8F9}" srcOrd="0" destOrd="0" presId="urn:microsoft.com/office/officeart/2008/layout/SquareAccentList"/>
    <dgm:cxn modelId="{DEA9213D-94F7-4152-B9B7-48C4321B7C50}" type="presParOf" srcId="{C34CD639-2200-4EF6-BD42-E1B1BBB755C5}" destId="{DBA541FE-4836-4F74-B12F-E7E4755A573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C62ABA-D97F-4EBD-B883-22AA225E39FE}"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s-EC"/>
        </a:p>
      </dgm:t>
    </dgm:pt>
    <dgm:pt modelId="{D3D384BC-18F7-4D48-892A-2578342622E1}">
      <dgm:prSet phldrT="[Texto]" custT="1"/>
      <dgm:spPr/>
      <dgm:t>
        <a:bodyPr/>
        <a:lstStyle/>
        <a:p>
          <a:pPr algn="ctr"/>
          <a:r>
            <a:rPr lang="es-EC" sz="1800" b="1">
              <a:latin typeface="Arial" pitchFamily="34" charset="0"/>
              <a:cs typeface="Arial" pitchFamily="34" charset="0"/>
            </a:rPr>
            <a:t>Petroleras</a:t>
          </a:r>
        </a:p>
      </dgm:t>
    </dgm:pt>
    <dgm:pt modelId="{A0CDD8E8-654E-4E0D-8823-9EB57B5BB657}" type="parTrans" cxnId="{2705D8DE-24A7-488E-AEB2-AD623DEA36A2}">
      <dgm:prSet/>
      <dgm:spPr/>
      <dgm:t>
        <a:bodyPr/>
        <a:lstStyle/>
        <a:p>
          <a:pPr algn="l"/>
          <a:endParaRPr lang="es-EC" sz="2800">
            <a:latin typeface="Arial" pitchFamily="34" charset="0"/>
            <a:cs typeface="Arial" pitchFamily="34" charset="0"/>
          </a:endParaRPr>
        </a:p>
      </dgm:t>
    </dgm:pt>
    <dgm:pt modelId="{3BC15DC3-EB95-4FAD-A62E-96D3693150A1}" type="sibTrans" cxnId="{2705D8DE-24A7-488E-AEB2-AD623DEA36A2}">
      <dgm:prSet/>
      <dgm:spPr/>
      <dgm:t>
        <a:bodyPr/>
        <a:lstStyle/>
        <a:p>
          <a:pPr algn="l"/>
          <a:endParaRPr lang="es-EC" sz="2800">
            <a:latin typeface="Arial" pitchFamily="34" charset="0"/>
            <a:cs typeface="Arial" pitchFamily="34" charset="0"/>
          </a:endParaRPr>
        </a:p>
      </dgm:t>
    </dgm:pt>
    <dgm:pt modelId="{66197BFD-C314-4F25-993B-392198AC3FA3}">
      <dgm:prSet phldrT="[Texto]" custT="1"/>
      <dgm:spPr/>
      <dgm:t>
        <a:bodyPr/>
        <a:lstStyle/>
        <a:p>
          <a:pPr algn="l"/>
          <a:r>
            <a:rPr lang="es-EC" sz="1600" dirty="0" err="1">
              <a:latin typeface="Arial" pitchFamily="34" charset="0"/>
              <a:cs typeface="Arial" pitchFamily="34" charset="0"/>
            </a:rPr>
            <a:t>Petroamazonas</a:t>
          </a:r>
          <a:r>
            <a:rPr lang="es-EC" sz="1600" dirty="0">
              <a:latin typeface="Arial" pitchFamily="34" charset="0"/>
              <a:cs typeface="Arial" pitchFamily="34" charset="0"/>
            </a:rPr>
            <a:t> EP</a:t>
          </a:r>
        </a:p>
      </dgm:t>
    </dgm:pt>
    <dgm:pt modelId="{EBC691C8-DAAD-4648-8582-DEE6287F08C8}" type="parTrans" cxnId="{9C072CB9-DBEB-42D9-A0C3-B446C96478F5}">
      <dgm:prSet/>
      <dgm:spPr/>
      <dgm:t>
        <a:bodyPr/>
        <a:lstStyle/>
        <a:p>
          <a:pPr algn="l"/>
          <a:endParaRPr lang="es-EC" sz="2800">
            <a:latin typeface="Arial" pitchFamily="34" charset="0"/>
            <a:cs typeface="Arial" pitchFamily="34" charset="0"/>
          </a:endParaRPr>
        </a:p>
      </dgm:t>
    </dgm:pt>
    <dgm:pt modelId="{8E0D25D0-59B4-48E7-B8B2-8A365EA50729}" type="sibTrans" cxnId="{9C072CB9-DBEB-42D9-A0C3-B446C96478F5}">
      <dgm:prSet/>
      <dgm:spPr/>
      <dgm:t>
        <a:bodyPr/>
        <a:lstStyle/>
        <a:p>
          <a:pPr algn="l"/>
          <a:endParaRPr lang="es-EC" sz="2800">
            <a:latin typeface="Arial" pitchFamily="34" charset="0"/>
            <a:cs typeface="Arial" pitchFamily="34" charset="0"/>
          </a:endParaRPr>
        </a:p>
      </dgm:t>
    </dgm:pt>
    <dgm:pt modelId="{85DB62A7-B345-4F85-B50E-D5738198C244}">
      <dgm:prSet phldrT="[Texto]" custT="1"/>
      <dgm:spPr/>
      <dgm:t>
        <a:bodyPr/>
        <a:lstStyle/>
        <a:p>
          <a:pPr algn="l"/>
          <a:r>
            <a:rPr lang="es-EC" sz="1600" dirty="0">
              <a:latin typeface="Arial" pitchFamily="34" charset="0"/>
              <a:cs typeface="Arial" pitchFamily="34" charset="0"/>
            </a:rPr>
            <a:t>Repsol  -Consorcio Petrolero Bloque 16 </a:t>
          </a:r>
        </a:p>
      </dgm:t>
    </dgm:pt>
    <dgm:pt modelId="{B096C041-A843-48F9-BFF8-EA1F184FE26B}" type="parTrans" cxnId="{087AFE83-278A-4B8A-877E-FE5A92749066}">
      <dgm:prSet/>
      <dgm:spPr/>
      <dgm:t>
        <a:bodyPr/>
        <a:lstStyle/>
        <a:p>
          <a:pPr algn="l"/>
          <a:endParaRPr lang="es-EC" sz="2800">
            <a:latin typeface="Arial" pitchFamily="34" charset="0"/>
            <a:cs typeface="Arial" pitchFamily="34" charset="0"/>
          </a:endParaRPr>
        </a:p>
      </dgm:t>
    </dgm:pt>
    <dgm:pt modelId="{F7E54C4B-F992-4069-AA67-462575803CB8}" type="sibTrans" cxnId="{087AFE83-278A-4B8A-877E-FE5A92749066}">
      <dgm:prSet/>
      <dgm:spPr/>
      <dgm:t>
        <a:bodyPr/>
        <a:lstStyle/>
        <a:p>
          <a:pPr algn="l"/>
          <a:endParaRPr lang="es-EC" sz="2800">
            <a:latin typeface="Arial" pitchFamily="34" charset="0"/>
            <a:cs typeface="Arial" pitchFamily="34" charset="0"/>
          </a:endParaRPr>
        </a:p>
      </dgm:t>
    </dgm:pt>
    <dgm:pt modelId="{CF39C54D-88C0-4158-8CF8-7FF0ED1F1DDE}">
      <dgm:prSet phldrT="[Texto]" custT="1"/>
      <dgm:spPr/>
      <dgm:t>
        <a:bodyPr/>
        <a:lstStyle/>
        <a:p>
          <a:pPr algn="l"/>
          <a:r>
            <a:rPr lang="es-EC" sz="1600">
              <a:latin typeface="Arial" pitchFamily="34" charset="0"/>
              <a:cs typeface="Arial" pitchFamily="34" charset="0"/>
            </a:rPr>
            <a:t>Repsol- Bloque Tivacuno</a:t>
          </a:r>
        </a:p>
      </dgm:t>
    </dgm:pt>
    <dgm:pt modelId="{1B237DE9-BA6C-4178-BCC2-CC9966C04808}" type="parTrans" cxnId="{01437078-4A00-4163-B956-E8F26E571B0B}">
      <dgm:prSet/>
      <dgm:spPr/>
      <dgm:t>
        <a:bodyPr/>
        <a:lstStyle/>
        <a:p>
          <a:pPr algn="l"/>
          <a:endParaRPr lang="es-EC" sz="2800">
            <a:latin typeface="Arial" pitchFamily="34" charset="0"/>
            <a:cs typeface="Arial" pitchFamily="34" charset="0"/>
          </a:endParaRPr>
        </a:p>
      </dgm:t>
    </dgm:pt>
    <dgm:pt modelId="{DE8DD89A-85E5-4A6C-BC82-7A30171D7EE6}" type="sibTrans" cxnId="{01437078-4A00-4163-B956-E8F26E571B0B}">
      <dgm:prSet/>
      <dgm:spPr/>
      <dgm:t>
        <a:bodyPr/>
        <a:lstStyle/>
        <a:p>
          <a:pPr algn="l"/>
          <a:endParaRPr lang="es-EC" sz="2800">
            <a:latin typeface="Arial" pitchFamily="34" charset="0"/>
            <a:cs typeface="Arial" pitchFamily="34" charset="0"/>
          </a:endParaRPr>
        </a:p>
      </dgm:t>
    </dgm:pt>
    <dgm:pt modelId="{C1D78802-A2C2-4195-83DC-17A4C8BAC8BD}">
      <dgm:prSet phldrT="[Texto]" custT="1"/>
      <dgm:spPr/>
      <dgm:t>
        <a:bodyPr/>
        <a:lstStyle/>
        <a:p>
          <a:pPr algn="ctr"/>
          <a:r>
            <a:rPr lang="es-EC" sz="1800" b="1">
              <a:latin typeface="Arial" pitchFamily="34" charset="0"/>
              <a:cs typeface="Arial" pitchFamily="34" charset="0"/>
            </a:rPr>
            <a:t>Construcción e Ingeniería</a:t>
          </a:r>
        </a:p>
      </dgm:t>
    </dgm:pt>
    <dgm:pt modelId="{6F4E50A2-14F5-4FFA-B223-ABF71AC7F477}" type="parTrans" cxnId="{AF8AC763-3DCE-4E19-BD9D-ECA03B756A9D}">
      <dgm:prSet/>
      <dgm:spPr/>
      <dgm:t>
        <a:bodyPr/>
        <a:lstStyle/>
        <a:p>
          <a:pPr algn="l"/>
          <a:endParaRPr lang="es-EC" sz="2800">
            <a:latin typeface="Arial" pitchFamily="34" charset="0"/>
            <a:cs typeface="Arial" pitchFamily="34" charset="0"/>
          </a:endParaRPr>
        </a:p>
      </dgm:t>
    </dgm:pt>
    <dgm:pt modelId="{219CAF1E-03A5-487E-B349-1F1A007FA53A}" type="sibTrans" cxnId="{AF8AC763-3DCE-4E19-BD9D-ECA03B756A9D}">
      <dgm:prSet/>
      <dgm:spPr/>
      <dgm:t>
        <a:bodyPr/>
        <a:lstStyle/>
        <a:p>
          <a:pPr algn="l"/>
          <a:endParaRPr lang="es-EC" sz="2800">
            <a:latin typeface="Arial" pitchFamily="34" charset="0"/>
            <a:cs typeface="Arial" pitchFamily="34" charset="0"/>
          </a:endParaRPr>
        </a:p>
      </dgm:t>
    </dgm:pt>
    <dgm:pt modelId="{762D5333-75E9-42FE-A69F-C6CDBA1515E6}">
      <dgm:prSet phldrT="[Texto]" custT="1"/>
      <dgm:spPr/>
      <dgm:t>
        <a:bodyPr/>
        <a:lstStyle/>
        <a:p>
          <a:pPr algn="l"/>
          <a:r>
            <a:rPr lang="es-EC" sz="1600">
              <a:latin typeface="Arial" pitchFamily="34" charset="0"/>
              <a:cs typeface="Arial" pitchFamily="34" charset="0"/>
            </a:rPr>
            <a:t>SANTOS CMI</a:t>
          </a:r>
        </a:p>
      </dgm:t>
    </dgm:pt>
    <dgm:pt modelId="{EA7DADCC-FD60-4B61-8075-FA97DF5F4273}" type="parTrans" cxnId="{42F07F63-E6A6-4DDB-904F-2FE6031C4B1E}">
      <dgm:prSet/>
      <dgm:spPr/>
      <dgm:t>
        <a:bodyPr/>
        <a:lstStyle/>
        <a:p>
          <a:pPr algn="l"/>
          <a:endParaRPr lang="es-EC" sz="2800">
            <a:latin typeface="Arial" pitchFamily="34" charset="0"/>
            <a:cs typeface="Arial" pitchFamily="34" charset="0"/>
          </a:endParaRPr>
        </a:p>
      </dgm:t>
    </dgm:pt>
    <dgm:pt modelId="{19B77802-AB91-4E6E-9C72-DAAB1414B635}" type="sibTrans" cxnId="{42F07F63-E6A6-4DDB-904F-2FE6031C4B1E}">
      <dgm:prSet/>
      <dgm:spPr/>
      <dgm:t>
        <a:bodyPr/>
        <a:lstStyle/>
        <a:p>
          <a:pPr algn="l"/>
          <a:endParaRPr lang="es-EC" sz="2800">
            <a:latin typeface="Arial" pitchFamily="34" charset="0"/>
            <a:cs typeface="Arial" pitchFamily="34" charset="0"/>
          </a:endParaRPr>
        </a:p>
      </dgm:t>
    </dgm:pt>
    <dgm:pt modelId="{43BCA37F-A64A-44B9-A5D0-54496A2BDB0A}">
      <dgm:prSet phldrT="[Texto]" custT="1"/>
      <dgm:spPr/>
      <dgm:t>
        <a:bodyPr/>
        <a:lstStyle/>
        <a:p>
          <a:pPr algn="l"/>
          <a:r>
            <a:rPr lang="es-EC" sz="1600">
              <a:latin typeface="Arial" pitchFamily="34" charset="0"/>
              <a:cs typeface="Arial" pitchFamily="34" charset="0"/>
            </a:rPr>
            <a:t>Tecna del Ecuador</a:t>
          </a:r>
        </a:p>
      </dgm:t>
    </dgm:pt>
    <dgm:pt modelId="{506FB26C-7D3D-42D5-BEE4-D331ED1FDCBC}" type="parTrans" cxnId="{127F249B-B3E9-4A20-85E2-DC7C4B0941D4}">
      <dgm:prSet/>
      <dgm:spPr/>
      <dgm:t>
        <a:bodyPr/>
        <a:lstStyle/>
        <a:p>
          <a:pPr algn="l"/>
          <a:endParaRPr lang="es-EC" sz="2800">
            <a:latin typeface="Arial" pitchFamily="34" charset="0"/>
            <a:cs typeface="Arial" pitchFamily="34" charset="0"/>
          </a:endParaRPr>
        </a:p>
      </dgm:t>
    </dgm:pt>
    <dgm:pt modelId="{2B58C642-4A77-48DD-AE70-D2C925BD086D}" type="sibTrans" cxnId="{127F249B-B3E9-4A20-85E2-DC7C4B0941D4}">
      <dgm:prSet/>
      <dgm:spPr/>
      <dgm:t>
        <a:bodyPr/>
        <a:lstStyle/>
        <a:p>
          <a:pPr algn="l"/>
          <a:endParaRPr lang="es-EC" sz="2800">
            <a:latin typeface="Arial" pitchFamily="34" charset="0"/>
            <a:cs typeface="Arial" pitchFamily="34" charset="0"/>
          </a:endParaRPr>
        </a:p>
      </dgm:t>
    </dgm:pt>
    <dgm:pt modelId="{5C21CC70-B4A8-4BD6-BA53-8ACF61F123D0}">
      <dgm:prSet phldrT="[Texto]" custT="1"/>
      <dgm:spPr/>
      <dgm:t>
        <a:bodyPr/>
        <a:lstStyle/>
        <a:p>
          <a:pPr algn="l"/>
          <a:r>
            <a:rPr lang="es-EC" sz="1600">
              <a:latin typeface="Arial" pitchFamily="34" charset="0"/>
              <a:cs typeface="Arial" pitchFamily="34" charset="0"/>
            </a:rPr>
            <a:t>Sertecpet</a:t>
          </a:r>
        </a:p>
      </dgm:t>
    </dgm:pt>
    <dgm:pt modelId="{D6F5E6E1-7548-4250-889A-671300B2667B}" type="parTrans" cxnId="{4804000C-A214-4AC6-9B89-EE94EDF22CF1}">
      <dgm:prSet/>
      <dgm:spPr/>
      <dgm:t>
        <a:bodyPr/>
        <a:lstStyle/>
        <a:p>
          <a:pPr algn="l"/>
          <a:endParaRPr lang="es-EC" sz="2800">
            <a:latin typeface="Arial" pitchFamily="34" charset="0"/>
            <a:cs typeface="Arial" pitchFamily="34" charset="0"/>
          </a:endParaRPr>
        </a:p>
      </dgm:t>
    </dgm:pt>
    <dgm:pt modelId="{B678BF60-F096-4308-BB50-57C2654609C2}" type="sibTrans" cxnId="{4804000C-A214-4AC6-9B89-EE94EDF22CF1}">
      <dgm:prSet/>
      <dgm:spPr/>
      <dgm:t>
        <a:bodyPr/>
        <a:lstStyle/>
        <a:p>
          <a:pPr algn="l"/>
          <a:endParaRPr lang="es-EC" sz="2800">
            <a:latin typeface="Arial" pitchFamily="34" charset="0"/>
            <a:cs typeface="Arial" pitchFamily="34" charset="0"/>
          </a:endParaRPr>
        </a:p>
      </dgm:t>
    </dgm:pt>
    <dgm:pt modelId="{E7C239FF-582F-4667-8810-0A32E2FD98E3}">
      <dgm:prSet phldrT="[Texto]" custT="1"/>
      <dgm:spPr/>
      <dgm:t>
        <a:bodyPr/>
        <a:lstStyle/>
        <a:p>
          <a:pPr algn="ctr"/>
          <a:r>
            <a:rPr lang="es-EC" sz="1800" b="1">
              <a:latin typeface="Arial" pitchFamily="34" charset="0"/>
              <a:cs typeface="Arial" pitchFamily="34" charset="0"/>
            </a:rPr>
            <a:t>Varias Industrias</a:t>
          </a:r>
        </a:p>
      </dgm:t>
    </dgm:pt>
    <dgm:pt modelId="{7BE808DC-1CCD-4D8F-A312-87C9DDF35DE7}" type="parTrans" cxnId="{874B6BD5-188D-41F4-91D5-3C26337C7392}">
      <dgm:prSet/>
      <dgm:spPr/>
      <dgm:t>
        <a:bodyPr/>
        <a:lstStyle/>
        <a:p>
          <a:pPr algn="l"/>
          <a:endParaRPr lang="es-EC" sz="2800">
            <a:latin typeface="Arial" pitchFamily="34" charset="0"/>
            <a:cs typeface="Arial" pitchFamily="34" charset="0"/>
          </a:endParaRPr>
        </a:p>
      </dgm:t>
    </dgm:pt>
    <dgm:pt modelId="{D3128A51-2D07-4BE5-85C6-99894DC361B6}" type="sibTrans" cxnId="{874B6BD5-188D-41F4-91D5-3C26337C7392}">
      <dgm:prSet/>
      <dgm:spPr/>
      <dgm:t>
        <a:bodyPr/>
        <a:lstStyle/>
        <a:p>
          <a:pPr algn="l"/>
          <a:endParaRPr lang="es-EC" sz="2800">
            <a:latin typeface="Arial" pitchFamily="34" charset="0"/>
            <a:cs typeface="Arial" pitchFamily="34" charset="0"/>
          </a:endParaRPr>
        </a:p>
      </dgm:t>
    </dgm:pt>
    <dgm:pt modelId="{86E049BC-ADCF-495B-AD00-75FA643CF78E}">
      <dgm:prSet phldrT="[Texto]" custT="1"/>
      <dgm:spPr/>
      <dgm:t>
        <a:bodyPr/>
        <a:lstStyle/>
        <a:p>
          <a:pPr algn="l"/>
          <a:r>
            <a:rPr lang="es-EC" sz="1600">
              <a:latin typeface="Arial" pitchFamily="34" charset="0"/>
              <a:cs typeface="Arial" pitchFamily="34" charset="0"/>
            </a:rPr>
            <a:t>AndesPetroleum</a:t>
          </a:r>
        </a:p>
      </dgm:t>
    </dgm:pt>
    <dgm:pt modelId="{63E37B80-EAA4-460A-AA59-A9B0660AF223}" type="parTrans" cxnId="{02C5DB99-1FEC-45EF-BCC8-D8FE30A0353E}">
      <dgm:prSet/>
      <dgm:spPr/>
      <dgm:t>
        <a:bodyPr/>
        <a:lstStyle/>
        <a:p>
          <a:pPr algn="l"/>
          <a:endParaRPr lang="es-EC" sz="3200"/>
        </a:p>
      </dgm:t>
    </dgm:pt>
    <dgm:pt modelId="{41753500-43CD-44E1-9DD5-06057A1A86B8}" type="sibTrans" cxnId="{02C5DB99-1FEC-45EF-BCC8-D8FE30A0353E}">
      <dgm:prSet/>
      <dgm:spPr/>
      <dgm:t>
        <a:bodyPr/>
        <a:lstStyle/>
        <a:p>
          <a:pPr algn="l"/>
          <a:endParaRPr lang="es-EC" sz="3200"/>
        </a:p>
      </dgm:t>
    </dgm:pt>
    <dgm:pt modelId="{728D49C6-5EB2-47DE-B9E3-CD974CFE22ED}">
      <dgm:prSet phldrT="[Texto]" custT="1"/>
      <dgm:spPr/>
      <dgm:t>
        <a:bodyPr/>
        <a:lstStyle/>
        <a:p>
          <a:pPr algn="l"/>
          <a:r>
            <a:rPr lang="es-EC" sz="1600">
              <a:latin typeface="Arial" pitchFamily="34" charset="0"/>
              <a:cs typeface="Arial" pitchFamily="34" charset="0"/>
            </a:rPr>
            <a:t>Petrosud Petroriva</a:t>
          </a:r>
        </a:p>
      </dgm:t>
    </dgm:pt>
    <dgm:pt modelId="{FAAC6044-DD1B-4C6F-AF7F-9FD69BE8547F}" type="parTrans" cxnId="{005DD321-3411-4DCA-BFD6-603C98230900}">
      <dgm:prSet/>
      <dgm:spPr/>
      <dgm:t>
        <a:bodyPr/>
        <a:lstStyle/>
        <a:p>
          <a:pPr algn="l"/>
          <a:endParaRPr lang="es-EC" sz="3200"/>
        </a:p>
      </dgm:t>
    </dgm:pt>
    <dgm:pt modelId="{8A56B285-2E94-4714-9DE5-AD8A8854F4CD}" type="sibTrans" cxnId="{005DD321-3411-4DCA-BFD6-603C98230900}">
      <dgm:prSet/>
      <dgm:spPr/>
      <dgm:t>
        <a:bodyPr/>
        <a:lstStyle/>
        <a:p>
          <a:pPr algn="l"/>
          <a:endParaRPr lang="es-EC" sz="3200"/>
        </a:p>
      </dgm:t>
    </dgm:pt>
    <dgm:pt modelId="{90FCC2D7-54FF-48D5-A57C-A00A8A248561}">
      <dgm:prSet phldrT="[Texto]" custT="1"/>
      <dgm:spPr/>
      <dgm:t>
        <a:bodyPr/>
        <a:lstStyle/>
        <a:p>
          <a:pPr algn="l"/>
          <a:r>
            <a:rPr lang="es-EC" sz="1600">
              <a:latin typeface="Arial" pitchFamily="34" charset="0"/>
              <a:cs typeface="Arial" pitchFamily="34" charset="0"/>
            </a:rPr>
            <a:t>Petrobell</a:t>
          </a:r>
        </a:p>
      </dgm:t>
    </dgm:pt>
    <dgm:pt modelId="{B33FB043-5CA7-454A-8EDE-9CC0BA3806B5}" type="parTrans" cxnId="{AD86F7E4-4162-410A-AEDD-3ACC339FCB16}">
      <dgm:prSet/>
      <dgm:spPr/>
      <dgm:t>
        <a:bodyPr/>
        <a:lstStyle/>
        <a:p>
          <a:pPr algn="l"/>
          <a:endParaRPr lang="es-EC" sz="3200"/>
        </a:p>
      </dgm:t>
    </dgm:pt>
    <dgm:pt modelId="{6D66D82E-CD70-4EDF-A3B6-119EA578367B}" type="sibTrans" cxnId="{AD86F7E4-4162-410A-AEDD-3ACC339FCB16}">
      <dgm:prSet/>
      <dgm:spPr/>
      <dgm:t>
        <a:bodyPr/>
        <a:lstStyle/>
        <a:p>
          <a:pPr algn="l"/>
          <a:endParaRPr lang="es-EC" sz="3200"/>
        </a:p>
      </dgm:t>
    </dgm:pt>
    <dgm:pt modelId="{C0BCB75B-9BC4-47B3-ADE7-B797BEC3C633}">
      <dgm:prSet phldrT="[Texto]" custT="1"/>
      <dgm:spPr/>
      <dgm:t>
        <a:bodyPr/>
        <a:lstStyle/>
        <a:p>
          <a:pPr algn="l"/>
          <a:r>
            <a:rPr lang="es-EC" sz="1600">
              <a:latin typeface="Arial" pitchFamily="34" charset="0"/>
              <a:cs typeface="Arial" pitchFamily="34" charset="0"/>
            </a:rPr>
            <a:t>Enap Sipec</a:t>
          </a:r>
        </a:p>
      </dgm:t>
    </dgm:pt>
    <dgm:pt modelId="{219FACAE-2BA5-47B3-B80A-0DB0743BFECC}" type="parTrans" cxnId="{63057F94-A5D9-411D-9F77-8A2703B63F6A}">
      <dgm:prSet/>
      <dgm:spPr/>
      <dgm:t>
        <a:bodyPr/>
        <a:lstStyle/>
        <a:p>
          <a:pPr algn="l"/>
          <a:endParaRPr lang="es-EC" sz="3200"/>
        </a:p>
      </dgm:t>
    </dgm:pt>
    <dgm:pt modelId="{D6CD6A6B-C2EB-4141-8E90-22F55082DD68}" type="sibTrans" cxnId="{63057F94-A5D9-411D-9F77-8A2703B63F6A}">
      <dgm:prSet/>
      <dgm:spPr/>
      <dgm:t>
        <a:bodyPr/>
        <a:lstStyle/>
        <a:p>
          <a:pPr algn="l"/>
          <a:endParaRPr lang="es-EC" sz="3200"/>
        </a:p>
      </dgm:t>
    </dgm:pt>
    <dgm:pt modelId="{57B5B727-4AED-48CA-949D-9FF76DC0110B}">
      <dgm:prSet phldrT="[Texto]" custT="1"/>
      <dgm:spPr/>
      <dgm:t>
        <a:bodyPr/>
        <a:lstStyle/>
        <a:p>
          <a:pPr algn="l"/>
          <a:r>
            <a:rPr lang="es-EC" sz="1600">
              <a:latin typeface="Arial" pitchFamily="34" charset="0"/>
              <a:cs typeface="Arial" pitchFamily="34" charset="0"/>
            </a:rPr>
            <a:t>Oleoductos Crudos Pesado</a:t>
          </a:r>
        </a:p>
      </dgm:t>
    </dgm:pt>
    <dgm:pt modelId="{EEF46793-5441-4F83-99A3-7A4C195F66CF}" type="parTrans" cxnId="{6345F858-6F78-4029-A999-9DA24E4B119E}">
      <dgm:prSet/>
      <dgm:spPr/>
      <dgm:t>
        <a:bodyPr/>
        <a:lstStyle/>
        <a:p>
          <a:pPr algn="l"/>
          <a:endParaRPr lang="es-EC" sz="3200"/>
        </a:p>
      </dgm:t>
    </dgm:pt>
    <dgm:pt modelId="{4237F0B2-F6CC-4BC8-9CEE-B133E979BF76}" type="sibTrans" cxnId="{6345F858-6F78-4029-A999-9DA24E4B119E}">
      <dgm:prSet/>
      <dgm:spPr/>
      <dgm:t>
        <a:bodyPr/>
        <a:lstStyle/>
        <a:p>
          <a:pPr algn="l"/>
          <a:endParaRPr lang="es-EC" sz="3200"/>
        </a:p>
      </dgm:t>
    </dgm:pt>
    <dgm:pt modelId="{7CEEAA19-3D67-4B99-B126-8FFBAF31DA2B}">
      <dgm:prSet phldrT="[Texto]" custT="1"/>
      <dgm:spPr/>
      <dgm:t>
        <a:bodyPr/>
        <a:lstStyle/>
        <a:p>
          <a:pPr algn="l"/>
          <a:r>
            <a:rPr lang="es-EC" sz="1600">
              <a:latin typeface="Arial" pitchFamily="34" charset="0"/>
              <a:cs typeface="Arial" pitchFamily="34" charset="0"/>
            </a:rPr>
            <a:t>Tecpetrol</a:t>
          </a:r>
        </a:p>
      </dgm:t>
    </dgm:pt>
    <dgm:pt modelId="{A17500A2-2551-46CD-AAB3-E72B72D57A6B}" type="parTrans" cxnId="{650D5C68-EC71-4EB3-9C66-3D361090C1BD}">
      <dgm:prSet/>
      <dgm:spPr/>
      <dgm:t>
        <a:bodyPr/>
        <a:lstStyle/>
        <a:p>
          <a:pPr algn="l"/>
          <a:endParaRPr lang="es-EC" sz="3200"/>
        </a:p>
      </dgm:t>
    </dgm:pt>
    <dgm:pt modelId="{D1A52EE0-2DA0-4FAB-B784-C2DB4137274C}" type="sibTrans" cxnId="{650D5C68-EC71-4EB3-9C66-3D361090C1BD}">
      <dgm:prSet/>
      <dgm:spPr/>
      <dgm:t>
        <a:bodyPr/>
        <a:lstStyle/>
        <a:p>
          <a:pPr algn="l"/>
          <a:endParaRPr lang="es-EC" sz="3200"/>
        </a:p>
      </dgm:t>
    </dgm:pt>
    <dgm:pt modelId="{38046BAB-F1D7-401C-81CB-A17110F40710}">
      <dgm:prSet phldrT="[Texto]" custT="1"/>
      <dgm:spPr/>
      <dgm:t>
        <a:bodyPr/>
        <a:lstStyle/>
        <a:p>
          <a:pPr algn="l"/>
          <a:r>
            <a:rPr lang="es-EC" sz="1600">
              <a:latin typeface="Arial" pitchFamily="34" charset="0"/>
              <a:cs typeface="Arial" pitchFamily="34" charset="0"/>
            </a:rPr>
            <a:t>Schlumberger</a:t>
          </a:r>
        </a:p>
      </dgm:t>
    </dgm:pt>
    <dgm:pt modelId="{8973A3CF-83BE-40E6-AAB2-A36ED712AA34}" type="parTrans" cxnId="{2DBC70DD-181F-4888-BC76-2983D410CB68}">
      <dgm:prSet/>
      <dgm:spPr/>
      <dgm:t>
        <a:bodyPr/>
        <a:lstStyle/>
        <a:p>
          <a:pPr algn="l"/>
          <a:endParaRPr lang="es-EC" sz="3200"/>
        </a:p>
      </dgm:t>
    </dgm:pt>
    <dgm:pt modelId="{4C2C02F8-5E13-4F6E-94D5-0AB54A29011F}" type="sibTrans" cxnId="{2DBC70DD-181F-4888-BC76-2983D410CB68}">
      <dgm:prSet/>
      <dgm:spPr/>
      <dgm:t>
        <a:bodyPr/>
        <a:lstStyle/>
        <a:p>
          <a:pPr algn="l"/>
          <a:endParaRPr lang="es-EC" sz="3200"/>
        </a:p>
      </dgm:t>
    </dgm:pt>
    <dgm:pt modelId="{CBA088C9-B218-4AF6-8164-9DAFE4E8FD4E}">
      <dgm:prSet phldrT="[Texto]" custT="1"/>
      <dgm:spPr/>
      <dgm:t>
        <a:bodyPr/>
        <a:lstStyle/>
        <a:p>
          <a:pPr algn="l"/>
          <a:r>
            <a:rPr lang="es-EC" sz="1600">
              <a:latin typeface="Arial" pitchFamily="34" charset="0"/>
              <a:cs typeface="Arial" pitchFamily="34" charset="0"/>
            </a:rPr>
            <a:t>Smartpro</a:t>
          </a:r>
        </a:p>
      </dgm:t>
    </dgm:pt>
    <dgm:pt modelId="{CA61238C-BFDC-41E9-BC14-20D22653DDC0}" type="parTrans" cxnId="{FE6D8406-5B01-4D22-8B27-C9C3F4DA852B}">
      <dgm:prSet/>
      <dgm:spPr/>
      <dgm:t>
        <a:bodyPr/>
        <a:lstStyle/>
        <a:p>
          <a:pPr algn="l"/>
          <a:endParaRPr lang="es-EC" sz="3200"/>
        </a:p>
      </dgm:t>
    </dgm:pt>
    <dgm:pt modelId="{D51C4448-D239-4DC3-939B-3D0F88F18A25}" type="sibTrans" cxnId="{FE6D8406-5B01-4D22-8B27-C9C3F4DA852B}">
      <dgm:prSet/>
      <dgm:spPr/>
      <dgm:t>
        <a:bodyPr/>
        <a:lstStyle/>
        <a:p>
          <a:pPr algn="l"/>
          <a:endParaRPr lang="es-EC" sz="3200"/>
        </a:p>
      </dgm:t>
    </dgm:pt>
    <dgm:pt modelId="{470286C1-FF93-4A55-9761-60CA358655AE}">
      <dgm:prSet phldrT="[Texto]" custT="1"/>
      <dgm:spPr/>
      <dgm:t>
        <a:bodyPr/>
        <a:lstStyle/>
        <a:p>
          <a:pPr algn="l"/>
          <a:r>
            <a:rPr lang="es-EC" sz="1600">
              <a:latin typeface="Arial" pitchFamily="34" charset="0"/>
              <a:cs typeface="Arial" pitchFamily="34" charset="0"/>
            </a:rPr>
            <a:t>Conspeccime</a:t>
          </a:r>
        </a:p>
      </dgm:t>
    </dgm:pt>
    <dgm:pt modelId="{070CB2CC-133C-4C63-8501-149C6BDF7B3C}" type="parTrans" cxnId="{BDB19CBF-9854-4020-BE42-AFA58A761120}">
      <dgm:prSet/>
      <dgm:spPr/>
      <dgm:t>
        <a:bodyPr/>
        <a:lstStyle/>
        <a:p>
          <a:pPr algn="l"/>
          <a:endParaRPr lang="es-EC" sz="3200"/>
        </a:p>
      </dgm:t>
    </dgm:pt>
    <dgm:pt modelId="{5E74DD9C-3F25-4A20-B0FD-D6E17AAC49CB}" type="sibTrans" cxnId="{BDB19CBF-9854-4020-BE42-AFA58A761120}">
      <dgm:prSet/>
      <dgm:spPr/>
      <dgm:t>
        <a:bodyPr/>
        <a:lstStyle/>
        <a:p>
          <a:pPr algn="l"/>
          <a:endParaRPr lang="es-EC" sz="3200"/>
        </a:p>
      </dgm:t>
    </dgm:pt>
    <dgm:pt modelId="{7D3895EB-25E7-4910-BD9A-97EA0C63EA81}">
      <dgm:prSet phldrT="[Texto]" custT="1"/>
      <dgm:spPr/>
      <dgm:t>
        <a:bodyPr/>
        <a:lstStyle/>
        <a:p>
          <a:pPr algn="l"/>
          <a:r>
            <a:rPr lang="es-EC" sz="1600">
              <a:latin typeface="Arial" pitchFamily="34" charset="0"/>
              <a:cs typeface="Arial" pitchFamily="34" charset="0"/>
            </a:rPr>
            <a:t>PIL</a:t>
          </a:r>
        </a:p>
      </dgm:t>
    </dgm:pt>
    <dgm:pt modelId="{CE030F9D-338A-4243-9D78-F605AFAEC7A3}" type="parTrans" cxnId="{B298D125-B204-4F30-BE56-A61DFD3BA7FB}">
      <dgm:prSet/>
      <dgm:spPr/>
      <dgm:t>
        <a:bodyPr/>
        <a:lstStyle/>
        <a:p>
          <a:pPr algn="l"/>
          <a:endParaRPr lang="es-EC" sz="3200"/>
        </a:p>
      </dgm:t>
    </dgm:pt>
    <dgm:pt modelId="{FDAE5D77-E065-4555-BCBD-03DEF3C47C07}" type="sibTrans" cxnId="{B298D125-B204-4F30-BE56-A61DFD3BA7FB}">
      <dgm:prSet/>
      <dgm:spPr/>
      <dgm:t>
        <a:bodyPr/>
        <a:lstStyle/>
        <a:p>
          <a:pPr algn="l"/>
          <a:endParaRPr lang="es-EC" sz="3200"/>
        </a:p>
      </dgm:t>
    </dgm:pt>
    <dgm:pt modelId="{2CBA676B-4F87-43AD-8F0A-942970A2AAEF}">
      <dgm:prSet custT="1"/>
      <dgm:spPr/>
      <dgm:t>
        <a:bodyPr/>
        <a:lstStyle/>
        <a:p>
          <a:r>
            <a:rPr lang="es-EC" sz="1800" b="0">
              <a:latin typeface="Arial" pitchFamily="34" charset="0"/>
              <a:cs typeface="Arial" pitchFamily="34" charset="0"/>
            </a:rPr>
            <a:t>Swissoil </a:t>
          </a:r>
          <a:endParaRPr lang="es-EC" sz="1800" b="0"/>
        </a:p>
      </dgm:t>
    </dgm:pt>
    <dgm:pt modelId="{EE9F99FF-A0FC-491D-A12D-08F7C85BA69F}" type="parTrans" cxnId="{FEA6BC0A-8A77-4272-8952-43DAE4BBF16E}">
      <dgm:prSet/>
      <dgm:spPr/>
      <dgm:t>
        <a:bodyPr/>
        <a:lstStyle/>
        <a:p>
          <a:endParaRPr lang="es-EC" sz="3200"/>
        </a:p>
      </dgm:t>
    </dgm:pt>
    <dgm:pt modelId="{8EDA3CF5-8DD9-4E9B-B946-2AF73F594588}" type="sibTrans" cxnId="{FEA6BC0A-8A77-4272-8952-43DAE4BBF16E}">
      <dgm:prSet/>
      <dgm:spPr/>
      <dgm:t>
        <a:bodyPr/>
        <a:lstStyle/>
        <a:p>
          <a:endParaRPr lang="es-EC" sz="3200"/>
        </a:p>
      </dgm:t>
    </dgm:pt>
    <dgm:pt modelId="{9F332CC8-A705-464A-87F8-6743E6CC9E29}">
      <dgm:prSet custT="1"/>
      <dgm:spPr/>
      <dgm:t>
        <a:bodyPr/>
        <a:lstStyle/>
        <a:p>
          <a:r>
            <a:rPr lang="es-EC" sz="1800" b="0">
              <a:latin typeface="Arial" pitchFamily="34" charset="0"/>
              <a:cs typeface="Arial" pitchFamily="34" charset="0"/>
            </a:rPr>
            <a:t>Refinería Esmeraldas </a:t>
          </a:r>
        </a:p>
      </dgm:t>
    </dgm:pt>
    <dgm:pt modelId="{BE9C331D-0990-4B6A-8377-C7AA80AC0F93}" type="parTrans" cxnId="{9CBDC527-A9A5-46AC-A677-D172949B32CE}">
      <dgm:prSet/>
      <dgm:spPr/>
      <dgm:t>
        <a:bodyPr/>
        <a:lstStyle/>
        <a:p>
          <a:endParaRPr lang="es-EC" sz="3200"/>
        </a:p>
      </dgm:t>
    </dgm:pt>
    <dgm:pt modelId="{AFADFFA5-322C-491E-B716-FF6A7C1FBB1C}" type="sibTrans" cxnId="{9CBDC527-A9A5-46AC-A677-D172949B32CE}">
      <dgm:prSet/>
      <dgm:spPr/>
      <dgm:t>
        <a:bodyPr/>
        <a:lstStyle/>
        <a:p>
          <a:endParaRPr lang="es-EC" sz="3200"/>
        </a:p>
      </dgm:t>
    </dgm:pt>
    <dgm:pt modelId="{313CFD78-C823-4CC1-8AA1-691AAD82A7B5}">
      <dgm:prSet custT="1"/>
      <dgm:spPr/>
      <dgm:t>
        <a:bodyPr/>
        <a:lstStyle/>
        <a:p>
          <a:r>
            <a:rPr lang="es-EC" sz="1800" b="0">
              <a:latin typeface="Arial" pitchFamily="34" charset="0"/>
              <a:cs typeface="Arial" pitchFamily="34" charset="0"/>
            </a:rPr>
            <a:t>Refinería Shushufindi </a:t>
          </a:r>
        </a:p>
      </dgm:t>
    </dgm:pt>
    <dgm:pt modelId="{79CFEF5F-A779-4D4C-9F93-C9EC3B33762D}" type="parTrans" cxnId="{473BDA70-930F-46D7-AC58-CE3615C2616B}">
      <dgm:prSet/>
      <dgm:spPr/>
      <dgm:t>
        <a:bodyPr/>
        <a:lstStyle/>
        <a:p>
          <a:endParaRPr lang="es-EC" sz="3200"/>
        </a:p>
      </dgm:t>
    </dgm:pt>
    <dgm:pt modelId="{E5DA41E7-8B46-49CD-877F-49B2EFF188DB}" type="sibTrans" cxnId="{473BDA70-930F-46D7-AC58-CE3615C2616B}">
      <dgm:prSet/>
      <dgm:spPr/>
      <dgm:t>
        <a:bodyPr/>
        <a:lstStyle/>
        <a:p>
          <a:endParaRPr lang="es-EC" sz="3200"/>
        </a:p>
      </dgm:t>
    </dgm:pt>
    <dgm:pt modelId="{444FC4EA-3DA9-48D5-B680-1237869311EA}">
      <dgm:prSet phldrT="[Texto]" custT="1"/>
      <dgm:spPr/>
      <dgm:t>
        <a:bodyPr/>
        <a:lstStyle/>
        <a:p>
          <a:pPr algn="l"/>
          <a:r>
            <a:rPr lang="es-EC" sz="1600">
              <a:latin typeface="Arial" pitchFamily="34" charset="0"/>
              <a:cs typeface="Arial" pitchFamily="34" charset="0"/>
            </a:rPr>
            <a:t>Caminosca</a:t>
          </a:r>
        </a:p>
      </dgm:t>
    </dgm:pt>
    <dgm:pt modelId="{1640F1DF-E72F-4558-B2FD-B56AD0C7C8BB}" type="parTrans" cxnId="{6CFDA015-4B52-45A5-AD05-0BCBC97B4198}">
      <dgm:prSet/>
      <dgm:spPr/>
      <dgm:t>
        <a:bodyPr/>
        <a:lstStyle/>
        <a:p>
          <a:endParaRPr lang="es-EC" sz="3200"/>
        </a:p>
      </dgm:t>
    </dgm:pt>
    <dgm:pt modelId="{3BCD371D-272A-481B-91E2-089BB58FF9C4}" type="sibTrans" cxnId="{6CFDA015-4B52-45A5-AD05-0BCBC97B4198}">
      <dgm:prSet/>
      <dgm:spPr/>
      <dgm:t>
        <a:bodyPr/>
        <a:lstStyle/>
        <a:p>
          <a:endParaRPr lang="es-EC" sz="3200"/>
        </a:p>
      </dgm:t>
    </dgm:pt>
    <dgm:pt modelId="{BE9BFF51-675F-4EE7-9B28-177181B1C119}">
      <dgm:prSet phldrT="[Texto]" custT="1"/>
      <dgm:spPr/>
      <dgm:t>
        <a:bodyPr/>
        <a:lstStyle/>
        <a:p>
          <a:pPr algn="l"/>
          <a:r>
            <a:rPr lang="es-EC" sz="1600">
              <a:latin typeface="Arial" pitchFamily="34" charset="0"/>
              <a:cs typeface="Arial" pitchFamily="34" charset="0"/>
            </a:rPr>
            <a:t>Azul </a:t>
          </a:r>
        </a:p>
      </dgm:t>
    </dgm:pt>
    <dgm:pt modelId="{7EC57C3A-48EA-46F5-A858-F47FB54756C0}" type="parTrans" cxnId="{A3E5C3DE-F2DA-443E-865B-62850625C9CD}">
      <dgm:prSet/>
      <dgm:spPr/>
      <dgm:t>
        <a:bodyPr/>
        <a:lstStyle/>
        <a:p>
          <a:endParaRPr lang="es-EC" sz="3200"/>
        </a:p>
      </dgm:t>
    </dgm:pt>
    <dgm:pt modelId="{77776B81-7BF5-4B4A-BD4B-EB98878FAF39}" type="sibTrans" cxnId="{A3E5C3DE-F2DA-443E-865B-62850625C9CD}">
      <dgm:prSet/>
      <dgm:spPr/>
      <dgm:t>
        <a:bodyPr/>
        <a:lstStyle/>
        <a:p>
          <a:endParaRPr lang="es-EC" sz="3200"/>
        </a:p>
      </dgm:t>
    </dgm:pt>
    <dgm:pt modelId="{ED36949E-809C-4CCB-AA78-DA81D8246FF4}" type="pres">
      <dgm:prSet presAssocID="{53C62ABA-D97F-4EBD-B883-22AA225E39FE}" presName="Name0" presStyleCnt="0">
        <dgm:presLayoutVars>
          <dgm:dir/>
          <dgm:animLvl val="lvl"/>
          <dgm:resizeHandles val="exact"/>
        </dgm:presLayoutVars>
      </dgm:prSet>
      <dgm:spPr/>
      <dgm:t>
        <a:bodyPr/>
        <a:lstStyle/>
        <a:p>
          <a:endParaRPr lang="es-EC"/>
        </a:p>
      </dgm:t>
    </dgm:pt>
    <dgm:pt modelId="{0955F367-06CD-4A6D-A823-72A1805EAE49}" type="pres">
      <dgm:prSet presAssocID="{D3D384BC-18F7-4D48-892A-2578342622E1}" presName="composite" presStyleCnt="0"/>
      <dgm:spPr/>
      <dgm:t>
        <a:bodyPr/>
        <a:lstStyle/>
        <a:p>
          <a:endParaRPr lang="es-EC"/>
        </a:p>
      </dgm:t>
    </dgm:pt>
    <dgm:pt modelId="{EB41EAF3-80CC-44E3-B7A7-4B2F9DB9F196}" type="pres">
      <dgm:prSet presAssocID="{D3D384BC-18F7-4D48-892A-2578342622E1}" presName="parTx" presStyleLbl="alignNode1" presStyleIdx="0" presStyleCnt="3">
        <dgm:presLayoutVars>
          <dgm:chMax val="0"/>
          <dgm:chPref val="0"/>
          <dgm:bulletEnabled val="1"/>
        </dgm:presLayoutVars>
      </dgm:prSet>
      <dgm:spPr/>
      <dgm:t>
        <a:bodyPr/>
        <a:lstStyle/>
        <a:p>
          <a:endParaRPr lang="es-EC"/>
        </a:p>
      </dgm:t>
    </dgm:pt>
    <dgm:pt modelId="{026EC815-6E2F-448C-BD33-5701D8240360}" type="pres">
      <dgm:prSet presAssocID="{D3D384BC-18F7-4D48-892A-2578342622E1}" presName="desTx" presStyleLbl="alignAccFollowNode1" presStyleIdx="0" presStyleCnt="3">
        <dgm:presLayoutVars>
          <dgm:bulletEnabled val="1"/>
        </dgm:presLayoutVars>
      </dgm:prSet>
      <dgm:spPr/>
      <dgm:t>
        <a:bodyPr/>
        <a:lstStyle/>
        <a:p>
          <a:endParaRPr lang="es-EC"/>
        </a:p>
      </dgm:t>
    </dgm:pt>
    <dgm:pt modelId="{5D79C17F-0754-416C-978C-F4B181D2ED7D}" type="pres">
      <dgm:prSet presAssocID="{3BC15DC3-EB95-4FAD-A62E-96D3693150A1}" presName="space" presStyleCnt="0"/>
      <dgm:spPr/>
      <dgm:t>
        <a:bodyPr/>
        <a:lstStyle/>
        <a:p>
          <a:endParaRPr lang="es-EC"/>
        </a:p>
      </dgm:t>
    </dgm:pt>
    <dgm:pt modelId="{355A4272-7D42-4FFB-A234-FBC0C013E07A}" type="pres">
      <dgm:prSet presAssocID="{C1D78802-A2C2-4195-83DC-17A4C8BAC8BD}" presName="composite" presStyleCnt="0"/>
      <dgm:spPr/>
      <dgm:t>
        <a:bodyPr/>
        <a:lstStyle/>
        <a:p>
          <a:endParaRPr lang="es-EC"/>
        </a:p>
      </dgm:t>
    </dgm:pt>
    <dgm:pt modelId="{6BF33578-09ED-46C9-82B5-54AC2A225A8E}" type="pres">
      <dgm:prSet presAssocID="{C1D78802-A2C2-4195-83DC-17A4C8BAC8BD}" presName="parTx" presStyleLbl="alignNode1" presStyleIdx="1" presStyleCnt="3">
        <dgm:presLayoutVars>
          <dgm:chMax val="0"/>
          <dgm:chPref val="0"/>
          <dgm:bulletEnabled val="1"/>
        </dgm:presLayoutVars>
      </dgm:prSet>
      <dgm:spPr/>
      <dgm:t>
        <a:bodyPr/>
        <a:lstStyle/>
        <a:p>
          <a:endParaRPr lang="es-EC"/>
        </a:p>
      </dgm:t>
    </dgm:pt>
    <dgm:pt modelId="{1905B435-95C4-47FD-9D5F-32DB33D7B279}" type="pres">
      <dgm:prSet presAssocID="{C1D78802-A2C2-4195-83DC-17A4C8BAC8BD}" presName="desTx" presStyleLbl="alignAccFollowNode1" presStyleIdx="1" presStyleCnt="3">
        <dgm:presLayoutVars>
          <dgm:bulletEnabled val="1"/>
        </dgm:presLayoutVars>
      </dgm:prSet>
      <dgm:spPr/>
      <dgm:t>
        <a:bodyPr/>
        <a:lstStyle/>
        <a:p>
          <a:endParaRPr lang="es-EC"/>
        </a:p>
      </dgm:t>
    </dgm:pt>
    <dgm:pt modelId="{2F4442C6-32F3-40D7-AE66-BFDB4E851CF1}" type="pres">
      <dgm:prSet presAssocID="{219CAF1E-03A5-487E-B349-1F1A007FA53A}" presName="space" presStyleCnt="0"/>
      <dgm:spPr/>
      <dgm:t>
        <a:bodyPr/>
        <a:lstStyle/>
        <a:p>
          <a:endParaRPr lang="es-EC"/>
        </a:p>
      </dgm:t>
    </dgm:pt>
    <dgm:pt modelId="{EB56FD93-DAF6-408B-9DBF-7E15310BF884}" type="pres">
      <dgm:prSet presAssocID="{E7C239FF-582F-4667-8810-0A32E2FD98E3}" presName="composite" presStyleCnt="0"/>
      <dgm:spPr/>
      <dgm:t>
        <a:bodyPr/>
        <a:lstStyle/>
        <a:p>
          <a:endParaRPr lang="es-EC"/>
        </a:p>
      </dgm:t>
    </dgm:pt>
    <dgm:pt modelId="{C87F9250-9153-4345-A24A-514F7AFAE88D}" type="pres">
      <dgm:prSet presAssocID="{E7C239FF-582F-4667-8810-0A32E2FD98E3}" presName="parTx" presStyleLbl="alignNode1" presStyleIdx="2" presStyleCnt="3">
        <dgm:presLayoutVars>
          <dgm:chMax val="0"/>
          <dgm:chPref val="0"/>
          <dgm:bulletEnabled val="1"/>
        </dgm:presLayoutVars>
      </dgm:prSet>
      <dgm:spPr/>
      <dgm:t>
        <a:bodyPr/>
        <a:lstStyle/>
        <a:p>
          <a:endParaRPr lang="es-EC"/>
        </a:p>
      </dgm:t>
    </dgm:pt>
    <dgm:pt modelId="{62D08A9D-DB7F-47B0-B1F8-A65C26882047}" type="pres">
      <dgm:prSet presAssocID="{E7C239FF-582F-4667-8810-0A32E2FD98E3}" presName="desTx" presStyleLbl="alignAccFollowNode1" presStyleIdx="2" presStyleCnt="3">
        <dgm:presLayoutVars>
          <dgm:bulletEnabled val="1"/>
        </dgm:presLayoutVars>
      </dgm:prSet>
      <dgm:spPr/>
      <dgm:t>
        <a:bodyPr/>
        <a:lstStyle/>
        <a:p>
          <a:endParaRPr lang="es-EC"/>
        </a:p>
      </dgm:t>
    </dgm:pt>
  </dgm:ptLst>
  <dgm:cxnLst>
    <dgm:cxn modelId="{2705D8DE-24A7-488E-AEB2-AD623DEA36A2}" srcId="{53C62ABA-D97F-4EBD-B883-22AA225E39FE}" destId="{D3D384BC-18F7-4D48-892A-2578342622E1}" srcOrd="0" destOrd="0" parTransId="{A0CDD8E8-654E-4E0D-8823-9EB57B5BB657}" sibTransId="{3BC15DC3-EB95-4FAD-A62E-96D3693150A1}"/>
    <dgm:cxn modelId="{BDB19CBF-9854-4020-BE42-AFA58A761120}" srcId="{C1D78802-A2C2-4195-83DC-17A4C8BAC8BD}" destId="{470286C1-FF93-4A55-9761-60CA358655AE}" srcOrd="4" destOrd="0" parTransId="{070CB2CC-133C-4C63-8501-149C6BDF7B3C}" sibTransId="{5E74DD9C-3F25-4A20-B0FD-D6E17AAC49CB}"/>
    <dgm:cxn modelId="{DA7DAB4F-A379-404D-8DC7-AFB800A8074B}" type="presOf" srcId="{D3D384BC-18F7-4D48-892A-2578342622E1}" destId="{EB41EAF3-80CC-44E3-B7A7-4B2F9DB9F196}" srcOrd="0" destOrd="0" presId="urn:microsoft.com/office/officeart/2005/8/layout/hList1"/>
    <dgm:cxn modelId="{D414938D-60D0-4F46-BE7E-7F14A4A18B28}" type="presOf" srcId="{90FCC2D7-54FF-48D5-A57C-A00A8A248561}" destId="{026EC815-6E2F-448C-BD33-5701D8240360}" srcOrd="0" destOrd="5" presId="urn:microsoft.com/office/officeart/2005/8/layout/hList1"/>
    <dgm:cxn modelId="{9E633E59-C371-4D6E-938C-63BCE036BD12}" type="presOf" srcId="{CF39C54D-88C0-4158-8CF8-7FF0ED1F1DDE}" destId="{026EC815-6E2F-448C-BD33-5701D8240360}" srcOrd="0" destOrd="2" presId="urn:microsoft.com/office/officeart/2005/8/layout/hList1"/>
    <dgm:cxn modelId="{127F249B-B3E9-4A20-85E2-DC7C4B0941D4}" srcId="{C1D78802-A2C2-4195-83DC-17A4C8BAC8BD}" destId="{43BCA37F-A64A-44B9-A5D0-54496A2BDB0A}" srcOrd="1" destOrd="0" parTransId="{506FB26C-7D3D-42D5-BEE4-D331ED1FDCBC}" sibTransId="{2B58C642-4A77-48DD-AE70-D2C925BD086D}"/>
    <dgm:cxn modelId="{A3E5C3DE-F2DA-443E-865B-62850625C9CD}" srcId="{C1D78802-A2C2-4195-83DC-17A4C8BAC8BD}" destId="{BE9BFF51-675F-4EE7-9B28-177181B1C119}" srcOrd="7" destOrd="0" parTransId="{7EC57C3A-48EA-46F5-A858-F47FB54756C0}" sibTransId="{77776B81-7BF5-4B4A-BD4B-EB98878FAF39}"/>
    <dgm:cxn modelId="{ACD5C43D-5B96-4C8A-8E3F-F0B03856261C}" type="presOf" srcId="{85DB62A7-B345-4F85-B50E-D5738198C244}" destId="{026EC815-6E2F-448C-BD33-5701D8240360}" srcOrd="0" destOrd="1" presId="urn:microsoft.com/office/officeart/2005/8/layout/hList1"/>
    <dgm:cxn modelId="{63057F94-A5D9-411D-9F77-8A2703B63F6A}" srcId="{D3D384BC-18F7-4D48-892A-2578342622E1}" destId="{C0BCB75B-9BC4-47B3-ADE7-B797BEC3C633}" srcOrd="6" destOrd="0" parTransId="{219FACAE-2BA5-47B3-B80A-0DB0743BFECC}" sibTransId="{D6CD6A6B-C2EB-4141-8E90-22F55082DD68}"/>
    <dgm:cxn modelId="{473BDA70-930F-46D7-AC58-CE3615C2616B}" srcId="{E7C239FF-582F-4667-8810-0A32E2FD98E3}" destId="{313CFD78-C823-4CC1-8AA1-691AAD82A7B5}" srcOrd="2" destOrd="0" parTransId="{79CFEF5F-A779-4D4C-9F93-C9EC3B33762D}" sibTransId="{E5DA41E7-8B46-49CD-877F-49B2EFF188DB}"/>
    <dgm:cxn modelId="{6CFDA015-4B52-45A5-AD05-0BCBC97B4198}" srcId="{C1D78802-A2C2-4195-83DC-17A4C8BAC8BD}" destId="{444FC4EA-3DA9-48D5-B680-1237869311EA}" srcOrd="6" destOrd="0" parTransId="{1640F1DF-E72F-4558-B2FD-B56AD0C7C8BB}" sibTransId="{3BCD371D-272A-481B-91E2-089BB58FF9C4}"/>
    <dgm:cxn modelId="{23E71476-2F23-4490-AB93-9438FA3573FD}" type="presOf" srcId="{7CEEAA19-3D67-4B99-B126-8FFBAF31DA2B}" destId="{026EC815-6E2F-448C-BD33-5701D8240360}" srcOrd="0" destOrd="8" presId="urn:microsoft.com/office/officeart/2005/8/layout/hList1"/>
    <dgm:cxn modelId="{FE6D8406-5B01-4D22-8B27-C9C3F4DA852B}" srcId="{C1D78802-A2C2-4195-83DC-17A4C8BAC8BD}" destId="{CBA088C9-B218-4AF6-8164-9DAFE4E8FD4E}" srcOrd="3" destOrd="0" parTransId="{CA61238C-BFDC-41E9-BC14-20D22653DDC0}" sibTransId="{D51C4448-D239-4DC3-939B-3D0F88F18A25}"/>
    <dgm:cxn modelId="{4804000C-A214-4AC6-9B89-EE94EDF22CF1}" srcId="{C1D78802-A2C2-4195-83DC-17A4C8BAC8BD}" destId="{5C21CC70-B4A8-4BD6-BA53-8ACF61F123D0}" srcOrd="2" destOrd="0" parTransId="{D6F5E6E1-7548-4250-889A-671300B2667B}" sibTransId="{B678BF60-F096-4308-BB50-57C2654609C2}"/>
    <dgm:cxn modelId="{01437078-4A00-4163-B956-E8F26E571B0B}" srcId="{D3D384BC-18F7-4D48-892A-2578342622E1}" destId="{CF39C54D-88C0-4158-8CF8-7FF0ED1F1DDE}" srcOrd="2" destOrd="0" parTransId="{1B237DE9-BA6C-4178-BCC2-CC9966C04808}" sibTransId="{DE8DD89A-85E5-4A6C-BC82-7A30171D7EE6}"/>
    <dgm:cxn modelId="{150DA5B4-CC61-4AD8-A854-39574E7B5EF3}" type="presOf" srcId="{C0BCB75B-9BC4-47B3-ADE7-B797BEC3C633}" destId="{026EC815-6E2F-448C-BD33-5701D8240360}" srcOrd="0" destOrd="6" presId="urn:microsoft.com/office/officeart/2005/8/layout/hList1"/>
    <dgm:cxn modelId="{005DD321-3411-4DCA-BFD6-603C98230900}" srcId="{D3D384BC-18F7-4D48-892A-2578342622E1}" destId="{728D49C6-5EB2-47DE-B9E3-CD974CFE22ED}" srcOrd="4" destOrd="0" parTransId="{FAAC6044-DD1B-4C6F-AF7F-9FD69BE8547F}" sibTransId="{8A56B285-2E94-4714-9DE5-AD8A8854F4CD}"/>
    <dgm:cxn modelId="{6345F858-6F78-4029-A999-9DA24E4B119E}" srcId="{D3D384BC-18F7-4D48-892A-2578342622E1}" destId="{57B5B727-4AED-48CA-949D-9FF76DC0110B}" srcOrd="7" destOrd="0" parTransId="{EEF46793-5441-4F83-99A3-7A4C195F66CF}" sibTransId="{4237F0B2-F6CC-4BC8-9CEE-B133E979BF76}"/>
    <dgm:cxn modelId="{650D5C68-EC71-4EB3-9C66-3D361090C1BD}" srcId="{D3D384BC-18F7-4D48-892A-2578342622E1}" destId="{7CEEAA19-3D67-4B99-B126-8FFBAF31DA2B}" srcOrd="8" destOrd="0" parTransId="{A17500A2-2551-46CD-AAB3-E72B72D57A6B}" sibTransId="{D1A52EE0-2DA0-4FAB-B784-C2DB4137274C}"/>
    <dgm:cxn modelId="{874B6BD5-188D-41F4-91D5-3C26337C7392}" srcId="{53C62ABA-D97F-4EBD-B883-22AA225E39FE}" destId="{E7C239FF-582F-4667-8810-0A32E2FD98E3}" srcOrd="2" destOrd="0" parTransId="{7BE808DC-1CCD-4D8F-A312-87C9DDF35DE7}" sibTransId="{D3128A51-2D07-4BE5-85C6-99894DC361B6}"/>
    <dgm:cxn modelId="{FF2EE1C2-19E1-4A61-A836-39E759DADDE5}" type="presOf" srcId="{444FC4EA-3DA9-48D5-B680-1237869311EA}" destId="{1905B435-95C4-47FD-9D5F-32DB33D7B279}" srcOrd="0" destOrd="6" presId="urn:microsoft.com/office/officeart/2005/8/layout/hList1"/>
    <dgm:cxn modelId="{9CBDC527-A9A5-46AC-A677-D172949B32CE}" srcId="{E7C239FF-582F-4667-8810-0A32E2FD98E3}" destId="{9F332CC8-A705-464A-87F8-6743E6CC9E29}" srcOrd="1" destOrd="0" parTransId="{BE9C331D-0990-4B6A-8377-C7AA80AC0F93}" sibTransId="{AFADFFA5-322C-491E-B716-FF6A7C1FBB1C}"/>
    <dgm:cxn modelId="{DCBD2C43-8D09-4B79-A7D8-36ACF8FAFC38}" type="presOf" srcId="{38046BAB-F1D7-401C-81CB-A17110F40710}" destId="{026EC815-6E2F-448C-BD33-5701D8240360}" srcOrd="0" destOrd="9" presId="urn:microsoft.com/office/officeart/2005/8/layout/hList1"/>
    <dgm:cxn modelId="{087AFE83-278A-4B8A-877E-FE5A92749066}" srcId="{D3D384BC-18F7-4D48-892A-2578342622E1}" destId="{85DB62A7-B345-4F85-B50E-D5738198C244}" srcOrd="1" destOrd="0" parTransId="{B096C041-A843-48F9-BFF8-EA1F184FE26B}" sibTransId="{F7E54C4B-F992-4069-AA67-462575803CB8}"/>
    <dgm:cxn modelId="{EECD11D4-DA4B-41AC-A70F-DF4946203D78}" type="presOf" srcId="{762D5333-75E9-42FE-A69F-C6CDBA1515E6}" destId="{1905B435-95C4-47FD-9D5F-32DB33D7B279}" srcOrd="0" destOrd="0" presId="urn:microsoft.com/office/officeart/2005/8/layout/hList1"/>
    <dgm:cxn modelId="{42F07F63-E6A6-4DDB-904F-2FE6031C4B1E}" srcId="{C1D78802-A2C2-4195-83DC-17A4C8BAC8BD}" destId="{762D5333-75E9-42FE-A69F-C6CDBA1515E6}" srcOrd="0" destOrd="0" parTransId="{EA7DADCC-FD60-4B61-8075-FA97DF5F4273}" sibTransId="{19B77802-AB91-4E6E-9C72-DAAB1414B635}"/>
    <dgm:cxn modelId="{EF62A5DC-FBA6-4969-A546-5054AD67157E}" type="presOf" srcId="{728D49C6-5EB2-47DE-B9E3-CD974CFE22ED}" destId="{026EC815-6E2F-448C-BD33-5701D8240360}" srcOrd="0" destOrd="4" presId="urn:microsoft.com/office/officeart/2005/8/layout/hList1"/>
    <dgm:cxn modelId="{8E4FB63D-D089-45AA-9CE7-A5A1D868A8B2}" type="presOf" srcId="{313CFD78-C823-4CC1-8AA1-691AAD82A7B5}" destId="{62D08A9D-DB7F-47B0-B1F8-A65C26882047}" srcOrd="0" destOrd="2" presId="urn:microsoft.com/office/officeart/2005/8/layout/hList1"/>
    <dgm:cxn modelId="{0D66C174-B91B-4655-A933-B0497507CDBB}" type="presOf" srcId="{BE9BFF51-675F-4EE7-9B28-177181B1C119}" destId="{1905B435-95C4-47FD-9D5F-32DB33D7B279}" srcOrd="0" destOrd="7" presId="urn:microsoft.com/office/officeart/2005/8/layout/hList1"/>
    <dgm:cxn modelId="{FEA6BC0A-8A77-4272-8952-43DAE4BBF16E}" srcId="{E7C239FF-582F-4667-8810-0A32E2FD98E3}" destId="{2CBA676B-4F87-43AD-8F0A-942970A2AAEF}" srcOrd="0" destOrd="0" parTransId="{EE9F99FF-A0FC-491D-A12D-08F7C85BA69F}" sibTransId="{8EDA3CF5-8DD9-4E9B-B946-2AF73F594588}"/>
    <dgm:cxn modelId="{F72B341F-FD7B-4C95-A27F-0D2379AAC11F}" type="presOf" srcId="{2CBA676B-4F87-43AD-8F0A-942970A2AAEF}" destId="{62D08A9D-DB7F-47B0-B1F8-A65C26882047}" srcOrd="0" destOrd="0" presId="urn:microsoft.com/office/officeart/2005/8/layout/hList1"/>
    <dgm:cxn modelId="{DE8714F2-A698-46DD-9CF0-7824B9327207}" type="presOf" srcId="{57B5B727-4AED-48CA-949D-9FF76DC0110B}" destId="{026EC815-6E2F-448C-BD33-5701D8240360}" srcOrd="0" destOrd="7" presId="urn:microsoft.com/office/officeart/2005/8/layout/hList1"/>
    <dgm:cxn modelId="{24A978A8-C6B2-41DE-8C7F-414031AA3C7E}" type="presOf" srcId="{7D3895EB-25E7-4910-BD9A-97EA0C63EA81}" destId="{1905B435-95C4-47FD-9D5F-32DB33D7B279}" srcOrd="0" destOrd="5" presId="urn:microsoft.com/office/officeart/2005/8/layout/hList1"/>
    <dgm:cxn modelId="{402B6518-3A3C-4026-BA87-6EBBA4A99A06}" type="presOf" srcId="{470286C1-FF93-4A55-9761-60CA358655AE}" destId="{1905B435-95C4-47FD-9D5F-32DB33D7B279}" srcOrd="0" destOrd="4" presId="urn:microsoft.com/office/officeart/2005/8/layout/hList1"/>
    <dgm:cxn modelId="{2DBC70DD-181F-4888-BC76-2983D410CB68}" srcId="{D3D384BC-18F7-4D48-892A-2578342622E1}" destId="{38046BAB-F1D7-401C-81CB-A17110F40710}" srcOrd="9" destOrd="0" parTransId="{8973A3CF-83BE-40E6-AAB2-A36ED712AA34}" sibTransId="{4C2C02F8-5E13-4F6E-94D5-0AB54A29011F}"/>
    <dgm:cxn modelId="{6CA13832-D517-4226-840D-B2DD43AE0F9C}" type="presOf" srcId="{E7C239FF-582F-4667-8810-0A32E2FD98E3}" destId="{C87F9250-9153-4345-A24A-514F7AFAE88D}" srcOrd="0" destOrd="0" presId="urn:microsoft.com/office/officeart/2005/8/layout/hList1"/>
    <dgm:cxn modelId="{C1993A1F-B087-4868-8D9E-81A6C4200E1F}" type="presOf" srcId="{CBA088C9-B218-4AF6-8164-9DAFE4E8FD4E}" destId="{1905B435-95C4-47FD-9D5F-32DB33D7B279}" srcOrd="0" destOrd="3" presId="urn:microsoft.com/office/officeart/2005/8/layout/hList1"/>
    <dgm:cxn modelId="{AF8AC763-3DCE-4E19-BD9D-ECA03B756A9D}" srcId="{53C62ABA-D97F-4EBD-B883-22AA225E39FE}" destId="{C1D78802-A2C2-4195-83DC-17A4C8BAC8BD}" srcOrd="1" destOrd="0" parTransId="{6F4E50A2-14F5-4FFA-B223-ABF71AC7F477}" sibTransId="{219CAF1E-03A5-487E-B349-1F1A007FA53A}"/>
    <dgm:cxn modelId="{8100EAB9-5B2D-4F26-8E79-77540801CE09}" type="presOf" srcId="{53C62ABA-D97F-4EBD-B883-22AA225E39FE}" destId="{ED36949E-809C-4CCB-AA78-DA81D8246FF4}" srcOrd="0" destOrd="0" presId="urn:microsoft.com/office/officeart/2005/8/layout/hList1"/>
    <dgm:cxn modelId="{02C5DB99-1FEC-45EF-BCC8-D8FE30A0353E}" srcId="{D3D384BC-18F7-4D48-892A-2578342622E1}" destId="{86E049BC-ADCF-495B-AD00-75FA643CF78E}" srcOrd="3" destOrd="0" parTransId="{63E37B80-EAA4-460A-AA59-A9B0660AF223}" sibTransId="{41753500-43CD-44E1-9DD5-06057A1A86B8}"/>
    <dgm:cxn modelId="{BA1ABA4C-1870-4F1C-95DA-38556858DB18}" type="presOf" srcId="{5C21CC70-B4A8-4BD6-BA53-8ACF61F123D0}" destId="{1905B435-95C4-47FD-9D5F-32DB33D7B279}" srcOrd="0" destOrd="2" presId="urn:microsoft.com/office/officeart/2005/8/layout/hList1"/>
    <dgm:cxn modelId="{2065A2E7-BB64-4D44-AF2A-FF1941700C30}" type="presOf" srcId="{86E049BC-ADCF-495B-AD00-75FA643CF78E}" destId="{026EC815-6E2F-448C-BD33-5701D8240360}" srcOrd="0" destOrd="3" presId="urn:microsoft.com/office/officeart/2005/8/layout/hList1"/>
    <dgm:cxn modelId="{C85229DC-308E-47B2-8283-E3C312931C6D}" type="presOf" srcId="{C1D78802-A2C2-4195-83DC-17A4C8BAC8BD}" destId="{6BF33578-09ED-46C9-82B5-54AC2A225A8E}" srcOrd="0" destOrd="0" presId="urn:microsoft.com/office/officeart/2005/8/layout/hList1"/>
    <dgm:cxn modelId="{AD86F7E4-4162-410A-AEDD-3ACC339FCB16}" srcId="{D3D384BC-18F7-4D48-892A-2578342622E1}" destId="{90FCC2D7-54FF-48D5-A57C-A00A8A248561}" srcOrd="5" destOrd="0" parTransId="{B33FB043-5CA7-454A-8EDE-9CC0BA3806B5}" sibTransId="{6D66D82E-CD70-4EDF-A3B6-119EA578367B}"/>
    <dgm:cxn modelId="{B877FB6D-B2B9-4AD2-B24A-E4C51E180E07}" type="presOf" srcId="{9F332CC8-A705-464A-87F8-6743E6CC9E29}" destId="{62D08A9D-DB7F-47B0-B1F8-A65C26882047}" srcOrd="0" destOrd="1" presId="urn:microsoft.com/office/officeart/2005/8/layout/hList1"/>
    <dgm:cxn modelId="{5A8E029B-95C1-48F6-81C1-E056E6FE5041}" type="presOf" srcId="{43BCA37F-A64A-44B9-A5D0-54496A2BDB0A}" destId="{1905B435-95C4-47FD-9D5F-32DB33D7B279}" srcOrd="0" destOrd="1" presId="urn:microsoft.com/office/officeart/2005/8/layout/hList1"/>
    <dgm:cxn modelId="{B298D125-B204-4F30-BE56-A61DFD3BA7FB}" srcId="{C1D78802-A2C2-4195-83DC-17A4C8BAC8BD}" destId="{7D3895EB-25E7-4910-BD9A-97EA0C63EA81}" srcOrd="5" destOrd="0" parTransId="{CE030F9D-338A-4243-9D78-F605AFAEC7A3}" sibTransId="{FDAE5D77-E065-4555-BCBD-03DEF3C47C07}"/>
    <dgm:cxn modelId="{BE06AD33-C9DF-45D7-9BFC-4AF603A54B14}" type="presOf" srcId="{66197BFD-C314-4F25-993B-392198AC3FA3}" destId="{026EC815-6E2F-448C-BD33-5701D8240360}" srcOrd="0" destOrd="0" presId="urn:microsoft.com/office/officeart/2005/8/layout/hList1"/>
    <dgm:cxn modelId="{9C072CB9-DBEB-42D9-A0C3-B446C96478F5}" srcId="{D3D384BC-18F7-4D48-892A-2578342622E1}" destId="{66197BFD-C314-4F25-993B-392198AC3FA3}" srcOrd="0" destOrd="0" parTransId="{EBC691C8-DAAD-4648-8582-DEE6287F08C8}" sibTransId="{8E0D25D0-59B4-48E7-B8B2-8A365EA50729}"/>
    <dgm:cxn modelId="{B4904C63-22B6-468A-85FF-E8A33DB1098A}" type="presParOf" srcId="{ED36949E-809C-4CCB-AA78-DA81D8246FF4}" destId="{0955F367-06CD-4A6D-A823-72A1805EAE49}" srcOrd="0" destOrd="0" presId="urn:microsoft.com/office/officeart/2005/8/layout/hList1"/>
    <dgm:cxn modelId="{110131BE-3A8D-40CE-A119-6344FBFB981C}" type="presParOf" srcId="{0955F367-06CD-4A6D-A823-72A1805EAE49}" destId="{EB41EAF3-80CC-44E3-B7A7-4B2F9DB9F196}" srcOrd="0" destOrd="0" presId="urn:microsoft.com/office/officeart/2005/8/layout/hList1"/>
    <dgm:cxn modelId="{10CF575D-1474-4963-B798-0779F2EFB856}" type="presParOf" srcId="{0955F367-06CD-4A6D-A823-72A1805EAE49}" destId="{026EC815-6E2F-448C-BD33-5701D8240360}" srcOrd="1" destOrd="0" presId="urn:microsoft.com/office/officeart/2005/8/layout/hList1"/>
    <dgm:cxn modelId="{1514FF88-E646-402F-80D8-5E33A2FBF36C}" type="presParOf" srcId="{ED36949E-809C-4CCB-AA78-DA81D8246FF4}" destId="{5D79C17F-0754-416C-978C-F4B181D2ED7D}" srcOrd="1" destOrd="0" presId="urn:microsoft.com/office/officeart/2005/8/layout/hList1"/>
    <dgm:cxn modelId="{431CCE8D-39B5-4C30-90E5-54D87E4C01BB}" type="presParOf" srcId="{ED36949E-809C-4CCB-AA78-DA81D8246FF4}" destId="{355A4272-7D42-4FFB-A234-FBC0C013E07A}" srcOrd="2" destOrd="0" presId="urn:microsoft.com/office/officeart/2005/8/layout/hList1"/>
    <dgm:cxn modelId="{6CA7FCF0-FDB0-40F9-B757-E951B820CEAD}" type="presParOf" srcId="{355A4272-7D42-4FFB-A234-FBC0C013E07A}" destId="{6BF33578-09ED-46C9-82B5-54AC2A225A8E}" srcOrd="0" destOrd="0" presId="urn:microsoft.com/office/officeart/2005/8/layout/hList1"/>
    <dgm:cxn modelId="{7B61D910-4FC5-4DD5-9763-61CAFFF7C445}" type="presParOf" srcId="{355A4272-7D42-4FFB-A234-FBC0C013E07A}" destId="{1905B435-95C4-47FD-9D5F-32DB33D7B279}" srcOrd="1" destOrd="0" presId="urn:microsoft.com/office/officeart/2005/8/layout/hList1"/>
    <dgm:cxn modelId="{63FA42BB-8641-4801-B64C-F054E62DEA41}" type="presParOf" srcId="{ED36949E-809C-4CCB-AA78-DA81D8246FF4}" destId="{2F4442C6-32F3-40D7-AE66-BFDB4E851CF1}" srcOrd="3" destOrd="0" presId="urn:microsoft.com/office/officeart/2005/8/layout/hList1"/>
    <dgm:cxn modelId="{F6832307-4631-4C7A-B286-4204025DB7C8}" type="presParOf" srcId="{ED36949E-809C-4CCB-AA78-DA81D8246FF4}" destId="{EB56FD93-DAF6-408B-9DBF-7E15310BF884}" srcOrd="4" destOrd="0" presId="urn:microsoft.com/office/officeart/2005/8/layout/hList1"/>
    <dgm:cxn modelId="{9214A2AE-0CFB-40C6-A53E-B011447B5BF3}" type="presParOf" srcId="{EB56FD93-DAF6-408B-9DBF-7E15310BF884}" destId="{C87F9250-9153-4345-A24A-514F7AFAE88D}" srcOrd="0" destOrd="0" presId="urn:microsoft.com/office/officeart/2005/8/layout/hList1"/>
    <dgm:cxn modelId="{AE4759B5-0068-4479-A49E-2535A0E82366}" type="presParOf" srcId="{EB56FD93-DAF6-408B-9DBF-7E15310BF884}" destId="{62D08A9D-DB7F-47B0-B1F8-A65C268820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BB5880-5743-4F13-99DE-6E60648D0B33}" type="doc">
      <dgm:prSet loTypeId="urn:microsoft.com/office/officeart/2005/8/layout/process1" loCatId="process" qsTypeId="urn:microsoft.com/office/officeart/2005/8/quickstyle/simple1" qsCatId="simple" csTypeId="urn:microsoft.com/office/officeart/2005/8/colors/colorful3" csCatId="colorful" phldr="1"/>
      <dgm:spPr/>
    </dgm:pt>
    <dgm:pt modelId="{C3BCA602-C463-4011-86BA-898634CFB965}">
      <dgm:prSet phldrT="[Texto]" custT="1"/>
      <dgm:spPr/>
      <dgm:t>
        <a:bodyPr/>
        <a:lstStyle/>
        <a:p>
          <a:r>
            <a:rPr lang="en-US" sz="1600" dirty="0" smtClean="0">
              <a:solidFill>
                <a:schemeClr val="tx1"/>
              </a:solidFill>
            </a:rPr>
            <a:t>No </a:t>
          </a:r>
          <a:r>
            <a:rPr lang="en-US" sz="1600" dirty="0" err="1" smtClean="0">
              <a:solidFill>
                <a:schemeClr val="tx1"/>
              </a:solidFill>
            </a:rPr>
            <a:t>es</a:t>
          </a:r>
          <a:r>
            <a:rPr lang="en-US" sz="1600" dirty="0" smtClean="0">
              <a:solidFill>
                <a:schemeClr val="tx1"/>
              </a:solidFill>
            </a:rPr>
            <a:t> </a:t>
          </a:r>
          <a:r>
            <a:rPr lang="en-US" sz="1600" dirty="0" err="1" smtClean="0">
              <a:solidFill>
                <a:schemeClr val="tx1"/>
              </a:solidFill>
            </a:rPr>
            <a:t>una</a:t>
          </a:r>
          <a:r>
            <a:rPr lang="en-US" sz="1600" dirty="0" smtClean="0">
              <a:solidFill>
                <a:schemeClr val="tx1"/>
              </a:solidFill>
            </a:rPr>
            <a:t> </a:t>
          </a:r>
          <a:r>
            <a:rPr lang="en-US" sz="1600" dirty="0" err="1" smtClean="0">
              <a:solidFill>
                <a:schemeClr val="tx1"/>
              </a:solidFill>
            </a:rPr>
            <a:t>cifra</a:t>
          </a:r>
          <a:r>
            <a:rPr lang="en-US" sz="1600" dirty="0" smtClean="0">
              <a:solidFill>
                <a:schemeClr val="tx1"/>
              </a:solidFill>
            </a:rPr>
            <a:t> exacta </a:t>
          </a:r>
        </a:p>
        <a:p>
          <a:r>
            <a:rPr lang="en-US" sz="1600" dirty="0" smtClean="0">
              <a:solidFill>
                <a:schemeClr val="tx1"/>
              </a:solidFill>
            </a:rPr>
            <a:t>No </a:t>
          </a:r>
          <a:r>
            <a:rPr lang="en-US" sz="1600" dirty="0" err="1" smtClean="0">
              <a:solidFill>
                <a:schemeClr val="tx1"/>
              </a:solidFill>
            </a:rPr>
            <a:t>existe</a:t>
          </a:r>
          <a:r>
            <a:rPr lang="en-US" sz="1600" dirty="0" smtClean="0">
              <a:solidFill>
                <a:schemeClr val="tx1"/>
              </a:solidFill>
            </a:rPr>
            <a:t> valor de la </a:t>
          </a:r>
          <a:r>
            <a:rPr lang="en-US" sz="1600" dirty="0" err="1" smtClean="0">
              <a:solidFill>
                <a:schemeClr val="tx1"/>
              </a:solidFill>
            </a:rPr>
            <a:t>empresa</a:t>
          </a:r>
          <a:endParaRPr lang="es-EC" sz="1600" dirty="0">
            <a:solidFill>
              <a:schemeClr val="tx1"/>
            </a:solidFill>
          </a:endParaRPr>
        </a:p>
      </dgm:t>
    </dgm:pt>
    <dgm:pt modelId="{59F27A1E-6B43-42AF-BA49-97D7F63640FB}" type="parTrans" cxnId="{CADBE584-D744-4620-98C0-DEAE9873D472}">
      <dgm:prSet/>
      <dgm:spPr/>
      <dgm:t>
        <a:bodyPr/>
        <a:lstStyle/>
        <a:p>
          <a:endParaRPr lang="es-EC" sz="1600">
            <a:solidFill>
              <a:schemeClr val="tx1"/>
            </a:solidFill>
          </a:endParaRPr>
        </a:p>
      </dgm:t>
    </dgm:pt>
    <dgm:pt modelId="{12C1D0B8-3A6C-4C05-9BDB-33B028D1909C}" type="sibTrans" cxnId="{CADBE584-D744-4620-98C0-DEAE9873D472}">
      <dgm:prSet custT="1"/>
      <dgm:spPr/>
      <dgm:t>
        <a:bodyPr/>
        <a:lstStyle/>
        <a:p>
          <a:endParaRPr lang="es-EC" sz="1600">
            <a:solidFill>
              <a:schemeClr val="tx1"/>
            </a:solidFill>
          </a:endParaRPr>
        </a:p>
      </dgm:t>
    </dgm:pt>
    <dgm:pt modelId="{B0880A0D-C377-475E-99B0-EEC2D5BD516D}">
      <dgm:prSet phldrT="[Texto]" custT="1"/>
      <dgm:spPr/>
      <dgm:t>
        <a:bodyPr/>
        <a:lstStyle/>
        <a:p>
          <a:r>
            <a:rPr lang="en-US" sz="1600" smtClean="0">
              <a:solidFill>
                <a:schemeClr val="tx1"/>
              </a:solidFill>
            </a:rPr>
            <a:t>Valor es  sola una posibilidad</a:t>
          </a:r>
          <a:endParaRPr lang="es-EC" sz="1600" dirty="0">
            <a:solidFill>
              <a:schemeClr val="tx1"/>
            </a:solidFill>
          </a:endParaRPr>
        </a:p>
      </dgm:t>
    </dgm:pt>
    <dgm:pt modelId="{FE327A7B-906D-43D0-B98C-BE07F0E1C152}" type="parTrans" cxnId="{3944EED1-2A1B-4E4A-8574-C46A0418A658}">
      <dgm:prSet/>
      <dgm:spPr/>
      <dgm:t>
        <a:bodyPr/>
        <a:lstStyle/>
        <a:p>
          <a:endParaRPr lang="es-EC" sz="1600">
            <a:solidFill>
              <a:schemeClr val="tx1"/>
            </a:solidFill>
          </a:endParaRPr>
        </a:p>
      </dgm:t>
    </dgm:pt>
    <dgm:pt modelId="{85025434-9659-4EFA-8EAA-8FC83F7B0749}" type="sibTrans" cxnId="{3944EED1-2A1B-4E4A-8574-C46A0418A658}">
      <dgm:prSet custT="1"/>
      <dgm:spPr/>
      <dgm:t>
        <a:bodyPr/>
        <a:lstStyle/>
        <a:p>
          <a:endParaRPr lang="es-EC" sz="1600">
            <a:solidFill>
              <a:schemeClr val="tx1"/>
            </a:solidFill>
          </a:endParaRPr>
        </a:p>
      </dgm:t>
    </dgm:pt>
    <dgm:pt modelId="{143C265D-DF40-4A21-845B-0EDE0B61C521}">
      <dgm:prSet phldrT="[Texto]" custT="1"/>
      <dgm:spPr/>
      <dgm:t>
        <a:bodyPr/>
        <a:lstStyle/>
        <a:p>
          <a:r>
            <a:rPr lang="en-US" sz="1600" smtClean="0">
              <a:solidFill>
                <a:schemeClr val="tx1"/>
              </a:solidFill>
            </a:rPr>
            <a:t>En una transacción el precio es una realidad</a:t>
          </a:r>
          <a:endParaRPr lang="es-EC" sz="1600" dirty="0">
            <a:solidFill>
              <a:schemeClr val="tx1"/>
            </a:solidFill>
          </a:endParaRPr>
        </a:p>
      </dgm:t>
    </dgm:pt>
    <dgm:pt modelId="{E2A62C0E-97F4-454D-B23B-4DD6601FD136}" type="parTrans" cxnId="{ECC83C75-4159-4979-924D-D721554F82FE}">
      <dgm:prSet/>
      <dgm:spPr/>
      <dgm:t>
        <a:bodyPr/>
        <a:lstStyle/>
        <a:p>
          <a:endParaRPr lang="es-EC" sz="1600">
            <a:solidFill>
              <a:schemeClr val="tx1"/>
            </a:solidFill>
          </a:endParaRPr>
        </a:p>
      </dgm:t>
    </dgm:pt>
    <dgm:pt modelId="{8937A172-8F89-42AE-ADFD-0703472B290C}" type="sibTrans" cxnId="{ECC83C75-4159-4979-924D-D721554F82FE}">
      <dgm:prSet/>
      <dgm:spPr/>
      <dgm:t>
        <a:bodyPr/>
        <a:lstStyle/>
        <a:p>
          <a:endParaRPr lang="es-EC" sz="1600">
            <a:solidFill>
              <a:schemeClr val="tx1"/>
            </a:solidFill>
          </a:endParaRPr>
        </a:p>
      </dgm:t>
    </dgm:pt>
    <dgm:pt modelId="{954FE359-174D-4C46-B3B5-FA05F15BB460}" type="pres">
      <dgm:prSet presAssocID="{60BB5880-5743-4F13-99DE-6E60648D0B33}" presName="Name0" presStyleCnt="0">
        <dgm:presLayoutVars>
          <dgm:dir/>
          <dgm:resizeHandles val="exact"/>
        </dgm:presLayoutVars>
      </dgm:prSet>
      <dgm:spPr/>
    </dgm:pt>
    <dgm:pt modelId="{087F2104-695B-442A-BD72-02079ABD2AF8}" type="pres">
      <dgm:prSet presAssocID="{C3BCA602-C463-4011-86BA-898634CFB965}" presName="node" presStyleLbl="node1" presStyleIdx="0" presStyleCnt="3" custScaleX="50937">
        <dgm:presLayoutVars>
          <dgm:bulletEnabled val="1"/>
        </dgm:presLayoutVars>
      </dgm:prSet>
      <dgm:spPr/>
      <dgm:t>
        <a:bodyPr/>
        <a:lstStyle/>
        <a:p>
          <a:endParaRPr lang="es-EC"/>
        </a:p>
      </dgm:t>
    </dgm:pt>
    <dgm:pt modelId="{322611BE-C303-4571-B541-C7F24AA3CD78}" type="pres">
      <dgm:prSet presAssocID="{12C1D0B8-3A6C-4C05-9BDB-33B028D1909C}" presName="sibTrans" presStyleLbl="sibTrans2D1" presStyleIdx="0" presStyleCnt="2"/>
      <dgm:spPr/>
      <dgm:t>
        <a:bodyPr/>
        <a:lstStyle/>
        <a:p>
          <a:endParaRPr lang="es-EC"/>
        </a:p>
      </dgm:t>
    </dgm:pt>
    <dgm:pt modelId="{75108B80-2C42-446F-8C32-77EE8D3E19AE}" type="pres">
      <dgm:prSet presAssocID="{12C1D0B8-3A6C-4C05-9BDB-33B028D1909C}" presName="connectorText" presStyleLbl="sibTrans2D1" presStyleIdx="0" presStyleCnt="2"/>
      <dgm:spPr/>
      <dgm:t>
        <a:bodyPr/>
        <a:lstStyle/>
        <a:p>
          <a:endParaRPr lang="es-EC"/>
        </a:p>
      </dgm:t>
    </dgm:pt>
    <dgm:pt modelId="{74F74452-0D9A-4C96-B032-D67C1B9A18A2}" type="pres">
      <dgm:prSet presAssocID="{B0880A0D-C377-475E-99B0-EEC2D5BD516D}" presName="node" presStyleLbl="node1" presStyleIdx="1" presStyleCnt="3" custScaleX="50013">
        <dgm:presLayoutVars>
          <dgm:bulletEnabled val="1"/>
        </dgm:presLayoutVars>
      </dgm:prSet>
      <dgm:spPr/>
      <dgm:t>
        <a:bodyPr/>
        <a:lstStyle/>
        <a:p>
          <a:endParaRPr lang="es-EC"/>
        </a:p>
      </dgm:t>
    </dgm:pt>
    <dgm:pt modelId="{CDD05828-925A-4D2D-B38E-A020D67C6594}" type="pres">
      <dgm:prSet presAssocID="{85025434-9659-4EFA-8EAA-8FC83F7B0749}" presName="sibTrans" presStyleLbl="sibTrans2D1" presStyleIdx="1" presStyleCnt="2"/>
      <dgm:spPr/>
      <dgm:t>
        <a:bodyPr/>
        <a:lstStyle/>
        <a:p>
          <a:endParaRPr lang="es-EC"/>
        </a:p>
      </dgm:t>
    </dgm:pt>
    <dgm:pt modelId="{0954B518-0CBF-430C-8EB8-C6EA019B7FEB}" type="pres">
      <dgm:prSet presAssocID="{85025434-9659-4EFA-8EAA-8FC83F7B0749}" presName="connectorText" presStyleLbl="sibTrans2D1" presStyleIdx="1" presStyleCnt="2"/>
      <dgm:spPr/>
      <dgm:t>
        <a:bodyPr/>
        <a:lstStyle/>
        <a:p>
          <a:endParaRPr lang="es-EC"/>
        </a:p>
      </dgm:t>
    </dgm:pt>
    <dgm:pt modelId="{2C44965C-5692-4EBC-8989-BC3487BA7BAC}" type="pres">
      <dgm:prSet presAssocID="{143C265D-DF40-4A21-845B-0EDE0B61C521}" presName="node" presStyleLbl="node1" presStyleIdx="2" presStyleCnt="3" custScaleX="65124">
        <dgm:presLayoutVars>
          <dgm:bulletEnabled val="1"/>
        </dgm:presLayoutVars>
      </dgm:prSet>
      <dgm:spPr/>
      <dgm:t>
        <a:bodyPr/>
        <a:lstStyle/>
        <a:p>
          <a:endParaRPr lang="es-EC"/>
        </a:p>
      </dgm:t>
    </dgm:pt>
  </dgm:ptLst>
  <dgm:cxnLst>
    <dgm:cxn modelId="{DFA25BF5-CC2F-4D93-AC3C-640E3E7A03FE}" type="presOf" srcId="{60BB5880-5743-4F13-99DE-6E60648D0B33}" destId="{954FE359-174D-4C46-B3B5-FA05F15BB460}" srcOrd="0" destOrd="0" presId="urn:microsoft.com/office/officeart/2005/8/layout/process1"/>
    <dgm:cxn modelId="{CADBE584-D744-4620-98C0-DEAE9873D472}" srcId="{60BB5880-5743-4F13-99DE-6E60648D0B33}" destId="{C3BCA602-C463-4011-86BA-898634CFB965}" srcOrd="0" destOrd="0" parTransId="{59F27A1E-6B43-42AF-BA49-97D7F63640FB}" sibTransId="{12C1D0B8-3A6C-4C05-9BDB-33B028D1909C}"/>
    <dgm:cxn modelId="{59673142-AE53-4CE6-BCEC-8FDB7D5E5855}" type="presOf" srcId="{85025434-9659-4EFA-8EAA-8FC83F7B0749}" destId="{0954B518-0CBF-430C-8EB8-C6EA019B7FEB}" srcOrd="1" destOrd="0" presId="urn:microsoft.com/office/officeart/2005/8/layout/process1"/>
    <dgm:cxn modelId="{D954C330-4CE7-4FB8-9B72-40019A6EA7A3}" type="presOf" srcId="{143C265D-DF40-4A21-845B-0EDE0B61C521}" destId="{2C44965C-5692-4EBC-8989-BC3487BA7BAC}" srcOrd="0" destOrd="0" presId="urn:microsoft.com/office/officeart/2005/8/layout/process1"/>
    <dgm:cxn modelId="{7BB0241D-5B73-4818-80D2-C7C0B4A47E76}" type="presOf" srcId="{B0880A0D-C377-475E-99B0-EEC2D5BD516D}" destId="{74F74452-0D9A-4C96-B032-D67C1B9A18A2}" srcOrd="0" destOrd="0" presId="urn:microsoft.com/office/officeart/2005/8/layout/process1"/>
    <dgm:cxn modelId="{3944EED1-2A1B-4E4A-8574-C46A0418A658}" srcId="{60BB5880-5743-4F13-99DE-6E60648D0B33}" destId="{B0880A0D-C377-475E-99B0-EEC2D5BD516D}" srcOrd="1" destOrd="0" parTransId="{FE327A7B-906D-43D0-B98C-BE07F0E1C152}" sibTransId="{85025434-9659-4EFA-8EAA-8FC83F7B0749}"/>
    <dgm:cxn modelId="{4B84C28E-000E-4265-A0B5-B5337B3EB67D}" type="presOf" srcId="{12C1D0B8-3A6C-4C05-9BDB-33B028D1909C}" destId="{75108B80-2C42-446F-8C32-77EE8D3E19AE}" srcOrd="1" destOrd="0" presId="urn:microsoft.com/office/officeart/2005/8/layout/process1"/>
    <dgm:cxn modelId="{ECC83C75-4159-4979-924D-D721554F82FE}" srcId="{60BB5880-5743-4F13-99DE-6E60648D0B33}" destId="{143C265D-DF40-4A21-845B-0EDE0B61C521}" srcOrd="2" destOrd="0" parTransId="{E2A62C0E-97F4-454D-B23B-4DD6601FD136}" sibTransId="{8937A172-8F89-42AE-ADFD-0703472B290C}"/>
    <dgm:cxn modelId="{27815B5C-0040-4744-84EB-B79336C8CF05}" type="presOf" srcId="{85025434-9659-4EFA-8EAA-8FC83F7B0749}" destId="{CDD05828-925A-4D2D-B38E-A020D67C6594}" srcOrd="0" destOrd="0" presId="urn:microsoft.com/office/officeart/2005/8/layout/process1"/>
    <dgm:cxn modelId="{A691ED5B-0DEB-45C8-A71B-6CB54AA499FD}" type="presOf" srcId="{C3BCA602-C463-4011-86BA-898634CFB965}" destId="{087F2104-695B-442A-BD72-02079ABD2AF8}" srcOrd="0" destOrd="0" presId="urn:microsoft.com/office/officeart/2005/8/layout/process1"/>
    <dgm:cxn modelId="{61F4FB79-A00B-4183-8831-605E14D176C4}" type="presOf" srcId="{12C1D0B8-3A6C-4C05-9BDB-33B028D1909C}" destId="{322611BE-C303-4571-B541-C7F24AA3CD78}" srcOrd="0" destOrd="0" presId="urn:microsoft.com/office/officeart/2005/8/layout/process1"/>
    <dgm:cxn modelId="{56437AF5-7C4B-4477-92C2-ADD649FC078A}" type="presParOf" srcId="{954FE359-174D-4C46-B3B5-FA05F15BB460}" destId="{087F2104-695B-442A-BD72-02079ABD2AF8}" srcOrd="0" destOrd="0" presId="urn:microsoft.com/office/officeart/2005/8/layout/process1"/>
    <dgm:cxn modelId="{3843948D-CB3D-41E6-9368-3D1C37B26F44}" type="presParOf" srcId="{954FE359-174D-4C46-B3B5-FA05F15BB460}" destId="{322611BE-C303-4571-B541-C7F24AA3CD78}" srcOrd="1" destOrd="0" presId="urn:microsoft.com/office/officeart/2005/8/layout/process1"/>
    <dgm:cxn modelId="{6B848076-9AA7-4ED7-8E8C-08A5EDD69338}" type="presParOf" srcId="{322611BE-C303-4571-B541-C7F24AA3CD78}" destId="{75108B80-2C42-446F-8C32-77EE8D3E19AE}" srcOrd="0" destOrd="0" presId="urn:microsoft.com/office/officeart/2005/8/layout/process1"/>
    <dgm:cxn modelId="{3B0F635C-417B-4449-9591-B0663A53A3D7}" type="presParOf" srcId="{954FE359-174D-4C46-B3B5-FA05F15BB460}" destId="{74F74452-0D9A-4C96-B032-D67C1B9A18A2}" srcOrd="2" destOrd="0" presId="urn:microsoft.com/office/officeart/2005/8/layout/process1"/>
    <dgm:cxn modelId="{0F4613F8-9CAA-42BC-9645-9C02654EA826}" type="presParOf" srcId="{954FE359-174D-4C46-B3B5-FA05F15BB460}" destId="{CDD05828-925A-4D2D-B38E-A020D67C6594}" srcOrd="3" destOrd="0" presId="urn:microsoft.com/office/officeart/2005/8/layout/process1"/>
    <dgm:cxn modelId="{8E674C38-2172-44DC-8FFB-29F683F0BDBD}" type="presParOf" srcId="{CDD05828-925A-4D2D-B38E-A020D67C6594}" destId="{0954B518-0CBF-430C-8EB8-C6EA019B7FEB}" srcOrd="0" destOrd="0" presId="urn:microsoft.com/office/officeart/2005/8/layout/process1"/>
    <dgm:cxn modelId="{F47B3906-251B-4784-A707-60584DFEC255}" type="presParOf" srcId="{954FE359-174D-4C46-B3B5-FA05F15BB460}" destId="{2C44965C-5692-4EBC-8989-BC3487BA7B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632605-E70A-4638-BCF7-A003A7FE99F1}"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es-EC"/>
        </a:p>
      </dgm:t>
    </dgm:pt>
    <dgm:pt modelId="{1B030F69-7326-4E3A-A729-48CF51E7BBD7}">
      <dgm:prSet phldrT="[Texto]"/>
      <dgm:spPr>
        <a:solidFill>
          <a:srgbClr val="D2A000">
            <a:alpha val="90000"/>
          </a:srgbClr>
        </a:solidFill>
      </dgm:spPr>
      <dgm:t>
        <a:bodyPr/>
        <a:lstStyle/>
        <a:p>
          <a:r>
            <a:rPr lang="es-EC" smtClean="0"/>
            <a:t>PRECIO </a:t>
          </a:r>
          <a:endParaRPr lang="es-EC" dirty="0"/>
        </a:p>
      </dgm:t>
    </dgm:pt>
    <dgm:pt modelId="{A68B1FBC-F43D-4D82-9AA0-E07230E60753}" type="parTrans" cxnId="{CE0CB51F-3BD8-42BF-BA52-D746A5BF1DE9}">
      <dgm:prSet/>
      <dgm:spPr/>
      <dgm:t>
        <a:bodyPr/>
        <a:lstStyle/>
        <a:p>
          <a:endParaRPr lang="es-EC">
            <a:solidFill>
              <a:schemeClr val="tx1"/>
            </a:solidFill>
          </a:endParaRPr>
        </a:p>
      </dgm:t>
    </dgm:pt>
    <dgm:pt modelId="{F8B1487C-6970-4FC8-BC87-3EE2BDC4ED75}" type="sibTrans" cxnId="{CE0CB51F-3BD8-42BF-BA52-D746A5BF1DE9}">
      <dgm:prSet/>
      <dgm:spPr/>
      <dgm:t>
        <a:bodyPr/>
        <a:lstStyle/>
        <a:p>
          <a:endParaRPr lang="es-EC">
            <a:solidFill>
              <a:schemeClr val="tx1"/>
            </a:solidFill>
          </a:endParaRPr>
        </a:p>
      </dgm:t>
    </dgm:pt>
    <dgm:pt modelId="{28616D4E-AC7C-47B4-B508-76000BD94097}">
      <dgm:prSet phldrT="[Texto]" custT="1"/>
      <dgm:spPr/>
      <dgm:t>
        <a:bodyPr/>
        <a:lstStyle/>
        <a:p>
          <a:r>
            <a:rPr lang="es-EC" sz="1200" dirty="0" smtClean="0">
              <a:solidFill>
                <a:schemeClr val="tx1"/>
              </a:solidFill>
            </a:rPr>
            <a:t>Cantidad que el comprador  va a entregar al vendedor en caso se realizar una operación de compra-venta</a:t>
          </a:r>
          <a:endParaRPr lang="es-EC" sz="1200" dirty="0">
            <a:solidFill>
              <a:schemeClr val="tx1"/>
            </a:solidFill>
          </a:endParaRPr>
        </a:p>
      </dgm:t>
    </dgm:pt>
    <dgm:pt modelId="{A1F06215-483F-4514-AC6A-54C0707E49A9}" type="parTrans" cxnId="{2DD17238-F0A1-4E55-8AD2-566D3A9858A1}">
      <dgm:prSet/>
      <dgm:spPr/>
      <dgm:t>
        <a:bodyPr/>
        <a:lstStyle/>
        <a:p>
          <a:endParaRPr lang="es-EC">
            <a:solidFill>
              <a:schemeClr val="tx1"/>
            </a:solidFill>
          </a:endParaRPr>
        </a:p>
      </dgm:t>
    </dgm:pt>
    <dgm:pt modelId="{A7318579-DBA1-4FD3-8539-69A24EF588A3}" type="sibTrans" cxnId="{2DD17238-F0A1-4E55-8AD2-566D3A9858A1}">
      <dgm:prSet/>
      <dgm:spPr/>
      <dgm:t>
        <a:bodyPr/>
        <a:lstStyle/>
        <a:p>
          <a:endParaRPr lang="es-EC">
            <a:solidFill>
              <a:schemeClr val="tx1"/>
            </a:solidFill>
          </a:endParaRPr>
        </a:p>
      </dgm:t>
    </dgm:pt>
    <dgm:pt modelId="{66ED16E8-E70C-4657-A2C9-62CD9087F647}">
      <dgm:prSet phldrT="[Texto]"/>
      <dgm:spPr>
        <a:solidFill>
          <a:srgbClr val="D2A000">
            <a:alpha val="90000"/>
          </a:srgbClr>
        </a:solidFill>
      </dgm:spPr>
      <dgm:t>
        <a:bodyPr/>
        <a:lstStyle/>
        <a:p>
          <a:r>
            <a:rPr lang="es-EC" dirty="0" smtClean="0"/>
            <a:t>VALOR </a:t>
          </a:r>
          <a:endParaRPr lang="es-EC" dirty="0"/>
        </a:p>
      </dgm:t>
    </dgm:pt>
    <dgm:pt modelId="{11A5D8A0-96A9-48DC-B54B-CF116C08803E}" type="parTrans" cxnId="{DCA778ED-3EB6-4F69-AA5F-02C76FFB61D7}">
      <dgm:prSet/>
      <dgm:spPr/>
      <dgm:t>
        <a:bodyPr/>
        <a:lstStyle/>
        <a:p>
          <a:endParaRPr lang="es-EC">
            <a:solidFill>
              <a:schemeClr val="tx1"/>
            </a:solidFill>
          </a:endParaRPr>
        </a:p>
      </dgm:t>
    </dgm:pt>
    <dgm:pt modelId="{D5EE3596-2557-43DA-B2BB-6772E64A2A62}" type="sibTrans" cxnId="{DCA778ED-3EB6-4F69-AA5F-02C76FFB61D7}">
      <dgm:prSet/>
      <dgm:spPr/>
      <dgm:t>
        <a:bodyPr/>
        <a:lstStyle/>
        <a:p>
          <a:endParaRPr lang="es-EC">
            <a:solidFill>
              <a:schemeClr val="tx1"/>
            </a:solidFill>
          </a:endParaRPr>
        </a:p>
      </dgm:t>
    </dgm:pt>
    <dgm:pt modelId="{825AAA66-D941-4B9A-BA67-215936C4EBDA}">
      <dgm:prSet phldrT="[Texto]" custT="1"/>
      <dgm:spPr/>
      <dgm:t>
        <a:bodyPr/>
        <a:lstStyle/>
        <a:p>
          <a:r>
            <a:rPr lang="es-EC" sz="1200" dirty="0" smtClean="0">
              <a:solidFill>
                <a:schemeClr val="tx1"/>
              </a:solidFill>
            </a:rPr>
            <a:t>Es una cantidad que se obtiene realizando un procedimiento más o menos técnico fundamentado en datos contratables y objetivos. </a:t>
          </a:r>
          <a:endParaRPr lang="es-EC" sz="1200" dirty="0">
            <a:solidFill>
              <a:schemeClr val="tx1"/>
            </a:solidFill>
          </a:endParaRPr>
        </a:p>
      </dgm:t>
    </dgm:pt>
    <dgm:pt modelId="{424BA156-C7B5-45DB-AA68-3B0FDA109ED9}" type="parTrans" cxnId="{1BD98AE4-2948-41DE-AA78-928BE28ECC34}">
      <dgm:prSet/>
      <dgm:spPr/>
      <dgm:t>
        <a:bodyPr/>
        <a:lstStyle/>
        <a:p>
          <a:endParaRPr lang="es-EC">
            <a:solidFill>
              <a:schemeClr val="tx1"/>
            </a:solidFill>
          </a:endParaRPr>
        </a:p>
      </dgm:t>
    </dgm:pt>
    <dgm:pt modelId="{8A406366-B7D9-45C3-A892-6DD44557ED9F}" type="sibTrans" cxnId="{1BD98AE4-2948-41DE-AA78-928BE28ECC34}">
      <dgm:prSet/>
      <dgm:spPr/>
      <dgm:t>
        <a:bodyPr/>
        <a:lstStyle/>
        <a:p>
          <a:endParaRPr lang="es-EC">
            <a:solidFill>
              <a:schemeClr val="tx1"/>
            </a:solidFill>
          </a:endParaRPr>
        </a:p>
      </dgm:t>
    </dgm:pt>
    <dgm:pt modelId="{EC047671-8CC2-46B5-97F4-22B125C7571F}">
      <dgm:prSet phldrT="[Texto]" custT="1"/>
      <dgm:spPr/>
      <dgm:t>
        <a:bodyPr/>
        <a:lstStyle/>
        <a:p>
          <a:r>
            <a:rPr lang="es-EC" sz="1200" dirty="0" smtClean="0">
              <a:solidFill>
                <a:schemeClr val="tx1"/>
              </a:solidFill>
            </a:rPr>
            <a:t>El valor es solamente una posibilidad, una opinión.</a:t>
          </a:r>
          <a:endParaRPr lang="es-EC" sz="1200" dirty="0">
            <a:solidFill>
              <a:schemeClr val="tx1"/>
            </a:solidFill>
          </a:endParaRPr>
        </a:p>
      </dgm:t>
    </dgm:pt>
    <dgm:pt modelId="{DAFA53E6-56DA-4335-A6BF-CFDF3BEE18D4}" type="parTrans" cxnId="{EA38EDE5-ABA0-43A5-80FD-822EA8E97A9F}">
      <dgm:prSet/>
      <dgm:spPr/>
      <dgm:t>
        <a:bodyPr/>
        <a:lstStyle/>
        <a:p>
          <a:endParaRPr lang="es-EC"/>
        </a:p>
      </dgm:t>
    </dgm:pt>
    <dgm:pt modelId="{FD96457E-8E38-4325-8062-E7B9C50BA6BA}" type="sibTrans" cxnId="{EA38EDE5-ABA0-43A5-80FD-822EA8E97A9F}">
      <dgm:prSet/>
      <dgm:spPr/>
      <dgm:t>
        <a:bodyPr/>
        <a:lstStyle/>
        <a:p>
          <a:endParaRPr lang="es-EC"/>
        </a:p>
      </dgm:t>
    </dgm:pt>
    <dgm:pt modelId="{6A716461-713D-4407-97B0-8BFA2872F9AD}" type="pres">
      <dgm:prSet presAssocID="{B9632605-E70A-4638-BCF7-A003A7FE99F1}" presName="outerComposite" presStyleCnt="0">
        <dgm:presLayoutVars>
          <dgm:chMax val="2"/>
          <dgm:animLvl val="lvl"/>
          <dgm:resizeHandles val="exact"/>
        </dgm:presLayoutVars>
      </dgm:prSet>
      <dgm:spPr/>
      <dgm:t>
        <a:bodyPr/>
        <a:lstStyle/>
        <a:p>
          <a:endParaRPr lang="es-EC"/>
        </a:p>
      </dgm:t>
    </dgm:pt>
    <dgm:pt modelId="{337EA8CE-3CC7-4FA3-B5D3-827C51311C24}" type="pres">
      <dgm:prSet presAssocID="{B9632605-E70A-4638-BCF7-A003A7FE99F1}" presName="dummyMaxCanvas" presStyleCnt="0"/>
      <dgm:spPr/>
    </dgm:pt>
    <dgm:pt modelId="{EA3E19A1-7ED1-484B-89BC-328F58C10F9C}" type="pres">
      <dgm:prSet presAssocID="{B9632605-E70A-4638-BCF7-A003A7FE99F1}" presName="parentComposite" presStyleCnt="0"/>
      <dgm:spPr/>
    </dgm:pt>
    <dgm:pt modelId="{6D2F4556-B3E0-40EF-B520-E9CD5F858187}" type="pres">
      <dgm:prSet presAssocID="{B9632605-E70A-4638-BCF7-A003A7FE99F1}" presName="parent1" presStyleLbl="alignAccFollowNode1" presStyleIdx="0" presStyleCnt="4">
        <dgm:presLayoutVars>
          <dgm:chMax val="4"/>
        </dgm:presLayoutVars>
      </dgm:prSet>
      <dgm:spPr/>
      <dgm:t>
        <a:bodyPr/>
        <a:lstStyle/>
        <a:p>
          <a:endParaRPr lang="es-EC"/>
        </a:p>
      </dgm:t>
    </dgm:pt>
    <dgm:pt modelId="{694AE560-0F37-49B9-8B8F-DD6AD8E985C4}" type="pres">
      <dgm:prSet presAssocID="{B9632605-E70A-4638-BCF7-A003A7FE99F1}" presName="parent2" presStyleLbl="alignAccFollowNode1" presStyleIdx="1" presStyleCnt="4">
        <dgm:presLayoutVars>
          <dgm:chMax val="4"/>
        </dgm:presLayoutVars>
      </dgm:prSet>
      <dgm:spPr/>
      <dgm:t>
        <a:bodyPr/>
        <a:lstStyle/>
        <a:p>
          <a:endParaRPr lang="es-EC"/>
        </a:p>
      </dgm:t>
    </dgm:pt>
    <dgm:pt modelId="{7F447F45-ACC2-4EAA-893F-5D25A1B1CB83}" type="pres">
      <dgm:prSet presAssocID="{B9632605-E70A-4638-BCF7-A003A7FE99F1}" presName="childrenComposite" presStyleCnt="0"/>
      <dgm:spPr/>
    </dgm:pt>
    <dgm:pt modelId="{132EE407-A242-44CF-AA37-B72331E66272}" type="pres">
      <dgm:prSet presAssocID="{B9632605-E70A-4638-BCF7-A003A7FE99F1}" presName="dummyMaxCanvas_ChildArea" presStyleCnt="0"/>
      <dgm:spPr/>
    </dgm:pt>
    <dgm:pt modelId="{0C05DB56-CE36-415C-A16B-840AFA6DD18D}" type="pres">
      <dgm:prSet presAssocID="{B9632605-E70A-4638-BCF7-A003A7FE99F1}" presName="fulcrum" presStyleLbl="alignAccFollowNode1" presStyleIdx="2" presStyleCnt="4"/>
      <dgm:spPr/>
    </dgm:pt>
    <dgm:pt modelId="{CACEAD16-DA39-44A7-8389-A84672ED850C}" type="pres">
      <dgm:prSet presAssocID="{B9632605-E70A-4638-BCF7-A003A7FE99F1}" presName="balance_12" presStyleLbl="alignAccFollowNode1" presStyleIdx="3" presStyleCnt="4">
        <dgm:presLayoutVars>
          <dgm:bulletEnabled val="1"/>
        </dgm:presLayoutVars>
      </dgm:prSet>
      <dgm:spPr/>
    </dgm:pt>
    <dgm:pt modelId="{7E40EC94-68BA-4BB3-86B9-164409F745BB}" type="pres">
      <dgm:prSet presAssocID="{B9632605-E70A-4638-BCF7-A003A7FE99F1}" presName="right_12_1" presStyleLbl="node1" presStyleIdx="0" presStyleCnt="3" custScaleX="109477" custScaleY="117943">
        <dgm:presLayoutVars>
          <dgm:bulletEnabled val="1"/>
        </dgm:presLayoutVars>
      </dgm:prSet>
      <dgm:spPr/>
      <dgm:t>
        <a:bodyPr/>
        <a:lstStyle/>
        <a:p>
          <a:endParaRPr lang="es-EC"/>
        </a:p>
      </dgm:t>
    </dgm:pt>
    <dgm:pt modelId="{64700197-99D5-49B1-B63B-B88771BE268C}" type="pres">
      <dgm:prSet presAssocID="{B9632605-E70A-4638-BCF7-A003A7FE99F1}" presName="right_12_2" presStyleLbl="node1" presStyleIdx="1" presStyleCnt="3" custLinFactNeighborY="-10978">
        <dgm:presLayoutVars>
          <dgm:bulletEnabled val="1"/>
        </dgm:presLayoutVars>
      </dgm:prSet>
      <dgm:spPr/>
      <dgm:t>
        <a:bodyPr/>
        <a:lstStyle/>
        <a:p>
          <a:endParaRPr lang="es-EC"/>
        </a:p>
      </dgm:t>
    </dgm:pt>
    <dgm:pt modelId="{02138E44-2D01-4176-B68E-8C12854CAD8A}" type="pres">
      <dgm:prSet presAssocID="{B9632605-E70A-4638-BCF7-A003A7FE99F1}" presName="left_12_1" presStyleLbl="node1" presStyleIdx="2" presStyleCnt="3" custScaleX="112001" custScaleY="129433" custLinFactNeighborX="6800" custLinFactNeighborY="-22000">
        <dgm:presLayoutVars>
          <dgm:bulletEnabled val="1"/>
        </dgm:presLayoutVars>
      </dgm:prSet>
      <dgm:spPr/>
      <dgm:t>
        <a:bodyPr/>
        <a:lstStyle/>
        <a:p>
          <a:endParaRPr lang="es-EC"/>
        </a:p>
      </dgm:t>
    </dgm:pt>
  </dgm:ptLst>
  <dgm:cxnLst>
    <dgm:cxn modelId="{EA38EDE5-ABA0-43A5-80FD-822EA8E97A9F}" srcId="{66ED16E8-E70C-4657-A2C9-62CD9087F647}" destId="{EC047671-8CC2-46B5-97F4-22B125C7571F}" srcOrd="1" destOrd="0" parTransId="{DAFA53E6-56DA-4335-A6BF-CFDF3BEE18D4}" sibTransId="{FD96457E-8E38-4325-8062-E7B9C50BA6BA}"/>
    <dgm:cxn modelId="{1BD98AE4-2948-41DE-AA78-928BE28ECC34}" srcId="{66ED16E8-E70C-4657-A2C9-62CD9087F647}" destId="{825AAA66-D941-4B9A-BA67-215936C4EBDA}" srcOrd="0" destOrd="0" parTransId="{424BA156-C7B5-45DB-AA68-3B0FDA109ED9}" sibTransId="{8A406366-B7D9-45C3-A892-6DD44557ED9F}"/>
    <dgm:cxn modelId="{2DD17238-F0A1-4E55-8AD2-566D3A9858A1}" srcId="{1B030F69-7326-4E3A-A729-48CF51E7BBD7}" destId="{28616D4E-AC7C-47B4-B508-76000BD94097}" srcOrd="0" destOrd="0" parTransId="{A1F06215-483F-4514-AC6A-54C0707E49A9}" sibTransId="{A7318579-DBA1-4FD3-8539-69A24EF588A3}"/>
    <dgm:cxn modelId="{E8BD8D83-5697-4D85-AA0F-1ABBDCC729A9}" type="presOf" srcId="{66ED16E8-E70C-4657-A2C9-62CD9087F647}" destId="{694AE560-0F37-49B9-8B8F-DD6AD8E985C4}" srcOrd="0" destOrd="0" presId="urn:microsoft.com/office/officeart/2005/8/layout/balance1"/>
    <dgm:cxn modelId="{DCA778ED-3EB6-4F69-AA5F-02C76FFB61D7}" srcId="{B9632605-E70A-4638-BCF7-A003A7FE99F1}" destId="{66ED16E8-E70C-4657-A2C9-62CD9087F647}" srcOrd="1" destOrd="0" parTransId="{11A5D8A0-96A9-48DC-B54B-CF116C08803E}" sibTransId="{D5EE3596-2557-43DA-B2BB-6772E64A2A62}"/>
    <dgm:cxn modelId="{75339A2E-28EF-4511-B8EE-5E8118711076}" type="presOf" srcId="{825AAA66-D941-4B9A-BA67-215936C4EBDA}" destId="{7E40EC94-68BA-4BB3-86B9-164409F745BB}" srcOrd="0" destOrd="0" presId="urn:microsoft.com/office/officeart/2005/8/layout/balance1"/>
    <dgm:cxn modelId="{864B7772-B81E-498A-B804-821B0F09E3C7}" type="presOf" srcId="{1B030F69-7326-4E3A-A729-48CF51E7BBD7}" destId="{6D2F4556-B3E0-40EF-B520-E9CD5F858187}" srcOrd="0" destOrd="0" presId="urn:microsoft.com/office/officeart/2005/8/layout/balance1"/>
    <dgm:cxn modelId="{90853216-0FD6-4C16-9933-87790DD95F5E}" type="presOf" srcId="{B9632605-E70A-4638-BCF7-A003A7FE99F1}" destId="{6A716461-713D-4407-97B0-8BFA2872F9AD}" srcOrd="0" destOrd="0" presId="urn:microsoft.com/office/officeart/2005/8/layout/balance1"/>
    <dgm:cxn modelId="{0DA2D6A9-2415-4D05-8F40-8E6FD34B5E55}" type="presOf" srcId="{EC047671-8CC2-46B5-97F4-22B125C7571F}" destId="{64700197-99D5-49B1-B63B-B88771BE268C}" srcOrd="0" destOrd="0" presId="urn:microsoft.com/office/officeart/2005/8/layout/balance1"/>
    <dgm:cxn modelId="{CE0CB51F-3BD8-42BF-BA52-D746A5BF1DE9}" srcId="{B9632605-E70A-4638-BCF7-A003A7FE99F1}" destId="{1B030F69-7326-4E3A-A729-48CF51E7BBD7}" srcOrd="0" destOrd="0" parTransId="{A68B1FBC-F43D-4D82-9AA0-E07230E60753}" sibTransId="{F8B1487C-6970-4FC8-BC87-3EE2BDC4ED75}"/>
    <dgm:cxn modelId="{33A19B8E-7066-4C2E-B50B-660F97B1125A}" type="presOf" srcId="{28616D4E-AC7C-47B4-B508-76000BD94097}" destId="{02138E44-2D01-4176-B68E-8C12854CAD8A}" srcOrd="0" destOrd="0" presId="urn:microsoft.com/office/officeart/2005/8/layout/balance1"/>
    <dgm:cxn modelId="{483F9B57-0659-4480-A37F-48928A9A8182}" type="presParOf" srcId="{6A716461-713D-4407-97B0-8BFA2872F9AD}" destId="{337EA8CE-3CC7-4FA3-B5D3-827C51311C24}" srcOrd="0" destOrd="0" presId="urn:microsoft.com/office/officeart/2005/8/layout/balance1"/>
    <dgm:cxn modelId="{9C34A5C2-FB95-4400-86A6-5888EEFFC94F}" type="presParOf" srcId="{6A716461-713D-4407-97B0-8BFA2872F9AD}" destId="{EA3E19A1-7ED1-484B-89BC-328F58C10F9C}" srcOrd="1" destOrd="0" presId="urn:microsoft.com/office/officeart/2005/8/layout/balance1"/>
    <dgm:cxn modelId="{970A9961-151D-4F13-B586-4190458AFA22}" type="presParOf" srcId="{EA3E19A1-7ED1-484B-89BC-328F58C10F9C}" destId="{6D2F4556-B3E0-40EF-B520-E9CD5F858187}" srcOrd="0" destOrd="0" presId="urn:microsoft.com/office/officeart/2005/8/layout/balance1"/>
    <dgm:cxn modelId="{37CA880E-70B3-451A-A75E-71B3208EE22D}" type="presParOf" srcId="{EA3E19A1-7ED1-484B-89BC-328F58C10F9C}" destId="{694AE560-0F37-49B9-8B8F-DD6AD8E985C4}" srcOrd="1" destOrd="0" presId="urn:microsoft.com/office/officeart/2005/8/layout/balance1"/>
    <dgm:cxn modelId="{C953EC4C-4330-4C3B-AF1D-CFBE3C1DDCCF}" type="presParOf" srcId="{6A716461-713D-4407-97B0-8BFA2872F9AD}" destId="{7F447F45-ACC2-4EAA-893F-5D25A1B1CB83}" srcOrd="2" destOrd="0" presId="urn:microsoft.com/office/officeart/2005/8/layout/balance1"/>
    <dgm:cxn modelId="{1F033A17-C070-416B-B4E7-A61068024A44}" type="presParOf" srcId="{7F447F45-ACC2-4EAA-893F-5D25A1B1CB83}" destId="{132EE407-A242-44CF-AA37-B72331E66272}" srcOrd="0" destOrd="0" presId="urn:microsoft.com/office/officeart/2005/8/layout/balance1"/>
    <dgm:cxn modelId="{6F60A687-0585-4EB8-9172-CB0EC9115861}" type="presParOf" srcId="{7F447F45-ACC2-4EAA-893F-5D25A1B1CB83}" destId="{0C05DB56-CE36-415C-A16B-840AFA6DD18D}" srcOrd="1" destOrd="0" presId="urn:microsoft.com/office/officeart/2005/8/layout/balance1"/>
    <dgm:cxn modelId="{023DA75A-D187-49EF-8C02-853DAADD3D51}" type="presParOf" srcId="{7F447F45-ACC2-4EAA-893F-5D25A1B1CB83}" destId="{CACEAD16-DA39-44A7-8389-A84672ED850C}" srcOrd="2" destOrd="0" presId="urn:microsoft.com/office/officeart/2005/8/layout/balance1"/>
    <dgm:cxn modelId="{C4F936AE-4A3A-4023-BD40-6B2AF75B00A3}" type="presParOf" srcId="{7F447F45-ACC2-4EAA-893F-5D25A1B1CB83}" destId="{7E40EC94-68BA-4BB3-86B9-164409F745BB}" srcOrd="3" destOrd="0" presId="urn:microsoft.com/office/officeart/2005/8/layout/balance1"/>
    <dgm:cxn modelId="{16EDE4EE-0A0D-48DD-82CD-7AFC5617CE22}" type="presParOf" srcId="{7F447F45-ACC2-4EAA-893F-5D25A1B1CB83}" destId="{64700197-99D5-49B1-B63B-B88771BE268C}" srcOrd="4" destOrd="0" presId="urn:microsoft.com/office/officeart/2005/8/layout/balance1"/>
    <dgm:cxn modelId="{C2249B9C-C351-4E0D-BE4B-1E037C435A61}" type="presParOf" srcId="{7F447F45-ACC2-4EAA-893F-5D25A1B1CB83}" destId="{02138E44-2D01-4176-B68E-8C12854CAD8A}"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6DC5D-38AC-4DDB-8834-8825DC60D08C}">
      <dsp:nvSpPr>
        <dsp:cNvPr id="0" name=""/>
        <dsp:cNvSpPr/>
      </dsp:nvSpPr>
      <dsp:spPr>
        <a:xfrm>
          <a:off x="484108" y="2530"/>
          <a:ext cx="2245369" cy="134722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Globalización</a:t>
          </a:r>
          <a:endParaRPr lang="es-EC" sz="1800" kern="1200" dirty="0">
            <a:solidFill>
              <a:schemeClr val="tx1"/>
            </a:solidFill>
            <a:latin typeface="Calibri" panose="020F0502020204030204" pitchFamily="34" charset="0"/>
          </a:endParaRPr>
        </a:p>
      </dsp:txBody>
      <dsp:txXfrm>
        <a:off x="484108" y="2530"/>
        <a:ext cx="2245369" cy="1347221"/>
      </dsp:txXfrm>
    </dsp:sp>
    <dsp:sp modelId="{9E468B09-7631-41F8-B854-BDB9DE5F3C49}">
      <dsp:nvSpPr>
        <dsp:cNvPr id="0" name=""/>
        <dsp:cNvSpPr/>
      </dsp:nvSpPr>
      <dsp:spPr>
        <a:xfrm>
          <a:off x="2954015" y="2530"/>
          <a:ext cx="2245369" cy="134722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Complejo mundo de los negocios</a:t>
          </a:r>
          <a:endParaRPr lang="es-EC" sz="1800" kern="1200" dirty="0">
            <a:solidFill>
              <a:schemeClr val="tx1"/>
            </a:solidFill>
            <a:latin typeface="Calibri" panose="020F0502020204030204" pitchFamily="34" charset="0"/>
          </a:endParaRPr>
        </a:p>
      </dsp:txBody>
      <dsp:txXfrm>
        <a:off x="2954015" y="2530"/>
        <a:ext cx="2245369" cy="1347221"/>
      </dsp:txXfrm>
    </dsp:sp>
    <dsp:sp modelId="{2A46F918-957F-4AE2-81D0-599805A2C6C6}">
      <dsp:nvSpPr>
        <dsp:cNvPr id="0" name=""/>
        <dsp:cNvSpPr/>
      </dsp:nvSpPr>
      <dsp:spPr>
        <a:xfrm>
          <a:off x="5423921" y="2530"/>
          <a:ext cx="2245369" cy="134722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Sobrevivencia en el mercado</a:t>
          </a:r>
          <a:endParaRPr lang="es-EC" sz="1800" kern="1200" dirty="0">
            <a:solidFill>
              <a:schemeClr val="tx1"/>
            </a:solidFill>
            <a:latin typeface="Calibri" panose="020F0502020204030204" pitchFamily="34" charset="0"/>
          </a:endParaRPr>
        </a:p>
      </dsp:txBody>
      <dsp:txXfrm>
        <a:off x="5423921" y="2530"/>
        <a:ext cx="2245369" cy="1347221"/>
      </dsp:txXfrm>
    </dsp:sp>
    <dsp:sp modelId="{EC97CC37-5E51-4C06-BB2D-B97480DDDA9A}">
      <dsp:nvSpPr>
        <dsp:cNvPr id="0" name=""/>
        <dsp:cNvSpPr/>
      </dsp:nvSpPr>
      <dsp:spPr>
        <a:xfrm>
          <a:off x="484108" y="1574289"/>
          <a:ext cx="2245369" cy="134722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Información real y actualizada</a:t>
          </a:r>
          <a:endParaRPr lang="es-EC" sz="1800" kern="1200" dirty="0">
            <a:solidFill>
              <a:schemeClr val="tx1"/>
            </a:solidFill>
            <a:latin typeface="Calibri" panose="020F0502020204030204" pitchFamily="34" charset="0"/>
          </a:endParaRPr>
        </a:p>
      </dsp:txBody>
      <dsp:txXfrm>
        <a:off x="484108" y="1574289"/>
        <a:ext cx="2245369" cy="1347221"/>
      </dsp:txXfrm>
    </dsp:sp>
    <dsp:sp modelId="{D856CFA7-3C98-4E76-8AF2-74B718D8D7F2}">
      <dsp:nvSpPr>
        <dsp:cNvPr id="0" name=""/>
        <dsp:cNvSpPr/>
      </dsp:nvSpPr>
      <dsp:spPr>
        <a:xfrm>
          <a:off x="2954015" y="1574289"/>
          <a:ext cx="2245369" cy="134722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Correcta toma de decisiones</a:t>
          </a:r>
          <a:endParaRPr lang="es-EC" sz="1800" kern="1200" dirty="0">
            <a:solidFill>
              <a:schemeClr val="tx1"/>
            </a:solidFill>
            <a:latin typeface="Calibri" panose="020F0502020204030204" pitchFamily="34" charset="0"/>
          </a:endParaRPr>
        </a:p>
      </dsp:txBody>
      <dsp:txXfrm>
        <a:off x="2954015" y="1574289"/>
        <a:ext cx="2245369" cy="1347221"/>
      </dsp:txXfrm>
    </dsp:sp>
    <dsp:sp modelId="{2A6618AA-2AA1-4A19-ACC1-D08AD9C87D75}">
      <dsp:nvSpPr>
        <dsp:cNvPr id="0" name=""/>
        <dsp:cNvSpPr/>
      </dsp:nvSpPr>
      <dsp:spPr>
        <a:xfrm>
          <a:off x="5423921" y="1574289"/>
          <a:ext cx="2245369" cy="134722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Futuras maniobras </a:t>
          </a:r>
          <a:endParaRPr lang="es-EC" sz="1800" kern="1200" dirty="0">
            <a:solidFill>
              <a:schemeClr val="tx1"/>
            </a:solidFill>
            <a:latin typeface="Calibri" panose="020F0502020204030204" pitchFamily="34" charset="0"/>
          </a:endParaRPr>
        </a:p>
      </dsp:txBody>
      <dsp:txXfrm>
        <a:off x="5423921" y="1574289"/>
        <a:ext cx="2245369" cy="1347221"/>
      </dsp:txXfrm>
    </dsp:sp>
    <dsp:sp modelId="{91208125-63DD-4613-81E0-CA7CBAE6B174}">
      <dsp:nvSpPr>
        <dsp:cNvPr id="0" name=""/>
        <dsp:cNvSpPr/>
      </dsp:nvSpPr>
      <dsp:spPr>
        <a:xfrm>
          <a:off x="1719061" y="3146047"/>
          <a:ext cx="2245369" cy="134722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Cambios en el entorno externo de las industrias</a:t>
          </a:r>
          <a:endParaRPr lang="es-EC" sz="1800" kern="1200" dirty="0">
            <a:solidFill>
              <a:schemeClr val="tx1"/>
            </a:solidFill>
            <a:latin typeface="Calibri" panose="020F0502020204030204" pitchFamily="34" charset="0"/>
          </a:endParaRPr>
        </a:p>
      </dsp:txBody>
      <dsp:txXfrm>
        <a:off x="1719061" y="3146047"/>
        <a:ext cx="2245369" cy="1347221"/>
      </dsp:txXfrm>
    </dsp:sp>
    <dsp:sp modelId="{79D55DC1-89E6-417D-894A-D2DDC1276B98}">
      <dsp:nvSpPr>
        <dsp:cNvPr id="0" name=""/>
        <dsp:cNvSpPr/>
      </dsp:nvSpPr>
      <dsp:spPr>
        <a:xfrm>
          <a:off x="4188968" y="3146047"/>
          <a:ext cx="2245369" cy="134722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rPr>
            <a:t>Valorar las empresas es cada día más ineludible</a:t>
          </a:r>
          <a:endParaRPr lang="es-EC" sz="1800" kern="1200" dirty="0">
            <a:solidFill>
              <a:schemeClr val="tx1"/>
            </a:solidFill>
            <a:latin typeface="Calibri" panose="020F0502020204030204" pitchFamily="34" charset="0"/>
          </a:endParaRPr>
        </a:p>
      </dsp:txBody>
      <dsp:txXfrm>
        <a:off x="4188968" y="3146047"/>
        <a:ext cx="2245369" cy="13472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E66AF-DEDD-42B2-881A-9FF16CC59FF7}">
      <dsp:nvSpPr>
        <dsp:cNvPr id="0" name=""/>
        <dsp:cNvSpPr/>
      </dsp:nvSpPr>
      <dsp:spPr>
        <a:xfrm>
          <a:off x="2715" y="224725"/>
          <a:ext cx="2647727" cy="105909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a:solidFill>
                <a:schemeClr val="tx1"/>
              </a:solidFill>
              <a:latin typeface="Calibri" panose="020F0502020204030204" pitchFamily="34" charset="0"/>
              <a:cs typeface="Times New Roman" pitchFamily="18" charset="0"/>
            </a:rPr>
            <a:t>Conflictos Legales</a:t>
          </a:r>
        </a:p>
      </dsp:txBody>
      <dsp:txXfrm>
        <a:off x="2715" y="224725"/>
        <a:ext cx="2647727" cy="1059091"/>
      </dsp:txXfrm>
    </dsp:sp>
    <dsp:sp modelId="{83B533B5-BC3D-4DC1-B393-8F8D027FBEA9}">
      <dsp:nvSpPr>
        <dsp:cNvPr id="0" name=""/>
        <dsp:cNvSpPr/>
      </dsp:nvSpPr>
      <dsp:spPr>
        <a:xfrm>
          <a:off x="2715" y="1283817"/>
          <a:ext cx="2647727" cy="494362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Definir la participación de los beneficiarios de una herencia, testamento o sucesión.</a:t>
          </a:r>
        </a:p>
        <a:p>
          <a:pPr marL="114300" lvl="1" indent="-114300" algn="just"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just"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Procesos de expropiación o nacionalización. </a:t>
          </a:r>
        </a:p>
        <a:p>
          <a:pPr marL="114300" lvl="1" indent="-114300" algn="just"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just"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La distribución de los bienes de un patrimonio conyugal.</a:t>
          </a:r>
        </a:p>
        <a:p>
          <a:pPr marL="114300" lvl="1" indent="-114300" algn="just"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just"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Liquidación o quiebra de una empresa</a:t>
          </a:r>
        </a:p>
        <a:p>
          <a:pPr marL="114300" lvl="1" indent="-114300" algn="just"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just"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Necesidades Laborales, financieros, fiscales y medioambientales.</a:t>
          </a:r>
        </a:p>
      </dsp:txBody>
      <dsp:txXfrm>
        <a:off x="2715" y="1283817"/>
        <a:ext cx="2647727" cy="4943627"/>
      </dsp:txXfrm>
    </dsp:sp>
    <dsp:sp modelId="{756B2082-ADE7-45C7-BADD-60A34A4C9873}">
      <dsp:nvSpPr>
        <dsp:cNvPr id="0" name=""/>
        <dsp:cNvSpPr/>
      </dsp:nvSpPr>
      <dsp:spPr>
        <a:xfrm>
          <a:off x="3021125" y="224725"/>
          <a:ext cx="2647727" cy="1059091"/>
        </a:xfrm>
        <a:prstGeom prst="rect">
          <a:avLst/>
        </a:prstGeom>
        <a:solidFill>
          <a:schemeClr val="accent2">
            <a:hueOff val="-3764114"/>
            <a:satOff val="-14998"/>
            <a:lumOff val="10980"/>
            <a:alphaOff val="0"/>
          </a:schemeClr>
        </a:solidFill>
        <a:ln w="19050" cap="flat" cmpd="sng" algn="ctr">
          <a:solidFill>
            <a:schemeClr val="accent2">
              <a:hueOff val="-3764114"/>
              <a:satOff val="-14998"/>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latin typeface="Calibri" panose="020F0502020204030204" pitchFamily="34" charset="0"/>
              <a:cs typeface="Times New Roman" pitchFamily="18" charset="0"/>
            </a:rPr>
            <a:t>Oportunidades de Mercado</a:t>
          </a:r>
        </a:p>
      </dsp:txBody>
      <dsp:txXfrm>
        <a:off x="3021125" y="224725"/>
        <a:ext cx="2647727" cy="1059091"/>
      </dsp:txXfrm>
    </dsp:sp>
    <dsp:sp modelId="{8445BBAE-D210-4D7E-9079-8B9CEADD02A6}">
      <dsp:nvSpPr>
        <dsp:cNvPr id="0" name=""/>
        <dsp:cNvSpPr/>
      </dsp:nvSpPr>
      <dsp:spPr>
        <a:xfrm>
          <a:off x="3021125" y="1283817"/>
          <a:ext cx="2647727" cy="4943627"/>
        </a:xfrm>
        <a:prstGeom prst="rect">
          <a:avLst/>
        </a:prstGeom>
        <a:solidFill>
          <a:schemeClr val="accent2">
            <a:tint val="40000"/>
            <a:alpha val="90000"/>
            <a:hueOff val="-3912607"/>
            <a:satOff val="-387"/>
            <a:lumOff val="1823"/>
            <a:alphaOff val="0"/>
          </a:schemeClr>
        </a:solidFill>
        <a:ln w="19050" cap="flat" cmpd="sng" algn="ctr">
          <a:solidFill>
            <a:schemeClr val="accent2">
              <a:tint val="40000"/>
              <a:alpha val="90000"/>
              <a:hueOff val="-3912607"/>
              <a:satOff val="-387"/>
              <a:lumOff val="1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Operaciones de Compra- Venta de empresas</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Emitir acciones o títulos de deuda.</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Compra-Venta de acciones</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Definir la estructura de Portafolio de Inversiones</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Creación de grupos empresariales y unidades de negocio</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Privatizaciones</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Incursiones en nuevos mercados.</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Operaciones de fusión, integración o capitalización. </a:t>
          </a:r>
        </a:p>
      </dsp:txBody>
      <dsp:txXfrm>
        <a:off x="3021125" y="1283817"/>
        <a:ext cx="2647727" cy="4943627"/>
      </dsp:txXfrm>
    </dsp:sp>
    <dsp:sp modelId="{DABC98A3-016B-4E17-A6D8-FF6D8AC12801}">
      <dsp:nvSpPr>
        <dsp:cNvPr id="0" name=""/>
        <dsp:cNvSpPr/>
      </dsp:nvSpPr>
      <dsp:spPr>
        <a:xfrm>
          <a:off x="6039535" y="224725"/>
          <a:ext cx="2647727" cy="1059091"/>
        </a:xfrm>
        <a:prstGeom prst="rect">
          <a:avLst/>
        </a:prstGeom>
        <a:solidFill>
          <a:schemeClr val="accent2">
            <a:hueOff val="-7528228"/>
            <a:satOff val="-29997"/>
            <a:lumOff val="21960"/>
            <a:alphaOff val="0"/>
          </a:schemeClr>
        </a:solidFill>
        <a:ln w="19050" cap="flat" cmpd="sng" algn="ctr">
          <a:solidFill>
            <a:schemeClr val="accent2">
              <a:hueOff val="-7528228"/>
              <a:satOff val="-29997"/>
              <a:lumOff val="2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a:solidFill>
                <a:schemeClr val="tx1"/>
              </a:solidFill>
              <a:latin typeface="Calibri" panose="020F0502020204030204" pitchFamily="34" charset="0"/>
              <a:cs typeface="Times New Roman" pitchFamily="18" charset="0"/>
            </a:rPr>
            <a:t>Cambios Estructurales Internos</a:t>
          </a:r>
        </a:p>
      </dsp:txBody>
      <dsp:txXfrm>
        <a:off x="6039535" y="224725"/>
        <a:ext cx="2647727" cy="1059091"/>
      </dsp:txXfrm>
    </dsp:sp>
    <dsp:sp modelId="{D5DDBD4A-0D7F-4C02-8134-6DDDDDC79467}">
      <dsp:nvSpPr>
        <dsp:cNvPr id="0" name=""/>
        <dsp:cNvSpPr/>
      </dsp:nvSpPr>
      <dsp:spPr>
        <a:xfrm>
          <a:off x="6039535" y="1283817"/>
          <a:ext cx="2647727" cy="4943627"/>
        </a:xfrm>
        <a:prstGeom prst="rect">
          <a:avLst/>
        </a:prstGeom>
        <a:solidFill>
          <a:schemeClr val="accent2">
            <a:tint val="40000"/>
            <a:alpha val="90000"/>
            <a:hueOff val="-7825215"/>
            <a:satOff val="-774"/>
            <a:lumOff val="3646"/>
            <a:alphaOff val="0"/>
          </a:schemeClr>
        </a:solidFill>
        <a:ln w="19050" cap="flat" cmpd="sng" algn="ctr">
          <a:solidFill>
            <a:schemeClr val="accent2">
              <a:tint val="40000"/>
              <a:alpha val="90000"/>
              <a:hueOff val="-7825215"/>
              <a:satOff val="-774"/>
              <a:lumOff val="3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Desarrollo de sistemas de remuneración, basados en la contribución del trabajador. </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Proceso de Planiación Estratégica.</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Identificar productos, áreas, o unidades creadoras o destructoras de valor</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Decisiones como: escisiones, crecimiento, asociaciones, absorciones.</a:t>
          </a:r>
        </a:p>
        <a:p>
          <a:pPr marL="114300" lvl="1" indent="-114300" algn="l" defTabSz="622300">
            <a:lnSpc>
              <a:spcPct val="90000"/>
            </a:lnSpc>
            <a:spcBef>
              <a:spcPct val="0"/>
            </a:spcBef>
            <a:spcAft>
              <a:spcPct val="15000"/>
            </a:spcAft>
            <a:buChar char="••"/>
          </a:pPr>
          <a:endParaRPr lang="es-EC" sz="1400" b="1" kern="1200" dirty="0">
            <a:solidFill>
              <a:schemeClr val="tx1"/>
            </a:solidFill>
            <a:latin typeface="Calibri" panose="020F0502020204030204" pitchFamily="34" charset="0"/>
            <a:cs typeface="Times New Roman" pitchFamily="18" charset="0"/>
          </a:endParaRPr>
        </a:p>
        <a:p>
          <a:pPr marL="114300" lvl="1" indent="-114300" algn="l" defTabSz="622300">
            <a:lnSpc>
              <a:spcPct val="90000"/>
            </a:lnSpc>
            <a:spcBef>
              <a:spcPct val="0"/>
            </a:spcBef>
            <a:spcAft>
              <a:spcPct val="15000"/>
            </a:spcAft>
            <a:buChar char="••"/>
          </a:pPr>
          <a:r>
            <a:rPr lang="es-EC" sz="1400" b="1" kern="1200" dirty="0">
              <a:solidFill>
                <a:schemeClr val="tx1"/>
              </a:solidFill>
              <a:latin typeface="Calibri" panose="020F0502020204030204" pitchFamily="34" charset="0"/>
              <a:cs typeface="Times New Roman" pitchFamily="18" charset="0"/>
            </a:rPr>
            <a:t>Políticas de Dividendos</a:t>
          </a:r>
        </a:p>
      </dsp:txBody>
      <dsp:txXfrm>
        <a:off x="6039535" y="1283817"/>
        <a:ext cx="2647727" cy="49436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6F6C4-4834-4A34-843D-D6DEDD636AA3}">
      <dsp:nvSpPr>
        <dsp:cNvPr id="0" name=""/>
        <dsp:cNvSpPr/>
      </dsp:nvSpPr>
      <dsp:spPr>
        <a:xfrm>
          <a:off x="916483" y="1984"/>
          <a:ext cx="2030015" cy="121800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anose="020F0502020204030204" pitchFamily="34" charset="0"/>
            </a:rPr>
            <a:t>Este </a:t>
          </a:r>
          <a:r>
            <a:rPr lang="en-US" sz="1600" kern="1200" dirty="0" err="1" smtClean="0">
              <a:solidFill>
                <a:schemeClr val="tx1"/>
              </a:solidFill>
              <a:latin typeface="Calibri" panose="020F0502020204030204" pitchFamily="34" charset="0"/>
            </a:rPr>
            <a:t>método</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fija</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precios</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mínimos</a:t>
          </a:r>
          <a:r>
            <a:rPr lang="en-US" sz="1600" kern="1200" dirty="0" smtClean="0">
              <a:solidFill>
                <a:schemeClr val="tx1"/>
              </a:solidFill>
              <a:latin typeface="Calibri" panose="020F0502020204030204" pitchFamily="34" charset="0"/>
            </a:rPr>
            <a:t> y </a:t>
          </a:r>
          <a:r>
            <a:rPr lang="en-US" sz="1600" kern="1200" dirty="0" err="1" smtClean="0">
              <a:solidFill>
                <a:schemeClr val="tx1"/>
              </a:solidFill>
              <a:latin typeface="Calibri" panose="020F0502020204030204" pitchFamily="34" charset="0"/>
            </a:rPr>
            <a:t>suelos</a:t>
          </a:r>
          <a:r>
            <a:rPr lang="en-US" sz="1600" kern="1200" dirty="0" smtClean="0">
              <a:solidFill>
                <a:schemeClr val="tx1"/>
              </a:solidFill>
              <a:latin typeface="Calibri" panose="020F0502020204030204" pitchFamily="34" charset="0"/>
            </a:rPr>
            <a:t> de Valoración </a:t>
          </a:r>
          <a:endParaRPr lang="es-EC" sz="1600" kern="1200" dirty="0">
            <a:solidFill>
              <a:schemeClr val="tx1"/>
            </a:solidFill>
            <a:latin typeface="Calibri" panose="020F0502020204030204" pitchFamily="34" charset="0"/>
          </a:endParaRPr>
        </a:p>
      </dsp:txBody>
      <dsp:txXfrm>
        <a:off x="916483" y="1984"/>
        <a:ext cx="2030015" cy="1218009"/>
      </dsp:txXfrm>
    </dsp:sp>
    <dsp:sp modelId="{194718B4-93EB-408F-B358-81D7D41CFDD4}">
      <dsp:nvSpPr>
        <dsp:cNvPr id="0" name=""/>
        <dsp:cNvSpPr/>
      </dsp:nvSpPr>
      <dsp:spPr>
        <a:xfrm>
          <a:off x="3149500" y="1984"/>
          <a:ext cx="2030015" cy="1218009"/>
        </a:xfrm>
        <a:prstGeom prst="rect">
          <a:avLst/>
        </a:prstGeom>
        <a:solidFill>
          <a:schemeClr val="accent2">
            <a:hueOff val="-1882057"/>
            <a:satOff val="-7499"/>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anose="020F0502020204030204" pitchFamily="34" charset="0"/>
            </a:rPr>
            <a:t>Se </a:t>
          </a:r>
          <a:r>
            <a:rPr lang="en-US" sz="1600" kern="1200" dirty="0" err="1" smtClean="0">
              <a:solidFill>
                <a:schemeClr val="tx1"/>
              </a:solidFill>
              <a:latin typeface="Calibri" panose="020F0502020204030204" pitchFamily="34" charset="0"/>
            </a:rPr>
            <a:t>basa</a:t>
          </a:r>
          <a:r>
            <a:rPr lang="en-US" sz="1600" kern="1200" dirty="0" smtClean="0">
              <a:solidFill>
                <a:schemeClr val="tx1"/>
              </a:solidFill>
              <a:latin typeface="Calibri" panose="020F0502020204030204" pitchFamily="34" charset="0"/>
            </a:rPr>
            <a:t> en lo </a:t>
          </a:r>
          <a:r>
            <a:rPr lang="en-US" sz="1600" kern="1200" dirty="0" err="1" smtClean="0">
              <a:solidFill>
                <a:schemeClr val="tx1"/>
              </a:solidFill>
              <a:latin typeface="Calibri" panose="020F0502020204030204" pitchFamily="34" charset="0"/>
            </a:rPr>
            <a:t>que</a:t>
          </a:r>
          <a:r>
            <a:rPr lang="en-US" sz="1600" kern="1200" dirty="0" smtClean="0">
              <a:solidFill>
                <a:schemeClr val="tx1"/>
              </a:solidFill>
              <a:latin typeface="Calibri" panose="020F0502020204030204" pitchFamily="34" charset="0"/>
            </a:rPr>
            <a:t> ha </a:t>
          </a:r>
          <a:r>
            <a:rPr lang="en-US" sz="1600" kern="1200" dirty="0" err="1" smtClean="0">
              <a:solidFill>
                <a:schemeClr val="tx1"/>
              </a:solidFill>
              <a:latin typeface="Calibri" panose="020F0502020204030204" pitchFamily="34" charset="0"/>
            </a:rPr>
            <a:t>sido</a:t>
          </a:r>
          <a:r>
            <a:rPr lang="en-US" sz="1600" kern="1200" dirty="0" smtClean="0">
              <a:solidFill>
                <a:schemeClr val="tx1"/>
              </a:solidFill>
              <a:latin typeface="Calibri" panose="020F0502020204030204" pitchFamily="34" charset="0"/>
            </a:rPr>
            <a:t> y </a:t>
          </a:r>
          <a:r>
            <a:rPr lang="en-US" sz="1600" kern="1200" dirty="0" err="1" smtClean="0">
              <a:solidFill>
                <a:schemeClr val="tx1"/>
              </a:solidFill>
              <a:latin typeface="Calibri" panose="020F0502020204030204" pitchFamily="34" charset="0"/>
            </a:rPr>
            <a:t>es</a:t>
          </a:r>
          <a:r>
            <a:rPr lang="en-US" sz="1600" kern="1200" dirty="0" smtClean="0">
              <a:solidFill>
                <a:schemeClr val="tx1"/>
              </a:solidFill>
              <a:latin typeface="Calibri" panose="020F0502020204030204" pitchFamily="34" charset="0"/>
            </a:rPr>
            <a:t> la </a:t>
          </a:r>
          <a:r>
            <a:rPr lang="en-US" sz="1600" kern="1200" dirty="0" err="1" smtClean="0">
              <a:solidFill>
                <a:schemeClr val="tx1"/>
              </a:solidFill>
              <a:latin typeface="Calibri" panose="020F0502020204030204" pitchFamily="34" charset="0"/>
            </a:rPr>
            <a:t>empresa</a:t>
          </a:r>
          <a:r>
            <a:rPr lang="en-US" sz="1600" kern="1200" dirty="0" smtClean="0">
              <a:solidFill>
                <a:schemeClr val="tx1"/>
              </a:solidFill>
              <a:latin typeface="Calibri" panose="020F0502020204030204" pitchFamily="34" charset="0"/>
            </a:rPr>
            <a:t> </a:t>
          </a:r>
          <a:endParaRPr lang="es-EC" sz="1600" kern="1200" dirty="0">
            <a:solidFill>
              <a:schemeClr val="tx1"/>
            </a:solidFill>
            <a:latin typeface="Calibri" panose="020F0502020204030204" pitchFamily="34" charset="0"/>
          </a:endParaRPr>
        </a:p>
      </dsp:txBody>
      <dsp:txXfrm>
        <a:off x="3149500" y="1984"/>
        <a:ext cx="2030015" cy="1218009"/>
      </dsp:txXfrm>
    </dsp:sp>
    <dsp:sp modelId="{A5BF1981-5B4D-43E5-8204-E2F4591AD262}">
      <dsp:nvSpPr>
        <dsp:cNvPr id="0" name=""/>
        <dsp:cNvSpPr/>
      </dsp:nvSpPr>
      <dsp:spPr>
        <a:xfrm>
          <a:off x="916483" y="1422995"/>
          <a:ext cx="2030015" cy="1218009"/>
        </a:xfrm>
        <a:prstGeom prst="rect">
          <a:avLst/>
        </a:prstGeom>
        <a:solidFill>
          <a:schemeClr val="accent2">
            <a:hueOff val="-3764114"/>
            <a:satOff val="-14998"/>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anose="020F0502020204030204" pitchFamily="34" charset="0"/>
            </a:rPr>
            <a:t>Base </a:t>
          </a:r>
          <a:r>
            <a:rPr lang="en-US" sz="1600" kern="1200" dirty="0" err="1" smtClean="0">
              <a:solidFill>
                <a:schemeClr val="tx1"/>
              </a:solidFill>
              <a:latin typeface="Calibri" panose="020F0502020204030204" pitchFamily="34" charset="0"/>
            </a:rPr>
            <a:t>Contable</a:t>
          </a:r>
          <a:r>
            <a:rPr lang="en-US" sz="1600" kern="1200" dirty="0" smtClean="0">
              <a:solidFill>
                <a:schemeClr val="tx1"/>
              </a:solidFill>
              <a:latin typeface="Calibri" panose="020F0502020204030204" pitchFamily="34" charset="0"/>
            </a:rPr>
            <a:t> </a:t>
          </a:r>
        </a:p>
        <a:p>
          <a:pPr lvl="0" algn="ctr" defTabSz="711200">
            <a:lnSpc>
              <a:spcPct val="90000"/>
            </a:lnSpc>
            <a:spcBef>
              <a:spcPct val="0"/>
            </a:spcBef>
            <a:spcAft>
              <a:spcPct val="35000"/>
            </a:spcAft>
          </a:pPr>
          <a:r>
            <a:rPr lang="en-US" sz="1600" kern="1200" dirty="0" err="1" smtClean="0">
              <a:solidFill>
                <a:schemeClr val="tx1"/>
              </a:solidFill>
              <a:latin typeface="Calibri" panose="020F0502020204030204" pitchFamily="34" charset="0"/>
            </a:rPr>
            <a:t>Información</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contable</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que</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presenta</a:t>
          </a:r>
          <a:r>
            <a:rPr lang="en-US" sz="1600" kern="1200" dirty="0" smtClean="0">
              <a:solidFill>
                <a:schemeClr val="tx1"/>
              </a:solidFill>
              <a:latin typeface="Calibri" panose="020F0502020204030204" pitchFamily="34" charset="0"/>
            </a:rPr>
            <a:t> los balances de la </a:t>
          </a:r>
          <a:r>
            <a:rPr lang="en-US" sz="1600" kern="1200" dirty="0" err="1" smtClean="0">
              <a:solidFill>
                <a:schemeClr val="tx1"/>
              </a:solidFill>
              <a:latin typeface="Calibri" panose="020F0502020204030204" pitchFamily="34" charset="0"/>
            </a:rPr>
            <a:t>empresa</a:t>
          </a:r>
          <a:endParaRPr lang="es-EC" sz="1600" kern="1200" dirty="0">
            <a:solidFill>
              <a:schemeClr val="tx1"/>
            </a:solidFill>
            <a:latin typeface="Calibri" panose="020F0502020204030204" pitchFamily="34" charset="0"/>
          </a:endParaRPr>
        </a:p>
      </dsp:txBody>
      <dsp:txXfrm>
        <a:off x="916483" y="1422995"/>
        <a:ext cx="2030015" cy="1218009"/>
      </dsp:txXfrm>
    </dsp:sp>
    <dsp:sp modelId="{6F3AB233-9CD4-4212-BB80-97EE6EAEB0D8}">
      <dsp:nvSpPr>
        <dsp:cNvPr id="0" name=""/>
        <dsp:cNvSpPr/>
      </dsp:nvSpPr>
      <dsp:spPr>
        <a:xfrm>
          <a:off x="3149500" y="1422995"/>
          <a:ext cx="2030015" cy="1218009"/>
        </a:xfrm>
        <a:prstGeom prst="rect">
          <a:avLst/>
        </a:prstGeom>
        <a:solidFill>
          <a:schemeClr val="accent2">
            <a:hueOff val="-5646171"/>
            <a:satOff val="-22498"/>
            <a:lumOff val="164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latin typeface="Calibri" panose="020F0502020204030204" pitchFamily="34" charset="0"/>
            </a:rPr>
            <a:t>Esta</a:t>
          </a:r>
          <a:r>
            <a:rPr lang="en-US" sz="1600" kern="1200" dirty="0" smtClean="0">
              <a:solidFill>
                <a:schemeClr val="tx1"/>
              </a:solidFill>
              <a:latin typeface="Calibri" panose="020F0502020204030204" pitchFamily="34" charset="0"/>
            </a:rPr>
            <a:t> Valoración se </a:t>
          </a:r>
          <a:r>
            <a:rPr lang="en-US" sz="1600" kern="1200" dirty="0" err="1" smtClean="0">
              <a:solidFill>
                <a:schemeClr val="tx1"/>
              </a:solidFill>
              <a:latin typeface="Calibri" panose="020F0502020204030204" pitchFamily="34" charset="0"/>
            </a:rPr>
            <a:t>hace</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cuando</a:t>
          </a:r>
          <a:r>
            <a:rPr lang="en-US" sz="1600" kern="1200" dirty="0" smtClean="0">
              <a:solidFill>
                <a:schemeClr val="tx1"/>
              </a:solidFill>
              <a:latin typeface="Calibri" panose="020F0502020204030204" pitchFamily="34" charset="0"/>
            </a:rPr>
            <a:t> un socio sale de la </a:t>
          </a:r>
          <a:r>
            <a:rPr lang="en-US" sz="1600" kern="1200" dirty="0" err="1" smtClean="0">
              <a:solidFill>
                <a:schemeClr val="tx1"/>
              </a:solidFill>
              <a:latin typeface="Calibri" panose="020F0502020204030204" pitchFamily="34" charset="0"/>
            </a:rPr>
            <a:t>empresa</a:t>
          </a:r>
          <a:r>
            <a:rPr lang="en-US" sz="1600" kern="1200" dirty="0" smtClean="0">
              <a:solidFill>
                <a:schemeClr val="tx1"/>
              </a:solidFill>
              <a:latin typeface="Calibri" panose="020F0502020204030204" pitchFamily="34" charset="0"/>
            </a:rPr>
            <a:t> </a:t>
          </a:r>
          <a:endParaRPr lang="es-EC" sz="1600" kern="1200" dirty="0">
            <a:solidFill>
              <a:schemeClr val="tx1"/>
            </a:solidFill>
            <a:latin typeface="Calibri" panose="020F0502020204030204" pitchFamily="34" charset="0"/>
          </a:endParaRPr>
        </a:p>
      </dsp:txBody>
      <dsp:txXfrm>
        <a:off x="3149500" y="1422995"/>
        <a:ext cx="2030015" cy="1218009"/>
      </dsp:txXfrm>
    </dsp:sp>
    <dsp:sp modelId="{37C978A2-BA86-48E2-9D7C-352F700C7391}">
      <dsp:nvSpPr>
        <dsp:cNvPr id="0" name=""/>
        <dsp:cNvSpPr/>
      </dsp:nvSpPr>
      <dsp:spPr>
        <a:xfrm>
          <a:off x="2032992" y="2844006"/>
          <a:ext cx="2030015" cy="1218009"/>
        </a:xfrm>
        <a:prstGeom prst="rect">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anose="020F0502020204030204" pitchFamily="34" charset="0"/>
            </a:rPr>
            <a:t>En algunos casos No refleja el valor actual de los activos </a:t>
          </a:r>
          <a:endParaRPr lang="es-EC" sz="1600" kern="1200" dirty="0">
            <a:solidFill>
              <a:schemeClr val="tx1"/>
            </a:solidFill>
            <a:latin typeface="Calibri" panose="020F0502020204030204" pitchFamily="34" charset="0"/>
          </a:endParaRPr>
        </a:p>
      </dsp:txBody>
      <dsp:txXfrm>
        <a:off x="2032992" y="2844006"/>
        <a:ext cx="2030015" cy="12180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6F6C4-4834-4A34-843D-D6DEDD636AA3}">
      <dsp:nvSpPr>
        <dsp:cNvPr id="0" name=""/>
        <dsp:cNvSpPr/>
      </dsp:nvSpPr>
      <dsp:spPr>
        <a:xfrm>
          <a:off x="564483" y="99217"/>
          <a:ext cx="2513512" cy="180769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Calibri" panose="020F0502020204030204" pitchFamily="34" charset="0"/>
            </a:rPr>
            <a:t>Se basa en la cuantificación de dos conceptos: El valor de sus activos a precio de mercado. La estimación de los flujos futuros de rentabilidad que éste sea capaz de generar.</a:t>
          </a:r>
          <a:endParaRPr lang="es-EC" sz="1600" kern="1200" dirty="0">
            <a:solidFill>
              <a:schemeClr val="tx1"/>
            </a:solidFill>
            <a:latin typeface="Calibri" panose="020F0502020204030204" pitchFamily="34" charset="0"/>
          </a:endParaRPr>
        </a:p>
      </dsp:txBody>
      <dsp:txXfrm>
        <a:off x="564483" y="99217"/>
        <a:ext cx="2513512" cy="1807690"/>
      </dsp:txXfrm>
    </dsp:sp>
    <dsp:sp modelId="{194718B4-93EB-408F-B358-81D7D41CFDD4}">
      <dsp:nvSpPr>
        <dsp:cNvPr id="0" name=""/>
        <dsp:cNvSpPr/>
      </dsp:nvSpPr>
      <dsp:spPr>
        <a:xfrm>
          <a:off x="3371441" y="99211"/>
          <a:ext cx="2337188" cy="1686427"/>
        </a:xfrm>
        <a:prstGeom prst="rect">
          <a:avLst/>
        </a:prstGeom>
        <a:solidFill>
          <a:schemeClr val="accent2">
            <a:hueOff val="-1882057"/>
            <a:satOff val="-7499"/>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kern="1200" dirty="0" smtClean="0">
              <a:solidFill>
                <a:schemeClr val="tx1"/>
              </a:solidFill>
              <a:latin typeface="Calibri" panose="020F0502020204030204" pitchFamily="34" charset="0"/>
            </a:rPr>
            <a:t>Se </a:t>
          </a:r>
          <a:r>
            <a:rPr lang="en-US" sz="1600" kern="1200" dirty="0" err="1" smtClean="0">
              <a:solidFill>
                <a:schemeClr val="tx1"/>
              </a:solidFill>
              <a:latin typeface="Calibri" panose="020F0502020204030204" pitchFamily="34" charset="0"/>
            </a:rPr>
            <a:t>dividen</a:t>
          </a:r>
          <a:r>
            <a:rPr lang="en-US" sz="1600" kern="1200" dirty="0" smtClean="0">
              <a:solidFill>
                <a:schemeClr val="tx1"/>
              </a:solidFill>
              <a:latin typeface="Calibri" panose="020F0502020204030204" pitchFamily="34" charset="0"/>
            </a:rPr>
            <a:t> en:</a:t>
          </a:r>
        </a:p>
        <a:p>
          <a:pPr lvl="0" algn="ctr" defTabSz="711200">
            <a:lnSpc>
              <a:spcPct val="100000"/>
            </a:lnSpc>
            <a:spcBef>
              <a:spcPct val="0"/>
            </a:spcBef>
            <a:spcAft>
              <a:spcPct val="35000"/>
            </a:spcAft>
          </a:pP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Comparativos</a:t>
          </a:r>
          <a:endParaRPr lang="en-US" sz="1600" kern="1200" dirty="0" smtClean="0">
            <a:solidFill>
              <a:schemeClr val="tx1"/>
            </a:solidFill>
            <a:latin typeface="Calibri" panose="020F0502020204030204" pitchFamily="34" charset="0"/>
          </a:endParaRPr>
        </a:p>
        <a:p>
          <a:pPr lvl="0" algn="ctr" defTabSz="711200">
            <a:lnSpc>
              <a:spcPct val="100000"/>
            </a:lnSpc>
            <a:spcBef>
              <a:spcPct val="0"/>
            </a:spcBef>
            <a:spcAft>
              <a:spcPct val="35000"/>
            </a:spcAft>
          </a:pPr>
          <a:r>
            <a:rPr lang="en-US" sz="1600" kern="1200" dirty="0" smtClean="0">
              <a:solidFill>
                <a:schemeClr val="tx1"/>
              </a:solidFill>
              <a:latin typeface="Calibri" panose="020F0502020204030204" pitchFamily="34" charset="0"/>
            </a:rPr>
            <a:t>* Proyecciones generación de  </a:t>
          </a:r>
          <a:r>
            <a:rPr lang="es-EC" sz="1600" kern="1200" dirty="0" smtClean="0">
              <a:solidFill>
                <a:schemeClr val="tx1"/>
              </a:solidFill>
              <a:latin typeface="Calibri" panose="020F0502020204030204" pitchFamily="34" charset="0"/>
            </a:rPr>
            <a:t>riqueza  (beneficios, flujos de caja o dividendos futuros)</a:t>
          </a:r>
          <a:endParaRPr lang="en-US" sz="1600" kern="1200" dirty="0" smtClean="0">
            <a:solidFill>
              <a:schemeClr val="tx1"/>
            </a:solidFill>
            <a:latin typeface="Calibri" panose="020F0502020204030204" pitchFamily="34" charset="0"/>
          </a:endParaRPr>
        </a:p>
      </dsp:txBody>
      <dsp:txXfrm>
        <a:off x="3371441" y="99211"/>
        <a:ext cx="2337188" cy="1686427"/>
      </dsp:txXfrm>
    </dsp:sp>
    <dsp:sp modelId="{A5BF1981-5B4D-43E5-8204-E2F4591AD262}">
      <dsp:nvSpPr>
        <dsp:cNvPr id="0" name=""/>
        <dsp:cNvSpPr/>
      </dsp:nvSpPr>
      <dsp:spPr>
        <a:xfrm>
          <a:off x="819" y="2443090"/>
          <a:ext cx="2317764" cy="1643891"/>
        </a:xfrm>
        <a:prstGeom prst="rect">
          <a:avLst/>
        </a:prstGeom>
        <a:solidFill>
          <a:schemeClr val="accent2">
            <a:hueOff val="-3764114"/>
            <a:satOff val="-14998"/>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Consideran la empresa como un proyecto de inversión siendo, por tanto, su valor el resultante de la actualización de los rendimientos futuros que se espera obtener.</a:t>
          </a:r>
          <a:endParaRPr lang="es-EC" sz="1400" kern="1200" dirty="0">
            <a:solidFill>
              <a:schemeClr val="tx1"/>
            </a:solidFill>
            <a:latin typeface="Calibri" panose="020F0502020204030204" pitchFamily="34" charset="0"/>
          </a:endParaRPr>
        </a:p>
      </dsp:txBody>
      <dsp:txXfrm>
        <a:off x="819" y="2443090"/>
        <a:ext cx="2317764" cy="1643891"/>
      </dsp:txXfrm>
    </dsp:sp>
    <dsp:sp modelId="{6F3AB233-9CD4-4212-BB80-97EE6EAEB0D8}">
      <dsp:nvSpPr>
        <dsp:cNvPr id="0" name=""/>
        <dsp:cNvSpPr/>
      </dsp:nvSpPr>
      <dsp:spPr>
        <a:xfrm>
          <a:off x="2504461" y="2448270"/>
          <a:ext cx="1858776" cy="1633530"/>
        </a:xfrm>
        <a:prstGeom prst="rect">
          <a:avLst/>
        </a:prstGeom>
        <a:solidFill>
          <a:schemeClr val="accent2">
            <a:hueOff val="-5646171"/>
            <a:satOff val="-22498"/>
            <a:lumOff val="164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latin typeface="Calibri" panose="020F0502020204030204" pitchFamily="34" charset="0"/>
            </a:rPr>
            <a:t>Consideran</a:t>
          </a:r>
          <a:r>
            <a:rPr lang="en-US" sz="1600" kern="1200" dirty="0" smtClean="0">
              <a:solidFill>
                <a:schemeClr val="tx1"/>
              </a:solidFill>
              <a:latin typeface="Calibri" panose="020F0502020204030204" pitchFamily="34" charset="0"/>
            </a:rPr>
            <a:t> la </a:t>
          </a:r>
          <a:r>
            <a:rPr lang="en-US" sz="1600" kern="1200" dirty="0" err="1" smtClean="0">
              <a:solidFill>
                <a:schemeClr val="tx1"/>
              </a:solidFill>
              <a:latin typeface="Calibri" panose="020F0502020204030204" pitchFamily="34" charset="0"/>
            </a:rPr>
            <a:t>empresa</a:t>
          </a:r>
          <a:r>
            <a:rPr lang="en-US" sz="1600" kern="1200" dirty="0" smtClean="0">
              <a:solidFill>
                <a:schemeClr val="tx1"/>
              </a:solidFill>
              <a:latin typeface="Calibri" panose="020F0502020204030204" pitchFamily="34" charset="0"/>
            </a:rPr>
            <a:t> en </a:t>
          </a:r>
          <a:r>
            <a:rPr lang="en-US" sz="1600" kern="1200" dirty="0" err="1" smtClean="0">
              <a:solidFill>
                <a:schemeClr val="tx1"/>
              </a:solidFill>
              <a:latin typeface="Calibri" panose="020F0502020204030204" pitchFamily="34" charset="0"/>
            </a:rPr>
            <a:t>movimiento</a:t>
          </a:r>
          <a:r>
            <a:rPr lang="en-US" sz="1600" kern="1200" dirty="0" smtClean="0">
              <a:solidFill>
                <a:schemeClr val="tx1"/>
              </a:solidFill>
              <a:latin typeface="Calibri" panose="020F0502020204030204" pitchFamily="34" charset="0"/>
            </a:rPr>
            <a:t> </a:t>
          </a:r>
          <a:endParaRPr lang="es-EC" sz="1600" kern="1200" dirty="0">
            <a:solidFill>
              <a:schemeClr val="tx1"/>
            </a:solidFill>
            <a:latin typeface="Calibri" panose="020F0502020204030204" pitchFamily="34" charset="0"/>
          </a:endParaRPr>
        </a:p>
      </dsp:txBody>
      <dsp:txXfrm>
        <a:off x="2504461" y="2448270"/>
        <a:ext cx="1858776" cy="1633530"/>
      </dsp:txXfrm>
    </dsp:sp>
    <dsp:sp modelId="{37C978A2-BA86-48E2-9D7C-352F700C7391}">
      <dsp:nvSpPr>
        <dsp:cNvPr id="0" name=""/>
        <dsp:cNvSpPr/>
      </dsp:nvSpPr>
      <dsp:spPr>
        <a:xfrm>
          <a:off x="4549115" y="2448270"/>
          <a:ext cx="1858776" cy="1633530"/>
        </a:xfrm>
        <a:prstGeom prst="rect">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latin typeface="Calibri" panose="020F0502020204030204" pitchFamily="34" charset="0"/>
            </a:rPr>
            <a:t>Ningun</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pasado</a:t>
          </a:r>
          <a:r>
            <a:rPr lang="en-US" sz="1600" kern="1200" dirty="0" smtClean="0">
              <a:solidFill>
                <a:schemeClr val="tx1"/>
              </a:solidFill>
              <a:latin typeface="Calibri" panose="020F0502020204030204" pitchFamily="34" charset="0"/>
            </a:rPr>
            <a:t> de la </a:t>
          </a:r>
          <a:r>
            <a:rPr lang="en-US" sz="1600" kern="1200" dirty="0" err="1" smtClean="0">
              <a:solidFill>
                <a:schemeClr val="tx1"/>
              </a:solidFill>
              <a:latin typeface="Calibri" panose="020F0502020204030204" pitchFamily="34" charset="0"/>
            </a:rPr>
            <a:t>empresa</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garantiza</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su</a:t>
          </a:r>
          <a:r>
            <a:rPr lang="en-US" sz="1600" kern="1200" dirty="0" smtClean="0">
              <a:solidFill>
                <a:schemeClr val="tx1"/>
              </a:solidFill>
              <a:latin typeface="Calibri" panose="020F0502020204030204" pitchFamily="34" charset="0"/>
            </a:rPr>
            <a:t> </a:t>
          </a:r>
          <a:r>
            <a:rPr lang="en-US" sz="1600" kern="1200" dirty="0" err="1" smtClean="0">
              <a:solidFill>
                <a:schemeClr val="tx1"/>
              </a:solidFill>
              <a:latin typeface="Calibri" panose="020F0502020204030204" pitchFamily="34" charset="0"/>
            </a:rPr>
            <a:t>futuro</a:t>
          </a:r>
          <a:endParaRPr lang="es-EC" sz="1600" kern="1200" dirty="0">
            <a:solidFill>
              <a:schemeClr val="tx1"/>
            </a:solidFill>
            <a:latin typeface="Calibri" panose="020F0502020204030204" pitchFamily="34" charset="0"/>
          </a:endParaRPr>
        </a:p>
      </dsp:txBody>
      <dsp:txXfrm>
        <a:off x="4549115" y="2448270"/>
        <a:ext cx="1858776" cy="16335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24F2B-CC4D-4C74-A10A-A5C2C8E36B15}">
      <dsp:nvSpPr>
        <dsp:cNvPr id="0" name=""/>
        <dsp:cNvSpPr/>
      </dsp:nvSpPr>
      <dsp:spPr>
        <a:xfrm>
          <a:off x="3534533" y="785"/>
          <a:ext cx="2052734" cy="115162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Estudio</a:t>
          </a:r>
          <a:r>
            <a:rPr lang="en-US" sz="1200" kern="1200" dirty="0" smtClean="0">
              <a:solidFill>
                <a:schemeClr val="tx1"/>
              </a:solidFill>
            </a:rPr>
            <a:t> de la </a:t>
          </a:r>
          <a:r>
            <a:rPr lang="en-US" sz="1200" kern="1200" dirty="0" err="1" smtClean="0">
              <a:solidFill>
                <a:schemeClr val="tx1"/>
              </a:solidFill>
            </a:rPr>
            <a:t>Información</a:t>
          </a:r>
          <a:r>
            <a:rPr lang="en-US" sz="1200" kern="1200" dirty="0" smtClean="0">
              <a:solidFill>
                <a:schemeClr val="tx1"/>
              </a:solidFill>
            </a:rPr>
            <a:t> </a:t>
          </a:r>
          <a:r>
            <a:rPr lang="en-US" sz="1200" kern="1200" dirty="0" err="1" smtClean="0">
              <a:solidFill>
                <a:schemeClr val="tx1"/>
              </a:solidFill>
            </a:rPr>
            <a:t>que</a:t>
          </a:r>
          <a:r>
            <a:rPr lang="en-US" sz="1200" kern="1200" dirty="0" smtClean="0">
              <a:solidFill>
                <a:schemeClr val="tx1"/>
              </a:solidFill>
            </a:rPr>
            <a:t> </a:t>
          </a:r>
          <a:r>
            <a:rPr lang="en-US" sz="1200" kern="1200" dirty="0" err="1" smtClean="0">
              <a:solidFill>
                <a:schemeClr val="tx1"/>
              </a:solidFill>
            </a:rPr>
            <a:t>proporciona</a:t>
          </a:r>
          <a:r>
            <a:rPr lang="en-US" sz="1200" kern="1200" dirty="0" smtClean="0">
              <a:solidFill>
                <a:schemeClr val="tx1"/>
              </a:solidFill>
            </a:rPr>
            <a:t> la </a:t>
          </a:r>
          <a:r>
            <a:rPr lang="en-US" sz="1200" kern="1200" dirty="0" err="1" smtClean="0">
              <a:solidFill>
                <a:schemeClr val="tx1"/>
              </a:solidFill>
            </a:rPr>
            <a:t>Contabilidad</a:t>
          </a:r>
          <a:r>
            <a:rPr lang="en-US" sz="1200" kern="1200" dirty="0" smtClean="0">
              <a:solidFill>
                <a:schemeClr val="tx1"/>
              </a:solidFill>
            </a:rPr>
            <a:t>  </a:t>
          </a:r>
          <a:endParaRPr lang="es-EC" sz="1200" kern="1200" dirty="0">
            <a:solidFill>
              <a:schemeClr val="tx1"/>
            </a:solidFill>
          </a:endParaRPr>
        </a:p>
      </dsp:txBody>
      <dsp:txXfrm>
        <a:off x="3835149" y="169436"/>
        <a:ext cx="1451502" cy="814321"/>
      </dsp:txXfrm>
    </dsp:sp>
    <dsp:sp modelId="{F32CD361-FD50-4B14-9287-4BE07E7784F5}">
      <dsp:nvSpPr>
        <dsp:cNvPr id="0" name=""/>
        <dsp:cNvSpPr/>
      </dsp:nvSpPr>
      <dsp:spPr>
        <a:xfrm rot="12342857">
          <a:off x="5310442" y="748539"/>
          <a:ext cx="22087" cy="3886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rot="10800000">
        <a:off x="5316740" y="827711"/>
        <a:ext cx="15461" cy="233203"/>
      </dsp:txXfrm>
    </dsp:sp>
    <dsp:sp modelId="{D1FD1276-77CF-4768-A87F-AA55569EB8E0}">
      <dsp:nvSpPr>
        <dsp:cNvPr id="0" name=""/>
        <dsp:cNvSpPr/>
      </dsp:nvSpPr>
      <dsp:spPr>
        <a:xfrm>
          <a:off x="4997836" y="751919"/>
          <a:ext cx="2245620" cy="1151623"/>
        </a:xfrm>
        <a:prstGeom prst="ellipse">
          <a:avLst/>
        </a:prstGeom>
        <a:solidFill>
          <a:schemeClr val="accent2">
            <a:hueOff val="-1254705"/>
            <a:satOff val="-4999"/>
            <a:lumOff val="36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Determina</a:t>
          </a:r>
          <a:r>
            <a:rPr lang="en-US" sz="1200" kern="1200" dirty="0" smtClean="0">
              <a:solidFill>
                <a:schemeClr val="tx1"/>
              </a:solidFill>
            </a:rPr>
            <a:t> la </a:t>
          </a:r>
          <a:r>
            <a:rPr lang="en-US" sz="1200" kern="1200" dirty="0" err="1" smtClean="0">
              <a:solidFill>
                <a:schemeClr val="tx1"/>
              </a:solidFill>
            </a:rPr>
            <a:t>Situación</a:t>
          </a:r>
          <a:r>
            <a:rPr lang="en-US" sz="1200" kern="1200" dirty="0" smtClean="0">
              <a:solidFill>
                <a:schemeClr val="tx1"/>
              </a:solidFill>
            </a:rPr>
            <a:t> de la Empresa</a:t>
          </a:r>
          <a:endParaRPr lang="es-EC" sz="1200" kern="1200" dirty="0">
            <a:solidFill>
              <a:schemeClr val="tx1"/>
            </a:solidFill>
          </a:endParaRPr>
        </a:p>
      </dsp:txBody>
      <dsp:txXfrm>
        <a:off x="5326699" y="920570"/>
        <a:ext cx="1587894" cy="814321"/>
      </dsp:txXfrm>
    </dsp:sp>
    <dsp:sp modelId="{2D4F3C3E-8404-4A9F-A4F2-5035BFC85E9B}">
      <dsp:nvSpPr>
        <dsp:cNvPr id="0" name=""/>
        <dsp:cNvSpPr/>
      </dsp:nvSpPr>
      <dsp:spPr>
        <a:xfrm rot="4628571">
          <a:off x="6163428" y="1969459"/>
          <a:ext cx="296090" cy="388673"/>
        </a:xfrm>
        <a:prstGeom prst="rightArrow">
          <a:avLst>
            <a:gd name="adj1" fmla="val 60000"/>
            <a:gd name="adj2" fmla="val 50000"/>
          </a:avLst>
        </a:prstGeom>
        <a:solidFill>
          <a:schemeClr val="accent2">
            <a:hueOff val="-1254705"/>
            <a:satOff val="-4999"/>
            <a:lumOff val="36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6197959" y="2003894"/>
        <a:ext cx="207263" cy="233203"/>
      </dsp:txXfrm>
    </dsp:sp>
    <dsp:sp modelId="{9761D113-4C7A-4A77-B6D7-DEE1572E6A71}">
      <dsp:nvSpPr>
        <dsp:cNvPr id="0" name=""/>
        <dsp:cNvSpPr/>
      </dsp:nvSpPr>
      <dsp:spPr>
        <a:xfrm>
          <a:off x="5471380" y="2439702"/>
          <a:ext cx="2068984" cy="1151623"/>
        </a:xfrm>
        <a:prstGeom prst="ellipse">
          <a:avLst/>
        </a:prstGeom>
        <a:solidFill>
          <a:schemeClr val="accent2">
            <a:hueOff val="-2509409"/>
            <a:satOff val="-9999"/>
            <a:lumOff val="73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tx1"/>
              </a:solidFill>
            </a:rPr>
            <a:t>Analiza</a:t>
          </a:r>
          <a:r>
            <a:rPr lang="en-US" sz="1400" kern="1200" dirty="0" smtClean="0">
              <a:solidFill>
                <a:schemeClr val="tx1"/>
              </a:solidFill>
            </a:rPr>
            <a:t> el </a:t>
          </a:r>
          <a:r>
            <a:rPr lang="en-US" sz="1400" kern="1200" dirty="0" err="1" smtClean="0">
              <a:solidFill>
                <a:schemeClr val="tx1"/>
              </a:solidFill>
            </a:rPr>
            <a:t>desempeno</a:t>
          </a:r>
          <a:r>
            <a:rPr lang="en-US" sz="1400" kern="1200" dirty="0" smtClean="0">
              <a:solidFill>
                <a:schemeClr val="tx1"/>
              </a:solidFill>
            </a:rPr>
            <a:t> </a:t>
          </a:r>
          <a:r>
            <a:rPr lang="en-US" sz="1400" kern="1200" dirty="0" err="1" smtClean="0">
              <a:solidFill>
                <a:schemeClr val="tx1"/>
              </a:solidFill>
            </a:rPr>
            <a:t>financiero</a:t>
          </a:r>
          <a:endParaRPr lang="es-EC" sz="1400" kern="1200" dirty="0">
            <a:solidFill>
              <a:schemeClr val="tx1"/>
            </a:solidFill>
          </a:endParaRPr>
        </a:p>
      </dsp:txBody>
      <dsp:txXfrm>
        <a:off x="5774376" y="2608353"/>
        <a:ext cx="1462992" cy="814321"/>
      </dsp:txXfrm>
    </dsp:sp>
    <dsp:sp modelId="{315C2D11-D092-46F2-B8FD-63033B06412D}">
      <dsp:nvSpPr>
        <dsp:cNvPr id="0" name=""/>
        <dsp:cNvSpPr/>
      </dsp:nvSpPr>
      <dsp:spPr>
        <a:xfrm rot="7714286">
          <a:off x="5868013" y="3493262"/>
          <a:ext cx="203777" cy="388673"/>
        </a:xfrm>
        <a:prstGeom prst="rightArrow">
          <a:avLst>
            <a:gd name="adj1" fmla="val 60000"/>
            <a:gd name="adj2" fmla="val 50000"/>
          </a:avLst>
        </a:prstGeom>
        <a:solidFill>
          <a:schemeClr val="accent2">
            <a:hueOff val="-2509409"/>
            <a:satOff val="-9999"/>
            <a:lumOff val="73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rot="10800000">
        <a:off x="5917637" y="3547099"/>
        <a:ext cx="142644" cy="233203"/>
      </dsp:txXfrm>
    </dsp:sp>
    <dsp:sp modelId="{59F5E46F-0B41-4325-B471-269F435CFB24}">
      <dsp:nvSpPr>
        <dsp:cNvPr id="0" name=""/>
        <dsp:cNvSpPr/>
      </dsp:nvSpPr>
      <dsp:spPr>
        <a:xfrm>
          <a:off x="4388306" y="3793198"/>
          <a:ext cx="2076377" cy="1151623"/>
        </a:xfrm>
        <a:prstGeom prst="ellipse">
          <a:avLst/>
        </a:prstGeom>
        <a:solidFill>
          <a:schemeClr val="accent2">
            <a:hueOff val="-3764114"/>
            <a:satOff val="-14998"/>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Analiza</a:t>
          </a:r>
          <a:r>
            <a:rPr lang="en-US" sz="1200" kern="1200" dirty="0" smtClean="0">
              <a:solidFill>
                <a:schemeClr val="tx1"/>
              </a:solidFill>
            </a:rPr>
            <a:t> el </a:t>
          </a:r>
          <a:r>
            <a:rPr lang="en-US" sz="1200" kern="1200" dirty="0" err="1" smtClean="0">
              <a:solidFill>
                <a:schemeClr val="tx1"/>
              </a:solidFill>
            </a:rPr>
            <a:t>desempeno</a:t>
          </a:r>
          <a:r>
            <a:rPr lang="en-US" sz="1200" kern="1200" dirty="0" smtClean="0">
              <a:solidFill>
                <a:schemeClr val="tx1"/>
              </a:solidFill>
            </a:rPr>
            <a:t> </a:t>
          </a:r>
          <a:r>
            <a:rPr lang="en-US" sz="1200" kern="1200" dirty="0" err="1" smtClean="0">
              <a:solidFill>
                <a:schemeClr val="tx1"/>
              </a:solidFill>
            </a:rPr>
            <a:t>operativo</a:t>
          </a:r>
          <a:endParaRPr lang="es-EC" sz="1200" kern="1200" dirty="0">
            <a:solidFill>
              <a:schemeClr val="tx1"/>
            </a:solidFill>
          </a:endParaRPr>
        </a:p>
      </dsp:txBody>
      <dsp:txXfrm>
        <a:off x="4692384" y="3961849"/>
        <a:ext cx="1468221" cy="814321"/>
      </dsp:txXfrm>
    </dsp:sp>
    <dsp:sp modelId="{92FEC700-CE26-4C85-BC04-99E165CDA3CF}">
      <dsp:nvSpPr>
        <dsp:cNvPr id="0" name=""/>
        <dsp:cNvSpPr/>
      </dsp:nvSpPr>
      <dsp:spPr>
        <a:xfrm rot="10877503">
          <a:off x="4275470" y="4149626"/>
          <a:ext cx="80356" cy="388673"/>
        </a:xfrm>
        <a:prstGeom prst="rightArrow">
          <a:avLst>
            <a:gd name="adj1" fmla="val 60000"/>
            <a:gd name="adj2" fmla="val 50000"/>
          </a:avLst>
        </a:prstGeom>
        <a:solidFill>
          <a:schemeClr val="accent2">
            <a:hueOff val="-3764114"/>
            <a:satOff val="-14998"/>
            <a:lumOff val="10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rot="10800000">
        <a:off x="4299574" y="4227633"/>
        <a:ext cx="56249" cy="233203"/>
      </dsp:txXfrm>
    </dsp:sp>
    <dsp:sp modelId="{771496EE-4F88-42D1-BF59-F80E17E20D9A}">
      <dsp:nvSpPr>
        <dsp:cNvPr id="0" name=""/>
        <dsp:cNvSpPr/>
      </dsp:nvSpPr>
      <dsp:spPr>
        <a:xfrm>
          <a:off x="2288217" y="3744420"/>
          <a:ext cx="1950079" cy="1151623"/>
        </a:xfrm>
        <a:prstGeom prst="ellipse">
          <a:avLst/>
        </a:prstGeom>
        <a:solidFill>
          <a:schemeClr val="accent2">
            <a:hueOff val="-5018819"/>
            <a:satOff val="-19998"/>
            <a:lumOff val="146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solidFill>
                <a:schemeClr val="tx1"/>
              </a:solidFill>
            </a:rPr>
            <a:t>Objetivo</a:t>
          </a:r>
          <a:r>
            <a:rPr lang="en-US" sz="1100" kern="1200" dirty="0" smtClean="0">
              <a:solidFill>
                <a:schemeClr val="tx1"/>
              </a:solidFill>
            </a:rPr>
            <a:t> de </a:t>
          </a:r>
          <a:r>
            <a:rPr lang="en-US" sz="1100" kern="1200" dirty="0" err="1" smtClean="0">
              <a:solidFill>
                <a:schemeClr val="tx1"/>
              </a:solidFill>
            </a:rPr>
            <a:t>encontrar</a:t>
          </a:r>
          <a:r>
            <a:rPr lang="en-US" sz="1100" kern="1200" dirty="0" smtClean="0">
              <a:solidFill>
                <a:schemeClr val="tx1"/>
              </a:solidFill>
            </a:rPr>
            <a:t> </a:t>
          </a:r>
          <a:r>
            <a:rPr lang="en-US" sz="1100" kern="1200" dirty="0" err="1" smtClean="0">
              <a:solidFill>
                <a:schemeClr val="tx1"/>
              </a:solidFill>
            </a:rPr>
            <a:t>áreas</a:t>
          </a:r>
          <a:r>
            <a:rPr lang="en-US" sz="1100" kern="1200" dirty="0" smtClean="0">
              <a:solidFill>
                <a:schemeClr val="tx1"/>
              </a:solidFill>
            </a:rPr>
            <a:t> con </a:t>
          </a:r>
          <a:r>
            <a:rPr lang="en-US" sz="1100" kern="1200" dirty="0" err="1" smtClean="0">
              <a:solidFill>
                <a:schemeClr val="tx1"/>
              </a:solidFill>
            </a:rPr>
            <a:t>oportunidad</a:t>
          </a:r>
          <a:endParaRPr lang="es-EC" sz="1100" kern="1200" dirty="0">
            <a:solidFill>
              <a:schemeClr val="tx1"/>
            </a:solidFill>
          </a:endParaRPr>
        </a:p>
      </dsp:txBody>
      <dsp:txXfrm>
        <a:off x="2573799" y="3913071"/>
        <a:ext cx="1378915" cy="814321"/>
      </dsp:txXfrm>
    </dsp:sp>
    <dsp:sp modelId="{9E768FB1-5181-4B20-838C-7F076E09E8D2}">
      <dsp:nvSpPr>
        <dsp:cNvPr id="0" name=""/>
        <dsp:cNvSpPr/>
      </dsp:nvSpPr>
      <dsp:spPr>
        <a:xfrm rot="14616721">
          <a:off x="2884920" y="3479129"/>
          <a:ext cx="114895" cy="388673"/>
        </a:xfrm>
        <a:prstGeom prst="rightArrow">
          <a:avLst>
            <a:gd name="adj1" fmla="val 60000"/>
            <a:gd name="adj2" fmla="val 50000"/>
          </a:avLst>
        </a:prstGeom>
        <a:solidFill>
          <a:schemeClr val="accent2">
            <a:hueOff val="-5018819"/>
            <a:satOff val="-19998"/>
            <a:lumOff val="146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rot="10800000">
        <a:off x="2909814" y="3572302"/>
        <a:ext cx="80427" cy="233203"/>
      </dsp:txXfrm>
    </dsp:sp>
    <dsp:sp modelId="{0216F9EE-6368-4385-BB41-3B3B1647080D}">
      <dsp:nvSpPr>
        <dsp:cNvPr id="0" name=""/>
        <dsp:cNvSpPr/>
      </dsp:nvSpPr>
      <dsp:spPr>
        <a:xfrm>
          <a:off x="1496131" y="2439702"/>
          <a:ext cx="2239597" cy="1151623"/>
        </a:xfrm>
        <a:prstGeom prst="ellipse">
          <a:avLst/>
        </a:prstGeom>
        <a:solidFill>
          <a:schemeClr val="accent2">
            <a:hueOff val="-6273523"/>
            <a:satOff val="-24997"/>
            <a:lumOff val="1830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Recomienda</a:t>
          </a:r>
          <a:r>
            <a:rPr lang="en-US" sz="1200" kern="1200" dirty="0" smtClean="0">
              <a:solidFill>
                <a:schemeClr val="tx1"/>
              </a:solidFill>
            </a:rPr>
            <a:t> </a:t>
          </a:r>
          <a:r>
            <a:rPr lang="en-US" sz="1200" kern="1200" dirty="0" err="1" smtClean="0">
              <a:solidFill>
                <a:schemeClr val="tx1"/>
              </a:solidFill>
            </a:rPr>
            <a:t>Acciones</a:t>
          </a:r>
          <a:r>
            <a:rPr lang="en-US" sz="1200" kern="1200" dirty="0" smtClean="0">
              <a:solidFill>
                <a:schemeClr val="tx1"/>
              </a:solidFill>
            </a:rPr>
            <a:t> </a:t>
          </a:r>
          <a:r>
            <a:rPr lang="en-US" sz="1200" kern="1200" dirty="0" err="1" smtClean="0">
              <a:solidFill>
                <a:schemeClr val="tx1"/>
              </a:solidFill>
            </a:rPr>
            <a:t>Estratégicas</a:t>
          </a:r>
          <a:endParaRPr lang="es-EC" sz="1200" kern="1200" dirty="0">
            <a:solidFill>
              <a:schemeClr val="tx1"/>
            </a:solidFill>
          </a:endParaRPr>
        </a:p>
      </dsp:txBody>
      <dsp:txXfrm>
        <a:off x="1824112" y="2608353"/>
        <a:ext cx="1583635" cy="814321"/>
      </dsp:txXfrm>
    </dsp:sp>
    <dsp:sp modelId="{FBDE7A43-B145-4ABC-9930-15529609C3CB}">
      <dsp:nvSpPr>
        <dsp:cNvPr id="0" name=""/>
        <dsp:cNvSpPr/>
      </dsp:nvSpPr>
      <dsp:spPr>
        <a:xfrm rot="16971429">
          <a:off x="2658733" y="1985215"/>
          <a:ext cx="295998" cy="388673"/>
        </a:xfrm>
        <a:prstGeom prst="rightArrow">
          <a:avLst>
            <a:gd name="adj1" fmla="val 60000"/>
            <a:gd name="adj2" fmla="val 50000"/>
          </a:avLst>
        </a:prstGeom>
        <a:solidFill>
          <a:schemeClr val="accent2">
            <a:hueOff val="-6273523"/>
            <a:satOff val="-24997"/>
            <a:lumOff val="183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2693253" y="2106236"/>
        <a:ext cx="207199" cy="233203"/>
      </dsp:txXfrm>
    </dsp:sp>
    <dsp:sp modelId="{4BF0B0EB-55E6-4BE2-83AE-6C32371A12E4}">
      <dsp:nvSpPr>
        <dsp:cNvPr id="0" name=""/>
        <dsp:cNvSpPr/>
      </dsp:nvSpPr>
      <dsp:spPr>
        <a:xfrm>
          <a:off x="1944218" y="751919"/>
          <a:ext cx="2113874" cy="1151623"/>
        </a:xfrm>
        <a:prstGeom prst="ellipse">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Para </a:t>
          </a:r>
          <a:r>
            <a:rPr lang="en-US" sz="1200" kern="1200" dirty="0" err="1" smtClean="0">
              <a:solidFill>
                <a:schemeClr val="tx1"/>
              </a:solidFill>
            </a:rPr>
            <a:t>fortalecer</a:t>
          </a:r>
          <a:r>
            <a:rPr lang="en-US" sz="1200" kern="1200" dirty="0" smtClean="0">
              <a:solidFill>
                <a:schemeClr val="tx1"/>
              </a:solidFill>
            </a:rPr>
            <a:t> la </a:t>
          </a:r>
          <a:r>
            <a:rPr lang="en-US" sz="1200" kern="1200" dirty="0" err="1" smtClean="0">
              <a:solidFill>
                <a:schemeClr val="tx1"/>
              </a:solidFill>
            </a:rPr>
            <a:t>direccion</a:t>
          </a:r>
          <a:r>
            <a:rPr lang="en-US" sz="1200" kern="1200" dirty="0" smtClean="0">
              <a:solidFill>
                <a:schemeClr val="tx1"/>
              </a:solidFill>
            </a:rPr>
            <a:t> del </a:t>
          </a:r>
          <a:r>
            <a:rPr lang="en-US" sz="1200" kern="1200" dirty="0" err="1" smtClean="0">
              <a:solidFill>
                <a:schemeClr val="tx1"/>
              </a:solidFill>
            </a:rPr>
            <a:t>negocio</a:t>
          </a:r>
          <a:endParaRPr lang="es-EC" sz="1200" kern="1200" dirty="0">
            <a:solidFill>
              <a:schemeClr val="tx1"/>
            </a:solidFill>
          </a:endParaRPr>
        </a:p>
      </dsp:txBody>
      <dsp:txXfrm>
        <a:off x="2253788" y="920570"/>
        <a:ext cx="1494734" cy="814321"/>
      </dsp:txXfrm>
    </dsp:sp>
    <dsp:sp modelId="{88026123-3FD9-42D1-A0CE-64E85D031BBA}">
      <dsp:nvSpPr>
        <dsp:cNvPr id="0" name=""/>
        <dsp:cNvSpPr/>
      </dsp:nvSpPr>
      <dsp:spPr>
        <a:xfrm rot="9257143">
          <a:off x="3784524" y="754593"/>
          <a:ext cx="6441" cy="388673"/>
        </a:xfrm>
        <a:prstGeom prst="rightArrow">
          <a:avLst>
            <a:gd name="adj1" fmla="val 60000"/>
            <a:gd name="adj2" fmla="val 50000"/>
          </a:avLst>
        </a:prstGeom>
        <a:solidFill>
          <a:schemeClr val="accent2">
            <a:hueOff val="-7528228"/>
            <a:satOff val="-29997"/>
            <a:lumOff val="21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rot="10800000">
        <a:off x="3786360" y="831909"/>
        <a:ext cx="4509" cy="2332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29FE0-2EF8-4428-9C0B-D3642ACCB1CE}">
      <dsp:nvSpPr>
        <dsp:cNvPr id="0" name=""/>
        <dsp:cNvSpPr/>
      </dsp:nvSpPr>
      <dsp:spPr>
        <a:xfrm>
          <a:off x="0" y="961354"/>
          <a:ext cx="8566753" cy="756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C58EC-4404-4C2C-B152-ED5D5909A7A0}">
      <dsp:nvSpPr>
        <dsp:cNvPr id="0" name=""/>
        <dsp:cNvSpPr/>
      </dsp:nvSpPr>
      <dsp:spPr>
        <a:xfrm>
          <a:off x="428337" y="43173"/>
          <a:ext cx="7831845" cy="136098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662" tIns="0" rIns="226662" bIns="0" numCol="1" spcCol="1270" anchor="ctr" anchorCtr="0">
          <a:noAutofit/>
        </a:bodyPr>
        <a:lstStyle/>
        <a:p>
          <a:pPr lvl="0" algn="just"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ÍNDICES DE LIQUIDEZ.- </a:t>
          </a:r>
          <a:r>
            <a:rPr lang="es-EC" sz="1400" b="0" kern="1200" dirty="0" smtClean="0">
              <a:solidFill>
                <a:schemeClr val="tx1"/>
              </a:solidFill>
              <a:latin typeface="Calibri" panose="020F0502020204030204" pitchFamily="34" charset="0"/>
            </a:rPr>
            <a:t>utilizan para medir la capacidad que tiene una empresa para satisfacer sus obligaciones de corto plazo, a partir de ellas se pueden obtener muchos elementos de juicio sobre la solvencia de efectivo actual de la empresa y su capacidad para permanecer solvente en caso de situaciones adversas. En conclusión, se puede conocer que tan solvente es la empresa y cómo actuar si se presentan problemas de liquidez.</a:t>
          </a:r>
          <a:endParaRPr lang="es-EC" sz="1400" b="0" kern="1200" dirty="0">
            <a:solidFill>
              <a:schemeClr val="tx1"/>
            </a:solidFill>
            <a:latin typeface="Calibri" panose="020F0502020204030204" pitchFamily="34" charset="0"/>
          </a:endParaRPr>
        </a:p>
      </dsp:txBody>
      <dsp:txXfrm>
        <a:off x="494775" y="109611"/>
        <a:ext cx="7698969" cy="1228105"/>
      </dsp:txXfrm>
    </dsp:sp>
    <dsp:sp modelId="{6381C84B-4B5D-4155-AECA-51DE09CB39FA}">
      <dsp:nvSpPr>
        <dsp:cNvPr id="0" name=""/>
        <dsp:cNvSpPr/>
      </dsp:nvSpPr>
      <dsp:spPr>
        <a:xfrm>
          <a:off x="0" y="2322154"/>
          <a:ext cx="8566753" cy="756000"/>
        </a:xfrm>
        <a:prstGeom prst="rect">
          <a:avLst/>
        </a:prstGeom>
        <a:solidFill>
          <a:schemeClr val="lt1">
            <a:alpha val="90000"/>
            <a:hueOff val="0"/>
            <a:satOff val="0"/>
            <a:lumOff val="0"/>
            <a:alphaOff val="0"/>
          </a:schemeClr>
        </a:solidFill>
        <a:ln w="19050" cap="flat" cmpd="sng" algn="ctr">
          <a:solidFill>
            <a:schemeClr val="accent3">
              <a:hueOff val="3764114"/>
              <a:satOff val="14998"/>
              <a:lumOff val="-10980"/>
              <a:alphaOff val="0"/>
            </a:schemeClr>
          </a:solidFill>
          <a:prstDash val="solid"/>
        </a:ln>
        <a:effectLst/>
      </dsp:spPr>
      <dsp:style>
        <a:lnRef idx="2">
          <a:scrgbClr r="0" g="0" b="0"/>
        </a:lnRef>
        <a:fillRef idx="1">
          <a:scrgbClr r="0" g="0" b="0"/>
        </a:fillRef>
        <a:effectRef idx="0">
          <a:scrgbClr r="0" g="0" b="0"/>
        </a:effectRef>
        <a:fontRef idx="minor"/>
      </dsp:style>
    </dsp:sp>
    <dsp:sp modelId="{79555B0D-D066-4A63-89C7-5A45A724CD5C}">
      <dsp:nvSpPr>
        <dsp:cNvPr id="0" name=""/>
        <dsp:cNvSpPr/>
      </dsp:nvSpPr>
      <dsp:spPr>
        <a:xfrm>
          <a:off x="428337" y="1879354"/>
          <a:ext cx="7580882" cy="885600"/>
        </a:xfrm>
        <a:prstGeom prst="roundRect">
          <a:avLst/>
        </a:prstGeom>
        <a:solidFill>
          <a:schemeClr val="accent3">
            <a:hueOff val="3764114"/>
            <a:satOff val="14998"/>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662" tIns="0" rIns="226662" bIns="0" numCol="1" spcCol="1270" anchor="ctr" anchorCtr="0">
          <a:noAutofit/>
        </a:bodyPr>
        <a:lstStyle/>
        <a:p>
          <a:pPr lvl="0" algn="just"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ÍNDICES DE ACTIVIDAD.- </a:t>
          </a:r>
          <a:r>
            <a:rPr lang="es-EC" sz="1400" b="0" kern="1200" dirty="0" smtClean="0">
              <a:solidFill>
                <a:schemeClr val="tx1"/>
              </a:solidFill>
              <a:latin typeface="Calibri" panose="020F0502020204030204" pitchFamily="34" charset="0"/>
            </a:rPr>
            <a:t>Las razones de actividad sirven para determinar la eficiencia de las empresas en el uso de sus activos</a:t>
          </a:r>
          <a:r>
            <a:rPr lang="es-ES" sz="1400" b="0" kern="1200" dirty="0" smtClean="0">
              <a:solidFill>
                <a:schemeClr val="tx1"/>
              </a:solidFill>
              <a:latin typeface="Calibri" panose="020F0502020204030204" pitchFamily="34" charset="0"/>
            </a:rPr>
            <a:t>, </a:t>
          </a:r>
          <a:r>
            <a:rPr lang="es-EC" sz="1400" b="0" kern="1200" dirty="0" smtClean="0">
              <a:solidFill>
                <a:schemeClr val="tx1"/>
              </a:solidFill>
              <a:latin typeface="Calibri" panose="020F0502020204030204" pitchFamily="34" charset="0"/>
            </a:rPr>
            <a:t>miden la efectividad con que la empresa emplea los recursos de que dispone. </a:t>
          </a:r>
          <a:endParaRPr lang="es-EC" sz="1400" b="0" kern="1200" dirty="0">
            <a:solidFill>
              <a:schemeClr val="tx1"/>
            </a:solidFill>
            <a:latin typeface="Calibri" panose="020F0502020204030204" pitchFamily="34" charset="0"/>
          </a:endParaRPr>
        </a:p>
      </dsp:txBody>
      <dsp:txXfrm>
        <a:off x="471568" y="1922585"/>
        <a:ext cx="7494420" cy="799138"/>
      </dsp:txXfrm>
    </dsp:sp>
    <dsp:sp modelId="{962AB9A7-CB5E-4777-AA87-69A4A23B5F8C}">
      <dsp:nvSpPr>
        <dsp:cNvPr id="0" name=""/>
        <dsp:cNvSpPr/>
      </dsp:nvSpPr>
      <dsp:spPr>
        <a:xfrm>
          <a:off x="0" y="4169378"/>
          <a:ext cx="8566753" cy="756000"/>
        </a:xfrm>
        <a:prstGeom prst="rect">
          <a:avLst/>
        </a:prstGeom>
        <a:solidFill>
          <a:schemeClr val="lt1">
            <a:alpha val="90000"/>
            <a:hueOff val="0"/>
            <a:satOff val="0"/>
            <a:lumOff val="0"/>
            <a:alphaOff val="0"/>
          </a:schemeClr>
        </a:solidFill>
        <a:ln w="19050" cap="flat" cmpd="sng" algn="ctr">
          <a:solidFill>
            <a:schemeClr val="accent3">
              <a:hueOff val="7528228"/>
              <a:satOff val="29997"/>
              <a:lumOff val="-21960"/>
              <a:alphaOff val="0"/>
            </a:schemeClr>
          </a:solidFill>
          <a:prstDash val="solid"/>
        </a:ln>
        <a:effectLst/>
      </dsp:spPr>
      <dsp:style>
        <a:lnRef idx="2">
          <a:scrgbClr r="0" g="0" b="0"/>
        </a:lnRef>
        <a:fillRef idx="1">
          <a:scrgbClr r="0" g="0" b="0"/>
        </a:fillRef>
        <a:effectRef idx="0">
          <a:scrgbClr r="0" g="0" b="0"/>
        </a:effectRef>
        <a:fontRef idx="minor"/>
      </dsp:style>
    </dsp:sp>
    <dsp:sp modelId="{A564CE96-CD33-469B-83D4-64C845BCD33A}">
      <dsp:nvSpPr>
        <dsp:cNvPr id="0" name=""/>
        <dsp:cNvSpPr/>
      </dsp:nvSpPr>
      <dsp:spPr>
        <a:xfrm>
          <a:off x="428337" y="3240154"/>
          <a:ext cx="7148878" cy="1372024"/>
        </a:xfrm>
        <a:prstGeom prst="roundRect">
          <a:avLst/>
        </a:prstGeom>
        <a:solidFill>
          <a:schemeClr val="accent3">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662" tIns="0" rIns="226662" bIns="0" numCol="1" spcCol="1270" anchor="ctr" anchorCtr="0">
          <a:noAutofit/>
        </a:bodyPr>
        <a:lstStyle/>
        <a:p>
          <a:pPr lvl="0" algn="just" defTabSz="622300">
            <a:lnSpc>
              <a:spcPct val="90000"/>
            </a:lnSpc>
            <a:spcBef>
              <a:spcPct val="0"/>
            </a:spcBef>
            <a:spcAft>
              <a:spcPct val="35000"/>
            </a:spcAft>
          </a:pPr>
          <a:r>
            <a:rPr lang="es-EC" sz="1400" b="1" kern="1200" dirty="0" smtClean="0">
              <a:solidFill>
                <a:schemeClr val="tx1"/>
              </a:solidFill>
              <a:latin typeface="Calibri" panose="020F0502020204030204" pitchFamily="34" charset="0"/>
            </a:rPr>
            <a:t>ÍNDICES DE ENDEUDAMIENTO.-  </a:t>
          </a:r>
          <a:r>
            <a:rPr lang="es-EC" sz="1400" b="0" kern="1200" dirty="0" smtClean="0">
              <a:solidFill>
                <a:schemeClr val="tx1"/>
              </a:solidFill>
              <a:latin typeface="Calibri" panose="020F0502020204030204" pitchFamily="34" charset="0"/>
            </a:rPr>
            <a:t>Las razones de endeudamiento miden el porcentaje de los activos de la empresa financiados por los acreedores “préstamos”. Estos índices permiten conocer en qué medida las distintas fuentes de financiamiento ayudan a financiar los diferentes activos, así como también cómo se encuentran estructuradas las fuentes de financiamiento de la empresa, dándonos cuenta la relación entre los recursos de terceros, permanentes y los recursos propios.</a:t>
          </a:r>
          <a:endParaRPr lang="es-EC" sz="1400" b="0" kern="1200" dirty="0">
            <a:solidFill>
              <a:schemeClr val="tx1"/>
            </a:solidFill>
            <a:latin typeface="Calibri" panose="020F0502020204030204" pitchFamily="34" charset="0"/>
          </a:endParaRPr>
        </a:p>
      </dsp:txBody>
      <dsp:txXfrm>
        <a:off x="495314" y="3307131"/>
        <a:ext cx="7014924" cy="12380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29FE0-2EF8-4428-9C0B-D3642ACCB1CE}">
      <dsp:nvSpPr>
        <dsp:cNvPr id="0" name=""/>
        <dsp:cNvSpPr/>
      </dsp:nvSpPr>
      <dsp:spPr>
        <a:xfrm>
          <a:off x="0" y="1364190"/>
          <a:ext cx="8566753" cy="1108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C58EC-4404-4C2C-B152-ED5D5909A7A0}">
      <dsp:nvSpPr>
        <dsp:cNvPr id="0" name=""/>
        <dsp:cNvSpPr/>
      </dsp:nvSpPr>
      <dsp:spPr>
        <a:xfrm>
          <a:off x="357841" y="59816"/>
          <a:ext cx="7831845" cy="199610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662" tIns="0" rIns="226662" bIns="0" numCol="1" spcCol="1270" anchor="ctr" anchorCtr="0">
          <a:noAutofit/>
        </a:bodyPr>
        <a:lstStyle/>
        <a:p>
          <a:pPr lvl="0" algn="just"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ÍNDICES DE RENTABILIDAD.-</a:t>
          </a:r>
          <a:r>
            <a:rPr lang="es-EC" sz="1600" b="0" kern="1200" dirty="0" smtClean="0">
              <a:solidFill>
                <a:schemeClr val="tx1"/>
              </a:solidFill>
              <a:latin typeface="Calibri" panose="020F0502020204030204" pitchFamily="34" charset="0"/>
            </a:rPr>
            <a:t>Estas razones permiten analizar y evaluar la eficiencia de operación de la empresa, que muestran rentabilidad en relación a las ventas y la rentabilidad en relación con las inversiones</a:t>
          </a:r>
          <a:r>
            <a:rPr lang="es-EC" sz="1600" kern="1200" dirty="0" smtClean="0"/>
            <a:t>.</a:t>
          </a:r>
          <a:endParaRPr lang="es-EC" sz="1600" b="0" kern="1200" dirty="0">
            <a:solidFill>
              <a:schemeClr val="tx1"/>
            </a:solidFill>
            <a:latin typeface="Calibri" panose="020F0502020204030204" pitchFamily="34" charset="0"/>
          </a:endParaRPr>
        </a:p>
      </dsp:txBody>
      <dsp:txXfrm>
        <a:off x="455283" y="157258"/>
        <a:ext cx="7636961" cy="1801221"/>
      </dsp:txXfrm>
    </dsp:sp>
    <dsp:sp modelId="{6381C84B-4B5D-4155-AECA-51DE09CB39FA}">
      <dsp:nvSpPr>
        <dsp:cNvPr id="0" name=""/>
        <dsp:cNvSpPr/>
      </dsp:nvSpPr>
      <dsp:spPr>
        <a:xfrm>
          <a:off x="0" y="3842227"/>
          <a:ext cx="8566753" cy="1108800"/>
        </a:xfrm>
        <a:prstGeom prst="rect">
          <a:avLst/>
        </a:prstGeom>
        <a:solidFill>
          <a:schemeClr val="lt1">
            <a:alpha val="90000"/>
            <a:hueOff val="0"/>
            <a:satOff val="0"/>
            <a:lumOff val="0"/>
            <a:alphaOff val="0"/>
          </a:schemeClr>
        </a:solidFill>
        <a:ln w="19050" cap="flat" cmpd="sng" algn="ctr">
          <a:solidFill>
            <a:schemeClr val="accent3">
              <a:hueOff val="7528228"/>
              <a:satOff val="29997"/>
              <a:lumOff val="-21960"/>
              <a:alphaOff val="0"/>
            </a:schemeClr>
          </a:solidFill>
          <a:prstDash val="solid"/>
        </a:ln>
        <a:effectLst/>
      </dsp:spPr>
      <dsp:style>
        <a:lnRef idx="2">
          <a:scrgbClr r="0" g="0" b="0"/>
        </a:lnRef>
        <a:fillRef idx="1">
          <a:scrgbClr r="0" g="0" b="0"/>
        </a:fillRef>
        <a:effectRef idx="0">
          <a:scrgbClr r="0" g="0" b="0"/>
        </a:effectRef>
        <a:fontRef idx="minor"/>
      </dsp:style>
    </dsp:sp>
    <dsp:sp modelId="{79555B0D-D066-4A63-89C7-5A45A724CD5C}">
      <dsp:nvSpPr>
        <dsp:cNvPr id="0" name=""/>
        <dsp:cNvSpPr/>
      </dsp:nvSpPr>
      <dsp:spPr>
        <a:xfrm>
          <a:off x="428337" y="2710590"/>
          <a:ext cx="7580882" cy="1781076"/>
        </a:xfrm>
        <a:prstGeom prst="roundRect">
          <a:avLst/>
        </a:prstGeom>
        <a:solidFill>
          <a:schemeClr val="accent3">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662" tIns="0" rIns="226662" bIns="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tx1"/>
              </a:solidFill>
              <a:latin typeface="Calibri" panose="020F0502020204030204" pitchFamily="34" charset="0"/>
            </a:rPr>
            <a:t>El Sistema DUPONT.-  </a:t>
          </a:r>
          <a:r>
            <a:rPr lang="es-EC" sz="1600" b="0" kern="1200" dirty="0" smtClean="0">
              <a:solidFill>
                <a:schemeClr val="tx1"/>
              </a:solidFill>
              <a:latin typeface="Calibri" panose="020F0502020204030204" pitchFamily="34" charset="0"/>
            </a:rPr>
            <a:t>es una de las razones financieras de rentabilidad más importantes en el análisis del desempeño económico y operativo de una empresa. En el   análisis DuPont, se descompone el cálculo del Rendimiento sobre el Capital en tres partes.  En primer lugar se mide la eficiencia operativa, esto a través del cálculo del margen de utilidad. En segundo lugar se determina la eficiencia en el uso de sus activos a través de la rotación de los activos totales.  Finalmente se establece el nivel de apalancamiento financiero a través del multiplicador del capital.  </a:t>
          </a:r>
          <a:endParaRPr lang="es-EC" sz="1600" b="0" kern="1200" dirty="0">
            <a:solidFill>
              <a:schemeClr val="tx1"/>
            </a:solidFill>
            <a:latin typeface="Calibri" panose="020F0502020204030204" pitchFamily="34" charset="0"/>
          </a:endParaRPr>
        </a:p>
      </dsp:txBody>
      <dsp:txXfrm>
        <a:off x="515282" y="2797535"/>
        <a:ext cx="7406992" cy="1607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FE36-78CD-4444-BEA7-C4E40A465C54}">
      <dsp:nvSpPr>
        <dsp:cNvPr id="0" name=""/>
        <dsp:cNvSpPr/>
      </dsp:nvSpPr>
      <dsp:spPr>
        <a:xfrm>
          <a:off x="2328" y="130321"/>
          <a:ext cx="3943842" cy="1954422"/>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0" kern="1200" dirty="0" smtClean="0">
              <a:solidFill>
                <a:schemeClr val="tx1"/>
              </a:solidFill>
              <a:latin typeface="Calibri" panose="020F0502020204030204" pitchFamily="34" charset="0"/>
            </a:rPr>
            <a:t>La economía ecuatoriana tiene una fuerte dependencia del sector petrolero, aunque en los últimos años esa relación se ha disminuido paulatinamente, sigue siendo importante para sostener variables macroeconómicas que permiten la continuidad de la dolarización.</a:t>
          </a:r>
          <a:endParaRPr lang="es-EC" sz="1600" b="0" kern="1200" dirty="0">
            <a:solidFill>
              <a:schemeClr val="tx1"/>
            </a:solidFill>
            <a:latin typeface="Calibri" panose="020F0502020204030204" pitchFamily="34" charset="0"/>
          </a:endParaRPr>
        </a:p>
      </dsp:txBody>
      <dsp:txXfrm>
        <a:off x="2328" y="130321"/>
        <a:ext cx="3943842" cy="1954422"/>
      </dsp:txXfrm>
    </dsp:sp>
    <dsp:sp modelId="{2B8BB6B0-C195-4633-8822-833FEA23A489}">
      <dsp:nvSpPr>
        <dsp:cNvPr id="0" name=""/>
        <dsp:cNvSpPr/>
      </dsp:nvSpPr>
      <dsp:spPr>
        <a:xfrm>
          <a:off x="4243165" y="164909"/>
          <a:ext cx="3907905" cy="18852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Calibri" panose="020F0502020204030204" pitchFamily="34" charset="0"/>
            </a:rPr>
            <a:t>La gerencia de DirectMarket Cía. Ltda. ha sabido guiar a la empresa positivamente, ya que, en cinco años logra cuadruplicar sus activos y ventas con estrategias comerciales que permiten a la empresa posicionarse estratégicamente frente a sus posibles compradores</a:t>
          </a:r>
          <a:endParaRPr lang="es-EC" sz="1600" kern="1200" dirty="0">
            <a:solidFill>
              <a:schemeClr val="tx1"/>
            </a:solidFill>
            <a:latin typeface="Calibri" panose="020F0502020204030204" pitchFamily="34" charset="0"/>
          </a:endParaRPr>
        </a:p>
      </dsp:txBody>
      <dsp:txXfrm>
        <a:off x="4243165" y="164909"/>
        <a:ext cx="3907905" cy="1885246"/>
      </dsp:txXfrm>
    </dsp:sp>
    <dsp:sp modelId="{F5A9E2B0-328D-4305-90D1-325E22F8977B}">
      <dsp:nvSpPr>
        <dsp:cNvPr id="0" name=""/>
        <dsp:cNvSpPr/>
      </dsp:nvSpPr>
      <dsp:spPr>
        <a:xfrm>
          <a:off x="131" y="2381737"/>
          <a:ext cx="4024802" cy="2629109"/>
        </a:xfrm>
        <a:prstGeom prst="rect">
          <a:avLst/>
        </a:prstGeom>
        <a:solidFill>
          <a:schemeClr val="accent5">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Calibri" panose="020F0502020204030204" pitchFamily="34" charset="0"/>
            </a:rPr>
            <a:t>La conclusión anterior, cobra mayor relevancia, porque la empresa tiene excelentes desempeños financieros y comerciales, teniendo en consideración que el sector petrolero no ha tenido niveles de crecimiento importantes en su conjunto, por lo que se puede afirmar que DirectMarket tiene un desempeño superior a la industria.</a:t>
          </a:r>
          <a:endParaRPr lang="es-EC" sz="1600" kern="1200" dirty="0">
            <a:solidFill>
              <a:schemeClr val="tx1"/>
            </a:solidFill>
            <a:latin typeface="Calibri" panose="020F0502020204030204" pitchFamily="34" charset="0"/>
          </a:endParaRPr>
        </a:p>
      </dsp:txBody>
      <dsp:txXfrm>
        <a:off x="131" y="2381737"/>
        <a:ext cx="4024802" cy="2629109"/>
      </dsp:txXfrm>
    </dsp:sp>
    <dsp:sp modelId="{303F6D94-144D-4E1D-A69F-CFC40EC69A54}">
      <dsp:nvSpPr>
        <dsp:cNvPr id="0" name=""/>
        <dsp:cNvSpPr/>
      </dsp:nvSpPr>
      <dsp:spPr>
        <a:xfrm>
          <a:off x="4321927" y="2404867"/>
          <a:ext cx="3831340" cy="2582849"/>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Calibri" panose="020F0502020204030204" pitchFamily="34" charset="0"/>
            </a:rPr>
            <a:t>El negocio de provisión de suministros técnicos para la industria petrolera mantiene niveles convenientes de rentabilidad, pero tiene inmersos riesgos que pueden ser difíciles de establecer y están ligados a factores sociales, políticos, ambientales y económicos</a:t>
          </a:r>
          <a:endParaRPr lang="es-EC" sz="1600" kern="1200" dirty="0">
            <a:solidFill>
              <a:schemeClr val="tx1"/>
            </a:solidFill>
            <a:latin typeface="Calibri" panose="020F0502020204030204" pitchFamily="34" charset="0"/>
          </a:endParaRPr>
        </a:p>
      </dsp:txBody>
      <dsp:txXfrm>
        <a:off x="4321927" y="2404867"/>
        <a:ext cx="3831340" cy="25828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7B449-94DB-4404-A2C5-262BBD9D1FCE}">
      <dsp:nvSpPr>
        <dsp:cNvPr id="0" name=""/>
        <dsp:cNvSpPr/>
      </dsp:nvSpPr>
      <dsp:spPr>
        <a:xfrm>
          <a:off x="1137057" y="304558"/>
          <a:ext cx="2878565" cy="225722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La valoración de empresas es una herramienta financiera que permite a los accionistas y administradores, conocer la situación de su empresa con el objeto de tomar correctivos o fortalecer planes de negocio que permitan apuntalar la estrategia de la organización buscando la maximización de utilidades.</a:t>
          </a:r>
          <a:endParaRPr lang="es-EC" sz="1400" kern="1200" dirty="0">
            <a:solidFill>
              <a:schemeClr val="tx1"/>
            </a:solidFill>
            <a:latin typeface="Calibri" panose="020F0502020204030204" pitchFamily="34" charset="0"/>
          </a:endParaRPr>
        </a:p>
      </dsp:txBody>
      <dsp:txXfrm>
        <a:off x="1137057" y="304558"/>
        <a:ext cx="2878565" cy="2257225"/>
      </dsp:txXfrm>
    </dsp:sp>
    <dsp:sp modelId="{8448E98F-3A5D-4666-8512-4AE8267F7FF8}">
      <dsp:nvSpPr>
        <dsp:cNvPr id="0" name=""/>
        <dsp:cNvSpPr/>
      </dsp:nvSpPr>
      <dsp:spPr>
        <a:xfrm>
          <a:off x="4279481" y="304558"/>
          <a:ext cx="3619955" cy="225722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La metodología de flujos de caja descontados permite valorar a la empresa en función, no únicamente de su estado contable, sino que considera fuertemente los planes a futuro de la empresa a través de la proyección de las principales variables del negocio, es importante para la metodología manejar adecuadamente las proyecciones con criterio técnico y estadístico.</a:t>
          </a:r>
          <a:endParaRPr lang="es-EC" sz="1400" kern="1200" dirty="0">
            <a:solidFill>
              <a:schemeClr val="tx1"/>
            </a:solidFill>
            <a:latin typeface="Calibri" panose="020F0502020204030204" pitchFamily="34" charset="0"/>
          </a:endParaRPr>
        </a:p>
      </dsp:txBody>
      <dsp:txXfrm>
        <a:off x="4279481" y="304558"/>
        <a:ext cx="3619955" cy="2257225"/>
      </dsp:txXfrm>
    </dsp:sp>
    <dsp:sp modelId="{32B3A62D-6B28-40FE-AC03-92FE3CF5A2D7}">
      <dsp:nvSpPr>
        <dsp:cNvPr id="0" name=""/>
        <dsp:cNvSpPr/>
      </dsp:nvSpPr>
      <dsp:spPr>
        <a:xfrm>
          <a:off x="3415" y="2825643"/>
          <a:ext cx="3224774" cy="2270397"/>
        </a:xfrm>
        <a:prstGeom prst="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Las proyecciones de la empresa están construidos en base al desempeño pasado de </a:t>
          </a:r>
          <a:r>
            <a:rPr lang="es-EC" sz="1400" kern="1200" dirty="0" err="1" smtClean="0">
              <a:solidFill>
                <a:schemeClr val="tx1"/>
              </a:solidFill>
              <a:latin typeface="Calibri" panose="020F0502020204030204" pitchFamily="34" charset="0"/>
            </a:rPr>
            <a:t>DirectMarket</a:t>
          </a:r>
          <a:r>
            <a:rPr lang="es-EC" sz="1400" kern="1200" dirty="0" smtClean="0">
              <a:solidFill>
                <a:schemeClr val="tx1"/>
              </a:solidFill>
              <a:latin typeface="Calibri" panose="020F0502020204030204" pitchFamily="34" charset="0"/>
            </a:rPr>
            <a:t> y de la industria petrolera en el Ecuador, por lo que, se estableció una ecuación lineal a través del método de regresión. Las demás variables del rubro de egresos fueron estimadas de acuerdo a su naturaleza, sea esta, en función de las ventas, inflación o planes de expansión.</a:t>
          </a:r>
          <a:endParaRPr lang="es-EC" sz="1400" kern="1200" dirty="0">
            <a:solidFill>
              <a:schemeClr val="tx1"/>
            </a:solidFill>
            <a:latin typeface="Calibri" panose="020F0502020204030204" pitchFamily="34" charset="0"/>
          </a:endParaRPr>
        </a:p>
      </dsp:txBody>
      <dsp:txXfrm>
        <a:off x="3415" y="2825643"/>
        <a:ext cx="3224774" cy="2270397"/>
      </dsp:txXfrm>
    </dsp:sp>
    <dsp:sp modelId="{C6FA05A9-FE75-42DA-82D1-2E5C917DC166}">
      <dsp:nvSpPr>
        <dsp:cNvPr id="0" name=""/>
        <dsp:cNvSpPr/>
      </dsp:nvSpPr>
      <dsp:spPr>
        <a:xfrm>
          <a:off x="3492048" y="2880317"/>
          <a:ext cx="2638585" cy="2161049"/>
        </a:xfrm>
        <a:prstGeom prst="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El valor de la empresa determinado en el escenario base es $ 5.059.805, este monto difiere expansiblemente del valor determinado por la metodología contable que fue $ 196.377, esto demuestra los distintos de los criterios de evaluación entre una metodología estática y dinámica.</a:t>
          </a:r>
          <a:endParaRPr lang="es-EC" sz="1400" kern="1200" dirty="0">
            <a:solidFill>
              <a:schemeClr val="tx1"/>
            </a:solidFill>
            <a:latin typeface="Calibri" panose="020F0502020204030204" pitchFamily="34" charset="0"/>
          </a:endParaRPr>
        </a:p>
      </dsp:txBody>
      <dsp:txXfrm>
        <a:off x="3492048" y="2880317"/>
        <a:ext cx="2638585" cy="2161049"/>
      </dsp:txXfrm>
    </dsp:sp>
    <dsp:sp modelId="{B746A2B6-D368-48CD-B4E6-E693382DC2FC}">
      <dsp:nvSpPr>
        <dsp:cNvPr id="0" name=""/>
        <dsp:cNvSpPr/>
      </dsp:nvSpPr>
      <dsp:spPr>
        <a:xfrm>
          <a:off x="6394493" y="2880317"/>
          <a:ext cx="2638585" cy="2161049"/>
        </a:xfrm>
        <a:prstGeom prst="rect">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En base al riesgo de los flujos proyectados, el escenario base tiene una probabilidad de 77,59% de ocurrencia, esta valor sustenta técnicamente el método establecido y la determinación de las variables de proyección.</a:t>
          </a:r>
          <a:endParaRPr lang="es-EC" sz="1400" kern="1200" dirty="0">
            <a:solidFill>
              <a:schemeClr val="tx1"/>
            </a:solidFill>
            <a:latin typeface="Calibri" panose="020F0502020204030204" pitchFamily="34" charset="0"/>
          </a:endParaRPr>
        </a:p>
      </dsp:txBody>
      <dsp:txXfrm>
        <a:off x="6394493" y="2880317"/>
        <a:ext cx="2638585" cy="21610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BA57B-A17B-4EE0-8378-9FB8236A1F5F}">
      <dsp:nvSpPr>
        <dsp:cNvPr id="0" name=""/>
        <dsp:cNvSpPr/>
      </dsp:nvSpPr>
      <dsp:spPr>
        <a:xfrm>
          <a:off x="7864" y="339590"/>
          <a:ext cx="2506495" cy="2302257"/>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latin typeface="Calibri" panose="020F0502020204030204" pitchFamily="34" charset="0"/>
            </a:rPr>
            <a:t>Ante los eminentes intentos gubernamentales de cambio de la matriz productiva para disminuir de la dependencia petrolera en la economía del país, es importante que DirectMarket, incursione en nuevas líneas de negocio para otro tipo de industrias, de esta manera, diversificar su portafolio de productos y servicios ampliando hacia sectores que pueden cobrar impulso con las implantación de nuevas políticas públicas.</a:t>
          </a:r>
          <a:endParaRPr lang="es-EC" sz="1200" kern="1200" dirty="0">
            <a:solidFill>
              <a:schemeClr val="tx1"/>
            </a:solidFill>
            <a:latin typeface="Calibri" panose="020F0502020204030204" pitchFamily="34" charset="0"/>
          </a:endParaRPr>
        </a:p>
      </dsp:txBody>
      <dsp:txXfrm>
        <a:off x="7864" y="339590"/>
        <a:ext cx="2506495" cy="2302257"/>
      </dsp:txXfrm>
    </dsp:sp>
    <dsp:sp modelId="{B35B89E1-8795-47CE-984C-F605C71CF78D}">
      <dsp:nvSpPr>
        <dsp:cNvPr id="0" name=""/>
        <dsp:cNvSpPr/>
      </dsp:nvSpPr>
      <dsp:spPr>
        <a:xfrm>
          <a:off x="2746163" y="481607"/>
          <a:ext cx="2870218" cy="2018223"/>
        </a:xfrm>
        <a:prstGeom prst="rect">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1"/>
              </a:solidFill>
              <a:latin typeface="Calibri" panose="020F0502020204030204" pitchFamily="34" charset="0"/>
            </a:rPr>
            <a:t>Continuar y fortalecer las políticas comerciales de la empresa para mantener los estándares de crecimiento que permitan generar flujo de fondos para fortalecer la situación patrimonial de DirectMarket, en beneficio directo de sus accionistas, administradores y colaboradores.</a:t>
          </a:r>
          <a:endParaRPr lang="es-EC" sz="1500" kern="1200" dirty="0">
            <a:solidFill>
              <a:schemeClr val="tx1"/>
            </a:solidFill>
            <a:latin typeface="Calibri" panose="020F0502020204030204" pitchFamily="34" charset="0"/>
          </a:endParaRPr>
        </a:p>
      </dsp:txBody>
      <dsp:txXfrm>
        <a:off x="2746163" y="481607"/>
        <a:ext cx="2870218" cy="2018223"/>
      </dsp:txXfrm>
    </dsp:sp>
    <dsp:sp modelId="{BBCCE07B-A768-4B2A-8088-AAB259C3423B}">
      <dsp:nvSpPr>
        <dsp:cNvPr id="0" name=""/>
        <dsp:cNvSpPr/>
      </dsp:nvSpPr>
      <dsp:spPr>
        <a:xfrm>
          <a:off x="5848186" y="527456"/>
          <a:ext cx="3000933" cy="1926526"/>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Los factores externos que pueden afectar a la industria petrolera, están determinados por fuera del campo de acción de los directivos de DirectMarket, es por ello, que es importante diversificar el portafolio de productos y servicios hacia otras industrias, aprovechando el conocimiento de los proveedores internacionales</a:t>
          </a:r>
          <a:endParaRPr lang="es-EC" sz="1400" kern="1200" dirty="0">
            <a:solidFill>
              <a:schemeClr val="tx1"/>
            </a:solidFill>
            <a:latin typeface="Calibri" panose="020F0502020204030204" pitchFamily="34" charset="0"/>
          </a:endParaRPr>
        </a:p>
      </dsp:txBody>
      <dsp:txXfrm>
        <a:off x="5848186" y="527456"/>
        <a:ext cx="3000933" cy="1926526"/>
      </dsp:txXfrm>
    </dsp:sp>
    <dsp:sp modelId="{5C4E3C21-27AC-47B3-B930-F2B3ECC879C7}">
      <dsp:nvSpPr>
        <dsp:cNvPr id="0" name=""/>
        <dsp:cNvSpPr/>
      </dsp:nvSpPr>
      <dsp:spPr>
        <a:xfrm>
          <a:off x="1555340" y="2873652"/>
          <a:ext cx="2856542" cy="2236916"/>
        </a:xfrm>
        <a:prstGeom prst="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Fortalecer la utilización de herramientas técnicas de administración que centran las actividades operativas en la consecución de objetivos estratégicos, de esta manera se mejorarán los procesos internos y transparentará las relaciones laborales.</a:t>
          </a:r>
          <a:endParaRPr lang="es-EC" sz="1400" kern="1200" dirty="0">
            <a:solidFill>
              <a:schemeClr val="tx1"/>
            </a:solidFill>
            <a:latin typeface="Calibri" panose="020F0502020204030204" pitchFamily="34" charset="0"/>
          </a:endParaRPr>
        </a:p>
      </dsp:txBody>
      <dsp:txXfrm>
        <a:off x="1555340" y="2873652"/>
        <a:ext cx="2856542" cy="2236916"/>
      </dsp:txXfrm>
    </dsp:sp>
    <dsp:sp modelId="{78EB34F1-3DC0-4534-BB46-4A6F863B12C6}">
      <dsp:nvSpPr>
        <dsp:cNvPr id="0" name=""/>
        <dsp:cNvSpPr/>
      </dsp:nvSpPr>
      <dsp:spPr>
        <a:xfrm>
          <a:off x="4643687" y="2927185"/>
          <a:ext cx="2657955" cy="2129851"/>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Aplicar auditorias contables periódicamente a los estados de situación para mantener información financiera y administrativa actualizada y confiable, que permita mejorar la toma de decisiones. </a:t>
          </a:r>
          <a:endParaRPr lang="es-EC" sz="1400" kern="1200" dirty="0">
            <a:solidFill>
              <a:schemeClr val="tx1"/>
            </a:solidFill>
            <a:latin typeface="Calibri" panose="020F0502020204030204" pitchFamily="34" charset="0"/>
          </a:endParaRPr>
        </a:p>
      </dsp:txBody>
      <dsp:txXfrm>
        <a:off x="4643687" y="2927185"/>
        <a:ext cx="2657955" cy="2129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9CFB8-6979-4E4C-ADBD-C4061AAD41D7}">
      <dsp:nvSpPr>
        <dsp:cNvPr id="0" name=""/>
        <dsp:cNvSpPr/>
      </dsp:nvSpPr>
      <dsp:spPr>
        <a:xfrm>
          <a:off x="2646759" y="7485"/>
          <a:ext cx="3062118" cy="10976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Herramienta de Planificación y Gestión Financiera a  Mediano y Largo Plazo</a:t>
          </a:r>
          <a:endParaRPr lang="es-EC" sz="1400" kern="1200" dirty="0">
            <a:solidFill>
              <a:schemeClr val="tx1"/>
            </a:solidFill>
          </a:endParaRPr>
        </a:p>
      </dsp:txBody>
      <dsp:txXfrm>
        <a:off x="2700343" y="61069"/>
        <a:ext cx="2954950" cy="990499"/>
      </dsp:txXfrm>
    </dsp:sp>
    <dsp:sp modelId="{F410C1CA-FE45-4EE0-9F6D-476C4D1B4272}">
      <dsp:nvSpPr>
        <dsp:cNvPr id="0" name=""/>
        <dsp:cNvSpPr/>
      </dsp:nvSpPr>
      <dsp:spPr>
        <a:xfrm>
          <a:off x="1915552" y="836003"/>
          <a:ext cx="3700244" cy="3700244"/>
        </a:xfrm>
        <a:custGeom>
          <a:avLst/>
          <a:gdLst/>
          <a:ahLst/>
          <a:cxnLst/>
          <a:rect l="0" t="0" r="0" b="0"/>
          <a:pathLst>
            <a:path>
              <a:moveTo>
                <a:pt x="2956412" y="367194"/>
              </a:moveTo>
              <a:arcTo wR="1850122" hR="1850122" stAng="18403415" swAng="993170"/>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9D3211-C082-48CF-8512-9FFAAB085F73}">
      <dsp:nvSpPr>
        <dsp:cNvPr id="0" name=""/>
        <dsp:cNvSpPr/>
      </dsp:nvSpPr>
      <dsp:spPr>
        <a:xfrm>
          <a:off x="4575315" y="1725147"/>
          <a:ext cx="2905251" cy="1362587"/>
        </a:xfrm>
        <a:prstGeom prst="roundRect">
          <a:avLst/>
        </a:prstGeom>
        <a:solidFill>
          <a:schemeClr val="accent2">
            <a:hueOff val="-2509409"/>
            <a:satOff val="-9999"/>
            <a:lumOff val="73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Conocer cuánto vale una empresa en marcha en un momento</a:t>
          </a:r>
          <a:endParaRPr lang="es-EC" sz="1400" kern="1200" dirty="0">
            <a:solidFill>
              <a:schemeClr val="tx1"/>
            </a:solidFill>
          </a:endParaRPr>
        </a:p>
      </dsp:txBody>
      <dsp:txXfrm>
        <a:off x="4641831" y="1791663"/>
        <a:ext cx="2772219" cy="1229555"/>
      </dsp:txXfrm>
    </dsp:sp>
    <dsp:sp modelId="{E462A504-8729-493F-84DD-8DDC5F8D4691}">
      <dsp:nvSpPr>
        <dsp:cNvPr id="0" name=""/>
        <dsp:cNvSpPr/>
      </dsp:nvSpPr>
      <dsp:spPr>
        <a:xfrm>
          <a:off x="1953496" y="132844"/>
          <a:ext cx="3700244" cy="3700244"/>
        </a:xfrm>
        <a:custGeom>
          <a:avLst/>
          <a:gdLst/>
          <a:ahLst/>
          <a:cxnLst/>
          <a:rect l="0" t="0" r="0" b="0"/>
          <a:pathLst>
            <a:path>
              <a:moveTo>
                <a:pt x="3248033" y="3062061"/>
              </a:moveTo>
              <a:arcTo wR="1850122" hR="1850122" stAng="2455446" swAng="774143"/>
            </a:path>
          </a:pathLst>
        </a:custGeom>
        <a:noFill/>
        <a:ln w="10000" cap="flat" cmpd="sng" algn="ctr">
          <a:solidFill>
            <a:schemeClr val="accent2">
              <a:hueOff val="-2509409"/>
              <a:satOff val="-9999"/>
              <a:lumOff val="732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A0370D9-2B13-48E4-BC8B-54C2D6758083}">
      <dsp:nvSpPr>
        <dsp:cNvPr id="0" name=""/>
        <dsp:cNvSpPr/>
      </dsp:nvSpPr>
      <dsp:spPr>
        <a:xfrm>
          <a:off x="2807100" y="3553425"/>
          <a:ext cx="2731173" cy="1120972"/>
        </a:xfrm>
        <a:prstGeom prst="roundRect">
          <a:avLst/>
        </a:prstGeom>
        <a:solidFill>
          <a:schemeClr val="accent2">
            <a:hueOff val="-5018819"/>
            <a:satOff val="-19998"/>
            <a:lumOff val="146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Determinar su valor y precio de transacción en la compra o venta de una parte o de la totalidad de la empresa</a:t>
          </a:r>
          <a:endParaRPr lang="es-EC" sz="1400" kern="1200" dirty="0">
            <a:solidFill>
              <a:schemeClr val="tx1"/>
            </a:solidFill>
          </a:endParaRPr>
        </a:p>
      </dsp:txBody>
      <dsp:txXfrm>
        <a:off x="2861821" y="3608146"/>
        <a:ext cx="2621731" cy="1011530"/>
      </dsp:txXfrm>
    </dsp:sp>
    <dsp:sp modelId="{55CCEC07-170D-4B5B-8C9C-4568C5ACDE55}">
      <dsp:nvSpPr>
        <dsp:cNvPr id="0" name=""/>
        <dsp:cNvSpPr/>
      </dsp:nvSpPr>
      <dsp:spPr>
        <a:xfrm>
          <a:off x="2745929" y="165731"/>
          <a:ext cx="3700244" cy="3700244"/>
        </a:xfrm>
        <a:custGeom>
          <a:avLst/>
          <a:gdLst/>
          <a:ahLst/>
          <a:cxnLst/>
          <a:rect l="0" t="0" r="0" b="0"/>
          <a:pathLst>
            <a:path>
              <a:moveTo>
                <a:pt x="727081" y="3320405"/>
              </a:moveTo>
              <a:arcTo wR="1850122" hR="1850122" stAng="7642412" swAng="649149"/>
            </a:path>
          </a:pathLst>
        </a:custGeom>
        <a:noFill/>
        <a:ln w="10000" cap="flat" cmpd="sng" algn="ctr">
          <a:solidFill>
            <a:schemeClr val="accent2">
              <a:hueOff val="-5018819"/>
              <a:satOff val="-19998"/>
              <a:lumOff val="1464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744676-2CAB-4BD2-8FCA-7864F795818F}">
      <dsp:nvSpPr>
        <dsp:cNvPr id="0" name=""/>
        <dsp:cNvSpPr/>
      </dsp:nvSpPr>
      <dsp:spPr>
        <a:xfrm>
          <a:off x="1050658" y="1652251"/>
          <a:ext cx="2554076" cy="1508381"/>
        </a:xfrm>
        <a:prstGeom prst="roundRect">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Como cuando un socio tenga interés en vender su participación o de comprar la participación de otro u otros participantes de la sociedad.  </a:t>
          </a:r>
          <a:endParaRPr lang="es-EC" sz="1400" kern="1200" dirty="0">
            <a:solidFill>
              <a:schemeClr val="tx1"/>
            </a:solidFill>
          </a:endParaRPr>
        </a:p>
      </dsp:txBody>
      <dsp:txXfrm>
        <a:off x="1124291" y="1725884"/>
        <a:ext cx="2406810" cy="1361115"/>
      </dsp:txXfrm>
    </dsp:sp>
    <dsp:sp modelId="{0857789A-08BC-4B6C-AC6F-6336EE01AC9B}">
      <dsp:nvSpPr>
        <dsp:cNvPr id="0" name=""/>
        <dsp:cNvSpPr/>
      </dsp:nvSpPr>
      <dsp:spPr>
        <a:xfrm>
          <a:off x="2784628" y="807895"/>
          <a:ext cx="3700244" cy="3700244"/>
        </a:xfrm>
        <a:custGeom>
          <a:avLst/>
          <a:gdLst/>
          <a:ahLst/>
          <a:cxnLst/>
          <a:rect l="0" t="0" r="0" b="0"/>
          <a:pathLst>
            <a:path>
              <a:moveTo>
                <a:pt x="386710" y="718143"/>
              </a:moveTo>
              <a:arcTo wR="1850122" hR="1850122" stAng="13063361" swAng="873278"/>
            </a:path>
          </a:pathLst>
        </a:custGeom>
        <a:noFill/>
        <a:ln w="10000" cap="flat" cmpd="sng" algn="ctr">
          <a:solidFill>
            <a:schemeClr val="accent2">
              <a:hueOff val="-7528228"/>
              <a:satOff val="-29997"/>
              <a:lumOff val="2196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E601F-7BCA-4CE1-80BF-BAC59AD2F0A0}">
      <dsp:nvSpPr>
        <dsp:cNvPr id="0" name=""/>
        <dsp:cNvSpPr/>
      </dsp:nvSpPr>
      <dsp:spPr>
        <a:xfrm>
          <a:off x="494778" y="1082577"/>
          <a:ext cx="3037846" cy="1001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s-EC" sz="5300" kern="1200" noProof="0" dirty="0" smtClean="0">
              <a:solidFill>
                <a:schemeClr val="tx1"/>
              </a:solidFill>
              <a:latin typeface="Calibri" panose="020F0502020204030204" pitchFamily="34" charset="0"/>
            </a:rPr>
            <a:t>Valoración </a:t>
          </a:r>
          <a:endParaRPr lang="es-EC" sz="5300" kern="1200" noProof="0" dirty="0">
            <a:solidFill>
              <a:schemeClr val="tx1"/>
            </a:solidFill>
            <a:latin typeface="Calibri" panose="020F0502020204030204" pitchFamily="34" charset="0"/>
          </a:endParaRPr>
        </a:p>
      </dsp:txBody>
      <dsp:txXfrm>
        <a:off x="494778" y="1082577"/>
        <a:ext cx="3037846" cy="1001108"/>
      </dsp:txXfrm>
    </dsp:sp>
    <dsp:sp modelId="{1C68AF0D-7EFB-4296-B109-CAA328AEC6C6}">
      <dsp:nvSpPr>
        <dsp:cNvPr id="0" name=""/>
        <dsp:cNvSpPr/>
      </dsp:nvSpPr>
      <dsp:spPr>
        <a:xfrm>
          <a:off x="494778" y="3193570"/>
          <a:ext cx="3037846" cy="1875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noProof="0" dirty="0" smtClean="0">
              <a:solidFill>
                <a:schemeClr val="tx1"/>
              </a:solidFill>
              <a:latin typeface="Calibri" panose="020F0502020204030204" pitchFamily="34" charset="0"/>
            </a:rPr>
            <a:t>El resultado no es un valor exacto, mas bien  es la opinión de un experto, basado en el análisis cualitativo y cuantitativo  y dependerá del método, situación de la empresa y momento de la transacción. </a:t>
          </a:r>
          <a:endParaRPr lang="es-EC" sz="1600" kern="1200" noProof="0" dirty="0">
            <a:solidFill>
              <a:schemeClr val="tx1"/>
            </a:solidFill>
            <a:latin typeface="Calibri" panose="020F0502020204030204" pitchFamily="34" charset="0"/>
          </a:endParaRPr>
        </a:p>
      </dsp:txBody>
      <dsp:txXfrm>
        <a:off x="494778" y="3193570"/>
        <a:ext cx="3037846" cy="1875589"/>
      </dsp:txXfrm>
    </dsp:sp>
    <dsp:sp modelId="{07B037F1-1F5A-4520-ADDC-D419D65095A2}">
      <dsp:nvSpPr>
        <dsp:cNvPr id="0" name=""/>
        <dsp:cNvSpPr/>
      </dsp:nvSpPr>
      <dsp:spPr>
        <a:xfrm>
          <a:off x="491326" y="778102"/>
          <a:ext cx="241646" cy="24164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61294-A845-466F-9DE2-25D6432828CF}">
      <dsp:nvSpPr>
        <dsp:cNvPr id="0" name=""/>
        <dsp:cNvSpPr/>
      </dsp:nvSpPr>
      <dsp:spPr>
        <a:xfrm>
          <a:off x="660478" y="439797"/>
          <a:ext cx="241646" cy="241646"/>
        </a:xfrm>
        <a:prstGeom prst="ellipse">
          <a:avLst/>
        </a:prstGeom>
        <a:solidFill>
          <a:schemeClr val="accent2">
            <a:hueOff val="-418235"/>
            <a:satOff val="-1666"/>
            <a:lumOff val="12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FDDE6-A53F-4427-9278-867CF6495A19}">
      <dsp:nvSpPr>
        <dsp:cNvPr id="0" name=""/>
        <dsp:cNvSpPr/>
      </dsp:nvSpPr>
      <dsp:spPr>
        <a:xfrm>
          <a:off x="1066445" y="507458"/>
          <a:ext cx="379730" cy="379730"/>
        </a:xfrm>
        <a:prstGeom prst="ellipse">
          <a:avLst/>
        </a:prstGeom>
        <a:solidFill>
          <a:schemeClr val="accent2">
            <a:hueOff val="-836470"/>
            <a:satOff val="-3333"/>
            <a:lumOff val="24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3A1E4-7E1A-4F40-A067-2F5CFA7797D6}">
      <dsp:nvSpPr>
        <dsp:cNvPr id="0" name=""/>
        <dsp:cNvSpPr/>
      </dsp:nvSpPr>
      <dsp:spPr>
        <a:xfrm>
          <a:off x="1404751" y="135322"/>
          <a:ext cx="241646" cy="241646"/>
        </a:xfrm>
        <a:prstGeom prst="ellipse">
          <a:avLst/>
        </a:prstGeom>
        <a:solidFill>
          <a:schemeClr val="accent2">
            <a:hueOff val="-1254705"/>
            <a:satOff val="-4999"/>
            <a:lumOff val="36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9C251-264E-4630-86DE-47106C195DFB}">
      <dsp:nvSpPr>
        <dsp:cNvPr id="0" name=""/>
        <dsp:cNvSpPr/>
      </dsp:nvSpPr>
      <dsp:spPr>
        <a:xfrm>
          <a:off x="1844548" y="0"/>
          <a:ext cx="241646" cy="241646"/>
        </a:xfrm>
        <a:prstGeom prst="ellipse">
          <a:avLst/>
        </a:prstGeom>
        <a:solidFill>
          <a:schemeClr val="accent2">
            <a:hueOff val="-1672940"/>
            <a:satOff val="-6666"/>
            <a:lumOff val="48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14ACA-7708-4C9A-8E52-68B191C1236A}">
      <dsp:nvSpPr>
        <dsp:cNvPr id="0" name=""/>
        <dsp:cNvSpPr/>
      </dsp:nvSpPr>
      <dsp:spPr>
        <a:xfrm>
          <a:off x="2385837" y="236813"/>
          <a:ext cx="241646" cy="241646"/>
        </a:xfrm>
        <a:prstGeom prst="ellipse">
          <a:avLst/>
        </a:prstGeom>
        <a:solidFill>
          <a:schemeClr val="accent2">
            <a:hueOff val="-2091175"/>
            <a:satOff val="-8332"/>
            <a:lumOff val="610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86010-66B5-4A54-BBFE-F38E2A920C79}">
      <dsp:nvSpPr>
        <dsp:cNvPr id="0" name=""/>
        <dsp:cNvSpPr/>
      </dsp:nvSpPr>
      <dsp:spPr>
        <a:xfrm>
          <a:off x="2724143" y="405966"/>
          <a:ext cx="379730" cy="379730"/>
        </a:xfrm>
        <a:prstGeom prst="ellipse">
          <a:avLst/>
        </a:prstGeom>
        <a:solidFill>
          <a:schemeClr val="accent2">
            <a:hueOff val="-2509409"/>
            <a:satOff val="-9999"/>
            <a:lumOff val="73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32E1E-84BD-42BC-ADF9-6DCC14782D3E}">
      <dsp:nvSpPr>
        <dsp:cNvPr id="0" name=""/>
        <dsp:cNvSpPr/>
      </dsp:nvSpPr>
      <dsp:spPr>
        <a:xfrm>
          <a:off x="3197770" y="778102"/>
          <a:ext cx="241646" cy="241646"/>
        </a:xfrm>
        <a:prstGeom prst="ellipse">
          <a:avLst/>
        </a:prstGeom>
        <a:solidFill>
          <a:schemeClr val="accent2">
            <a:hueOff val="-2927644"/>
            <a:satOff val="-11665"/>
            <a:lumOff val="85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83CB6-F939-4D4E-AC64-219644B3D591}">
      <dsp:nvSpPr>
        <dsp:cNvPr id="0" name=""/>
        <dsp:cNvSpPr/>
      </dsp:nvSpPr>
      <dsp:spPr>
        <a:xfrm>
          <a:off x="3400754" y="1150239"/>
          <a:ext cx="241646" cy="241646"/>
        </a:xfrm>
        <a:prstGeom prst="ellipse">
          <a:avLst/>
        </a:prstGeom>
        <a:solidFill>
          <a:schemeClr val="accent2">
            <a:hueOff val="-3345879"/>
            <a:satOff val="-13332"/>
            <a:lumOff val="97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7AABD-E000-42CA-9418-BCE5D0CCC008}">
      <dsp:nvSpPr>
        <dsp:cNvPr id="0" name=""/>
        <dsp:cNvSpPr/>
      </dsp:nvSpPr>
      <dsp:spPr>
        <a:xfrm>
          <a:off x="1641565" y="439797"/>
          <a:ext cx="621377" cy="621377"/>
        </a:xfrm>
        <a:prstGeom prst="ellipse">
          <a:avLst/>
        </a:prstGeom>
        <a:solidFill>
          <a:schemeClr val="accent2">
            <a:hueOff val="-3764114"/>
            <a:satOff val="-14998"/>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DF760-8AD8-41E1-ACB2-59FC65D8221E}">
      <dsp:nvSpPr>
        <dsp:cNvPr id="0" name=""/>
        <dsp:cNvSpPr/>
      </dsp:nvSpPr>
      <dsp:spPr>
        <a:xfrm>
          <a:off x="322173" y="1725358"/>
          <a:ext cx="241646" cy="241646"/>
        </a:xfrm>
        <a:prstGeom prst="ellipse">
          <a:avLst/>
        </a:prstGeom>
        <a:solidFill>
          <a:schemeClr val="accent2">
            <a:hueOff val="-4182349"/>
            <a:satOff val="-16665"/>
            <a:lumOff val="1220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26370-4C29-4E0C-B4E2-280CE70BBED1}">
      <dsp:nvSpPr>
        <dsp:cNvPr id="0" name=""/>
        <dsp:cNvSpPr/>
      </dsp:nvSpPr>
      <dsp:spPr>
        <a:xfrm>
          <a:off x="525156" y="2029833"/>
          <a:ext cx="379730" cy="379730"/>
        </a:xfrm>
        <a:prstGeom prst="ellipse">
          <a:avLst/>
        </a:prstGeom>
        <a:solidFill>
          <a:schemeClr val="accent2">
            <a:hueOff val="-4600584"/>
            <a:satOff val="-18331"/>
            <a:lumOff val="134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836E6-23F2-4FB4-9198-651A11734731}">
      <dsp:nvSpPr>
        <dsp:cNvPr id="0" name=""/>
        <dsp:cNvSpPr/>
      </dsp:nvSpPr>
      <dsp:spPr>
        <a:xfrm>
          <a:off x="1032615" y="2300478"/>
          <a:ext cx="552335" cy="552335"/>
        </a:xfrm>
        <a:prstGeom prst="ellipse">
          <a:avLst/>
        </a:prstGeom>
        <a:solidFill>
          <a:schemeClr val="accent2">
            <a:hueOff val="-5018819"/>
            <a:satOff val="-19998"/>
            <a:lumOff val="146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9F2C1-718F-4E1B-A87B-A5B1940B6315}">
      <dsp:nvSpPr>
        <dsp:cNvPr id="0" name=""/>
        <dsp:cNvSpPr/>
      </dsp:nvSpPr>
      <dsp:spPr>
        <a:xfrm>
          <a:off x="1743056" y="2740275"/>
          <a:ext cx="241646" cy="241646"/>
        </a:xfrm>
        <a:prstGeom prst="ellipse">
          <a:avLst/>
        </a:prstGeom>
        <a:solidFill>
          <a:schemeClr val="accent2">
            <a:hueOff val="-5437054"/>
            <a:satOff val="-21664"/>
            <a:lumOff val="158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EA3FD-7B69-4299-B307-65781214C2DA}">
      <dsp:nvSpPr>
        <dsp:cNvPr id="0" name=""/>
        <dsp:cNvSpPr/>
      </dsp:nvSpPr>
      <dsp:spPr>
        <a:xfrm>
          <a:off x="1878379" y="2300478"/>
          <a:ext cx="379730" cy="379730"/>
        </a:xfrm>
        <a:prstGeom prst="ellipse">
          <a:avLst/>
        </a:prstGeom>
        <a:solidFill>
          <a:schemeClr val="accent2">
            <a:hueOff val="-5855289"/>
            <a:satOff val="-23331"/>
            <a:lumOff val="170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ED18B-6941-4417-A2C7-E7317E13D21C}">
      <dsp:nvSpPr>
        <dsp:cNvPr id="0" name=""/>
        <dsp:cNvSpPr/>
      </dsp:nvSpPr>
      <dsp:spPr>
        <a:xfrm>
          <a:off x="2216684" y="2774105"/>
          <a:ext cx="241646" cy="241646"/>
        </a:xfrm>
        <a:prstGeom prst="ellipse">
          <a:avLst/>
        </a:prstGeom>
        <a:solidFill>
          <a:schemeClr val="accent2">
            <a:hueOff val="-6273523"/>
            <a:satOff val="-24997"/>
            <a:lumOff val="1830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E89CD-2F5C-4ACA-80EE-05FA2CCDE170}">
      <dsp:nvSpPr>
        <dsp:cNvPr id="0" name=""/>
        <dsp:cNvSpPr/>
      </dsp:nvSpPr>
      <dsp:spPr>
        <a:xfrm>
          <a:off x="2521159" y="2232816"/>
          <a:ext cx="552335" cy="552335"/>
        </a:xfrm>
        <a:prstGeom prst="ellipse">
          <a:avLst/>
        </a:prstGeom>
        <a:solidFill>
          <a:schemeClr val="accent2">
            <a:hueOff val="-6691758"/>
            <a:satOff val="-26664"/>
            <a:lumOff val="19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6489EA-75A0-4849-BCB4-60F070FE3701}">
      <dsp:nvSpPr>
        <dsp:cNvPr id="0" name=""/>
        <dsp:cNvSpPr/>
      </dsp:nvSpPr>
      <dsp:spPr>
        <a:xfrm>
          <a:off x="3265431" y="2097494"/>
          <a:ext cx="379730" cy="379730"/>
        </a:xfrm>
        <a:prstGeom prst="ellipse">
          <a:avLst/>
        </a:prstGeom>
        <a:solidFill>
          <a:schemeClr val="accent2">
            <a:hueOff val="-7109993"/>
            <a:satOff val="-28330"/>
            <a:lumOff val="207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6BA00-79F5-4B21-B1B8-CFE1568F053D}">
      <dsp:nvSpPr>
        <dsp:cNvPr id="0" name=""/>
        <dsp:cNvSpPr/>
      </dsp:nvSpPr>
      <dsp:spPr>
        <a:xfrm>
          <a:off x="3645162" y="506895"/>
          <a:ext cx="1115215" cy="2129067"/>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6ECD84-A7F2-40F6-8AFE-6A310563EBE3}">
      <dsp:nvSpPr>
        <dsp:cNvPr id="0" name=""/>
        <dsp:cNvSpPr/>
      </dsp:nvSpPr>
      <dsp:spPr>
        <a:xfrm>
          <a:off x="4557611" y="506895"/>
          <a:ext cx="1115215" cy="2129067"/>
        </a:xfrm>
        <a:prstGeom prst="chevron">
          <a:avLst>
            <a:gd name="adj" fmla="val 62310"/>
          </a:avLst>
        </a:prstGeom>
        <a:solidFill>
          <a:schemeClr val="accent2">
            <a:hueOff val="-7528228"/>
            <a:satOff val="-29997"/>
            <a:lumOff val="21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A4B9FC-BDE0-44A0-99CA-CA6F09FC6979}">
      <dsp:nvSpPr>
        <dsp:cNvPr id="0" name=""/>
        <dsp:cNvSpPr/>
      </dsp:nvSpPr>
      <dsp:spPr>
        <a:xfrm>
          <a:off x="5900938" y="355855"/>
          <a:ext cx="2585271" cy="2585271"/>
        </a:xfrm>
        <a:prstGeom prst="ellipse">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noProof="0" dirty="0" smtClean="0">
              <a:solidFill>
                <a:schemeClr val="tx1"/>
              </a:solidFill>
              <a:latin typeface="Calibri" panose="020F0502020204030204" pitchFamily="34" charset="0"/>
            </a:rPr>
            <a:t>Cuantificación</a:t>
          </a:r>
          <a:r>
            <a:rPr lang="es-EC" sz="1900" kern="1200" noProof="0" dirty="0" smtClean="0">
              <a:solidFill>
                <a:schemeClr val="tx1"/>
              </a:solidFill>
              <a:latin typeface="Calibri" panose="020F0502020204030204" pitchFamily="34" charset="0"/>
            </a:rPr>
            <a:t> de los elementos que constituyen: </a:t>
          </a:r>
          <a:endParaRPr lang="es-EC" sz="1900" kern="1200" noProof="0" dirty="0">
            <a:solidFill>
              <a:schemeClr val="tx1"/>
            </a:solidFill>
            <a:latin typeface="Calibri" panose="020F0502020204030204" pitchFamily="34" charset="0"/>
          </a:endParaRPr>
        </a:p>
      </dsp:txBody>
      <dsp:txXfrm>
        <a:off x="6279542" y="734459"/>
        <a:ext cx="1828063" cy="1828063"/>
      </dsp:txXfrm>
    </dsp:sp>
    <dsp:sp modelId="{30D27F17-2699-47EF-82CE-361297B69C23}">
      <dsp:nvSpPr>
        <dsp:cNvPr id="0" name=""/>
        <dsp:cNvSpPr/>
      </dsp:nvSpPr>
      <dsp:spPr>
        <a:xfrm>
          <a:off x="5672826" y="3193570"/>
          <a:ext cx="3041495" cy="1875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noProof="0" dirty="0" smtClean="0">
              <a:solidFill>
                <a:schemeClr val="tx1"/>
              </a:solidFill>
              <a:latin typeface="Calibri" panose="020F0502020204030204" pitchFamily="34" charset="0"/>
            </a:rPr>
            <a:t>Patrimonio</a:t>
          </a:r>
        </a:p>
        <a:p>
          <a:pPr lvl="0" algn="ctr" defTabSz="1066800">
            <a:lnSpc>
              <a:spcPct val="90000"/>
            </a:lnSpc>
            <a:spcBef>
              <a:spcPct val="0"/>
            </a:spcBef>
            <a:spcAft>
              <a:spcPct val="35000"/>
            </a:spcAft>
          </a:pPr>
          <a:r>
            <a:rPr lang="es-EC" sz="2400" kern="1200" noProof="0" dirty="0" smtClean="0">
              <a:solidFill>
                <a:schemeClr val="tx1"/>
              </a:solidFill>
              <a:latin typeface="Calibri" panose="020F0502020204030204" pitchFamily="34" charset="0"/>
            </a:rPr>
            <a:t> Actividad</a:t>
          </a:r>
        </a:p>
        <a:p>
          <a:pPr lvl="0" algn="ctr" defTabSz="1066800">
            <a:lnSpc>
              <a:spcPct val="90000"/>
            </a:lnSpc>
            <a:spcBef>
              <a:spcPct val="0"/>
            </a:spcBef>
            <a:spcAft>
              <a:spcPct val="35000"/>
            </a:spcAft>
          </a:pPr>
          <a:r>
            <a:rPr lang="es-EC" sz="2400" kern="1200" noProof="0" dirty="0" smtClean="0">
              <a:solidFill>
                <a:schemeClr val="tx1"/>
              </a:solidFill>
              <a:latin typeface="Calibri" panose="020F0502020204030204" pitchFamily="34" charset="0"/>
            </a:rPr>
            <a:t>Potencialidad </a:t>
          </a:r>
          <a:endParaRPr lang="es-EC" sz="2400" kern="1200" noProof="0" dirty="0">
            <a:solidFill>
              <a:schemeClr val="tx1"/>
            </a:solidFill>
            <a:latin typeface="Calibri" panose="020F0502020204030204" pitchFamily="34" charset="0"/>
          </a:endParaRPr>
        </a:p>
      </dsp:txBody>
      <dsp:txXfrm>
        <a:off x="5672826" y="3193570"/>
        <a:ext cx="3041495" cy="1875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E2797-FB70-4F76-9169-A7E0ECB1129B}">
      <dsp:nvSpPr>
        <dsp:cNvPr id="0" name=""/>
        <dsp:cNvSpPr/>
      </dsp:nvSpPr>
      <dsp:spPr>
        <a:xfrm>
          <a:off x="0" y="283399"/>
          <a:ext cx="8153400" cy="403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15F462-9414-4D04-BFB2-413EC5D7E8B5}">
      <dsp:nvSpPr>
        <dsp:cNvPr id="0" name=""/>
        <dsp:cNvSpPr/>
      </dsp:nvSpPr>
      <dsp:spPr>
        <a:xfrm>
          <a:off x="407670" y="47239"/>
          <a:ext cx="5707380"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just" defTabSz="622300">
            <a:lnSpc>
              <a:spcPct val="90000"/>
            </a:lnSpc>
            <a:spcBef>
              <a:spcPct val="0"/>
            </a:spcBef>
            <a:spcAft>
              <a:spcPct val="35000"/>
            </a:spcAft>
          </a:pPr>
          <a:r>
            <a:rPr lang="es-EC" sz="1400" b="0" kern="1200" smtClean="0">
              <a:solidFill>
                <a:schemeClr val="tx1"/>
              </a:solidFill>
              <a:latin typeface="Calibri" panose="020F0502020204030204" pitchFamily="34" charset="0"/>
            </a:rPr>
            <a:t>DirectMarket Cía. Ltda., es una empresa ecuatoriana dedicada al servicio de la Industria Petrolera desde el año 1999 </a:t>
          </a:r>
          <a:endParaRPr lang="es-EC" sz="1400" b="0" kern="1200" dirty="0">
            <a:solidFill>
              <a:schemeClr val="tx1"/>
            </a:solidFill>
            <a:latin typeface="Calibri" panose="020F0502020204030204" pitchFamily="34" charset="0"/>
          </a:endParaRPr>
        </a:p>
      </dsp:txBody>
      <dsp:txXfrm>
        <a:off x="430727" y="70296"/>
        <a:ext cx="5661266" cy="426206"/>
      </dsp:txXfrm>
    </dsp:sp>
    <dsp:sp modelId="{3B8F8CDE-BDF1-4F6D-B4A4-B1D41884AF35}">
      <dsp:nvSpPr>
        <dsp:cNvPr id="0" name=""/>
        <dsp:cNvSpPr/>
      </dsp:nvSpPr>
      <dsp:spPr>
        <a:xfrm>
          <a:off x="0" y="1009159"/>
          <a:ext cx="8153400" cy="403200"/>
        </a:xfrm>
        <a:prstGeom prst="rect">
          <a:avLst/>
        </a:prstGeom>
        <a:solidFill>
          <a:schemeClr val="lt1">
            <a:alpha val="90000"/>
            <a:hueOff val="0"/>
            <a:satOff val="0"/>
            <a:lumOff val="0"/>
            <a:alphaOff val="0"/>
          </a:schemeClr>
        </a:solidFill>
        <a:ln w="19050" cap="flat" cmpd="sng" algn="ctr">
          <a:solidFill>
            <a:schemeClr val="accent2">
              <a:hueOff val="-1505646"/>
              <a:satOff val="-5999"/>
              <a:lumOff val="4392"/>
              <a:alphaOff val="0"/>
            </a:schemeClr>
          </a:solidFill>
          <a:prstDash val="solid"/>
        </a:ln>
        <a:effectLst/>
      </dsp:spPr>
      <dsp:style>
        <a:lnRef idx="2">
          <a:scrgbClr r="0" g="0" b="0"/>
        </a:lnRef>
        <a:fillRef idx="1">
          <a:scrgbClr r="0" g="0" b="0"/>
        </a:fillRef>
        <a:effectRef idx="0">
          <a:scrgbClr r="0" g="0" b="0"/>
        </a:effectRef>
        <a:fontRef idx="minor"/>
      </dsp:style>
    </dsp:sp>
    <dsp:sp modelId="{8011D052-B761-42EF-8208-C5D6414B5E55}">
      <dsp:nvSpPr>
        <dsp:cNvPr id="0" name=""/>
        <dsp:cNvSpPr/>
      </dsp:nvSpPr>
      <dsp:spPr>
        <a:xfrm>
          <a:off x="407670" y="772999"/>
          <a:ext cx="5707380" cy="472320"/>
        </a:xfrm>
        <a:prstGeom prst="roundRect">
          <a:avLst/>
        </a:prstGeom>
        <a:solidFill>
          <a:schemeClr val="accent2">
            <a:hueOff val="-1505646"/>
            <a:satOff val="-5999"/>
            <a:lumOff val="4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just" defTabSz="622300">
            <a:lnSpc>
              <a:spcPct val="90000"/>
            </a:lnSpc>
            <a:spcBef>
              <a:spcPct val="0"/>
            </a:spcBef>
            <a:spcAft>
              <a:spcPct val="35000"/>
            </a:spcAft>
          </a:pPr>
          <a:r>
            <a:rPr lang="es-EC" sz="1400" b="0" kern="1200" smtClean="0">
              <a:solidFill>
                <a:schemeClr val="tx1"/>
              </a:solidFill>
              <a:latin typeface="Calibri" panose="020F0502020204030204" pitchFamily="34" charset="0"/>
            </a:rPr>
            <a:t>La empresa con casi 14 años en el mercado, los últimos años ha crecido considerablemente sus ventas</a:t>
          </a:r>
          <a:endParaRPr lang="es-EC" sz="1400" b="0" kern="1200" dirty="0">
            <a:solidFill>
              <a:schemeClr val="tx1"/>
            </a:solidFill>
            <a:latin typeface="Calibri" panose="020F0502020204030204" pitchFamily="34" charset="0"/>
          </a:endParaRPr>
        </a:p>
      </dsp:txBody>
      <dsp:txXfrm>
        <a:off x="430727" y="796056"/>
        <a:ext cx="5661266" cy="426206"/>
      </dsp:txXfrm>
    </dsp:sp>
    <dsp:sp modelId="{2853CE28-C894-498B-94D8-B2901FAB99B9}">
      <dsp:nvSpPr>
        <dsp:cNvPr id="0" name=""/>
        <dsp:cNvSpPr/>
      </dsp:nvSpPr>
      <dsp:spPr>
        <a:xfrm>
          <a:off x="0" y="1868080"/>
          <a:ext cx="8153400" cy="403200"/>
        </a:xfrm>
        <a:prstGeom prst="rect">
          <a:avLst/>
        </a:prstGeom>
        <a:solidFill>
          <a:schemeClr val="lt1">
            <a:alpha val="90000"/>
            <a:hueOff val="0"/>
            <a:satOff val="0"/>
            <a:lumOff val="0"/>
            <a:alphaOff val="0"/>
          </a:schemeClr>
        </a:solidFill>
        <a:ln w="19050" cap="flat" cmpd="sng" algn="ctr">
          <a:solidFill>
            <a:schemeClr val="accent2">
              <a:hueOff val="-3011291"/>
              <a:satOff val="-11999"/>
              <a:lumOff val="8784"/>
              <a:alphaOff val="0"/>
            </a:schemeClr>
          </a:solidFill>
          <a:prstDash val="solid"/>
        </a:ln>
        <a:effectLst/>
      </dsp:spPr>
      <dsp:style>
        <a:lnRef idx="2">
          <a:scrgbClr r="0" g="0" b="0"/>
        </a:lnRef>
        <a:fillRef idx="1">
          <a:scrgbClr r="0" g="0" b="0"/>
        </a:fillRef>
        <a:effectRef idx="0">
          <a:scrgbClr r="0" g="0" b="0"/>
        </a:effectRef>
        <a:fontRef idx="minor"/>
      </dsp:style>
    </dsp:sp>
    <dsp:sp modelId="{F50A6A86-2FF5-4FFE-9022-F55F31562CFD}">
      <dsp:nvSpPr>
        <dsp:cNvPr id="0" name=""/>
        <dsp:cNvSpPr/>
      </dsp:nvSpPr>
      <dsp:spPr>
        <a:xfrm>
          <a:off x="430833" y="1540767"/>
          <a:ext cx="5707380" cy="605481"/>
        </a:xfrm>
        <a:prstGeom prst="roundRect">
          <a:avLst/>
        </a:prstGeom>
        <a:solidFill>
          <a:schemeClr val="accent2">
            <a:hueOff val="-3011291"/>
            <a:satOff val="-11999"/>
            <a:lumOff val="8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just" defTabSz="622300">
            <a:lnSpc>
              <a:spcPct val="90000"/>
            </a:lnSpc>
            <a:spcBef>
              <a:spcPct val="0"/>
            </a:spcBef>
            <a:spcAft>
              <a:spcPct val="35000"/>
            </a:spcAft>
          </a:pPr>
          <a:r>
            <a:rPr lang="es-EC" sz="1400" b="0" kern="1200" dirty="0" smtClean="0">
              <a:solidFill>
                <a:schemeClr val="tx1"/>
              </a:solidFill>
              <a:latin typeface="Calibri" panose="020F0502020204030204" pitchFamily="34" charset="0"/>
            </a:rPr>
            <a:t>Empresas que se dedican a la provisión de equipos y servicios para el área petrolera son empresas que obtienen un alto rendimiento económico</a:t>
          </a:r>
          <a:endParaRPr lang="es-EC" sz="1400" b="0" kern="1200" dirty="0">
            <a:solidFill>
              <a:schemeClr val="tx1"/>
            </a:solidFill>
            <a:latin typeface="Calibri" panose="020F0502020204030204" pitchFamily="34" charset="0"/>
          </a:endParaRPr>
        </a:p>
      </dsp:txBody>
      <dsp:txXfrm>
        <a:off x="460390" y="1570324"/>
        <a:ext cx="5648266" cy="546367"/>
      </dsp:txXfrm>
    </dsp:sp>
    <dsp:sp modelId="{D311CA6B-47B0-473B-B926-26E864AD147E}">
      <dsp:nvSpPr>
        <dsp:cNvPr id="0" name=""/>
        <dsp:cNvSpPr/>
      </dsp:nvSpPr>
      <dsp:spPr>
        <a:xfrm>
          <a:off x="0" y="2653235"/>
          <a:ext cx="8153400" cy="403200"/>
        </a:xfrm>
        <a:prstGeom prst="rect">
          <a:avLst/>
        </a:prstGeom>
        <a:solidFill>
          <a:schemeClr val="lt1">
            <a:alpha val="90000"/>
            <a:hueOff val="0"/>
            <a:satOff val="0"/>
            <a:lumOff val="0"/>
            <a:alphaOff val="0"/>
          </a:schemeClr>
        </a:solidFill>
        <a:ln w="19050" cap="flat" cmpd="sng" algn="ctr">
          <a:solidFill>
            <a:schemeClr val="accent2">
              <a:hueOff val="-4516937"/>
              <a:satOff val="-17998"/>
              <a:lumOff val="13176"/>
              <a:alphaOff val="0"/>
            </a:schemeClr>
          </a:solidFill>
          <a:prstDash val="solid"/>
        </a:ln>
        <a:effectLst/>
      </dsp:spPr>
      <dsp:style>
        <a:lnRef idx="2">
          <a:scrgbClr r="0" g="0" b="0"/>
        </a:lnRef>
        <a:fillRef idx="1">
          <a:scrgbClr r="0" g="0" b="0"/>
        </a:fillRef>
        <a:effectRef idx="0">
          <a:scrgbClr r="0" g="0" b="0"/>
        </a:effectRef>
        <a:fontRef idx="minor"/>
      </dsp:style>
    </dsp:sp>
    <dsp:sp modelId="{F222F7A2-0752-4529-A17E-CCA35BF7D140}">
      <dsp:nvSpPr>
        <dsp:cNvPr id="0" name=""/>
        <dsp:cNvSpPr/>
      </dsp:nvSpPr>
      <dsp:spPr>
        <a:xfrm>
          <a:off x="407670" y="2357680"/>
          <a:ext cx="5707380" cy="472320"/>
        </a:xfrm>
        <a:prstGeom prst="roundRect">
          <a:avLst/>
        </a:prstGeom>
        <a:solidFill>
          <a:schemeClr val="accent2">
            <a:hueOff val="-4516937"/>
            <a:satOff val="-17998"/>
            <a:lumOff val="131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Industria petrolera se mantiene en constante crecimiento y permite tener un alto margen de rentabilidad. </a:t>
          </a:r>
          <a:endParaRPr lang="es-EC" sz="1400" kern="1200" dirty="0">
            <a:solidFill>
              <a:schemeClr val="tx1"/>
            </a:solidFill>
            <a:latin typeface="Calibri" panose="020F0502020204030204" pitchFamily="34" charset="0"/>
          </a:endParaRPr>
        </a:p>
      </dsp:txBody>
      <dsp:txXfrm>
        <a:off x="430727" y="2380737"/>
        <a:ext cx="5661266" cy="426206"/>
      </dsp:txXfrm>
    </dsp:sp>
    <dsp:sp modelId="{E1B21C95-100E-4D8E-BE75-9D27CDF4B42F}">
      <dsp:nvSpPr>
        <dsp:cNvPr id="0" name=""/>
        <dsp:cNvSpPr/>
      </dsp:nvSpPr>
      <dsp:spPr>
        <a:xfrm>
          <a:off x="0" y="3319600"/>
          <a:ext cx="8153400" cy="403200"/>
        </a:xfrm>
        <a:prstGeom prst="rect">
          <a:avLst/>
        </a:prstGeom>
        <a:solidFill>
          <a:schemeClr val="lt1">
            <a:alpha val="90000"/>
            <a:hueOff val="0"/>
            <a:satOff val="0"/>
            <a:lumOff val="0"/>
            <a:alphaOff val="0"/>
          </a:schemeClr>
        </a:solidFill>
        <a:ln w="19050" cap="flat" cmpd="sng" algn="ctr">
          <a:solidFill>
            <a:schemeClr val="accent2">
              <a:hueOff val="-6022582"/>
              <a:satOff val="-23998"/>
              <a:lumOff val="17568"/>
              <a:alphaOff val="0"/>
            </a:schemeClr>
          </a:solidFill>
          <a:prstDash val="solid"/>
        </a:ln>
        <a:effectLst/>
      </dsp:spPr>
      <dsp:style>
        <a:lnRef idx="2">
          <a:scrgbClr r="0" g="0" b="0"/>
        </a:lnRef>
        <a:fillRef idx="1">
          <a:scrgbClr r="0" g="0" b="0"/>
        </a:fillRef>
        <a:effectRef idx="0">
          <a:scrgbClr r="0" g="0" b="0"/>
        </a:effectRef>
        <a:fontRef idx="minor"/>
      </dsp:style>
    </dsp:sp>
    <dsp:sp modelId="{00D1D986-8A54-416D-BF81-ABA853CF7454}">
      <dsp:nvSpPr>
        <dsp:cNvPr id="0" name=""/>
        <dsp:cNvSpPr/>
      </dsp:nvSpPr>
      <dsp:spPr>
        <a:xfrm>
          <a:off x="407670" y="3083440"/>
          <a:ext cx="5707380" cy="472320"/>
        </a:xfrm>
        <a:prstGeom prst="roundRect">
          <a:avLst/>
        </a:prstGeom>
        <a:solidFill>
          <a:schemeClr val="accent2">
            <a:hueOff val="-6022582"/>
            <a:satOff val="-23998"/>
            <a:lumOff val="175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Ecuador es uno de los países más importante en la producción de petróleo en América Latina</a:t>
          </a:r>
          <a:endParaRPr lang="es-EC" sz="1400" kern="1200" dirty="0">
            <a:solidFill>
              <a:schemeClr val="tx1"/>
            </a:solidFill>
            <a:latin typeface="Calibri" panose="020F0502020204030204" pitchFamily="34" charset="0"/>
          </a:endParaRPr>
        </a:p>
      </dsp:txBody>
      <dsp:txXfrm>
        <a:off x="430727" y="3106497"/>
        <a:ext cx="5661266" cy="426206"/>
      </dsp:txXfrm>
    </dsp:sp>
    <dsp:sp modelId="{3DD15F27-4A81-41B7-BBC9-85E91C7E118E}">
      <dsp:nvSpPr>
        <dsp:cNvPr id="0" name=""/>
        <dsp:cNvSpPr/>
      </dsp:nvSpPr>
      <dsp:spPr>
        <a:xfrm>
          <a:off x="0" y="4045360"/>
          <a:ext cx="8153400" cy="403200"/>
        </a:xfrm>
        <a:prstGeom prst="rect">
          <a:avLst/>
        </a:prstGeom>
        <a:solidFill>
          <a:schemeClr val="lt1">
            <a:alpha val="90000"/>
            <a:hueOff val="0"/>
            <a:satOff val="0"/>
            <a:lumOff val="0"/>
            <a:alphaOff val="0"/>
          </a:schemeClr>
        </a:solidFill>
        <a:ln w="19050" cap="flat" cmpd="sng" algn="ctr">
          <a:solidFill>
            <a:schemeClr val="accent2">
              <a:hueOff val="-7528228"/>
              <a:satOff val="-29997"/>
              <a:lumOff val="21960"/>
              <a:alphaOff val="0"/>
            </a:schemeClr>
          </a:solidFill>
          <a:prstDash val="solid"/>
        </a:ln>
        <a:effectLst/>
      </dsp:spPr>
      <dsp:style>
        <a:lnRef idx="2">
          <a:scrgbClr r="0" g="0" b="0"/>
        </a:lnRef>
        <a:fillRef idx="1">
          <a:scrgbClr r="0" g="0" b="0"/>
        </a:fillRef>
        <a:effectRef idx="0">
          <a:scrgbClr r="0" g="0" b="0"/>
        </a:effectRef>
        <a:fontRef idx="minor"/>
      </dsp:style>
    </dsp:sp>
    <dsp:sp modelId="{1FAD2836-F2D6-4379-B279-F3CD5424C37A}">
      <dsp:nvSpPr>
        <dsp:cNvPr id="0" name=""/>
        <dsp:cNvSpPr/>
      </dsp:nvSpPr>
      <dsp:spPr>
        <a:xfrm>
          <a:off x="407670" y="3809200"/>
          <a:ext cx="5707380" cy="472320"/>
        </a:xfrm>
        <a:prstGeom prst="roundRect">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Calibri" panose="020F0502020204030204" pitchFamily="34" charset="0"/>
            </a:rPr>
            <a:t>Gobierno ecuatoriano anunció que explotará un yacimiento de petróleo en el Parque amazónico Yasuní</a:t>
          </a:r>
          <a:endParaRPr lang="es-EC" sz="1400" kern="1200" dirty="0">
            <a:solidFill>
              <a:schemeClr val="tx1"/>
            </a:solidFill>
            <a:latin typeface="Calibri" panose="020F0502020204030204" pitchFamily="34" charset="0"/>
          </a:endParaRPr>
        </a:p>
      </dsp:txBody>
      <dsp:txXfrm>
        <a:off x="430727" y="3832257"/>
        <a:ext cx="566126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1F726-8B45-485F-A499-266C7B10422F}">
      <dsp:nvSpPr>
        <dsp:cNvPr id="0" name=""/>
        <dsp:cNvSpPr/>
      </dsp:nvSpPr>
      <dsp:spPr>
        <a:xfrm>
          <a:off x="1696984" y="921216"/>
          <a:ext cx="5278956" cy="5278956"/>
        </a:xfrm>
        <a:prstGeom prst="blockArc">
          <a:avLst>
            <a:gd name="adj1" fmla="val 10927687"/>
            <a:gd name="adj2" fmla="val 16374186"/>
            <a:gd name="adj3" fmla="val 4638"/>
          </a:avLst>
        </a:prstGeom>
        <a:solidFill>
          <a:schemeClr val="accent2">
            <a:hueOff val="-7528228"/>
            <a:satOff val="-29997"/>
            <a:lumOff val="21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8883B-BD03-4639-95A6-1043AF2DF314}">
      <dsp:nvSpPr>
        <dsp:cNvPr id="0" name=""/>
        <dsp:cNvSpPr/>
      </dsp:nvSpPr>
      <dsp:spPr>
        <a:xfrm>
          <a:off x="1696729" y="927847"/>
          <a:ext cx="5278956" cy="5278956"/>
        </a:xfrm>
        <a:prstGeom prst="blockArc">
          <a:avLst>
            <a:gd name="adj1" fmla="val 5225473"/>
            <a:gd name="adj2" fmla="val 10936535"/>
            <a:gd name="adj3" fmla="val 4638"/>
          </a:avLst>
        </a:prstGeom>
        <a:solidFill>
          <a:schemeClr val="accent2">
            <a:hueOff val="-5018819"/>
            <a:satOff val="-19998"/>
            <a:lumOff val="146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805C03-AB71-46ED-BC12-E4317579CF03}">
      <dsp:nvSpPr>
        <dsp:cNvPr id="0" name=""/>
        <dsp:cNvSpPr/>
      </dsp:nvSpPr>
      <dsp:spPr>
        <a:xfrm>
          <a:off x="1829603" y="924526"/>
          <a:ext cx="5278956" cy="5278956"/>
        </a:xfrm>
        <a:prstGeom prst="blockArc">
          <a:avLst>
            <a:gd name="adj1" fmla="val 59968"/>
            <a:gd name="adj2" fmla="val 5402716"/>
            <a:gd name="adj3" fmla="val 4638"/>
          </a:avLst>
        </a:prstGeom>
        <a:solidFill>
          <a:schemeClr val="accent2">
            <a:hueOff val="-2509409"/>
            <a:satOff val="-9999"/>
            <a:lumOff val="73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E4F568-0FE0-414F-92C8-C4C6D58F7D1E}">
      <dsp:nvSpPr>
        <dsp:cNvPr id="0" name=""/>
        <dsp:cNvSpPr/>
      </dsp:nvSpPr>
      <dsp:spPr>
        <a:xfrm>
          <a:off x="1829603" y="924524"/>
          <a:ext cx="5278956" cy="5278956"/>
        </a:xfrm>
        <a:prstGeom prst="blockArc">
          <a:avLst>
            <a:gd name="adj1" fmla="val 16197284"/>
            <a:gd name="adj2" fmla="val 5997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12C7AD-BEB9-44FF-AA88-30CAF7C288F5}">
      <dsp:nvSpPr>
        <dsp:cNvPr id="0" name=""/>
        <dsp:cNvSpPr/>
      </dsp:nvSpPr>
      <dsp:spPr>
        <a:xfrm>
          <a:off x="3252507" y="2349466"/>
          <a:ext cx="2429075" cy="24290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FF5050"/>
              </a:solidFill>
            </a:rPr>
            <a:t>Competidores del </a:t>
          </a:r>
          <a:r>
            <a:rPr lang="es-EC" sz="1400" b="1" i="1" kern="1200" dirty="0" smtClean="0">
              <a:solidFill>
                <a:srgbClr val="FF5050"/>
              </a:solidFill>
            </a:rPr>
            <a:t>Sector </a:t>
          </a:r>
        </a:p>
        <a:p>
          <a:pPr lvl="0" algn="ctr" defTabSz="622300">
            <a:lnSpc>
              <a:spcPct val="90000"/>
            </a:lnSpc>
            <a:spcBef>
              <a:spcPct val="0"/>
            </a:spcBef>
            <a:spcAft>
              <a:spcPct val="35000"/>
            </a:spcAft>
          </a:pPr>
          <a:endParaRPr lang="es-EC" sz="1400" b="1" i="1" kern="1200" dirty="0" smtClean="0">
            <a:solidFill>
              <a:srgbClr val="FF5050"/>
            </a:solidFill>
          </a:endParaRPr>
        </a:p>
        <a:p>
          <a:pPr lvl="0" algn="ctr" defTabSz="622300">
            <a:lnSpc>
              <a:spcPct val="90000"/>
            </a:lnSpc>
            <a:spcBef>
              <a:spcPct val="0"/>
            </a:spcBef>
            <a:spcAft>
              <a:spcPct val="35000"/>
            </a:spcAft>
          </a:pPr>
          <a:r>
            <a:rPr lang="es-EC" sz="1400" i="1" kern="1200" dirty="0" smtClean="0">
              <a:solidFill>
                <a:schemeClr val="tx1"/>
              </a:solidFill>
            </a:rPr>
            <a:t>Rivalidad entre empresas existentes </a:t>
          </a:r>
        </a:p>
        <a:p>
          <a:pPr lvl="0" algn="ctr" defTabSz="622300">
            <a:lnSpc>
              <a:spcPct val="90000"/>
            </a:lnSpc>
            <a:spcBef>
              <a:spcPct val="0"/>
            </a:spcBef>
            <a:spcAft>
              <a:spcPct val="35000"/>
            </a:spcAft>
          </a:pPr>
          <a:endParaRPr lang="es-EC" sz="1400" kern="1200" dirty="0" smtClean="0">
            <a:solidFill>
              <a:schemeClr val="tx1"/>
            </a:solidFill>
          </a:endParaRPr>
        </a:p>
        <a:p>
          <a:pPr lvl="0" algn="ctr" defTabSz="622300">
            <a:lnSpc>
              <a:spcPct val="90000"/>
            </a:lnSpc>
            <a:spcBef>
              <a:spcPct val="0"/>
            </a:spcBef>
            <a:spcAft>
              <a:spcPct val="35000"/>
            </a:spcAft>
          </a:pPr>
          <a:r>
            <a:rPr lang="es-EC" sz="1400" kern="1200" dirty="0" smtClean="0">
              <a:solidFill>
                <a:schemeClr val="tx1"/>
              </a:solidFill>
              <a:hlinkClick xmlns:r="http://schemas.openxmlformats.org/officeDocument/2006/relationships" r:id="" action="ppaction://hlinksldjump"/>
            </a:rPr>
            <a:t>COMPETENCIA </a:t>
          </a:r>
          <a:endParaRPr lang="es-EC" sz="1400" kern="1200" dirty="0" smtClean="0">
            <a:solidFill>
              <a:schemeClr val="tx1"/>
            </a:solidFill>
          </a:endParaRPr>
        </a:p>
      </dsp:txBody>
      <dsp:txXfrm>
        <a:off x="3608237" y="2705196"/>
        <a:ext cx="1717615" cy="1717615"/>
      </dsp:txXfrm>
    </dsp:sp>
    <dsp:sp modelId="{147A9D48-B82E-4AFC-A1F0-2136FF5F8A50}">
      <dsp:nvSpPr>
        <dsp:cNvPr id="0" name=""/>
        <dsp:cNvSpPr/>
      </dsp:nvSpPr>
      <dsp:spPr>
        <a:xfrm>
          <a:off x="3153148" y="-224377"/>
          <a:ext cx="2627793" cy="242023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5050"/>
              </a:solidFill>
            </a:rPr>
            <a:t>Competidores Potenciales </a:t>
          </a:r>
        </a:p>
        <a:p>
          <a:pPr lvl="0" algn="ctr" defTabSz="622300">
            <a:lnSpc>
              <a:spcPct val="90000"/>
            </a:lnSpc>
            <a:spcBef>
              <a:spcPct val="0"/>
            </a:spcBef>
            <a:spcAft>
              <a:spcPct val="35000"/>
            </a:spcAft>
          </a:pPr>
          <a:r>
            <a:rPr lang="en-US" sz="1200" b="0" i="1" kern="1200" dirty="0" smtClean="0">
              <a:solidFill>
                <a:schemeClr val="tx1"/>
              </a:solidFill>
            </a:rPr>
            <a:t>Amenazas de Nuevos Participantes </a:t>
          </a:r>
        </a:p>
        <a:p>
          <a:pPr lvl="0" algn="ctr" defTabSz="622300">
            <a:lnSpc>
              <a:spcPct val="90000"/>
            </a:lnSpc>
            <a:spcBef>
              <a:spcPct val="0"/>
            </a:spcBef>
            <a:spcAft>
              <a:spcPct val="35000"/>
            </a:spcAft>
          </a:pPr>
          <a:endParaRPr lang="en-US" sz="1200" b="1" kern="1200" dirty="0" smtClean="0">
            <a:solidFill>
              <a:schemeClr val="tx1"/>
            </a:solidFill>
          </a:endParaRPr>
        </a:p>
        <a:p>
          <a:pPr lvl="0" algn="ctr" defTabSz="622300">
            <a:lnSpc>
              <a:spcPct val="90000"/>
            </a:lnSpc>
            <a:spcBef>
              <a:spcPct val="0"/>
            </a:spcBef>
            <a:spcAft>
              <a:spcPct val="35000"/>
            </a:spcAft>
          </a:pPr>
          <a:r>
            <a:rPr lang="en-US" sz="1200" b="1" kern="1200" dirty="0" smtClean="0">
              <a:solidFill>
                <a:schemeClr val="tx1"/>
              </a:solidFill>
            </a:rPr>
            <a:t>EMPRESAS Y PROVEEDORES CHINAS</a:t>
          </a:r>
          <a:endParaRPr lang="es-EC" sz="1200" b="1" kern="1200" dirty="0">
            <a:solidFill>
              <a:schemeClr val="tx1"/>
            </a:solidFill>
          </a:endParaRPr>
        </a:p>
      </dsp:txBody>
      <dsp:txXfrm>
        <a:off x="3537979" y="130058"/>
        <a:ext cx="1858131" cy="1711361"/>
      </dsp:txXfrm>
    </dsp:sp>
    <dsp:sp modelId="{67CC9DAB-5A4E-4788-B475-7BA01D87E61D}">
      <dsp:nvSpPr>
        <dsp:cNvPr id="0" name=""/>
        <dsp:cNvSpPr/>
      </dsp:nvSpPr>
      <dsp:spPr>
        <a:xfrm>
          <a:off x="5580120" y="2564910"/>
          <a:ext cx="2933669" cy="2088135"/>
        </a:xfrm>
        <a:prstGeom prst="ellipse">
          <a:avLst/>
        </a:prstGeom>
        <a:solidFill>
          <a:schemeClr val="accent2">
            <a:hueOff val="-2509409"/>
            <a:satOff val="-9999"/>
            <a:lumOff val="73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FF5050"/>
              </a:solidFill>
            </a:rPr>
            <a:t>CLIENTES</a:t>
          </a:r>
        </a:p>
        <a:p>
          <a:pPr lvl="0" algn="ctr" defTabSz="711200">
            <a:lnSpc>
              <a:spcPct val="90000"/>
            </a:lnSpc>
            <a:spcBef>
              <a:spcPct val="0"/>
            </a:spcBef>
            <a:spcAft>
              <a:spcPct val="35000"/>
            </a:spcAft>
          </a:pPr>
          <a:r>
            <a:rPr lang="es-EC" sz="1400" i="1" kern="1200" dirty="0" smtClean="0">
              <a:solidFill>
                <a:schemeClr val="tx1"/>
              </a:solidFill>
            </a:rPr>
            <a:t>Poder de Negociación con Clientes</a:t>
          </a:r>
        </a:p>
        <a:p>
          <a:pPr lvl="0" algn="ctr" defTabSz="711200">
            <a:lnSpc>
              <a:spcPct val="90000"/>
            </a:lnSpc>
            <a:spcBef>
              <a:spcPct val="0"/>
            </a:spcBef>
            <a:spcAft>
              <a:spcPct val="35000"/>
            </a:spcAft>
          </a:pPr>
          <a:endParaRPr lang="es-EC" sz="1400" i="1" kern="1200" dirty="0" smtClean="0">
            <a:solidFill>
              <a:schemeClr val="tx1"/>
            </a:solidFill>
          </a:endParaRPr>
        </a:p>
        <a:p>
          <a:pPr lvl="0" algn="ctr" defTabSz="711200">
            <a:lnSpc>
              <a:spcPct val="90000"/>
            </a:lnSpc>
            <a:spcBef>
              <a:spcPct val="0"/>
            </a:spcBef>
            <a:spcAft>
              <a:spcPct val="35000"/>
            </a:spcAft>
          </a:pPr>
          <a:r>
            <a:rPr lang="es-EC" sz="1400" i="0" kern="1200" dirty="0" smtClean="0">
              <a:solidFill>
                <a:schemeClr val="tx1"/>
              </a:solidFill>
              <a:hlinkClick xmlns:r="http://schemas.openxmlformats.org/officeDocument/2006/relationships" r:id="" action="ppaction://hlinksldjump"/>
            </a:rPr>
            <a:t>CLIENTES</a:t>
          </a:r>
          <a:endParaRPr lang="es-EC" sz="1400" i="0" kern="1200" dirty="0">
            <a:solidFill>
              <a:schemeClr val="tx1"/>
            </a:solidFill>
          </a:endParaRPr>
        </a:p>
      </dsp:txBody>
      <dsp:txXfrm>
        <a:off x="6009746" y="2870710"/>
        <a:ext cx="2074417" cy="1476535"/>
      </dsp:txXfrm>
    </dsp:sp>
    <dsp:sp modelId="{AF9B38CF-41DA-4AE5-BF26-30467B8DA9B8}">
      <dsp:nvSpPr>
        <dsp:cNvPr id="0" name=""/>
        <dsp:cNvSpPr/>
      </dsp:nvSpPr>
      <dsp:spPr>
        <a:xfrm>
          <a:off x="2921925" y="5202161"/>
          <a:ext cx="3090238" cy="1880216"/>
        </a:xfrm>
        <a:prstGeom prst="ellipse">
          <a:avLst/>
        </a:prstGeom>
        <a:solidFill>
          <a:schemeClr val="accent2">
            <a:hueOff val="-5018819"/>
            <a:satOff val="-19998"/>
            <a:lumOff val="146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rgbClr val="FF5050"/>
              </a:solidFill>
            </a:rPr>
            <a:t>Sustitutos</a:t>
          </a:r>
        </a:p>
        <a:p>
          <a:pPr lvl="0" algn="ctr" defTabSz="800100">
            <a:lnSpc>
              <a:spcPct val="90000"/>
            </a:lnSpc>
            <a:spcBef>
              <a:spcPct val="0"/>
            </a:spcBef>
            <a:spcAft>
              <a:spcPct val="35000"/>
            </a:spcAft>
          </a:pPr>
          <a:r>
            <a:rPr lang="es-EC" sz="1400" i="1" kern="1200" dirty="0" smtClean="0">
              <a:solidFill>
                <a:schemeClr val="tx1"/>
              </a:solidFill>
            </a:rPr>
            <a:t>Amenaza de Productos o Servicios Sustitutos </a:t>
          </a:r>
        </a:p>
        <a:p>
          <a:pPr lvl="0" algn="ctr" defTabSz="800100">
            <a:lnSpc>
              <a:spcPct val="90000"/>
            </a:lnSpc>
            <a:spcBef>
              <a:spcPct val="0"/>
            </a:spcBef>
            <a:spcAft>
              <a:spcPct val="35000"/>
            </a:spcAft>
          </a:pPr>
          <a:r>
            <a:rPr lang="es-EC" sz="1400" b="1" kern="1200" dirty="0" smtClean="0">
              <a:solidFill>
                <a:schemeClr val="tx1"/>
              </a:solidFill>
            </a:rPr>
            <a:t>NUEVAS TECNOLOGÍAS </a:t>
          </a:r>
          <a:endParaRPr lang="es-EC" sz="1400" b="1" kern="1200" dirty="0">
            <a:solidFill>
              <a:schemeClr val="tx1"/>
            </a:solidFill>
          </a:endParaRPr>
        </a:p>
      </dsp:txBody>
      <dsp:txXfrm>
        <a:off x="3374480" y="5477512"/>
        <a:ext cx="2185128" cy="1329514"/>
      </dsp:txXfrm>
    </dsp:sp>
    <dsp:sp modelId="{0F821356-E38A-4552-A0E7-C42A64B9876F}">
      <dsp:nvSpPr>
        <dsp:cNvPr id="0" name=""/>
        <dsp:cNvSpPr/>
      </dsp:nvSpPr>
      <dsp:spPr>
        <a:xfrm>
          <a:off x="179523" y="2348883"/>
          <a:ext cx="3160904" cy="2232138"/>
        </a:xfrm>
        <a:prstGeom prst="ellipse">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5050"/>
              </a:solidFill>
            </a:rPr>
            <a:t>PROVEEDORES</a:t>
          </a:r>
        </a:p>
        <a:p>
          <a:pPr lvl="0" algn="ctr" defTabSz="711200">
            <a:lnSpc>
              <a:spcPct val="90000"/>
            </a:lnSpc>
            <a:spcBef>
              <a:spcPct val="0"/>
            </a:spcBef>
            <a:spcAft>
              <a:spcPct val="35000"/>
            </a:spcAft>
          </a:pPr>
          <a:r>
            <a:rPr lang="en-US" sz="1500" i="1" kern="1200" dirty="0" smtClean="0">
              <a:solidFill>
                <a:schemeClr val="tx1"/>
              </a:solidFill>
            </a:rPr>
            <a:t>Poder de Negociación con Proveedores </a:t>
          </a:r>
        </a:p>
        <a:p>
          <a:pPr lvl="0" algn="ctr" defTabSz="711200">
            <a:lnSpc>
              <a:spcPct val="90000"/>
            </a:lnSpc>
            <a:spcBef>
              <a:spcPct val="0"/>
            </a:spcBef>
            <a:spcAft>
              <a:spcPct val="35000"/>
            </a:spcAft>
          </a:pPr>
          <a:r>
            <a:rPr lang="en-US" sz="1500" kern="1200" dirty="0" smtClean="0">
              <a:solidFill>
                <a:schemeClr val="tx1"/>
              </a:solidFill>
              <a:hlinkClick xmlns:r="http://schemas.openxmlformats.org/officeDocument/2006/relationships" r:id="" action="ppaction://hlinksldjump"/>
            </a:rPr>
            <a:t>LINEA DE PROVISIÓN</a:t>
          </a:r>
          <a:endParaRPr lang="en-US" sz="1500" kern="1200" dirty="0" smtClean="0">
            <a:solidFill>
              <a:schemeClr val="tx1"/>
            </a:solidFill>
          </a:endParaRPr>
        </a:p>
        <a:p>
          <a:pPr lvl="0" algn="ctr" defTabSz="711200">
            <a:lnSpc>
              <a:spcPct val="90000"/>
            </a:lnSpc>
            <a:spcBef>
              <a:spcPct val="0"/>
            </a:spcBef>
            <a:spcAft>
              <a:spcPct val="35000"/>
            </a:spcAft>
          </a:pPr>
          <a:r>
            <a:rPr lang="en-US" sz="1500" kern="1200" dirty="0" smtClean="0">
              <a:solidFill>
                <a:schemeClr val="tx1"/>
              </a:solidFill>
              <a:hlinkClick xmlns:r="http://schemas.openxmlformats.org/officeDocument/2006/relationships" r:id="rId1" action="ppaction://hlinkfile"/>
            </a:rPr>
            <a:t>LISTA DE PROVEEDORES</a:t>
          </a:r>
          <a:endParaRPr lang="es-EC" sz="1500" kern="1200" dirty="0">
            <a:solidFill>
              <a:schemeClr val="tx1"/>
            </a:solidFill>
          </a:endParaRPr>
        </a:p>
      </dsp:txBody>
      <dsp:txXfrm>
        <a:off x="642427" y="2675772"/>
        <a:ext cx="2235096" cy="1578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1D386-7426-4D56-8C62-B7799BA0FE63}">
      <dsp:nvSpPr>
        <dsp:cNvPr id="0" name=""/>
        <dsp:cNvSpPr/>
      </dsp:nvSpPr>
      <dsp:spPr>
        <a:xfrm>
          <a:off x="1678700" y="500163"/>
          <a:ext cx="2366590" cy="27842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1B8D9-C12F-49DB-B37D-0ECB21987F98}">
      <dsp:nvSpPr>
        <dsp:cNvPr id="0" name=""/>
        <dsp:cNvSpPr/>
      </dsp:nvSpPr>
      <dsp:spPr>
        <a:xfrm>
          <a:off x="1678700" y="604727"/>
          <a:ext cx="173858" cy="173858"/>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EA8B2-8520-4B48-93FE-E9FCCA938AA9}">
      <dsp:nvSpPr>
        <dsp:cNvPr id="0" name=""/>
        <dsp:cNvSpPr/>
      </dsp:nvSpPr>
      <dsp:spPr>
        <a:xfrm>
          <a:off x="1678700" y="0"/>
          <a:ext cx="2366590" cy="500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a:latin typeface="Arial" pitchFamily="34" charset="0"/>
              <a:cs typeface="Arial" pitchFamily="34" charset="0"/>
            </a:rPr>
            <a:t>PRODUCTOS</a:t>
          </a:r>
        </a:p>
      </dsp:txBody>
      <dsp:txXfrm>
        <a:off x="1678700" y="0"/>
        <a:ext cx="2366590" cy="500163"/>
      </dsp:txXfrm>
    </dsp:sp>
    <dsp:sp modelId="{934E1585-BA81-4EDD-A82E-6066EF574777}">
      <dsp:nvSpPr>
        <dsp:cNvPr id="0" name=""/>
        <dsp:cNvSpPr/>
      </dsp:nvSpPr>
      <dsp:spPr>
        <a:xfrm>
          <a:off x="1678700" y="1009986"/>
          <a:ext cx="173854" cy="173854"/>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63564-31E8-4C94-8E87-3A8BF7795369}">
      <dsp:nvSpPr>
        <dsp:cNvPr id="0" name=""/>
        <dsp:cNvSpPr/>
      </dsp:nvSpPr>
      <dsp:spPr>
        <a:xfrm>
          <a:off x="1844361" y="894286"/>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Importexa</a:t>
          </a:r>
        </a:p>
      </dsp:txBody>
      <dsp:txXfrm>
        <a:off x="1844361" y="894286"/>
        <a:ext cx="2200929" cy="405254"/>
      </dsp:txXfrm>
    </dsp:sp>
    <dsp:sp modelId="{4CA6E7A0-97A5-4460-9766-C43D5A4402CB}">
      <dsp:nvSpPr>
        <dsp:cNvPr id="0" name=""/>
        <dsp:cNvSpPr/>
      </dsp:nvSpPr>
      <dsp:spPr>
        <a:xfrm>
          <a:off x="1678700" y="1415240"/>
          <a:ext cx="173854" cy="173854"/>
        </a:xfrm>
        <a:prstGeom prst="rect">
          <a:avLst/>
        </a:prstGeom>
        <a:solidFill>
          <a:schemeClr val="lt1">
            <a:hueOff val="0"/>
            <a:satOff val="0"/>
            <a:lumOff val="0"/>
            <a:alphaOff val="0"/>
          </a:schemeClr>
        </a:solidFill>
        <a:ln w="19050" cap="flat" cmpd="sng" algn="ctr">
          <a:solidFill>
            <a:schemeClr val="accent3">
              <a:hueOff val="396223"/>
              <a:satOff val="1579"/>
              <a:lumOff val="-1156"/>
              <a:alphaOff val="0"/>
            </a:schemeClr>
          </a:solidFill>
          <a:prstDash val="solid"/>
        </a:ln>
        <a:effectLst/>
      </dsp:spPr>
      <dsp:style>
        <a:lnRef idx="2">
          <a:scrgbClr r="0" g="0" b="0"/>
        </a:lnRef>
        <a:fillRef idx="1">
          <a:scrgbClr r="0" g="0" b="0"/>
        </a:fillRef>
        <a:effectRef idx="0">
          <a:scrgbClr r="0" g="0" b="0"/>
        </a:effectRef>
        <a:fontRef idx="minor"/>
      </dsp:style>
    </dsp:sp>
    <dsp:sp modelId="{A3A58B59-A688-4637-B284-801766F99BF5}">
      <dsp:nvSpPr>
        <dsp:cNvPr id="0" name=""/>
        <dsp:cNvSpPr/>
      </dsp:nvSpPr>
      <dsp:spPr>
        <a:xfrm>
          <a:off x="1844361" y="1299540"/>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a:latin typeface="Arial" pitchFamily="34" charset="0"/>
              <a:cs typeface="Arial" pitchFamily="34" charset="0"/>
            </a:rPr>
            <a:t>La Llave</a:t>
          </a:r>
          <a:endParaRPr lang="es-EC" sz="1400" kern="1200">
            <a:latin typeface="Arial" pitchFamily="34" charset="0"/>
            <a:cs typeface="Arial" pitchFamily="34" charset="0"/>
          </a:endParaRPr>
        </a:p>
      </dsp:txBody>
      <dsp:txXfrm>
        <a:off x="1844361" y="1299540"/>
        <a:ext cx="2200929" cy="405254"/>
      </dsp:txXfrm>
    </dsp:sp>
    <dsp:sp modelId="{1864358A-47E8-48E8-A0CB-9AF99989689B}">
      <dsp:nvSpPr>
        <dsp:cNvPr id="0" name=""/>
        <dsp:cNvSpPr/>
      </dsp:nvSpPr>
      <dsp:spPr>
        <a:xfrm>
          <a:off x="1678700" y="1820494"/>
          <a:ext cx="173854" cy="173854"/>
        </a:xfrm>
        <a:prstGeom prst="rect">
          <a:avLst/>
        </a:prstGeom>
        <a:solidFill>
          <a:schemeClr val="lt1">
            <a:hueOff val="0"/>
            <a:satOff val="0"/>
            <a:lumOff val="0"/>
            <a:alphaOff val="0"/>
          </a:schemeClr>
        </a:solidFill>
        <a:ln w="19050" cap="flat" cmpd="sng" algn="ctr">
          <a:solidFill>
            <a:schemeClr val="accent3">
              <a:hueOff val="792445"/>
              <a:satOff val="3158"/>
              <a:lumOff val="-2312"/>
              <a:alphaOff val="0"/>
            </a:schemeClr>
          </a:solidFill>
          <a:prstDash val="solid"/>
        </a:ln>
        <a:effectLst/>
      </dsp:spPr>
      <dsp:style>
        <a:lnRef idx="2">
          <a:scrgbClr r="0" g="0" b="0"/>
        </a:lnRef>
        <a:fillRef idx="1">
          <a:scrgbClr r="0" g="0" b="0"/>
        </a:fillRef>
        <a:effectRef idx="0">
          <a:scrgbClr r="0" g="0" b="0"/>
        </a:effectRef>
        <a:fontRef idx="minor"/>
      </dsp:style>
    </dsp:sp>
    <dsp:sp modelId="{C085BEDF-97DE-447A-B3E9-6FF7F361E4D4}">
      <dsp:nvSpPr>
        <dsp:cNvPr id="0" name=""/>
        <dsp:cNvSpPr/>
      </dsp:nvSpPr>
      <dsp:spPr>
        <a:xfrm>
          <a:off x="1844361" y="1704794"/>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South Logic</a:t>
          </a:r>
        </a:p>
      </dsp:txBody>
      <dsp:txXfrm>
        <a:off x="1844361" y="1704794"/>
        <a:ext cx="2200929" cy="405254"/>
      </dsp:txXfrm>
    </dsp:sp>
    <dsp:sp modelId="{B2EF03E7-1DC4-4BF8-A114-6CABEFD1356C}">
      <dsp:nvSpPr>
        <dsp:cNvPr id="0" name=""/>
        <dsp:cNvSpPr/>
      </dsp:nvSpPr>
      <dsp:spPr>
        <a:xfrm>
          <a:off x="1678700" y="2225748"/>
          <a:ext cx="173854" cy="173854"/>
        </a:xfrm>
        <a:prstGeom prst="rect">
          <a:avLst/>
        </a:prstGeom>
        <a:solidFill>
          <a:schemeClr val="lt1">
            <a:hueOff val="0"/>
            <a:satOff val="0"/>
            <a:lumOff val="0"/>
            <a:alphaOff val="0"/>
          </a:schemeClr>
        </a:solidFill>
        <a:ln w="19050" cap="flat" cmpd="sng" algn="ctr">
          <a:solidFill>
            <a:schemeClr val="accent3">
              <a:hueOff val="1188667"/>
              <a:satOff val="4736"/>
              <a:lumOff val="-3467"/>
              <a:alphaOff val="0"/>
            </a:schemeClr>
          </a:solidFill>
          <a:prstDash val="solid"/>
        </a:ln>
        <a:effectLst/>
      </dsp:spPr>
      <dsp:style>
        <a:lnRef idx="2">
          <a:scrgbClr r="0" g="0" b="0"/>
        </a:lnRef>
        <a:fillRef idx="1">
          <a:scrgbClr r="0" g="0" b="0"/>
        </a:fillRef>
        <a:effectRef idx="0">
          <a:scrgbClr r="0" g="0" b="0"/>
        </a:effectRef>
        <a:fontRef idx="minor"/>
      </dsp:style>
    </dsp:sp>
    <dsp:sp modelId="{11427628-79E2-49C6-8514-0590BB433074}">
      <dsp:nvSpPr>
        <dsp:cNvPr id="0" name=""/>
        <dsp:cNvSpPr/>
      </dsp:nvSpPr>
      <dsp:spPr>
        <a:xfrm>
          <a:off x="1844361" y="2110048"/>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a:latin typeface="Arial" pitchFamily="34" charset="0"/>
              <a:cs typeface="Arial" pitchFamily="34" charset="0"/>
            </a:rPr>
            <a:t>Supply Company</a:t>
          </a:r>
          <a:endParaRPr lang="es-EC" sz="1400" kern="1200">
            <a:latin typeface="Arial" pitchFamily="34" charset="0"/>
            <a:cs typeface="Arial" pitchFamily="34" charset="0"/>
          </a:endParaRPr>
        </a:p>
      </dsp:txBody>
      <dsp:txXfrm>
        <a:off x="1844361" y="2110048"/>
        <a:ext cx="2200929" cy="405254"/>
      </dsp:txXfrm>
    </dsp:sp>
    <dsp:sp modelId="{8CDC0F70-3A5F-4D7C-9234-71F672DBA01F}">
      <dsp:nvSpPr>
        <dsp:cNvPr id="0" name=""/>
        <dsp:cNvSpPr/>
      </dsp:nvSpPr>
      <dsp:spPr>
        <a:xfrm>
          <a:off x="1678700" y="2631002"/>
          <a:ext cx="173854" cy="173854"/>
        </a:xfrm>
        <a:prstGeom prst="rect">
          <a:avLst/>
        </a:prstGeom>
        <a:solidFill>
          <a:schemeClr val="lt1">
            <a:hueOff val="0"/>
            <a:satOff val="0"/>
            <a:lumOff val="0"/>
            <a:alphaOff val="0"/>
          </a:schemeClr>
        </a:solidFill>
        <a:ln w="19050" cap="flat" cmpd="sng" algn="ctr">
          <a:solidFill>
            <a:schemeClr val="accent3">
              <a:hueOff val="1584890"/>
              <a:satOff val="6315"/>
              <a:lumOff val="-4623"/>
              <a:alphaOff val="0"/>
            </a:schemeClr>
          </a:solidFill>
          <a:prstDash val="solid"/>
        </a:ln>
        <a:effectLst/>
      </dsp:spPr>
      <dsp:style>
        <a:lnRef idx="2">
          <a:scrgbClr r="0" g="0" b="0"/>
        </a:lnRef>
        <a:fillRef idx="1">
          <a:scrgbClr r="0" g="0" b="0"/>
        </a:fillRef>
        <a:effectRef idx="0">
          <a:scrgbClr r="0" g="0" b="0"/>
        </a:effectRef>
        <a:fontRef idx="minor"/>
      </dsp:style>
    </dsp:sp>
    <dsp:sp modelId="{F94152B4-F8B0-4BAF-B2CC-4D354BE45D5D}">
      <dsp:nvSpPr>
        <dsp:cNvPr id="0" name=""/>
        <dsp:cNvSpPr/>
      </dsp:nvSpPr>
      <dsp:spPr>
        <a:xfrm>
          <a:off x="1844361" y="2515302"/>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Clipper Energy Supply</a:t>
          </a:r>
        </a:p>
      </dsp:txBody>
      <dsp:txXfrm>
        <a:off x="1844361" y="2515302"/>
        <a:ext cx="2200929" cy="405254"/>
      </dsp:txXfrm>
    </dsp:sp>
    <dsp:sp modelId="{38F4D0B7-657B-4896-AB41-3DB3D999D14A}">
      <dsp:nvSpPr>
        <dsp:cNvPr id="0" name=""/>
        <dsp:cNvSpPr/>
      </dsp:nvSpPr>
      <dsp:spPr>
        <a:xfrm>
          <a:off x="1678700" y="3036257"/>
          <a:ext cx="173854" cy="173854"/>
        </a:xfrm>
        <a:prstGeom prst="rect">
          <a:avLst/>
        </a:prstGeom>
        <a:solidFill>
          <a:schemeClr val="lt1">
            <a:hueOff val="0"/>
            <a:satOff val="0"/>
            <a:lumOff val="0"/>
            <a:alphaOff val="0"/>
          </a:schemeClr>
        </a:solidFill>
        <a:ln w="19050" cap="flat" cmpd="sng" algn="ctr">
          <a:solidFill>
            <a:schemeClr val="accent3">
              <a:hueOff val="1981113"/>
              <a:satOff val="7894"/>
              <a:lumOff val="-5779"/>
              <a:alphaOff val="0"/>
            </a:schemeClr>
          </a:solidFill>
          <a:prstDash val="solid"/>
        </a:ln>
        <a:effectLst/>
      </dsp:spPr>
      <dsp:style>
        <a:lnRef idx="2">
          <a:scrgbClr r="0" g="0" b="0"/>
        </a:lnRef>
        <a:fillRef idx="1">
          <a:scrgbClr r="0" g="0" b="0"/>
        </a:fillRef>
        <a:effectRef idx="0">
          <a:scrgbClr r="0" g="0" b="0"/>
        </a:effectRef>
        <a:fontRef idx="minor"/>
      </dsp:style>
    </dsp:sp>
    <dsp:sp modelId="{18658E3B-D521-43AB-AC14-4435801D084F}">
      <dsp:nvSpPr>
        <dsp:cNvPr id="0" name=""/>
        <dsp:cNvSpPr/>
      </dsp:nvSpPr>
      <dsp:spPr>
        <a:xfrm>
          <a:off x="1844361" y="2920557"/>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Cayman International </a:t>
          </a:r>
        </a:p>
      </dsp:txBody>
      <dsp:txXfrm>
        <a:off x="1844361" y="2920557"/>
        <a:ext cx="2200929" cy="405254"/>
      </dsp:txXfrm>
    </dsp:sp>
    <dsp:sp modelId="{58E541E7-BE94-446B-83D1-26F85BBF4D40}">
      <dsp:nvSpPr>
        <dsp:cNvPr id="0" name=""/>
        <dsp:cNvSpPr/>
      </dsp:nvSpPr>
      <dsp:spPr>
        <a:xfrm>
          <a:off x="1678700" y="3441511"/>
          <a:ext cx="173854" cy="173854"/>
        </a:xfrm>
        <a:prstGeom prst="rect">
          <a:avLst/>
        </a:prstGeom>
        <a:solidFill>
          <a:schemeClr val="lt1">
            <a:hueOff val="0"/>
            <a:satOff val="0"/>
            <a:lumOff val="0"/>
            <a:alphaOff val="0"/>
          </a:schemeClr>
        </a:solidFill>
        <a:ln w="19050" cap="flat" cmpd="sng" algn="ctr">
          <a:solidFill>
            <a:schemeClr val="accent3">
              <a:hueOff val="2377335"/>
              <a:satOff val="9473"/>
              <a:lumOff val="-6935"/>
              <a:alphaOff val="0"/>
            </a:schemeClr>
          </a:solidFill>
          <a:prstDash val="solid"/>
        </a:ln>
        <a:effectLst/>
      </dsp:spPr>
      <dsp:style>
        <a:lnRef idx="2">
          <a:scrgbClr r="0" g="0" b="0"/>
        </a:lnRef>
        <a:fillRef idx="1">
          <a:scrgbClr r="0" g="0" b="0"/>
        </a:fillRef>
        <a:effectRef idx="0">
          <a:scrgbClr r="0" g="0" b="0"/>
        </a:effectRef>
        <a:fontRef idx="minor"/>
      </dsp:style>
    </dsp:sp>
    <dsp:sp modelId="{370EFA2A-F262-402D-8481-51E37832AF40}">
      <dsp:nvSpPr>
        <dsp:cNvPr id="0" name=""/>
        <dsp:cNvSpPr/>
      </dsp:nvSpPr>
      <dsp:spPr>
        <a:xfrm>
          <a:off x="1844361" y="3325811"/>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Drillfor </a:t>
          </a:r>
        </a:p>
      </dsp:txBody>
      <dsp:txXfrm>
        <a:off x="1844361" y="3325811"/>
        <a:ext cx="2200929" cy="405254"/>
      </dsp:txXfrm>
    </dsp:sp>
    <dsp:sp modelId="{CE6ADDCF-014D-4551-95AD-08D4C3DD88D3}">
      <dsp:nvSpPr>
        <dsp:cNvPr id="0" name=""/>
        <dsp:cNvSpPr/>
      </dsp:nvSpPr>
      <dsp:spPr>
        <a:xfrm>
          <a:off x="1678700" y="3846765"/>
          <a:ext cx="173854" cy="173854"/>
        </a:xfrm>
        <a:prstGeom prst="rect">
          <a:avLst/>
        </a:prstGeom>
        <a:solidFill>
          <a:schemeClr val="lt1">
            <a:hueOff val="0"/>
            <a:satOff val="0"/>
            <a:lumOff val="0"/>
            <a:alphaOff val="0"/>
          </a:schemeClr>
        </a:solidFill>
        <a:ln w="19050" cap="flat" cmpd="sng" algn="ctr">
          <a:solidFill>
            <a:schemeClr val="accent3">
              <a:hueOff val="2773558"/>
              <a:satOff val="11052"/>
              <a:lumOff val="-8091"/>
              <a:alphaOff val="0"/>
            </a:schemeClr>
          </a:solidFill>
          <a:prstDash val="solid"/>
        </a:ln>
        <a:effectLst/>
      </dsp:spPr>
      <dsp:style>
        <a:lnRef idx="2">
          <a:scrgbClr r="0" g="0" b="0"/>
        </a:lnRef>
        <a:fillRef idx="1">
          <a:scrgbClr r="0" g="0" b="0"/>
        </a:fillRef>
        <a:effectRef idx="0">
          <a:scrgbClr r="0" g="0" b="0"/>
        </a:effectRef>
        <a:fontRef idx="minor"/>
      </dsp:style>
    </dsp:sp>
    <dsp:sp modelId="{81922045-0044-459F-BF45-ADDED9BFEC96}">
      <dsp:nvSpPr>
        <dsp:cNvPr id="0" name=""/>
        <dsp:cNvSpPr/>
      </dsp:nvSpPr>
      <dsp:spPr>
        <a:xfrm>
          <a:off x="1844361" y="3731065"/>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Ferreteria Espanola </a:t>
          </a:r>
        </a:p>
      </dsp:txBody>
      <dsp:txXfrm>
        <a:off x="1844361" y="3731065"/>
        <a:ext cx="2200929" cy="405254"/>
      </dsp:txXfrm>
    </dsp:sp>
    <dsp:sp modelId="{B306A9BE-C7D0-49B1-BC9E-E583B2F50349}">
      <dsp:nvSpPr>
        <dsp:cNvPr id="0" name=""/>
        <dsp:cNvSpPr/>
      </dsp:nvSpPr>
      <dsp:spPr>
        <a:xfrm>
          <a:off x="1678700" y="4252019"/>
          <a:ext cx="173854" cy="173854"/>
        </a:xfrm>
        <a:prstGeom prst="rect">
          <a:avLst/>
        </a:prstGeom>
        <a:solidFill>
          <a:schemeClr val="lt1">
            <a:hueOff val="0"/>
            <a:satOff val="0"/>
            <a:lumOff val="0"/>
            <a:alphaOff val="0"/>
          </a:schemeClr>
        </a:solidFill>
        <a:ln w="19050" cap="flat" cmpd="sng" algn="ctr">
          <a:solidFill>
            <a:schemeClr val="accent3">
              <a:hueOff val="3169780"/>
              <a:satOff val="12630"/>
              <a:lumOff val="-9246"/>
              <a:alphaOff val="0"/>
            </a:schemeClr>
          </a:solidFill>
          <a:prstDash val="solid"/>
        </a:ln>
        <a:effectLst/>
      </dsp:spPr>
      <dsp:style>
        <a:lnRef idx="2">
          <a:scrgbClr r="0" g="0" b="0"/>
        </a:lnRef>
        <a:fillRef idx="1">
          <a:scrgbClr r="0" g="0" b="0"/>
        </a:fillRef>
        <a:effectRef idx="0">
          <a:scrgbClr r="0" g="0" b="0"/>
        </a:effectRef>
        <a:fontRef idx="minor"/>
      </dsp:style>
    </dsp:sp>
    <dsp:sp modelId="{E6C27B3D-5E8E-45F8-B214-B641CC58E10C}">
      <dsp:nvSpPr>
        <dsp:cNvPr id="0" name=""/>
        <dsp:cNvSpPr/>
      </dsp:nvSpPr>
      <dsp:spPr>
        <a:xfrm>
          <a:off x="1844361" y="4136319"/>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Ecuanet </a:t>
          </a:r>
        </a:p>
      </dsp:txBody>
      <dsp:txXfrm>
        <a:off x="1844361" y="4136319"/>
        <a:ext cx="2200929" cy="405254"/>
      </dsp:txXfrm>
    </dsp:sp>
    <dsp:sp modelId="{34038896-4E0A-4955-9194-017EA178E1C8}">
      <dsp:nvSpPr>
        <dsp:cNvPr id="0" name=""/>
        <dsp:cNvSpPr/>
      </dsp:nvSpPr>
      <dsp:spPr>
        <a:xfrm>
          <a:off x="1678700" y="4657273"/>
          <a:ext cx="173854" cy="173854"/>
        </a:xfrm>
        <a:prstGeom prst="rect">
          <a:avLst/>
        </a:prstGeom>
        <a:solidFill>
          <a:schemeClr val="lt1">
            <a:hueOff val="0"/>
            <a:satOff val="0"/>
            <a:lumOff val="0"/>
            <a:alphaOff val="0"/>
          </a:schemeClr>
        </a:solidFill>
        <a:ln w="19050" cap="flat" cmpd="sng" algn="ctr">
          <a:solidFill>
            <a:schemeClr val="accent3">
              <a:hueOff val="3566003"/>
              <a:satOff val="14209"/>
              <a:lumOff val="-10402"/>
              <a:alphaOff val="0"/>
            </a:schemeClr>
          </a:solidFill>
          <a:prstDash val="solid"/>
        </a:ln>
        <a:effectLst/>
      </dsp:spPr>
      <dsp:style>
        <a:lnRef idx="2">
          <a:scrgbClr r="0" g="0" b="0"/>
        </a:lnRef>
        <a:fillRef idx="1">
          <a:scrgbClr r="0" g="0" b="0"/>
        </a:fillRef>
        <a:effectRef idx="0">
          <a:scrgbClr r="0" g="0" b="0"/>
        </a:effectRef>
        <a:fontRef idx="minor"/>
      </dsp:style>
    </dsp:sp>
    <dsp:sp modelId="{02350C4D-4FD6-436D-B1EE-B9C529D6F4D3}">
      <dsp:nvSpPr>
        <dsp:cNvPr id="0" name=""/>
        <dsp:cNvSpPr/>
      </dsp:nvSpPr>
      <dsp:spPr>
        <a:xfrm>
          <a:off x="1844361" y="4541573"/>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OIl Company Guevara </a:t>
          </a:r>
        </a:p>
      </dsp:txBody>
      <dsp:txXfrm>
        <a:off x="1844361" y="4541573"/>
        <a:ext cx="2200929" cy="405254"/>
      </dsp:txXfrm>
    </dsp:sp>
    <dsp:sp modelId="{A7BB17B7-5055-4B70-BD44-F284DDF76714}">
      <dsp:nvSpPr>
        <dsp:cNvPr id="0" name=""/>
        <dsp:cNvSpPr/>
      </dsp:nvSpPr>
      <dsp:spPr>
        <a:xfrm>
          <a:off x="4163620" y="500163"/>
          <a:ext cx="2366590" cy="278422"/>
        </a:xfrm>
        <a:prstGeom prst="rect">
          <a:avLst/>
        </a:prstGeom>
        <a:solidFill>
          <a:schemeClr val="accent3">
            <a:hueOff val="7528228"/>
            <a:satOff val="29997"/>
            <a:lumOff val="-21960"/>
            <a:alphaOff val="0"/>
          </a:schemeClr>
        </a:solidFill>
        <a:ln w="19050" cap="flat" cmpd="sng" algn="ctr">
          <a:solidFill>
            <a:schemeClr val="accent3">
              <a:hueOff val="7528228"/>
              <a:satOff val="29997"/>
              <a:lumOff val="-219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3509C-63EE-482B-B4B1-CED430EE00D6}">
      <dsp:nvSpPr>
        <dsp:cNvPr id="0" name=""/>
        <dsp:cNvSpPr/>
      </dsp:nvSpPr>
      <dsp:spPr>
        <a:xfrm>
          <a:off x="4163620" y="604727"/>
          <a:ext cx="173858" cy="173858"/>
        </a:xfrm>
        <a:prstGeom prst="rect">
          <a:avLst/>
        </a:prstGeom>
        <a:solidFill>
          <a:schemeClr val="lt1">
            <a:alpha val="90000"/>
            <a:hueOff val="0"/>
            <a:satOff val="0"/>
            <a:lumOff val="0"/>
            <a:alphaOff val="0"/>
          </a:schemeClr>
        </a:solidFill>
        <a:ln w="19050" cap="flat" cmpd="sng" algn="ctr">
          <a:solidFill>
            <a:schemeClr val="accent3">
              <a:hueOff val="7528228"/>
              <a:satOff val="29997"/>
              <a:lumOff val="-21960"/>
              <a:alphaOff val="0"/>
            </a:schemeClr>
          </a:solidFill>
          <a:prstDash val="solid"/>
        </a:ln>
        <a:effectLst/>
      </dsp:spPr>
      <dsp:style>
        <a:lnRef idx="2">
          <a:scrgbClr r="0" g="0" b="0"/>
        </a:lnRef>
        <a:fillRef idx="1">
          <a:scrgbClr r="0" g="0" b="0"/>
        </a:fillRef>
        <a:effectRef idx="0">
          <a:scrgbClr r="0" g="0" b="0"/>
        </a:effectRef>
        <a:fontRef idx="minor"/>
      </dsp:style>
    </dsp:sp>
    <dsp:sp modelId="{C771F09D-CF2E-4D28-A6AE-8F1D1AA32D93}">
      <dsp:nvSpPr>
        <dsp:cNvPr id="0" name=""/>
        <dsp:cNvSpPr/>
      </dsp:nvSpPr>
      <dsp:spPr>
        <a:xfrm>
          <a:off x="4163620" y="0"/>
          <a:ext cx="2366590" cy="500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a:latin typeface="Arial" pitchFamily="34" charset="0"/>
              <a:cs typeface="Arial" pitchFamily="34" charset="0"/>
            </a:rPr>
            <a:t>SERVICIOS</a:t>
          </a:r>
        </a:p>
      </dsp:txBody>
      <dsp:txXfrm>
        <a:off x="4163620" y="0"/>
        <a:ext cx="2366590" cy="500163"/>
      </dsp:txXfrm>
    </dsp:sp>
    <dsp:sp modelId="{98B2AD7B-ECA2-4D50-9110-73E585F1FA18}">
      <dsp:nvSpPr>
        <dsp:cNvPr id="0" name=""/>
        <dsp:cNvSpPr/>
      </dsp:nvSpPr>
      <dsp:spPr>
        <a:xfrm>
          <a:off x="4163620" y="1009986"/>
          <a:ext cx="173854" cy="173854"/>
        </a:xfrm>
        <a:prstGeom prst="rect">
          <a:avLst/>
        </a:prstGeom>
        <a:solidFill>
          <a:schemeClr val="lt1">
            <a:hueOff val="0"/>
            <a:satOff val="0"/>
            <a:lumOff val="0"/>
            <a:alphaOff val="0"/>
          </a:schemeClr>
        </a:solidFill>
        <a:ln w="19050" cap="flat" cmpd="sng" algn="ctr">
          <a:solidFill>
            <a:schemeClr val="accent3">
              <a:hueOff val="3962225"/>
              <a:satOff val="15788"/>
              <a:lumOff val="-11558"/>
              <a:alphaOff val="0"/>
            </a:schemeClr>
          </a:solidFill>
          <a:prstDash val="solid"/>
        </a:ln>
        <a:effectLst/>
      </dsp:spPr>
      <dsp:style>
        <a:lnRef idx="2">
          <a:scrgbClr r="0" g="0" b="0"/>
        </a:lnRef>
        <a:fillRef idx="1">
          <a:scrgbClr r="0" g="0" b="0"/>
        </a:fillRef>
        <a:effectRef idx="0">
          <a:scrgbClr r="0" g="0" b="0"/>
        </a:effectRef>
        <a:fontRef idx="minor"/>
      </dsp:style>
    </dsp:sp>
    <dsp:sp modelId="{FE38D245-097B-4AEF-BC79-5CD89629EF80}">
      <dsp:nvSpPr>
        <dsp:cNvPr id="0" name=""/>
        <dsp:cNvSpPr/>
      </dsp:nvSpPr>
      <dsp:spPr>
        <a:xfrm>
          <a:off x="4329282" y="894286"/>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a:latin typeface="Arial" pitchFamily="34" charset="0"/>
              <a:cs typeface="Arial" pitchFamily="34" charset="0"/>
            </a:rPr>
            <a:t>Halliburton</a:t>
          </a:r>
          <a:endParaRPr lang="es-EC" sz="1400" kern="1200">
            <a:latin typeface="Arial" pitchFamily="34" charset="0"/>
            <a:cs typeface="Arial" pitchFamily="34" charset="0"/>
          </a:endParaRPr>
        </a:p>
      </dsp:txBody>
      <dsp:txXfrm>
        <a:off x="4329282" y="894286"/>
        <a:ext cx="2200929" cy="405254"/>
      </dsp:txXfrm>
    </dsp:sp>
    <dsp:sp modelId="{8307C666-2E9A-4A88-9244-4C771863AF04}">
      <dsp:nvSpPr>
        <dsp:cNvPr id="0" name=""/>
        <dsp:cNvSpPr/>
      </dsp:nvSpPr>
      <dsp:spPr>
        <a:xfrm>
          <a:off x="4163620" y="1415240"/>
          <a:ext cx="173854" cy="173854"/>
        </a:xfrm>
        <a:prstGeom prst="rect">
          <a:avLst/>
        </a:prstGeom>
        <a:solidFill>
          <a:schemeClr val="lt1">
            <a:hueOff val="0"/>
            <a:satOff val="0"/>
            <a:lumOff val="0"/>
            <a:alphaOff val="0"/>
          </a:schemeClr>
        </a:solidFill>
        <a:ln w="19050" cap="flat" cmpd="sng" algn="ctr">
          <a:solidFill>
            <a:schemeClr val="accent3">
              <a:hueOff val="4358448"/>
              <a:satOff val="17367"/>
              <a:lumOff val="-12714"/>
              <a:alphaOff val="0"/>
            </a:schemeClr>
          </a:solidFill>
          <a:prstDash val="solid"/>
        </a:ln>
        <a:effectLst/>
      </dsp:spPr>
      <dsp:style>
        <a:lnRef idx="2">
          <a:scrgbClr r="0" g="0" b="0"/>
        </a:lnRef>
        <a:fillRef idx="1">
          <a:scrgbClr r="0" g="0" b="0"/>
        </a:fillRef>
        <a:effectRef idx="0">
          <a:scrgbClr r="0" g="0" b="0"/>
        </a:effectRef>
        <a:fontRef idx="minor"/>
      </dsp:style>
    </dsp:sp>
    <dsp:sp modelId="{C4442255-4E13-47F4-9EDF-10E488973CE0}">
      <dsp:nvSpPr>
        <dsp:cNvPr id="0" name=""/>
        <dsp:cNvSpPr/>
      </dsp:nvSpPr>
      <dsp:spPr>
        <a:xfrm>
          <a:off x="4329282" y="1299540"/>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Digitec </a:t>
          </a:r>
        </a:p>
      </dsp:txBody>
      <dsp:txXfrm>
        <a:off x="4329282" y="1299540"/>
        <a:ext cx="2200929" cy="405254"/>
      </dsp:txXfrm>
    </dsp:sp>
    <dsp:sp modelId="{83CB4D50-A8B1-402F-85BA-E3BB5C638773}">
      <dsp:nvSpPr>
        <dsp:cNvPr id="0" name=""/>
        <dsp:cNvSpPr/>
      </dsp:nvSpPr>
      <dsp:spPr>
        <a:xfrm>
          <a:off x="4163620" y="1820494"/>
          <a:ext cx="173854" cy="173854"/>
        </a:xfrm>
        <a:prstGeom prst="rect">
          <a:avLst/>
        </a:prstGeom>
        <a:solidFill>
          <a:schemeClr val="lt1">
            <a:hueOff val="0"/>
            <a:satOff val="0"/>
            <a:lumOff val="0"/>
            <a:alphaOff val="0"/>
          </a:schemeClr>
        </a:solidFill>
        <a:ln w="19050" cap="flat" cmpd="sng" algn="ctr">
          <a:solidFill>
            <a:schemeClr val="accent3">
              <a:hueOff val="4754670"/>
              <a:satOff val="18945"/>
              <a:lumOff val="-13869"/>
              <a:alphaOff val="0"/>
            </a:schemeClr>
          </a:solidFill>
          <a:prstDash val="solid"/>
        </a:ln>
        <a:effectLst/>
      </dsp:spPr>
      <dsp:style>
        <a:lnRef idx="2">
          <a:scrgbClr r="0" g="0" b="0"/>
        </a:lnRef>
        <a:fillRef idx="1">
          <a:scrgbClr r="0" g="0" b="0"/>
        </a:fillRef>
        <a:effectRef idx="0">
          <a:scrgbClr r="0" g="0" b="0"/>
        </a:effectRef>
        <a:fontRef idx="minor"/>
      </dsp:style>
    </dsp:sp>
    <dsp:sp modelId="{D1167B35-EA97-487A-98A9-19637BCBC269}">
      <dsp:nvSpPr>
        <dsp:cNvPr id="0" name=""/>
        <dsp:cNvSpPr/>
      </dsp:nvSpPr>
      <dsp:spPr>
        <a:xfrm>
          <a:off x="4329282" y="1704794"/>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a:latin typeface="Arial" pitchFamily="34" charset="0"/>
              <a:cs typeface="Arial" pitchFamily="34" charset="0"/>
            </a:rPr>
            <a:t>Ecuambiente Consulting </a:t>
          </a:r>
        </a:p>
      </dsp:txBody>
      <dsp:txXfrm>
        <a:off x="4329282" y="1704794"/>
        <a:ext cx="2200929" cy="405254"/>
      </dsp:txXfrm>
    </dsp:sp>
    <dsp:sp modelId="{4028FE6E-A67B-4AD3-87BD-2AD2B69AB35B}">
      <dsp:nvSpPr>
        <dsp:cNvPr id="0" name=""/>
        <dsp:cNvSpPr/>
      </dsp:nvSpPr>
      <dsp:spPr>
        <a:xfrm>
          <a:off x="4163620" y="2225748"/>
          <a:ext cx="173854" cy="173854"/>
        </a:xfrm>
        <a:prstGeom prst="rect">
          <a:avLst/>
        </a:prstGeom>
        <a:solidFill>
          <a:schemeClr val="lt1">
            <a:hueOff val="0"/>
            <a:satOff val="0"/>
            <a:lumOff val="0"/>
            <a:alphaOff val="0"/>
          </a:schemeClr>
        </a:solidFill>
        <a:ln w="19050" cap="flat" cmpd="sng" algn="ctr">
          <a:solidFill>
            <a:schemeClr val="accent3">
              <a:hueOff val="5150893"/>
              <a:satOff val="20524"/>
              <a:lumOff val="-15025"/>
              <a:alphaOff val="0"/>
            </a:schemeClr>
          </a:solidFill>
          <a:prstDash val="solid"/>
        </a:ln>
        <a:effectLst/>
      </dsp:spPr>
      <dsp:style>
        <a:lnRef idx="2">
          <a:scrgbClr r="0" g="0" b="0"/>
        </a:lnRef>
        <a:fillRef idx="1">
          <a:scrgbClr r="0" g="0" b="0"/>
        </a:fillRef>
        <a:effectRef idx="0">
          <a:scrgbClr r="0" g="0" b="0"/>
        </a:effectRef>
        <a:fontRef idx="minor"/>
      </dsp:style>
    </dsp:sp>
    <dsp:sp modelId="{B2464D4D-BCDD-45D3-B19F-565FF95C90C1}">
      <dsp:nvSpPr>
        <dsp:cNvPr id="0" name=""/>
        <dsp:cNvSpPr/>
      </dsp:nvSpPr>
      <dsp:spPr>
        <a:xfrm>
          <a:off x="4329282" y="2110048"/>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Constructora Villacrez Andrade</a:t>
          </a:r>
        </a:p>
      </dsp:txBody>
      <dsp:txXfrm>
        <a:off x="4329282" y="2110048"/>
        <a:ext cx="2200929" cy="405254"/>
      </dsp:txXfrm>
    </dsp:sp>
    <dsp:sp modelId="{091ECE78-200A-4BB9-A0B5-D5FDFC96557F}">
      <dsp:nvSpPr>
        <dsp:cNvPr id="0" name=""/>
        <dsp:cNvSpPr/>
      </dsp:nvSpPr>
      <dsp:spPr>
        <a:xfrm>
          <a:off x="4163620" y="2631002"/>
          <a:ext cx="173854" cy="173854"/>
        </a:xfrm>
        <a:prstGeom prst="rect">
          <a:avLst/>
        </a:prstGeom>
        <a:solidFill>
          <a:schemeClr val="lt1">
            <a:hueOff val="0"/>
            <a:satOff val="0"/>
            <a:lumOff val="0"/>
            <a:alphaOff val="0"/>
          </a:schemeClr>
        </a:solidFill>
        <a:ln w="19050" cap="flat" cmpd="sng" algn="ctr">
          <a:solidFill>
            <a:schemeClr val="accent3">
              <a:hueOff val="5547115"/>
              <a:satOff val="22103"/>
              <a:lumOff val="-16181"/>
              <a:alphaOff val="0"/>
            </a:schemeClr>
          </a:solidFill>
          <a:prstDash val="solid"/>
        </a:ln>
        <a:effectLst/>
      </dsp:spPr>
      <dsp:style>
        <a:lnRef idx="2">
          <a:scrgbClr r="0" g="0" b="0"/>
        </a:lnRef>
        <a:fillRef idx="1">
          <a:scrgbClr r="0" g="0" b="0"/>
        </a:fillRef>
        <a:effectRef idx="0">
          <a:scrgbClr r="0" g="0" b="0"/>
        </a:effectRef>
        <a:fontRef idx="minor"/>
      </dsp:style>
    </dsp:sp>
    <dsp:sp modelId="{E309C433-9C6D-4CDA-A82D-86615EA9D148}">
      <dsp:nvSpPr>
        <dsp:cNvPr id="0" name=""/>
        <dsp:cNvSpPr/>
      </dsp:nvSpPr>
      <dsp:spPr>
        <a:xfrm>
          <a:off x="4329282" y="2515302"/>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Pgs Onshore</a:t>
          </a:r>
        </a:p>
      </dsp:txBody>
      <dsp:txXfrm>
        <a:off x="4329282" y="2515302"/>
        <a:ext cx="2200929" cy="405254"/>
      </dsp:txXfrm>
    </dsp:sp>
    <dsp:sp modelId="{99633CA2-6677-4ADE-9776-D9A1370AFE3B}">
      <dsp:nvSpPr>
        <dsp:cNvPr id="0" name=""/>
        <dsp:cNvSpPr/>
      </dsp:nvSpPr>
      <dsp:spPr>
        <a:xfrm>
          <a:off x="4163620" y="3036257"/>
          <a:ext cx="173854" cy="173854"/>
        </a:xfrm>
        <a:prstGeom prst="rect">
          <a:avLst/>
        </a:prstGeom>
        <a:solidFill>
          <a:schemeClr val="lt1">
            <a:hueOff val="0"/>
            <a:satOff val="0"/>
            <a:lumOff val="0"/>
            <a:alphaOff val="0"/>
          </a:schemeClr>
        </a:solidFill>
        <a:ln w="19050" cap="flat" cmpd="sng" algn="ctr">
          <a:solidFill>
            <a:schemeClr val="accent3">
              <a:hueOff val="5943338"/>
              <a:satOff val="23682"/>
              <a:lumOff val="-17337"/>
              <a:alphaOff val="0"/>
            </a:schemeClr>
          </a:solidFill>
          <a:prstDash val="solid"/>
        </a:ln>
        <a:effectLst/>
      </dsp:spPr>
      <dsp:style>
        <a:lnRef idx="2">
          <a:scrgbClr r="0" g="0" b="0"/>
        </a:lnRef>
        <a:fillRef idx="1">
          <a:scrgbClr r="0" g="0" b="0"/>
        </a:fillRef>
        <a:effectRef idx="0">
          <a:scrgbClr r="0" g="0" b="0"/>
        </a:effectRef>
        <a:fontRef idx="minor"/>
      </dsp:style>
    </dsp:sp>
    <dsp:sp modelId="{4AF541D6-1A7C-4F39-86C4-DEBEC5E38974}">
      <dsp:nvSpPr>
        <dsp:cNvPr id="0" name=""/>
        <dsp:cNvSpPr/>
      </dsp:nvSpPr>
      <dsp:spPr>
        <a:xfrm>
          <a:off x="4329282" y="2920557"/>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Pts Ecuador </a:t>
          </a:r>
        </a:p>
      </dsp:txBody>
      <dsp:txXfrm>
        <a:off x="4329282" y="2920557"/>
        <a:ext cx="2200929" cy="405254"/>
      </dsp:txXfrm>
    </dsp:sp>
    <dsp:sp modelId="{B80218CF-7AAF-49D5-8EC3-1E380F1D9AA2}">
      <dsp:nvSpPr>
        <dsp:cNvPr id="0" name=""/>
        <dsp:cNvSpPr/>
      </dsp:nvSpPr>
      <dsp:spPr>
        <a:xfrm>
          <a:off x="4163620" y="3441511"/>
          <a:ext cx="173854" cy="173854"/>
        </a:xfrm>
        <a:prstGeom prst="rect">
          <a:avLst/>
        </a:prstGeom>
        <a:solidFill>
          <a:schemeClr val="lt1">
            <a:hueOff val="0"/>
            <a:satOff val="0"/>
            <a:lumOff val="0"/>
            <a:alphaOff val="0"/>
          </a:schemeClr>
        </a:solidFill>
        <a:ln w="19050" cap="flat" cmpd="sng" algn="ctr">
          <a:solidFill>
            <a:schemeClr val="accent3">
              <a:hueOff val="6339560"/>
              <a:satOff val="25261"/>
              <a:lumOff val="-18493"/>
              <a:alphaOff val="0"/>
            </a:schemeClr>
          </a:solidFill>
          <a:prstDash val="solid"/>
        </a:ln>
        <a:effectLst/>
      </dsp:spPr>
      <dsp:style>
        <a:lnRef idx="2">
          <a:scrgbClr r="0" g="0" b="0"/>
        </a:lnRef>
        <a:fillRef idx="1">
          <a:scrgbClr r="0" g="0" b="0"/>
        </a:fillRef>
        <a:effectRef idx="0">
          <a:scrgbClr r="0" g="0" b="0"/>
        </a:effectRef>
        <a:fontRef idx="minor"/>
      </dsp:style>
    </dsp:sp>
    <dsp:sp modelId="{EADF9B3B-5586-40EF-B32C-2526BED57478}">
      <dsp:nvSpPr>
        <dsp:cNvPr id="0" name=""/>
        <dsp:cNvSpPr/>
      </dsp:nvSpPr>
      <dsp:spPr>
        <a:xfrm>
          <a:off x="4329282" y="3325811"/>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Ricthisarm </a:t>
          </a:r>
        </a:p>
      </dsp:txBody>
      <dsp:txXfrm>
        <a:off x="4329282" y="3325811"/>
        <a:ext cx="2200929" cy="405254"/>
      </dsp:txXfrm>
    </dsp:sp>
    <dsp:sp modelId="{973CA96A-4DDE-4331-B308-FEC4ECE0A498}">
      <dsp:nvSpPr>
        <dsp:cNvPr id="0" name=""/>
        <dsp:cNvSpPr/>
      </dsp:nvSpPr>
      <dsp:spPr>
        <a:xfrm>
          <a:off x="4163620" y="3846765"/>
          <a:ext cx="173854" cy="173854"/>
        </a:xfrm>
        <a:prstGeom prst="rect">
          <a:avLst/>
        </a:prstGeom>
        <a:solidFill>
          <a:schemeClr val="lt1">
            <a:hueOff val="0"/>
            <a:satOff val="0"/>
            <a:lumOff val="0"/>
            <a:alphaOff val="0"/>
          </a:schemeClr>
        </a:solidFill>
        <a:ln w="19050" cap="flat" cmpd="sng" algn="ctr">
          <a:solidFill>
            <a:schemeClr val="accent3">
              <a:hueOff val="6735783"/>
              <a:satOff val="26839"/>
              <a:lumOff val="-19648"/>
              <a:alphaOff val="0"/>
            </a:schemeClr>
          </a:solidFill>
          <a:prstDash val="solid"/>
        </a:ln>
        <a:effectLst/>
      </dsp:spPr>
      <dsp:style>
        <a:lnRef idx="2">
          <a:scrgbClr r="0" g="0" b="0"/>
        </a:lnRef>
        <a:fillRef idx="1">
          <a:scrgbClr r="0" g="0" b="0"/>
        </a:fillRef>
        <a:effectRef idx="0">
          <a:scrgbClr r="0" g="0" b="0"/>
        </a:effectRef>
        <a:fontRef idx="minor"/>
      </dsp:style>
    </dsp:sp>
    <dsp:sp modelId="{F9022AC3-56FE-48F9-ACEC-744CE0235CA0}">
      <dsp:nvSpPr>
        <dsp:cNvPr id="0" name=""/>
        <dsp:cNvSpPr/>
      </dsp:nvSpPr>
      <dsp:spPr>
        <a:xfrm>
          <a:off x="4329282" y="3731065"/>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latin typeface="Arial" pitchFamily="34" charset="0"/>
              <a:cs typeface="Arial" pitchFamily="34" charset="0"/>
            </a:rPr>
            <a:t>Iasa CAterpillar </a:t>
          </a:r>
        </a:p>
      </dsp:txBody>
      <dsp:txXfrm>
        <a:off x="4329282" y="3731065"/>
        <a:ext cx="2200929" cy="405254"/>
      </dsp:txXfrm>
    </dsp:sp>
    <dsp:sp modelId="{9871B0BB-0FC9-4113-9BD3-25B1F2EF4F21}">
      <dsp:nvSpPr>
        <dsp:cNvPr id="0" name=""/>
        <dsp:cNvSpPr/>
      </dsp:nvSpPr>
      <dsp:spPr>
        <a:xfrm>
          <a:off x="4163620" y="4252019"/>
          <a:ext cx="173854" cy="173854"/>
        </a:xfrm>
        <a:prstGeom prst="rect">
          <a:avLst/>
        </a:prstGeom>
        <a:solidFill>
          <a:schemeClr val="lt1">
            <a:hueOff val="0"/>
            <a:satOff val="0"/>
            <a:lumOff val="0"/>
            <a:alphaOff val="0"/>
          </a:schemeClr>
        </a:solidFill>
        <a:ln w="19050" cap="flat" cmpd="sng" algn="ctr">
          <a:solidFill>
            <a:schemeClr val="accent3">
              <a:hueOff val="7132006"/>
              <a:satOff val="28418"/>
              <a:lumOff val="-20804"/>
              <a:alphaOff val="0"/>
            </a:schemeClr>
          </a:solidFill>
          <a:prstDash val="solid"/>
        </a:ln>
        <a:effectLst/>
      </dsp:spPr>
      <dsp:style>
        <a:lnRef idx="2">
          <a:scrgbClr r="0" g="0" b="0"/>
        </a:lnRef>
        <a:fillRef idx="1">
          <a:scrgbClr r="0" g="0" b="0"/>
        </a:fillRef>
        <a:effectRef idx="0">
          <a:scrgbClr r="0" g="0" b="0"/>
        </a:effectRef>
        <a:fontRef idx="minor"/>
      </dsp:style>
    </dsp:sp>
    <dsp:sp modelId="{D555131D-A75E-44F8-8CF0-99095219F8E5}">
      <dsp:nvSpPr>
        <dsp:cNvPr id="0" name=""/>
        <dsp:cNvSpPr/>
      </dsp:nvSpPr>
      <dsp:spPr>
        <a:xfrm>
          <a:off x="4329282" y="4136319"/>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a:latin typeface="Arial" pitchFamily="34" charset="0"/>
              <a:cs typeface="Arial" pitchFamily="34" charset="0"/>
            </a:rPr>
            <a:t>Weatherford</a:t>
          </a:r>
          <a:endParaRPr lang="es-EC" sz="1400" kern="1200">
            <a:latin typeface="Arial" pitchFamily="34" charset="0"/>
            <a:cs typeface="Arial" pitchFamily="34" charset="0"/>
          </a:endParaRPr>
        </a:p>
      </dsp:txBody>
      <dsp:txXfrm>
        <a:off x="4329282" y="4136319"/>
        <a:ext cx="2200929" cy="405254"/>
      </dsp:txXfrm>
    </dsp:sp>
    <dsp:sp modelId="{15CD394F-8D13-49EF-9CDC-3E6D794EB8F9}">
      <dsp:nvSpPr>
        <dsp:cNvPr id="0" name=""/>
        <dsp:cNvSpPr/>
      </dsp:nvSpPr>
      <dsp:spPr>
        <a:xfrm>
          <a:off x="4163620" y="4657273"/>
          <a:ext cx="173854" cy="173854"/>
        </a:xfrm>
        <a:prstGeom prst="rect">
          <a:avLst/>
        </a:prstGeom>
        <a:solidFill>
          <a:schemeClr val="lt1">
            <a:hueOff val="0"/>
            <a:satOff val="0"/>
            <a:lumOff val="0"/>
            <a:alphaOff val="0"/>
          </a:schemeClr>
        </a:solidFill>
        <a:ln w="19050" cap="flat" cmpd="sng" algn="ctr">
          <a:solidFill>
            <a:schemeClr val="accent3">
              <a:hueOff val="7528228"/>
              <a:satOff val="29997"/>
              <a:lumOff val="-21960"/>
              <a:alphaOff val="0"/>
            </a:schemeClr>
          </a:solidFill>
          <a:prstDash val="solid"/>
        </a:ln>
        <a:effectLst/>
      </dsp:spPr>
      <dsp:style>
        <a:lnRef idx="2">
          <a:scrgbClr r="0" g="0" b="0"/>
        </a:lnRef>
        <a:fillRef idx="1">
          <a:scrgbClr r="0" g="0" b="0"/>
        </a:fillRef>
        <a:effectRef idx="0">
          <a:scrgbClr r="0" g="0" b="0"/>
        </a:effectRef>
        <a:fontRef idx="minor"/>
      </dsp:style>
    </dsp:sp>
    <dsp:sp modelId="{DBA541FE-4836-4F74-B12F-E7E4755A5736}">
      <dsp:nvSpPr>
        <dsp:cNvPr id="0" name=""/>
        <dsp:cNvSpPr/>
      </dsp:nvSpPr>
      <dsp:spPr>
        <a:xfrm>
          <a:off x="4329282" y="4541573"/>
          <a:ext cx="2200929" cy="40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a:latin typeface="Arial" pitchFamily="34" charset="0"/>
              <a:cs typeface="Arial" pitchFamily="34" charset="0"/>
            </a:rPr>
            <a:t>Servicios Tecnicos Industriales</a:t>
          </a:r>
          <a:endParaRPr lang="es-EC" sz="1400" kern="1200">
            <a:latin typeface="Arial" pitchFamily="34" charset="0"/>
            <a:cs typeface="Arial" pitchFamily="34" charset="0"/>
          </a:endParaRPr>
        </a:p>
      </dsp:txBody>
      <dsp:txXfrm>
        <a:off x="4329282" y="4541573"/>
        <a:ext cx="2200929" cy="405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1EAF3-80CC-44E3-B7A7-4B2F9DB9F196}">
      <dsp:nvSpPr>
        <dsp:cNvPr id="0" name=""/>
        <dsp:cNvSpPr/>
      </dsp:nvSpPr>
      <dsp:spPr>
        <a:xfrm>
          <a:off x="2591" y="220583"/>
          <a:ext cx="2526244" cy="1010497"/>
        </a:xfrm>
        <a:prstGeom prst="rect">
          <a:avLst/>
        </a:prstGeom>
        <a:solidFill>
          <a:schemeClr val="accent2">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a:latin typeface="Arial" pitchFamily="34" charset="0"/>
              <a:cs typeface="Arial" pitchFamily="34" charset="0"/>
            </a:rPr>
            <a:t>Petroleras</a:t>
          </a:r>
        </a:p>
      </dsp:txBody>
      <dsp:txXfrm>
        <a:off x="2591" y="220583"/>
        <a:ext cx="2526244" cy="1010497"/>
      </dsp:txXfrm>
    </dsp:sp>
    <dsp:sp modelId="{026EC815-6E2F-448C-BD33-5701D8240360}">
      <dsp:nvSpPr>
        <dsp:cNvPr id="0" name=""/>
        <dsp:cNvSpPr/>
      </dsp:nvSpPr>
      <dsp:spPr>
        <a:xfrm>
          <a:off x="2591" y="1231081"/>
          <a:ext cx="2526244" cy="3300862"/>
        </a:xfrm>
        <a:prstGeom prst="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err="1">
              <a:latin typeface="Arial" pitchFamily="34" charset="0"/>
              <a:cs typeface="Arial" pitchFamily="34" charset="0"/>
            </a:rPr>
            <a:t>Petroamazonas</a:t>
          </a:r>
          <a:r>
            <a:rPr lang="es-EC" sz="1600" kern="1200" dirty="0">
              <a:latin typeface="Arial" pitchFamily="34" charset="0"/>
              <a:cs typeface="Arial" pitchFamily="34" charset="0"/>
            </a:rPr>
            <a:t> EP</a:t>
          </a:r>
        </a:p>
        <a:p>
          <a:pPr marL="171450" lvl="1" indent="-171450" algn="l" defTabSz="711200">
            <a:lnSpc>
              <a:spcPct val="90000"/>
            </a:lnSpc>
            <a:spcBef>
              <a:spcPct val="0"/>
            </a:spcBef>
            <a:spcAft>
              <a:spcPct val="15000"/>
            </a:spcAft>
            <a:buChar char="••"/>
          </a:pPr>
          <a:r>
            <a:rPr lang="es-EC" sz="1600" kern="1200" dirty="0">
              <a:latin typeface="Arial" pitchFamily="34" charset="0"/>
              <a:cs typeface="Arial" pitchFamily="34" charset="0"/>
            </a:rPr>
            <a:t>Repsol  -Consorcio Petrolero Bloque 16 </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Repsol- Bloque Tivacuno</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AndesPetroleum</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Petrosud Petroriva</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Petrobell</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Enap Sipec</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Oleoductos Crudos Pesado</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Tecpetrol</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Schlumberger</a:t>
          </a:r>
        </a:p>
      </dsp:txBody>
      <dsp:txXfrm>
        <a:off x="2591" y="1231081"/>
        <a:ext cx="2526244" cy="3300862"/>
      </dsp:txXfrm>
    </dsp:sp>
    <dsp:sp modelId="{6BF33578-09ED-46C9-82B5-54AC2A225A8E}">
      <dsp:nvSpPr>
        <dsp:cNvPr id="0" name=""/>
        <dsp:cNvSpPr/>
      </dsp:nvSpPr>
      <dsp:spPr>
        <a:xfrm>
          <a:off x="2882509" y="220583"/>
          <a:ext cx="2526244" cy="1010497"/>
        </a:xfrm>
        <a:prstGeom prst="rect">
          <a:avLst/>
        </a:prstGeom>
        <a:solidFill>
          <a:schemeClr val="accent2">
            <a:hueOff val="-3764114"/>
            <a:satOff val="-14998"/>
            <a:lumOff val="10980"/>
            <a:alphaOff val="0"/>
          </a:schemeClr>
        </a:solidFill>
        <a:ln w="10000" cap="flat" cmpd="sng" algn="ctr">
          <a:solidFill>
            <a:schemeClr val="accent2">
              <a:hueOff val="-3764114"/>
              <a:satOff val="-14998"/>
              <a:lumOff val="1098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a:latin typeface="Arial" pitchFamily="34" charset="0"/>
              <a:cs typeface="Arial" pitchFamily="34" charset="0"/>
            </a:rPr>
            <a:t>Construcción e Ingeniería</a:t>
          </a:r>
        </a:p>
      </dsp:txBody>
      <dsp:txXfrm>
        <a:off x="2882509" y="220583"/>
        <a:ext cx="2526244" cy="1010497"/>
      </dsp:txXfrm>
    </dsp:sp>
    <dsp:sp modelId="{1905B435-95C4-47FD-9D5F-32DB33D7B279}">
      <dsp:nvSpPr>
        <dsp:cNvPr id="0" name=""/>
        <dsp:cNvSpPr/>
      </dsp:nvSpPr>
      <dsp:spPr>
        <a:xfrm>
          <a:off x="2882509" y="1231081"/>
          <a:ext cx="2526244" cy="3300862"/>
        </a:xfrm>
        <a:prstGeom prst="rect">
          <a:avLst/>
        </a:prstGeom>
        <a:solidFill>
          <a:schemeClr val="accent2">
            <a:tint val="40000"/>
            <a:alpha val="90000"/>
            <a:hueOff val="-3912607"/>
            <a:satOff val="-387"/>
            <a:lumOff val="1823"/>
            <a:alphaOff val="0"/>
          </a:schemeClr>
        </a:solidFill>
        <a:ln w="10000" cap="flat" cmpd="sng" algn="ctr">
          <a:solidFill>
            <a:schemeClr val="accent2">
              <a:tint val="40000"/>
              <a:alpha val="90000"/>
              <a:hueOff val="-3912607"/>
              <a:satOff val="-387"/>
              <a:lumOff val="182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SANTOS CMI</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Tecna del Ecuador</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Sertecpet</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Smartpro</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Conspeccime</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PIL</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Caminosca</a:t>
          </a:r>
        </a:p>
        <a:p>
          <a:pPr marL="171450" lvl="1" indent="-171450" algn="l" defTabSz="711200">
            <a:lnSpc>
              <a:spcPct val="90000"/>
            </a:lnSpc>
            <a:spcBef>
              <a:spcPct val="0"/>
            </a:spcBef>
            <a:spcAft>
              <a:spcPct val="15000"/>
            </a:spcAft>
            <a:buChar char="••"/>
          </a:pPr>
          <a:r>
            <a:rPr lang="es-EC" sz="1600" kern="1200">
              <a:latin typeface="Arial" pitchFamily="34" charset="0"/>
              <a:cs typeface="Arial" pitchFamily="34" charset="0"/>
            </a:rPr>
            <a:t>Azul </a:t>
          </a:r>
        </a:p>
      </dsp:txBody>
      <dsp:txXfrm>
        <a:off x="2882509" y="1231081"/>
        <a:ext cx="2526244" cy="3300862"/>
      </dsp:txXfrm>
    </dsp:sp>
    <dsp:sp modelId="{C87F9250-9153-4345-A24A-514F7AFAE88D}">
      <dsp:nvSpPr>
        <dsp:cNvPr id="0" name=""/>
        <dsp:cNvSpPr/>
      </dsp:nvSpPr>
      <dsp:spPr>
        <a:xfrm>
          <a:off x="5762428" y="220583"/>
          <a:ext cx="2526244" cy="1010497"/>
        </a:xfrm>
        <a:prstGeom prst="rect">
          <a:avLst/>
        </a:prstGeom>
        <a:solidFill>
          <a:schemeClr val="accent2">
            <a:hueOff val="-7528228"/>
            <a:satOff val="-29997"/>
            <a:lumOff val="21960"/>
            <a:alphaOff val="0"/>
          </a:schemeClr>
        </a:solidFill>
        <a:ln w="10000" cap="flat" cmpd="sng" algn="ctr">
          <a:solidFill>
            <a:schemeClr val="accent2">
              <a:hueOff val="-7528228"/>
              <a:satOff val="-29997"/>
              <a:lumOff val="2196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a:latin typeface="Arial" pitchFamily="34" charset="0"/>
              <a:cs typeface="Arial" pitchFamily="34" charset="0"/>
            </a:rPr>
            <a:t>Varias Industrias</a:t>
          </a:r>
        </a:p>
      </dsp:txBody>
      <dsp:txXfrm>
        <a:off x="5762428" y="220583"/>
        <a:ext cx="2526244" cy="1010497"/>
      </dsp:txXfrm>
    </dsp:sp>
    <dsp:sp modelId="{62D08A9D-DB7F-47B0-B1F8-A65C26882047}">
      <dsp:nvSpPr>
        <dsp:cNvPr id="0" name=""/>
        <dsp:cNvSpPr/>
      </dsp:nvSpPr>
      <dsp:spPr>
        <a:xfrm>
          <a:off x="5762428" y="1231081"/>
          <a:ext cx="2526244" cy="3300862"/>
        </a:xfrm>
        <a:prstGeom prst="rect">
          <a:avLst/>
        </a:prstGeom>
        <a:solidFill>
          <a:schemeClr val="accent2">
            <a:tint val="40000"/>
            <a:alpha val="90000"/>
            <a:hueOff val="-7825215"/>
            <a:satOff val="-774"/>
            <a:lumOff val="3646"/>
            <a:alphaOff val="0"/>
          </a:schemeClr>
        </a:solidFill>
        <a:ln w="10000" cap="flat" cmpd="sng" algn="ctr">
          <a:solidFill>
            <a:schemeClr val="accent2">
              <a:tint val="40000"/>
              <a:alpha val="90000"/>
              <a:hueOff val="-7825215"/>
              <a:satOff val="-774"/>
              <a:lumOff val="36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b="0" kern="1200">
              <a:latin typeface="Arial" pitchFamily="34" charset="0"/>
              <a:cs typeface="Arial" pitchFamily="34" charset="0"/>
            </a:rPr>
            <a:t>Swissoil </a:t>
          </a:r>
          <a:endParaRPr lang="es-EC" sz="1800" b="0" kern="1200"/>
        </a:p>
        <a:p>
          <a:pPr marL="171450" lvl="1" indent="-171450" algn="l" defTabSz="800100">
            <a:lnSpc>
              <a:spcPct val="90000"/>
            </a:lnSpc>
            <a:spcBef>
              <a:spcPct val="0"/>
            </a:spcBef>
            <a:spcAft>
              <a:spcPct val="15000"/>
            </a:spcAft>
            <a:buChar char="••"/>
          </a:pPr>
          <a:r>
            <a:rPr lang="es-EC" sz="1800" b="0" kern="1200">
              <a:latin typeface="Arial" pitchFamily="34" charset="0"/>
              <a:cs typeface="Arial" pitchFamily="34" charset="0"/>
            </a:rPr>
            <a:t>Refinería Esmeraldas </a:t>
          </a:r>
        </a:p>
        <a:p>
          <a:pPr marL="171450" lvl="1" indent="-171450" algn="l" defTabSz="800100">
            <a:lnSpc>
              <a:spcPct val="90000"/>
            </a:lnSpc>
            <a:spcBef>
              <a:spcPct val="0"/>
            </a:spcBef>
            <a:spcAft>
              <a:spcPct val="15000"/>
            </a:spcAft>
            <a:buChar char="••"/>
          </a:pPr>
          <a:r>
            <a:rPr lang="es-EC" sz="1800" b="0" kern="1200">
              <a:latin typeface="Arial" pitchFamily="34" charset="0"/>
              <a:cs typeface="Arial" pitchFamily="34" charset="0"/>
            </a:rPr>
            <a:t>Refinería Shushufindi </a:t>
          </a:r>
        </a:p>
      </dsp:txBody>
      <dsp:txXfrm>
        <a:off x="5762428" y="1231081"/>
        <a:ext cx="2526244" cy="3300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F2104-695B-442A-BD72-02079ABD2AF8}">
      <dsp:nvSpPr>
        <dsp:cNvPr id="0" name=""/>
        <dsp:cNvSpPr/>
      </dsp:nvSpPr>
      <dsp:spPr>
        <a:xfrm>
          <a:off x="1235" y="500661"/>
          <a:ext cx="1576818" cy="185737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No </a:t>
          </a:r>
          <a:r>
            <a:rPr lang="en-US" sz="1600" kern="1200" dirty="0" err="1" smtClean="0">
              <a:solidFill>
                <a:schemeClr val="tx1"/>
              </a:solidFill>
            </a:rPr>
            <a:t>es</a:t>
          </a:r>
          <a:r>
            <a:rPr lang="en-US" sz="1600" kern="1200" dirty="0" smtClean="0">
              <a:solidFill>
                <a:schemeClr val="tx1"/>
              </a:solidFill>
            </a:rPr>
            <a:t> </a:t>
          </a:r>
          <a:r>
            <a:rPr lang="en-US" sz="1600" kern="1200" dirty="0" err="1" smtClean="0">
              <a:solidFill>
                <a:schemeClr val="tx1"/>
              </a:solidFill>
            </a:rPr>
            <a:t>una</a:t>
          </a:r>
          <a:r>
            <a:rPr lang="en-US" sz="1600" kern="1200" dirty="0" smtClean="0">
              <a:solidFill>
                <a:schemeClr val="tx1"/>
              </a:solidFill>
            </a:rPr>
            <a:t> </a:t>
          </a:r>
          <a:r>
            <a:rPr lang="en-US" sz="1600" kern="1200" dirty="0" err="1" smtClean="0">
              <a:solidFill>
                <a:schemeClr val="tx1"/>
              </a:solidFill>
            </a:rPr>
            <a:t>cifra</a:t>
          </a:r>
          <a:r>
            <a:rPr lang="en-US" sz="1600" kern="1200" dirty="0" smtClean="0">
              <a:solidFill>
                <a:schemeClr val="tx1"/>
              </a:solidFill>
            </a:rPr>
            <a:t> exacta </a:t>
          </a:r>
        </a:p>
        <a:p>
          <a:pPr lvl="0" algn="ctr" defTabSz="711200">
            <a:lnSpc>
              <a:spcPct val="90000"/>
            </a:lnSpc>
            <a:spcBef>
              <a:spcPct val="0"/>
            </a:spcBef>
            <a:spcAft>
              <a:spcPct val="35000"/>
            </a:spcAft>
          </a:pPr>
          <a:r>
            <a:rPr lang="en-US" sz="1600" kern="1200" dirty="0" smtClean="0">
              <a:solidFill>
                <a:schemeClr val="tx1"/>
              </a:solidFill>
            </a:rPr>
            <a:t>No </a:t>
          </a:r>
          <a:r>
            <a:rPr lang="en-US" sz="1600" kern="1200" dirty="0" err="1" smtClean="0">
              <a:solidFill>
                <a:schemeClr val="tx1"/>
              </a:solidFill>
            </a:rPr>
            <a:t>existe</a:t>
          </a:r>
          <a:r>
            <a:rPr lang="en-US" sz="1600" kern="1200" dirty="0" smtClean="0">
              <a:solidFill>
                <a:schemeClr val="tx1"/>
              </a:solidFill>
            </a:rPr>
            <a:t> valor de la </a:t>
          </a:r>
          <a:r>
            <a:rPr lang="en-US" sz="1600" kern="1200" dirty="0" err="1" smtClean="0">
              <a:solidFill>
                <a:schemeClr val="tx1"/>
              </a:solidFill>
            </a:rPr>
            <a:t>empresa</a:t>
          </a:r>
          <a:endParaRPr lang="es-EC" sz="1600" kern="1200" dirty="0">
            <a:solidFill>
              <a:schemeClr val="tx1"/>
            </a:solidFill>
          </a:endParaRPr>
        </a:p>
      </dsp:txBody>
      <dsp:txXfrm>
        <a:off x="47418" y="546844"/>
        <a:ext cx="1484452" cy="1765009"/>
      </dsp:txXfrm>
    </dsp:sp>
    <dsp:sp modelId="{322611BE-C303-4571-B541-C7F24AA3CD78}">
      <dsp:nvSpPr>
        <dsp:cNvPr id="0" name=""/>
        <dsp:cNvSpPr/>
      </dsp:nvSpPr>
      <dsp:spPr>
        <a:xfrm>
          <a:off x="1887617" y="1045491"/>
          <a:ext cx="656272" cy="76771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1"/>
            </a:solidFill>
          </a:endParaRPr>
        </a:p>
      </dsp:txBody>
      <dsp:txXfrm>
        <a:off x="1887617" y="1199034"/>
        <a:ext cx="459390" cy="460629"/>
      </dsp:txXfrm>
    </dsp:sp>
    <dsp:sp modelId="{74F74452-0D9A-4C96-B032-D67C1B9A18A2}">
      <dsp:nvSpPr>
        <dsp:cNvPr id="0" name=""/>
        <dsp:cNvSpPr/>
      </dsp:nvSpPr>
      <dsp:spPr>
        <a:xfrm>
          <a:off x="2816304" y="500661"/>
          <a:ext cx="1548215" cy="1857375"/>
        </a:xfrm>
        <a:prstGeom prst="roundRect">
          <a:avLst>
            <a:gd name="adj" fmla="val 10000"/>
          </a:avLst>
        </a:prstGeom>
        <a:solidFill>
          <a:schemeClr val="accent3">
            <a:hueOff val="3764114"/>
            <a:satOff val="14998"/>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rPr>
            <a:t>Valor es  sola una posibilidad</a:t>
          </a:r>
          <a:endParaRPr lang="es-EC" sz="1600" kern="1200" dirty="0">
            <a:solidFill>
              <a:schemeClr val="tx1"/>
            </a:solidFill>
          </a:endParaRPr>
        </a:p>
      </dsp:txBody>
      <dsp:txXfrm>
        <a:off x="2861650" y="546007"/>
        <a:ext cx="1457523" cy="1766683"/>
      </dsp:txXfrm>
    </dsp:sp>
    <dsp:sp modelId="{CDD05828-925A-4D2D-B38E-A020D67C6594}">
      <dsp:nvSpPr>
        <dsp:cNvPr id="0" name=""/>
        <dsp:cNvSpPr/>
      </dsp:nvSpPr>
      <dsp:spPr>
        <a:xfrm>
          <a:off x="4674082" y="1045491"/>
          <a:ext cx="656272" cy="767715"/>
        </a:xfrm>
        <a:prstGeom prst="rightArrow">
          <a:avLst>
            <a:gd name="adj1" fmla="val 60000"/>
            <a:gd name="adj2" fmla="val 50000"/>
          </a:avLst>
        </a:prstGeom>
        <a:solidFill>
          <a:schemeClr val="accent3">
            <a:hueOff val="7528228"/>
            <a:satOff val="29997"/>
            <a:lumOff val="-21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1"/>
            </a:solidFill>
          </a:endParaRPr>
        </a:p>
      </dsp:txBody>
      <dsp:txXfrm>
        <a:off x="4674082" y="1199034"/>
        <a:ext cx="459390" cy="460629"/>
      </dsp:txXfrm>
    </dsp:sp>
    <dsp:sp modelId="{2C44965C-5692-4EBC-8989-BC3487BA7BAC}">
      <dsp:nvSpPr>
        <dsp:cNvPr id="0" name=""/>
        <dsp:cNvSpPr/>
      </dsp:nvSpPr>
      <dsp:spPr>
        <a:xfrm>
          <a:off x="5602770" y="500661"/>
          <a:ext cx="2015995" cy="1857375"/>
        </a:xfrm>
        <a:prstGeom prst="roundRect">
          <a:avLst>
            <a:gd name="adj" fmla="val 10000"/>
          </a:avLst>
        </a:prstGeom>
        <a:solidFill>
          <a:schemeClr val="accent3">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rPr>
            <a:t>En una transacción el precio es una realidad</a:t>
          </a:r>
          <a:endParaRPr lang="es-EC" sz="1600" kern="1200" dirty="0">
            <a:solidFill>
              <a:schemeClr val="tx1"/>
            </a:solidFill>
          </a:endParaRPr>
        </a:p>
      </dsp:txBody>
      <dsp:txXfrm>
        <a:off x="5657171" y="555062"/>
        <a:ext cx="1907193" cy="17485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F4556-B3E0-40EF-B520-E9CD5F858187}">
      <dsp:nvSpPr>
        <dsp:cNvPr id="0" name=""/>
        <dsp:cNvSpPr/>
      </dsp:nvSpPr>
      <dsp:spPr>
        <a:xfrm>
          <a:off x="1255776" y="0"/>
          <a:ext cx="1591056" cy="883920"/>
        </a:xfrm>
        <a:prstGeom prst="roundRect">
          <a:avLst>
            <a:gd name="adj" fmla="val 10000"/>
          </a:avLst>
        </a:prstGeom>
        <a:solidFill>
          <a:srgbClr val="D2A000">
            <a:alpha val="90000"/>
          </a:srgb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smtClean="0"/>
            <a:t>PRECIO </a:t>
          </a:r>
          <a:endParaRPr lang="es-EC" sz="2800" kern="1200" dirty="0"/>
        </a:p>
      </dsp:txBody>
      <dsp:txXfrm>
        <a:off x="1281665" y="25889"/>
        <a:ext cx="1539278" cy="832142"/>
      </dsp:txXfrm>
    </dsp:sp>
    <dsp:sp modelId="{694AE560-0F37-49B9-8B8F-DD6AD8E985C4}">
      <dsp:nvSpPr>
        <dsp:cNvPr id="0" name=""/>
        <dsp:cNvSpPr/>
      </dsp:nvSpPr>
      <dsp:spPr>
        <a:xfrm>
          <a:off x="3553968" y="0"/>
          <a:ext cx="1591056" cy="883920"/>
        </a:xfrm>
        <a:prstGeom prst="roundRect">
          <a:avLst>
            <a:gd name="adj" fmla="val 10000"/>
          </a:avLst>
        </a:prstGeom>
        <a:solidFill>
          <a:srgbClr val="D2A000">
            <a:alpha val="90000"/>
          </a:srgbClr>
        </a:solidFill>
        <a:ln w="19050" cap="flat" cmpd="sng" algn="ctr">
          <a:solidFill>
            <a:schemeClr val="accent2">
              <a:tint val="40000"/>
              <a:alpha val="90000"/>
              <a:hueOff val="-2608405"/>
              <a:satOff val="-258"/>
              <a:lumOff val="1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VALOR </a:t>
          </a:r>
          <a:endParaRPr lang="es-EC" sz="2800" kern="1200" dirty="0"/>
        </a:p>
      </dsp:txBody>
      <dsp:txXfrm>
        <a:off x="3579857" y="25889"/>
        <a:ext cx="1539278" cy="832142"/>
      </dsp:txXfrm>
    </dsp:sp>
    <dsp:sp modelId="{0C05DB56-CE36-415C-A16B-840AFA6DD18D}">
      <dsp:nvSpPr>
        <dsp:cNvPr id="0" name=""/>
        <dsp:cNvSpPr/>
      </dsp:nvSpPr>
      <dsp:spPr>
        <a:xfrm>
          <a:off x="2868930" y="3756660"/>
          <a:ext cx="662940" cy="662940"/>
        </a:xfrm>
        <a:prstGeom prst="triangle">
          <a:avLst/>
        </a:prstGeom>
        <a:solidFill>
          <a:schemeClr val="accent2">
            <a:tint val="40000"/>
            <a:alpha val="90000"/>
            <a:hueOff val="-5216810"/>
            <a:satOff val="-516"/>
            <a:lumOff val="2431"/>
            <a:alphaOff val="0"/>
          </a:schemeClr>
        </a:solidFill>
        <a:ln w="19050" cap="flat" cmpd="sng" algn="ctr">
          <a:solidFill>
            <a:schemeClr val="accent2">
              <a:tint val="40000"/>
              <a:alpha val="90000"/>
              <a:hueOff val="-5216810"/>
              <a:satOff val="-516"/>
              <a:lumOff val="2431"/>
              <a:alphaOff val="0"/>
            </a:schemeClr>
          </a:solidFill>
          <a:prstDash val="solid"/>
        </a:ln>
        <a:effectLst/>
      </dsp:spPr>
      <dsp:style>
        <a:lnRef idx="2">
          <a:scrgbClr r="0" g="0" b="0"/>
        </a:lnRef>
        <a:fillRef idx="1">
          <a:scrgbClr r="0" g="0" b="0"/>
        </a:fillRef>
        <a:effectRef idx="0">
          <a:scrgbClr r="0" g="0" b="0"/>
        </a:effectRef>
        <a:fontRef idx="minor"/>
      </dsp:style>
    </dsp:sp>
    <dsp:sp modelId="{CACEAD16-DA39-44A7-8389-A84672ED850C}">
      <dsp:nvSpPr>
        <dsp:cNvPr id="0" name=""/>
        <dsp:cNvSpPr/>
      </dsp:nvSpPr>
      <dsp:spPr>
        <a:xfrm rot="240000">
          <a:off x="1210972" y="3472582"/>
          <a:ext cx="3978854" cy="278228"/>
        </a:xfrm>
        <a:prstGeom prst="rect">
          <a:avLst/>
        </a:prstGeom>
        <a:solidFill>
          <a:schemeClr val="accent2">
            <a:tint val="40000"/>
            <a:alpha val="90000"/>
            <a:hueOff val="-7825215"/>
            <a:satOff val="-774"/>
            <a:lumOff val="3646"/>
            <a:alphaOff val="0"/>
          </a:schemeClr>
        </a:solidFill>
        <a:ln w="19050" cap="flat" cmpd="sng" algn="ctr">
          <a:solidFill>
            <a:schemeClr val="accent2">
              <a:tint val="40000"/>
              <a:alpha val="90000"/>
              <a:hueOff val="-7825215"/>
              <a:satOff val="-774"/>
              <a:lumOff val="3646"/>
              <a:alphaOff val="0"/>
            </a:schemeClr>
          </a:solidFill>
          <a:prstDash val="solid"/>
        </a:ln>
        <a:effectLst/>
      </dsp:spPr>
      <dsp:style>
        <a:lnRef idx="2">
          <a:scrgbClr r="0" g="0" b="0"/>
        </a:lnRef>
        <a:fillRef idx="1">
          <a:scrgbClr r="0" g="0" b="0"/>
        </a:fillRef>
        <a:effectRef idx="0">
          <a:scrgbClr r="0" g="0" b="0"/>
        </a:effectRef>
        <a:fontRef idx="minor"/>
      </dsp:style>
    </dsp:sp>
    <dsp:sp modelId="{7E40EC94-68BA-4BB3-86B9-164409F745BB}">
      <dsp:nvSpPr>
        <dsp:cNvPr id="0" name=""/>
        <dsp:cNvSpPr/>
      </dsp:nvSpPr>
      <dsp:spPr>
        <a:xfrm rot="240000">
          <a:off x="3500992" y="2244589"/>
          <a:ext cx="1785398" cy="138004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Es una cantidad que se obtiene realizando un procedimiento más o menos técnico fundamentado en datos contratables y objetivos. </a:t>
          </a:r>
          <a:endParaRPr lang="es-EC" sz="1200" kern="1200" dirty="0">
            <a:solidFill>
              <a:schemeClr val="tx1"/>
            </a:solidFill>
          </a:endParaRPr>
        </a:p>
      </dsp:txBody>
      <dsp:txXfrm>
        <a:off x="3568360" y="2311957"/>
        <a:ext cx="1650662" cy="1245313"/>
      </dsp:txXfrm>
    </dsp:sp>
    <dsp:sp modelId="{64700197-99D5-49B1-B63B-B88771BE268C}">
      <dsp:nvSpPr>
        <dsp:cNvPr id="0" name=""/>
        <dsp:cNvSpPr/>
      </dsp:nvSpPr>
      <dsp:spPr>
        <a:xfrm rot="240000">
          <a:off x="3663195" y="1012036"/>
          <a:ext cx="1637777" cy="1161428"/>
        </a:xfrm>
        <a:prstGeom prst="roundRect">
          <a:avLst/>
        </a:prstGeom>
        <a:solidFill>
          <a:schemeClr val="accent2">
            <a:hueOff val="-3764114"/>
            <a:satOff val="-14998"/>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El valor es solamente una posibilidad, una opinión.</a:t>
          </a:r>
          <a:endParaRPr lang="es-EC" sz="1200" kern="1200" dirty="0">
            <a:solidFill>
              <a:schemeClr val="tx1"/>
            </a:solidFill>
          </a:endParaRPr>
        </a:p>
      </dsp:txBody>
      <dsp:txXfrm>
        <a:off x="3719891" y="1068732"/>
        <a:ext cx="1524385" cy="1048036"/>
      </dsp:txXfrm>
    </dsp:sp>
    <dsp:sp modelId="{02138E44-2D01-4176-B68E-8C12854CAD8A}">
      <dsp:nvSpPr>
        <dsp:cNvPr id="0" name=""/>
        <dsp:cNvSpPr/>
      </dsp:nvSpPr>
      <dsp:spPr>
        <a:xfrm rot="240000">
          <a:off x="1324856" y="1733318"/>
          <a:ext cx="1818696" cy="1524328"/>
        </a:xfrm>
        <a:prstGeom prst="roundRect">
          <a:avLst/>
        </a:prstGeom>
        <a:solidFill>
          <a:schemeClr val="accent2">
            <a:hueOff val="-7528228"/>
            <a:satOff val="-29997"/>
            <a:lumOff val="2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Cantidad que el comprador  va a entregar al vendedor en caso se realizar una operación de compra-venta</a:t>
          </a:r>
          <a:endParaRPr lang="es-EC" sz="1200" kern="1200" dirty="0">
            <a:solidFill>
              <a:schemeClr val="tx1"/>
            </a:solidFill>
          </a:endParaRPr>
        </a:p>
      </dsp:txBody>
      <dsp:txXfrm>
        <a:off x="1399268" y="1807730"/>
        <a:ext cx="1669872" cy="13755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vl1pPr>
          </a:lstStyle>
          <a:p>
            <a:pPr>
              <a:defRPr/>
            </a:pPr>
            <a:endParaRPr lang="es-ES"/>
          </a:p>
        </p:txBody>
      </p:sp>
      <p:sp>
        <p:nvSpPr>
          <p:cNvPr id="1843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vl1pPr>
          </a:lstStyle>
          <a:p>
            <a:pPr>
              <a:defRPr/>
            </a:pPr>
            <a:endParaRPr lang="es-E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843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vl1pPr>
          </a:lstStyle>
          <a:p>
            <a:pPr>
              <a:defRPr/>
            </a:pPr>
            <a:endParaRPr lang="es-ES"/>
          </a:p>
        </p:txBody>
      </p:sp>
      <p:sp>
        <p:nvSpPr>
          <p:cNvPr id="1843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a:lvl1pPr>
          </a:lstStyle>
          <a:p>
            <a:pPr>
              <a:defRPr/>
            </a:pPr>
            <a:fld id="{FC926CE3-D564-4158-9D3A-364C26F5E21B}" type="slidenum">
              <a:rPr lang="es-ES"/>
              <a:pPr>
                <a:defRPr/>
              </a:pPr>
              <a:t>‹Nº›</a:t>
            </a:fld>
            <a:endParaRPr lang="es-ES"/>
          </a:p>
        </p:txBody>
      </p:sp>
    </p:spTree>
    <p:extLst>
      <p:ext uri="{BB962C8B-B14F-4D97-AF65-F5344CB8AC3E}">
        <p14:creationId xmlns:p14="http://schemas.microsoft.com/office/powerpoint/2010/main" val="3111732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998FD29-D856-4FB5-B775-07D499AD1EF1}" type="slidenum">
              <a:rPr lang="en-US" smtClean="0"/>
              <a:pPr>
                <a:defRPr/>
              </a:pPr>
              <a:t>‹Nº›</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62CF553C-0AF7-4DE0-B8CE-DA60B6BC0759}" type="slidenum">
              <a:rPr lang="en-US" smtClean="0"/>
              <a:pPr>
                <a:defRPr/>
              </a:pPr>
              <a:t>‹Nº›</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pPr>
              <a:defRPr/>
            </a:pPr>
            <a:endParaRPr lang="en-US"/>
          </a:p>
        </p:txBody>
      </p:sp>
      <p:sp>
        <p:nvSpPr>
          <p:cNvPr id="5" name="4 Marcador de pie de página"/>
          <p:cNvSpPr>
            <a:spLocks noGrp="1"/>
          </p:cNvSpPr>
          <p:nvPr>
            <p:ph type="ftr" sz="quarter" idx="11"/>
          </p:nvPr>
        </p:nvSpPr>
        <p:spPr>
          <a:xfrm>
            <a:off x="457201" y="6248207"/>
            <a:ext cx="5573483" cy="365125"/>
          </a:xfrm>
        </p:spPr>
        <p:txBody>
          <a:bodyPr/>
          <a:lstStyle/>
          <a:p>
            <a:pPr>
              <a:defRPr/>
            </a:pPr>
            <a:endParaRPr lang="en-U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pPr>
              <a:defRPr/>
            </a:pPr>
            <a:fld id="{D30B6755-5B6D-4591-B965-4777AF7BDFD4}" type="slidenum">
              <a:rPr lang="en-US" smtClean="0"/>
              <a:pPr>
                <a:defRPr/>
              </a:pPr>
              <a:t>‹Nº›</a:t>
            </a:fld>
            <a:endParaRPr lang="en-US"/>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pPr>
              <a:defRPr/>
            </a:pPr>
            <a:fld id="{E049F57A-8D09-49C3-8BAB-4866FF25F992}" type="slidenum">
              <a:rPr lang="en-US" smtClean="0"/>
              <a:pPr>
                <a:defRPr/>
              </a:pPr>
              <a:t>‹Nº›</a:t>
            </a:fld>
            <a:endParaRPr lang="en-U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pPr>
              <a:defRPr/>
            </a:pPr>
            <a:endParaRPr lang="en-U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9863AE2C-3432-4D31-AE58-5B5FE28B3F95}" type="slidenum">
              <a:rPr lang="en-US" smtClean="0"/>
              <a:pPr>
                <a:defRPr/>
              </a:pPr>
              <a:t>‹Nº›</a:t>
            </a:fld>
            <a:endParaRPr lang="en-US"/>
          </a:p>
        </p:txBody>
      </p:sp>
      <p:sp>
        <p:nvSpPr>
          <p:cNvPr id="14" name="13 Marcador de pie de página"/>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pPr>
              <a:defRPr/>
            </a:pPr>
            <a:endParaRPr lang="en-US"/>
          </a:p>
        </p:txBody>
      </p:sp>
      <p:sp>
        <p:nvSpPr>
          <p:cNvPr id="10" name="9 Marcador de número de diapositiva"/>
          <p:cNvSpPr>
            <a:spLocks noGrp="1"/>
          </p:cNvSpPr>
          <p:nvPr>
            <p:ph type="sldNum" sz="quarter" idx="16"/>
          </p:nvPr>
        </p:nvSpPr>
        <p:spPr/>
        <p:txBody>
          <a:bodyPr rtlCol="0"/>
          <a:lstStyle/>
          <a:p>
            <a:pPr>
              <a:defRPr/>
            </a:pPr>
            <a:fld id="{C12FDF79-4541-4BB5-A32D-25E05E04A052}" type="slidenum">
              <a:rPr lang="en-US" smtClean="0"/>
              <a:pPr>
                <a:defRPr/>
              </a:pPr>
              <a:t>‹Nº›</a:t>
            </a:fld>
            <a:endParaRPr lang="en-US"/>
          </a:p>
        </p:txBody>
      </p:sp>
      <p:sp>
        <p:nvSpPr>
          <p:cNvPr id="12" name="11 Marcador de pie de página"/>
          <p:cNvSpPr>
            <a:spLocks noGrp="1"/>
          </p:cNvSpPr>
          <p:nvPr>
            <p:ph type="ftr" sz="quarter" idx="17"/>
          </p:nvPr>
        </p:nvSpPr>
        <p:spPr/>
        <p:txBody>
          <a:bodyPr rtlCol="0"/>
          <a:lstStyle/>
          <a:p>
            <a:pPr>
              <a:defRPr/>
            </a:pP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pPr>
              <a:defRPr/>
            </a:pPr>
            <a:endParaRPr lang="en-US"/>
          </a:p>
        </p:txBody>
      </p:sp>
      <p:sp>
        <p:nvSpPr>
          <p:cNvPr id="12" name="11 Marcador de número de diapositiva"/>
          <p:cNvSpPr>
            <a:spLocks noGrp="1"/>
          </p:cNvSpPr>
          <p:nvPr>
            <p:ph type="sldNum" sz="quarter" idx="16"/>
          </p:nvPr>
        </p:nvSpPr>
        <p:spPr/>
        <p:txBody>
          <a:bodyPr rtlCol="0"/>
          <a:lstStyle/>
          <a:p>
            <a:pPr>
              <a:defRPr/>
            </a:pPr>
            <a:fld id="{55457D9B-3BB1-4C40-A7FF-6EB50A56CD0E}" type="slidenum">
              <a:rPr lang="en-US" smtClean="0"/>
              <a:pPr>
                <a:defRPr/>
              </a:pPr>
              <a:t>‹Nº›</a:t>
            </a:fld>
            <a:endParaRPr lang="en-US"/>
          </a:p>
        </p:txBody>
      </p:sp>
      <p:sp>
        <p:nvSpPr>
          <p:cNvPr id="14" name="13 Marcador de pie de página"/>
          <p:cNvSpPr>
            <a:spLocks noGrp="1"/>
          </p:cNvSpPr>
          <p:nvPr>
            <p:ph type="ftr" sz="quarter" idx="17"/>
          </p:nvPr>
        </p:nvSpPr>
        <p:spPr/>
        <p:txBody>
          <a:bodyPr rtlCol="0"/>
          <a:lstStyle/>
          <a:p>
            <a:pPr>
              <a:defRPr/>
            </a:pP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pPr>
              <a:defRPr/>
            </a:pPr>
            <a:fld id="{E495B38E-7D0D-43A9-B8C0-3AD66CF0D2EE}" type="slidenum">
              <a:rPr lang="en-US" smtClean="0"/>
              <a:pPr>
                <a:defRPr/>
              </a:pPr>
              <a:t>‹Nº›</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D29A825-3816-4FAC-B90A-A26708D3CCA2}" type="slidenum">
              <a:rPr lang="en-US" smtClean="0"/>
              <a:pPr>
                <a:defRPr/>
              </a:pPr>
              <a:t>‹Nº›</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pPr>
              <a:defRPr/>
            </a:pPr>
            <a:fld id="{74655FC8-1417-437A-83EF-275C0F49D23E}" type="slidenum">
              <a:rPr lang="en-US" smtClean="0"/>
              <a:pPr>
                <a:defRPr/>
              </a:pPr>
              <a:t>‹Nº›</a:t>
            </a:fld>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pPr>
              <a:defRPr/>
            </a:pPr>
            <a:endParaRPr lang="en-U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pPr>
              <a:defRPr/>
            </a:pPr>
            <a:fld id="{454A9D76-559B-472B-B0F9-85378F8193E1}" type="slidenum">
              <a:rPr lang="en-US" smtClean="0"/>
              <a:pPr>
                <a:defRPr/>
              </a:pPr>
              <a:t>‹Nº›</a:t>
            </a:fld>
            <a:endParaRPr lang="en-US"/>
          </a:p>
        </p:txBody>
      </p:sp>
      <p:sp>
        <p:nvSpPr>
          <p:cNvPr id="14" name="13 Marcador de pie de página"/>
          <p:cNvSpPr>
            <a:spLocks noGrp="1"/>
          </p:cNvSpPr>
          <p:nvPr>
            <p:ph type="ftr" sz="quarter" idx="12"/>
          </p:nvPr>
        </p:nvSpPr>
        <p:spPr>
          <a:xfrm>
            <a:off x="1600200" y="6248206"/>
            <a:ext cx="4572000" cy="365125"/>
          </a:xfrm>
        </p:spPr>
        <p:txBody>
          <a:bodyPr rtlCol="0"/>
          <a:lstStyle/>
          <a:p>
            <a:pPr>
              <a:defRPr/>
            </a:pP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B7C60B0-EF0D-473D-81C3-56AF6E9D5FA5}" type="slidenum">
              <a:rPr lang="en-US" smtClean="0"/>
              <a:pPr>
                <a:defRPr/>
              </a:pPr>
              <a:t>‹Nº›</a:t>
            </a:fld>
            <a:endParaRPr lang="en-US"/>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ransition spd="slow"/>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Layout" Target="../diagrams/layout6.xml"/><Relationship Id="rId7" Type="http://schemas.openxmlformats.org/officeDocument/2006/relationships/slide" Target="slide11.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11.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Tabla%2014AN&#193;LISIS%20HORIZONTAL%20BALANCE%20GENERAL%20PER&#205;ODO%202008.docx" TargetMode="External"/><Relationship Id="rId2" Type="http://schemas.openxmlformats.org/officeDocument/2006/relationships/hyperlink" Target="Tabla%2016AN&#193;LISIS%20HORIZONTAL%20DEL%20BALANCE%20RESULTADOS%202008.docx" TargetMode="External"/><Relationship Id="rId1" Type="http://schemas.openxmlformats.org/officeDocument/2006/relationships/slideLayout" Target="../slideLayouts/slideLayout6.xml"/><Relationship Id="rId5" Type="http://schemas.openxmlformats.org/officeDocument/2006/relationships/hyperlink" Target="Tabla%2017AN&#193;LISIS%20VERTICAL%20DEL%20BALANCE%20DE%20RESULTADOS%202008.docx"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Tabla%2018AN&#193;LISIS%20DE%20&#205;NDICES%20FINANCIEROS.doc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504" y="-243408"/>
            <a:ext cx="8712968" cy="6120680"/>
          </a:xfrm>
        </p:spPr>
        <p:style>
          <a:lnRef idx="2">
            <a:schemeClr val="accent2"/>
          </a:lnRef>
          <a:fillRef idx="1">
            <a:schemeClr val="lt1"/>
          </a:fillRef>
          <a:effectRef idx="0">
            <a:schemeClr val="accent2"/>
          </a:effectRef>
          <a:fontRef idx="minor">
            <a:schemeClr val="dk1"/>
          </a:fontRef>
        </p:style>
        <p:txBody>
          <a:bodyPr>
            <a:noAutofit/>
          </a:bodyPr>
          <a:lstStyle/>
          <a:p>
            <a:pPr algn="ct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400" b="1" dirty="0" smtClean="0"/>
              <a:t/>
            </a:r>
            <a:br>
              <a:rPr lang="es-EC" sz="1400" b="1" dirty="0" smtClean="0"/>
            </a:br>
            <a:r>
              <a:rPr lang="es-EC" sz="1600" b="1" dirty="0" smtClean="0"/>
              <a:t/>
            </a:r>
            <a:br>
              <a:rPr lang="es-EC" sz="1600" b="1" dirty="0" smtClean="0"/>
            </a:br>
            <a:r>
              <a:rPr lang="es-EC" sz="1800" dirty="0" smtClean="0">
                <a:solidFill>
                  <a:schemeClr val="bg1"/>
                </a:solidFill>
                <a:latin typeface="Calibri" panose="020F0502020204030204" pitchFamily="34" charset="0"/>
              </a:rPr>
              <a:t>Universidad de las Fuerzas Armadas – ESPE</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Departamento de Ciencias Económicas, Administrativas y de Comercio</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Valoración Financiera de la Empresa DirectMarket Cía. Ltda., mediante el método de flujos descontados.</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Mayra Alejandra González Ortiz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Proyecto presentado como requisito previo a la obtención del grado:</a:t>
            </a:r>
            <a:br>
              <a:rPr lang="es-EC" sz="1800" dirty="0" smtClean="0">
                <a:solidFill>
                  <a:schemeClr val="bg1"/>
                </a:solidFill>
                <a:latin typeface="Calibri" panose="020F0502020204030204" pitchFamily="34" charset="0"/>
              </a:rPr>
            </a:br>
            <a:r>
              <a:rPr lang="es-EC" sz="1800" dirty="0" smtClean="0">
                <a:solidFill>
                  <a:schemeClr val="bg1"/>
                </a:solidFill>
                <a:latin typeface="Calibri" panose="020F0502020204030204" pitchFamily="34" charset="0"/>
              </a:rPr>
              <a:t> </a:t>
            </a:r>
            <a:r>
              <a:rPr lang="es-EC" sz="1400" dirty="0" smtClean="0">
                <a:latin typeface="Calibri" panose="020F0502020204030204" pitchFamily="34" charset="0"/>
              </a:rPr>
              <a:t/>
            </a:r>
            <a:br>
              <a:rPr lang="es-EC" sz="1400" dirty="0" smtClean="0">
                <a:latin typeface="Calibri" panose="020F0502020204030204" pitchFamily="34" charset="0"/>
              </a:rPr>
            </a:br>
            <a:r>
              <a:rPr lang="es-EC" sz="1400" b="1" dirty="0" smtClean="0"/>
              <a:t> </a:t>
            </a:r>
            <a:endParaRPr lang="es-EC" sz="4800" dirty="0"/>
          </a:p>
        </p:txBody>
      </p:sp>
      <p:sp>
        <p:nvSpPr>
          <p:cNvPr id="3" name="Subtítulo 2"/>
          <p:cNvSpPr>
            <a:spLocks noGrp="1"/>
          </p:cNvSpPr>
          <p:nvPr>
            <p:ph type="subTitle" idx="1"/>
          </p:nvPr>
        </p:nvSpPr>
        <p:spPr/>
        <p:txBody>
          <a:bodyPr>
            <a:normAutofit/>
          </a:bodyPr>
          <a:lstStyle/>
          <a:p>
            <a:pPr algn="ctr"/>
            <a:r>
              <a:rPr lang="es-EC" sz="1800" cap="all" dirty="0" smtClean="0">
                <a:solidFill>
                  <a:schemeClr val="bg1"/>
                </a:solidFill>
                <a:latin typeface="Calibri" panose="020F0502020204030204" pitchFamily="34" charset="0"/>
              </a:rPr>
              <a:t>Ingeniero en Finanzas y Auditoría CPA.</a:t>
            </a:r>
            <a:endParaRPr lang="es-EC" sz="1800" cap="all" dirty="0">
              <a:solidFill>
                <a:schemeClr val="bg1"/>
              </a:solidFill>
              <a:latin typeface="Calibri" panose="020F0502020204030204" pitchFamily="34" charset="0"/>
            </a:endParaRPr>
          </a:p>
        </p:txBody>
      </p:sp>
      <p:pic>
        <p:nvPicPr>
          <p:cNvPr id="4" name="Imagen 3"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88640"/>
            <a:ext cx="4282440" cy="869315"/>
          </a:xfrm>
          <a:prstGeom prst="rect">
            <a:avLst/>
          </a:prstGeom>
          <a:noFill/>
          <a:ln>
            <a:noFill/>
          </a:ln>
        </p:spPr>
      </p:pic>
      <p:sp>
        <p:nvSpPr>
          <p:cNvPr id="5" name="Rectángulo 4"/>
          <p:cNvSpPr/>
          <p:nvPr/>
        </p:nvSpPr>
        <p:spPr>
          <a:xfrm>
            <a:off x="539552" y="6208271"/>
            <a:ext cx="1091966" cy="369332"/>
          </a:xfrm>
          <a:prstGeom prst="rect">
            <a:avLst/>
          </a:prstGeom>
        </p:spPr>
        <p:txBody>
          <a:bodyPr wrap="none">
            <a:spAutoFit/>
          </a:bodyPr>
          <a:lstStyle/>
          <a:p>
            <a:r>
              <a:rPr lang="es-EC" dirty="0">
                <a:solidFill>
                  <a:schemeClr val="bg1"/>
                </a:solidFill>
                <a:latin typeface="Calibri" panose="020F0502020204030204" pitchFamily="34" charset="0"/>
              </a:rPr>
              <a:t>Año 2014</a:t>
            </a:r>
          </a:p>
        </p:txBody>
      </p:sp>
    </p:spTree>
    <p:extLst>
      <p:ext uri="{BB962C8B-B14F-4D97-AF65-F5344CB8AC3E}">
        <p14:creationId xmlns:p14="http://schemas.microsoft.com/office/powerpoint/2010/main" val="28552236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Documents and Settings\USER\Configuración local\Archivos temporales de Internet\Content.Word\DIRECT-MARKET-LOGO-OK.JPG"/>
          <p:cNvPicPr>
            <a:picLocks noChangeAspect="1" noChangeArrowheads="1"/>
          </p:cNvPicPr>
          <p:nvPr/>
        </p:nvPicPr>
        <p:blipFill>
          <a:blip r:embed="rId2"/>
          <a:srcRect/>
          <a:stretch>
            <a:fillRect/>
          </a:stretch>
        </p:blipFill>
        <p:spPr bwMode="auto">
          <a:xfrm>
            <a:off x="7089775" y="0"/>
            <a:ext cx="2054225" cy="1643063"/>
          </a:xfrm>
          <a:prstGeom prst="rect">
            <a:avLst/>
          </a:prstGeom>
          <a:noFill/>
          <a:ln w="9525">
            <a:noFill/>
            <a:miter lim="800000"/>
            <a:headEnd/>
            <a:tailEnd/>
          </a:ln>
        </p:spPr>
      </p:pic>
      <p:sp>
        <p:nvSpPr>
          <p:cNvPr id="7" name="1 Título"/>
          <p:cNvSpPr txBox="1">
            <a:spLocks/>
          </p:cNvSpPr>
          <p:nvPr/>
        </p:nvSpPr>
        <p:spPr>
          <a:xfrm>
            <a:off x="357158" y="214290"/>
            <a:ext cx="5943034" cy="1143000"/>
          </a:xfrm>
          <a:prstGeom prst="rect">
            <a:avLst/>
          </a:prstGeom>
        </p:spPr>
        <p:txBody>
          <a:bodyPr anchor="ctr">
            <a:normAutofit/>
            <a:scene3d>
              <a:camera prst="orthographicFront"/>
              <a:lightRig rig="soft" dir="t"/>
            </a:scene3d>
            <a:sp3d prstMaterial="softEdge">
              <a:bevelT w="25400" h="25400"/>
            </a:sp3d>
          </a:bodyPr>
          <a:lstStyle/>
          <a:p>
            <a:pPr algn="ctr" eaLnBrk="1" fontAlgn="auto" hangingPunct="1">
              <a:spcAft>
                <a:spcPts val="0"/>
              </a:spcAft>
              <a:defRPr/>
            </a:pPr>
            <a:r>
              <a:rPr lang="es-ES" sz="4100" b="1" dirty="0">
                <a:solidFill>
                  <a:schemeClr val="tx2"/>
                </a:solidFill>
                <a:effectLst>
                  <a:outerShdw blurRad="31750" dist="25400" dir="5400000" algn="tl" rotWithShape="0">
                    <a:srgbClr val="000000">
                      <a:alpha val="25000"/>
                    </a:srgbClr>
                  </a:outerShdw>
                </a:effectLst>
                <a:latin typeface="+mj-lt"/>
                <a:ea typeface="+mj-ea"/>
                <a:cs typeface="+mj-cs"/>
              </a:rPr>
              <a:t>  </a:t>
            </a:r>
            <a:r>
              <a:rPr lang="es-MX" sz="2800" b="1" dirty="0" smtClean="0">
                <a:solidFill>
                  <a:srgbClr val="D2A000"/>
                </a:solidFill>
                <a:effectLst>
                  <a:outerShdw blurRad="38100" dist="38100" dir="2700000" algn="tl">
                    <a:srgbClr val="000000">
                      <a:alpha val="43137"/>
                    </a:srgbClr>
                  </a:outerShdw>
                </a:effectLst>
                <a:latin typeface="+mj-lt"/>
                <a:ea typeface="+mj-ea"/>
                <a:cs typeface="+mj-cs"/>
              </a:rPr>
              <a:t>Análisis de Porter DirectMarket</a:t>
            </a:r>
            <a:endParaRPr lang="es-MX" sz="4400" b="1" dirty="0">
              <a:solidFill>
                <a:srgbClr val="D2A000"/>
              </a:solidFill>
              <a:effectLst>
                <a:outerShdw blurRad="38100" dist="38100" dir="2700000" algn="tl">
                  <a:srgbClr val="000000">
                    <a:alpha val="43137"/>
                  </a:srgbClr>
                </a:outerShdw>
              </a:effectLst>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20601"/>
          <a:stretch/>
        </p:blipFill>
        <p:spPr>
          <a:xfrm>
            <a:off x="1043608" y="1606928"/>
            <a:ext cx="7488832" cy="5323080"/>
          </a:xfrm>
          <a:prstGeom prst="rect">
            <a:avLst/>
          </a:prstGeom>
        </p:spPr>
      </p:pic>
    </p:spTree>
    <p:extLst>
      <p:ext uri="{BB962C8B-B14F-4D97-AF65-F5344CB8AC3E}">
        <p14:creationId xmlns:p14="http://schemas.microsoft.com/office/powerpoint/2010/main" val="13776859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523481966"/>
              </p:ext>
            </p:extLst>
          </p:nvPr>
        </p:nvGraphicFramePr>
        <p:xfrm>
          <a:off x="0" y="0"/>
          <a:ext cx="88204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03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C12C7AD-BEB9-44FF-AA88-30CAF7C288F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147A9D48-B82E-4AFC-A1F0-2136FF5F8A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16E4F568-0FE0-414F-92C8-C4C6D58F7D1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67CC9DAB-5A4E-4788-B475-7BA01D87E61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49805C03-AB71-46ED-BC12-E4317579CF0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AF9B38CF-41DA-4AE5-BF26-30467B8DA9B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BF88883B-BD03-4639-95A6-1043AF2DF31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0F821356-E38A-4552-A0E7-C42A64B987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AC01F726-8B45-485F-A499-266C7B1042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518073116"/>
              </p:ext>
            </p:extLst>
          </p:nvPr>
        </p:nvGraphicFramePr>
        <p:xfrm>
          <a:off x="251520" y="1717358"/>
          <a:ext cx="8208912" cy="4952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a:spLocks noGrp="1"/>
          </p:cNvSpPr>
          <p:nvPr>
            <p:ph type="title"/>
          </p:nvPr>
        </p:nvSpPr>
        <p:spPr>
          <a:xfrm>
            <a:off x="533400" y="273050"/>
            <a:ext cx="8153400" cy="869950"/>
          </a:xfrm>
        </p:spPr>
        <p:txBody>
          <a:bodyPr>
            <a:normAutofit/>
          </a:bodyPr>
          <a:lstStyle/>
          <a:p>
            <a:pPr algn="ctr"/>
            <a:r>
              <a:rPr lang="en-US" sz="4000" dirty="0" smtClean="0">
                <a:latin typeface="Calibri" panose="020F0502020204030204" pitchFamily="34" charset="0"/>
              </a:rPr>
              <a:t>COMPETENCIA </a:t>
            </a:r>
            <a:endParaRPr lang="es-EC" sz="4000" dirty="0">
              <a:latin typeface="Calibri" panose="020F0502020204030204" pitchFamily="34" charset="0"/>
            </a:endParaRPr>
          </a:p>
        </p:txBody>
      </p:sp>
      <p:sp>
        <p:nvSpPr>
          <p:cNvPr id="10" name="Flecha curvada hacia arriba 9">
            <a:hlinkClick r:id="rId7" action="ppaction://hlinksldjump"/>
          </p:cNvPr>
          <p:cNvSpPr/>
          <p:nvPr/>
        </p:nvSpPr>
        <p:spPr>
          <a:xfrm rot="16005835">
            <a:off x="8081429" y="6170505"/>
            <a:ext cx="354305" cy="336919"/>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11" name="Flecha derecha 10">
            <a:hlinkClick r:id="rId8" action="ppaction://hlinksldjump"/>
          </p:cNvPr>
          <p:cNvSpPr/>
          <p:nvPr/>
        </p:nvSpPr>
        <p:spPr>
          <a:xfrm>
            <a:off x="7524328" y="692696"/>
            <a:ext cx="792088" cy="45030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235458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181B8D9-C12F-49DB-B37D-0ECB21987F9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E31D386-7426-4D56-8C62-B7799BA0FE6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459EA8B2-8520-4B48-93FE-E9FCCA938AA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34E1585-BA81-4EDD-A82E-6066EF57477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68C63564-31E8-4C94-8E87-3A8BF779536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4CA6E7A0-97A5-4460-9766-C43D5A4402C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A3A58B59-A688-4637-B284-801766F99BF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1864358A-47E8-48E8-A0CB-9AF99989689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C085BEDF-97DE-447A-B3E9-6FF7F361E4D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B2EF03E7-1DC4-4BF8-A114-6CABEFD1356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11427628-79E2-49C6-8514-0590BB43307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8CDC0F70-3A5F-4D7C-9234-71F672DBA01F}"/>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F94152B4-F8B0-4BAF-B2CC-4D354BE45D5D}"/>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38F4D0B7-657B-4896-AB41-3DB3D999D14A}"/>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18658E3B-D521-43AB-AC14-4435801D084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graphicEl>
                                              <a:dgm id="{58E541E7-BE94-446B-83D1-26F85BBF4D40}"/>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graphicEl>
                                              <a:dgm id="{370EFA2A-F262-402D-8481-51E37832AF40}"/>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graphicEl>
                                              <a:dgm id="{CE6ADDCF-014D-4551-95AD-08D4C3DD88D3}"/>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graphicEl>
                                              <a:dgm id="{81922045-0044-459F-BF45-ADDED9BFEC9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graphicEl>
                                              <a:dgm id="{B306A9BE-C7D0-49B1-BC9E-E583B2F50349}"/>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graphicEl>
                                              <a:dgm id="{E6C27B3D-5E8E-45F8-B214-B641CC58E10C}"/>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graphicEl>
                                              <a:dgm id="{34038896-4E0A-4955-9194-017EA178E1C8}"/>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graphicEl>
                                              <a:dgm id="{02350C4D-4FD6-436D-B1EE-B9C529D6F4D3}"/>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graphicEl>
                                              <a:dgm id="{A7BB17B7-5055-4B70-BD44-F284DDF76714}"/>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
                                            <p:graphicEl>
                                              <a:dgm id="{2923509C-63EE-482B-B4B1-CED430EE00D6}"/>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graphicEl>
                                              <a:dgm id="{C771F09D-CF2E-4D28-A6AE-8F1D1AA32D93}"/>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graphicEl>
                                              <a:dgm id="{98B2AD7B-ECA2-4D50-9110-73E585F1FA18}"/>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
                                            <p:graphicEl>
                                              <a:dgm id="{FE38D245-097B-4AEF-BC79-5CD89629EF80}"/>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
                                            <p:graphicEl>
                                              <a:dgm id="{8307C666-2E9A-4A88-9244-4C771863AF04}"/>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graphicEl>
                                              <a:dgm id="{C4442255-4E13-47F4-9EDF-10E488973CE0}"/>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
                                            <p:graphicEl>
                                              <a:dgm id="{83CB4D50-A8B1-402F-85BA-E3BB5C638773}"/>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
                                            <p:graphicEl>
                                              <a:dgm id="{D1167B35-EA97-487A-98A9-19637BCBC269}"/>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
                                            <p:graphicEl>
                                              <a:dgm id="{4028FE6E-A67B-4AD3-87BD-2AD2B69AB35B}"/>
                                            </p:graphic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
                                            <p:graphicEl>
                                              <a:dgm id="{B2464D4D-BCDD-45D3-B19F-565FF95C90C1}"/>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
                                            <p:graphicEl>
                                              <a:dgm id="{091ECE78-200A-4BB9-A0B5-D5FDFC96557F}"/>
                                            </p:graphic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
                                            <p:graphicEl>
                                              <a:dgm id="{E309C433-9C6D-4CDA-A82D-86615EA9D148}"/>
                                            </p:graphic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
                                            <p:graphicEl>
                                              <a:dgm id="{99633CA2-6677-4ADE-9776-D9A1370AFE3B}"/>
                                            </p:graphic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
                                            <p:graphicEl>
                                              <a:dgm id="{4AF541D6-1A7C-4F39-86C4-DEBEC5E38974}"/>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
                                            <p:graphicEl>
                                              <a:dgm id="{B80218CF-7AAF-49D5-8EC3-1E380F1D9AA2}"/>
                                            </p:graphic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
                                            <p:graphicEl>
                                              <a:dgm id="{EADF9B3B-5586-40EF-B32C-2526BED57478}"/>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
                                            <p:graphicEl>
                                              <a:dgm id="{973CA96A-4DDE-4331-B308-FEC4ECE0A498}"/>
                                            </p:graphic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
                                            <p:graphicEl>
                                              <a:dgm id="{F9022AC3-56FE-48F9-ACEC-744CE0235CA0}"/>
                                            </p:graphic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
                                            <p:graphicEl>
                                              <a:dgm id="{9871B0BB-0FC9-4113-9BD3-25B1F2EF4F21}"/>
                                            </p:graphicEl>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
                                            <p:graphicEl>
                                              <a:dgm id="{D555131D-A75E-44F8-8CF0-99095219F8E5}"/>
                                            </p:graphic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
                                            <p:graphicEl>
                                              <a:dgm id="{15CD394F-8D13-49EF-9CDC-3E6D794EB8F9}"/>
                                            </p:graphicEl>
                                          </p:spTgt>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
                                            <p:graphicEl>
                                              <a:dgm id="{DBA541FE-4836-4F74-B12F-E7E4755A57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Clientes</a:t>
            </a:r>
            <a:endParaRPr lang="es-EC" dirty="0"/>
          </a:p>
        </p:txBody>
      </p:sp>
      <p:graphicFrame>
        <p:nvGraphicFramePr>
          <p:cNvPr id="7" name="Diagrama 6"/>
          <p:cNvGraphicFramePr/>
          <p:nvPr>
            <p:extLst>
              <p:ext uri="{D42A27DB-BD31-4B8C-83A1-F6EECF244321}">
                <p14:modId xmlns:p14="http://schemas.microsoft.com/office/powerpoint/2010/main" val="4206698852"/>
              </p:ext>
            </p:extLst>
          </p:nvPr>
        </p:nvGraphicFramePr>
        <p:xfrm>
          <a:off x="395536" y="1700808"/>
          <a:ext cx="82912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echa curvada hacia arriba 7">
            <a:hlinkClick r:id="rId7" action="ppaction://hlinksldjump"/>
          </p:cNvPr>
          <p:cNvSpPr/>
          <p:nvPr/>
        </p:nvSpPr>
        <p:spPr>
          <a:xfrm rot="16005835">
            <a:off x="8081429" y="6170505"/>
            <a:ext cx="354305" cy="336919"/>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90500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B41EAF3-80CC-44E3-B7A7-4B2F9DB9F19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26EC815-6E2F-448C-BD33-5701D824036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BF33578-09ED-46C9-82B5-54AC2A225A8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1905B435-95C4-47FD-9D5F-32DB33D7B27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87F9250-9153-4345-A24A-514F7AFAE88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62D08A9D-DB7F-47B0-B1F8-A65C2688204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288" y="4199"/>
            <a:ext cx="8153400" cy="563662"/>
          </a:xfrm>
        </p:spPr>
        <p:txBody>
          <a:bodyPr>
            <a:noAutofit/>
          </a:bodyPr>
          <a:lstStyle/>
          <a:p>
            <a:pPr algn="ctr"/>
            <a:r>
              <a:rPr lang="es-EC" sz="3200" dirty="0" smtClean="0"/>
              <a:t>L</a:t>
            </a:r>
            <a:r>
              <a:rPr lang="en-US" sz="3200" dirty="0" smtClean="0"/>
              <a:t>ÍNEA DE PROVISIÓN </a:t>
            </a:r>
            <a:endParaRPr lang="es-EC" sz="3200" dirty="0"/>
          </a:p>
        </p:txBody>
      </p:sp>
      <p:pic>
        <p:nvPicPr>
          <p:cNvPr id="7" name="Imagen 6" descr="C:\Users\Usuario\AppData\Local\Microsoft\Windows\Temporary Internet Files\Content.Word\newsletter 06-11-13 op2.png"/>
          <p:cNvPicPr/>
          <p:nvPr/>
        </p:nvPicPr>
        <p:blipFill rotWithShape="1">
          <a:blip r:embed="rId2">
            <a:extLst>
              <a:ext uri="{28A0092B-C50C-407E-A947-70E740481C1C}">
                <a14:useLocalDpi xmlns:a14="http://schemas.microsoft.com/office/drawing/2010/main" val="0"/>
              </a:ext>
            </a:extLst>
          </a:blip>
          <a:srcRect t="15112" b="15412"/>
          <a:stretch/>
        </p:blipFill>
        <p:spPr bwMode="auto">
          <a:xfrm>
            <a:off x="-180528" y="567861"/>
            <a:ext cx="9505056" cy="6173507"/>
          </a:xfrm>
          <a:prstGeom prst="rect">
            <a:avLst/>
          </a:prstGeom>
          <a:noFill/>
          <a:ln>
            <a:noFill/>
          </a:ln>
          <a:extLst>
            <a:ext uri="{53640926-AAD7-44D8-BBD7-CCE9431645EC}">
              <a14:shadowObscured xmlns:a14="http://schemas.microsoft.com/office/drawing/2010/main"/>
            </a:ext>
          </a:extLst>
        </p:spPr>
      </p:pic>
      <p:sp>
        <p:nvSpPr>
          <p:cNvPr id="8" name="Flecha curvada hacia arriba 7">
            <a:hlinkClick r:id="rId3" action="ppaction://hlinksldjump"/>
          </p:cNvPr>
          <p:cNvSpPr/>
          <p:nvPr/>
        </p:nvSpPr>
        <p:spPr>
          <a:xfrm rot="16005835">
            <a:off x="8185345" y="5607161"/>
            <a:ext cx="354305" cy="336919"/>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36813962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Autofit/>
          </a:bodyPr>
          <a:lstStyle/>
          <a:p>
            <a:pPr algn="ctr"/>
            <a:r>
              <a:rPr lang="en-US" sz="2000" dirty="0">
                <a:latin typeface="Calibri" panose="020F0502020204030204" pitchFamily="34" charset="0"/>
              </a:rPr>
              <a:t>Valoración de la Empresa DIRECTMARKET CIA. LTDA. </a:t>
            </a:r>
            <a:endParaRPr lang="es-EC" sz="2000" dirty="0">
              <a:latin typeface="Calibri" panose="020F0502020204030204" pitchFamily="34" charset="0"/>
            </a:endParaRPr>
          </a:p>
        </p:txBody>
      </p:sp>
      <p:sp>
        <p:nvSpPr>
          <p:cNvPr id="9" name="Título 1"/>
          <p:cNvSpPr txBox="1">
            <a:spLocks/>
          </p:cNvSpPr>
          <p:nvPr/>
        </p:nvSpPr>
        <p:spPr>
          <a:xfrm>
            <a:off x="3563888" y="1844824"/>
            <a:ext cx="5250466" cy="3024336"/>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pPr algn="ctr" fontAlgn="auto">
              <a:spcAft>
                <a:spcPts val="0"/>
              </a:spcAft>
            </a:pPr>
            <a:r>
              <a:rPr lang="en-US" dirty="0" smtClean="0">
                <a:solidFill>
                  <a:schemeClr val="accent5">
                    <a:lumMod val="75000"/>
                  </a:schemeClr>
                </a:solidFill>
                <a:latin typeface="Calibri" panose="020F0502020204030204" pitchFamily="34" charset="0"/>
              </a:rPr>
              <a:t>Capítulo </a:t>
            </a:r>
            <a:r>
              <a:rPr lang="en-US" dirty="0">
                <a:solidFill>
                  <a:schemeClr val="accent5">
                    <a:lumMod val="75000"/>
                  </a:schemeClr>
                </a:solidFill>
                <a:latin typeface="Calibri" panose="020F0502020204030204" pitchFamily="34" charset="0"/>
              </a:rPr>
              <a:t>2</a:t>
            </a:r>
            <a:r>
              <a:rPr lang="en-US" dirty="0" smtClean="0">
                <a:solidFill>
                  <a:schemeClr val="accent5">
                    <a:lumMod val="75000"/>
                  </a:schemeClr>
                </a:solidFill>
                <a:latin typeface="Calibri" panose="020F0502020204030204" pitchFamily="34" charset="0"/>
              </a:rPr>
              <a:t> </a:t>
            </a:r>
            <a:br>
              <a:rPr lang="en-US" dirty="0" smtClean="0">
                <a:solidFill>
                  <a:schemeClr val="accent5">
                    <a:lumMod val="75000"/>
                  </a:schemeClr>
                </a:solidFill>
                <a:latin typeface="Calibri" panose="020F0502020204030204" pitchFamily="34" charset="0"/>
              </a:rPr>
            </a:br>
            <a:r>
              <a:rPr lang="en-US" dirty="0" smtClean="0">
                <a:solidFill>
                  <a:schemeClr val="accent5">
                    <a:lumMod val="75000"/>
                  </a:schemeClr>
                </a:solidFill>
                <a:latin typeface="Calibri" panose="020F0502020204030204" pitchFamily="34" charset="0"/>
              </a:rPr>
              <a:t/>
            </a:r>
            <a:br>
              <a:rPr lang="en-US" dirty="0" smtClean="0">
                <a:solidFill>
                  <a:schemeClr val="accent5">
                    <a:lumMod val="75000"/>
                  </a:schemeClr>
                </a:solidFill>
                <a:latin typeface="Calibri" panose="020F0502020204030204" pitchFamily="34" charset="0"/>
              </a:rPr>
            </a:br>
            <a:r>
              <a:rPr lang="en-US" b="1" dirty="0" smtClean="0">
                <a:solidFill>
                  <a:srgbClr val="D2A000"/>
                </a:solidFill>
                <a:latin typeface="Calibri" panose="020F0502020204030204" pitchFamily="34" charset="0"/>
              </a:rPr>
              <a:t>MARCO TEÓRICO</a:t>
            </a:r>
            <a:endParaRPr lang="es-EC" b="1" dirty="0">
              <a:solidFill>
                <a:srgbClr val="D2A000"/>
              </a:solidFill>
              <a:latin typeface="Calibri" panose="020F0502020204030204" pitchFamily="34" charset="0"/>
            </a:endParaRPr>
          </a:p>
        </p:txBody>
      </p:sp>
      <p:pic>
        <p:nvPicPr>
          <p:cNvPr id="5122" name="Picture 2" descr="http://delgaele.files.wordpress.com/2013/05/lib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3131840" cy="208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36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122"/>
                                        </p:tgtEl>
                                      </p:cBhvr>
                                    </p:animEffect>
                                    <p:anim calcmode="lin" valueType="num">
                                      <p:cBhvr>
                                        <p:cTn id="7" dur="1822" tmFilter="0,0; 0.14,0.31; 0.43,0.73; 0.71,0.91; 1.0,1.0">
                                          <p:stCondLst>
                                            <p:cond delay="0"/>
                                          </p:stCondLst>
                                        </p:cTn>
                                        <p:tgtEl>
                                          <p:spTgt spid="512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12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1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122"/>
                                        </p:tgtEl>
                                        <p:attrNameLst>
                                          <p:attrName>ppt_y</p:attrName>
                                        </p:attrNameLst>
                                      </p:cBhvr>
                                      <p:tavLst>
                                        <p:tav tm="0">
                                          <p:val>
                                            <p:strVal val="ppt_y"/>
                                          </p:val>
                                        </p:tav>
                                        <p:tav tm="100000">
                                          <p:val>
                                            <p:strVal val="ppt_y+ppt_h"/>
                                          </p:val>
                                        </p:tav>
                                      </p:tavLst>
                                    </p:anim>
                                    <p:animScale>
                                      <p:cBhvr>
                                        <p:cTn id="14" dur="26">
                                          <p:stCondLst>
                                            <p:cond delay="620"/>
                                          </p:stCondLst>
                                        </p:cTn>
                                        <p:tgtEl>
                                          <p:spTgt spid="5122"/>
                                        </p:tgtEl>
                                      </p:cBhvr>
                                      <p:to x="100000" y="60000"/>
                                    </p:animScale>
                                    <p:animScale>
                                      <p:cBhvr>
                                        <p:cTn id="15" dur="166" decel="50000">
                                          <p:stCondLst>
                                            <p:cond delay="646"/>
                                          </p:stCondLst>
                                        </p:cTn>
                                        <p:tgtEl>
                                          <p:spTgt spid="5122"/>
                                        </p:tgtEl>
                                      </p:cBhvr>
                                      <p:to x="100000" y="100000"/>
                                    </p:animScale>
                                    <p:animScale>
                                      <p:cBhvr>
                                        <p:cTn id="16" dur="26">
                                          <p:stCondLst>
                                            <p:cond delay="1312"/>
                                          </p:stCondLst>
                                        </p:cTn>
                                        <p:tgtEl>
                                          <p:spTgt spid="5122"/>
                                        </p:tgtEl>
                                      </p:cBhvr>
                                      <p:to x="100000" y="80000"/>
                                    </p:animScale>
                                    <p:animScale>
                                      <p:cBhvr>
                                        <p:cTn id="17" dur="166" decel="50000">
                                          <p:stCondLst>
                                            <p:cond delay="1338"/>
                                          </p:stCondLst>
                                        </p:cTn>
                                        <p:tgtEl>
                                          <p:spTgt spid="5122"/>
                                        </p:tgtEl>
                                      </p:cBhvr>
                                      <p:to x="100000" y="100000"/>
                                    </p:animScale>
                                    <p:animScale>
                                      <p:cBhvr>
                                        <p:cTn id="18" dur="26">
                                          <p:stCondLst>
                                            <p:cond delay="1642"/>
                                          </p:stCondLst>
                                        </p:cTn>
                                        <p:tgtEl>
                                          <p:spTgt spid="5122"/>
                                        </p:tgtEl>
                                      </p:cBhvr>
                                      <p:to x="100000" y="90000"/>
                                    </p:animScale>
                                    <p:animScale>
                                      <p:cBhvr>
                                        <p:cTn id="19" dur="166" decel="50000">
                                          <p:stCondLst>
                                            <p:cond delay="1668"/>
                                          </p:stCondLst>
                                        </p:cTn>
                                        <p:tgtEl>
                                          <p:spTgt spid="5122"/>
                                        </p:tgtEl>
                                      </p:cBhvr>
                                      <p:to x="100000" y="100000"/>
                                    </p:animScale>
                                    <p:animScale>
                                      <p:cBhvr>
                                        <p:cTn id="20" dur="26">
                                          <p:stCondLst>
                                            <p:cond delay="1808"/>
                                          </p:stCondLst>
                                        </p:cTn>
                                        <p:tgtEl>
                                          <p:spTgt spid="5122"/>
                                        </p:tgtEl>
                                      </p:cBhvr>
                                      <p:to x="100000" y="95000"/>
                                    </p:animScale>
                                    <p:animScale>
                                      <p:cBhvr>
                                        <p:cTn id="21" dur="166" decel="50000">
                                          <p:stCondLst>
                                            <p:cond delay="1834"/>
                                          </p:stCondLst>
                                        </p:cTn>
                                        <p:tgtEl>
                                          <p:spTgt spid="5122"/>
                                        </p:tgtEl>
                                      </p:cBhvr>
                                      <p:to x="100000" y="100000"/>
                                    </p:animScale>
                                    <p:set>
                                      <p:cBhvr>
                                        <p:cTn id="22"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entralvalencia.es/uploads/tip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77856">
            <a:off x="203366" y="17131"/>
            <a:ext cx="2336466" cy="26959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arcador de texto 5"/>
          <p:cNvSpPr>
            <a:spLocks noGrp="1"/>
          </p:cNvSpPr>
          <p:nvPr>
            <p:ph type="body" idx="1"/>
          </p:nvPr>
        </p:nvSpPr>
        <p:spPr>
          <a:xfrm>
            <a:off x="1259632" y="2684549"/>
            <a:ext cx="7123113" cy="1673225"/>
          </a:xfrm>
        </p:spPr>
        <p:txBody>
          <a:bodyPr>
            <a:normAutofit/>
          </a:bodyPr>
          <a:lstStyle/>
          <a:p>
            <a:pPr algn="just"/>
            <a:r>
              <a:rPr lang="es-EC" sz="2000" dirty="0">
                <a:latin typeface="Calibri" panose="020F0502020204030204" pitchFamily="34" charset="0"/>
              </a:rPr>
              <a:t>V</a:t>
            </a:r>
            <a:r>
              <a:rPr lang="es-EC" sz="2000" dirty="0" smtClean="0">
                <a:latin typeface="Calibri" panose="020F0502020204030204" pitchFamily="34" charset="0"/>
              </a:rPr>
              <a:t>aloración </a:t>
            </a:r>
            <a:r>
              <a:rPr lang="es-EC" sz="2000" dirty="0">
                <a:latin typeface="Calibri" panose="020F0502020204030204" pitchFamily="34" charset="0"/>
              </a:rPr>
              <a:t>de empresas busca la cuantificación, en una unidad de medida homogénea (unidades monetarias), de los elementos que forma el patrimonio de empresa, de su actividad, de su potencial y otras características destacables. </a:t>
            </a:r>
          </a:p>
        </p:txBody>
      </p:sp>
      <p:sp>
        <p:nvSpPr>
          <p:cNvPr id="5" name="Título 4"/>
          <p:cNvSpPr>
            <a:spLocks noGrp="1"/>
          </p:cNvSpPr>
          <p:nvPr>
            <p:ph type="title"/>
          </p:nvPr>
        </p:nvSpPr>
        <p:spPr/>
        <p:txBody>
          <a:bodyPr>
            <a:normAutofit/>
          </a:bodyPr>
          <a:lstStyle/>
          <a:p>
            <a:r>
              <a:rPr lang="en-US" sz="4000" dirty="0" smtClean="0"/>
              <a:t>	   VALORACIÓN EMPRESAS </a:t>
            </a:r>
            <a:endParaRPr lang="es-EC" sz="4000" dirty="0"/>
          </a:p>
        </p:txBody>
      </p:sp>
      <p:sp>
        <p:nvSpPr>
          <p:cNvPr id="8" name="Flecha curvada hacia la derecha 7"/>
          <p:cNvSpPr/>
          <p:nvPr/>
        </p:nvSpPr>
        <p:spPr>
          <a:xfrm>
            <a:off x="611560" y="2852936"/>
            <a:ext cx="432048" cy="864096"/>
          </a:xfrm>
          <a:prstGeom prst="curved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10" name="Diagrama 9"/>
          <p:cNvGraphicFramePr/>
          <p:nvPr>
            <p:extLst>
              <p:ext uri="{D42A27DB-BD31-4B8C-83A1-F6EECF244321}">
                <p14:modId xmlns:p14="http://schemas.microsoft.com/office/powerpoint/2010/main" val="4231063215"/>
              </p:ext>
            </p:extLst>
          </p:nvPr>
        </p:nvGraphicFramePr>
        <p:xfrm>
          <a:off x="1011187" y="3521161"/>
          <a:ext cx="7620001" cy="2858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11"/>
          <p:cNvSpPr/>
          <p:nvPr/>
        </p:nvSpPr>
        <p:spPr>
          <a:xfrm>
            <a:off x="1949996" y="6092287"/>
            <a:ext cx="5742384" cy="646331"/>
          </a:xfrm>
          <a:prstGeom prst="rect">
            <a:avLst/>
          </a:prstGeom>
        </p:spPr>
        <p:txBody>
          <a:bodyPr wrap="square">
            <a:spAutoFit/>
          </a:bodyPr>
          <a:lstStyle/>
          <a:p>
            <a:pPr algn="ctr"/>
            <a:r>
              <a:rPr lang="es-EC" b="1" i="1" dirty="0" smtClean="0">
                <a:solidFill>
                  <a:srgbClr val="FF5050"/>
                </a:solidFill>
                <a:latin typeface="Times New Roman" panose="02020603050405020304" pitchFamily="18" charset="0"/>
                <a:ea typeface="Calibri" panose="020F0502020204030204" pitchFamily="34" charset="0"/>
              </a:rPr>
              <a:t>Es </a:t>
            </a:r>
            <a:r>
              <a:rPr lang="es-EC" b="1" i="1" dirty="0">
                <a:solidFill>
                  <a:srgbClr val="FF5050"/>
                </a:solidFill>
                <a:latin typeface="Times New Roman" panose="02020603050405020304" pitchFamily="18" charset="0"/>
                <a:ea typeface="Calibri" panose="020F0502020204030204" pitchFamily="34" charset="0"/>
              </a:rPr>
              <a:t>así que una empresa tiene distinto valor para diferentes compradores y como para el vendedor.</a:t>
            </a:r>
            <a:endParaRPr lang="es-EC" b="1" i="1" dirty="0">
              <a:solidFill>
                <a:srgbClr val="FF5050"/>
              </a:solidFill>
            </a:endParaRPr>
          </a:p>
        </p:txBody>
      </p:sp>
    </p:spTree>
    <p:extLst>
      <p:ext uri="{BB962C8B-B14F-4D97-AF65-F5344CB8AC3E}">
        <p14:creationId xmlns:p14="http://schemas.microsoft.com/office/powerpoint/2010/main" val="41950876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87F2104-695B-442A-BD72-02079ABD2AF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322611BE-C303-4571-B541-C7F24AA3CD7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graphicEl>
                                              <a:dgm id="{74F74452-0D9A-4C96-B032-D67C1B9A18A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CDD05828-925A-4D2D-B38E-A020D67C659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dgm id="{2C44965C-5692-4EBC-8989-BC3487BA7B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11"/>
          <p:cNvSpPr>
            <a:spLocks noGrp="1"/>
          </p:cNvSpPr>
          <p:nvPr>
            <p:ph type="body" idx="2"/>
          </p:nvPr>
        </p:nvSpPr>
        <p:spPr/>
        <p:txBody>
          <a:bodyPr anchor="b">
            <a:noAutofit/>
          </a:bodyPr>
          <a:lstStyle/>
          <a:p>
            <a:r>
              <a:rPr lang="es-EC" sz="1600" dirty="0">
                <a:solidFill>
                  <a:schemeClr val="bg1"/>
                </a:solidFill>
                <a:latin typeface="Calibri" panose="020F0502020204030204" pitchFamily="34" charset="0"/>
              </a:rPr>
              <a:t>El objetivo es fijar un punto intermedio entre ambas, estableciendo un valor máximo al que estará dispuesto a pagar el comprador y un valor mínimo al que el vendedor está dispuesto a realizar la transacción.</a:t>
            </a:r>
          </a:p>
        </p:txBody>
      </p:sp>
      <p:graphicFrame>
        <p:nvGraphicFramePr>
          <p:cNvPr id="7" name="Marcador de posición de imagen 6"/>
          <p:cNvGraphicFramePr>
            <a:graphicFrameLocks noGrp="1"/>
          </p:cNvGraphicFramePr>
          <p:nvPr>
            <p:ph sz="quarter" idx="1"/>
            <p:extLst>
              <p:ext uri="{D42A27DB-BD31-4B8C-83A1-F6EECF244321}">
                <p14:modId xmlns:p14="http://schemas.microsoft.com/office/powerpoint/2010/main" val="2254002155"/>
              </p:ext>
            </p:extLst>
          </p:nvPr>
        </p:nvGraphicFramePr>
        <p:xfrm>
          <a:off x="2362200" y="1752600"/>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99978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12694953"/>
              </p:ext>
            </p:extLst>
          </p:nvPr>
        </p:nvGraphicFramePr>
        <p:xfrm>
          <a:off x="251520" y="620688"/>
          <a:ext cx="8689979" cy="645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17208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M</a:t>
            </a:r>
            <a:r>
              <a:rPr lang="en-US" dirty="0" smtClean="0"/>
              <a:t>étodos de Valoración </a:t>
            </a:r>
            <a:endParaRPr lang="es-EC" dirty="0"/>
          </a:p>
        </p:txBody>
      </p:sp>
      <p:pic>
        <p:nvPicPr>
          <p:cNvPr id="3" name="Imagen 2"/>
          <p:cNvPicPr>
            <a:picLocks noChangeAspect="1"/>
          </p:cNvPicPr>
          <p:nvPr/>
        </p:nvPicPr>
        <p:blipFill rotWithShape="1">
          <a:blip r:embed="rId2"/>
          <a:srcRect l="27611" t="26509" r="30222" b="17392"/>
          <a:stretch/>
        </p:blipFill>
        <p:spPr>
          <a:xfrm>
            <a:off x="-16775" y="980728"/>
            <a:ext cx="9073008" cy="5544615"/>
          </a:xfrm>
          <a:prstGeom prst="rect">
            <a:avLst/>
          </a:prstGeom>
        </p:spPr>
      </p:pic>
    </p:spTree>
    <p:extLst>
      <p:ext uri="{BB962C8B-B14F-4D97-AF65-F5344CB8AC3E}">
        <p14:creationId xmlns:p14="http://schemas.microsoft.com/office/powerpoint/2010/main" val="293096835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Autofit/>
          </a:bodyPr>
          <a:lstStyle/>
          <a:p>
            <a:pPr algn="ctr"/>
            <a:r>
              <a:rPr lang="en-US" sz="2000" dirty="0">
                <a:latin typeface="Calibri" panose="020F0502020204030204" pitchFamily="34" charset="0"/>
              </a:rPr>
              <a:t>Valoración de la Empresa DIRECTMARKET CIA. LTDA. </a:t>
            </a:r>
            <a:endParaRPr lang="es-EC" sz="2000" dirty="0">
              <a:latin typeface="Calibri" panose="020F0502020204030204" pitchFamily="34" charset="0"/>
            </a:endParaRPr>
          </a:p>
        </p:txBody>
      </p:sp>
      <p:pic>
        <p:nvPicPr>
          <p:cNvPr id="6" name="Picture 2" descr="http://3.bp.blogspot.com/-3GaCyYqnSIw/TdKqtLIJWwI/AAAAAAAAASI/5Q_PykP-ZMU/s400/globalizacio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3377351"/>
            <a:ext cx="2381250" cy="215265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3563888" y="1844824"/>
            <a:ext cx="5250466" cy="3024336"/>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pPr algn="ctr" fontAlgn="auto">
              <a:spcAft>
                <a:spcPts val="0"/>
              </a:spcAft>
            </a:pPr>
            <a:r>
              <a:rPr lang="en-US" dirty="0" smtClean="0">
                <a:solidFill>
                  <a:schemeClr val="accent5">
                    <a:lumMod val="75000"/>
                  </a:schemeClr>
                </a:solidFill>
                <a:latin typeface="Calibri" panose="020F0502020204030204" pitchFamily="34" charset="0"/>
              </a:rPr>
              <a:t>Capítulo I </a:t>
            </a:r>
            <a:br>
              <a:rPr lang="en-US" dirty="0" smtClean="0">
                <a:solidFill>
                  <a:schemeClr val="accent5">
                    <a:lumMod val="75000"/>
                  </a:schemeClr>
                </a:solidFill>
                <a:latin typeface="Calibri" panose="020F0502020204030204" pitchFamily="34" charset="0"/>
              </a:rPr>
            </a:br>
            <a:r>
              <a:rPr lang="en-US" dirty="0" smtClean="0">
                <a:solidFill>
                  <a:schemeClr val="accent5">
                    <a:lumMod val="75000"/>
                  </a:schemeClr>
                </a:solidFill>
                <a:latin typeface="Calibri" panose="020F0502020204030204" pitchFamily="34" charset="0"/>
              </a:rPr>
              <a:t/>
            </a:r>
            <a:br>
              <a:rPr lang="en-US" dirty="0" smtClean="0">
                <a:solidFill>
                  <a:schemeClr val="accent5">
                    <a:lumMod val="75000"/>
                  </a:schemeClr>
                </a:solidFill>
                <a:latin typeface="Calibri" panose="020F0502020204030204" pitchFamily="34" charset="0"/>
              </a:rPr>
            </a:br>
            <a:r>
              <a:rPr lang="en-US" b="1" dirty="0" smtClean="0">
                <a:solidFill>
                  <a:srgbClr val="D2A000"/>
                </a:solidFill>
                <a:latin typeface="Calibri" panose="020F0502020204030204" pitchFamily="34" charset="0"/>
              </a:rPr>
              <a:t>INTRODUCCIÓN</a:t>
            </a:r>
            <a:endParaRPr lang="es-EC" b="1" dirty="0">
              <a:solidFill>
                <a:srgbClr val="D2A000"/>
              </a:solidFill>
              <a:latin typeface="Calibri" panose="020F0502020204030204" pitchFamily="34" charset="0"/>
            </a:endParaRPr>
          </a:p>
        </p:txBody>
      </p:sp>
    </p:spTree>
    <p:extLst>
      <p:ext uri="{BB962C8B-B14F-4D97-AF65-F5344CB8AC3E}">
        <p14:creationId xmlns:p14="http://schemas.microsoft.com/office/powerpoint/2010/main" val="96813068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t>Métodos Simples/ Estáticos </a:t>
            </a:r>
            <a:endParaRPr lang="es-EC" dirty="0"/>
          </a:p>
        </p:txBody>
      </p:sp>
      <p:graphicFrame>
        <p:nvGraphicFramePr>
          <p:cNvPr id="3" name="Diagrama 2"/>
          <p:cNvGraphicFramePr/>
          <p:nvPr>
            <p:extLst>
              <p:ext uri="{D42A27DB-BD31-4B8C-83A1-F6EECF244321}">
                <p14:modId xmlns:p14="http://schemas.microsoft.com/office/powerpoint/2010/main" val="4043844256"/>
              </p:ext>
            </p:extLst>
          </p:nvPr>
        </p:nvGraphicFramePr>
        <p:xfrm>
          <a:off x="1619672"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6300192" y="5805264"/>
            <a:ext cx="2627784" cy="861774"/>
          </a:xfrm>
          <a:prstGeom prst="rect">
            <a:avLst/>
          </a:prstGeom>
          <a:noFill/>
        </p:spPr>
        <p:txBody>
          <a:bodyPr wrap="square" rtlCol="0">
            <a:spAutoFit/>
          </a:bodyPr>
          <a:lstStyle/>
          <a:p>
            <a:r>
              <a:rPr lang="en-US" sz="1000" i="1" dirty="0" smtClean="0"/>
              <a:t>Intangibles:</a:t>
            </a:r>
          </a:p>
          <a:p>
            <a:r>
              <a:rPr lang="en-US" sz="1000" i="1" dirty="0" smtClean="0"/>
              <a:t>Marca</a:t>
            </a:r>
          </a:p>
          <a:p>
            <a:r>
              <a:rPr lang="en-US" sz="1000" i="1" dirty="0" smtClean="0"/>
              <a:t>Know How</a:t>
            </a:r>
          </a:p>
          <a:p>
            <a:r>
              <a:rPr lang="en-US" sz="1000" i="1" dirty="0" err="1" smtClean="0"/>
              <a:t>Fondo</a:t>
            </a:r>
            <a:r>
              <a:rPr lang="en-US" sz="1000" i="1" dirty="0" smtClean="0"/>
              <a:t> de </a:t>
            </a:r>
            <a:r>
              <a:rPr lang="en-US" sz="1000" i="1" dirty="0" err="1" smtClean="0"/>
              <a:t>Comercio</a:t>
            </a:r>
            <a:r>
              <a:rPr lang="en-US" sz="1000" i="1" dirty="0" smtClean="0"/>
              <a:t> ( </a:t>
            </a:r>
            <a:r>
              <a:rPr lang="en-US" sz="1000" i="1" dirty="0" err="1" smtClean="0"/>
              <a:t>cartera</a:t>
            </a:r>
            <a:r>
              <a:rPr lang="en-US" sz="1000" i="1" dirty="0" smtClean="0"/>
              <a:t> </a:t>
            </a:r>
            <a:r>
              <a:rPr lang="en-US" sz="1000" i="1" dirty="0" err="1" smtClean="0"/>
              <a:t>potencial</a:t>
            </a:r>
            <a:r>
              <a:rPr lang="en-US" sz="1000" i="1" dirty="0" smtClean="0"/>
              <a:t> de </a:t>
            </a:r>
            <a:r>
              <a:rPr lang="en-US" sz="1000" i="1" dirty="0" err="1" smtClean="0"/>
              <a:t>clientes</a:t>
            </a:r>
            <a:r>
              <a:rPr lang="en-US" sz="1000" i="1" dirty="0" smtClean="0"/>
              <a:t>)</a:t>
            </a:r>
            <a:endParaRPr lang="es-EC" sz="1000" i="1" dirty="0"/>
          </a:p>
        </p:txBody>
      </p:sp>
    </p:spTree>
    <p:extLst>
      <p:ext uri="{BB962C8B-B14F-4D97-AF65-F5344CB8AC3E}">
        <p14:creationId xmlns:p14="http://schemas.microsoft.com/office/powerpoint/2010/main" val="920236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DC6F6C4-4834-4A34-843D-D6DEDD636A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94718B4-93EB-408F-B358-81D7D41CFDD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5BF1981-5B4D-43E5-8204-E2F4591AD26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F3AB233-9CD4-4212-BB80-97EE6EAEB0D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7C978A2-BA86-48E2-9D7C-352F700C73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dirty="0"/>
              <a:t>Métodos Simples </a:t>
            </a:r>
            <a:r>
              <a:rPr lang="en-US" dirty="0" smtClean="0"/>
              <a:t>/ Métodos Dinámicos </a:t>
            </a:r>
            <a:endParaRPr lang="es-EC" dirty="0"/>
          </a:p>
        </p:txBody>
      </p:sp>
      <p:graphicFrame>
        <p:nvGraphicFramePr>
          <p:cNvPr id="3" name="Diagrama 2"/>
          <p:cNvGraphicFramePr/>
          <p:nvPr>
            <p:extLst>
              <p:ext uri="{D42A27DB-BD31-4B8C-83A1-F6EECF244321}">
                <p14:modId xmlns:p14="http://schemas.microsoft.com/office/powerpoint/2010/main" val="158682588"/>
              </p:ext>
            </p:extLst>
          </p:nvPr>
        </p:nvGraphicFramePr>
        <p:xfrm>
          <a:off x="1619672" y="1844824"/>
          <a:ext cx="64087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23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DC6F6C4-4834-4A34-843D-D6DEDD636A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94718B4-93EB-408F-B358-81D7D41CFDD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5BF1981-5B4D-43E5-8204-E2F4591AD26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F3AB233-9CD4-4212-BB80-97EE6EAEB0D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7C978A2-BA86-48E2-9D7C-352F700C73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US" sz="2800" dirty="0" err="1" smtClean="0">
                <a:latin typeface="Calibri" panose="020F0502020204030204" pitchFamily="34" charset="0"/>
              </a:rPr>
              <a:t>Metodología</a:t>
            </a:r>
            <a:r>
              <a:rPr lang="en-US" sz="2800" dirty="0" smtClean="0">
                <a:latin typeface="Calibri" panose="020F0502020204030204" pitchFamily="34" charset="0"/>
              </a:rPr>
              <a:t> del </a:t>
            </a:r>
            <a:r>
              <a:rPr lang="en-US" sz="2800" dirty="0" err="1" smtClean="0">
                <a:latin typeface="Calibri" panose="020F0502020204030204" pitchFamily="34" charset="0"/>
              </a:rPr>
              <a:t>Descuento</a:t>
            </a:r>
            <a:r>
              <a:rPr lang="en-US" sz="2800" dirty="0" smtClean="0">
                <a:latin typeface="Calibri" panose="020F0502020204030204" pitchFamily="34" charset="0"/>
              </a:rPr>
              <a:t> de </a:t>
            </a:r>
            <a:r>
              <a:rPr lang="en-US" sz="2800" dirty="0" err="1" smtClean="0">
                <a:latin typeface="Calibri" panose="020F0502020204030204" pitchFamily="34" charset="0"/>
              </a:rPr>
              <a:t>Flujo</a:t>
            </a:r>
            <a:r>
              <a:rPr lang="en-US" sz="2800" dirty="0" smtClean="0">
                <a:latin typeface="Calibri" panose="020F0502020204030204" pitchFamily="34" charset="0"/>
              </a:rPr>
              <a:t> de </a:t>
            </a:r>
            <a:r>
              <a:rPr lang="en-US" sz="2800" dirty="0" err="1" smtClean="0">
                <a:latin typeface="Calibri" panose="020F0502020204030204" pitchFamily="34" charset="0"/>
              </a:rPr>
              <a:t>Caja</a:t>
            </a:r>
            <a:r>
              <a:rPr lang="en-US" sz="2800" dirty="0" smtClean="0">
                <a:latin typeface="Calibri" panose="020F0502020204030204" pitchFamily="34" charset="0"/>
              </a:rPr>
              <a:t> </a:t>
            </a:r>
            <a:endParaRPr lang="es-EC" sz="2800" dirty="0">
              <a:latin typeface="Calibri" panose="020F0502020204030204" pitchFamily="34" charset="0"/>
            </a:endParaRPr>
          </a:p>
        </p:txBody>
      </p:sp>
      <p:pic>
        <p:nvPicPr>
          <p:cNvPr id="4" name="Imagen 3"/>
          <p:cNvPicPr>
            <a:picLocks noChangeAspect="1"/>
          </p:cNvPicPr>
          <p:nvPr/>
        </p:nvPicPr>
        <p:blipFill>
          <a:blip r:embed="rId2"/>
          <a:stretch>
            <a:fillRect/>
          </a:stretch>
        </p:blipFill>
        <p:spPr>
          <a:xfrm>
            <a:off x="251520" y="1700808"/>
            <a:ext cx="7848872" cy="4726649"/>
          </a:xfrm>
          <a:prstGeom prst="rect">
            <a:avLst/>
          </a:prstGeom>
        </p:spPr>
      </p:pic>
    </p:spTree>
    <p:extLst>
      <p:ext uri="{BB962C8B-B14F-4D97-AF65-F5344CB8AC3E}">
        <p14:creationId xmlns:p14="http://schemas.microsoft.com/office/powerpoint/2010/main" val="1998217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Autofit/>
          </a:bodyPr>
          <a:lstStyle/>
          <a:p>
            <a:pPr algn="ctr"/>
            <a:r>
              <a:rPr lang="en-US" sz="2000" dirty="0">
                <a:latin typeface="Calibri" panose="020F0502020204030204" pitchFamily="34" charset="0"/>
              </a:rPr>
              <a:t>Valoración de la Empresa DIRECTMARKET CIA. LTDA. </a:t>
            </a:r>
            <a:endParaRPr lang="es-EC" sz="2000" dirty="0">
              <a:latin typeface="Calibri" panose="020F0502020204030204" pitchFamily="34" charset="0"/>
            </a:endParaRPr>
          </a:p>
        </p:txBody>
      </p:sp>
      <p:sp>
        <p:nvSpPr>
          <p:cNvPr id="9" name="Título 1"/>
          <p:cNvSpPr txBox="1">
            <a:spLocks/>
          </p:cNvSpPr>
          <p:nvPr/>
        </p:nvSpPr>
        <p:spPr>
          <a:xfrm>
            <a:off x="3563888" y="1844824"/>
            <a:ext cx="5250466" cy="3024336"/>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pPr algn="ctr" fontAlgn="auto">
              <a:spcAft>
                <a:spcPts val="0"/>
              </a:spcAft>
            </a:pPr>
            <a:r>
              <a:rPr lang="en-US" dirty="0" smtClean="0">
                <a:solidFill>
                  <a:schemeClr val="accent5">
                    <a:lumMod val="75000"/>
                  </a:schemeClr>
                </a:solidFill>
                <a:latin typeface="Calibri" panose="020F0502020204030204" pitchFamily="34" charset="0"/>
              </a:rPr>
              <a:t>Capítulo 3  </a:t>
            </a:r>
            <a:br>
              <a:rPr lang="en-US" dirty="0" smtClean="0">
                <a:solidFill>
                  <a:schemeClr val="accent5">
                    <a:lumMod val="75000"/>
                  </a:schemeClr>
                </a:solidFill>
                <a:latin typeface="Calibri" panose="020F0502020204030204" pitchFamily="34" charset="0"/>
              </a:rPr>
            </a:br>
            <a:r>
              <a:rPr lang="en-US" dirty="0" smtClean="0">
                <a:solidFill>
                  <a:schemeClr val="accent5">
                    <a:lumMod val="75000"/>
                  </a:schemeClr>
                </a:solidFill>
                <a:latin typeface="Calibri" panose="020F0502020204030204" pitchFamily="34" charset="0"/>
              </a:rPr>
              <a:t/>
            </a:r>
            <a:br>
              <a:rPr lang="en-US" dirty="0" smtClean="0">
                <a:solidFill>
                  <a:schemeClr val="accent5">
                    <a:lumMod val="75000"/>
                  </a:schemeClr>
                </a:solidFill>
                <a:latin typeface="Calibri" panose="020F0502020204030204" pitchFamily="34" charset="0"/>
              </a:rPr>
            </a:br>
            <a:r>
              <a:rPr lang="en-US" b="1" dirty="0" err="1" smtClean="0">
                <a:solidFill>
                  <a:srgbClr val="D2A000"/>
                </a:solidFill>
                <a:latin typeface="Calibri" panose="020F0502020204030204" pitchFamily="34" charset="0"/>
              </a:rPr>
              <a:t>Análisis</a:t>
            </a:r>
            <a:r>
              <a:rPr lang="en-US" b="1" dirty="0" smtClean="0">
                <a:solidFill>
                  <a:srgbClr val="D2A000"/>
                </a:solidFill>
                <a:latin typeface="Calibri" panose="020F0502020204030204" pitchFamily="34" charset="0"/>
              </a:rPr>
              <a:t> Financiero</a:t>
            </a:r>
            <a:endParaRPr lang="es-EC" b="1" dirty="0">
              <a:solidFill>
                <a:srgbClr val="D2A000"/>
              </a:solidFill>
              <a:latin typeface="Calibri" panose="020F0502020204030204" pitchFamily="34" charset="0"/>
            </a:endParaRPr>
          </a:p>
        </p:txBody>
      </p:sp>
      <p:pic>
        <p:nvPicPr>
          <p:cNvPr id="8194" name="Picture 2" descr="http://thumbs.dreamstime.com/z/an%C3%A1lisis-financiero-183704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435" y="2686590"/>
            <a:ext cx="3294136" cy="247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8203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153400" cy="990600"/>
          </a:xfrm>
        </p:spPr>
        <p:txBody>
          <a:bodyPr>
            <a:normAutofit/>
          </a:bodyPr>
          <a:lstStyle/>
          <a:p>
            <a:pPr algn="ctr"/>
            <a:r>
              <a:rPr lang="en-US" sz="3600" dirty="0" smtClean="0"/>
              <a:t>Diagnóstico Financiero</a:t>
            </a:r>
            <a:endParaRPr lang="es-EC" sz="3600" dirty="0"/>
          </a:p>
        </p:txBody>
      </p:sp>
      <p:graphicFrame>
        <p:nvGraphicFramePr>
          <p:cNvPr id="3" name="Diagrama 2"/>
          <p:cNvGraphicFramePr/>
          <p:nvPr>
            <p:extLst>
              <p:ext uri="{D42A27DB-BD31-4B8C-83A1-F6EECF244321}">
                <p14:modId xmlns:p14="http://schemas.microsoft.com/office/powerpoint/2010/main" val="2188459966"/>
              </p:ext>
            </p:extLst>
          </p:nvPr>
        </p:nvGraphicFramePr>
        <p:xfrm>
          <a:off x="-108520" y="1700808"/>
          <a:ext cx="9036496" cy="4945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395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0324F2B-CC4D-4C74-A10A-A5C2C8E36B1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32CD361-FD50-4B14-9287-4BE07E7784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D1FD1276-77CF-4768-A87F-AA55569EB8E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2D4F3C3E-8404-4A9F-A4F2-5035BFC85E9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9761D113-4C7A-4A77-B6D7-DEE1572E6A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15C2D11-D092-46F2-B8FD-63033B06412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59F5E46F-0B41-4325-B471-269F435CFB2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92FEC700-CE26-4C85-BC04-99E165CDA3C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771496EE-4F88-42D1-BF59-F80E17E20D9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9E768FB1-5181-4B20-838C-7F076E09E8D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0216F9EE-6368-4385-BB41-3B3B1647080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FBDE7A43-B145-4ABC-9930-15529609C3C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4BF0B0EB-55E6-4BE2-83AE-6C32371A12E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graphicEl>
                                              <a:dgm id="{88026123-3FD9-42D1-A0CE-64E85D031B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67544" y="116632"/>
            <a:ext cx="8153400" cy="990600"/>
          </a:xfrm>
        </p:spPr>
        <p:txBody>
          <a:bodyPr>
            <a:normAutofit/>
          </a:bodyPr>
          <a:lstStyle/>
          <a:p>
            <a:pPr algn="ctr"/>
            <a:r>
              <a:rPr lang="en-US" sz="3600" dirty="0" err="1" smtClean="0"/>
              <a:t>Análisis</a:t>
            </a:r>
            <a:r>
              <a:rPr lang="en-US" sz="3600" dirty="0" smtClean="0"/>
              <a:t> Balance General 2008-2012</a:t>
            </a:r>
            <a:endParaRPr lang="es-EC" sz="3600" dirty="0"/>
          </a:p>
        </p:txBody>
      </p:sp>
      <p:sp>
        <p:nvSpPr>
          <p:cNvPr id="4" name="Título 1"/>
          <p:cNvSpPr txBox="1">
            <a:spLocks/>
          </p:cNvSpPr>
          <p:nvPr/>
        </p:nvSpPr>
        <p:spPr>
          <a:xfrm>
            <a:off x="323528" y="1916832"/>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3600" dirty="0" err="1" smtClean="0"/>
              <a:t>Análisis</a:t>
            </a:r>
            <a:r>
              <a:rPr lang="en-US" sz="3600" dirty="0" smtClean="0"/>
              <a:t> Horizontal</a:t>
            </a:r>
            <a:endParaRPr lang="es-EC" sz="3600" dirty="0"/>
          </a:p>
        </p:txBody>
      </p:sp>
      <p:sp>
        <p:nvSpPr>
          <p:cNvPr id="5" name="Título 1"/>
          <p:cNvSpPr txBox="1">
            <a:spLocks/>
          </p:cNvSpPr>
          <p:nvPr/>
        </p:nvSpPr>
        <p:spPr>
          <a:xfrm>
            <a:off x="323528" y="4293096"/>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3600" dirty="0" err="1" smtClean="0"/>
              <a:t>Análisis</a:t>
            </a:r>
            <a:r>
              <a:rPr lang="en-US" sz="3600" dirty="0" smtClean="0"/>
              <a:t> Vertical </a:t>
            </a:r>
            <a:endParaRPr lang="es-EC" sz="3600" dirty="0"/>
          </a:p>
        </p:txBody>
      </p:sp>
      <p:pic>
        <p:nvPicPr>
          <p:cNvPr id="6146" name="Picture 2" descr="http://upload.wikimedia.org/wikipedia/commons/6/61/Balance_justi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410" y="2965996"/>
            <a:ext cx="1894110" cy="161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23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67544" y="116632"/>
            <a:ext cx="8153400" cy="990600"/>
          </a:xfrm>
        </p:spPr>
        <p:txBody>
          <a:bodyPr>
            <a:normAutofit fontScale="90000"/>
          </a:bodyPr>
          <a:lstStyle/>
          <a:p>
            <a:pPr algn="ctr"/>
            <a:r>
              <a:rPr lang="en-US" sz="3600" dirty="0" err="1" smtClean="0"/>
              <a:t>Análisis</a:t>
            </a:r>
            <a:r>
              <a:rPr lang="en-US" sz="3600" dirty="0" smtClean="0"/>
              <a:t> del Balance </a:t>
            </a:r>
            <a:r>
              <a:rPr lang="en-US" sz="3600" dirty="0" err="1" smtClean="0"/>
              <a:t>Resultados</a:t>
            </a:r>
            <a:r>
              <a:rPr lang="en-US" sz="3600" dirty="0" smtClean="0"/>
              <a:t>  2008-2012</a:t>
            </a:r>
            <a:endParaRPr lang="es-EC" sz="3600" dirty="0"/>
          </a:p>
        </p:txBody>
      </p:sp>
      <p:sp>
        <p:nvSpPr>
          <p:cNvPr id="10" name="Título 1"/>
          <p:cNvSpPr txBox="1">
            <a:spLocks/>
          </p:cNvSpPr>
          <p:nvPr/>
        </p:nvSpPr>
        <p:spPr>
          <a:xfrm>
            <a:off x="323528" y="1916832"/>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3600" dirty="0" err="1" smtClean="0"/>
              <a:t>Análisis</a:t>
            </a:r>
            <a:r>
              <a:rPr lang="en-US" sz="3600" dirty="0" smtClean="0"/>
              <a:t> Horizontal</a:t>
            </a:r>
            <a:endParaRPr lang="es-EC" sz="3600" dirty="0"/>
          </a:p>
        </p:txBody>
      </p:sp>
      <p:sp>
        <p:nvSpPr>
          <p:cNvPr id="11" name="Título 1"/>
          <p:cNvSpPr txBox="1">
            <a:spLocks/>
          </p:cNvSpPr>
          <p:nvPr/>
        </p:nvSpPr>
        <p:spPr>
          <a:xfrm>
            <a:off x="323528" y="4293096"/>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3600" dirty="0" err="1" smtClean="0"/>
              <a:t>Análisis</a:t>
            </a:r>
            <a:r>
              <a:rPr lang="en-US" sz="3600" dirty="0" smtClean="0"/>
              <a:t> Vertical </a:t>
            </a:r>
            <a:endParaRPr lang="es-EC" sz="3600" dirty="0"/>
          </a:p>
        </p:txBody>
      </p:sp>
      <p:sp>
        <p:nvSpPr>
          <p:cNvPr id="12" name="CuadroTexto 11">
            <a:hlinkClick r:id="rId2" action="ppaction://hlinkfile"/>
          </p:cNvPr>
          <p:cNvSpPr txBox="1"/>
          <p:nvPr/>
        </p:nvSpPr>
        <p:spPr>
          <a:xfrm>
            <a:off x="6660232" y="2227466"/>
            <a:ext cx="1368152" cy="369332"/>
          </a:xfrm>
          <a:prstGeom prst="rect">
            <a:avLst/>
          </a:prstGeom>
          <a:noFill/>
        </p:spPr>
        <p:txBody>
          <a:bodyPr wrap="square" rtlCol="0">
            <a:spAutoFit/>
          </a:bodyPr>
          <a:lstStyle/>
          <a:p>
            <a:r>
              <a:rPr lang="en-US" dirty="0" err="1" smtClean="0"/>
              <a:t>Ver</a:t>
            </a:r>
            <a:r>
              <a:rPr lang="en-US" dirty="0" smtClean="0"/>
              <a:t> </a:t>
            </a:r>
            <a:r>
              <a:rPr lang="en-US" dirty="0" err="1" smtClean="0"/>
              <a:t>Cuadro</a:t>
            </a:r>
            <a:r>
              <a:rPr lang="en-US" dirty="0" smtClean="0"/>
              <a:t> </a:t>
            </a:r>
            <a:endParaRPr lang="es-EC" dirty="0"/>
          </a:p>
        </p:txBody>
      </p:sp>
      <p:sp>
        <p:nvSpPr>
          <p:cNvPr id="13" name="CuadroTexto 12">
            <a:hlinkClick r:id="rId3" action="ppaction://hlinkfile"/>
          </p:cNvPr>
          <p:cNvSpPr txBox="1"/>
          <p:nvPr/>
        </p:nvSpPr>
        <p:spPr>
          <a:xfrm>
            <a:off x="7332241" y="7885106"/>
            <a:ext cx="365090" cy="2585323"/>
          </a:xfrm>
          <a:prstGeom prst="rect">
            <a:avLst/>
          </a:prstGeom>
          <a:noFill/>
        </p:spPr>
        <p:txBody>
          <a:bodyPr wrap="square" rtlCol="0">
            <a:spAutoFit/>
          </a:bodyPr>
          <a:lstStyle/>
          <a:p>
            <a:r>
              <a:rPr lang="en-US" dirty="0" err="1" smtClean="0"/>
              <a:t>Ver</a:t>
            </a:r>
            <a:r>
              <a:rPr lang="en-US" dirty="0" smtClean="0"/>
              <a:t> </a:t>
            </a:r>
            <a:r>
              <a:rPr lang="en-US" dirty="0" err="1" smtClean="0"/>
              <a:t>Cuadro</a:t>
            </a:r>
            <a:r>
              <a:rPr lang="en-US" dirty="0" smtClean="0"/>
              <a:t> </a:t>
            </a:r>
            <a:endParaRPr lang="es-EC" dirty="0"/>
          </a:p>
        </p:txBody>
      </p:sp>
      <p:pic>
        <p:nvPicPr>
          <p:cNvPr id="7173" name="Picture 5" descr="http://www.calidad-gestion.com.ar/images/resultados-encuest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242171"/>
            <a:ext cx="2328594" cy="107374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hlinkClick r:id="rId5" action="ppaction://hlinkfile"/>
          </p:cNvPr>
          <p:cNvSpPr txBox="1"/>
          <p:nvPr/>
        </p:nvSpPr>
        <p:spPr>
          <a:xfrm>
            <a:off x="6660232" y="4603730"/>
            <a:ext cx="1368152" cy="369332"/>
          </a:xfrm>
          <a:prstGeom prst="rect">
            <a:avLst/>
          </a:prstGeom>
          <a:noFill/>
        </p:spPr>
        <p:txBody>
          <a:bodyPr wrap="square" rtlCol="0">
            <a:spAutoFit/>
          </a:bodyPr>
          <a:lstStyle/>
          <a:p>
            <a:r>
              <a:rPr lang="en-US" dirty="0" err="1" smtClean="0"/>
              <a:t>Ver</a:t>
            </a:r>
            <a:r>
              <a:rPr lang="en-US" dirty="0" smtClean="0"/>
              <a:t> </a:t>
            </a:r>
            <a:r>
              <a:rPr lang="en-US" dirty="0" err="1" smtClean="0"/>
              <a:t>Cuadro</a:t>
            </a:r>
            <a:r>
              <a:rPr lang="en-US" dirty="0" smtClean="0"/>
              <a:t> </a:t>
            </a:r>
            <a:endParaRPr lang="es-EC" dirty="0"/>
          </a:p>
        </p:txBody>
      </p:sp>
    </p:spTree>
    <p:extLst>
      <p:ext uri="{BB962C8B-B14F-4D97-AF65-F5344CB8AC3E}">
        <p14:creationId xmlns:p14="http://schemas.microsoft.com/office/powerpoint/2010/main" val="62932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23528" y="332656"/>
            <a:ext cx="8153400" cy="702568"/>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3200" dirty="0" err="1" smtClean="0"/>
              <a:t>Análisis</a:t>
            </a:r>
            <a:r>
              <a:rPr lang="en-US" sz="3200" dirty="0" smtClean="0"/>
              <a:t> de </a:t>
            </a:r>
            <a:r>
              <a:rPr lang="en-US" sz="3200" dirty="0" err="1" smtClean="0"/>
              <a:t>Índices</a:t>
            </a:r>
            <a:r>
              <a:rPr lang="en-US" sz="3200" dirty="0" smtClean="0"/>
              <a:t> </a:t>
            </a:r>
            <a:r>
              <a:rPr lang="en-US" sz="3200" dirty="0" err="1" smtClean="0"/>
              <a:t>Financieros</a:t>
            </a:r>
            <a:endParaRPr lang="es-EC" sz="3200" dirty="0"/>
          </a:p>
        </p:txBody>
      </p:sp>
      <p:graphicFrame>
        <p:nvGraphicFramePr>
          <p:cNvPr id="5" name="Diagrama 4"/>
          <p:cNvGraphicFramePr/>
          <p:nvPr>
            <p:extLst>
              <p:ext uri="{D42A27DB-BD31-4B8C-83A1-F6EECF244321}">
                <p14:modId xmlns:p14="http://schemas.microsoft.com/office/powerpoint/2010/main" val="1795051223"/>
              </p:ext>
            </p:extLst>
          </p:nvPr>
        </p:nvGraphicFramePr>
        <p:xfrm>
          <a:off x="325726" y="1628800"/>
          <a:ext cx="8566753"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608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D4C58EC-4404-4C2C-B152-ED5D5909A7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2929FE0-2EF8-4428-9C0B-D3642ACCB1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9555B0D-D066-4A63-89C7-5A45A724CD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381C84B-4B5D-4155-AECA-51DE09CB39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564CE96-CD33-469B-83D4-64C845BCD33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962AB9A7-CB5E-4777-AA87-69A4A23B5F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53216437"/>
              </p:ext>
            </p:extLst>
          </p:nvPr>
        </p:nvGraphicFramePr>
        <p:xfrm>
          <a:off x="325726" y="1628800"/>
          <a:ext cx="8566753"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267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D4C58EC-4404-4C2C-B152-ED5D5909A7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2929FE0-2EF8-4428-9C0B-D3642ACCB1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9555B0D-D066-4A63-89C7-5A45A724CD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381C84B-4B5D-4155-AECA-51DE09CB39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23528" y="1772816"/>
            <a:ext cx="8153400" cy="990600"/>
          </a:xfrm>
        </p:spPr>
        <p:txBody>
          <a:bodyPr>
            <a:normAutofit/>
          </a:bodyPr>
          <a:lstStyle/>
          <a:p>
            <a:pPr algn="ctr"/>
            <a:r>
              <a:rPr lang="en-US" sz="3600" dirty="0" err="1" smtClean="0"/>
              <a:t>Análisis</a:t>
            </a:r>
            <a:r>
              <a:rPr lang="en-US" sz="3600" dirty="0" smtClean="0"/>
              <a:t> de </a:t>
            </a:r>
            <a:r>
              <a:rPr lang="en-US" sz="3600" dirty="0" err="1" smtClean="0"/>
              <a:t>Índices</a:t>
            </a:r>
            <a:r>
              <a:rPr lang="en-US" sz="3600" dirty="0" smtClean="0"/>
              <a:t> </a:t>
            </a:r>
            <a:r>
              <a:rPr lang="en-US" sz="3600" dirty="0" err="1" smtClean="0"/>
              <a:t>Financieros</a:t>
            </a:r>
            <a:endParaRPr lang="es-EC" sz="3600" dirty="0"/>
          </a:p>
        </p:txBody>
      </p:sp>
      <p:sp>
        <p:nvSpPr>
          <p:cNvPr id="4" name="CuadroTexto 3">
            <a:hlinkClick r:id="rId2" action="ppaction://hlinkfile"/>
          </p:cNvPr>
          <p:cNvSpPr txBox="1"/>
          <p:nvPr/>
        </p:nvSpPr>
        <p:spPr>
          <a:xfrm>
            <a:off x="5148064" y="4365104"/>
            <a:ext cx="1368152" cy="369332"/>
          </a:xfrm>
          <a:prstGeom prst="rect">
            <a:avLst/>
          </a:prstGeom>
          <a:noFill/>
        </p:spPr>
        <p:txBody>
          <a:bodyPr wrap="square" rtlCol="0">
            <a:spAutoFit/>
          </a:bodyPr>
          <a:lstStyle/>
          <a:p>
            <a:r>
              <a:rPr lang="en-US" dirty="0" err="1" smtClean="0"/>
              <a:t>Ver</a:t>
            </a:r>
            <a:r>
              <a:rPr lang="en-US" dirty="0" smtClean="0"/>
              <a:t> </a:t>
            </a:r>
            <a:r>
              <a:rPr lang="en-US" dirty="0" err="1" smtClean="0"/>
              <a:t>Cuadro</a:t>
            </a:r>
            <a:r>
              <a:rPr lang="en-US" dirty="0" smtClean="0"/>
              <a:t> </a:t>
            </a:r>
            <a:endParaRPr lang="es-EC" dirty="0"/>
          </a:p>
        </p:txBody>
      </p:sp>
      <p:pic>
        <p:nvPicPr>
          <p:cNvPr id="8194" name="Picture 2" descr="http://www.capitalmarket.com.ve/plantilla/images/slider/FIIINNANZ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151713"/>
            <a:ext cx="2736304" cy="31654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55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2800" dirty="0">
                <a:solidFill>
                  <a:schemeClr val="tx1"/>
                </a:solidFill>
              </a:rPr>
              <a:t>Planteamiento del Problema </a:t>
            </a:r>
            <a:endParaRPr lang="es-EC" sz="2800" dirty="0">
              <a:solidFill>
                <a:schemeClr val="tx1"/>
              </a:solidFill>
            </a:endParaRPr>
          </a:p>
        </p:txBody>
      </p:sp>
      <p:graphicFrame>
        <p:nvGraphicFramePr>
          <p:cNvPr id="4" name="Marcador de contenido 5"/>
          <p:cNvGraphicFramePr>
            <a:graphicFrameLocks noGrp="1"/>
          </p:cNvGraphicFramePr>
          <p:nvPr>
            <p:ph sz="quarter" idx="1"/>
            <p:extLst>
              <p:ext uri="{D42A27DB-BD31-4B8C-83A1-F6EECF244321}">
                <p14:modId xmlns:p14="http://schemas.microsoft.com/office/powerpoint/2010/main" val="2811643366"/>
              </p:ext>
            </p:extLst>
          </p:nvPr>
        </p:nvGraphicFramePr>
        <p:xfrm>
          <a:off x="395536" y="1844824"/>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531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3D6DC5D-38AC-4DDB-8834-8825DC60D08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E468B09-7631-41F8-B854-BDB9DE5F3C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A46F918-957F-4AE2-81D0-599805A2C6C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C97CC37-5E51-4C06-BB2D-B97480DDDA9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856CFA7-3C98-4E76-8AF2-74B718D8D7F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A6618AA-2AA1-4A19-ACC1-D08AD9C87D7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1208125-63DD-4613-81E0-CA7CBAE6B17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79D55DC1-89E6-417D-894A-D2DDC1276B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11" t="17024" r="17312" b="11697"/>
          <a:stretch/>
        </p:blipFill>
        <p:spPr bwMode="auto">
          <a:xfrm>
            <a:off x="0" y="1"/>
            <a:ext cx="9144000" cy="665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80692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95536"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3600" dirty="0" err="1" smtClean="0"/>
              <a:t>Método</a:t>
            </a:r>
            <a:r>
              <a:rPr lang="en-US" sz="3600" dirty="0" smtClean="0"/>
              <a:t> </a:t>
            </a:r>
            <a:r>
              <a:rPr lang="en-US" sz="3600" dirty="0" err="1" smtClean="0"/>
              <a:t>Dupont</a:t>
            </a:r>
            <a:r>
              <a:rPr lang="en-US" sz="3600" dirty="0" smtClean="0"/>
              <a:t> </a:t>
            </a:r>
            <a:endParaRPr lang="es-EC" sz="3600" dirty="0"/>
          </a:p>
        </p:txBody>
      </p:sp>
      <mc:AlternateContent xmlns:mc="http://schemas.openxmlformats.org/markup-compatibility/2006" xmlns:a14="http://schemas.microsoft.com/office/drawing/2010/main">
        <mc:Choice Requires="a14">
          <p:sp>
            <p:nvSpPr>
              <p:cNvPr id="4" name="Rectángulo 3"/>
              <p:cNvSpPr/>
              <p:nvPr/>
            </p:nvSpPr>
            <p:spPr>
              <a:xfrm>
                <a:off x="1115616" y="1206475"/>
                <a:ext cx="7217296" cy="1429750"/>
              </a:xfrm>
              <a:prstGeom prst="rect">
                <a:avLst/>
              </a:prstGeom>
            </p:spPr>
            <p:txBody>
              <a:bodyPr wrap="square">
                <a:spAutoFit/>
              </a:bodyPr>
              <a:lstStyle/>
              <a:p>
                <a:pPr indent="457200" algn="just">
                  <a:lnSpc>
                    <a:spcPct val="200000"/>
                  </a:lnSpc>
                </a:pPr>
                <a:r>
                  <a:rPr lang="es-EC" sz="1200" dirty="0">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pP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𝐷𝑈𝑃𝑂𝑁𝑇</m:t>
                      </m:r>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sz="1400" i="1">
                              <a:effectLst/>
                              <a:latin typeface="Cambria Math"/>
                              <a:ea typeface="Calibri" panose="020F0502020204030204" pitchFamily="34" charset="0"/>
                              <a:cs typeface="Times New Roman" panose="02020603050405020304" pitchFamily="18" charset="0"/>
                            </a:rPr>
                          </m:ctrlPr>
                        </m:dPr>
                        <m:e>
                          <m:f>
                            <m:fPr>
                              <m:ctrlPr>
                                <a:rPr lang="es-EC" sz="1400" i="1">
                                  <a:effectLst/>
                                  <a:latin typeface="Cambria Math"/>
                                  <a:ea typeface="Calibri" panose="020F0502020204030204" pitchFamily="34" charset="0"/>
                                  <a:cs typeface="Times New Roman" panose="02020603050405020304" pitchFamily="18" charset="0"/>
                                </a:rPr>
                              </m:ctrlPr>
                            </m:fPr>
                            <m:num>
                              <m:r>
                                <a:rPr lang="es-EC" sz="1400" i="1">
                                  <a:effectLst/>
                                  <a:latin typeface="Cambria Math" panose="02040503050406030204" pitchFamily="18" charset="0"/>
                                  <a:ea typeface="Calibri" panose="020F0502020204030204" pitchFamily="34" charset="0"/>
                                  <a:cs typeface="Times New Roman" panose="02020603050405020304" pitchFamily="18" charset="0"/>
                                </a:rPr>
                                <m:t>𝑈𝑡𝑖𝑙𝑖𝑑𝑎𝑑</m:t>
                              </m:r>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𝑁𝑒𝑡𝑎</m:t>
                              </m:r>
                            </m:num>
                            <m:den>
                              <m:r>
                                <a:rPr lang="es-EC" sz="1400" i="1">
                                  <a:effectLst/>
                                  <a:latin typeface="Cambria Math" panose="02040503050406030204" pitchFamily="18" charset="0"/>
                                  <a:ea typeface="Calibri" panose="020F0502020204030204" pitchFamily="34" charset="0"/>
                                  <a:cs typeface="Times New Roman" panose="02020603050405020304" pitchFamily="18" charset="0"/>
                                </a:rPr>
                                <m:t>𝑉𝑒𝑛𝑡𝑎𝑠</m:t>
                              </m:r>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𝑁𝑒𝑡𝑎𝑠</m:t>
                              </m:r>
                            </m:den>
                          </m:f>
                        </m:e>
                      </m:d>
                      <m:r>
                        <a:rPr lang="es-EC"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effectLst/>
                              <a:latin typeface="Cambria Math"/>
                              <a:ea typeface="Calibri" panose="020F0502020204030204" pitchFamily="34" charset="0"/>
                              <a:cs typeface="Times New Roman" panose="02020603050405020304" pitchFamily="18" charset="0"/>
                            </a:rPr>
                          </m:ctrlPr>
                        </m:dPr>
                        <m:e>
                          <m:f>
                            <m:fPr>
                              <m:ctrlPr>
                                <a:rPr lang="es-EC" sz="1400" i="1">
                                  <a:effectLst/>
                                  <a:latin typeface="Cambria Math"/>
                                  <a:ea typeface="Calibri" panose="020F0502020204030204" pitchFamily="34" charset="0"/>
                                  <a:cs typeface="Times New Roman" panose="02020603050405020304" pitchFamily="18" charset="0"/>
                                </a:rPr>
                              </m:ctrlPr>
                            </m:fPr>
                            <m:num>
                              <m:r>
                                <a:rPr lang="es-EC" sz="1400" i="1">
                                  <a:effectLst/>
                                  <a:latin typeface="Cambria Math" panose="02040503050406030204" pitchFamily="18" charset="0"/>
                                  <a:ea typeface="Calibri" panose="020F0502020204030204" pitchFamily="34" charset="0"/>
                                  <a:cs typeface="Times New Roman" panose="02020603050405020304" pitchFamily="18" charset="0"/>
                                </a:rPr>
                                <m:t>𝑉𝑒𝑛𝑡𝑎𝑠</m:t>
                              </m:r>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num>
                            <m:den>
                              <m:r>
                                <a:rPr lang="es-EC" sz="1400" i="1">
                                  <a:effectLst/>
                                  <a:latin typeface="Cambria Math" panose="02040503050406030204" pitchFamily="18" charset="0"/>
                                  <a:ea typeface="Calibri" panose="020F0502020204030204" pitchFamily="34" charset="0"/>
                                  <a:cs typeface="Times New Roman" panose="02020603050405020304" pitchFamily="18" charset="0"/>
                                </a:rPr>
                                <m:t>𝐴𝑐𝑡𝑖𝑣𝑜𝑠</m:t>
                              </m:r>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𝑇𝑜𝑡𝑎𝑙𝑒𝑠</m:t>
                              </m:r>
                            </m:den>
                          </m:f>
                        </m:e>
                      </m:d>
                      <m:r>
                        <a:rPr lang="es-EC"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effectLst/>
                              <a:latin typeface="Cambria Math"/>
                              <a:ea typeface="Calibri" panose="020F0502020204030204" pitchFamily="34" charset="0"/>
                              <a:cs typeface="Times New Roman" panose="02020603050405020304" pitchFamily="18" charset="0"/>
                            </a:rPr>
                          </m:ctrlPr>
                        </m:dPr>
                        <m:e>
                          <m:f>
                            <m:fPr>
                              <m:ctrlPr>
                                <a:rPr lang="es-EC" sz="1400" i="1">
                                  <a:effectLst/>
                                  <a:latin typeface="Cambria Math"/>
                                  <a:ea typeface="Calibri" panose="020F0502020204030204" pitchFamily="34" charset="0"/>
                                  <a:cs typeface="Times New Roman" panose="02020603050405020304" pitchFamily="18" charset="0"/>
                                </a:rPr>
                              </m:ctrlPr>
                            </m:fPr>
                            <m:num>
                              <m:r>
                                <a:rPr lang="es-EC" sz="1400" i="1">
                                  <a:effectLst/>
                                  <a:latin typeface="Cambria Math" panose="02040503050406030204" pitchFamily="18" charset="0"/>
                                  <a:ea typeface="Calibri" panose="020F0502020204030204" pitchFamily="34" charset="0"/>
                                  <a:cs typeface="Times New Roman" panose="02020603050405020304" pitchFamily="18" charset="0"/>
                                </a:rPr>
                                <m:t>𝐴𝑐𝑡𝑖𝑣𝑜𝑠</m:t>
                              </m:r>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𝑇𝑜𝑡𝑎𝑙𝑒𝑠</m:t>
                              </m:r>
                            </m:num>
                            <m:den>
                              <m:r>
                                <a:rPr lang="es-EC" sz="1400" i="1">
                                  <a:effectLst/>
                                  <a:latin typeface="Cambria Math" panose="02040503050406030204" pitchFamily="18" charset="0"/>
                                  <a:ea typeface="Calibri" panose="020F0502020204030204" pitchFamily="34" charset="0"/>
                                  <a:cs typeface="Times New Roman" panose="02020603050405020304" pitchFamily="18" charset="0"/>
                                </a:rPr>
                                <m:t>𝑃𝑎𝑡𝑟𝑖𝑚𝑜𝑛𝑖𝑜</m:t>
                              </m:r>
                              <m:r>
                                <a:rPr lang="es-EC" sz="1400" i="1">
                                  <a:effectLst/>
                                  <a:latin typeface="Cambria Math" panose="02040503050406030204" pitchFamily="18" charset="0"/>
                                  <a:ea typeface="Calibri" panose="020F0502020204030204" pitchFamily="34" charset="0"/>
                                  <a:cs typeface="Times New Roman" panose="02020603050405020304" pitchFamily="18" charset="0"/>
                                </a:rPr>
                                <m:t> </m:t>
                              </m:r>
                            </m:den>
                          </m:f>
                        </m:e>
                      </m:d>
                    </m:oMath>
                  </m:oMathPara>
                </a14:m>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115616" y="1206475"/>
                <a:ext cx="7217296" cy="1429750"/>
              </a:xfrm>
              <a:prstGeom prst="rect">
                <a:avLst/>
              </a:prstGeom>
              <a:blipFill rotWithShape="0">
                <a:blip r:embed="rId2"/>
                <a:stretch>
                  <a:fillRect/>
                </a:stretch>
              </a:blipFill>
            </p:spPr>
            <p:txBody>
              <a:bodyPr/>
              <a:lstStyle/>
              <a:p>
                <a:r>
                  <a:rPr lang="es-EC">
                    <a:noFill/>
                  </a:rPr>
                  <a:t> </a:t>
                </a:r>
              </a:p>
            </p:txBody>
          </p:sp>
        </mc:Fallback>
      </mc:AlternateContent>
      <p:pic>
        <p:nvPicPr>
          <p:cNvPr id="8" name="Imagen 7"/>
          <p:cNvPicPr>
            <a:picLocks noChangeAspect="1"/>
          </p:cNvPicPr>
          <p:nvPr/>
        </p:nvPicPr>
        <p:blipFill rotWithShape="1">
          <a:blip r:embed="rId3"/>
          <a:srcRect l="22138" t="25593" r="18091" b="30110"/>
          <a:stretch/>
        </p:blipFill>
        <p:spPr>
          <a:xfrm>
            <a:off x="244089" y="2996952"/>
            <a:ext cx="8456294" cy="3523456"/>
          </a:xfrm>
          <a:prstGeom prst="rect">
            <a:avLst/>
          </a:prstGeom>
        </p:spPr>
      </p:pic>
    </p:spTree>
    <p:extLst>
      <p:ext uri="{BB962C8B-B14F-4D97-AF65-F5344CB8AC3E}">
        <p14:creationId xmlns:p14="http://schemas.microsoft.com/office/powerpoint/2010/main" val="3922604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vL01tdPD9qI/TZI1Jbn9Q8I/AAAAAAAAAEE/dRLLQyaef0c/s1600/Metodologia+valoracion+mar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5258">
            <a:off x="644947" y="2212808"/>
            <a:ext cx="3810000" cy="25622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09600" y="273050"/>
            <a:ext cx="8282880" cy="869950"/>
          </a:xfrm>
        </p:spPr>
        <p:txBody>
          <a:bodyPr>
            <a:normAutofit/>
          </a:bodyPr>
          <a:lstStyle/>
          <a:p>
            <a:pPr algn="ctr"/>
            <a:r>
              <a:rPr lang="en-US" sz="2400" dirty="0">
                <a:latin typeface="Calibri" panose="020F0502020204030204" pitchFamily="34" charset="0"/>
              </a:rPr>
              <a:t>Valoración de la Empresa DIRECTMARKET CIA. LTDA. </a:t>
            </a:r>
            <a:endParaRPr lang="es-EC" sz="2400" dirty="0"/>
          </a:p>
        </p:txBody>
      </p:sp>
      <p:sp>
        <p:nvSpPr>
          <p:cNvPr id="3" name="Marcador de contenido 2"/>
          <p:cNvSpPr>
            <a:spLocks noGrp="1"/>
          </p:cNvSpPr>
          <p:nvPr>
            <p:ph sz="quarter" idx="1"/>
          </p:nvPr>
        </p:nvSpPr>
        <p:spPr/>
        <p:txBody>
          <a:bodyPr>
            <a:normAutofit fontScale="92500" lnSpcReduction="20000"/>
          </a:bodyPr>
          <a:lstStyle/>
          <a:p>
            <a:pPr marL="0" indent="0" algn="ctr">
              <a:buNone/>
            </a:pPr>
            <a:r>
              <a:rPr lang="es-EC" dirty="0" smtClean="0">
                <a:solidFill>
                  <a:schemeClr val="accent2"/>
                </a:solidFill>
              </a:rPr>
              <a:t>Capitulo </a:t>
            </a:r>
            <a:r>
              <a:rPr lang="es-EC" dirty="0">
                <a:solidFill>
                  <a:schemeClr val="accent2"/>
                </a:solidFill>
              </a:rPr>
              <a:t>4</a:t>
            </a:r>
            <a:endParaRPr lang="es-EC" dirty="0" smtClean="0">
              <a:solidFill>
                <a:schemeClr val="accent2"/>
              </a:solidFill>
            </a:endParaRPr>
          </a:p>
          <a:p>
            <a:pPr marL="0" indent="0" algn="ctr">
              <a:buNone/>
            </a:pPr>
            <a:endParaRPr lang="es-EC" dirty="0" smtClean="0">
              <a:solidFill>
                <a:schemeClr val="accent2"/>
              </a:solidFill>
            </a:endParaRPr>
          </a:p>
          <a:p>
            <a:pPr marL="0" indent="0" algn="ctr">
              <a:buNone/>
            </a:pPr>
            <a:endParaRPr lang="es-EC" dirty="0">
              <a:solidFill>
                <a:schemeClr val="accent2"/>
              </a:solidFill>
            </a:endParaRPr>
          </a:p>
          <a:p>
            <a:pPr marL="0" indent="0" algn="ctr">
              <a:buNone/>
            </a:pPr>
            <a:endParaRPr lang="es-EC" sz="3600" b="1" dirty="0" smtClean="0">
              <a:solidFill>
                <a:srgbClr val="D2A000"/>
              </a:solidFill>
            </a:endParaRPr>
          </a:p>
          <a:p>
            <a:pPr marL="0" indent="0" algn="ctr">
              <a:buNone/>
            </a:pPr>
            <a:endParaRPr lang="es-EC" sz="3600" b="1" dirty="0">
              <a:solidFill>
                <a:srgbClr val="D2A000"/>
              </a:solidFill>
            </a:endParaRPr>
          </a:p>
          <a:p>
            <a:pPr marL="0" indent="0" algn="ctr">
              <a:buNone/>
            </a:pPr>
            <a:endParaRPr lang="es-EC" sz="3600" b="1" dirty="0" smtClean="0">
              <a:solidFill>
                <a:srgbClr val="D2A000"/>
              </a:solidFill>
            </a:endParaRPr>
          </a:p>
          <a:p>
            <a:pPr marL="0" indent="0" algn="ctr">
              <a:buNone/>
            </a:pPr>
            <a:r>
              <a:rPr lang="es-EC" sz="3600" b="1" dirty="0" smtClean="0">
                <a:solidFill>
                  <a:srgbClr val="D2A000"/>
                </a:solidFill>
              </a:rPr>
              <a:t>Proceso de Valoración </a:t>
            </a:r>
          </a:p>
          <a:p>
            <a:pPr marL="0" indent="0" algn="ctr">
              <a:buNone/>
            </a:pPr>
            <a:r>
              <a:rPr lang="en-US" sz="3600" b="1" dirty="0" smtClean="0">
                <a:solidFill>
                  <a:srgbClr val="D2A000"/>
                </a:solidFill>
              </a:rPr>
              <a:t>Empresa DirectMarket Cia. Ltda. </a:t>
            </a:r>
            <a:endParaRPr lang="es-EC" sz="3600" b="1" dirty="0">
              <a:solidFill>
                <a:srgbClr val="D2A000"/>
              </a:solidFill>
            </a:endParaRPr>
          </a:p>
        </p:txBody>
      </p:sp>
    </p:spTree>
    <p:extLst>
      <p:ext uri="{BB962C8B-B14F-4D97-AF65-F5344CB8AC3E}">
        <p14:creationId xmlns:p14="http://schemas.microsoft.com/office/powerpoint/2010/main" val="149448874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1589649559"/>
              </p:ext>
            </p:extLst>
          </p:nvPr>
        </p:nvGraphicFramePr>
        <p:xfrm>
          <a:off x="215516" y="1268760"/>
          <a:ext cx="8513440" cy="5897465"/>
        </p:xfrm>
        <a:graphic>
          <a:graphicData uri="http://schemas.openxmlformats.org/presentationml/2006/ole">
            <mc:AlternateContent xmlns:mc="http://schemas.openxmlformats.org/markup-compatibility/2006">
              <mc:Choice xmlns:v="urn:schemas-microsoft-com:vml" Requires="v">
                <p:oleObj spid="_x0000_s6157" name="Documento" r:id="rId3" imgW="5617569" imgH="6971838" progId="Word.Document.12">
                  <p:embed/>
                </p:oleObj>
              </mc:Choice>
              <mc:Fallback>
                <p:oleObj name="Documento" r:id="rId3" imgW="5617569" imgH="6971838" progId="Word.Document.12">
                  <p:embed/>
                  <p:pic>
                    <p:nvPicPr>
                      <p:cNvPr id="0" name=""/>
                      <p:cNvPicPr/>
                      <p:nvPr/>
                    </p:nvPicPr>
                    <p:blipFill>
                      <a:blip r:embed="rId4"/>
                      <a:stretch>
                        <a:fillRect/>
                      </a:stretch>
                    </p:blipFill>
                    <p:spPr>
                      <a:xfrm>
                        <a:off x="215516" y="1268760"/>
                        <a:ext cx="8513440" cy="5897465"/>
                      </a:xfrm>
                      <a:prstGeom prst="rect">
                        <a:avLst/>
                      </a:prstGeom>
                    </p:spPr>
                  </p:pic>
                </p:oleObj>
              </mc:Fallback>
            </mc:AlternateContent>
          </a:graphicData>
        </a:graphic>
      </p:graphicFrame>
      <p:sp>
        <p:nvSpPr>
          <p:cNvPr id="6" name="Título 4"/>
          <p:cNvSpPr txBox="1">
            <a:spLocks/>
          </p:cNvSpPr>
          <p:nvPr/>
        </p:nvSpPr>
        <p:spPr>
          <a:xfrm>
            <a:off x="395536" y="548680"/>
            <a:ext cx="8153400" cy="383449"/>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2800" smtClean="0"/>
              <a:t>Elaboración de Proyecciones Financieras </a:t>
            </a:r>
            <a:endParaRPr lang="es-EC" sz="2800" dirty="0"/>
          </a:p>
        </p:txBody>
      </p:sp>
    </p:spTree>
    <p:extLst>
      <p:ext uri="{BB962C8B-B14F-4D97-AF65-F5344CB8AC3E}">
        <p14:creationId xmlns:p14="http://schemas.microsoft.com/office/powerpoint/2010/main" val="422826795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idx="4294967295"/>
          </p:nvPr>
        </p:nvSpPr>
        <p:spPr>
          <a:xfrm>
            <a:off x="683567" y="332656"/>
            <a:ext cx="8153400" cy="384175"/>
          </a:xfrm>
        </p:spPr>
        <p:txBody>
          <a:bodyPr>
            <a:noAutofit/>
          </a:bodyPr>
          <a:lstStyle/>
          <a:p>
            <a:pPr algn="ctr"/>
            <a:r>
              <a:rPr lang="en-US" sz="2800" dirty="0" err="1" smtClean="0"/>
              <a:t>Flujo</a:t>
            </a:r>
            <a:r>
              <a:rPr lang="en-US" sz="2800" dirty="0" smtClean="0"/>
              <a:t> de </a:t>
            </a:r>
            <a:r>
              <a:rPr lang="en-US" sz="2800" dirty="0" err="1" smtClean="0"/>
              <a:t>Caja</a:t>
            </a:r>
            <a:r>
              <a:rPr lang="en-US" sz="2800" dirty="0" smtClean="0"/>
              <a:t> </a:t>
            </a:r>
            <a:r>
              <a:rPr lang="en-US" sz="2800" dirty="0" err="1" smtClean="0"/>
              <a:t>Libre</a:t>
            </a:r>
            <a:r>
              <a:rPr lang="en-US" sz="2800" dirty="0" smtClean="0"/>
              <a:t> </a:t>
            </a:r>
            <a:endParaRPr lang="es-EC" sz="2800" dirty="0"/>
          </a:p>
        </p:txBody>
      </p:sp>
      <p:pic>
        <p:nvPicPr>
          <p:cNvPr id="6" name="Imagen 5"/>
          <p:cNvPicPr>
            <a:picLocks noChangeAspect="1"/>
          </p:cNvPicPr>
          <p:nvPr/>
        </p:nvPicPr>
        <p:blipFill rotWithShape="1">
          <a:blip r:embed="rId2"/>
          <a:srcRect l="27118" t="34453" r="28910" b="16329"/>
          <a:stretch/>
        </p:blipFill>
        <p:spPr>
          <a:xfrm>
            <a:off x="323528" y="980728"/>
            <a:ext cx="8352928" cy="5256584"/>
          </a:xfrm>
          <a:prstGeom prst="rect">
            <a:avLst/>
          </a:prstGeom>
        </p:spPr>
      </p:pic>
    </p:spTree>
    <p:extLst>
      <p:ext uri="{BB962C8B-B14F-4D97-AF65-F5344CB8AC3E}">
        <p14:creationId xmlns:p14="http://schemas.microsoft.com/office/powerpoint/2010/main" val="81204904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2800" dirty="0" err="1" smtClean="0"/>
              <a:t>Estimación</a:t>
            </a:r>
            <a:r>
              <a:rPr lang="en-US" sz="2800" dirty="0" smtClean="0"/>
              <a:t> </a:t>
            </a:r>
            <a:r>
              <a:rPr lang="en-US" sz="2800" dirty="0" err="1" smtClean="0"/>
              <a:t>Tasa</a:t>
            </a:r>
            <a:r>
              <a:rPr lang="en-US" sz="2800" dirty="0" smtClean="0"/>
              <a:t> de </a:t>
            </a:r>
            <a:r>
              <a:rPr lang="en-US" sz="2800" dirty="0" err="1" smtClean="0"/>
              <a:t>Descuento</a:t>
            </a:r>
            <a:endParaRPr lang="es-EC" sz="2800" dirty="0"/>
          </a:p>
        </p:txBody>
      </p:sp>
      <p:sp>
        <p:nvSpPr>
          <p:cNvPr id="3" name="Marcador de texto 2"/>
          <p:cNvSpPr>
            <a:spLocks noGrp="1"/>
          </p:cNvSpPr>
          <p:nvPr>
            <p:ph type="body" idx="4294967295"/>
          </p:nvPr>
        </p:nvSpPr>
        <p:spPr>
          <a:xfrm>
            <a:off x="1121119" y="1556792"/>
            <a:ext cx="7123112" cy="1333500"/>
          </a:xfrm>
        </p:spPr>
        <p:txBody>
          <a:bodyPr>
            <a:normAutofit/>
          </a:bodyPr>
          <a:lstStyle/>
          <a:p>
            <a:pPr algn="ctr"/>
            <a:r>
              <a:rPr lang="es-EC" sz="1600" dirty="0">
                <a:solidFill>
                  <a:schemeClr val="tx1"/>
                </a:solidFill>
                <a:latin typeface="Calibri" panose="020F0502020204030204" pitchFamily="34" charset="0"/>
              </a:rPr>
              <a:t>La </a:t>
            </a:r>
            <a:r>
              <a:rPr lang="es-EC" sz="1400" dirty="0">
                <a:solidFill>
                  <a:schemeClr val="tx1"/>
                </a:solidFill>
                <a:latin typeface="Calibri" panose="020F0502020204030204" pitchFamily="34" charset="0"/>
              </a:rPr>
              <a:t>tasa</a:t>
            </a:r>
            <a:r>
              <a:rPr lang="es-EC" sz="1600" dirty="0">
                <a:solidFill>
                  <a:schemeClr val="tx1"/>
                </a:solidFill>
                <a:latin typeface="Calibri" panose="020F0502020204030204" pitchFamily="34" charset="0"/>
              </a:rPr>
              <a:t> de descuento sirve para traer a valor presente un flujo de dinero proyectado, el cálculo utilizado para obtener la tasa de descuento es la metodología Costo Medio Ponderado de Capital o conocido por sus siglas en inglés como WACC. La fórmula que utiliza es el resultado del costo de capital propio y costo de capital financiado:</a:t>
            </a:r>
          </a:p>
          <a:p>
            <a:endParaRPr lang="es-EC" sz="1800" dirty="0"/>
          </a:p>
        </p:txBody>
      </p:sp>
      <mc:AlternateContent xmlns:mc="http://schemas.openxmlformats.org/markup-compatibility/2006" xmlns:a14="http://schemas.microsoft.com/office/drawing/2010/main">
        <mc:Choice Requires="a14">
          <p:sp>
            <p:nvSpPr>
              <p:cNvPr id="4" name="Rectángulo 3"/>
              <p:cNvSpPr/>
              <p:nvPr/>
            </p:nvSpPr>
            <p:spPr>
              <a:xfrm>
                <a:off x="1350463" y="2383120"/>
                <a:ext cx="6664423" cy="1474634"/>
              </a:xfrm>
              <a:prstGeom prst="rect">
                <a:avLst/>
              </a:prstGeom>
            </p:spPr>
            <p:txBody>
              <a:bodyPr wrap="square">
                <a:spAutoFit/>
              </a:bodyPr>
              <a:lstStyle/>
              <a:p>
                <a:pPr indent="457200" algn="just">
                  <a:lnSpc>
                    <a:spcPct val="200000"/>
                  </a:lnSpc>
                </a:pPr>
                <a:r>
                  <a:rPr lang="es-EC" sz="12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200000"/>
                  </a:lnSpc>
                </a:pPr>
                <a14:m>
                  <m:oMathPara xmlns:m="http://schemas.openxmlformats.org/officeDocument/2006/math">
                    <m:oMathParaPr>
                      <m:jc m:val="centerGroup"/>
                    </m:oMathParaPr>
                    <m:oMath xmlns:m="http://schemas.openxmlformats.org/officeDocument/2006/math">
                      <m:r>
                        <a:rPr lang="es-EC" sz="1200" b="1" i="1">
                          <a:effectLst/>
                          <a:latin typeface="Cambria Math" panose="02040503050406030204" pitchFamily="18" charset="0"/>
                          <a:ea typeface="Calibri" panose="020F0502020204030204" pitchFamily="34" charset="0"/>
                          <a:cs typeface="Times New Roman" panose="02020603050405020304" pitchFamily="18" charset="0"/>
                        </a:rPr>
                        <m:t>𝑾𝑨𝑪𝑪</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𝑲𝒆</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200" b="1" i="1">
                              <a:effectLst/>
                              <a:latin typeface="Cambria Math"/>
                              <a:ea typeface="Calibri" panose="020F0502020204030204" pitchFamily="34" charset="0"/>
                              <a:cs typeface="Times New Roman" panose="02020603050405020304" pitchFamily="18" charset="0"/>
                            </a:rPr>
                          </m:ctrlPr>
                        </m:fPr>
                        <m:num>
                          <m:r>
                            <a:rPr lang="es-EC" sz="1200" b="1" i="1">
                              <a:effectLst/>
                              <a:latin typeface="Cambria Math" panose="02040503050406030204" pitchFamily="18" charset="0"/>
                              <a:ea typeface="Calibri" panose="020F0502020204030204" pitchFamily="34" charset="0"/>
                              <a:cs typeface="Times New Roman" panose="02020603050405020304" pitchFamily="18" charset="0"/>
                            </a:rPr>
                            <m:t>𝑪𝑨𝑨</m:t>
                          </m:r>
                        </m:num>
                        <m:den>
                          <m:r>
                            <a:rPr lang="es-EC" sz="1200" b="1" i="1">
                              <a:effectLst/>
                              <a:latin typeface="Cambria Math" panose="02040503050406030204" pitchFamily="18" charset="0"/>
                              <a:ea typeface="Calibri" panose="020F0502020204030204" pitchFamily="34" charset="0"/>
                              <a:cs typeface="Times New Roman" panose="02020603050405020304" pitchFamily="18" charset="0"/>
                            </a:rPr>
                            <m:t>𝑪𝑨𝑨</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𝑫</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 </m:t>
                          </m:r>
                        </m:den>
                      </m:f>
                      <m:r>
                        <a:rPr lang="es-EC" sz="1200" b="1" i="1">
                          <a:effectLst/>
                          <a:latin typeface="Cambria Math" panose="02040503050406030204" pitchFamily="18" charset="0"/>
                          <a:ea typeface="Calibri" panose="020F0502020204030204" pitchFamily="34" charset="0"/>
                          <a:cs typeface="Times New Roman" panose="02020603050405020304" pitchFamily="18" charset="0"/>
                        </a:rPr>
                        <m:t>+</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𝑲𝒅</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sz="1200" b="1" i="1">
                              <a:effectLst/>
                              <a:latin typeface="Cambria Math"/>
                              <a:ea typeface="Calibri" panose="020F0502020204030204" pitchFamily="34" charset="0"/>
                              <a:cs typeface="Times New Roman" panose="02020603050405020304" pitchFamily="18" charset="0"/>
                            </a:rPr>
                          </m:ctrlPr>
                        </m:dPr>
                        <m:e>
                          <m:r>
                            <a:rPr lang="es-EC" sz="1200" b="1" i="1">
                              <a:effectLst/>
                              <a:latin typeface="Cambria Math" panose="02040503050406030204" pitchFamily="18" charset="0"/>
                              <a:ea typeface="Calibri" panose="020F0502020204030204" pitchFamily="34" charset="0"/>
                              <a:cs typeface="Times New Roman" panose="02020603050405020304" pitchFamily="18" charset="0"/>
                            </a:rPr>
                            <m:t>𝟏</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𝑻</m:t>
                          </m:r>
                        </m:e>
                      </m:d>
                      <m:f>
                        <m:fPr>
                          <m:ctrlPr>
                            <a:rPr lang="es-EC" sz="1200" b="1" i="1">
                              <a:effectLst/>
                              <a:latin typeface="Cambria Math"/>
                              <a:ea typeface="Calibri" panose="020F0502020204030204" pitchFamily="34" charset="0"/>
                              <a:cs typeface="Times New Roman" panose="02020603050405020304" pitchFamily="18" charset="0"/>
                            </a:rPr>
                          </m:ctrlPr>
                        </m:fPr>
                        <m:num>
                          <m:r>
                            <a:rPr lang="es-EC" sz="1200" b="1" i="1">
                              <a:effectLst/>
                              <a:latin typeface="Cambria Math" panose="02040503050406030204" pitchFamily="18" charset="0"/>
                              <a:ea typeface="Calibri" panose="020F0502020204030204" pitchFamily="34" charset="0"/>
                              <a:cs typeface="Times New Roman" panose="02020603050405020304" pitchFamily="18" charset="0"/>
                            </a:rPr>
                            <m:t>𝑫</m:t>
                          </m:r>
                        </m:num>
                        <m:den>
                          <m:r>
                            <a:rPr lang="es-EC" sz="1200" b="1" i="1">
                              <a:effectLst/>
                              <a:latin typeface="Cambria Math" panose="02040503050406030204" pitchFamily="18" charset="0"/>
                              <a:ea typeface="Calibri" panose="020F0502020204030204" pitchFamily="34" charset="0"/>
                              <a:cs typeface="Times New Roman" panose="02020603050405020304" pitchFamily="18" charset="0"/>
                            </a:rPr>
                            <m:t>𝑪𝑨𝑨</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𝑫</m:t>
                          </m:r>
                          <m:r>
                            <a:rPr lang="es-EC" sz="1200" b="1" i="1">
                              <a:effectLst/>
                              <a:latin typeface="Cambria Math" panose="02040503050406030204" pitchFamily="18" charset="0"/>
                              <a:ea typeface="Calibri" panose="020F0502020204030204" pitchFamily="34" charset="0"/>
                              <a:cs typeface="Times New Roman" panose="02020603050405020304" pitchFamily="18" charset="0"/>
                            </a:rPr>
                            <m:t> </m:t>
                          </m:r>
                        </m:den>
                      </m:f>
                    </m:oMath>
                  </m:oMathPara>
                </a14:m>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 name="Rectángulo 3"/>
              <p:cNvSpPr>
                <a:spLocks noRot="1" noChangeAspect="1" noMove="1" noResize="1" noEditPoints="1" noAdjustHandles="1" noChangeArrowheads="1" noChangeShapeType="1" noTextEdit="1"/>
              </p:cNvSpPr>
              <p:nvPr/>
            </p:nvSpPr>
            <p:spPr>
              <a:xfrm>
                <a:off x="1350463" y="2383120"/>
                <a:ext cx="6664423" cy="1474634"/>
              </a:xfrm>
              <a:prstGeom prst="rect">
                <a:avLst/>
              </a:prstGeom>
              <a:blipFill rotWithShape="0">
                <a:blip r:embed="rId2"/>
                <a:stretch>
                  <a:fillRect/>
                </a:stretch>
              </a:blipFill>
            </p:spPr>
            <p:txBody>
              <a:bodyPr/>
              <a:lstStyle/>
              <a:p>
                <a:r>
                  <a:rPr lang="es-EC">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1657651122"/>
              </p:ext>
            </p:extLst>
          </p:nvPr>
        </p:nvGraphicFramePr>
        <p:xfrm>
          <a:off x="2483768" y="4293096"/>
          <a:ext cx="4608512" cy="1935480"/>
        </p:xfrm>
        <a:graphic>
          <a:graphicData uri="http://schemas.openxmlformats.org/drawingml/2006/table">
            <a:tbl>
              <a:tblPr firstRow="1" bandRow="1">
                <a:tableStyleId>{5C22544A-7EE6-4342-B048-85BDC9FD1C3A}</a:tableStyleId>
              </a:tblPr>
              <a:tblGrid>
                <a:gridCol w="646809"/>
                <a:gridCol w="2910639"/>
                <a:gridCol w="1051064"/>
              </a:tblGrid>
              <a:tr h="370840">
                <a:tc>
                  <a:txBody>
                    <a:bodyPr/>
                    <a:lstStyle/>
                    <a:p>
                      <a:pPr algn="l"/>
                      <a:r>
                        <a:rPr lang="es-EC" sz="105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Ke</a:t>
                      </a:r>
                      <a:r>
                        <a:rPr lang="es-EC" sz="105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endParaRPr lang="es-EC" sz="105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05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tasa costo de oportunidad de los accionistas</a:t>
                      </a:r>
                    </a:p>
                    <a:p>
                      <a:pPr algn="l"/>
                      <a:endParaRPr lang="es-EC" sz="1050" dirty="0">
                        <a:solidFill>
                          <a:schemeClr val="tx1"/>
                        </a:solidFill>
                      </a:endParaRPr>
                    </a:p>
                  </a:txBody>
                  <a:tcPr/>
                </a:tc>
                <a:tc>
                  <a:txBody>
                    <a:bodyPr/>
                    <a:lstStyle/>
                    <a:p>
                      <a:r>
                        <a:rPr lang="en-US" sz="1400" dirty="0" smtClean="0">
                          <a:solidFill>
                            <a:schemeClr val="tx1"/>
                          </a:solidFill>
                        </a:rPr>
                        <a:t>15,95 %</a:t>
                      </a:r>
                      <a:endParaRPr lang="es-EC" sz="1400" dirty="0">
                        <a:solidFill>
                          <a:schemeClr val="tx1"/>
                        </a:solidFill>
                      </a:endParaRPr>
                    </a:p>
                  </a:txBody>
                  <a:tcPr/>
                </a:tc>
              </a:tr>
              <a:tr h="370840">
                <a:tc>
                  <a:txBody>
                    <a:bodyPr/>
                    <a:lstStyle/>
                    <a:p>
                      <a:pPr algn="l"/>
                      <a:r>
                        <a:rPr lang="es-EC" sz="105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CAA = </a:t>
                      </a:r>
                      <a:endParaRPr lang="es-EC" sz="105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050" b="1"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capital aportado por los accionistas</a:t>
                      </a:r>
                      <a:endParaRPr kumimoji="0" lang="es-EC" sz="1050" b="1"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algn="l" rtl="0" eaLnBrk="1" latinLnBrk="0" hangingPunct="1"/>
                      <a:r>
                        <a:rPr kumimoji="0" lang="en-US" sz="1400" b="1" kern="1200" dirty="0" smtClean="0">
                          <a:solidFill>
                            <a:schemeClr val="tx1"/>
                          </a:solidFill>
                          <a:latin typeface="+mn-lt"/>
                          <a:ea typeface="+mn-ea"/>
                          <a:cs typeface="+mn-cs"/>
                        </a:rPr>
                        <a:t>196377,96 </a:t>
                      </a:r>
                      <a:endParaRPr kumimoji="0" lang="es-EC" sz="1400" b="1" kern="1200" dirty="0">
                        <a:solidFill>
                          <a:schemeClr val="tx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050" b="1"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 = </a:t>
                      </a:r>
                      <a:endParaRPr kumimoji="0" lang="es-EC" sz="1050" b="1"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050" b="1"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capital financiado a través de prestamos</a:t>
                      </a:r>
                      <a:endParaRPr kumimoji="0" lang="es-EC" sz="1050" b="1"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r>
                        <a:rPr kumimoji="0" lang="en-US" sz="1400" b="1" kern="1200" dirty="0" smtClean="0">
                          <a:solidFill>
                            <a:schemeClr val="tx1"/>
                          </a:solidFill>
                          <a:latin typeface="+mn-lt"/>
                          <a:ea typeface="+mn-ea"/>
                          <a:cs typeface="+mn-cs"/>
                        </a:rPr>
                        <a:t>453552,41</a:t>
                      </a:r>
                      <a:endParaRPr kumimoji="0" lang="es-EC" sz="1400" b="1" kern="1200" dirty="0">
                        <a:solidFill>
                          <a:schemeClr val="tx1"/>
                        </a:solidFill>
                        <a:latin typeface="+mn-lt"/>
                        <a:ea typeface="+mn-ea"/>
                        <a:cs typeface="+mn-cs"/>
                      </a:endParaRPr>
                    </a:p>
                  </a:txBody>
                  <a:tcPr/>
                </a:tc>
              </a:tr>
              <a:tr h="370840">
                <a:tc>
                  <a:txBody>
                    <a:bodyPr/>
                    <a:lstStyle/>
                    <a:p>
                      <a:r>
                        <a:rPr kumimoji="0" lang="en-US" sz="1050" b="1"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Kd</a:t>
                      </a:r>
                      <a:r>
                        <a:rPr kumimoji="0" lang="en-US" sz="1050" b="1"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s-EC" sz="1050" b="1"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050" b="1"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Costo de la deuda Financiera </a:t>
                      </a:r>
                    </a:p>
                    <a:p>
                      <a:endParaRPr kumimoji="0" lang="es-EC" sz="1050" b="1"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algn="l" rtl="0" eaLnBrk="1" latinLnBrk="0" hangingPunct="1"/>
                      <a:r>
                        <a:rPr kumimoji="0" lang="en-US" sz="1400" b="1" kern="1200" dirty="0" smtClean="0">
                          <a:solidFill>
                            <a:schemeClr val="tx1"/>
                          </a:solidFill>
                          <a:latin typeface="+mn-lt"/>
                          <a:ea typeface="+mn-ea"/>
                          <a:cs typeface="+mn-cs"/>
                        </a:rPr>
                        <a:t>13 % </a:t>
                      </a:r>
                      <a:endParaRPr kumimoji="0" lang="es-EC" sz="1400" b="1" kern="1200" dirty="0">
                        <a:solidFill>
                          <a:schemeClr val="tx1"/>
                        </a:solidFill>
                        <a:latin typeface="+mn-lt"/>
                        <a:ea typeface="+mn-ea"/>
                        <a:cs typeface="+mn-cs"/>
                      </a:endParaRPr>
                    </a:p>
                  </a:txBody>
                  <a:tcPr/>
                </a:tc>
              </a:tr>
              <a:tr h="370840">
                <a:tc>
                  <a:txBody>
                    <a:bodyPr/>
                    <a:lstStyle/>
                    <a:p>
                      <a:pPr algn="l"/>
                      <a:r>
                        <a:rPr lang="es-EC" sz="1050" i="1" dirty="0" smtClean="0">
                          <a:solidFill>
                            <a:schemeClr val="tx1"/>
                          </a:solidFill>
                          <a:latin typeface="Times New Roman" panose="02020603050405020304" pitchFamily="18" charset="0"/>
                          <a:ea typeface="Calibri" panose="020F0502020204030204" pitchFamily="34" charset="0"/>
                        </a:rPr>
                        <a:t>T = </a:t>
                      </a:r>
                      <a:endParaRPr lang="es-EC" sz="105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050" b="1"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tasa impuesto a las ganancias </a:t>
                      </a:r>
                    </a:p>
                  </a:txBody>
                  <a:tcPr/>
                </a:tc>
                <a:tc>
                  <a:txBody>
                    <a:bodyPr/>
                    <a:lstStyle/>
                    <a:p>
                      <a:pPr marL="0" algn="l" rtl="0" eaLnBrk="1" latinLnBrk="0" hangingPunct="1"/>
                      <a:r>
                        <a:rPr kumimoji="0" lang="en-US" sz="1400" b="1" kern="1200" dirty="0" smtClean="0">
                          <a:solidFill>
                            <a:schemeClr val="tx1"/>
                          </a:solidFill>
                          <a:latin typeface="+mn-lt"/>
                          <a:ea typeface="+mn-ea"/>
                          <a:cs typeface="+mn-cs"/>
                        </a:rPr>
                        <a:t>36,25 %</a:t>
                      </a:r>
                      <a:endParaRPr kumimoji="0" lang="es-EC" sz="1400" b="1" kern="1200" dirty="0">
                        <a:solidFill>
                          <a:schemeClr val="tx1"/>
                        </a:solidFill>
                        <a:latin typeface="+mn-lt"/>
                        <a:ea typeface="+mn-ea"/>
                        <a:cs typeface="+mn-cs"/>
                      </a:endParaRPr>
                    </a:p>
                  </a:txBody>
                  <a:tcPr/>
                </a:tc>
              </a:tr>
            </a:tbl>
          </a:graphicData>
        </a:graphic>
      </p:graphicFrame>
      <mc:AlternateContent xmlns:mc="http://schemas.openxmlformats.org/markup-compatibility/2006" xmlns:a14="http://schemas.microsoft.com/office/drawing/2010/main">
        <mc:Choice Requires="a14">
          <p:sp>
            <p:nvSpPr>
              <p:cNvPr id="7" name="Rectángulo 6"/>
              <p:cNvSpPr/>
              <p:nvPr/>
            </p:nvSpPr>
            <p:spPr>
              <a:xfrm>
                <a:off x="3419872" y="3531954"/>
                <a:ext cx="22156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ea typeface="Calibri" panose="020F0502020204030204" pitchFamily="34" charset="0"/>
                          <a:cs typeface="Times New Roman" panose="02020603050405020304" pitchFamily="18" charset="0"/>
                        </a:rPr>
                        <m:t>𝑾𝑨𝑪𝑪</m:t>
                      </m:r>
                      <m:r>
                        <a:rPr lang="es-EC" b="1" i="1" smtClean="0">
                          <a:latin typeface="Cambria Math" panose="02040503050406030204" pitchFamily="18" charset="0"/>
                          <a:ea typeface="Calibri" panose="020F0502020204030204" pitchFamily="34" charset="0"/>
                          <a:cs typeface="Times New Roman" panose="02020603050405020304" pitchFamily="18" charset="0"/>
                        </a:rPr>
                        <m:t> =</m:t>
                      </m:r>
                      <m:r>
                        <a:rPr lang="en-US" b="1" i="1" smtClean="0">
                          <a:latin typeface="Cambria Math" panose="02040503050406030204" pitchFamily="18" charset="0"/>
                          <a:ea typeface="Calibri" panose="020F0502020204030204" pitchFamily="34" charset="0"/>
                          <a:cs typeface="Times New Roman" panose="02020603050405020304" pitchFamily="18" charset="0"/>
                        </a:rPr>
                        <m:t>𝟏𝟎</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𝟑𝟖</m:t>
                      </m:r>
                      <m:r>
                        <a:rPr lang="en-US" b="1" i="1" smtClean="0">
                          <a:latin typeface="Cambria Math" panose="02040503050406030204" pitchFamily="18" charset="0"/>
                          <a:ea typeface="Calibri" panose="020F0502020204030204" pitchFamily="34" charset="0"/>
                          <a:cs typeface="Times New Roman" panose="02020603050405020304" pitchFamily="18" charset="0"/>
                        </a:rPr>
                        <m:t> % </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419872" y="3531954"/>
                <a:ext cx="2215671" cy="369332"/>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80332647"/>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2800" dirty="0" err="1" smtClean="0"/>
              <a:t>Tasa</a:t>
            </a:r>
            <a:r>
              <a:rPr lang="en-US" sz="2800" dirty="0" smtClean="0"/>
              <a:t> de </a:t>
            </a:r>
            <a:r>
              <a:rPr lang="en-US" sz="2800" dirty="0" err="1" smtClean="0"/>
              <a:t>Costo</a:t>
            </a:r>
            <a:r>
              <a:rPr lang="en-US" sz="2800" dirty="0" smtClean="0"/>
              <a:t> de </a:t>
            </a:r>
            <a:r>
              <a:rPr lang="en-US" sz="2800" dirty="0" err="1" smtClean="0"/>
              <a:t>Oportunidad</a:t>
            </a:r>
            <a:r>
              <a:rPr lang="en-US" sz="2800" dirty="0" smtClean="0"/>
              <a:t> Ke</a:t>
            </a:r>
            <a:endParaRPr lang="es-EC" sz="2800" dirty="0"/>
          </a:p>
        </p:txBody>
      </p:sp>
      <p:sp>
        <p:nvSpPr>
          <p:cNvPr id="3" name="Rectángulo 2"/>
          <p:cNvSpPr/>
          <p:nvPr/>
        </p:nvSpPr>
        <p:spPr>
          <a:xfrm>
            <a:off x="1517948" y="2132856"/>
            <a:ext cx="6336704" cy="923330"/>
          </a:xfrm>
          <a:prstGeom prst="rect">
            <a:avLst/>
          </a:prstGeom>
        </p:spPr>
        <p:txBody>
          <a:bodyPr wrap="square">
            <a:spAutoFit/>
          </a:bodyPr>
          <a:lstStyle/>
          <a:p>
            <a:pPr algn="ctr"/>
            <a:r>
              <a:rPr lang="es-EC" i="1" dirty="0">
                <a:solidFill>
                  <a:srgbClr val="FF5050"/>
                </a:solidFill>
                <a:latin typeface="Calibri" panose="020F0502020204030204" pitchFamily="34" charset="0"/>
              </a:rPr>
              <a:t>La tasa de costo de oportunidad de los accionistas </a:t>
            </a:r>
            <a:r>
              <a:rPr lang="es-EC" i="1" dirty="0" err="1">
                <a:solidFill>
                  <a:srgbClr val="FF5050"/>
                </a:solidFill>
                <a:latin typeface="Calibri" panose="020F0502020204030204" pitchFamily="34" charset="0"/>
              </a:rPr>
              <a:t>Ke</a:t>
            </a:r>
            <a:r>
              <a:rPr lang="es-EC" i="1" dirty="0">
                <a:solidFill>
                  <a:srgbClr val="FF5050"/>
                </a:solidFill>
                <a:latin typeface="Calibri" panose="020F0502020204030204" pitchFamily="34" charset="0"/>
              </a:rPr>
              <a:t>, es el rendimiento mínimo que se exige a los dividendos futuros una vez cubiertos todos los riesgos y se calculó de la siguiente manera. </a:t>
            </a:r>
          </a:p>
        </p:txBody>
      </p:sp>
      <p:graphicFrame>
        <p:nvGraphicFramePr>
          <p:cNvPr id="4" name="Tabla 3"/>
          <p:cNvGraphicFramePr>
            <a:graphicFrameLocks noGrp="1"/>
          </p:cNvGraphicFramePr>
          <p:nvPr>
            <p:extLst>
              <p:ext uri="{D42A27DB-BD31-4B8C-83A1-F6EECF244321}">
                <p14:modId xmlns:p14="http://schemas.microsoft.com/office/powerpoint/2010/main" val="3097720543"/>
              </p:ext>
            </p:extLst>
          </p:nvPr>
        </p:nvGraphicFramePr>
        <p:xfrm>
          <a:off x="1709315" y="3501008"/>
          <a:ext cx="6096000" cy="2494280"/>
        </p:xfrm>
        <a:graphic>
          <a:graphicData uri="http://schemas.openxmlformats.org/drawingml/2006/table">
            <a:tbl>
              <a:tblPr firstRow="1" bandRow="1">
                <a:tableStyleId>{17292A2E-F333-43FB-9621-5CBBE7FDCDCB}</a:tableStyleId>
              </a:tblPr>
              <a:tblGrid>
                <a:gridCol w="3048000"/>
                <a:gridCol w="3048000"/>
              </a:tblGrid>
              <a:tr h="370840">
                <a:tc>
                  <a:txBody>
                    <a:bodyPr/>
                    <a:lstStyle/>
                    <a:p>
                      <a:pPr algn="ctr"/>
                      <a:r>
                        <a:rPr lang="en-US" dirty="0" smtClean="0"/>
                        <a:t>Variable</a:t>
                      </a:r>
                      <a:r>
                        <a:rPr lang="en-US" baseline="0" dirty="0" smtClean="0"/>
                        <a:t> </a:t>
                      </a:r>
                      <a:endParaRPr lang="es-EC" dirty="0"/>
                    </a:p>
                  </a:txBody>
                  <a:tcPr/>
                </a:tc>
                <a:tc>
                  <a:txBody>
                    <a:bodyPr/>
                    <a:lstStyle/>
                    <a:p>
                      <a:pPr algn="ctr"/>
                      <a:r>
                        <a:rPr lang="en-US" dirty="0" smtClean="0"/>
                        <a:t>Porcentaje</a:t>
                      </a:r>
                      <a:r>
                        <a:rPr lang="en-US" baseline="0" dirty="0" smtClean="0"/>
                        <a:t> </a:t>
                      </a:r>
                      <a:endParaRPr lang="es-EC" dirty="0"/>
                    </a:p>
                  </a:txBody>
                  <a:tcPr/>
                </a:tc>
              </a:tr>
              <a:tr h="370840">
                <a:tc>
                  <a:txBody>
                    <a:bodyPr/>
                    <a:lstStyle/>
                    <a:p>
                      <a:pPr algn="ctr"/>
                      <a:r>
                        <a:rPr kumimoji="0" lang="es-EC" sz="1800" kern="1200" dirty="0" smtClean="0">
                          <a:effectLst/>
                        </a:rPr>
                        <a:t>Tasa interés bonos EU </a:t>
                      </a:r>
                      <a:endParaRPr lang="es-EC" dirty="0"/>
                    </a:p>
                  </a:txBody>
                  <a:tcPr/>
                </a:tc>
                <a:tc>
                  <a:txBody>
                    <a:bodyPr/>
                    <a:lstStyle/>
                    <a:p>
                      <a:pPr algn="ctr"/>
                      <a:r>
                        <a:rPr kumimoji="0" lang="es-EC" sz="1800" kern="1200" dirty="0" smtClean="0">
                          <a:effectLst/>
                        </a:rPr>
                        <a:t>3,47% </a:t>
                      </a:r>
                      <a:endParaRPr lang="es-EC" dirty="0"/>
                    </a:p>
                  </a:txBody>
                  <a:tcPr/>
                </a:tc>
              </a:tr>
              <a:tr h="370840">
                <a:tc>
                  <a:txBody>
                    <a:bodyPr/>
                    <a:lstStyle/>
                    <a:p>
                      <a:pPr algn="ctr"/>
                      <a:r>
                        <a:rPr kumimoji="0" lang="es-EC" sz="1800" kern="1200" dirty="0" smtClean="0">
                          <a:effectLst/>
                        </a:rPr>
                        <a:t>Riesgo País a la fecha</a:t>
                      </a:r>
                      <a:endParaRPr lang="es-EC" dirty="0"/>
                    </a:p>
                  </a:txBody>
                  <a:tcPr/>
                </a:tc>
                <a:tc>
                  <a:txBody>
                    <a:bodyPr/>
                    <a:lstStyle/>
                    <a:p>
                      <a:pPr algn="ctr"/>
                      <a:r>
                        <a:rPr kumimoji="0" lang="es-EC" sz="1800" kern="1200" dirty="0" smtClean="0">
                          <a:effectLst/>
                        </a:rPr>
                        <a:t>5,92% </a:t>
                      </a:r>
                      <a:endParaRPr lang="es-EC" dirty="0"/>
                    </a:p>
                  </a:txBody>
                  <a:tcPr/>
                </a:tc>
              </a:tr>
              <a:tr h="370840">
                <a:tc>
                  <a:txBody>
                    <a:bodyPr/>
                    <a:lstStyle/>
                    <a:p>
                      <a:pPr algn="ctr"/>
                      <a:r>
                        <a:rPr kumimoji="0" lang="es-EC" sz="1800" kern="1200" dirty="0" smtClean="0">
                          <a:effectLst/>
                        </a:rPr>
                        <a:t>Inflación del mes de enero </a:t>
                      </a:r>
                      <a:endParaRPr lang="es-EC" dirty="0"/>
                    </a:p>
                  </a:txBody>
                  <a:tcPr/>
                </a:tc>
                <a:tc>
                  <a:txBody>
                    <a:bodyPr/>
                    <a:lstStyle/>
                    <a:p>
                      <a:pPr algn="ctr"/>
                      <a:r>
                        <a:rPr kumimoji="0" lang="es-EC" sz="1800" kern="1200" dirty="0" smtClean="0">
                          <a:effectLst/>
                        </a:rPr>
                        <a:t>2,70% </a:t>
                      </a:r>
                      <a:endParaRPr lang="es-EC" dirty="0"/>
                    </a:p>
                  </a:txBody>
                  <a:tcPr/>
                </a:tc>
              </a:tr>
              <a:tr h="370840">
                <a:tc>
                  <a:txBody>
                    <a:bodyPr/>
                    <a:lstStyle/>
                    <a:p>
                      <a:pPr algn="ctr"/>
                      <a:r>
                        <a:rPr kumimoji="0" lang="es-EC" sz="1800" kern="1200" dirty="0" smtClean="0">
                          <a:effectLst/>
                        </a:rPr>
                        <a:t>Riesgo de la industria </a:t>
                      </a:r>
                      <a:endParaRPr lang="es-EC" dirty="0"/>
                    </a:p>
                  </a:txBody>
                  <a:tcPr/>
                </a:tc>
                <a:tc>
                  <a:txBody>
                    <a:bodyPr/>
                    <a:lstStyle/>
                    <a:p>
                      <a:pPr algn="ctr"/>
                      <a:r>
                        <a:rPr kumimoji="0" lang="es-EC" sz="1800" kern="1200" dirty="0" smtClean="0">
                          <a:effectLst/>
                        </a:rPr>
                        <a:t>3,86%</a:t>
                      </a:r>
                      <a:endParaRPr lang="es-EC" dirty="0"/>
                    </a:p>
                  </a:txBody>
                  <a:tcPr/>
                </a:tc>
              </a:tr>
              <a:tr h="370840">
                <a:tc>
                  <a:txBody>
                    <a:bodyPr/>
                    <a:lstStyle/>
                    <a:p>
                      <a:pPr algn="ctr"/>
                      <a:r>
                        <a:rPr lang="en-US" dirty="0" smtClean="0"/>
                        <a:t>Ke</a:t>
                      </a:r>
                      <a:endParaRPr lang="es-EC" dirty="0"/>
                    </a:p>
                  </a:txBody>
                  <a:tcPr/>
                </a:tc>
                <a:tc>
                  <a:txBody>
                    <a:bodyPr/>
                    <a:lstStyle/>
                    <a:p>
                      <a:pPr algn="ctr"/>
                      <a:r>
                        <a:rPr kumimoji="0" lang="es-EC" sz="1800" kern="1200" dirty="0" smtClean="0">
                          <a:effectLst/>
                        </a:rPr>
                        <a:t>15,95%</a:t>
                      </a:r>
                      <a:endParaRPr lang="es-EC" dirty="0"/>
                    </a:p>
                  </a:txBody>
                  <a:tcPr/>
                </a:tc>
              </a:tr>
            </a:tbl>
          </a:graphicData>
        </a:graphic>
      </p:graphicFrame>
    </p:spTree>
    <p:extLst>
      <p:ext uri="{BB962C8B-B14F-4D97-AF65-F5344CB8AC3E}">
        <p14:creationId xmlns:p14="http://schemas.microsoft.com/office/powerpoint/2010/main" val="16799856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332656"/>
            <a:ext cx="8153400" cy="990600"/>
          </a:xfrm>
        </p:spPr>
        <p:txBody>
          <a:bodyPr/>
          <a:lstStyle/>
          <a:p>
            <a:pPr lvl="1" algn="ctr" rtl="0">
              <a:spcBef>
                <a:spcPct val="0"/>
              </a:spcBef>
            </a:pPr>
            <a:r>
              <a:rPr lang="es-EC" sz="2000" b="1" dirty="0">
                <a:solidFill>
                  <a:srgbClr val="196A8B"/>
                </a:solidFill>
              </a:rPr>
              <a:t>Determinación de Flujo de Caja Libre Descontados </a:t>
            </a:r>
            <a:r>
              <a:rPr lang="es-EC" dirty="0"/>
              <a:t/>
            </a:r>
            <a:br>
              <a:rPr lang="es-EC" dirty="0"/>
            </a:br>
            <a:endParaRPr lang="es-EC" dirty="0"/>
          </a:p>
        </p:txBody>
      </p:sp>
      <p:pic>
        <p:nvPicPr>
          <p:cNvPr id="5" name="Imagen 4"/>
          <p:cNvPicPr>
            <a:picLocks noChangeAspect="1"/>
          </p:cNvPicPr>
          <p:nvPr/>
        </p:nvPicPr>
        <p:blipFill rotWithShape="1">
          <a:blip r:embed="rId2"/>
          <a:srcRect l="26928" t="49421" r="28244" b="19079"/>
          <a:stretch/>
        </p:blipFill>
        <p:spPr>
          <a:xfrm>
            <a:off x="927339" y="2348880"/>
            <a:ext cx="7837621" cy="3096344"/>
          </a:xfrm>
          <a:prstGeom prst="rect">
            <a:avLst/>
          </a:prstGeom>
        </p:spPr>
      </p:pic>
    </p:spTree>
    <p:extLst>
      <p:ext uri="{BB962C8B-B14F-4D97-AF65-F5344CB8AC3E}">
        <p14:creationId xmlns:p14="http://schemas.microsoft.com/office/powerpoint/2010/main" val="147740593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t>Valor Residual </a:t>
            </a:r>
            <a:endParaRPr lang="es-EC" dirty="0"/>
          </a:p>
        </p:txBody>
      </p:sp>
      <p:sp>
        <p:nvSpPr>
          <p:cNvPr id="3" name="Rectángulo 2"/>
          <p:cNvSpPr/>
          <p:nvPr/>
        </p:nvSpPr>
        <p:spPr>
          <a:xfrm>
            <a:off x="1547664" y="1844824"/>
            <a:ext cx="6030416" cy="1200329"/>
          </a:xfrm>
          <a:prstGeom prst="rect">
            <a:avLst/>
          </a:prstGeom>
        </p:spPr>
        <p:txBody>
          <a:bodyPr wrap="square">
            <a:spAutoFit/>
          </a:bodyPr>
          <a:lstStyle/>
          <a:p>
            <a:pPr indent="457200" algn="ctr">
              <a:lnSpc>
                <a:spcPct val="200000"/>
              </a:lnSpc>
            </a:pPr>
            <a:r>
              <a:rPr lang="es-EC" sz="1200" b="1" i="1" dirty="0">
                <a:solidFill>
                  <a:srgbClr val="D2A000"/>
                </a:solidFill>
                <a:latin typeface="Calibri" panose="020F0502020204030204" pitchFamily="34" charset="0"/>
                <a:ea typeface="Calibri" panose="020F0502020204030204" pitchFamily="34" charset="0"/>
                <a:cs typeface="Times New Roman" panose="02020603050405020304" pitchFamily="18" charset="0"/>
              </a:rPr>
              <a:t>Al final del período de análisis de cinco años corresponde calcular el valor residual para determinar un valor monetario que la empresa seguirá generando posterior al periodo de evaluación.</a:t>
            </a:r>
            <a:endParaRPr lang="es-EC" sz="1200" b="1" i="1" dirty="0">
              <a:solidFill>
                <a:srgbClr val="D2A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140968"/>
            <a:ext cx="3096344" cy="676528"/>
          </a:xfrm>
          <a:prstGeom prst="rect">
            <a:avLst/>
          </a:prstGeom>
          <a:noFill/>
          <a:ln>
            <a:noFill/>
          </a:ln>
        </p:spPr>
      </p:pic>
      <p:sp>
        <p:nvSpPr>
          <p:cNvPr id="5" name="Rectángulo 4"/>
          <p:cNvSpPr/>
          <p:nvPr/>
        </p:nvSpPr>
        <p:spPr>
          <a:xfrm>
            <a:off x="360879" y="3484367"/>
            <a:ext cx="8367464" cy="2677656"/>
          </a:xfrm>
          <a:prstGeom prst="rect">
            <a:avLst/>
          </a:prstGeom>
        </p:spPr>
        <p:txBody>
          <a:bodyPr wrap="square">
            <a:spAutoFit/>
          </a:bodyPr>
          <a:lstStyle/>
          <a:p>
            <a:pPr indent="457200">
              <a:lnSpc>
                <a:spcPct val="200000"/>
              </a:lnSpc>
            </a:pPr>
            <a:r>
              <a:rPr lang="es-EC" sz="1400" b="1" i="1" dirty="0" smtClean="0">
                <a:latin typeface="Calibri" panose="020F0502020204030204" pitchFamily="34" charset="0"/>
                <a:ea typeface="Calibri" panose="020F0502020204030204" pitchFamily="34" charset="0"/>
                <a:cs typeface="Times New Roman" panose="02020603050405020304" pitchFamily="18" charset="0"/>
              </a:rPr>
              <a:t>Donde: </a:t>
            </a:r>
            <a:endParaRPr lang="es-EC" sz="1400" b="1" i="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200000"/>
              </a:lnSpc>
            </a:pPr>
            <a:r>
              <a:rPr lang="es-EC" sz="1400" b="1" i="1" dirty="0">
                <a:latin typeface="Calibri" panose="020F0502020204030204" pitchFamily="34" charset="0"/>
                <a:ea typeface="Calibri" panose="020F0502020204030204" pitchFamily="34" charset="0"/>
                <a:cs typeface="Times New Roman" panose="02020603050405020304" pitchFamily="18" charset="0"/>
              </a:rPr>
              <a:t>R = </a:t>
            </a:r>
            <a:r>
              <a:rPr lang="es-EC" sz="1400" dirty="0">
                <a:latin typeface="Calibri" panose="020F0502020204030204" pitchFamily="34" charset="0"/>
                <a:ea typeface="Calibri" panose="020F0502020204030204" pitchFamily="34" charset="0"/>
                <a:cs typeface="Times New Roman" panose="02020603050405020304" pitchFamily="18" charset="0"/>
              </a:rPr>
              <a:t>valor del año correspondiente al final del periodo en el flujo de caja libre $ 509.292</a:t>
            </a:r>
          </a:p>
          <a:p>
            <a:pPr indent="457200">
              <a:lnSpc>
                <a:spcPct val="200000"/>
              </a:lnSpc>
            </a:pPr>
            <a:r>
              <a:rPr lang="es-EC" sz="1400" b="1" i="1" dirty="0">
                <a:latin typeface="Calibri" panose="020F0502020204030204" pitchFamily="34" charset="0"/>
                <a:ea typeface="Calibri" panose="020F0502020204030204" pitchFamily="34" charset="0"/>
                <a:cs typeface="Times New Roman" panose="02020603050405020304" pitchFamily="18" charset="0"/>
              </a:rPr>
              <a:t>g = </a:t>
            </a:r>
            <a:r>
              <a:rPr lang="es-EC" sz="1400" dirty="0">
                <a:latin typeface="Calibri" panose="020F0502020204030204" pitchFamily="34" charset="0"/>
                <a:ea typeface="Calibri" panose="020F0502020204030204" pitchFamily="34" charset="0"/>
                <a:cs typeface="Times New Roman" panose="02020603050405020304" pitchFamily="18" charset="0"/>
              </a:rPr>
              <a:t>tasa de crecimiento a perpetuidad, se considera una tasa de 0% suponiendo que la </a:t>
            </a:r>
            <a:r>
              <a:rPr lang="es-EC" sz="1400" dirty="0" smtClean="0">
                <a:latin typeface="Calibri" panose="020F0502020204030204" pitchFamily="34" charset="0"/>
                <a:ea typeface="Calibri" panose="020F0502020204030204" pitchFamily="34" charset="0"/>
                <a:cs typeface="Times New Roman" panose="02020603050405020304" pitchFamily="18" charset="0"/>
              </a:rPr>
              <a:t>	empresa 	mantendrá </a:t>
            </a:r>
            <a:r>
              <a:rPr lang="es-EC" sz="1400" dirty="0">
                <a:latin typeface="Calibri" panose="020F0502020204030204" pitchFamily="34" charset="0"/>
                <a:ea typeface="Calibri" panose="020F0502020204030204" pitchFamily="34" charset="0"/>
                <a:cs typeface="Times New Roman" panose="02020603050405020304" pitchFamily="18" charset="0"/>
              </a:rPr>
              <a:t>estable su comportamiento.</a:t>
            </a:r>
          </a:p>
          <a:p>
            <a:pPr indent="457200">
              <a:lnSpc>
                <a:spcPct val="200000"/>
              </a:lnSpc>
            </a:pPr>
            <a:r>
              <a:rPr lang="es-EC" sz="1400" b="1" i="1" dirty="0">
                <a:latin typeface="Calibri" panose="020F0502020204030204" pitchFamily="34" charset="0"/>
                <a:ea typeface="Calibri" panose="020F0502020204030204" pitchFamily="34" charset="0"/>
                <a:cs typeface="Times New Roman" panose="02020603050405020304" pitchFamily="18" charset="0"/>
              </a:rPr>
              <a:t>WACC = </a:t>
            </a:r>
            <a:r>
              <a:rPr lang="es-EC" sz="1400" dirty="0">
                <a:latin typeface="Calibri" panose="020F0502020204030204" pitchFamily="34" charset="0"/>
                <a:ea typeface="Calibri" panose="020F0502020204030204" pitchFamily="34" charset="0"/>
                <a:cs typeface="Times New Roman" panose="02020603050405020304" pitchFamily="18" charset="0"/>
              </a:rPr>
              <a:t>tasa de descuento utilizada en el flujo es 10,38%</a:t>
            </a:r>
          </a:p>
          <a:p>
            <a:pPr indent="457200">
              <a:lnSpc>
                <a:spcPct val="200000"/>
              </a:lnSpc>
            </a:pPr>
            <a:r>
              <a:rPr lang="es-EC" sz="1400" b="1" i="1" dirty="0">
                <a:latin typeface="Calibri" panose="020F0502020204030204" pitchFamily="34" charset="0"/>
                <a:ea typeface="Calibri" panose="020F0502020204030204" pitchFamily="34" charset="0"/>
                <a:cs typeface="Times New Roman" panose="02020603050405020304" pitchFamily="18" charset="0"/>
              </a:rPr>
              <a:t>n = </a:t>
            </a:r>
            <a:r>
              <a:rPr lang="es-EC" sz="1400" dirty="0">
                <a:latin typeface="Calibri" panose="020F0502020204030204" pitchFamily="34" charset="0"/>
                <a:ea typeface="Calibri" panose="020F0502020204030204" pitchFamily="34" charset="0"/>
                <a:cs typeface="Times New Roman" panose="02020603050405020304" pitchFamily="18" charset="0"/>
              </a:rPr>
              <a:t>número de años de evaluación: cinco años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275856" y="6320756"/>
            <a:ext cx="3157916"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Valor </a:t>
            </a:r>
            <a:r>
              <a:rPr lang="es-EC" b="1" dirty="0">
                <a:latin typeface="Times New Roman" panose="02020603050405020304" pitchFamily="18" charset="0"/>
                <a:ea typeface="Calibri" panose="020F0502020204030204" pitchFamily="34" charset="0"/>
              </a:rPr>
              <a:t>residual de $ $ 2.613.419</a:t>
            </a:r>
            <a:endParaRPr lang="es-EC" dirty="0"/>
          </a:p>
        </p:txBody>
      </p:sp>
    </p:spTree>
    <p:extLst>
      <p:ext uri="{BB962C8B-B14F-4D97-AF65-F5344CB8AC3E}">
        <p14:creationId xmlns:p14="http://schemas.microsoft.com/office/powerpoint/2010/main" val="265136744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dirty="0" smtClean="0"/>
              <a:t>Valor de la Empresa </a:t>
            </a:r>
            <a:endParaRPr lang="es-EC" sz="4000" dirty="0"/>
          </a:p>
        </p:txBody>
      </p:sp>
      <p:sp>
        <p:nvSpPr>
          <p:cNvPr id="3" name="Rectángulo 2"/>
          <p:cNvSpPr/>
          <p:nvPr/>
        </p:nvSpPr>
        <p:spPr>
          <a:xfrm>
            <a:off x="1619672" y="1988840"/>
            <a:ext cx="5760640" cy="4278094"/>
          </a:xfrm>
          <a:prstGeom prst="rect">
            <a:avLst/>
          </a:prstGeom>
        </p:spPr>
        <p:txBody>
          <a:bodyPr wrap="square">
            <a:spAutoFit/>
          </a:bodyPr>
          <a:lstStyle/>
          <a:p>
            <a:pPr indent="457200" algn="ctr">
              <a:lnSpc>
                <a:spcPct val="200000"/>
              </a:lnSpc>
            </a:pPr>
            <a:r>
              <a:rPr lang="es-EC" dirty="0">
                <a:latin typeface="Calibri" panose="020F0502020204030204" pitchFamily="34" charset="0"/>
                <a:ea typeface="Calibri" panose="020F0502020204030204" pitchFamily="34" charset="0"/>
                <a:cs typeface="Times New Roman" panose="02020603050405020304" pitchFamily="18" charset="0"/>
              </a:rPr>
              <a:t>El valor de la empresa corresponde a la sumatoria de los flujos de caja libre descontados más el valor del negocio al final del período o valor residual.</a:t>
            </a:r>
          </a:p>
          <a:p>
            <a:pPr indent="457200" algn="ctr">
              <a:lnSpc>
                <a:spcPct val="200000"/>
              </a:lnSpc>
            </a:pPr>
            <a:r>
              <a:rPr lang="es-EC" dirty="0">
                <a:latin typeface="Calibri" panose="020F0502020204030204" pitchFamily="34" charset="0"/>
                <a:ea typeface="Calibri" panose="020F0502020204030204" pitchFamily="34" charset="0"/>
                <a:cs typeface="Times New Roman" panose="02020603050405020304" pitchFamily="18" charset="0"/>
              </a:rPr>
              <a:t>Valor de la empresa = $ 2.446.5385 + $ </a:t>
            </a:r>
            <a:r>
              <a:rPr lang="es-EC" dirty="0" smtClean="0">
                <a:latin typeface="Calibri" panose="020F0502020204030204" pitchFamily="34" charset="0"/>
                <a:ea typeface="Calibri" panose="020F0502020204030204" pitchFamily="34" charset="0"/>
                <a:cs typeface="Times New Roman" panose="02020603050405020304" pitchFamily="18" charset="0"/>
              </a:rPr>
              <a:t>2.613.419</a:t>
            </a:r>
          </a:p>
          <a:p>
            <a:pPr indent="457200" algn="ctr">
              <a:lnSpc>
                <a:spcPct val="200000"/>
              </a:lnSpc>
            </a:pPr>
            <a:endParaRPr lang="es-EC" dirty="0" smtClean="0">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200000"/>
              </a:lnSpc>
            </a:pPr>
            <a:r>
              <a:rPr lang="es-EC" sz="24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Valor de la empresa = $ 5.059.805</a:t>
            </a:r>
          </a:p>
          <a:p>
            <a:pPr indent="457200" algn="ctr">
              <a:lnSpc>
                <a:spcPct val="200000"/>
              </a:lnSpc>
            </a:pPr>
            <a:r>
              <a:rPr lang="es-EC" dirty="0">
                <a:latin typeface="Calibri" panose="020F0502020204030204" pitchFamily="34" charset="0"/>
                <a:ea typeface="Calibri" panose="020F0502020204030204" pitchFamily="34" charset="0"/>
                <a:cs typeface="Times New Roman" panose="02020603050405020304" pitchFamily="18" charset="0"/>
              </a:rPr>
              <a:t>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71213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600" dirty="0">
                <a:latin typeface="Calibri" panose="020F0502020204030204" pitchFamily="34" charset="0"/>
              </a:rPr>
              <a:t>Valoración de Empresas </a:t>
            </a:r>
            <a:endParaRPr lang="es-EC" sz="3600" dirty="0">
              <a:latin typeface="Calibri" panose="020F0502020204030204" pitchFamily="34" charset="0"/>
            </a:endParaRPr>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1252566165"/>
              </p:ext>
            </p:extLst>
          </p:nvPr>
        </p:nvGraphicFramePr>
        <p:xfrm>
          <a:off x="612774" y="1772816"/>
          <a:ext cx="853122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382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6D9CFB8-6979-4E4C-ADBD-C4061AAD41D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410C1CA-FE45-4EE0-9F6D-476C4D1B427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59D3211-C082-48CF-8512-9FFAAB085F7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462A504-8729-493F-84DD-8DDC5F8D469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A0370D9-2B13-48E4-BC8B-54C2D67580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5CCEC07-170D-4B5B-8C9C-4568C5ACDE5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7744676-2CAB-4BD2-8FCA-7864F795818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0857789A-08BC-4B6C-AC6F-6336EE01AC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dirty="0" smtClean="0"/>
              <a:t>ANÁLISIS DE SENSIBILIDAD </a:t>
            </a:r>
            <a:endParaRPr lang="es-EC" sz="4000" dirty="0"/>
          </a:p>
        </p:txBody>
      </p:sp>
      <p:pic>
        <p:nvPicPr>
          <p:cNvPr id="6" name="Imagen 5"/>
          <p:cNvPicPr>
            <a:picLocks noChangeAspect="1"/>
          </p:cNvPicPr>
          <p:nvPr/>
        </p:nvPicPr>
        <p:blipFill rotWithShape="1">
          <a:blip r:embed="rId2"/>
          <a:srcRect l="27119" t="53155" r="28053" b="23220"/>
          <a:stretch/>
        </p:blipFill>
        <p:spPr>
          <a:xfrm>
            <a:off x="1619672" y="1628800"/>
            <a:ext cx="5832648" cy="1728192"/>
          </a:xfrm>
          <a:prstGeom prst="rect">
            <a:avLst/>
          </a:prstGeom>
        </p:spPr>
      </p:pic>
      <p:pic>
        <p:nvPicPr>
          <p:cNvPr id="8" name="Imagen 7"/>
          <p:cNvPicPr>
            <a:picLocks noChangeAspect="1"/>
          </p:cNvPicPr>
          <p:nvPr/>
        </p:nvPicPr>
        <p:blipFill rotWithShape="1">
          <a:blip r:embed="rId3"/>
          <a:srcRect l="27309" t="38188" r="28416" b="39172"/>
          <a:stretch/>
        </p:blipFill>
        <p:spPr>
          <a:xfrm>
            <a:off x="1691680" y="3388886"/>
            <a:ext cx="5760640" cy="1656184"/>
          </a:xfrm>
          <a:prstGeom prst="rect">
            <a:avLst/>
          </a:prstGeom>
        </p:spPr>
      </p:pic>
      <p:pic>
        <p:nvPicPr>
          <p:cNvPr id="9" name="Imagen 8"/>
          <p:cNvPicPr>
            <a:picLocks noChangeAspect="1"/>
          </p:cNvPicPr>
          <p:nvPr/>
        </p:nvPicPr>
        <p:blipFill rotWithShape="1">
          <a:blip r:embed="rId4"/>
          <a:srcRect l="26756" t="37204" r="28416" b="40156"/>
          <a:stretch/>
        </p:blipFill>
        <p:spPr>
          <a:xfrm>
            <a:off x="1655675" y="5030714"/>
            <a:ext cx="5832649" cy="1656184"/>
          </a:xfrm>
          <a:prstGeom prst="rect">
            <a:avLst/>
          </a:prstGeom>
        </p:spPr>
      </p:pic>
    </p:spTree>
    <p:extLst>
      <p:ext uri="{BB962C8B-B14F-4D97-AF65-F5344CB8AC3E}">
        <p14:creationId xmlns:p14="http://schemas.microsoft.com/office/powerpoint/2010/main" val="151464060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err="1" smtClean="0"/>
              <a:t>Riesgo</a:t>
            </a:r>
            <a:r>
              <a:rPr lang="en-US" dirty="0" smtClean="0"/>
              <a:t> </a:t>
            </a:r>
            <a:r>
              <a:rPr lang="en-US" dirty="0" err="1" smtClean="0"/>
              <a:t>Sistémico</a:t>
            </a:r>
            <a:r>
              <a:rPr lang="en-US" dirty="0" smtClean="0"/>
              <a:t> </a:t>
            </a:r>
            <a:endParaRPr lang="es-EC" dirty="0"/>
          </a:p>
        </p:txBody>
      </p:sp>
      <p:pic>
        <p:nvPicPr>
          <p:cNvPr id="3" name="Imagen 2"/>
          <p:cNvPicPr>
            <a:picLocks noChangeAspect="1"/>
          </p:cNvPicPr>
          <p:nvPr/>
        </p:nvPicPr>
        <p:blipFill rotWithShape="1">
          <a:blip r:embed="rId2"/>
          <a:srcRect l="26756" t="31297" r="30630" b="33266"/>
          <a:stretch/>
        </p:blipFill>
        <p:spPr>
          <a:xfrm>
            <a:off x="576946" y="1844824"/>
            <a:ext cx="8162909" cy="3816424"/>
          </a:xfrm>
          <a:prstGeom prst="rect">
            <a:avLst/>
          </a:prstGeom>
        </p:spPr>
      </p:pic>
    </p:spTree>
    <p:extLst>
      <p:ext uri="{BB962C8B-B14F-4D97-AF65-F5344CB8AC3E}">
        <p14:creationId xmlns:p14="http://schemas.microsoft.com/office/powerpoint/2010/main" val="38055760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5057" t="40156" r="36164" b="21454"/>
          <a:stretch/>
        </p:blipFill>
        <p:spPr>
          <a:xfrm>
            <a:off x="1475656" y="1916832"/>
            <a:ext cx="5904656" cy="4428492"/>
          </a:xfrm>
          <a:prstGeom prst="rect">
            <a:avLst/>
          </a:prstGeom>
        </p:spPr>
      </p:pic>
    </p:spTree>
    <p:extLst>
      <p:ext uri="{BB962C8B-B14F-4D97-AF65-F5344CB8AC3E}">
        <p14:creationId xmlns:p14="http://schemas.microsoft.com/office/powerpoint/2010/main" val="15584090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US" sz="3200" dirty="0" smtClean="0"/>
              <a:t>Ponderación del Valor de la Empresa </a:t>
            </a:r>
            <a:endParaRPr lang="es-EC" sz="3200" dirty="0"/>
          </a:p>
        </p:txBody>
      </p:sp>
      <p:pic>
        <p:nvPicPr>
          <p:cNvPr id="4" name="Imagen 3"/>
          <p:cNvPicPr>
            <a:picLocks noChangeAspect="1"/>
          </p:cNvPicPr>
          <p:nvPr/>
        </p:nvPicPr>
        <p:blipFill>
          <a:blip r:embed="rId2"/>
          <a:stretch>
            <a:fillRect/>
          </a:stretch>
        </p:blipFill>
        <p:spPr>
          <a:xfrm>
            <a:off x="-756592" y="2204864"/>
            <a:ext cx="10280334" cy="4437112"/>
          </a:xfrm>
          <a:prstGeom prst="rect">
            <a:avLst/>
          </a:prstGeom>
        </p:spPr>
      </p:pic>
    </p:spTree>
    <p:extLst>
      <p:ext uri="{BB962C8B-B14F-4D97-AF65-F5344CB8AC3E}">
        <p14:creationId xmlns:p14="http://schemas.microsoft.com/office/powerpoint/2010/main" val="65678325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200" dirty="0" smtClean="0"/>
              <a:t>Valoración de las Participaciones</a:t>
            </a:r>
            <a:endParaRPr lang="es-EC" sz="3200" dirty="0"/>
          </a:p>
        </p:txBody>
      </p:sp>
      <p:pic>
        <p:nvPicPr>
          <p:cNvPr id="4" name="Imagen 3"/>
          <p:cNvPicPr>
            <a:picLocks noChangeAspect="1"/>
          </p:cNvPicPr>
          <p:nvPr/>
        </p:nvPicPr>
        <p:blipFill>
          <a:blip r:embed="rId2"/>
          <a:stretch>
            <a:fillRect/>
          </a:stretch>
        </p:blipFill>
        <p:spPr>
          <a:xfrm>
            <a:off x="899592" y="2004867"/>
            <a:ext cx="7200800" cy="4845897"/>
          </a:xfrm>
          <a:prstGeom prst="rect">
            <a:avLst/>
          </a:prstGeom>
        </p:spPr>
      </p:pic>
    </p:spTree>
    <p:extLst>
      <p:ext uri="{BB962C8B-B14F-4D97-AF65-F5344CB8AC3E}">
        <p14:creationId xmlns:p14="http://schemas.microsoft.com/office/powerpoint/2010/main" val="20317527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282880" cy="869950"/>
          </a:xfrm>
        </p:spPr>
        <p:txBody>
          <a:bodyPr>
            <a:normAutofit/>
          </a:bodyPr>
          <a:lstStyle/>
          <a:p>
            <a:pPr algn="ctr"/>
            <a:r>
              <a:rPr lang="en-US" sz="2400" dirty="0">
                <a:latin typeface="Calibri" panose="020F0502020204030204" pitchFamily="34" charset="0"/>
              </a:rPr>
              <a:t>Valoración de la Empresa DIRECTMARKET CIA. LTDA. </a:t>
            </a:r>
            <a:endParaRPr lang="es-EC" sz="2400" dirty="0"/>
          </a:p>
        </p:txBody>
      </p:sp>
      <p:sp>
        <p:nvSpPr>
          <p:cNvPr id="3" name="Marcador de contenido 2"/>
          <p:cNvSpPr>
            <a:spLocks noGrp="1"/>
          </p:cNvSpPr>
          <p:nvPr>
            <p:ph sz="quarter" idx="1"/>
          </p:nvPr>
        </p:nvSpPr>
        <p:spPr/>
        <p:txBody>
          <a:bodyPr/>
          <a:lstStyle/>
          <a:p>
            <a:pPr marL="0" indent="0" algn="ctr">
              <a:buNone/>
            </a:pPr>
            <a:r>
              <a:rPr lang="es-EC" dirty="0" smtClean="0">
                <a:solidFill>
                  <a:schemeClr val="accent2"/>
                </a:solidFill>
              </a:rPr>
              <a:t>Capitulo 5</a:t>
            </a:r>
          </a:p>
          <a:p>
            <a:pPr marL="0" indent="0" algn="ctr">
              <a:buNone/>
            </a:pPr>
            <a:endParaRPr lang="es-EC" dirty="0" smtClean="0">
              <a:solidFill>
                <a:schemeClr val="accent2"/>
              </a:solidFill>
            </a:endParaRPr>
          </a:p>
          <a:p>
            <a:pPr marL="0" indent="0" algn="ctr">
              <a:buNone/>
            </a:pPr>
            <a:endParaRPr lang="es-EC" dirty="0">
              <a:solidFill>
                <a:schemeClr val="accent2"/>
              </a:solidFill>
            </a:endParaRPr>
          </a:p>
          <a:p>
            <a:pPr marL="0" indent="0" algn="ctr">
              <a:buNone/>
            </a:pPr>
            <a:r>
              <a:rPr lang="es-EC" sz="3600" b="1" dirty="0" smtClean="0">
                <a:solidFill>
                  <a:srgbClr val="D2A000"/>
                </a:solidFill>
              </a:rPr>
              <a:t>Conclusiones &amp; Recomendaciones</a:t>
            </a:r>
            <a:endParaRPr lang="es-EC" sz="3600" b="1" dirty="0">
              <a:solidFill>
                <a:srgbClr val="D2A000"/>
              </a:solidFill>
            </a:endParaRPr>
          </a:p>
        </p:txBody>
      </p:sp>
      <p:pic>
        <p:nvPicPr>
          <p:cNvPr id="5124" name="Picture 4" descr="http://www.chilehumor.com/wp-content/uploads/2007/10/conclus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52936"/>
            <a:ext cx="2391817" cy="16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8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124"/>
                                        </p:tgtEl>
                                      </p:cBhvr>
                                    </p:animEffect>
                                    <p:set>
                                      <p:cBhvr>
                                        <p:cTn id="7" dur="1" fill="hold">
                                          <p:stCondLst>
                                            <p:cond delay="4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800" b="1" u="sng" dirty="0">
                <a:solidFill>
                  <a:srgbClr val="FF5050"/>
                </a:solidFill>
              </a:rPr>
              <a:t>Conclusiones </a:t>
            </a:r>
            <a:endParaRPr lang="es-EC" sz="6000" u="sng" dirty="0">
              <a:solidFill>
                <a:srgbClr val="FF5050"/>
              </a:solidFill>
            </a:endParaRPr>
          </a:p>
        </p:txBody>
      </p:sp>
      <p:graphicFrame>
        <p:nvGraphicFramePr>
          <p:cNvPr id="11" name="Marcador de contenido 10"/>
          <p:cNvGraphicFramePr>
            <a:graphicFrameLocks noGrp="1"/>
          </p:cNvGraphicFramePr>
          <p:nvPr>
            <p:ph sz="quarter" idx="1"/>
            <p:extLst>
              <p:ext uri="{D42A27DB-BD31-4B8C-83A1-F6EECF244321}">
                <p14:modId xmlns:p14="http://schemas.microsoft.com/office/powerpoint/2010/main" val="2061304880"/>
              </p:ext>
            </p:extLst>
          </p:nvPr>
        </p:nvGraphicFramePr>
        <p:xfrm>
          <a:off x="612775" y="1600200"/>
          <a:ext cx="8153400"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696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B174FE36-78CD-4444-BEA7-C4E40A465C5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2B8BB6B0-C195-4633-8822-833FEA23A4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F5A9E2B0-328D-4305-90D1-325E22F897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303F6D94-144D-4E1D-A69F-CFC40EC69A5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u="sng" dirty="0">
                <a:solidFill>
                  <a:srgbClr val="FF5050"/>
                </a:solidFill>
              </a:rPr>
              <a:t>Conclusiones </a:t>
            </a:r>
            <a:endParaRPr lang="es-EC" sz="5400" b="1" u="sng" dirty="0">
              <a:solidFill>
                <a:srgbClr val="FF5050"/>
              </a:solidFill>
            </a:endParaRPr>
          </a:p>
        </p:txBody>
      </p:sp>
      <p:graphicFrame>
        <p:nvGraphicFramePr>
          <p:cNvPr id="6" name="Marcador de contenido 5"/>
          <p:cNvGraphicFramePr>
            <a:graphicFrameLocks noGrp="1"/>
          </p:cNvGraphicFramePr>
          <p:nvPr>
            <p:ph sz="quarter" idx="1"/>
            <p:extLst>
              <p:ext uri="{D42A27DB-BD31-4B8C-83A1-F6EECF244321}">
                <p14:modId xmlns:p14="http://schemas.microsoft.com/office/powerpoint/2010/main" val="3011197842"/>
              </p:ext>
            </p:extLst>
          </p:nvPr>
        </p:nvGraphicFramePr>
        <p:xfrm>
          <a:off x="107504" y="1340768"/>
          <a:ext cx="9036495"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818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197B449-94DB-4404-A2C5-262BBD9D1FC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448E98F-3A5D-4666-8512-4AE8267F7F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2B3A62D-6B28-40FE-AC03-92FE3CF5A2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6FA05A9-FE75-42DA-82D1-2E5C917DC16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746A2B6-D368-48CD-B4E6-E693382DC2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solidFill>
                  <a:srgbClr val="FF5050"/>
                </a:solidFill>
              </a:rPr>
              <a:t>Recomendaciones</a:t>
            </a:r>
            <a:endParaRPr lang="es-EC" sz="5400" b="1" dirty="0">
              <a:solidFill>
                <a:srgbClr val="FF5050"/>
              </a:solidFill>
            </a:endParaRPr>
          </a:p>
        </p:txBody>
      </p:sp>
      <p:graphicFrame>
        <p:nvGraphicFramePr>
          <p:cNvPr id="5" name="Marcador de contenido 4"/>
          <p:cNvGraphicFramePr>
            <a:graphicFrameLocks noGrp="1"/>
          </p:cNvGraphicFramePr>
          <p:nvPr>
            <p:ph sz="quarter" idx="1"/>
            <p:extLst>
              <p:ext uri="{D42A27DB-BD31-4B8C-83A1-F6EECF244321}">
                <p14:modId xmlns:p14="http://schemas.microsoft.com/office/powerpoint/2010/main" val="3748277763"/>
              </p:ext>
            </p:extLst>
          </p:nvPr>
        </p:nvGraphicFramePr>
        <p:xfrm>
          <a:off x="179512" y="1219200"/>
          <a:ext cx="8856984" cy="545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389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
            <p:extLst>
              <p:ext uri="{D42A27DB-BD31-4B8C-83A1-F6EECF244321}">
                <p14:modId xmlns:p14="http://schemas.microsoft.com/office/powerpoint/2010/main" val="2987575801"/>
              </p:ext>
            </p:extLst>
          </p:nvPr>
        </p:nvGraphicFramePr>
        <p:xfrm>
          <a:off x="107504" y="1600200"/>
          <a:ext cx="9036496"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698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C23A1E4-7E1A-4F40-A067-2F5CFA7797D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E886010-66B5-4A54-BBFE-F38E2A920C7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07B037F1-1F5A-4520-ADDC-D419D65095A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05E89CD-2F5C-4ACA-80EE-05FA2CCDE17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B9361294-A845-466F-9DE2-25D6432828C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4383CB6-F939-4D4E-AC64-219644B3D59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3632E1E-84BD-42BC-ADF9-6DCC14782D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9B836E6-23F2-4FB4-9198-651A1173473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66EEA3FD-7B69-4299-B307-65781214C2D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C526370-4C29-4E0C-B4E2-280CE70BBED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029FDDE6-A53F-4427-9278-867CF6495A1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F2B7AABD-E000-42CA-9418-BCE5D0CCC00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56489EA-75A0-4849-BCB4-60F070FE370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82CDF760-8AD8-41E1-ACB2-59FC65D8221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89FED18B-6941-4417-A2C7-E7317E13D21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309F2C1-718F-4E1B-A87B-A5B1940B631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03614ACA-7708-4C9A-8E52-68B191C1236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8509C251-264E-4630-86DE-47106C195DF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81DE601F-7BCA-4CE1-80BF-BAC59AD2F0A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1C68AF0D-7EFB-4296-B109-CAA328AEC6C6}"/>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39A6BA00-79F5-4B21-B1B8-CFE1568F053D}"/>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D16ECD84-A7F2-40F6-8AFE-6A310563EBE3}"/>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98A4B9FC-BDE0-44A0-99CA-CA6F09FC697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30D27F17-2699-47EF-82CE-361297B69C2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3200" dirty="0" smtClean="0">
                <a:latin typeface="Calibri" panose="020F0502020204030204" pitchFamily="34" charset="0"/>
              </a:rPr>
              <a:t>JUSTIFICACI</a:t>
            </a:r>
            <a:r>
              <a:rPr lang="en-US" sz="3200" dirty="0" smtClean="0">
                <a:latin typeface="Calibri" panose="020F0502020204030204" pitchFamily="34" charset="0"/>
              </a:rPr>
              <a:t>ÓN </a:t>
            </a:r>
            <a:endParaRPr lang="es-EC" sz="3200" dirty="0">
              <a:latin typeface="Calibri" panose="020F0502020204030204" pitchFamily="34" charset="0"/>
            </a:endParaRPr>
          </a:p>
        </p:txBody>
      </p:sp>
      <p:graphicFrame>
        <p:nvGraphicFramePr>
          <p:cNvPr id="5" name="Marcador de contenido 4"/>
          <p:cNvGraphicFramePr>
            <a:graphicFrameLocks noGrp="1"/>
          </p:cNvGraphicFramePr>
          <p:nvPr>
            <p:ph sz="quarter" idx="1"/>
            <p:extLst>
              <p:ext uri="{D42A27DB-BD31-4B8C-83A1-F6EECF244321}">
                <p14:modId xmlns:p14="http://schemas.microsoft.com/office/powerpoint/2010/main" val="1297048119"/>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467544" y="6085246"/>
            <a:ext cx="8077200" cy="86995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2000" dirty="0" smtClean="0">
                <a:latin typeface="Calibri" panose="020F0502020204030204" pitchFamily="34" charset="0"/>
              </a:rPr>
              <a:t>Valoración de la Empresa DIRECTMARKET CIA. LTDA. </a:t>
            </a:r>
            <a:endParaRPr lang="es-EC" sz="2000" dirty="0">
              <a:latin typeface="Calibri" panose="020F0502020204030204" pitchFamily="34" charset="0"/>
            </a:endParaRPr>
          </a:p>
        </p:txBody>
      </p:sp>
    </p:spTree>
    <p:extLst>
      <p:ext uri="{BB962C8B-B14F-4D97-AF65-F5344CB8AC3E}">
        <p14:creationId xmlns:p14="http://schemas.microsoft.com/office/powerpoint/2010/main" val="2752099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B15F462-9414-4D04-BFB2-413EC5D7E8B5}"/>
                                            </p:graphicEl>
                                          </p:spTgt>
                                        </p:tgtEl>
                                        <p:attrNameLst>
                                          <p:attrName>style.visibility</p:attrName>
                                        </p:attrNameLst>
                                      </p:cBhvr>
                                      <p:to>
                                        <p:strVal val="visible"/>
                                      </p:to>
                                    </p:set>
                                    <p:anim calcmode="lin" valueType="num">
                                      <p:cBhvr additive="base">
                                        <p:cTn id="7" dur="500" fill="hold"/>
                                        <p:tgtEl>
                                          <p:spTgt spid="5">
                                            <p:graphicEl>
                                              <a:dgm id="{BB15F462-9414-4D04-BFB2-413EC5D7E8B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B15F462-9414-4D04-BFB2-413EC5D7E8B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570E2797-FB70-4F76-9169-A7E0ECB1129B}"/>
                                            </p:graphicEl>
                                          </p:spTgt>
                                        </p:tgtEl>
                                        <p:attrNameLst>
                                          <p:attrName>style.visibility</p:attrName>
                                        </p:attrNameLst>
                                      </p:cBhvr>
                                      <p:to>
                                        <p:strVal val="visible"/>
                                      </p:to>
                                    </p:set>
                                    <p:anim calcmode="lin" valueType="num">
                                      <p:cBhvr additive="base">
                                        <p:cTn id="13" dur="500" fill="hold"/>
                                        <p:tgtEl>
                                          <p:spTgt spid="5">
                                            <p:graphicEl>
                                              <a:dgm id="{570E2797-FB70-4F76-9169-A7E0ECB1129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570E2797-FB70-4F76-9169-A7E0ECB1129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8011D052-B761-42EF-8208-C5D6414B5E55}"/>
                                            </p:graphicEl>
                                          </p:spTgt>
                                        </p:tgtEl>
                                        <p:attrNameLst>
                                          <p:attrName>style.visibility</p:attrName>
                                        </p:attrNameLst>
                                      </p:cBhvr>
                                      <p:to>
                                        <p:strVal val="visible"/>
                                      </p:to>
                                    </p:set>
                                    <p:anim calcmode="lin" valueType="num">
                                      <p:cBhvr additive="base">
                                        <p:cTn id="19" dur="500" fill="hold"/>
                                        <p:tgtEl>
                                          <p:spTgt spid="5">
                                            <p:graphicEl>
                                              <a:dgm id="{8011D052-B761-42EF-8208-C5D6414B5E5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8011D052-B761-42EF-8208-C5D6414B5E5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3B8F8CDE-BDF1-4F6D-B4A4-B1D41884AF35}"/>
                                            </p:graphicEl>
                                          </p:spTgt>
                                        </p:tgtEl>
                                        <p:attrNameLst>
                                          <p:attrName>style.visibility</p:attrName>
                                        </p:attrNameLst>
                                      </p:cBhvr>
                                      <p:to>
                                        <p:strVal val="visible"/>
                                      </p:to>
                                    </p:set>
                                    <p:anim calcmode="lin" valueType="num">
                                      <p:cBhvr additive="base">
                                        <p:cTn id="25" dur="500" fill="hold"/>
                                        <p:tgtEl>
                                          <p:spTgt spid="5">
                                            <p:graphicEl>
                                              <a:dgm id="{3B8F8CDE-BDF1-4F6D-B4A4-B1D41884AF3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3B8F8CDE-BDF1-4F6D-B4A4-B1D41884AF3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F50A6A86-2FF5-4FFE-9022-F55F31562CFD}"/>
                                            </p:graphicEl>
                                          </p:spTgt>
                                        </p:tgtEl>
                                        <p:attrNameLst>
                                          <p:attrName>style.visibility</p:attrName>
                                        </p:attrNameLst>
                                      </p:cBhvr>
                                      <p:to>
                                        <p:strVal val="visible"/>
                                      </p:to>
                                    </p:set>
                                    <p:anim calcmode="lin" valueType="num">
                                      <p:cBhvr additive="base">
                                        <p:cTn id="31" dur="500" fill="hold"/>
                                        <p:tgtEl>
                                          <p:spTgt spid="5">
                                            <p:graphicEl>
                                              <a:dgm id="{F50A6A86-2FF5-4FFE-9022-F55F31562CF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F50A6A86-2FF5-4FFE-9022-F55F31562CF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2853CE28-C894-498B-94D8-B2901FAB99B9}"/>
                                            </p:graphicEl>
                                          </p:spTgt>
                                        </p:tgtEl>
                                        <p:attrNameLst>
                                          <p:attrName>style.visibility</p:attrName>
                                        </p:attrNameLst>
                                      </p:cBhvr>
                                      <p:to>
                                        <p:strVal val="visible"/>
                                      </p:to>
                                    </p:set>
                                    <p:anim calcmode="lin" valueType="num">
                                      <p:cBhvr additive="base">
                                        <p:cTn id="37" dur="500" fill="hold"/>
                                        <p:tgtEl>
                                          <p:spTgt spid="5">
                                            <p:graphicEl>
                                              <a:dgm id="{2853CE28-C894-498B-94D8-B2901FAB99B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853CE28-C894-498B-94D8-B2901FAB99B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F222F7A2-0752-4529-A17E-CCA35BF7D140}"/>
                                            </p:graphicEl>
                                          </p:spTgt>
                                        </p:tgtEl>
                                        <p:attrNameLst>
                                          <p:attrName>style.visibility</p:attrName>
                                        </p:attrNameLst>
                                      </p:cBhvr>
                                      <p:to>
                                        <p:strVal val="visible"/>
                                      </p:to>
                                    </p:set>
                                    <p:anim calcmode="lin" valueType="num">
                                      <p:cBhvr additive="base">
                                        <p:cTn id="43" dur="500" fill="hold"/>
                                        <p:tgtEl>
                                          <p:spTgt spid="5">
                                            <p:graphicEl>
                                              <a:dgm id="{F222F7A2-0752-4529-A17E-CCA35BF7D14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222F7A2-0752-4529-A17E-CCA35BF7D140}"/>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D311CA6B-47B0-473B-B926-26E864AD147E}"/>
                                            </p:graphicEl>
                                          </p:spTgt>
                                        </p:tgtEl>
                                        <p:attrNameLst>
                                          <p:attrName>style.visibility</p:attrName>
                                        </p:attrNameLst>
                                      </p:cBhvr>
                                      <p:to>
                                        <p:strVal val="visible"/>
                                      </p:to>
                                    </p:set>
                                    <p:anim calcmode="lin" valueType="num">
                                      <p:cBhvr additive="base">
                                        <p:cTn id="49" dur="500" fill="hold"/>
                                        <p:tgtEl>
                                          <p:spTgt spid="5">
                                            <p:graphicEl>
                                              <a:dgm id="{D311CA6B-47B0-473B-B926-26E864AD147E}"/>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D311CA6B-47B0-473B-B926-26E864AD147E}"/>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graphicEl>
                                              <a:dgm id="{00D1D986-8A54-416D-BF81-ABA853CF7454}"/>
                                            </p:graphicEl>
                                          </p:spTgt>
                                        </p:tgtEl>
                                        <p:attrNameLst>
                                          <p:attrName>style.visibility</p:attrName>
                                        </p:attrNameLst>
                                      </p:cBhvr>
                                      <p:to>
                                        <p:strVal val="visible"/>
                                      </p:to>
                                    </p:set>
                                    <p:anim calcmode="lin" valueType="num">
                                      <p:cBhvr additive="base">
                                        <p:cTn id="55" dur="500" fill="hold"/>
                                        <p:tgtEl>
                                          <p:spTgt spid="5">
                                            <p:graphicEl>
                                              <a:dgm id="{00D1D986-8A54-416D-BF81-ABA853CF7454}"/>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00D1D986-8A54-416D-BF81-ABA853CF7454}"/>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graphicEl>
                                              <a:dgm id="{E1B21C95-100E-4D8E-BE75-9D27CDF4B42F}"/>
                                            </p:graphicEl>
                                          </p:spTgt>
                                        </p:tgtEl>
                                        <p:attrNameLst>
                                          <p:attrName>style.visibility</p:attrName>
                                        </p:attrNameLst>
                                      </p:cBhvr>
                                      <p:to>
                                        <p:strVal val="visible"/>
                                      </p:to>
                                    </p:set>
                                    <p:anim calcmode="lin" valueType="num">
                                      <p:cBhvr additive="base">
                                        <p:cTn id="61" dur="500" fill="hold"/>
                                        <p:tgtEl>
                                          <p:spTgt spid="5">
                                            <p:graphicEl>
                                              <a:dgm id="{E1B21C95-100E-4D8E-BE75-9D27CDF4B42F}"/>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E1B21C95-100E-4D8E-BE75-9D27CDF4B42F}"/>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graphicEl>
                                              <a:dgm id="{1FAD2836-F2D6-4379-B279-F3CD5424C37A}"/>
                                            </p:graphicEl>
                                          </p:spTgt>
                                        </p:tgtEl>
                                        <p:attrNameLst>
                                          <p:attrName>style.visibility</p:attrName>
                                        </p:attrNameLst>
                                      </p:cBhvr>
                                      <p:to>
                                        <p:strVal val="visible"/>
                                      </p:to>
                                    </p:set>
                                    <p:anim calcmode="lin" valueType="num">
                                      <p:cBhvr additive="base">
                                        <p:cTn id="67" dur="500" fill="hold"/>
                                        <p:tgtEl>
                                          <p:spTgt spid="5">
                                            <p:graphicEl>
                                              <a:dgm id="{1FAD2836-F2D6-4379-B279-F3CD5424C37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1FAD2836-F2D6-4379-B279-F3CD5424C37A}"/>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graphicEl>
                                              <a:dgm id="{3DD15F27-4A81-41B7-BBC9-85E91C7E118E}"/>
                                            </p:graphicEl>
                                          </p:spTgt>
                                        </p:tgtEl>
                                        <p:attrNameLst>
                                          <p:attrName>style.visibility</p:attrName>
                                        </p:attrNameLst>
                                      </p:cBhvr>
                                      <p:to>
                                        <p:strVal val="visible"/>
                                      </p:to>
                                    </p:set>
                                    <p:anim calcmode="lin" valueType="num">
                                      <p:cBhvr additive="base">
                                        <p:cTn id="73" dur="500" fill="hold"/>
                                        <p:tgtEl>
                                          <p:spTgt spid="5">
                                            <p:graphicEl>
                                              <a:dgm id="{3DD15F27-4A81-41B7-BBC9-85E91C7E118E}"/>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3DD15F27-4A81-41B7-BBC9-85E91C7E118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latin typeface="Calibri" panose="020F0502020204030204" pitchFamily="34" charset="0"/>
              </a:rPr>
              <a:t>OBJETIVO</a:t>
            </a:r>
            <a:endParaRPr lang="es-EC" dirty="0">
              <a:latin typeface="Calibri" panose="020F0502020204030204" pitchFamily="34" charset="0"/>
            </a:endParaRPr>
          </a:p>
        </p:txBody>
      </p:sp>
      <p:sp>
        <p:nvSpPr>
          <p:cNvPr id="3" name="Marcador de contenido 2"/>
          <p:cNvSpPr>
            <a:spLocks noGrp="1"/>
          </p:cNvSpPr>
          <p:nvPr>
            <p:ph sz="quarter" idx="1"/>
          </p:nvPr>
        </p:nvSpPr>
        <p:spPr>
          <a:xfrm>
            <a:off x="467544" y="1628800"/>
            <a:ext cx="5197553" cy="4032448"/>
          </a:xfrm>
        </p:spPr>
        <p:txBody>
          <a:bodyPr>
            <a:normAutofit fontScale="85000" lnSpcReduction="10000"/>
          </a:bodyPr>
          <a:lstStyle/>
          <a:p>
            <a:pPr algn="just"/>
            <a:endParaRPr lang="es-ES" sz="2000" dirty="0" smtClean="0">
              <a:latin typeface="Calibri" panose="020F0502020204030204" pitchFamily="34" charset="0"/>
            </a:endParaRPr>
          </a:p>
          <a:p>
            <a:pPr algn="just"/>
            <a:endParaRPr lang="es-ES" sz="2000" dirty="0">
              <a:latin typeface="Calibri" panose="020F0502020204030204" pitchFamily="34" charset="0"/>
            </a:endParaRPr>
          </a:p>
          <a:p>
            <a:pPr algn="ctr">
              <a:lnSpc>
                <a:spcPct val="210000"/>
              </a:lnSpc>
              <a:buFont typeface="Wingdings" panose="05000000000000000000" pitchFamily="2" charset="2"/>
              <a:buChar char="v"/>
            </a:pPr>
            <a:r>
              <a:rPr lang="es-ES" sz="2100" dirty="0" smtClean="0">
                <a:latin typeface="Calibri" panose="020F0502020204030204" pitchFamily="34" charset="0"/>
              </a:rPr>
              <a:t>Determinar </a:t>
            </a:r>
            <a:r>
              <a:rPr lang="es-ES" sz="2100" dirty="0">
                <a:latin typeface="Calibri" panose="020F0502020204030204" pitchFamily="34" charset="0"/>
              </a:rPr>
              <a:t>el valor de la empresa </a:t>
            </a:r>
            <a:r>
              <a:rPr lang="es-ES" sz="2100" dirty="0" smtClean="0">
                <a:latin typeface="Calibri" panose="020F0502020204030204" pitchFamily="34" charset="0"/>
              </a:rPr>
              <a:t>DIRECTMARKET </a:t>
            </a:r>
            <a:r>
              <a:rPr lang="es-ES" sz="2100" dirty="0">
                <a:latin typeface="Calibri" panose="020F0502020204030204" pitchFamily="34" charset="0"/>
              </a:rPr>
              <a:t>CIA. LTDA., en una </a:t>
            </a:r>
            <a:r>
              <a:rPr lang="es-ES" sz="2100" dirty="0" smtClean="0">
                <a:latin typeface="Calibri" panose="020F0502020204030204" pitchFamily="34" charset="0"/>
              </a:rPr>
              <a:t>perspectiva </a:t>
            </a:r>
            <a:r>
              <a:rPr lang="es-ES" sz="2100" dirty="0">
                <a:latin typeface="Calibri" panose="020F0502020204030204" pitchFamily="34" charset="0"/>
              </a:rPr>
              <a:t>de 5 años, con la finalidad de conocer el valor real de la misma; y así, obtener una base de perspectivas para la toma de decisiones presentes y futuras. </a:t>
            </a:r>
            <a:endParaRPr lang="es-EC" sz="2100" dirty="0">
              <a:latin typeface="Calibri" panose="020F0502020204030204" pitchFamily="34" charset="0"/>
            </a:endParaRPr>
          </a:p>
          <a:p>
            <a:pPr marL="0" indent="0">
              <a:buNone/>
            </a:pPr>
            <a:endParaRPr lang="es-EC" sz="2000" dirty="0">
              <a:latin typeface="Calibri" panose="020F0502020204030204" pitchFamily="34" charset="0"/>
            </a:endParaRPr>
          </a:p>
        </p:txBody>
      </p:sp>
      <p:sp>
        <p:nvSpPr>
          <p:cNvPr id="4" name="Título 1"/>
          <p:cNvSpPr txBox="1">
            <a:spLocks/>
          </p:cNvSpPr>
          <p:nvPr/>
        </p:nvSpPr>
        <p:spPr>
          <a:xfrm>
            <a:off x="467544" y="6085246"/>
            <a:ext cx="8077200" cy="86995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2000" dirty="0" smtClean="0">
                <a:latin typeface="Calibri" panose="020F0502020204030204" pitchFamily="34" charset="0"/>
              </a:rPr>
              <a:t>Valoración de la Empresa DIRECTMARKET CIA. LTDA. </a:t>
            </a:r>
            <a:endParaRPr lang="es-EC" sz="2000" dirty="0">
              <a:latin typeface="Calibri" panose="020F0502020204030204" pitchFamily="34" charset="0"/>
            </a:endParaRPr>
          </a:p>
        </p:txBody>
      </p:sp>
      <p:pic>
        <p:nvPicPr>
          <p:cNvPr id="1026" name="Picture 2" descr="http://www.ceconsulting.es/uploads/con%20qui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521" y="2365975"/>
            <a:ext cx="2040161" cy="255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6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Documents and Settings\USER\Configuración local\Archivos temporales de Internet\Content.Word\DIRECT-MARKET-LOGO-OK.JPG"/>
          <p:cNvPicPr/>
          <p:nvPr/>
        </p:nvPicPr>
        <p:blipFill>
          <a:blip r:embed="rId2"/>
          <a:srcRect/>
          <a:stretch>
            <a:fillRect/>
          </a:stretch>
        </p:blipFill>
        <p:spPr bwMode="auto">
          <a:xfrm>
            <a:off x="2071670" y="285728"/>
            <a:ext cx="7072330" cy="5715040"/>
          </a:xfrm>
          <a:prstGeom prst="rect">
            <a:avLst/>
          </a:prstGeom>
          <a:ln w="9525">
            <a:noFill/>
            <a:miter lim="800000"/>
            <a:headEnd/>
            <a:tailEnd/>
          </a:ln>
          <a:effectLst>
            <a:outerShdw blurRad="50800" dist="50800" dir="5400000" algn="ctr" rotWithShape="0">
              <a:srgbClr val="000000">
                <a:alpha val="0"/>
              </a:srgbClr>
            </a:outerShdw>
          </a:effectLst>
        </p:spPr>
      </p:pic>
      <p:sp>
        <p:nvSpPr>
          <p:cNvPr id="9219" name="10 Marcador de texto"/>
          <p:cNvSpPr>
            <a:spLocks noGrp="1"/>
          </p:cNvSpPr>
          <p:nvPr>
            <p:ph type="body" sz="quarter" idx="1"/>
          </p:nvPr>
        </p:nvSpPr>
        <p:spPr>
          <a:xfrm>
            <a:off x="0" y="6215063"/>
            <a:ext cx="9144000" cy="642937"/>
          </a:xfrm>
        </p:spPr>
        <p:txBody>
          <a:bodyPr>
            <a:normAutofit fontScale="85000" lnSpcReduction="20000"/>
          </a:bodyPr>
          <a:lstStyle/>
          <a:p>
            <a:pPr algn="ctr"/>
            <a:endParaRPr lang="en-US" dirty="0" smtClean="0">
              <a:latin typeface="Calibri" panose="020F0502020204030204" pitchFamily="34" charset="0"/>
            </a:endParaRPr>
          </a:p>
          <a:p>
            <a:pPr algn="ctr"/>
            <a:r>
              <a:rPr lang="en-US" dirty="0" smtClean="0">
                <a:latin typeface="Calibri" panose="020F0502020204030204" pitchFamily="34" charset="0"/>
              </a:rPr>
              <a:t>Valoración </a:t>
            </a:r>
            <a:r>
              <a:rPr lang="en-US" dirty="0">
                <a:latin typeface="Calibri" panose="020F0502020204030204" pitchFamily="34" charset="0"/>
              </a:rPr>
              <a:t>de la Empresa DIRECTMARKET CIA. LTDA. </a:t>
            </a:r>
            <a:endParaRPr lang="es-EC" dirty="0">
              <a:latin typeface="Calibri" panose="020F0502020204030204" pitchFamily="34" charset="0"/>
            </a:endParaRPr>
          </a:p>
          <a:p>
            <a:pPr algn="ctr" eaLnBrk="1" hangingPunct="1"/>
            <a:endParaRPr lang="es-ES" b="1" dirty="0" smtClean="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sz="quarter" idx="2"/>
          </p:nvPr>
        </p:nvSpPr>
        <p:spPr>
          <a:xfrm>
            <a:off x="827584" y="1988840"/>
            <a:ext cx="7704856" cy="4248471"/>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452628" indent="-342900" algn="just">
              <a:buFont typeface="Wingdings" panose="05000000000000000000" pitchFamily="2" charset="2"/>
              <a:buChar char="v"/>
              <a:defRPr/>
            </a:pPr>
            <a:r>
              <a:rPr lang="es-EC" sz="1800" dirty="0">
                <a:latin typeface="Calibri" panose="020F0502020204030204" pitchFamily="34" charset="0"/>
              </a:rPr>
              <a:t>DirectMarket Cía. Ltda., es una empresa </a:t>
            </a:r>
            <a:r>
              <a:rPr lang="es-EC" sz="1800" dirty="0" smtClean="0">
                <a:latin typeface="Calibri" panose="020F0502020204030204" pitchFamily="34" charset="0"/>
              </a:rPr>
              <a:t>ecuatoriana  </a:t>
            </a:r>
            <a:r>
              <a:rPr lang="es-EC" sz="1800" dirty="0">
                <a:latin typeface="Calibri" panose="020F0502020204030204" pitchFamily="34" charset="0"/>
              </a:rPr>
              <a:t>dedicada al servicio de la Industria Petrolera desde el año 1999 proveyendo equipos y servicios en las etapas de producción, refinación, distribución y transporte. </a:t>
            </a:r>
            <a:endParaRPr lang="es-EC" sz="1800" dirty="0" smtClean="0">
              <a:latin typeface="Calibri" panose="020F0502020204030204" pitchFamily="34" charset="0"/>
            </a:endParaRPr>
          </a:p>
          <a:p>
            <a:pPr marL="109728" indent="0" algn="just">
              <a:buNone/>
              <a:defRPr/>
            </a:pPr>
            <a:endParaRPr lang="es-EC" sz="1800" dirty="0">
              <a:latin typeface="Calibri" panose="020F0502020204030204" pitchFamily="34" charset="0"/>
            </a:endParaRPr>
          </a:p>
          <a:p>
            <a:pPr marL="566928" indent="-457200">
              <a:buFont typeface="Wingdings" panose="05000000000000000000" pitchFamily="2" charset="2"/>
              <a:buChar char="v"/>
              <a:defRPr/>
            </a:pPr>
            <a:r>
              <a:rPr lang="es-EC" sz="1800" dirty="0">
                <a:latin typeface="Calibri" panose="020F0502020204030204" pitchFamily="34" charset="0"/>
              </a:rPr>
              <a:t>Su objeto económico es la representación, importación y comercialización de marcas de equipos dentro de las líneas de instrumentación y control, procesos; y oleoductos, para las industrias del petróleo, la petroquímica, la minería. </a:t>
            </a:r>
            <a:endParaRPr lang="es-EC" sz="1800" dirty="0" smtClean="0">
              <a:latin typeface="Calibri" panose="020F0502020204030204" pitchFamily="34" charset="0"/>
            </a:endParaRPr>
          </a:p>
          <a:p>
            <a:pPr marL="109728" indent="0">
              <a:buNone/>
              <a:defRPr/>
            </a:pPr>
            <a:endParaRPr lang="es-EC" sz="1800" dirty="0">
              <a:latin typeface="Calibri" panose="020F0502020204030204" pitchFamily="34" charset="0"/>
            </a:endParaRPr>
          </a:p>
          <a:p>
            <a:pPr lvl="1" algn="just">
              <a:buFont typeface="Wingdings" panose="05000000000000000000" pitchFamily="2" charset="2"/>
              <a:buChar char="v"/>
            </a:pPr>
            <a:r>
              <a:rPr lang="es-ES" sz="1800" dirty="0">
                <a:latin typeface="Calibri" panose="020F0502020204030204" pitchFamily="34" charset="0"/>
              </a:rPr>
              <a:t>DirectMarket representa a 19 fabricantes americanos, alemanes, canadienses, noruegos y singapurense con los cuales cuenta con todas las certificaciones requeridas por la industria ya que empresas reconocidas internacionalmente</a:t>
            </a:r>
            <a:r>
              <a:rPr lang="es-ES" sz="1800" dirty="0" smtClean="0">
                <a:latin typeface="Calibri" panose="020F0502020204030204" pitchFamily="34" charset="0"/>
              </a:rPr>
              <a:t>.</a:t>
            </a:r>
          </a:p>
          <a:p>
            <a:pPr lvl="1" algn="just">
              <a:buFont typeface="Wingdings" panose="05000000000000000000" pitchFamily="2" charset="2"/>
              <a:buChar char="v"/>
            </a:pPr>
            <a:endParaRPr lang="es-ES" sz="1800" dirty="0" smtClean="0">
              <a:latin typeface="Calibri" panose="020F0502020204030204" pitchFamily="34" charset="0"/>
            </a:endParaRPr>
          </a:p>
          <a:p>
            <a:pPr lvl="1" algn="just">
              <a:buFont typeface="Wingdings" panose="05000000000000000000" pitchFamily="2" charset="2"/>
              <a:buChar char="v"/>
            </a:pPr>
            <a:r>
              <a:rPr lang="es-EC" sz="1800" dirty="0">
                <a:latin typeface="Calibri" panose="020F0502020204030204" pitchFamily="34" charset="0"/>
              </a:rPr>
              <a:t>Ofrece servicios como: Consultoría en Integridad de Ductos, Automatización de Válvulas, Provisión de Equipos Llave en Mano, Capacitaciones  Técnicas, y  EPC´s, incluyendo la supervisión y fiscalización de proyectos, asesoría, asistencia y servicios técnicos.</a:t>
            </a:r>
          </a:p>
          <a:p>
            <a:pPr lvl="1" algn="just">
              <a:buFont typeface="Wingdings" panose="05000000000000000000" pitchFamily="2" charset="2"/>
              <a:buChar char="v"/>
            </a:pPr>
            <a:endParaRPr lang="es-EC" sz="1800" dirty="0">
              <a:latin typeface="Calibri" panose="020F0502020204030204" pitchFamily="34" charset="0"/>
            </a:endParaRPr>
          </a:p>
        </p:txBody>
      </p:sp>
      <p:pic>
        <p:nvPicPr>
          <p:cNvPr id="10244" name="4 Imagen" descr="C:\Documents and Settings\USER\Configuración local\Archivos temporales de Internet\Content.Word\DIRECT-MARKET-LOGO-OK.JPG"/>
          <p:cNvPicPr>
            <a:picLocks noChangeAspect="1" noChangeArrowheads="1"/>
          </p:cNvPicPr>
          <p:nvPr/>
        </p:nvPicPr>
        <p:blipFill>
          <a:blip r:embed="rId2"/>
          <a:srcRect/>
          <a:stretch>
            <a:fillRect/>
          </a:stretch>
        </p:blipFill>
        <p:spPr bwMode="auto">
          <a:xfrm>
            <a:off x="7089775" y="0"/>
            <a:ext cx="2054225" cy="1643063"/>
          </a:xfrm>
          <a:prstGeom prst="rect">
            <a:avLst/>
          </a:prstGeom>
          <a:noFill/>
          <a:ln w="9525">
            <a:noFill/>
            <a:miter lim="800000"/>
            <a:headEnd/>
            <a:tailEnd/>
          </a:ln>
        </p:spPr>
      </p:pic>
      <p:sp>
        <p:nvSpPr>
          <p:cNvPr id="11" name="1 Título"/>
          <p:cNvSpPr txBox="1">
            <a:spLocks/>
          </p:cNvSpPr>
          <p:nvPr/>
        </p:nvSpPr>
        <p:spPr>
          <a:xfrm>
            <a:off x="285720" y="428604"/>
            <a:ext cx="5572164" cy="1143000"/>
          </a:xfrm>
          <a:prstGeom prst="rect">
            <a:avLst/>
          </a:prstGeom>
        </p:spPr>
        <p:txBody>
          <a:bodyPr anchor="ctr">
            <a:normAutofit/>
            <a:scene3d>
              <a:camera prst="orthographicFront"/>
              <a:lightRig rig="soft" dir="t"/>
            </a:scene3d>
            <a:sp3d prstMaterial="softEdge">
              <a:bevelT w="25400" h="25400"/>
            </a:sp3d>
          </a:bodyPr>
          <a:lstStyle/>
          <a:p>
            <a:pPr eaLnBrk="1" fontAlgn="auto" hangingPunct="1">
              <a:spcAft>
                <a:spcPts val="0"/>
              </a:spcAft>
              <a:defRPr/>
            </a:pPr>
            <a:r>
              <a:rPr lang="es-ES" sz="4100" b="1" dirty="0">
                <a:solidFill>
                  <a:schemeClr val="tx2"/>
                </a:solidFill>
                <a:effectLst>
                  <a:outerShdw blurRad="31750" dist="25400" dir="5400000" algn="tl" rotWithShape="0">
                    <a:srgbClr val="000000">
                      <a:alpha val="25000"/>
                    </a:srgbClr>
                  </a:outerShdw>
                </a:effectLst>
                <a:latin typeface="+mj-lt"/>
                <a:ea typeface="+mj-ea"/>
                <a:cs typeface="+mj-cs"/>
              </a:rPr>
              <a:t> </a:t>
            </a:r>
            <a:r>
              <a:rPr lang="es-MX" sz="4000" b="1" dirty="0" smtClean="0">
                <a:solidFill>
                  <a:srgbClr val="D2A000"/>
                </a:solidFill>
                <a:effectLst>
                  <a:outerShdw blurRad="38100" dist="38100" dir="2700000" algn="tl">
                    <a:srgbClr val="000000">
                      <a:alpha val="43137"/>
                    </a:srgbClr>
                  </a:outerShdw>
                </a:effectLst>
              </a:rPr>
              <a:t>DATOS GENERALES</a:t>
            </a:r>
            <a:endParaRPr lang="es-ES"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6" name="Título 1"/>
          <p:cNvSpPr txBox="1">
            <a:spLocks/>
          </p:cNvSpPr>
          <p:nvPr/>
        </p:nvSpPr>
        <p:spPr>
          <a:xfrm>
            <a:off x="467544" y="6085246"/>
            <a:ext cx="8077200" cy="86995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r>
              <a:rPr lang="en-US" sz="2000" dirty="0" smtClean="0">
                <a:latin typeface="Calibri" panose="020F0502020204030204" pitchFamily="34" charset="0"/>
              </a:rPr>
              <a:t>Valoración de la Empresa DIRECTMARKET CIA. LTDA. </a:t>
            </a:r>
            <a:endParaRPr lang="es-EC" sz="2000" dirty="0">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6">
      <a:dk1>
        <a:sysClr val="windowText" lastClr="000000"/>
      </a:dk1>
      <a:lt1>
        <a:sysClr val="window" lastClr="FFFFFF"/>
      </a:lt1>
      <a:dk2>
        <a:srgbClr val="2F778D"/>
      </a:dk2>
      <a:lt2>
        <a:srgbClr val="EBDDC3"/>
      </a:lt2>
      <a:accent1>
        <a:srgbClr val="94B6D2"/>
      </a:accent1>
      <a:accent2>
        <a:srgbClr val="2F778D"/>
      </a:accent2>
      <a:accent3>
        <a:srgbClr val="A5AB81"/>
      </a:accent3>
      <a:accent4>
        <a:srgbClr val="2F778D"/>
      </a:accent4>
      <a:accent5>
        <a:srgbClr val="7BA79D"/>
      </a:accent5>
      <a:accent6>
        <a:srgbClr val="968C8C"/>
      </a:accent6>
      <a:hlink>
        <a:srgbClr val="2F778D"/>
      </a:hlink>
      <a:folHlink>
        <a:srgbClr val="2F778D"/>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1675563</TotalTime>
  <Words>2587</Words>
  <Application>Microsoft Office PowerPoint</Application>
  <PresentationFormat>Presentación en pantalla (4:3)</PresentationFormat>
  <Paragraphs>293</Paragraphs>
  <Slides>48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0" baseType="lpstr">
      <vt:lpstr>Intermedio</vt:lpstr>
      <vt:lpstr>Documento</vt:lpstr>
      <vt:lpstr>                          Universidad de las Fuerzas Armadas – ESPE     Departamento de Ciencias Económicas, Administrativas y de Comercio     Valoración Financiera de la Empresa DirectMarket Cía. Ltda., mediante el método de flujos descontados.     Mayra Alejandra González Ortiz      Proyecto presentado como requisito previo a la obtención del grado:    </vt:lpstr>
      <vt:lpstr>Valoración de la Empresa DIRECTMARKET CIA. LTDA. </vt:lpstr>
      <vt:lpstr>Planteamiento del Problema </vt:lpstr>
      <vt:lpstr>Valoración de Empresas </vt:lpstr>
      <vt:lpstr>Presentación de PowerPoint</vt:lpstr>
      <vt:lpstr>JUSTIFICACIÓN </vt:lpstr>
      <vt:lpstr>OBJETIVO</vt:lpstr>
      <vt:lpstr>Presentación de PowerPoint</vt:lpstr>
      <vt:lpstr>Presentación de PowerPoint</vt:lpstr>
      <vt:lpstr>Presentación de PowerPoint</vt:lpstr>
      <vt:lpstr>Presentación de PowerPoint</vt:lpstr>
      <vt:lpstr>COMPETENCIA </vt:lpstr>
      <vt:lpstr>Clientes</vt:lpstr>
      <vt:lpstr>LÍNEA DE PROVISIÓN </vt:lpstr>
      <vt:lpstr>Valoración de la Empresa DIRECTMARKET CIA. LTDA. </vt:lpstr>
      <vt:lpstr>    VALORACIÓN EMPRESAS </vt:lpstr>
      <vt:lpstr>Presentación de PowerPoint</vt:lpstr>
      <vt:lpstr>Presentación de PowerPoint</vt:lpstr>
      <vt:lpstr>Métodos de Valoración </vt:lpstr>
      <vt:lpstr>Métodos Simples/ Estáticos </vt:lpstr>
      <vt:lpstr>Métodos Simples / Métodos Dinámicos </vt:lpstr>
      <vt:lpstr>Metodología del Descuento de Flujo de Caja </vt:lpstr>
      <vt:lpstr>Valoración de la Empresa DIRECTMARKET CIA. LTDA. </vt:lpstr>
      <vt:lpstr>Diagnóstico Financiero</vt:lpstr>
      <vt:lpstr>Análisis Balance General 2008-2012</vt:lpstr>
      <vt:lpstr>Análisis del Balance Resultados  2008-2012</vt:lpstr>
      <vt:lpstr>Presentación de PowerPoint</vt:lpstr>
      <vt:lpstr>Presentación de PowerPoint</vt:lpstr>
      <vt:lpstr>Análisis de Índices Financieros</vt:lpstr>
      <vt:lpstr>Presentación de PowerPoint</vt:lpstr>
      <vt:lpstr>Presentación de PowerPoint</vt:lpstr>
      <vt:lpstr>Valoración de la Empresa DIRECTMARKET CIA. LTDA. </vt:lpstr>
      <vt:lpstr>Presentación de PowerPoint</vt:lpstr>
      <vt:lpstr>Flujo de Caja Libre </vt:lpstr>
      <vt:lpstr>Estimación Tasa de Descuento</vt:lpstr>
      <vt:lpstr>Tasa de Costo de Oportunidad Ke</vt:lpstr>
      <vt:lpstr>Determinación de Flujo de Caja Libre Descontados  </vt:lpstr>
      <vt:lpstr>Valor Residual </vt:lpstr>
      <vt:lpstr>Valor de la Empresa </vt:lpstr>
      <vt:lpstr>ANÁLISIS DE SENSIBILIDAD </vt:lpstr>
      <vt:lpstr>Riesgo Sistémico </vt:lpstr>
      <vt:lpstr>Presentación de PowerPoint</vt:lpstr>
      <vt:lpstr>Ponderación del Valor de la Empresa </vt:lpstr>
      <vt:lpstr>Valoración de las Participaciones</vt:lpstr>
      <vt:lpstr>Valoración de la Empresa DIRECTMARKET CIA. LTDA. </vt:lpstr>
      <vt:lpstr>Conclusiones </vt:lpstr>
      <vt:lpstr>Conclusiones </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ELENA CARDENAS</dc:creator>
  <cp:lastModifiedBy>Usuario</cp:lastModifiedBy>
  <cp:revision>521</cp:revision>
  <cp:lastPrinted>2014-01-16T22:02:12Z</cp:lastPrinted>
  <dcterms:created xsi:type="dcterms:W3CDTF">2007-08-31T15:38:31Z</dcterms:created>
  <dcterms:modified xsi:type="dcterms:W3CDTF">2014-04-24T22:44:13Z</dcterms:modified>
</cp:coreProperties>
</file>