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80"/>
  </p:notesMasterIdLst>
  <p:sldIdLst>
    <p:sldId id="256" r:id="rId2"/>
    <p:sldId id="257" r:id="rId3"/>
    <p:sldId id="259" r:id="rId4"/>
    <p:sldId id="258" r:id="rId5"/>
    <p:sldId id="260" r:id="rId6"/>
    <p:sldId id="261" r:id="rId7"/>
    <p:sldId id="265" r:id="rId8"/>
    <p:sldId id="268" r:id="rId9"/>
    <p:sldId id="269" r:id="rId10"/>
    <p:sldId id="262" r:id="rId11"/>
    <p:sldId id="263" r:id="rId12"/>
    <p:sldId id="264" r:id="rId13"/>
    <p:sldId id="266" r:id="rId14"/>
    <p:sldId id="267" r:id="rId15"/>
    <p:sldId id="270" r:id="rId16"/>
    <p:sldId id="274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6" r:id="rId30"/>
    <p:sldId id="285" r:id="rId31"/>
    <p:sldId id="287" r:id="rId32"/>
    <p:sldId id="288" r:id="rId33"/>
    <p:sldId id="289" r:id="rId34"/>
    <p:sldId id="282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9" r:id="rId62"/>
    <p:sldId id="318" r:id="rId63"/>
    <p:sldId id="320" r:id="rId64"/>
    <p:sldId id="321" r:id="rId65"/>
    <p:sldId id="322" r:id="rId66"/>
    <p:sldId id="334" r:id="rId67"/>
    <p:sldId id="323" r:id="rId68"/>
    <p:sldId id="335" r:id="rId69"/>
    <p:sldId id="324" r:id="rId70"/>
    <p:sldId id="336" r:id="rId71"/>
    <p:sldId id="325" r:id="rId72"/>
    <p:sldId id="326" r:id="rId73"/>
    <p:sldId id="327" r:id="rId74"/>
    <p:sldId id="328" r:id="rId75"/>
    <p:sldId id="329" r:id="rId76"/>
    <p:sldId id="330" r:id="rId77"/>
    <p:sldId id="332" r:id="rId78"/>
    <p:sldId id="333" r:id="rId79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2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587A0D-1FC6-43F3-86A2-7F6A5C474CC1}" type="doc">
      <dgm:prSet loTypeId="urn:microsoft.com/office/officeart/2005/8/layout/vList6" loCatId="list" qsTypeId="urn:microsoft.com/office/officeart/2005/8/quickstyle/3d8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F8CF34B-4A43-4458-90A3-170D8B2752A1}">
      <dgm:prSet phldrT="[Texto]"/>
      <dgm:spPr/>
      <dgm:t>
        <a:bodyPr/>
        <a:lstStyle/>
        <a:p>
          <a:r>
            <a:rPr lang="es-EC" dirty="0" smtClean="0"/>
            <a:t>ROMPECABEZAS IDEAL</a:t>
          </a:r>
          <a:endParaRPr lang="es-EC" dirty="0"/>
        </a:p>
      </dgm:t>
    </dgm:pt>
    <dgm:pt modelId="{27036EA5-E20E-43E8-902A-6A0F137BB920}" type="parTrans" cxnId="{C1731423-EFF4-48DD-903A-131243C67742}">
      <dgm:prSet/>
      <dgm:spPr/>
      <dgm:t>
        <a:bodyPr/>
        <a:lstStyle/>
        <a:p>
          <a:endParaRPr lang="es-EC"/>
        </a:p>
      </dgm:t>
    </dgm:pt>
    <dgm:pt modelId="{4F42436C-4A49-485C-BB0E-489375C76F1A}" type="sibTrans" cxnId="{C1731423-EFF4-48DD-903A-131243C67742}">
      <dgm:prSet/>
      <dgm:spPr/>
      <dgm:t>
        <a:bodyPr/>
        <a:lstStyle/>
        <a:p>
          <a:endParaRPr lang="es-EC"/>
        </a:p>
      </dgm:t>
    </dgm:pt>
    <dgm:pt modelId="{8D6B86F4-4969-4367-B979-636A080B2C51}">
      <dgm:prSet phldrT="[Texto]"/>
      <dgm:spPr/>
      <dgm:t>
        <a:bodyPr/>
        <a:lstStyle/>
        <a:p>
          <a:r>
            <a:rPr lang="es-EC" dirty="0" smtClean="0"/>
            <a:t>Taller artesanal.</a:t>
          </a:r>
          <a:endParaRPr lang="es-EC" dirty="0"/>
        </a:p>
      </dgm:t>
    </dgm:pt>
    <dgm:pt modelId="{C985E5FF-5C80-466E-9DBA-77BC28607E23}" type="parTrans" cxnId="{E8DCA49E-CC8E-4F16-A4F1-92F39A9CD9F7}">
      <dgm:prSet/>
      <dgm:spPr/>
      <dgm:t>
        <a:bodyPr/>
        <a:lstStyle/>
        <a:p>
          <a:endParaRPr lang="es-EC"/>
        </a:p>
      </dgm:t>
    </dgm:pt>
    <dgm:pt modelId="{0716F7D6-3412-44D5-84E0-81703E8D6B17}" type="sibTrans" cxnId="{E8DCA49E-CC8E-4F16-A4F1-92F39A9CD9F7}">
      <dgm:prSet/>
      <dgm:spPr/>
      <dgm:t>
        <a:bodyPr/>
        <a:lstStyle/>
        <a:p>
          <a:endParaRPr lang="es-EC"/>
        </a:p>
      </dgm:t>
    </dgm:pt>
    <dgm:pt modelId="{E11E0896-75F0-41CE-B0CC-9329476A1D00}">
      <dgm:prSet phldrT="[Texto]"/>
      <dgm:spPr/>
      <dgm:t>
        <a:bodyPr/>
        <a:lstStyle/>
        <a:p>
          <a:r>
            <a:rPr lang="es-EC" dirty="0" smtClean="0"/>
            <a:t>Proceso manuales de calado y engomado.</a:t>
          </a:r>
          <a:endParaRPr lang="es-EC" dirty="0"/>
        </a:p>
      </dgm:t>
    </dgm:pt>
    <dgm:pt modelId="{247FB261-EB4E-45D0-8A88-1B405260765D}" type="parTrans" cxnId="{874859FE-092D-40C1-AD79-3BBF6CCDD77C}">
      <dgm:prSet/>
      <dgm:spPr/>
      <dgm:t>
        <a:bodyPr/>
        <a:lstStyle/>
        <a:p>
          <a:endParaRPr lang="es-EC"/>
        </a:p>
      </dgm:t>
    </dgm:pt>
    <dgm:pt modelId="{7AE77C90-4335-4BFF-B79F-013D949C9EE8}" type="sibTrans" cxnId="{874859FE-092D-40C1-AD79-3BBF6CCDD77C}">
      <dgm:prSet/>
      <dgm:spPr/>
      <dgm:t>
        <a:bodyPr/>
        <a:lstStyle/>
        <a:p>
          <a:endParaRPr lang="es-EC"/>
        </a:p>
      </dgm:t>
    </dgm:pt>
    <dgm:pt modelId="{C2D945EC-928B-4A93-882F-8082173C9206}">
      <dgm:prSet phldrT="[Texto]"/>
      <dgm:spPr/>
      <dgm:t>
        <a:bodyPr/>
        <a:lstStyle/>
        <a:p>
          <a:r>
            <a:rPr lang="es-EC" dirty="0" smtClean="0"/>
            <a:t>PRENSA / MQN. ENGOMADORA</a:t>
          </a:r>
          <a:endParaRPr lang="es-EC" dirty="0"/>
        </a:p>
      </dgm:t>
    </dgm:pt>
    <dgm:pt modelId="{D05F00EB-324A-4AB5-9822-E1AB579A4085}" type="parTrans" cxnId="{8F95635C-3973-44D7-A009-CBBAD8F65452}">
      <dgm:prSet/>
      <dgm:spPr/>
      <dgm:t>
        <a:bodyPr/>
        <a:lstStyle/>
        <a:p>
          <a:endParaRPr lang="es-EC"/>
        </a:p>
      </dgm:t>
    </dgm:pt>
    <dgm:pt modelId="{04155CC4-6CA8-4818-A5FE-29896FC2891C}" type="sibTrans" cxnId="{8F95635C-3973-44D7-A009-CBBAD8F65452}">
      <dgm:prSet/>
      <dgm:spPr/>
      <dgm:t>
        <a:bodyPr/>
        <a:lstStyle/>
        <a:p>
          <a:endParaRPr lang="es-EC"/>
        </a:p>
      </dgm:t>
    </dgm:pt>
    <dgm:pt modelId="{BCE93DA0-6B7E-4D64-8B63-C01984A5E2B4}">
      <dgm:prSet phldrT="[Texto]"/>
      <dgm:spPr/>
      <dgm:t>
        <a:bodyPr/>
        <a:lstStyle/>
        <a:p>
          <a:r>
            <a:rPr lang="es-EC" dirty="0" smtClean="0"/>
            <a:t>No satisface su propósito.</a:t>
          </a:r>
          <a:endParaRPr lang="es-EC" dirty="0"/>
        </a:p>
      </dgm:t>
    </dgm:pt>
    <dgm:pt modelId="{DA7E627F-36A6-4723-B45E-A7A9B927EAA0}" type="parTrans" cxnId="{0335C382-26BE-4E52-8ADF-65AEA9464C71}">
      <dgm:prSet/>
      <dgm:spPr/>
      <dgm:t>
        <a:bodyPr/>
        <a:lstStyle/>
        <a:p>
          <a:endParaRPr lang="es-EC"/>
        </a:p>
      </dgm:t>
    </dgm:pt>
    <dgm:pt modelId="{5E9DAE65-ED1B-404D-A514-2AE85D4A6E80}" type="sibTrans" cxnId="{0335C382-26BE-4E52-8ADF-65AEA9464C71}">
      <dgm:prSet/>
      <dgm:spPr/>
      <dgm:t>
        <a:bodyPr/>
        <a:lstStyle/>
        <a:p>
          <a:endParaRPr lang="es-EC"/>
        </a:p>
      </dgm:t>
    </dgm:pt>
    <dgm:pt modelId="{F5D595EA-03C4-4A7D-9B82-E9CEE493B479}">
      <dgm:prSet phldrT="[Texto]"/>
      <dgm:spPr/>
      <dgm:t>
        <a:bodyPr/>
        <a:lstStyle/>
        <a:p>
          <a:r>
            <a:rPr lang="es-EC" dirty="0" smtClean="0"/>
            <a:t> ROMPECABEZAS IDEAL</a:t>
          </a:r>
          <a:endParaRPr lang="es-EC" dirty="0"/>
        </a:p>
      </dgm:t>
    </dgm:pt>
    <dgm:pt modelId="{708C54FC-1A30-4EA4-A8E0-3D5111EFC423}" type="sibTrans" cxnId="{B05394A0-7511-42B6-B6D7-E5B40C6238AC}">
      <dgm:prSet/>
      <dgm:spPr/>
      <dgm:t>
        <a:bodyPr/>
        <a:lstStyle/>
        <a:p>
          <a:endParaRPr lang="es-EC"/>
        </a:p>
      </dgm:t>
    </dgm:pt>
    <dgm:pt modelId="{5F79823C-DC87-4FE3-A04F-B4051367E87E}" type="parTrans" cxnId="{B05394A0-7511-42B6-B6D7-E5B40C6238AC}">
      <dgm:prSet/>
      <dgm:spPr/>
      <dgm:t>
        <a:bodyPr/>
        <a:lstStyle/>
        <a:p>
          <a:endParaRPr lang="es-EC"/>
        </a:p>
      </dgm:t>
    </dgm:pt>
    <dgm:pt modelId="{9F466C78-DB57-40FA-BD1B-66FFF616A698}">
      <dgm:prSet phldrT="[Texto]"/>
      <dgm:spPr/>
      <dgm:t>
        <a:bodyPr/>
        <a:lstStyle/>
        <a:p>
          <a:r>
            <a:rPr lang="es-EC" dirty="0" smtClean="0"/>
            <a:t>Cambio de producción.</a:t>
          </a:r>
          <a:endParaRPr lang="es-EC" dirty="0"/>
        </a:p>
      </dgm:t>
    </dgm:pt>
    <dgm:pt modelId="{46D8244E-775D-482D-8AC1-1E91946DFB84}" type="sibTrans" cxnId="{B4ED955F-123A-4A05-9BBE-2F1177AC0951}">
      <dgm:prSet/>
      <dgm:spPr/>
      <dgm:t>
        <a:bodyPr/>
        <a:lstStyle/>
        <a:p>
          <a:endParaRPr lang="es-EC"/>
        </a:p>
      </dgm:t>
    </dgm:pt>
    <dgm:pt modelId="{21A281B9-219E-4064-8619-AEB0B5C66538}" type="parTrans" cxnId="{B4ED955F-123A-4A05-9BBE-2F1177AC0951}">
      <dgm:prSet/>
      <dgm:spPr/>
      <dgm:t>
        <a:bodyPr/>
        <a:lstStyle/>
        <a:p>
          <a:endParaRPr lang="es-EC"/>
        </a:p>
      </dgm:t>
    </dgm:pt>
    <dgm:pt modelId="{2E242AED-78F0-4242-8AAA-1426BCDDF824}">
      <dgm:prSet phldrT="[Texto]"/>
      <dgm:spPr/>
      <dgm:t>
        <a:bodyPr/>
        <a:lstStyle/>
        <a:p>
          <a:r>
            <a:rPr lang="es-EC" dirty="0" smtClean="0"/>
            <a:t>Adquiere una Prensa Hidráulica.</a:t>
          </a:r>
          <a:endParaRPr lang="es-EC" dirty="0"/>
        </a:p>
      </dgm:t>
    </dgm:pt>
    <dgm:pt modelId="{FA707661-3E83-4271-BE6A-0524B11F9F6D}" type="parTrans" cxnId="{8625370A-CA33-4059-ABEE-AF50C26FA779}">
      <dgm:prSet/>
      <dgm:spPr/>
      <dgm:t>
        <a:bodyPr/>
        <a:lstStyle/>
        <a:p>
          <a:endParaRPr lang="es-EC"/>
        </a:p>
      </dgm:t>
    </dgm:pt>
    <dgm:pt modelId="{2CFCB78B-62AC-47A9-A0A6-05E6A0FDDBCB}" type="sibTrans" cxnId="{8625370A-CA33-4059-ABEE-AF50C26FA779}">
      <dgm:prSet/>
      <dgm:spPr/>
      <dgm:t>
        <a:bodyPr/>
        <a:lstStyle/>
        <a:p>
          <a:endParaRPr lang="es-EC"/>
        </a:p>
      </dgm:t>
    </dgm:pt>
    <dgm:pt modelId="{6B5675D9-22BF-4BDC-8D12-49B7D848266F}">
      <dgm:prSet phldrT="[Texto]"/>
      <dgm:spPr/>
      <dgm:t>
        <a:bodyPr/>
        <a:lstStyle/>
        <a:p>
          <a:r>
            <a:rPr lang="es-EC" dirty="0" smtClean="0"/>
            <a:t>No encuentran maquinaria para engomado.</a:t>
          </a:r>
          <a:endParaRPr lang="es-EC" dirty="0"/>
        </a:p>
      </dgm:t>
    </dgm:pt>
    <dgm:pt modelId="{7CF72D9D-028A-41E8-AF80-2671255D3409}" type="parTrans" cxnId="{35113592-F513-4E3B-BFA5-5A17476E9DB3}">
      <dgm:prSet/>
      <dgm:spPr/>
      <dgm:t>
        <a:bodyPr/>
        <a:lstStyle/>
        <a:p>
          <a:endParaRPr lang="es-EC"/>
        </a:p>
      </dgm:t>
    </dgm:pt>
    <dgm:pt modelId="{5C8D19D8-37D5-4989-9F6B-B4248477F7F7}" type="sibTrans" cxnId="{35113592-F513-4E3B-BFA5-5A17476E9DB3}">
      <dgm:prSet/>
      <dgm:spPr/>
      <dgm:t>
        <a:bodyPr/>
        <a:lstStyle/>
        <a:p>
          <a:endParaRPr lang="es-EC"/>
        </a:p>
      </dgm:t>
    </dgm:pt>
    <dgm:pt modelId="{FD113EA6-D1C4-431D-AAD7-07BD88C514DE}" type="pres">
      <dgm:prSet presAssocID="{9E587A0D-1FC6-43F3-86A2-7F6A5C474CC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0299FFB-BF3B-413D-8743-378DE71BC0F5}" type="pres">
      <dgm:prSet presAssocID="{0F8CF34B-4A43-4458-90A3-170D8B2752A1}" presName="linNode" presStyleCnt="0"/>
      <dgm:spPr/>
    </dgm:pt>
    <dgm:pt modelId="{A4C9A025-83E2-47E4-9FE9-CCBFB6C5DC5F}" type="pres">
      <dgm:prSet presAssocID="{0F8CF34B-4A43-4458-90A3-170D8B2752A1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406E2A-4620-4B62-A7B1-7E94DAFEE830}" type="pres">
      <dgm:prSet presAssocID="{0F8CF34B-4A43-4458-90A3-170D8B2752A1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971337-1082-4B13-9C33-A54FB1A164B5}" type="pres">
      <dgm:prSet presAssocID="{4F42436C-4A49-485C-BB0E-489375C76F1A}" presName="spacing" presStyleCnt="0"/>
      <dgm:spPr/>
    </dgm:pt>
    <dgm:pt modelId="{0CD303C7-933A-44FA-AA9D-46E711912453}" type="pres">
      <dgm:prSet presAssocID="{F5D595EA-03C4-4A7D-9B82-E9CEE493B479}" presName="linNode" presStyleCnt="0"/>
      <dgm:spPr/>
    </dgm:pt>
    <dgm:pt modelId="{026FF8A9-606B-43B9-AF55-22E04CCB0338}" type="pres">
      <dgm:prSet presAssocID="{F5D595EA-03C4-4A7D-9B82-E9CEE493B479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051AFA-37CE-4230-B613-58D2032FC04E}" type="pres">
      <dgm:prSet presAssocID="{F5D595EA-03C4-4A7D-9B82-E9CEE493B479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B948FC-B147-4AF3-8DB5-E9CDEFBC63B9}" type="pres">
      <dgm:prSet presAssocID="{708C54FC-1A30-4EA4-A8E0-3D5111EFC423}" presName="spacing" presStyleCnt="0"/>
      <dgm:spPr/>
    </dgm:pt>
    <dgm:pt modelId="{3F68D7B9-68EA-4ACF-9B20-30D044124117}" type="pres">
      <dgm:prSet presAssocID="{C2D945EC-928B-4A93-882F-8082173C9206}" presName="linNode" presStyleCnt="0"/>
      <dgm:spPr/>
    </dgm:pt>
    <dgm:pt modelId="{EB4A1B1C-6D00-4102-9FF7-3ED324C19764}" type="pres">
      <dgm:prSet presAssocID="{C2D945EC-928B-4A93-882F-8082173C9206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16720B-4A90-470F-92C6-B48CDE0038A9}" type="pres">
      <dgm:prSet presAssocID="{C2D945EC-928B-4A93-882F-8082173C9206}" presName="childShp" presStyleLbl="bgAccFollowNode1" presStyleIdx="2" presStyleCnt="3" custLinFactNeighborX="3125" custLinFactNeighborY="-85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A34AAF0-27A5-4E01-95BE-BC8161563181}" type="presOf" srcId="{6B5675D9-22BF-4BDC-8D12-49B7D848266F}" destId="{0F16720B-4A90-470F-92C6-B48CDE0038A9}" srcOrd="0" destOrd="1" presId="urn:microsoft.com/office/officeart/2005/8/layout/vList6"/>
    <dgm:cxn modelId="{B05394A0-7511-42B6-B6D7-E5B40C6238AC}" srcId="{9E587A0D-1FC6-43F3-86A2-7F6A5C474CC1}" destId="{F5D595EA-03C4-4A7D-9B82-E9CEE493B479}" srcOrd="1" destOrd="0" parTransId="{5F79823C-DC87-4FE3-A04F-B4051367E87E}" sibTransId="{708C54FC-1A30-4EA4-A8E0-3D5111EFC423}"/>
    <dgm:cxn modelId="{3353A13F-4A31-47AF-8344-74E53276369C}" type="presOf" srcId="{0F8CF34B-4A43-4458-90A3-170D8B2752A1}" destId="{A4C9A025-83E2-47E4-9FE9-CCBFB6C5DC5F}" srcOrd="0" destOrd="0" presId="urn:microsoft.com/office/officeart/2005/8/layout/vList6"/>
    <dgm:cxn modelId="{BB79F6A7-0A37-4C7A-8F48-201C17D5B13E}" type="presOf" srcId="{2E242AED-78F0-4242-8AAA-1426BCDDF824}" destId="{30051AFA-37CE-4230-B613-58D2032FC04E}" srcOrd="0" destOrd="1" presId="urn:microsoft.com/office/officeart/2005/8/layout/vList6"/>
    <dgm:cxn modelId="{0335C382-26BE-4E52-8ADF-65AEA9464C71}" srcId="{C2D945EC-928B-4A93-882F-8082173C9206}" destId="{BCE93DA0-6B7E-4D64-8B63-C01984A5E2B4}" srcOrd="0" destOrd="0" parTransId="{DA7E627F-36A6-4723-B45E-A7A9B927EAA0}" sibTransId="{5E9DAE65-ED1B-404D-A514-2AE85D4A6E80}"/>
    <dgm:cxn modelId="{874859FE-092D-40C1-AD79-3BBF6CCDD77C}" srcId="{0F8CF34B-4A43-4458-90A3-170D8B2752A1}" destId="{E11E0896-75F0-41CE-B0CC-9329476A1D00}" srcOrd="1" destOrd="0" parTransId="{247FB261-EB4E-45D0-8A88-1B405260765D}" sibTransId="{7AE77C90-4335-4BFF-B79F-013D949C9EE8}"/>
    <dgm:cxn modelId="{A4F18C85-338D-41B6-B8E6-1C628A836F19}" type="presOf" srcId="{E11E0896-75F0-41CE-B0CC-9329476A1D00}" destId="{A3406E2A-4620-4B62-A7B1-7E94DAFEE830}" srcOrd="0" destOrd="1" presId="urn:microsoft.com/office/officeart/2005/8/layout/vList6"/>
    <dgm:cxn modelId="{8625370A-CA33-4059-ABEE-AF50C26FA779}" srcId="{F5D595EA-03C4-4A7D-9B82-E9CEE493B479}" destId="{2E242AED-78F0-4242-8AAA-1426BCDDF824}" srcOrd="1" destOrd="0" parTransId="{FA707661-3E83-4271-BE6A-0524B11F9F6D}" sibTransId="{2CFCB78B-62AC-47A9-A0A6-05E6A0FDDBCB}"/>
    <dgm:cxn modelId="{A409DC6C-10B7-4BEA-9BF8-4C4F6CCBB3FB}" type="presOf" srcId="{9F466C78-DB57-40FA-BD1B-66FFF616A698}" destId="{30051AFA-37CE-4230-B613-58D2032FC04E}" srcOrd="0" destOrd="0" presId="urn:microsoft.com/office/officeart/2005/8/layout/vList6"/>
    <dgm:cxn modelId="{C1731423-EFF4-48DD-903A-131243C67742}" srcId="{9E587A0D-1FC6-43F3-86A2-7F6A5C474CC1}" destId="{0F8CF34B-4A43-4458-90A3-170D8B2752A1}" srcOrd="0" destOrd="0" parTransId="{27036EA5-E20E-43E8-902A-6A0F137BB920}" sibTransId="{4F42436C-4A49-485C-BB0E-489375C76F1A}"/>
    <dgm:cxn modelId="{FCC912BC-B461-4AEE-BB3D-457FCCB3DCE4}" type="presOf" srcId="{F5D595EA-03C4-4A7D-9B82-E9CEE493B479}" destId="{026FF8A9-606B-43B9-AF55-22E04CCB0338}" srcOrd="0" destOrd="0" presId="urn:microsoft.com/office/officeart/2005/8/layout/vList6"/>
    <dgm:cxn modelId="{66F9833D-8C5B-4A2D-8D1D-8396DC632815}" type="presOf" srcId="{BCE93DA0-6B7E-4D64-8B63-C01984A5E2B4}" destId="{0F16720B-4A90-470F-92C6-B48CDE0038A9}" srcOrd="0" destOrd="0" presId="urn:microsoft.com/office/officeart/2005/8/layout/vList6"/>
    <dgm:cxn modelId="{8F95635C-3973-44D7-A009-CBBAD8F65452}" srcId="{9E587A0D-1FC6-43F3-86A2-7F6A5C474CC1}" destId="{C2D945EC-928B-4A93-882F-8082173C9206}" srcOrd="2" destOrd="0" parTransId="{D05F00EB-324A-4AB5-9822-E1AB579A4085}" sibTransId="{04155CC4-6CA8-4818-A5FE-29896FC2891C}"/>
    <dgm:cxn modelId="{35113592-F513-4E3B-BFA5-5A17476E9DB3}" srcId="{C2D945EC-928B-4A93-882F-8082173C9206}" destId="{6B5675D9-22BF-4BDC-8D12-49B7D848266F}" srcOrd="1" destOrd="0" parTransId="{7CF72D9D-028A-41E8-AF80-2671255D3409}" sibTransId="{5C8D19D8-37D5-4989-9F6B-B4248477F7F7}"/>
    <dgm:cxn modelId="{DE2B99CF-CC54-4047-9368-E940B6FEDF52}" type="presOf" srcId="{C2D945EC-928B-4A93-882F-8082173C9206}" destId="{EB4A1B1C-6D00-4102-9FF7-3ED324C19764}" srcOrd="0" destOrd="0" presId="urn:microsoft.com/office/officeart/2005/8/layout/vList6"/>
    <dgm:cxn modelId="{2D44E7FB-EF68-43EF-A582-3C86B20E89F5}" type="presOf" srcId="{9E587A0D-1FC6-43F3-86A2-7F6A5C474CC1}" destId="{FD113EA6-D1C4-431D-AAD7-07BD88C514DE}" srcOrd="0" destOrd="0" presId="urn:microsoft.com/office/officeart/2005/8/layout/vList6"/>
    <dgm:cxn modelId="{CE59C110-636B-4380-AE36-8CBA7B48E38B}" type="presOf" srcId="{8D6B86F4-4969-4367-B979-636A080B2C51}" destId="{A3406E2A-4620-4B62-A7B1-7E94DAFEE830}" srcOrd="0" destOrd="0" presId="urn:microsoft.com/office/officeart/2005/8/layout/vList6"/>
    <dgm:cxn modelId="{B4ED955F-123A-4A05-9BBE-2F1177AC0951}" srcId="{F5D595EA-03C4-4A7D-9B82-E9CEE493B479}" destId="{9F466C78-DB57-40FA-BD1B-66FFF616A698}" srcOrd="0" destOrd="0" parTransId="{21A281B9-219E-4064-8619-AEB0B5C66538}" sibTransId="{46D8244E-775D-482D-8AC1-1E91946DFB84}"/>
    <dgm:cxn modelId="{E8DCA49E-CC8E-4F16-A4F1-92F39A9CD9F7}" srcId="{0F8CF34B-4A43-4458-90A3-170D8B2752A1}" destId="{8D6B86F4-4969-4367-B979-636A080B2C51}" srcOrd="0" destOrd="0" parTransId="{C985E5FF-5C80-466E-9DBA-77BC28607E23}" sibTransId="{0716F7D6-3412-44D5-84E0-81703E8D6B17}"/>
    <dgm:cxn modelId="{8F263B0C-CAFB-42F5-A10E-BE998ABFC4A7}" type="presParOf" srcId="{FD113EA6-D1C4-431D-AAD7-07BD88C514DE}" destId="{00299FFB-BF3B-413D-8743-378DE71BC0F5}" srcOrd="0" destOrd="0" presId="urn:microsoft.com/office/officeart/2005/8/layout/vList6"/>
    <dgm:cxn modelId="{1F857ABF-53E0-4B53-8A89-F6FE26E3C286}" type="presParOf" srcId="{00299FFB-BF3B-413D-8743-378DE71BC0F5}" destId="{A4C9A025-83E2-47E4-9FE9-CCBFB6C5DC5F}" srcOrd="0" destOrd="0" presId="urn:microsoft.com/office/officeart/2005/8/layout/vList6"/>
    <dgm:cxn modelId="{8D456E70-D3B2-445F-9403-897F2814C557}" type="presParOf" srcId="{00299FFB-BF3B-413D-8743-378DE71BC0F5}" destId="{A3406E2A-4620-4B62-A7B1-7E94DAFEE830}" srcOrd="1" destOrd="0" presId="urn:microsoft.com/office/officeart/2005/8/layout/vList6"/>
    <dgm:cxn modelId="{0011C825-612C-43B0-B1C7-428650804A65}" type="presParOf" srcId="{FD113EA6-D1C4-431D-AAD7-07BD88C514DE}" destId="{E4971337-1082-4B13-9C33-A54FB1A164B5}" srcOrd="1" destOrd="0" presId="urn:microsoft.com/office/officeart/2005/8/layout/vList6"/>
    <dgm:cxn modelId="{85596D23-729E-4389-A43E-7BA9F1B6DCAC}" type="presParOf" srcId="{FD113EA6-D1C4-431D-AAD7-07BD88C514DE}" destId="{0CD303C7-933A-44FA-AA9D-46E711912453}" srcOrd="2" destOrd="0" presId="urn:microsoft.com/office/officeart/2005/8/layout/vList6"/>
    <dgm:cxn modelId="{BAF90999-1534-4730-BD44-ED1849D823F3}" type="presParOf" srcId="{0CD303C7-933A-44FA-AA9D-46E711912453}" destId="{026FF8A9-606B-43B9-AF55-22E04CCB0338}" srcOrd="0" destOrd="0" presId="urn:microsoft.com/office/officeart/2005/8/layout/vList6"/>
    <dgm:cxn modelId="{59DB1EB1-4A2B-47DA-BF1D-4D91EE0FBE98}" type="presParOf" srcId="{0CD303C7-933A-44FA-AA9D-46E711912453}" destId="{30051AFA-37CE-4230-B613-58D2032FC04E}" srcOrd="1" destOrd="0" presId="urn:microsoft.com/office/officeart/2005/8/layout/vList6"/>
    <dgm:cxn modelId="{8CD22C9A-7382-49FD-B044-C3EBE3FDB8FA}" type="presParOf" srcId="{FD113EA6-D1C4-431D-AAD7-07BD88C514DE}" destId="{A9B948FC-B147-4AF3-8DB5-E9CDEFBC63B9}" srcOrd="3" destOrd="0" presId="urn:microsoft.com/office/officeart/2005/8/layout/vList6"/>
    <dgm:cxn modelId="{A229728A-16DA-4C27-9137-0B655D3EA536}" type="presParOf" srcId="{FD113EA6-D1C4-431D-AAD7-07BD88C514DE}" destId="{3F68D7B9-68EA-4ACF-9B20-30D044124117}" srcOrd="4" destOrd="0" presId="urn:microsoft.com/office/officeart/2005/8/layout/vList6"/>
    <dgm:cxn modelId="{260348B5-9DBC-4AFE-A18B-8FF704092058}" type="presParOf" srcId="{3F68D7B9-68EA-4ACF-9B20-30D044124117}" destId="{EB4A1B1C-6D00-4102-9FF7-3ED324C19764}" srcOrd="0" destOrd="0" presId="urn:microsoft.com/office/officeart/2005/8/layout/vList6"/>
    <dgm:cxn modelId="{6C28A94D-A39D-49A3-B33A-39FB305A4040}" type="presParOf" srcId="{3F68D7B9-68EA-4ACF-9B20-30D044124117}" destId="{0F16720B-4A90-470F-92C6-B48CDE0038A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D2FDBFF-1205-47E8-BB31-418156E7B06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8B4A450-1E17-476E-BAA7-67F45C1E3827}">
      <dgm:prSet phldrT="[Texto]" custT="1"/>
      <dgm:spPr/>
      <dgm:t>
        <a:bodyPr/>
        <a:lstStyle/>
        <a:p>
          <a:r>
            <a:rPr lang="es-EC" sz="2400" dirty="0" smtClean="0"/>
            <a:t>Dimensionamiento analítico</a:t>
          </a:r>
          <a:endParaRPr lang="es-EC" sz="2400" dirty="0"/>
        </a:p>
      </dgm:t>
    </dgm:pt>
    <dgm:pt modelId="{2C3E1DB3-48B6-409A-B4FE-DBC7CF35CF71}" type="parTrans" cxnId="{8E96A783-B440-4B92-833B-A59DC1933F9A}">
      <dgm:prSet/>
      <dgm:spPr/>
      <dgm:t>
        <a:bodyPr/>
        <a:lstStyle/>
        <a:p>
          <a:endParaRPr lang="es-EC"/>
        </a:p>
      </dgm:t>
    </dgm:pt>
    <dgm:pt modelId="{ED6EB3A7-958A-44A8-A0B2-83354134883C}" type="sibTrans" cxnId="{8E96A783-B440-4B92-833B-A59DC1933F9A}">
      <dgm:prSet/>
      <dgm:spPr/>
      <dgm:t>
        <a:bodyPr/>
        <a:lstStyle/>
        <a:p>
          <a:endParaRPr lang="es-EC"/>
        </a:p>
      </dgm:t>
    </dgm:pt>
    <dgm:pt modelId="{F74BDAB3-7780-4150-9632-FED357F69CA3}">
      <dgm:prSet phldrT="[Texto]" custT="1"/>
      <dgm:spPr/>
      <dgm:t>
        <a:bodyPr/>
        <a:lstStyle/>
        <a:p>
          <a:r>
            <a:rPr lang="es-EC" sz="1800" dirty="0" smtClean="0"/>
            <a:t>1. Estructura de alimentación</a:t>
          </a:r>
          <a:endParaRPr lang="es-EC" sz="1800" dirty="0"/>
        </a:p>
      </dgm:t>
    </dgm:pt>
    <dgm:pt modelId="{80D021A9-2234-4071-8A80-EA6A0CB662AB}" type="parTrans" cxnId="{709000AF-9FA2-4E3D-B66A-0DB44A46A325}">
      <dgm:prSet/>
      <dgm:spPr/>
      <dgm:t>
        <a:bodyPr/>
        <a:lstStyle/>
        <a:p>
          <a:endParaRPr lang="es-EC"/>
        </a:p>
      </dgm:t>
    </dgm:pt>
    <dgm:pt modelId="{6897C844-143B-43AC-BBC2-E9A3E039B3BB}" type="sibTrans" cxnId="{709000AF-9FA2-4E3D-B66A-0DB44A46A325}">
      <dgm:prSet/>
      <dgm:spPr/>
      <dgm:t>
        <a:bodyPr/>
        <a:lstStyle/>
        <a:p>
          <a:endParaRPr lang="es-EC"/>
        </a:p>
      </dgm:t>
    </dgm:pt>
    <dgm:pt modelId="{5D3A7B98-9ECE-498C-8C3D-E53CB269F19A}">
      <dgm:prSet phldrT="[Texto]" custT="1"/>
      <dgm:spPr/>
      <dgm:t>
        <a:bodyPr/>
        <a:lstStyle/>
        <a:p>
          <a:r>
            <a:rPr lang="es-EC" sz="1800" dirty="0" smtClean="0"/>
            <a:t>2.Estructura de apilación.</a:t>
          </a:r>
          <a:endParaRPr lang="es-EC" sz="1800" dirty="0"/>
        </a:p>
      </dgm:t>
    </dgm:pt>
    <dgm:pt modelId="{15AA0184-88FF-45D1-A735-82A9BAB3B6DB}" type="parTrans" cxnId="{0DB5F923-23F2-4EC8-AC89-AE69A69850A2}">
      <dgm:prSet/>
      <dgm:spPr/>
      <dgm:t>
        <a:bodyPr/>
        <a:lstStyle/>
        <a:p>
          <a:endParaRPr lang="es-EC"/>
        </a:p>
      </dgm:t>
    </dgm:pt>
    <dgm:pt modelId="{C45CC578-6112-44AC-9197-D037C8C66F32}" type="sibTrans" cxnId="{0DB5F923-23F2-4EC8-AC89-AE69A69850A2}">
      <dgm:prSet/>
      <dgm:spPr/>
      <dgm:t>
        <a:bodyPr/>
        <a:lstStyle/>
        <a:p>
          <a:endParaRPr lang="es-EC"/>
        </a:p>
      </dgm:t>
    </dgm:pt>
    <dgm:pt modelId="{87D5BC3F-8314-4E02-9423-35A68CB3F2B5}">
      <dgm:prSet phldrT="[Texto]" custT="1"/>
      <dgm:spPr/>
      <dgm:t>
        <a:bodyPr/>
        <a:lstStyle/>
        <a:p>
          <a:r>
            <a:rPr lang="es-EC" sz="1800" dirty="0" smtClean="0"/>
            <a:t>3.Estructura de soporte general para la alimentación y centrado.</a:t>
          </a:r>
          <a:endParaRPr lang="es-EC" sz="1800" dirty="0"/>
        </a:p>
      </dgm:t>
    </dgm:pt>
    <dgm:pt modelId="{A8347F2A-01E4-44E2-AE7F-532008B1B349}" type="parTrans" cxnId="{709756EF-5DAC-4286-BAD6-6E78BFB936ED}">
      <dgm:prSet/>
      <dgm:spPr/>
      <dgm:t>
        <a:bodyPr/>
        <a:lstStyle/>
        <a:p>
          <a:endParaRPr lang="es-EC"/>
        </a:p>
      </dgm:t>
    </dgm:pt>
    <dgm:pt modelId="{5D06DBD9-D095-470F-BE2B-E3DFA68AD849}" type="sibTrans" cxnId="{709756EF-5DAC-4286-BAD6-6E78BFB936ED}">
      <dgm:prSet/>
      <dgm:spPr/>
      <dgm:t>
        <a:bodyPr/>
        <a:lstStyle/>
        <a:p>
          <a:endParaRPr lang="es-EC"/>
        </a:p>
      </dgm:t>
    </dgm:pt>
    <dgm:pt modelId="{B849438E-A275-4A5E-88DC-A9E1A55EEA22}" type="pres">
      <dgm:prSet presAssocID="{DD2FDBFF-1205-47E8-BB31-418156E7B06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174B5702-9761-4C42-BDE9-51415C7B6CE0}" type="pres">
      <dgm:prSet presAssocID="{C8B4A450-1E17-476E-BAA7-67F45C1E3827}" presName="linNode" presStyleCnt="0"/>
      <dgm:spPr/>
    </dgm:pt>
    <dgm:pt modelId="{2C2AC0CF-078E-4447-B314-C33B2E87CCE2}" type="pres">
      <dgm:prSet presAssocID="{C8B4A450-1E17-476E-BAA7-67F45C1E3827}" presName="parentShp" presStyleLbl="node1" presStyleIdx="0" presStyleCnt="1" custLinFactNeighborY="38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5D599E-F183-47DE-82C2-246538A71888}" type="pres">
      <dgm:prSet presAssocID="{C8B4A450-1E17-476E-BAA7-67F45C1E3827}" presName="childShp" presStyleLbl="bgAccFollowNode1" presStyleIdx="0" presStyleCnt="1" custLinFactNeighborX="-55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DB5F923-23F2-4EC8-AC89-AE69A69850A2}" srcId="{C8B4A450-1E17-476E-BAA7-67F45C1E3827}" destId="{5D3A7B98-9ECE-498C-8C3D-E53CB269F19A}" srcOrd="1" destOrd="0" parTransId="{15AA0184-88FF-45D1-A735-82A9BAB3B6DB}" sibTransId="{C45CC578-6112-44AC-9197-D037C8C66F32}"/>
    <dgm:cxn modelId="{9AF2E979-6803-4FC5-9B54-708FC56C298E}" type="presOf" srcId="{87D5BC3F-8314-4E02-9423-35A68CB3F2B5}" destId="{8B5D599E-F183-47DE-82C2-246538A71888}" srcOrd="0" destOrd="2" presId="urn:microsoft.com/office/officeart/2005/8/layout/vList6"/>
    <dgm:cxn modelId="{709756EF-5DAC-4286-BAD6-6E78BFB936ED}" srcId="{C8B4A450-1E17-476E-BAA7-67F45C1E3827}" destId="{87D5BC3F-8314-4E02-9423-35A68CB3F2B5}" srcOrd="2" destOrd="0" parTransId="{A8347F2A-01E4-44E2-AE7F-532008B1B349}" sibTransId="{5D06DBD9-D095-470F-BE2B-E3DFA68AD849}"/>
    <dgm:cxn modelId="{18DB0BE4-A5F3-4B66-8A36-0BBB7F756234}" type="presOf" srcId="{F74BDAB3-7780-4150-9632-FED357F69CA3}" destId="{8B5D599E-F183-47DE-82C2-246538A71888}" srcOrd="0" destOrd="0" presId="urn:microsoft.com/office/officeart/2005/8/layout/vList6"/>
    <dgm:cxn modelId="{709000AF-9FA2-4E3D-B66A-0DB44A46A325}" srcId="{C8B4A450-1E17-476E-BAA7-67F45C1E3827}" destId="{F74BDAB3-7780-4150-9632-FED357F69CA3}" srcOrd="0" destOrd="0" parTransId="{80D021A9-2234-4071-8A80-EA6A0CB662AB}" sibTransId="{6897C844-143B-43AC-BBC2-E9A3E039B3BB}"/>
    <dgm:cxn modelId="{B74B1BCD-50F6-408D-BB79-D0A7E1A63840}" type="presOf" srcId="{DD2FDBFF-1205-47E8-BB31-418156E7B06B}" destId="{B849438E-A275-4A5E-88DC-A9E1A55EEA22}" srcOrd="0" destOrd="0" presId="urn:microsoft.com/office/officeart/2005/8/layout/vList6"/>
    <dgm:cxn modelId="{DC8F7D47-16FE-4004-BE8C-4A89131C17E7}" type="presOf" srcId="{C8B4A450-1E17-476E-BAA7-67F45C1E3827}" destId="{2C2AC0CF-078E-4447-B314-C33B2E87CCE2}" srcOrd="0" destOrd="0" presId="urn:microsoft.com/office/officeart/2005/8/layout/vList6"/>
    <dgm:cxn modelId="{FFAE8416-B1D4-4B64-A2E8-7011F4476768}" type="presOf" srcId="{5D3A7B98-9ECE-498C-8C3D-E53CB269F19A}" destId="{8B5D599E-F183-47DE-82C2-246538A71888}" srcOrd="0" destOrd="1" presId="urn:microsoft.com/office/officeart/2005/8/layout/vList6"/>
    <dgm:cxn modelId="{8E96A783-B440-4B92-833B-A59DC1933F9A}" srcId="{DD2FDBFF-1205-47E8-BB31-418156E7B06B}" destId="{C8B4A450-1E17-476E-BAA7-67F45C1E3827}" srcOrd="0" destOrd="0" parTransId="{2C3E1DB3-48B6-409A-B4FE-DBC7CF35CF71}" sibTransId="{ED6EB3A7-958A-44A8-A0B2-83354134883C}"/>
    <dgm:cxn modelId="{1392ADA3-570D-4925-A363-595998090A75}" type="presParOf" srcId="{B849438E-A275-4A5E-88DC-A9E1A55EEA22}" destId="{174B5702-9761-4C42-BDE9-51415C7B6CE0}" srcOrd="0" destOrd="0" presId="urn:microsoft.com/office/officeart/2005/8/layout/vList6"/>
    <dgm:cxn modelId="{A285EEB3-BB37-4C31-A5B1-9A00BDF5C399}" type="presParOf" srcId="{174B5702-9761-4C42-BDE9-51415C7B6CE0}" destId="{2C2AC0CF-078E-4447-B314-C33B2E87CCE2}" srcOrd="0" destOrd="0" presId="urn:microsoft.com/office/officeart/2005/8/layout/vList6"/>
    <dgm:cxn modelId="{79F29BB9-6079-4E03-852C-913EB1CA4EA3}" type="presParOf" srcId="{174B5702-9761-4C42-BDE9-51415C7B6CE0}" destId="{8B5D599E-F183-47DE-82C2-246538A7188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639DDE6-CBE3-4AE8-8409-7D3D44C81CD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9A565B4-FC07-459D-BBE4-641F095DC423}">
      <dgm:prSet phldrT="[Texto]"/>
      <dgm:spPr/>
      <dgm:t>
        <a:bodyPr/>
        <a:lstStyle/>
        <a:p>
          <a:r>
            <a:rPr lang="es-EC" dirty="0" smtClean="0">
              <a:solidFill>
                <a:schemeClr val="bg1"/>
              </a:solidFill>
            </a:rPr>
            <a:t> Simulación mediante software esfuerzos, deformaciones y factor de seguridad</a:t>
          </a:r>
          <a:endParaRPr lang="es-EC" dirty="0">
            <a:solidFill>
              <a:schemeClr val="bg1"/>
            </a:solidFill>
          </a:endParaRPr>
        </a:p>
      </dgm:t>
    </dgm:pt>
    <dgm:pt modelId="{534D2FD0-1FB3-4262-9BF0-D32434D4A14C}" type="parTrans" cxnId="{1A2892E6-D5CF-422A-8A84-72D1BF7DC31D}">
      <dgm:prSet/>
      <dgm:spPr/>
      <dgm:t>
        <a:bodyPr/>
        <a:lstStyle/>
        <a:p>
          <a:endParaRPr lang="es-EC"/>
        </a:p>
      </dgm:t>
    </dgm:pt>
    <dgm:pt modelId="{C3F1B334-D6B1-4D77-9179-37BE2A009861}" type="sibTrans" cxnId="{1A2892E6-D5CF-422A-8A84-72D1BF7DC31D}">
      <dgm:prSet/>
      <dgm:spPr/>
      <dgm:t>
        <a:bodyPr/>
        <a:lstStyle/>
        <a:p>
          <a:endParaRPr lang="es-EC"/>
        </a:p>
      </dgm:t>
    </dgm:pt>
    <dgm:pt modelId="{056C1F7B-EA6C-4C43-8C29-EB68BDA2A220}">
      <dgm:prSet phldrT="[Texto]"/>
      <dgm:spPr/>
      <dgm:t>
        <a:bodyPr/>
        <a:lstStyle/>
        <a:p>
          <a:r>
            <a:rPr lang="es-EC" dirty="0" smtClean="0"/>
            <a:t>Estructura de alimentación</a:t>
          </a:r>
          <a:endParaRPr lang="es-EC" dirty="0"/>
        </a:p>
      </dgm:t>
    </dgm:pt>
    <dgm:pt modelId="{4B513B67-CBDB-4792-A8E8-30748B8CD855}" type="parTrans" cxnId="{3123F776-3D38-4C0E-82E3-264A335CBB0B}">
      <dgm:prSet/>
      <dgm:spPr/>
      <dgm:t>
        <a:bodyPr/>
        <a:lstStyle/>
        <a:p>
          <a:endParaRPr lang="es-EC"/>
        </a:p>
      </dgm:t>
    </dgm:pt>
    <dgm:pt modelId="{EA33C104-4135-4AEB-9374-53D9FFF801C3}" type="sibTrans" cxnId="{3123F776-3D38-4C0E-82E3-264A335CBB0B}">
      <dgm:prSet/>
      <dgm:spPr/>
      <dgm:t>
        <a:bodyPr/>
        <a:lstStyle/>
        <a:p>
          <a:endParaRPr lang="es-EC"/>
        </a:p>
      </dgm:t>
    </dgm:pt>
    <dgm:pt modelId="{58A30D32-099D-4BD6-8AE0-437239B5A714}">
      <dgm:prSet phldrT="[Texto]"/>
      <dgm:spPr/>
      <dgm:t>
        <a:bodyPr/>
        <a:lstStyle/>
        <a:p>
          <a:r>
            <a:rPr lang="es-EC" dirty="0" smtClean="0"/>
            <a:t>Estructura de soporte general para la alimentación y centrado.</a:t>
          </a:r>
          <a:endParaRPr lang="es-EC" dirty="0"/>
        </a:p>
      </dgm:t>
    </dgm:pt>
    <dgm:pt modelId="{CC4D3DE8-18B3-4695-BFAB-6133E5F82196}" type="parTrans" cxnId="{3CD4D28E-8DD0-4B48-8ED6-D514B48EB385}">
      <dgm:prSet/>
      <dgm:spPr/>
    </dgm:pt>
    <dgm:pt modelId="{FAF577D3-21EE-4F58-865C-30A9B73381CF}" type="sibTrans" cxnId="{3CD4D28E-8DD0-4B48-8ED6-D514B48EB385}">
      <dgm:prSet/>
      <dgm:spPr/>
    </dgm:pt>
    <dgm:pt modelId="{D0416E30-70C0-4CAE-A576-E5C2F4B53F82}" type="pres">
      <dgm:prSet presAssocID="{5639DDE6-CBE3-4AE8-8409-7D3D44C81CD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927E0F7-E054-4DBB-A563-CE0B3DC25431}" type="pres">
      <dgm:prSet presAssocID="{A9A565B4-FC07-459D-BBE4-641F095DC423}" presName="linNode" presStyleCnt="0"/>
      <dgm:spPr/>
    </dgm:pt>
    <dgm:pt modelId="{629CB615-4C93-48EA-ADC6-F5F1EC033E76}" type="pres">
      <dgm:prSet presAssocID="{A9A565B4-FC07-459D-BBE4-641F095DC423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40FF53-A96C-4C38-9397-3E8CCB5388D2}" type="pres">
      <dgm:prSet presAssocID="{A9A565B4-FC07-459D-BBE4-641F095DC423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B639765-36C8-47A8-90E0-B81B9CE129DE}" type="presOf" srcId="{056C1F7B-EA6C-4C43-8C29-EB68BDA2A220}" destId="{0C40FF53-A96C-4C38-9397-3E8CCB5388D2}" srcOrd="0" destOrd="0" presId="urn:microsoft.com/office/officeart/2005/8/layout/vList6"/>
    <dgm:cxn modelId="{B2A1FF9F-43B9-435E-A389-C9C231AAB521}" type="presOf" srcId="{5639DDE6-CBE3-4AE8-8409-7D3D44C81CD2}" destId="{D0416E30-70C0-4CAE-A576-E5C2F4B53F82}" srcOrd="0" destOrd="0" presId="urn:microsoft.com/office/officeart/2005/8/layout/vList6"/>
    <dgm:cxn modelId="{1A2892E6-D5CF-422A-8A84-72D1BF7DC31D}" srcId="{5639DDE6-CBE3-4AE8-8409-7D3D44C81CD2}" destId="{A9A565B4-FC07-459D-BBE4-641F095DC423}" srcOrd="0" destOrd="0" parTransId="{534D2FD0-1FB3-4262-9BF0-D32434D4A14C}" sibTransId="{C3F1B334-D6B1-4D77-9179-37BE2A009861}"/>
    <dgm:cxn modelId="{E6046F49-5FE4-4D60-9F83-CC4767F1E8DA}" type="presOf" srcId="{58A30D32-099D-4BD6-8AE0-437239B5A714}" destId="{0C40FF53-A96C-4C38-9397-3E8CCB5388D2}" srcOrd="0" destOrd="1" presId="urn:microsoft.com/office/officeart/2005/8/layout/vList6"/>
    <dgm:cxn modelId="{3123F776-3D38-4C0E-82E3-264A335CBB0B}" srcId="{A9A565B4-FC07-459D-BBE4-641F095DC423}" destId="{056C1F7B-EA6C-4C43-8C29-EB68BDA2A220}" srcOrd="0" destOrd="0" parTransId="{4B513B67-CBDB-4792-A8E8-30748B8CD855}" sibTransId="{EA33C104-4135-4AEB-9374-53D9FFF801C3}"/>
    <dgm:cxn modelId="{D0DEEE59-7D6F-40EC-A5CB-739F3231BD09}" type="presOf" srcId="{A9A565B4-FC07-459D-BBE4-641F095DC423}" destId="{629CB615-4C93-48EA-ADC6-F5F1EC033E76}" srcOrd="0" destOrd="0" presId="urn:microsoft.com/office/officeart/2005/8/layout/vList6"/>
    <dgm:cxn modelId="{3CD4D28E-8DD0-4B48-8ED6-D514B48EB385}" srcId="{A9A565B4-FC07-459D-BBE4-641F095DC423}" destId="{58A30D32-099D-4BD6-8AE0-437239B5A714}" srcOrd="1" destOrd="0" parTransId="{CC4D3DE8-18B3-4695-BFAB-6133E5F82196}" sibTransId="{FAF577D3-21EE-4F58-865C-30A9B73381CF}"/>
    <dgm:cxn modelId="{724893A7-0E36-4FDD-8753-19002CBBBA69}" type="presParOf" srcId="{D0416E30-70C0-4CAE-A576-E5C2F4B53F82}" destId="{0927E0F7-E054-4DBB-A563-CE0B3DC25431}" srcOrd="0" destOrd="0" presId="urn:microsoft.com/office/officeart/2005/8/layout/vList6"/>
    <dgm:cxn modelId="{83F01EA6-BBE4-4F2B-8B85-FEAD1AC124A2}" type="presParOf" srcId="{0927E0F7-E054-4DBB-A563-CE0B3DC25431}" destId="{629CB615-4C93-48EA-ADC6-F5F1EC033E76}" srcOrd="0" destOrd="0" presId="urn:microsoft.com/office/officeart/2005/8/layout/vList6"/>
    <dgm:cxn modelId="{77C37373-69CC-43D9-B3E0-81BDD4E84F61}" type="presParOf" srcId="{0927E0F7-E054-4DBB-A563-CE0B3DC25431}" destId="{0C40FF53-A96C-4C38-9397-3E8CCB5388D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D2FDBFF-1205-47E8-BB31-418156E7B06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8B4A450-1E17-476E-BAA7-67F45C1E3827}">
      <dgm:prSet phldrT="[Texto]" custT="1"/>
      <dgm:spPr/>
      <dgm:t>
        <a:bodyPr/>
        <a:lstStyle/>
        <a:p>
          <a:r>
            <a:rPr lang="es-EC" sz="2400" dirty="0" smtClean="0"/>
            <a:t>Dimensionamiento analítico</a:t>
          </a:r>
          <a:endParaRPr lang="es-EC" sz="2400" dirty="0"/>
        </a:p>
      </dgm:t>
    </dgm:pt>
    <dgm:pt modelId="{2C3E1DB3-48B6-409A-B4FE-DBC7CF35CF71}" type="parTrans" cxnId="{8E96A783-B440-4B92-833B-A59DC1933F9A}">
      <dgm:prSet/>
      <dgm:spPr/>
      <dgm:t>
        <a:bodyPr/>
        <a:lstStyle/>
        <a:p>
          <a:endParaRPr lang="es-EC"/>
        </a:p>
      </dgm:t>
    </dgm:pt>
    <dgm:pt modelId="{ED6EB3A7-958A-44A8-A0B2-83354134883C}" type="sibTrans" cxnId="{8E96A783-B440-4B92-833B-A59DC1933F9A}">
      <dgm:prSet/>
      <dgm:spPr/>
      <dgm:t>
        <a:bodyPr/>
        <a:lstStyle/>
        <a:p>
          <a:endParaRPr lang="es-EC"/>
        </a:p>
      </dgm:t>
    </dgm:pt>
    <dgm:pt modelId="{B849438E-A275-4A5E-88DC-A9E1A55EEA22}" type="pres">
      <dgm:prSet presAssocID="{DD2FDBFF-1205-47E8-BB31-418156E7B06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174B5702-9761-4C42-BDE9-51415C7B6CE0}" type="pres">
      <dgm:prSet presAssocID="{C8B4A450-1E17-476E-BAA7-67F45C1E3827}" presName="linNode" presStyleCnt="0"/>
      <dgm:spPr/>
    </dgm:pt>
    <dgm:pt modelId="{2C2AC0CF-078E-4447-B314-C33B2E87CCE2}" type="pres">
      <dgm:prSet presAssocID="{C8B4A450-1E17-476E-BAA7-67F45C1E3827}" presName="parentShp" presStyleLbl="node1" presStyleIdx="0" presStyleCnt="1" custLinFactNeighborX="-62001" custLinFactNeighborY="-76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5D599E-F183-47DE-82C2-246538A71888}" type="pres">
      <dgm:prSet presAssocID="{C8B4A450-1E17-476E-BAA7-67F45C1E3827}" presName="childShp" presStyleLbl="bgAccFollowNode1" presStyleIdx="0" presStyleCnt="1" custFlipHor="0" custScaleX="1640" custLinFactNeighborX="-55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0A4FF15-8E06-4E42-B97C-3EC24453B781}" type="presOf" srcId="{DD2FDBFF-1205-47E8-BB31-418156E7B06B}" destId="{B849438E-A275-4A5E-88DC-A9E1A55EEA22}" srcOrd="0" destOrd="0" presId="urn:microsoft.com/office/officeart/2005/8/layout/vList6"/>
    <dgm:cxn modelId="{8E96A783-B440-4B92-833B-A59DC1933F9A}" srcId="{DD2FDBFF-1205-47E8-BB31-418156E7B06B}" destId="{C8B4A450-1E17-476E-BAA7-67F45C1E3827}" srcOrd="0" destOrd="0" parTransId="{2C3E1DB3-48B6-409A-B4FE-DBC7CF35CF71}" sibTransId="{ED6EB3A7-958A-44A8-A0B2-83354134883C}"/>
    <dgm:cxn modelId="{BDAE6C55-D1E8-4DF8-9B94-543F924F3C37}" type="presOf" srcId="{C8B4A450-1E17-476E-BAA7-67F45C1E3827}" destId="{2C2AC0CF-078E-4447-B314-C33B2E87CCE2}" srcOrd="0" destOrd="0" presId="urn:microsoft.com/office/officeart/2005/8/layout/vList6"/>
    <dgm:cxn modelId="{E295865F-0FA7-4CF4-90FC-1AA14A587C9B}" type="presParOf" srcId="{B849438E-A275-4A5E-88DC-A9E1A55EEA22}" destId="{174B5702-9761-4C42-BDE9-51415C7B6CE0}" srcOrd="0" destOrd="0" presId="urn:microsoft.com/office/officeart/2005/8/layout/vList6"/>
    <dgm:cxn modelId="{A7212A59-7B36-4A77-AA73-3BE3EE99D50C}" type="presParOf" srcId="{174B5702-9761-4C42-BDE9-51415C7B6CE0}" destId="{2C2AC0CF-078E-4447-B314-C33B2E87CCE2}" srcOrd="0" destOrd="0" presId="urn:microsoft.com/office/officeart/2005/8/layout/vList6"/>
    <dgm:cxn modelId="{AA948ABF-F8BF-450D-98EE-1D58F7204C52}" type="presParOf" srcId="{174B5702-9761-4C42-BDE9-51415C7B6CE0}" destId="{8B5D599E-F183-47DE-82C2-246538A7188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D2FDBFF-1205-47E8-BB31-418156E7B06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8B4A450-1E17-476E-BAA7-67F45C1E3827}">
      <dgm:prSet phldrT="[Texto]" custT="1"/>
      <dgm:spPr/>
      <dgm:t>
        <a:bodyPr/>
        <a:lstStyle/>
        <a:p>
          <a:r>
            <a:rPr lang="es-EC" sz="2400" dirty="0" smtClean="0">
              <a:solidFill>
                <a:schemeClr val="bg1"/>
              </a:solidFill>
            </a:rPr>
            <a:t> Simulación mediante software esfuerzos y deformaciones</a:t>
          </a:r>
          <a:endParaRPr lang="es-EC" sz="2400" dirty="0"/>
        </a:p>
      </dgm:t>
    </dgm:pt>
    <dgm:pt modelId="{2C3E1DB3-48B6-409A-B4FE-DBC7CF35CF71}" type="parTrans" cxnId="{8E96A783-B440-4B92-833B-A59DC1933F9A}">
      <dgm:prSet/>
      <dgm:spPr/>
      <dgm:t>
        <a:bodyPr/>
        <a:lstStyle/>
        <a:p>
          <a:endParaRPr lang="es-EC"/>
        </a:p>
      </dgm:t>
    </dgm:pt>
    <dgm:pt modelId="{ED6EB3A7-958A-44A8-A0B2-83354134883C}" type="sibTrans" cxnId="{8E96A783-B440-4B92-833B-A59DC1933F9A}">
      <dgm:prSet/>
      <dgm:spPr/>
      <dgm:t>
        <a:bodyPr/>
        <a:lstStyle/>
        <a:p>
          <a:endParaRPr lang="es-EC"/>
        </a:p>
      </dgm:t>
    </dgm:pt>
    <dgm:pt modelId="{F74BDAB3-7780-4150-9632-FED357F69CA3}">
      <dgm:prSet phldrT="[Texto]" custT="1"/>
      <dgm:spPr/>
      <dgm:t>
        <a:bodyPr/>
        <a:lstStyle/>
        <a:p>
          <a:r>
            <a:rPr lang="es-EC" sz="1800" dirty="0" smtClean="0"/>
            <a:t>1. Estructura para engomado.</a:t>
          </a:r>
          <a:endParaRPr lang="es-EC" sz="1800" dirty="0"/>
        </a:p>
      </dgm:t>
    </dgm:pt>
    <dgm:pt modelId="{80D021A9-2234-4071-8A80-EA6A0CB662AB}" type="parTrans" cxnId="{709000AF-9FA2-4E3D-B66A-0DB44A46A325}">
      <dgm:prSet/>
      <dgm:spPr/>
      <dgm:t>
        <a:bodyPr/>
        <a:lstStyle/>
        <a:p>
          <a:endParaRPr lang="es-EC"/>
        </a:p>
      </dgm:t>
    </dgm:pt>
    <dgm:pt modelId="{6897C844-143B-43AC-BBC2-E9A3E039B3BB}" type="sibTrans" cxnId="{709000AF-9FA2-4E3D-B66A-0DB44A46A325}">
      <dgm:prSet/>
      <dgm:spPr/>
      <dgm:t>
        <a:bodyPr/>
        <a:lstStyle/>
        <a:p>
          <a:endParaRPr lang="es-EC"/>
        </a:p>
      </dgm:t>
    </dgm:pt>
    <dgm:pt modelId="{5D3A7B98-9ECE-498C-8C3D-E53CB269F19A}">
      <dgm:prSet phldrT="[Texto]" custT="1"/>
      <dgm:spPr/>
      <dgm:t>
        <a:bodyPr/>
        <a:lstStyle/>
        <a:p>
          <a:r>
            <a:rPr lang="es-EC" sz="1800" dirty="0" smtClean="0"/>
            <a:t>2.Estructura para el sistema de trasmisión .</a:t>
          </a:r>
          <a:endParaRPr lang="es-EC" sz="1800" dirty="0"/>
        </a:p>
      </dgm:t>
    </dgm:pt>
    <dgm:pt modelId="{15AA0184-88FF-45D1-A735-82A9BAB3B6DB}" type="parTrans" cxnId="{0DB5F923-23F2-4EC8-AC89-AE69A69850A2}">
      <dgm:prSet/>
      <dgm:spPr/>
      <dgm:t>
        <a:bodyPr/>
        <a:lstStyle/>
        <a:p>
          <a:endParaRPr lang="es-EC"/>
        </a:p>
      </dgm:t>
    </dgm:pt>
    <dgm:pt modelId="{C45CC578-6112-44AC-9197-D037C8C66F32}" type="sibTrans" cxnId="{0DB5F923-23F2-4EC8-AC89-AE69A69850A2}">
      <dgm:prSet/>
      <dgm:spPr/>
      <dgm:t>
        <a:bodyPr/>
        <a:lstStyle/>
        <a:p>
          <a:endParaRPr lang="es-EC"/>
        </a:p>
      </dgm:t>
    </dgm:pt>
    <dgm:pt modelId="{87D5BC3F-8314-4E02-9423-35A68CB3F2B5}">
      <dgm:prSet phldrT="[Texto]" custT="1"/>
      <dgm:spPr/>
      <dgm:t>
        <a:bodyPr/>
        <a:lstStyle/>
        <a:p>
          <a:r>
            <a:rPr lang="es-EC" sz="1800" dirty="0" smtClean="0"/>
            <a:t>3.Estructura para el soporte general.</a:t>
          </a:r>
          <a:endParaRPr lang="es-EC" sz="1800" dirty="0"/>
        </a:p>
      </dgm:t>
    </dgm:pt>
    <dgm:pt modelId="{A8347F2A-01E4-44E2-AE7F-532008B1B349}" type="parTrans" cxnId="{709756EF-5DAC-4286-BAD6-6E78BFB936ED}">
      <dgm:prSet/>
      <dgm:spPr/>
      <dgm:t>
        <a:bodyPr/>
        <a:lstStyle/>
        <a:p>
          <a:endParaRPr lang="es-EC"/>
        </a:p>
      </dgm:t>
    </dgm:pt>
    <dgm:pt modelId="{5D06DBD9-D095-470F-BE2B-E3DFA68AD849}" type="sibTrans" cxnId="{709756EF-5DAC-4286-BAD6-6E78BFB936ED}">
      <dgm:prSet/>
      <dgm:spPr/>
      <dgm:t>
        <a:bodyPr/>
        <a:lstStyle/>
        <a:p>
          <a:endParaRPr lang="es-EC"/>
        </a:p>
      </dgm:t>
    </dgm:pt>
    <dgm:pt modelId="{B849438E-A275-4A5E-88DC-A9E1A55EEA22}" type="pres">
      <dgm:prSet presAssocID="{DD2FDBFF-1205-47E8-BB31-418156E7B06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174B5702-9761-4C42-BDE9-51415C7B6CE0}" type="pres">
      <dgm:prSet presAssocID="{C8B4A450-1E17-476E-BAA7-67F45C1E3827}" presName="linNode" presStyleCnt="0"/>
      <dgm:spPr/>
    </dgm:pt>
    <dgm:pt modelId="{2C2AC0CF-078E-4447-B314-C33B2E87CCE2}" type="pres">
      <dgm:prSet presAssocID="{C8B4A450-1E17-476E-BAA7-67F45C1E3827}" presName="parentShp" presStyleLbl="node1" presStyleIdx="0" presStyleCnt="1" custLinFactNeighborX="1603" custLinFactNeighborY="307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5D599E-F183-47DE-82C2-246538A71888}" type="pres">
      <dgm:prSet presAssocID="{C8B4A450-1E17-476E-BAA7-67F45C1E3827}" presName="childShp" presStyleLbl="bgAccFollowNode1" presStyleIdx="0" presStyleCnt="1" custLinFactNeighborX="10577" custLinFactNeighborY="-4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C94EA1E-AECC-413C-8109-9DFFA7402134}" type="presOf" srcId="{87D5BC3F-8314-4E02-9423-35A68CB3F2B5}" destId="{8B5D599E-F183-47DE-82C2-246538A71888}" srcOrd="0" destOrd="2" presId="urn:microsoft.com/office/officeart/2005/8/layout/vList6"/>
    <dgm:cxn modelId="{0DB5F923-23F2-4EC8-AC89-AE69A69850A2}" srcId="{C8B4A450-1E17-476E-BAA7-67F45C1E3827}" destId="{5D3A7B98-9ECE-498C-8C3D-E53CB269F19A}" srcOrd="1" destOrd="0" parTransId="{15AA0184-88FF-45D1-A735-82A9BAB3B6DB}" sibTransId="{C45CC578-6112-44AC-9197-D037C8C66F32}"/>
    <dgm:cxn modelId="{35D46681-33A6-4969-8F55-667489078195}" type="presOf" srcId="{F74BDAB3-7780-4150-9632-FED357F69CA3}" destId="{8B5D599E-F183-47DE-82C2-246538A71888}" srcOrd="0" destOrd="0" presId="urn:microsoft.com/office/officeart/2005/8/layout/vList6"/>
    <dgm:cxn modelId="{709756EF-5DAC-4286-BAD6-6E78BFB936ED}" srcId="{C8B4A450-1E17-476E-BAA7-67F45C1E3827}" destId="{87D5BC3F-8314-4E02-9423-35A68CB3F2B5}" srcOrd="2" destOrd="0" parTransId="{A8347F2A-01E4-44E2-AE7F-532008B1B349}" sibTransId="{5D06DBD9-D095-470F-BE2B-E3DFA68AD849}"/>
    <dgm:cxn modelId="{709000AF-9FA2-4E3D-B66A-0DB44A46A325}" srcId="{C8B4A450-1E17-476E-BAA7-67F45C1E3827}" destId="{F74BDAB3-7780-4150-9632-FED357F69CA3}" srcOrd="0" destOrd="0" parTransId="{80D021A9-2234-4071-8A80-EA6A0CB662AB}" sibTransId="{6897C844-143B-43AC-BBC2-E9A3E039B3BB}"/>
    <dgm:cxn modelId="{CFE38380-3B60-4AB0-9827-4439E21F293B}" type="presOf" srcId="{5D3A7B98-9ECE-498C-8C3D-E53CB269F19A}" destId="{8B5D599E-F183-47DE-82C2-246538A71888}" srcOrd="0" destOrd="1" presId="urn:microsoft.com/office/officeart/2005/8/layout/vList6"/>
    <dgm:cxn modelId="{F26DCF6F-70ED-41A9-90E6-FE39CD1B86AB}" type="presOf" srcId="{DD2FDBFF-1205-47E8-BB31-418156E7B06B}" destId="{B849438E-A275-4A5E-88DC-A9E1A55EEA22}" srcOrd="0" destOrd="0" presId="urn:microsoft.com/office/officeart/2005/8/layout/vList6"/>
    <dgm:cxn modelId="{8E96A783-B440-4B92-833B-A59DC1933F9A}" srcId="{DD2FDBFF-1205-47E8-BB31-418156E7B06B}" destId="{C8B4A450-1E17-476E-BAA7-67F45C1E3827}" srcOrd="0" destOrd="0" parTransId="{2C3E1DB3-48B6-409A-B4FE-DBC7CF35CF71}" sibTransId="{ED6EB3A7-958A-44A8-A0B2-83354134883C}"/>
    <dgm:cxn modelId="{7B6C0DAF-3E93-4D51-A752-583D639AA601}" type="presOf" srcId="{C8B4A450-1E17-476E-BAA7-67F45C1E3827}" destId="{2C2AC0CF-078E-4447-B314-C33B2E87CCE2}" srcOrd="0" destOrd="0" presId="urn:microsoft.com/office/officeart/2005/8/layout/vList6"/>
    <dgm:cxn modelId="{A6FEBF70-D2D8-4AFA-8A9E-FA4DD731DC04}" type="presParOf" srcId="{B849438E-A275-4A5E-88DC-A9E1A55EEA22}" destId="{174B5702-9761-4C42-BDE9-51415C7B6CE0}" srcOrd="0" destOrd="0" presId="urn:microsoft.com/office/officeart/2005/8/layout/vList6"/>
    <dgm:cxn modelId="{75874245-A737-4A23-AA66-07410E2AA02C}" type="presParOf" srcId="{174B5702-9761-4C42-BDE9-51415C7B6CE0}" destId="{2C2AC0CF-078E-4447-B314-C33B2E87CCE2}" srcOrd="0" destOrd="0" presId="urn:microsoft.com/office/officeart/2005/8/layout/vList6"/>
    <dgm:cxn modelId="{B059CECC-CFBE-4262-8BE8-2471650B3EE5}" type="presParOf" srcId="{174B5702-9761-4C42-BDE9-51415C7B6CE0}" destId="{8B5D599E-F183-47DE-82C2-246538A7188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A1A304-544A-45D1-9739-5145A95D6E44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300CD88-9498-47BE-97B7-CD90C78FE3E5}">
      <dgm:prSet phldrT="[Texto]"/>
      <dgm:spPr/>
      <dgm:t>
        <a:bodyPr/>
        <a:lstStyle/>
        <a:p>
          <a:r>
            <a:rPr lang="es-EC" dirty="0" smtClean="0"/>
            <a:t>Rompecabezas IDEAL.</a:t>
          </a:r>
          <a:endParaRPr lang="es-EC" dirty="0"/>
        </a:p>
      </dgm:t>
    </dgm:pt>
    <dgm:pt modelId="{319BC984-9B6F-4A09-8B35-F19B1411088B}" type="parTrans" cxnId="{588F2F4A-4092-4F17-B6FA-365720D613AC}">
      <dgm:prSet/>
      <dgm:spPr/>
      <dgm:t>
        <a:bodyPr/>
        <a:lstStyle/>
        <a:p>
          <a:endParaRPr lang="es-EC"/>
        </a:p>
      </dgm:t>
    </dgm:pt>
    <dgm:pt modelId="{9FEB5663-EAB0-4677-B577-A37CB8C72234}" type="sibTrans" cxnId="{588F2F4A-4092-4F17-B6FA-365720D613AC}">
      <dgm:prSet/>
      <dgm:spPr/>
      <dgm:t>
        <a:bodyPr/>
        <a:lstStyle/>
        <a:p>
          <a:endParaRPr lang="es-EC"/>
        </a:p>
      </dgm:t>
    </dgm:pt>
    <dgm:pt modelId="{685C11B8-FCBE-4E88-B592-00C6B9BCF690}">
      <dgm:prSet phldrT="[Texto]"/>
      <dgm:spPr/>
      <dgm:t>
        <a:bodyPr/>
        <a:lstStyle/>
        <a:p>
          <a:r>
            <a:rPr lang="es-EC" dirty="0" smtClean="0"/>
            <a:t>Protegidos por los  aranceles.</a:t>
          </a:r>
          <a:endParaRPr lang="es-EC" dirty="0"/>
        </a:p>
      </dgm:t>
    </dgm:pt>
    <dgm:pt modelId="{CEA7F514-C12B-4279-9B77-797E9423CB88}" type="parTrans" cxnId="{ACA3059D-0A30-465B-9CAA-4589D3D16A09}">
      <dgm:prSet/>
      <dgm:spPr/>
      <dgm:t>
        <a:bodyPr/>
        <a:lstStyle/>
        <a:p>
          <a:endParaRPr lang="es-EC"/>
        </a:p>
      </dgm:t>
    </dgm:pt>
    <dgm:pt modelId="{C5D2A102-F4D9-4115-B8E7-0D0A1012EF0C}" type="sibTrans" cxnId="{ACA3059D-0A30-465B-9CAA-4589D3D16A09}">
      <dgm:prSet/>
      <dgm:spPr/>
      <dgm:t>
        <a:bodyPr/>
        <a:lstStyle/>
        <a:p>
          <a:endParaRPr lang="es-EC"/>
        </a:p>
      </dgm:t>
    </dgm:pt>
    <dgm:pt modelId="{06CDDD72-8103-4A90-A41C-7CA5A4C81764}">
      <dgm:prSet phldrT="[Texto]"/>
      <dgm:spPr/>
      <dgm:t>
        <a:bodyPr/>
        <a:lstStyle/>
        <a:p>
          <a:r>
            <a:rPr lang="es-EC" dirty="0" smtClean="0"/>
            <a:t>Encuentra la oportunidad de lograr unificar los procesos.</a:t>
          </a:r>
          <a:endParaRPr lang="es-EC" dirty="0"/>
        </a:p>
      </dgm:t>
    </dgm:pt>
    <dgm:pt modelId="{C4DF6A69-A38D-4829-A90A-ED2287986F47}" type="parTrans" cxnId="{C76EE56D-DB48-4B78-AFFE-6802589B4B73}">
      <dgm:prSet/>
      <dgm:spPr/>
      <dgm:t>
        <a:bodyPr/>
        <a:lstStyle/>
        <a:p>
          <a:endParaRPr lang="es-EC"/>
        </a:p>
      </dgm:t>
    </dgm:pt>
    <dgm:pt modelId="{A98FE4A1-D685-4C79-B9D9-C1194BE332C6}" type="sibTrans" cxnId="{C76EE56D-DB48-4B78-AFFE-6802589B4B73}">
      <dgm:prSet/>
      <dgm:spPr/>
      <dgm:t>
        <a:bodyPr/>
        <a:lstStyle/>
        <a:p>
          <a:endParaRPr lang="es-EC"/>
        </a:p>
      </dgm:t>
    </dgm:pt>
    <dgm:pt modelId="{E270F23B-4C01-4816-B85E-2AE0C7EF1C06}">
      <dgm:prSet phldrT="[Texto]"/>
      <dgm:spPr/>
      <dgm:t>
        <a:bodyPr/>
        <a:lstStyle/>
        <a:p>
          <a:r>
            <a:rPr lang="es-EC" dirty="0" smtClean="0"/>
            <a:t>Rompecabezas IDEAL.</a:t>
          </a:r>
          <a:endParaRPr lang="es-EC" dirty="0"/>
        </a:p>
      </dgm:t>
    </dgm:pt>
    <dgm:pt modelId="{FD582AA4-22AE-49F2-B0C5-A9E0BE9DE65A}" type="parTrans" cxnId="{D29E37CF-6961-4BAE-AAAE-65F2A37BC3A7}">
      <dgm:prSet/>
      <dgm:spPr/>
      <dgm:t>
        <a:bodyPr/>
        <a:lstStyle/>
        <a:p>
          <a:endParaRPr lang="es-EC"/>
        </a:p>
      </dgm:t>
    </dgm:pt>
    <dgm:pt modelId="{B5470BB1-80CE-4B18-A252-77771326051D}" type="sibTrans" cxnId="{D29E37CF-6961-4BAE-AAAE-65F2A37BC3A7}">
      <dgm:prSet/>
      <dgm:spPr/>
      <dgm:t>
        <a:bodyPr/>
        <a:lstStyle/>
        <a:p>
          <a:endParaRPr lang="es-EC"/>
        </a:p>
      </dgm:t>
    </dgm:pt>
    <dgm:pt modelId="{7FC3F919-6C0F-462D-B44B-F01BF94E410A}">
      <dgm:prSet phldrT="[Texto]"/>
      <dgm:spPr/>
      <dgm:t>
        <a:bodyPr/>
        <a:lstStyle/>
        <a:p>
          <a:r>
            <a:rPr lang="es-EC" dirty="0" smtClean="0"/>
            <a:t>Aumentar la productividad.</a:t>
          </a:r>
          <a:endParaRPr lang="es-EC" dirty="0"/>
        </a:p>
      </dgm:t>
    </dgm:pt>
    <dgm:pt modelId="{70139F69-D3D6-4EDE-9852-B008E4618DD8}" type="parTrans" cxnId="{0E09D6D0-6E6A-4202-918C-751D1E8BC400}">
      <dgm:prSet/>
      <dgm:spPr/>
      <dgm:t>
        <a:bodyPr/>
        <a:lstStyle/>
        <a:p>
          <a:endParaRPr lang="es-EC"/>
        </a:p>
      </dgm:t>
    </dgm:pt>
    <dgm:pt modelId="{08908F3D-2507-431C-92BB-0AE72ED0CCFC}" type="sibTrans" cxnId="{0E09D6D0-6E6A-4202-918C-751D1E8BC400}">
      <dgm:prSet/>
      <dgm:spPr/>
      <dgm:t>
        <a:bodyPr/>
        <a:lstStyle/>
        <a:p>
          <a:endParaRPr lang="es-EC"/>
        </a:p>
      </dgm:t>
    </dgm:pt>
    <dgm:pt modelId="{8DB4E7EA-35BF-4CBA-A63F-A62F53508B7A}">
      <dgm:prSet phldrT="[Texto]"/>
      <dgm:spPr/>
      <dgm:t>
        <a:bodyPr/>
        <a:lstStyle/>
        <a:p>
          <a:r>
            <a:rPr lang="es-EC" dirty="0" smtClean="0"/>
            <a:t>Rompecabezas IDEAL.</a:t>
          </a:r>
          <a:endParaRPr lang="es-EC" dirty="0"/>
        </a:p>
      </dgm:t>
    </dgm:pt>
    <dgm:pt modelId="{16A2B3C0-EE38-4AB5-BCE0-E79A578C123D}" type="parTrans" cxnId="{7A6DF1A0-8B2F-4BB7-821D-9D4347AB8C60}">
      <dgm:prSet/>
      <dgm:spPr/>
      <dgm:t>
        <a:bodyPr/>
        <a:lstStyle/>
        <a:p>
          <a:endParaRPr lang="es-EC"/>
        </a:p>
      </dgm:t>
    </dgm:pt>
    <dgm:pt modelId="{828A05FF-F93A-424C-9DBD-010D8103C4FA}" type="sibTrans" cxnId="{7A6DF1A0-8B2F-4BB7-821D-9D4347AB8C60}">
      <dgm:prSet/>
      <dgm:spPr/>
      <dgm:t>
        <a:bodyPr/>
        <a:lstStyle/>
        <a:p>
          <a:endParaRPr lang="es-EC"/>
        </a:p>
      </dgm:t>
    </dgm:pt>
    <dgm:pt modelId="{A8E6B8A6-B1FE-4537-A8D8-A000A053E0B2}">
      <dgm:prSet phldrT="[Texto]"/>
      <dgm:spPr/>
      <dgm:t>
        <a:bodyPr/>
        <a:lstStyle/>
        <a:p>
          <a:r>
            <a:rPr lang="es-EC" dirty="0" smtClean="0"/>
            <a:t>Dentro del área maderera artesanal no cubre la fabricación nacional  de maquinaria  de uso especifico.</a:t>
          </a:r>
          <a:endParaRPr lang="es-EC" dirty="0"/>
        </a:p>
      </dgm:t>
    </dgm:pt>
    <dgm:pt modelId="{35A98301-D677-40BC-98DE-62770726465E}" type="parTrans" cxnId="{5EC7AF9C-47DC-433B-96AD-82E274C5407E}">
      <dgm:prSet/>
      <dgm:spPr/>
      <dgm:t>
        <a:bodyPr/>
        <a:lstStyle/>
        <a:p>
          <a:endParaRPr lang="es-EC"/>
        </a:p>
      </dgm:t>
    </dgm:pt>
    <dgm:pt modelId="{888B7219-9FEC-4C4C-892C-FCE4E5A5EA8B}" type="sibTrans" cxnId="{5EC7AF9C-47DC-433B-96AD-82E274C5407E}">
      <dgm:prSet/>
      <dgm:spPr/>
      <dgm:t>
        <a:bodyPr/>
        <a:lstStyle/>
        <a:p>
          <a:endParaRPr lang="es-EC"/>
        </a:p>
      </dgm:t>
    </dgm:pt>
    <dgm:pt modelId="{7C0ACD80-016F-4FE3-921D-9E61678B23D7}">
      <dgm:prSet phldrT="[Texto]"/>
      <dgm:spPr/>
      <dgm:t>
        <a:bodyPr/>
        <a:lstStyle/>
        <a:p>
          <a:r>
            <a:rPr lang="es-EC" dirty="0" smtClean="0"/>
            <a:t>Reducir tiempo y costos. </a:t>
          </a:r>
          <a:endParaRPr lang="es-EC" dirty="0"/>
        </a:p>
      </dgm:t>
    </dgm:pt>
    <dgm:pt modelId="{6D5B1B4F-101C-46A6-ADBE-C93F9F4AEB41}" type="parTrans" cxnId="{32164CFA-F329-40CF-A0EC-8F72A2B2BFDE}">
      <dgm:prSet/>
      <dgm:spPr/>
      <dgm:t>
        <a:bodyPr/>
        <a:lstStyle/>
        <a:p>
          <a:endParaRPr lang="es-EC"/>
        </a:p>
      </dgm:t>
    </dgm:pt>
    <dgm:pt modelId="{A303E7F7-149C-425E-A5A4-7D9DA73D7457}" type="sibTrans" cxnId="{32164CFA-F329-40CF-A0EC-8F72A2B2BFDE}">
      <dgm:prSet/>
      <dgm:spPr/>
      <dgm:t>
        <a:bodyPr/>
        <a:lstStyle/>
        <a:p>
          <a:endParaRPr lang="es-EC"/>
        </a:p>
      </dgm:t>
    </dgm:pt>
    <dgm:pt modelId="{A5FB22B8-FDB5-4E00-8BC1-E7A31F439997}" type="pres">
      <dgm:prSet presAssocID="{7BA1A304-544A-45D1-9739-5145A95D6E44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E87F90F9-4F4A-4116-AD08-0A99261864A1}" type="pres">
      <dgm:prSet presAssocID="{B300CD88-9498-47BE-97B7-CD90C78FE3E5}" presName="compositeNode" presStyleCnt="0">
        <dgm:presLayoutVars>
          <dgm:bulletEnabled val="1"/>
        </dgm:presLayoutVars>
      </dgm:prSet>
      <dgm:spPr/>
    </dgm:pt>
    <dgm:pt modelId="{C3AD7FB9-7A67-415C-9DE4-2108DB2599E7}" type="pres">
      <dgm:prSet presAssocID="{B300CD88-9498-47BE-97B7-CD90C78FE3E5}" presName="imag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22DFEE2-4B40-4C9B-8F62-5FF0B33BD4F4}" type="pres">
      <dgm:prSet presAssocID="{B300CD88-9498-47BE-97B7-CD90C78FE3E5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A51FF3-22A1-4BAD-9E4F-F8E468B2CAA2}" type="pres">
      <dgm:prSet presAssocID="{B300CD88-9498-47BE-97B7-CD90C78FE3E5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6A9E9E-58A9-4678-AF24-8955FB4CB87E}" type="pres">
      <dgm:prSet presAssocID="{9FEB5663-EAB0-4677-B577-A37CB8C72234}" presName="sibTrans" presStyleCnt="0"/>
      <dgm:spPr/>
    </dgm:pt>
    <dgm:pt modelId="{09E0D088-5A1E-4DFD-B829-4D51E5D88A79}" type="pres">
      <dgm:prSet presAssocID="{E270F23B-4C01-4816-B85E-2AE0C7EF1C06}" presName="compositeNode" presStyleCnt="0">
        <dgm:presLayoutVars>
          <dgm:bulletEnabled val="1"/>
        </dgm:presLayoutVars>
      </dgm:prSet>
      <dgm:spPr/>
    </dgm:pt>
    <dgm:pt modelId="{3BF22594-B67C-43BE-AED9-532E40890DFB}" type="pres">
      <dgm:prSet presAssocID="{E270F23B-4C01-4816-B85E-2AE0C7EF1C06}" presName="image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84AD4C7-0064-4DA4-BE63-6AFA2752EC85}" type="pres">
      <dgm:prSet presAssocID="{E270F23B-4C01-4816-B85E-2AE0C7EF1C06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661A13-19EA-4489-8B7F-57E9BE03E18C}" type="pres">
      <dgm:prSet presAssocID="{E270F23B-4C01-4816-B85E-2AE0C7EF1C06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7409B9-4D4B-4E8A-9622-2764CF52A8AC}" type="pres">
      <dgm:prSet presAssocID="{B5470BB1-80CE-4B18-A252-77771326051D}" presName="sibTrans" presStyleCnt="0"/>
      <dgm:spPr/>
    </dgm:pt>
    <dgm:pt modelId="{C804C3BD-86D0-422F-A2A3-62B4590AF719}" type="pres">
      <dgm:prSet presAssocID="{8DB4E7EA-35BF-4CBA-A63F-A62F53508B7A}" presName="compositeNode" presStyleCnt="0">
        <dgm:presLayoutVars>
          <dgm:bulletEnabled val="1"/>
        </dgm:presLayoutVars>
      </dgm:prSet>
      <dgm:spPr/>
    </dgm:pt>
    <dgm:pt modelId="{21A4407D-EE08-4F14-BBEB-A5DB055743E4}" type="pres">
      <dgm:prSet presAssocID="{8DB4E7EA-35BF-4CBA-A63F-A62F53508B7A}" presName="image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6158C9E-1843-4003-A831-3C8C2B6794F1}" type="pres">
      <dgm:prSet presAssocID="{8DB4E7EA-35BF-4CBA-A63F-A62F53508B7A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510563-62F6-4C3C-AFC8-1BA355D58E68}" type="pres">
      <dgm:prSet presAssocID="{8DB4E7EA-35BF-4CBA-A63F-A62F53508B7A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6DF1A0-8B2F-4BB7-821D-9D4347AB8C60}" srcId="{7BA1A304-544A-45D1-9739-5145A95D6E44}" destId="{8DB4E7EA-35BF-4CBA-A63F-A62F53508B7A}" srcOrd="2" destOrd="0" parTransId="{16A2B3C0-EE38-4AB5-BCE0-E79A578C123D}" sibTransId="{828A05FF-F93A-424C-9DBD-010D8103C4FA}"/>
    <dgm:cxn modelId="{26B67578-FC91-4F0B-AC85-3A7132C7B439}" type="presOf" srcId="{06CDDD72-8103-4A90-A41C-7CA5A4C81764}" destId="{722DFEE2-4B40-4C9B-8F62-5FF0B33BD4F4}" srcOrd="0" destOrd="1" presId="urn:microsoft.com/office/officeart/2005/8/layout/hList2"/>
    <dgm:cxn modelId="{588F2F4A-4092-4F17-B6FA-365720D613AC}" srcId="{7BA1A304-544A-45D1-9739-5145A95D6E44}" destId="{B300CD88-9498-47BE-97B7-CD90C78FE3E5}" srcOrd="0" destOrd="0" parTransId="{319BC984-9B6F-4A09-8B35-F19B1411088B}" sibTransId="{9FEB5663-EAB0-4677-B577-A37CB8C72234}"/>
    <dgm:cxn modelId="{7F671567-33DB-4709-A57F-2E55805CD7CB}" type="presOf" srcId="{E270F23B-4C01-4816-B85E-2AE0C7EF1C06}" destId="{54661A13-19EA-4489-8B7F-57E9BE03E18C}" srcOrd="0" destOrd="0" presId="urn:microsoft.com/office/officeart/2005/8/layout/hList2"/>
    <dgm:cxn modelId="{E977BE79-3677-4F9B-ADD3-625FF8629803}" type="presOf" srcId="{685C11B8-FCBE-4E88-B592-00C6B9BCF690}" destId="{722DFEE2-4B40-4C9B-8F62-5FF0B33BD4F4}" srcOrd="0" destOrd="0" presId="urn:microsoft.com/office/officeart/2005/8/layout/hList2"/>
    <dgm:cxn modelId="{C76EE56D-DB48-4B78-AFFE-6802589B4B73}" srcId="{B300CD88-9498-47BE-97B7-CD90C78FE3E5}" destId="{06CDDD72-8103-4A90-A41C-7CA5A4C81764}" srcOrd="1" destOrd="0" parTransId="{C4DF6A69-A38D-4829-A90A-ED2287986F47}" sibTransId="{A98FE4A1-D685-4C79-B9D9-C1194BE332C6}"/>
    <dgm:cxn modelId="{5EC7AF9C-47DC-433B-96AD-82E274C5407E}" srcId="{8DB4E7EA-35BF-4CBA-A63F-A62F53508B7A}" destId="{A8E6B8A6-B1FE-4537-A8D8-A000A053E0B2}" srcOrd="0" destOrd="0" parTransId="{35A98301-D677-40BC-98DE-62770726465E}" sibTransId="{888B7219-9FEC-4C4C-892C-FCE4E5A5EA8B}"/>
    <dgm:cxn modelId="{AB9F7A5E-3F89-4418-BE72-D8C1FF1D2EA8}" type="presOf" srcId="{7C0ACD80-016F-4FE3-921D-9E61678B23D7}" destId="{884AD4C7-0064-4DA4-BE63-6AFA2752EC85}" srcOrd="0" destOrd="1" presId="urn:microsoft.com/office/officeart/2005/8/layout/hList2"/>
    <dgm:cxn modelId="{9054CF54-A37F-40C9-8237-F154A7B04EC4}" type="presOf" srcId="{8DB4E7EA-35BF-4CBA-A63F-A62F53508B7A}" destId="{40510563-62F6-4C3C-AFC8-1BA355D58E68}" srcOrd="0" destOrd="0" presId="urn:microsoft.com/office/officeart/2005/8/layout/hList2"/>
    <dgm:cxn modelId="{AE206DA8-0909-4BFC-B267-7714F4118183}" type="presOf" srcId="{7FC3F919-6C0F-462D-B44B-F01BF94E410A}" destId="{884AD4C7-0064-4DA4-BE63-6AFA2752EC85}" srcOrd="0" destOrd="0" presId="urn:microsoft.com/office/officeart/2005/8/layout/hList2"/>
    <dgm:cxn modelId="{0E09D6D0-6E6A-4202-918C-751D1E8BC400}" srcId="{E270F23B-4C01-4816-B85E-2AE0C7EF1C06}" destId="{7FC3F919-6C0F-462D-B44B-F01BF94E410A}" srcOrd="0" destOrd="0" parTransId="{70139F69-D3D6-4EDE-9852-B008E4618DD8}" sibTransId="{08908F3D-2507-431C-92BB-0AE72ED0CCFC}"/>
    <dgm:cxn modelId="{ACA3059D-0A30-465B-9CAA-4589D3D16A09}" srcId="{B300CD88-9498-47BE-97B7-CD90C78FE3E5}" destId="{685C11B8-FCBE-4E88-B592-00C6B9BCF690}" srcOrd="0" destOrd="0" parTransId="{CEA7F514-C12B-4279-9B77-797E9423CB88}" sibTransId="{C5D2A102-F4D9-4115-B8E7-0D0A1012EF0C}"/>
    <dgm:cxn modelId="{4D308182-B1ED-4A19-A825-077ABA89A17C}" type="presOf" srcId="{A8E6B8A6-B1FE-4537-A8D8-A000A053E0B2}" destId="{F6158C9E-1843-4003-A831-3C8C2B6794F1}" srcOrd="0" destOrd="0" presId="urn:microsoft.com/office/officeart/2005/8/layout/hList2"/>
    <dgm:cxn modelId="{D29E37CF-6961-4BAE-AAAE-65F2A37BC3A7}" srcId="{7BA1A304-544A-45D1-9739-5145A95D6E44}" destId="{E270F23B-4C01-4816-B85E-2AE0C7EF1C06}" srcOrd="1" destOrd="0" parTransId="{FD582AA4-22AE-49F2-B0C5-A9E0BE9DE65A}" sibTransId="{B5470BB1-80CE-4B18-A252-77771326051D}"/>
    <dgm:cxn modelId="{32164CFA-F329-40CF-A0EC-8F72A2B2BFDE}" srcId="{E270F23B-4C01-4816-B85E-2AE0C7EF1C06}" destId="{7C0ACD80-016F-4FE3-921D-9E61678B23D7}" srcOrd="1" destOrd="0" parTransId="{6D5B1B4F-101C-46A6-ADBE-C93F9F4AEB41}" sibTransId="{A303E7F7-149C-425E-A5A4-7D9DA73D7457}"/>
    <dgm:cxn modelId="{8B623DED-0031-4A1B-911B-8BD790F3EA90}" type="presOf" srcId="{7BA1A304-544A-45D1-9739-5145A95D6E44}" destId="{A5FB22B8-FDB5-4E00-8BC1-E7A31F439997}" srcOrd="0" destOrd="0" presId="urn:microsoft.com/office/officeart/2005/8/layout/hList2"/>
    <dgm:cxn modelId="{D6C94418-7D50-4C02-8804-049B111191B1}" type="presOf" srcId="{B300CD88-9498-47BE-97B7-CD90C78FE3E5}" destId="{ADA51FF3-22A1-4BAD-9E4F-F8E468B2CAA2}" srcOrd="0" destOrd="0" presId="urn:microsoft.com/office/officeart/2005/8/layout/hList2"/>
    <dgm:cxn modelId="{3250EE58-C4F5-4AFB-AC59-35382B990A95}" type="presParOf" srcId="{A5FB22B8-FDB5-4E00-8BC1-E7A31F439997}" destId="{E87F90F9-4F4A-4116-AD08-0A99261864A1}" srcOrd="0" destOrd="0" presId="urn:microsoft.com/office/officeart/2005/8/layout/hList2"/>
    <dgm:cxn modelId="{F5E8D5FE-09CB-4BC7-B865-B515E3D5C204}" type="presParOf" srcId="{E87F90F9-4F4A-4116-AD08-0A99261864A1}" destId="{C3AD7FB9-7A67-415C-9DE4-2108DB2599E7}" srcOrd="0" destOrd="0" presId="urn:microsoft.com/office/officeart/2005/8/layout/hList2"/>
    <dgm:cxn modelId="{33D507DF-E0E8-46A4-B03A-C105EFB5D951}" type="presParOf" srcId="{E87F90F9-4F4A-4116-AD08-0A99261864A1}" destId="{722DFEE2-4B40-4C9B-8F62-5FF0B33BD4F4}" srcOrd="1" destOrd="0" presId="urn:microsoft.com/office/officeart/2005/8/layout/hList2"/>
    <dgm:cxn modelId="{D53BEDED-4093-456B-9AFC-3DB3793E33F6}" type="presParOf" srcId="{E87F90F9-4F4A-4116-AD08-0A99261864A1}" destId="{ADA51FF3-22A1-4BAD-9E4F-F8E468B2CAA2}" srcOrd="2" destOrd="0" presId="urn:microsoft.com/office/officeart/2005/8/layout/hList2"/>
    <dgm:cxn modelId="{01A3A5A1-2725-4FDC-A2B4-94A39644152C}" type="presParOf" srcId="{A5FB22B8-FDB5-4E00-8BC1-E7A31F439997}" destId="{B56A9E9E-58A9-4678-AF24-8955FB4CB87E}" srcOrd="1" destOrd="0" presId="urn:microsoft.com/office/officeart/2005/8/layout/hList2"/>
    <dgm:cxn modelId="{E3AA56DF-F8D8-4080-90DB-3AFF9FB028D5}" type="presParOf" srcId="{A5FB22B8-FDB5-4E00-8BC1-E7A31F439997}" destId="{09E0D088-5A1E-4DFD-B829-4D51E5D88A79}" srcOrd="2" destOrd="0" presId="urn:microsoft.com/office/officeart/2005/8/layout/hList2"/>
    <dgm:cxn modelId="{A7E3076A-8630-4335-82FD-E8450595F75E}" type="presParOf" srcId="{09E0D088-5A1E-4DFD-B829-4D51E5D88A79}" destId="{3BF22594-B67C-43BE-AED9-532E40890DFB}" srcOrd="0" destOrd="0" presId="urn:microsoft.com/office/officeart/2005/8/layout/hList2"/>
    <dgm:cxn modelId="{91B4524B-D69D-4432-AD52-035218539FE4}" type="presParOf" srcId="{09E0D088-5A1E-4DFD-B829-4D51E5D88A79}" destId="{884AD4C7-0064-4DA4-BE63-6AFA2752EC85}" srcOrd="1" destOrd="0" presId="urn:microsoft.com/office/officeart/2005/8/layout/hList2"/>
    <dgm:cxn modelId="{F9053D49-E42F-4133-A3DB-8C030EDD0C00}" type="presParOf" srcId="{09E0D088-5A1E-4DFD-B829-4D51E5D88A79}" destId="{54661A13-19EA-4489-8B7F-57E9BE03E18C}" srcOrd="2" destOrd="0" presId="urn:microsoft.com/office/officeart/2005/8/layout/hList2"/>
    <dgm:cxn modelId="{FBD314BC-1713-443F-8006-FF517927534B}" type="presParOf" srcId="{A5FB22B8-FDB5-4E00-8BC1-E7A31F439997}" destId="{D17409B9-4D4B-4E8A-9622-2764CF52A8AC}" srcOrd="3" destOrd="0" presId="urn:microsoft.com/office/officeart/2005/8/layout/hList2"/>
    <dgm:cxn modelId="{773F12B3-93A3-4B8A-B1C3-EB2F25F88417}" type="presParOf" srcId="{A5FB22B8-FDB5-4E00-8BC1-E7A31F439997}" destId="{C804C3BD-86D0-422F-A2A3-62B4590AF719}" srcOrd="4" destOrd="0" presId="urn:microsoft.com/office/officeart/2005/8/layout/hList2"/>
    <dgm:cxn modelId="{DFF77A76-B718-4E47-880D-BFBC9606CCDD}" type="presParOf" srcId="{C804C3BD-86D0-422F-A2A3-62B4590AF719}" destId="{21A4407D-EE08-4F14-BBEB-A5DB055743E4}" srcOrd="0" destOrd="0" presId="urn:microsoft.com/office/officeart/2005/8/layout/hList2"/>
    <dgm:cxn modelId="{8DF43D9C-9DA6-480E-9523-B3E42984D218}" type="presParOf" srcId="{C804C3BD-86D0-422F-A2A3-62B4590AF719}" destId="{F6158C9E-1843-4003-A831-3C8C2B6794F1}" srcOrd="1" destOrd="0" presId="urn:microsoft.com/office/officeart/2005/8/layout/hList2"/>
    <dgm:cxn modelId="{03BDD44D-DE6C-4DC0-BB3C-132A3035DAFF}" type="presParOf" srcId="{C804C3BD-86D0-422F-A2A3-62B4590AF719}" destId="{40510563-62F6-4C3C-AFC8-1BA355D58E6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3176EF-0D11-41C6-BD8E-325237A1D8F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8A4D129-4727-4C6B-B95F-799ECBB0786B}">
      <dgm:prSet phldrT="[Texto]"/>
      <dgm:spPr/>
      <dgm:t>
        <a:bodyPr/>
        <a:lstStyle/>
        <a:p>
          <a:r>
            <a:rPr lang="es-EC" b="1" dirty="0" smtClean="0"/>
            <a:t>OBJETIVO GENERAL</a:t>
          </a:r>
          <a:endParaRPr lang="es-EC" dirty="0"/>
        </a:p>
      </dgm:t>
    </dgm:pt>
    <dgm:pt modelId="{9365AA07-F77C-4842-BCF6-972E54174377}" type="parTrans" cxnId="{A163D3F3-BD90-4D07-9538-D57CFC49F8AA}">
      <dgm:prSet/>
      <dgm:spPr/>
      <dgm:t>
        <a:bodyPr/>
        <a:lstStyle/>
        <a:p>
          <a:endParaRPr lang="es-EC"/>
        </a:p>
      </dgm:t>
    </dgm:pt>
    <dgm:pt modelId="{B1978543-BAF7-4132-96AB-9A6C03891217}" type="sibTrans" cxnId="{A163D3F3-BD90-4D07-9538-D57CFC49F8AA}">
      <dgm:prSet/>
      <dgm:spPr/>
      <dgm:t>
        <a:bodyPr/>
        <a:lstStyle/>
        <a:p>
          <a:endParaRPr lang="es-EC"/>
        </a:p>
      </dgm:t>
    </dgm:pt>
    <dgm:pt modelId="{8ABB56AD-5F9D-46C1-9291-B26C32F58D9D}">
      <dgm:prSet phldrT="[Texto]"/>
      <dgm:spPr/>
      <dgm:t>
        <a:bodyPr/>
        <a:lstStyle/>
        <a:p>
          <a:r>
            <a:rPr lang="es-EC" dirty="0" smtClean="0"/>
            <a:t>Diseñar y construir una línea de producción semiautomática para el proceso de troquelado y engomado de marcos de madera para la marca ROMPECABEZAS IDEAL.</a:t>
          </a:r>
          <a:endParaRPr lang="es-EC" dirty="0"/>
        </a:p>
      </dgm:t>
    </dgm:pt>
    <dgm:pt modelId="{99734B21-5994-42CC-80B5-E68FF41D12D1}" type="parTrans" cxnId="{373A4312-F324-4D0D-8421-3477292EC034}">
      <dgm:prSet/>
      <dgm:spPr/>
      <dgm:t>
        <a:bodyPr/>
        <a:lstStyle/>
        <a:p>
          <a:endParaRPr lang="es-EC"/>
        </a:p>
      </dgm:t>
    </dgm:pt>
    <dgm:pt modelId="{2389ADD5-C8CB-4C18-9B30-06D518BE6BE7}" type="sibTrans" cxnId="{373A4312-F324-4D0D-8421-3477292EC034}">
      <dgm:prSet/>
      <dgm:spPr/>
      <dgm:t>
        <a:bodyPr/>
        <a:lstStyle/>
        <a:p>
          <a:endParaRPr lang="es-EC"/>
        </a:p>
      </dgm:t>
    </dgm:pt>
    <dgm:pt modelId="{9CAF7C99-DCD1-48A7-A2E8-9B078DCB6954}" type="pres">
      <dgm:prSet presAssocID="{613176EF-0D11-41C6-BD8E-325237A1D8F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AC2327EC-4550-4EF3-81E3-6D3C6ABB47ED}" type="pres">
      <dgm:prSet presAssocID="{D8A4D129-4727-4C6B-B95F-799ECBB0786B}" presName="linNode" presStyleCnt="0"/>
      <dgm:spPr/>
    </dgm:pt>
    <dgm:pt modelId="{61EE9F27-3526-4AA7-A846-C8B6BC49C15E}" type="pres">
      <dgm:prSet presAssocID="{D8A4D129-4727-4C6B-B95F-799ECBB0786B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4DADA2-C911-4878-BD3A-053152CA469C}" type="pres">
      <dgm:prSet presAssocID="{D8A4D129-4727-4C6B-B95F-799ECBB0786B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529C09E-07E3-4804-9D56-68CB49B45F1D}" type="presOf" srcId="{D8A4D129-4727-4C6B-B95F-799ECBB0786B}" destId="{61EE9F27-3526-4AA7-A846-C8B6BC49C15E}" srcOrd="0" destOrd="0" presId="urn:microsoft.com/office/officeart/2005/8/layout/vList6"/>
    <dgm:cxn modelId="{EDE3270A-1AAA-4CAB-A5A4-7FE365004E0D}" type="presOf" srcId="{613176EF-0D11-41C6-BD8E-325237A1D8F7}" destId="{9CAF7C99-DCD1-48A7-A2E8-9B078DCB6954}" srcOrd="0" destOrd="0" presId="urn:microsoft.com/office/officeart/2005/8/layout/vList6"/>
    <dgm:cxn modelId="{373A4312-F324-4D0D-8421-3477292EC034}" srcId="{D8A4D129-4727-4C6B-B95F-799ECBB0786B}" destId="{8ABB56AD-5F9D-46C1-9291-B26C32F58D9D}" srcOrd="0" destOrd="0" parTransId="{99734B21-5994-42CC-80B5-E68FF41D12D1}" sibTransId="{2389ADD5-C8CB-4C18-9B30-06D518BE6BE7}"/>
    <dgm:cxn modelId="{A163D3F3-BD90-4D07-9538-D57CFC49F8AA}" srcId="{613176EF-0D11-41C6-BD8E-325237A1D8F7}" destId="{D8A4D129-4727-4C6B-B95F-799ECBB0786B}" srcOrd="0" destOrd="0" parTransId="{9365AA07-F77C-4842-BCF6-972E54174377}" sibTransId="{B1978543-BAF7-4132-96AB-9A6C03891217}"/>
    <dgm:cxn modelId="{8B97854B-4CC9-4BFE-A336-6EBC0A99B874}" type="presOf" srcId="{8ABB56AD-5F9D-46C1-9291-B26C32F58D9D}" destId="{654DADA2-C911-4878-BD3A-053152CA469C}" srcOrd="0" destOrd="0" presId="urn:microsoft.com/office/officeart/2005/8/layout/vList6"/>
    <dgm:cxn modelId="{0F589A8D-8EAA-4EB7-8079-015DFBC6A929}" type="presParOf" srcId="{9CAF7C99-DCD1-48A7-A2E8-9B078DCB6954}" destId="{AC2327EC-4550-4EF3-81E3-6D3C6ABB47ED}" srcOrd="0" destOrd="0" presId="urn:microsoft.com/office/officeart/2005/8/layout/vList6"/>
    <dgm:cxn modelId="{9F72E00F-2EB7-4C91-B77A-E84EF1AB7F82}" type="presParOf" srcId="{AC2327EC-4550-4EF3-81E3-6D3C6ABB47ED}" destId="{61EE9F27-3526-4AA7-A846-C8B6BC49C15E}" srcOrd="0" destOrd="0" presId="urn:microsoft.com/office/officeart/2005/8/layout/vList6"/>
    <dgm:cxn modelId="{9E464EDC-76AE-4AF6-B704-2AD075A71991}" type="presParOf" srcId="{AC2327EC-4550-4EF3-81E3-6D3C6ABB47ED}" destId="{654DADA2-C911-4878-BD3A-053152CA469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AFA421-6682-462D-B21C-6AE51DEDF0F6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40C2BAE-2CDC-4D17-B483-8E287E7914D5}">
      <dgm:prSet phldrT="[Texto]"/>
      <dgm:spPr/>
      <dgm:t>
        <a:bodyPr/>
        <a:lstStyle/>
        <a:p>
          <a:r>
            <a:rPr lang="es-EC" dirty="0" smtClean="0"/>
            <a:t>Realizar un marco teórico aplicado al proyecto.</a:t>
          </a:r>
          <a:endParaRPr lang="es-EC" dirty="0"/>
        </a:p>
      </dgm:t>
    </dgm:pt>
    <dgm:pt modelId="{CBFCA0E8-22D4-4BF9-BE69-D603C2C20954}" type="parTrans" cxnId="{A899B202-BA8B-495C-82DB-759B1E4EB7FB}">
      <dgm:prSet/>
      <dgm:spPr/>
      <dgm:t>
        <a:bodyPr/>
        <a:lstStyle/>
        <a:p>
          <a:endParaRPr lang="es-EC"/>
        </a:p>
      </dgm:t>
    </dgm:pt>
    <dgm:pt modelId="{6D1D1C00-538C-46E4-996D-784B4FB2B7E6}" type="sibTrans" cxnId="{A899B202-BA8B-495C-82DB-759B1E4EB7FB}">
      <dgm:prSet/>
      <dgm:spPr/>
      <dgm:t>
        <a:bodyPr/>
        <a:lstStyle/>
        <a:p>
          <a:endParaRPr lang="es-EC"/>
        </a:p>
      </dgm:t>
    </dgm:pt>
    <dgm:pt modelId="{B34F5D5D-6D7B-408D-9105-F8E6A7B1020D}">
      <dgm:prSet phldrT="[Texto]"/>
      <dgm:spPr/>
      <dgm:t>
        <a:bodyPr/>
        <a:lstStyle/>
        <a:p>
          <a:r>
            <a:rPr lang="es-EC" dirty="0" smtClean="0"/>
            <a:t>Analizar y seleccionar alternativas.</a:t>
          </a:r>
          <a:endParaRPr lang="es-EC" dirty="0"/>
        </a:p>
      </dgm:t>
    </dgm:pt>
    <dgm:pt modelId="{9D8D38AB-1A4C-400A-B8A4-52F3C1ED04CF}" type="parTrans" cxnId="{2F373022-7C12-4789-84AE-C0CAE949F49D}">
      <dgm:prSet/>
      <dgm:spPr/>
      <dgm:t>
        <a:bodyPr/>
        <a:lstStyle/>
        <a:p>
          <a:endParaRPr lang="es-EC"/>
        </a:p>
      </dgm:t>
    </dgm:pt>
    <dgm:pt modelId="{834459B7-6569-49B3-812E-8FA772E5E727}" type="sibTrans" cxnId="{2F373022-7C12-4789-84AE-C0CAE949F49D}">
      <dgm:prSet/>
      <dgm:spPr/>
      <dgm:t>
        <a:bodyPr/>
        <a:lstStyle/>
        <a:p>
          <a:endParaRPr lang="es-EC"/>
        </a:p>
      </dgm:t>
    </dgm:pt>
    <dgm:pt modelId="{04027EF6-3EE6-4A0F-AC41-4AC89DD43073}">
      <dgm:prSet phldrT="[Texto]"/>
      <dgm:spPr/>
      <dgm:t>
        <a:bodyPr/>
        <a:lstStyle/>
        <a:p>
          <a:r>
            <a:rPr lang="es-EC" dirty="0" smtClean="0"/>
            <a:t>Diseñar los elementos mecánicos para el proceso de troquelado y engomado del marco de madera.</a:t>
          </a:r>
          <a:endParaRPr lang="es-EC" dirty="0"/>
        </a:p>
      </dgm:t>
    </dgm:pt>
    <dgm:pt modelId="{B6D81D8F-AE30-4E9D-B1EC-BF25C4416CF4}" type="parTrans" cxnId="{20288B75-2BDB-467D-B379-E4745CCE90F9}">
      <dgm:prSet/>
      <dgm:spPr/>
      <dgm:t>
        <a:bodyPr/>
        <a:lstStyle/>
        <a:p>
          <a:endParaRPr lang="es-EC"/>
        </a:p>
      </dgm:t>
    </dgm:pt>
    <dgm:pt modelId="{4879B79B-0470-45CF-94FD-5F537737FD36}" type="sibTrans" cxnId="{20288B75-2BDB-467D-B379-E4745CCE90F9}">
      <dgm:prSet/>
      <dgm:spPr/>
      <dgm:t>
        <a:bodyPr/>
        <a:lstStyle/>
        <a:p>
          <a:endParaRPr lang="es-EC"/>
        </a:p>
      </dgm:t>
    </dgm:pt>
    <dgm:pt modelId="{3229C4A7-D9D0-492B-9130-0EE717B36BA4}">
      <dgm:prSet phldrT="[Texto]"/>
      <dgm:spPr/>
      <dgm:t>
        <a:bodyPr/>
        <a:lstStyle/>
        <a:p>
          <a:r>
            <a:rPr lang="es-EC" dirty="0" smtClean="0"/>
            <a:t>Elaborar los planos para la construcción de los sistemas.</a:t>
          </a:r>
          <a:endParaRPr lang="es-EC" dirty="0"/>
        </a:p>
      </dgm:t>
    </dgm:pt>
    <dgm:pt modelId="{023C226A-4B63-4928-8B54-BD14474B6CB8}" type="parTrans" cxnId="{C2832948-DA6C-4FF7-8216-3D234CAE8F04}">
      <dgm:prSet/>
      <dgm:spPr/>
      <dgm:t>
        <a:bodyPr/>
        <a:lstStyle/>
        <a:p>
          <a:endParaRPr lang="es-EC"/>
        </a:p>
      </dgm:t>
    </dgm:pt>
    <dgm:pt modelId="{74E215BE-6880-46D8-B236-4A4F1277B0C5}" type="sibTrans" cxnId="{C2832948-DA6C-4FF7-8216-3D234CAE8F04}">
      <dgm:prSet/>
      <dgm:spPr/>
      <dgm:t>
        <a:bodyPr/>
        <a:lstStyle/>
        <a:p>
          <a:endParaRPr lang="es-EC"/>
        </a:p>
      </dgm:t>
    </dgm:pt>
    <dgm:pt modelId="{1747B536-E6DB-4236-AE92-A5662195EF81}">
      <dgm:prSet phldrT="[Texto]"/>
      <dgm:spPr/>
      <dgm:t>
        <a:bodyPr/>
        <a:lstStyle/>
        <a:p>
          <a:r>
            <a:rPr lang="es-EC" dirty="0" smtClean="0"/>
            <a:t>Seleccionar los componentes electrónicos para la automatización del sistema de alimentación.</a:t>
          </a:r>
          <a:endParaRPr lang="es-EC" dirty="0"/>
        </a:p>
      </dgm:t>
    </dgm:pt>
    <dgm:pt modelId="{1F89EDB4-185D-4E17-ABFF-CD0CCAB63871}" type="parTrans" cxnId="{EF7671E7-F675-4EAF-AE12-B69142F46237}">
      <dgm:prSet/>
      <dgm:spPr/>
      <dgm:t>
        <a:bodyPr/>
        <a:lstStyle/>
        <a:p>
          <a:endParaRPr lang="es-EC"/>
        </a:p>
      </dgm:t>
    </dgm:pt>
    <dgm:pt modelId="{9737FC2D-21CC-4A07-ACC7-BEA59021F497}" type="sibTrans" cxnId="{EF7671E7-F675-4EAF-AE12-B69142F46237}">
      <dgm:prSet/>
      <dgm:spPr/>
      <dgm:t>
        <a:bodyPr/>
        <a:lstStyle/>
        <a:p>
          <a:endParaRPr lang="es-EC"/>
        </a:p>
      </dgm:t>
    </dgm:pt>
    <dgm:pt modelId="{2B49EBA6-6E06-4BF5-A0F7-B918163C97C2}">
      <dgm:prSet phldrT="[Texto]"/>
      <dgm:spPr/>
      <dgm:t>
        <a:bodyPr/>
        <a:lstStyle/>
        <a:p>
          <a:r>
            <a:rPr lang="es-EC" dirty="0" smtClean="0"/>
            <a:t>Construir una maquina engomadora eficiente, compacta y económica.</a:t>
          </a:r>
          <a:endParaRPr lang="es-EC" dirty="0"/>
        </a:p>
      </dgm:t>
    </dgm:pt>
    <dgm:pt modelId="{D213DBBE-A8F6-4CE0-8ED2-5E4596D05B60}" type="parTrans" cxnId="{EAC5B0A0-342B-4BF1-861E-0C38F63E85BC}">
      <dgm:prSet/>
      <dgm:spPr/>
      <dgm:t>
        <a:bodyPr/>
        <a:lstStyle/>
        <a:p>
          <a:endParaRPr lang="es-EC"/>
        </a:p>
      </dgm:t>
    </dgm:pt>
    <dgm:pt modelId="{90CABED2-F4F6-4F86-BC74-4C3928D42936}" type="sibTrans" cxnId="{EAC5B0A0-342B-4BF1-861E-0C38F63E85BC}">
      <dgm:prSet/>
      <dgm:spPr/>
      <dgm:t>
        <a:bodyPr/>
        <a:lstStyle/>
        <a:p>
          <a:endParaRPr lang="es-EC"/>
        </a:p>
      </dgm:t>
    </dgm:pt>
    <dgm:pt modelId="{28B9FCD1-0942-4E4E-8319-A28F5D41376F}">
      <dgm:prSet phldrT="[Texto]"/>
      <dgm:spPr/>
      <dgm:t>
        <a:bodyPr/>
        <a:lstStyle/>
        <a:p>
          <a:r>
            <a:rPr lang="es-EC" dirty="0" smtClean="0"/>
            <a:t>Construir un sistema de alimentación y centrado capaz de satisfacer tres medidas diferentes de madera.</a:t>
          </a:r>
          <a:endParaRPr lang="es-EC" dirty="0"/>
        </a:p>
      </dgm:t>
    </dgm:pt>
    <dgm:pt modelId="{C9B56DE5-0327-4937-AEDF-BD11AD4F5564}" type="parTrans" cxnId="{F316CAC9-005F-4C3D-8E94-6A430EA2909B}">
      <dgm:prSet/>
      <dgm:spPr/>
      <dgm:t>
        <a:bodyPr/>
        <a:lstStyle/>
        <a:p>
          <a:endParaRPr lang="es-EC"/>
        </a:p>
      </dgm:t>
    </dgm:pt>
    <dgm:pt modelId="{D44F0DCF-4204-4288-97A5-986B264B6C35}" type="sibTrans" cxnId="{F316CAC9-005F-4C3D-8E94-6A430EA2909B}">
      <dgm:prSet/>
      <dgm:spPr/>
      <dgm:t>
        <a:bodyPr/>
        <a:lstStyle/>
        <a:p>
          <a:endParaRPr lang="es-EC"/>
        </a:p>
      </dgm:t>
    </dgm:pt>
    <dgm:pt modelId="{F5DB1027-3950-484B-A652-4166B5664AA3}">
      <dgm:prSet phldrT="[Texto]"/>
      <dgm:spPr/>
      <dgm:t>
        <a:bodyPr/>
        <a:lstStyle/>
        <a:p>
          <a:r>
            <a:rPr lang="es-EC" dirty="0" smtClean="0"/>
            <a:t>Realizar pruebas de funcionamiento de los mecanismos y procesos.</a:t>
          </a:r>
          <a:endParaRPr lang="es-EC" dirty="0"/>
        </a:p>
      </dgm:t>
    </dgm:pt>
    <dgm:pt modelId="{2ED5FA55-7889-43EF-96AA-8F7118019DFE}" type="parTrans" cxnId="{9E4BF77F-6B73-4F10-9EBB-0708B89C89D7}">
      <dgm:prSet/>
      <dgm:spPr/>
      <dgm:t>
        <a:bodyPr/>
        <a:lstStyle/>
        <a:p>
          <a:endParaRPr lang="es-EC"/>
        </a:p>
      </dgm:t>
    </dgm:pt>
    <dgm:pt modelId="{BECB0D52-D63D-4C08-942E-072CEC75A471}" type="sibTrans" cxnId="{9E4BF77F-6B73-4F10-9EBB-0708B89C89D7}">
      <dgm:prSet/>
      <dgm:spPr/>
      <dgm:t>
        <a:bodyPr/>
        <a:lstStyle/>
        <a:p>
          <a:endParaRPr lang="es-EC"/>
        </a:p>
      </dgm:t>
    </dgm:pt>
    <dgm:pt modelId="{75C67B09-378D-49AC-B29F-181DA31FBEA8}">
      <dgm:prSet phldrT="[Texto]"/>
      <dgm:spPr/>
      <dgm:t>
        <a:bodyPr/>
        <a:lstStyle/>
        <a:p>
          <a:r>
            <a:rPr lang="es-EC" dirty="0" smtClean="0"/>
            <a:t>Diseñar un control automático para el proceso de troquelado mediante una interfaz Hombre-Máquina (HMI) para seleccionar presión de trabajo y tamaños de madera.</a:t>
          </a:r>
          <a:endParaRPr lang="es-EC" dirty="0"/>
        </a:p>
      </dgm:t>
    </dgm:pt>
    <dgm:pt modelId="{23563272-15CD-4549-A387-14839032CDC3}" type="parTrans" cxnId="{47181BFC-D975-44C9-980A-18F95BA5E397}">
      <dgm:prSet/>
      <dgm:spPr/>
      <dgm:t>
        <a:bodyPr/>
        <a:lstStyle/>
        <a:p>
          <a:endParaRPr lang="es-EC"/>
        </a:p>
      </dgm:t>
    </dgm:pt>
    <dgm:pt modelId="{77025D66-AC50-4F4F-B0C7-0E0E6A54A7F9}" type="sibTrans" cxnId="{47181BFC-D975-44C9-980A-18F95BA5E397}">
      <dgm:prSet/>
      <dgm:spPr/>
      <dgm:t>
        <a:bodyPr/>
        <a:lstStyle/>
        <a:p>
          <a:endParaRPr lang="es-EC"/>
        </a:p>
      </dgm:t>
    </dgm:pt>
    <dgm:pt modelId="{3A3A9500-2E7B-4B8F-AA4C-9544AD7FCE96}">
      <dgm:prSet phldrT="[Texto]"/>
      <dgm:spPr/>
      <dgm:t>
        <a:bodyPr/>
        <a:lstStyle/>
        <a:p>
          <a:r>
            <a:rPr lang="es-EC" dirty="0" smtClean="0"/>
            <a:t>Elaborar un manual de usuario de la línea de producción.  </a:t>
          </a:r>
          <a:endParaRPr lang="es-EC" dirty="0"/>
        </a:p>
      </dgm:t>
    </dgm:pt>
    <dgm:pt modelId="{A03CB345-00C2-46ED-ABE5-4D9AEA611BD9}" type="parTrans" cxnId="{C93C7F10-6C8B-46A0-9DB0-73A4DDB52B66}">
      <dgm:prSet/>
      <dgm:spPr/>
    </dgm:pt>
    <dgm:pt modelId="{249D3820-BE99-4238-8478-D21140A744DB}" type="sibTrans" cxnId="{C93C7F10-6C8B-46A0-9DB0-73A4DDB52B66}">
      <dgm:prSet/>
      <dgm:spPr/>
    </dgm:pt>
    <dgm:pt modelId="{3CB53427-92F3-4513-9FD6-3A8B8924FCB1}" type="pres">
      <dgm:prSet presAssocID="{1DAFA421-6682-462D-B21C-6AE51DEDF0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B8D6859-3E1D-43DC-91B8-BE56323CE595}" type="pres">
      <dgm:prSet presAssocID="{C40C2BAE-2CDC-4D17-B483-8E287E7914D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7D0D8E-E544-4D7D-943C-B15E163A4463}" type="pres">
      <dgm:prSet presAssocID="{C40C2BAE-2CDC-4D17-B483-8E287E7914D5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C4E2E6-CE92-4AF3-B726-E1D7158D9F81}" type="pres">
      <dgm:prSet presAssocID="{04027EF6-3EE6-4A0F-AC41-4AC89DD4307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C55445-1CD0-4F15-97CE-664A6C4B4895}" type="pres">
      <dgm:prSet presAssocID="{04027EF6-3EE6-4A0F-AC41-4AC89DD43073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587294-5646-4E48-9BCA-F0636DF61631}" type="pres">
      <dgm:prSet presAssocID="{1747B536-E6DB-4236-AE92-A5662195EF8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98EF9F-50B6-48AC-A902-DF135C9C7C8A}" type="pres">
      <dgm:prSet presAssocID="{1747B536-E6DB-4236-AE92-A5662195EF81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1343DA-DE23-44A9-ADEE-B6C02E7CACF2}" type="pres">
      <dgm:prSet presAssocID="{28B9FCD1-0942-4E4E-8319-A28F5D41376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ABF7EB-81AD-43F1-97C1-8B70DA0EF4F9}" type="pres">
      <dgm:prSet presAssocID="{28B9FCD1-0942-4E4E-8319-A28F5D41376F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1CB644-6D4E-45ED-9EDE-5194D1199C9F}" type="pres">
      <dgm:prSet presAssocID="{F5DB1027-3950-484B-A652-4166B5664AA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147CFE-759C-41CF-9DF5-792A08F96373}" type="pres">
      <dgm:prSet presAssocID="{F5DB1027-3950-484B-A652-4166B5664AA3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63FE863-E03D-463A-BD1B-7F25296A77BD}" type="presOf" srcId="{2B49EBA6-6E06-4BF5-A0F7-B918163C97C2}" destId="{3898EF9F-50B6-48AC-A902-DF135C9C7C8A}" srcOrd="0" destOrd="0" presId="urn:microsoft.com/office/officeart/2005/8/layout/vList2"/>
    <dgm:cxn modelId="{2F373022-7C12-4789-84AE-C0CAE949F49D}" srcId="{C40C2BAE-2CDC-4D17-B483-8E287E7914D5}" destId="{B34F5D5D-6D7B-408D-9105-F8E6A7B1020D}" srcOrd="0" destOrd="0" parTransId="{9D8D38AB-1A4C-400A-B8A4-52F3C1ED04CF}" sibTransId="{834459B7-6569-49B3-812E-8FA772E5E727}"/>
    <dgm:cxn modelId="{C93C7F10-6C8B-46A0-9DB0-73A4DDB52B66}" srcId="{F5DB1027-3950-484B-A652-4166B5664AA3}" destId="{3A3A9500-2E7B-4B8F-AA4C-9544AD7FCE96}" srcOrd="0" destOrd="0" parTransId="{A03CB345-00C2-46ED-ABE5-4D9AEA611BD9}" sibTransId="{249D3820-BE99-4238-8478-D21140A744DB}"/>
    <dgm:cxn modelId="{BDA03771-C452-4228-83E6-2C413A65E2FA}" type="presOf" srcId="{3A3A9500-2E7B-4B8F-AA4C-9544AD7FCE96}" destId="{02147CFE-759C-41CF-9DF5-792A08F96373}" srcOrd="0" destOrd="0" presId="urn:microsoft.com/office/officeart/2005/8/layout/vList2"/>
    <dgm:cxn modelId="{A899B202-BA8B-495C-82DB-759B1E4EB7FB}" srcId="{1DAFA421-6682-462D-B21C-6AE51DEDF0F6}" destId="{C40C2BAE-2CDC-4D17-B483-8E287E7914D5}" srcOrd="0" destOrd="0" parTransId="{CBFCA0E8-22D4-4BF9-BE69-D603C2C20954}" sibTransId="{6D1D1C00-538C-46E4-996D-784B4FB2B7E6}"/>
    <dgm:cxn modelId="{8B361F48-54C4-4163-8DE2-E9B615ABA207}" type="presOf" srcId="{75C67B09-378D-49AC-B29F-181DA31FBEA8}" destId="{B8ABF7EB-81AD-43F1-97C1-8B70DA0EF4F9}" srcOrd="0" destOrd="0" presId="urn:microsoft.com/office/officeart/2005/8/layout/vList2"/>
    <dgm:cxn modelId="{EF7671E7-F675-4EAF-AE12-B69142F46237}" srcId="{1DAFA421-6682-462D-B21C-6AE51DEDF0F6}" destId="{1747B536-E6DB-4236-AE92-A5662195EF81}" srcOrd="2" destOrd="0" parTransId="{1F89EDB4-185D-4E17-ABFF-CD0CCAB63871}" sibTransId="{9737FC2D-21CC-4A07-ACC7-BEA59021F497}"/>
    <dgm:cxn modelId="{04107532-960C-4921-B1D3-C924D8CAB35D}" type="presOf" srcId="{C40C2BAE-2CDC-4D17-B483-8E287E7914D5}" destId="{1B8D6859-3E1D-43DC-91B8-BE56323CE595}" srcOrd="0" destOrd="0" presId="urn:microsoft.com/office/officeart/2005/8/layout/vList2"/>
    <dgm:cxn modelId="{8B4E5FEF-A51A-4EE6-9918-9F801410A6FC}" type="presOf" srcId="{1747B536-E6DB-4236-AE92-A5662195EF81}" destId="{11587294-5646-4E48-9BCA-F0636DF61631}" srcOrd="0" destOrd="0" presId="urn:microsoft.com/office/officeart/2005/8/layout/vList2"/>
    <dgm:cxn modelId="{526067D6-B762-4D30-9D64-6243F795B1D5}" type="presOf" srcId="{1DAFA421-6682-462D-B21C-6AE51DEDF0F6}" destId="{3CB53427-92F3-4513-9FD6-3A8B8924FCB1}" srcOrd="0" destOrd="0" presId="urn:microsoft.com/office/officeart/2005/8/layout/vList2"/>
    <dgm:cxn modelId="{EAC5B0A0-342B-4BF1-861E-0C38F63E85BC}" srcId="{1747B536-E6DB-4236-AE92-A5662195EF81}" destId="{2B49EBA6-6E06-4BF5-A0F7-B918163C97C2}" srcOrd="0" destOrd="0" parTransId="{D213DBBE-A8F6-4CE0-8ED2-5E4596D05B60}" sibTransId="{90CABED2-F4F6-4F86-BC74-4C3928D42936}"/>
    <dgm:cxn modelId="{BCA6E873-57B6-47EF-BA35-18084428A804}" type="presOf" srcId="{04027EF6-3EE6-4A0F-AC41-4AC89DD43073}" destId="{AAC4E2E6-CE92-4AF3-B726-E1D7158D9F81}" srcOrd="0" destOrd="0" presId="urn:microsoft.com/office/officeart/2005/8/layout/vList2"/>
    <dgm:cxn modelId="{F316CAC9-005F-4C3D-8E94-6A430EA2909B}" srcId="{1DAFA421-6682-462D-B21C-6AE51DEDF0F6}" destId="{28B9FCD1-0942-4E4E-8319-A28F5D41376F}" srcOrd="3" destOrd="0" parTransId="{C9B56DE5-0327-4937-AEDF-BD11AD4F5564}" sibTransId="{D44F0DCF-4204-4288-97A5-986B264B6C35}"/>
    <dgm:cxn modelId="{6BF6047C-0562-4BF2-8E0A-32868B2B135F}" type="presOf" srcId="{B34F5D5D-6D7B-408D-9105-F8E6A7B1020D}" destId="{C77D0D8E-E544-4D7D-943C-B15E163A4463}" srcOrd="0" destOrd="0" presId="urn:microsoft.com/office/officeart/2005/8/layout/vList2"/>
    <dgm:cxn modelId="{846BEE5C-ED02-480D-915C-A0BDAD9F3FCC}" type="presOf" srcId="{F5DB1027-3950-484B-A652-4166B5664AA3}" destId="{641CB644-6D4E-45ED-9EDE-5194D1199C9F}" srcOrd="0" destOrd="0" presId="urn:microsoft.com/office/officeart/2005/8/layout/vList2"/>
    <dgm:cxn modelId="{20288B75-2BDB-467D-B379-E4745CCE90F9}" srcId="{1DAFA421-6682-462D-B21C-6AE51DEDF0F6}" destId="{04027EF6-3EE6-4A0F-AC41-4AC89DD43073}" srcOrd="1" destOrd="0" parTransId="{B6D81D8F-AE30-4E9D-B1EC-BF25C4416CF4}" sibTransId="{4879B79B-0470-45CF-94FD-5F537737FD36}"/>
    <dgm:cxn modelId="{2657B63C-DF22-4770-BF08-4103C24114E3}" type="presOf" srcId="{28B9FCD1-0942-4E4E-8319-A28F5D41376F}" destId="{D81343DA-DE23-44A9-ADEE-B6C02E7CACF2}" srcOrd="0" destOrd="0" presId="urn:microsoft.com/office/officeart/2005/8/layout/vList2"/>
    <dgm:cxn modelId="{B2FBC24F-6495-4CB7-B0C9-FB770C3ABAF5}" type="presOf" srcId="{3229C4A7-D9D0-492B-9130-0EE717B36BA4}" destId="{FCC55445-1CD0-4F15-97CE-664A6C4B4895}" srcOrd="0" destOrd="0" presId="urn:microsoft.com/office/officeart/2005/8/layout/vList2"/>
    <dgm:cxn modelId="{9E4BF77F-6B73-4F10-9EBB-0708B89C89D7}" srcId="{1DAFA421-6682-462D-B21C-6AE51DEDF0F6}" destId="{F5DB1027-3950-484B-A652-4166B5664AA3}" srcOrd="4" destOrd="0" parTransId="{2ED5FA55-7889-43EF-96AA-8F7118019DFE}" sibTransId="{BECB0D52-D63D-4C08-942E-072CEC75A471}"/>
    <dgm:cxn modelId="{47181BFC-D975-44C9-980A-18F95BA5E397}" srcId="{28B9FCD1-0942-4E4E-8319-A28F5D41376F}" destId="{75C67B09-378D-49AC-B29F-181DA31FBEA8}" srcOrd="0" destOrd="0" parTransId="{23563272-15CD-4549-A387-14839032CDC3}" sibTransId="{77025D66-AC50-4F4F-B0C7-0E0E6A54A7F9}"/>
    <dgm:cxn modelId="{C2832948-DA6C-4FF7-8216-3D234CAE8F04}" srcId="{04027EF6-3EE6-4A0F-AC41-4AC89DD43073}" destId="{3229C4A7-D9D0-492B-9130-0EE717B36BA4}" srcOrd="0" destOrd="0" parTransId="{023C226A-4B63-4928-8B54-BD14474B6CB8}" sibTransId="{74E215BE-6880-46D8-B236-4A4F1277B0C5}"/>
    <dgm:cxn modelId="{05A058F2-868B-47CD-B20F-106F9FC7B0F1}" type="presParOf" srcId="{3CB53427-92F3-4513-9FD6-3A8B8924FCB1}" destId="{1B8D6859-3E1D-43DC-91B8-BE56323CE595}" srcOrd="0" destOrd="0" presId="urn:microsoft.com/office/officeart/2005/8/layout/vList2"/>
    <dgm:cxn modelId="{60C72733-FE5D-4F79-AD21-266DF0E98EC1}" type="presParOf" srcId="{3CB53427-92F3-4513-9FD6-3A8B8924FCB1}" destId="{C77D0D8E-E544-4D7D-943C-B15E163A4463}" srcOrd="1" destOrd="0" presId="urn:microsoft.com/office/officeart/2005/8/layout/vList2"/>
    <dgm:cxn modelId="{A32A36BF-28D9-4C17-A0EA-A971C5056043}" type="presParOf" srcId="{3CB53427-92F3-4513-9FD6-3A8B8924FCB1}" destId="{AAC4E2E6-CE92-4AF3-B726-E1D7158D9F81}" srcOrd="2" destOrd="0" presId="urn:microsoft.com/office/officeart/2005/8/layout/vList2"/>
    <dgm:cxn modelId="{F37889A4-348C-417E-A6E7-B4F1F454F001}" type="presParOf" srcId="{3CB53427-92F3-4513-9FD6-3A8B8924FCB1}" destId="{FCC55445-1CD0-4F15-97CE-664A6C4B4895}" srcOrd="3" destOrd="0" presId="urn:microsoft.com/office/officeart/2005/8/layout/vList2"/>
    <dgm:cxn modelId="{50155A85-884B-4759-BA15-3732BBB5AE0D}" type="presParOf" srcId="{3CB53427-92F3-4513-9FD6-3A8B8924FCB1}" destId="{11587294-5646-4E48-9BCA-F0636DF61631}" srcOrd="4" destOrd="0" presId="urn:microsoft.com/office/officeart/2005/8/layout/vList2"/>
    <dgm:cxn modelId="{C7B13BB8-B225-4248-AB6B-2548BBA9BE97}" type="presParOf" srcId="{3CB53427-92F3-4513-9FD6-3A8B8924FCB1}" destId="{3898EF9F-50B6-48AC-A902-DF135C9C7C8A}" srcOrd="5" destOrd="0" presId="urn:microsoft.com/office/officeart/2005/8/layout/vList2"/>
    <dgm:cxn modelId="{B4042E6C-4B0E-4B09-835A-13A82D9A830E}" type="presParOf" srcId="{3CB53427-92F3-4513-9FD6-3A8B8924FCB1}" destId="{D81343DA-DE23-44A9-ADEE-B6C02E7CACF2}" srcOrd="6" destOrd="0" presId="urn:microsoft.com/office/officeart/2005/8/layout/vList2"/>
    <dgm:cxn modelId="{6F4D33C0-BD01-466A-8257-6BBD477541D8}" type="presParOf" srcId="{3CB53427-92F3-4513-9FD6-3A8B8924FCB1}" destId="{B8ABF7EB-81AD-43F1-97C1-8B70DA0EF4F9}" srcOrd="7" destOrd="0" presId="urn:microsoft.com/office/officeart/2005/8/layout/vList2"/>
    <dgm:cxn modelId="{A414987F-D82B-4ABD-9433-F6EA1D191520}" type="presParOf" srcId="{3CB53427-92F3-4513-9FD6-3A8B8924FCB1}" destId="{641CB644-6D4E-45ED-9EDE-5194D1199C9F}" srcOrd="8" destOrd="0" presId="urn:microsoft.com/office/officeart/2005/8/layout/vList2"/>
    <dgm:cxn modelId="{D7D45EFE-14DA-4CE9-A194-BF37ED412751}" type="presParOf" srcId="{3CB53427-92F3-4513-9FD6-3A8B8924FCB1}" destId="{02147CFE-759C-41CF-9DF5-792A08F96373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EF799F-1F17-46A3-B115-14AE3ED33C4E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6E896F4-66DF-4CF4-A535-2DAD72DD0D5C}">
      <dgm:prSet phldrT="[Texto]"/>
      <dgm:spPr/>
      <dgm:t>
        <a:bodyPr/>
        <a:lstStyle/>
        <a:p>
          <a:pPr algn="l"/>
          <a:r>
            <a:rPr lang="es-EC" dirty="0" smtClean="0"/>
            <a:t>Prensa Hidráulica</a:t>
          </a:r>
          <a:endParaRPr lang="es-EC" dirty="0"/>
        </a:p>
      </dgm:t>
    </dgm:pt>
    <dgm:pt modelId="{F49E8095-CB47-45CE-8E50-5791A4C84403}" type="parTrans" cxnId="{23F86232-2586-4208-BED8-D1265B2E0669}">
      <dgm:prSet/>
      <dgm:spPr/>
      <dgm:t>
        <a:bodyPr/>
        <a:lstStyle/>
        <a:p>
          <a:endParaRPr lang="es-EC"/>
        </a:p>
      </dgm:t>
    </dgm:pt>
    <dgm:pt modelId="{541330EC-46E8-43C3-93FD-C90F80986C9F}" type="sibTrans" cxnId="{23F86232-2586-4208-BED8-D1265B2E0669}">
      <dgm:prSet/>
      <dgm:spPr/>
      <dgm:t>
        <a:bodyPr/>
        <a:lstStyle/>
        <a:p>
          <a:endParaRPr lang="es-EC"/>
        </a:p>
      </dgm:t>
    </dgm:pt>
    <dgm:pt modelId="{21C2CD51-41E6-4D1D-B015-8D2D924E3759}">
      <dgm:prSet phldrT="[Texto]"/>
      <dgm:spPr/>
      <dgm:t>
        <a:bodyPr/>
        <a:lstStyle/>
        <a:p>
          <a:r>
            <a:rPr lang="es-EC" dirty="0" smtClean="0"/>
            <a:t>Trabajo de corte,  doblado,  embutido , marcado, etc.</a:t>
          </a:r>
          <a:endParaRPr lang="es-EC" dirty="0"/>
        </a:p>
      </dgm:t>
    </dgm:pt>
    <dgm:pt modelId="{4D9F6993-092E-4C55-85EB-1A53EFDF4B32}" type="parTrans" cxnId="{3D02BDB2-01BB-4672-9FB8-D1D920A17C1E}">
      <dgm:prSet/>
      <dgm:spPr/>
      <dgm:t>
        <a:bodyPr/>
        <a:lstStyle/>
        <a:p>
          <a:endParaRPr lang="es-EC"/>
        </a:p>
      </dgm:t>
    </dgm:pt>
    <dgm:pt modelId="{F5A3AF56-0DE9-4E58-9F7B-70615BE8A469}" type="sibTrans" cxnId="{3D02BDB2-01BB-4672-9FB8-D1D920A17C1E}">
      <dgm:prSet/>
      <dgm:spPr/>
      <dgm:t>
        <a:bodyPr/>
        <a:lstStyle/>
        <a:p>
          <a:endParaRPr lang="es-EC"/>
        </a:p>
      </dgm:t>
    </dgm:pt>
    <dgm:pt modelId="{3339A21B-F645-4315-824A-7C109440A751}">
      <dgm:prSet phldrT="[Texto]"/>
      <dgm:spPr/>
      <dgm:t>
        <a:bodyPr/>
        <a:lstStyle/>
        <a:p>
          <a:pPr algn="l"/>
          <a:r>
            <a:rPr lang="es-EC" dirty="0" smtClean="0"/>
            <a:t>Máquina Engomadora</a:t>
          </a:r>
          <a:endParaRPr lang="es-EC" dirty="0"/>
        </a:p>
      </dgm:t>
    </dgm:pt>
    <dgm:pt modelId="{E439C7CB-6996-4C4B-B8C6-532A55E29C88}" type="parTrans" cxnId="{68C4F733-94D1-4F0E-A87C-118F1D98DCAA}">
      <dgm:prSet/>
      <dgm:spPr/>
      <dgm:t>
        <a:bodyPr/>
        <a:lstStyle/>
        <a:p>
          <a:endParaRPr lang="es-EC"/>
        </a:p>
      </dgm:t>
    </dgm:pt>
    <dgm:pt modelId="{C8F8B1DC-00B1-43C9-B0C4-6C17041B5B3E}" type="sibTrans" cxnId="{68C4F733-94D1-4F0E-A87C-118F1D98DCAA}">
      <dgm:prSet/>
      <dgm:spPr/>
      <dgm:t>
        <a:bodyPr/>
        <a:lstStyle/>
        <a:p>
          <a:endParaRPr lang="es-EC"/>
        </a:p>
      </dgm:t>
    </dgm:pt>
    <dgm:pt modelId="{C7466077-B70E-41ED-BA8A-CD76570BFDAE}">
      <dgm:prSet phldrT="[Texto]"/>
      <dgm:spPr/>
      <dgm:t>
        <a:bodyPr/>
        <a:lstStyle/>
        <a:p>
          <a:r>
            <a:rPr lang="es-EC" dirty="0" smtClean="0"/>
            <a:t>Diseñadas para la aplicación continua de pegamento sobre madera, chapas de madera, tableros de aglomerado, </a:t>
          </a:r>
          <a:r>
            <a:rPr lang="es-ES" dirty="0" smtClean="0"/>
            <a:t>papel, cartulina, tela, cuero, etc. </a:t>
          </a:r>
          <a:endParaRPr lang="es-EC" dirty="0"/>
        </a:p>
      </dgm:t>
    </dgm:pt>
    <dgm:pt modelId="{B1CCEF4A-4C2B-4B54-8A80-D0C838D8F730}" type="parTrans" cxnId="{DA5C74FA-CFCD-402D-A281-F85BBDBEBD0C}">
      <dgm:prSet/>
      <dgm:spPr/>
      <dgm:t>
        <a:bodyPr/>
        <a:lstStyle/>
        <a:p>
          <a:endParaRPr lang="es-EC"/>
        </a:p>
      </dgm:t>
    </dgm:pt>
    <dgm:pt modelId="{4380EBD4-84BC-4964-9175-FA4A8D5B443C}" type="sibTrans" cxnId="{DA5C74FA-CFCD-402D-A281-F85BBDBEBD0C}">
      <dgm:prSet/>
      <dgm:spPr/>
      <dgm:t>
        <a:bodyPr/>
        <a:lstStyle/>
        <a:p>
          <a:endParaRPr lang="es-EC"/>
        </a:p>
      </dgm:t>
    </dgm:pt>
    <dgm:pt modelId="{5B690784-79BF-4306-92E7-3282CD5794A6}">
      <dgm:prSet phldrT="[Texto]"/>
      <dgm:spPr/>
      <dgm:t>
        <a:bodyPr/>
        <a:lstStyle/>
        <a:p>
          <a:pPr algn="l"/>
          <a:r>
            <a:rPr lang="es-EC" dirty="0" smtClean="0"/>
            <a:t>Mecanismos de alimentación</a:t>
          </a:r>
          <a:endParaRPr lang="es-EC" dirty="0"/>
        </a:p>
      </dgm:t>
    </dgm:pt>
    <dgm:pt modelId="{76928DC3-8E9F-410A-8E57-457D3C020E6C}" type="parTrans" cxnId="{79E17CC6-8CB9-4464-BD43-2ECE5046DAD3}">
      <dgm:prSet/>
      <dgm:spPr/>
      <dgm:t>
        <a:bodyPr/>
        <a:lstStyle/>
        <a:p>
          <a:endParaRPr lang="es-EC"/>
        </a:p>
      </dgm:t>
    </dgm:pt>
    <dgm:pt modelId="{15157A12-4874-4504-A513-419C449F656E}" type="sibTrans" cxnId="{79E17CC6-8CB9-4464-BD43-2ECE5046DAD3}">
      <dgm:prSet/>
      <dgm:spPr/>
      <dgm:t>
        <a:bodyPr/>
        <a:lstStyle/>
        <a:p>
          <a:endParaRPr lang="es-EC"/>
        </a:p>
      </dgm:t>
    </dgm:pt>
    <dgm:pt modelId="{052CCC63-744A-4F64-A221-5C79F50C1FEF}">
      <dgm:prSet phldrT="[Texto]"/>
      <dgm:spPr/>
      <dgm:t>
        <a:bodyPr/>
        <a:lstStyle/>
        <a:p>
          <a:r>
            <a:rPr lang="es-EC" dirty="0" smtClean="0"/>
            <a:t>Transferencia lineal.</a:t>
          </a:r>
          <a:endParaRPr lang="es-EC" dirty="0"/>
        </a:p>
      </dgm:t>
    </dgm:pt>
    <dgm:pt modelId="{346D094B-6740-4F6F-A0AE-7EE2DA4406C5}" type="parTrans" cxnId="{E2B20B63-9ADA-4852-BD91-5EAB958883AA}">
      <dgm:prSet/>
      <dgm:spPr/>
      <dgm:t>
        <a:bodyPr/>
        <a:lstStyle/>
        <a:p>
          <a:endParaRPr lang="es-EC"/>
        </a:p>
      </dgm:t>
    </dgm:pt>
    <dgm:pt modelId="{3CD3FB0E-868C-4824-A03F-6C6B4752AA48}" type="sibTrans" cxnId="{E2B20B63-9ADA-4852-BD91-5EAB958883AA}">
      <dgm:prSet/>
      <dgm:spPr/>
      <dgm:t>
        <a:bodyPr/>
        <a:lstStyle/>
        <a:p>
          <a:endParaRPr lang="es-EC"/>
        </a:p>
      </dgm:t>
    </dgm:pt>
    <dgm:pt modelId="{217844DE-58EC-4375-816A-A21002792D17}">
      <dgm:prSet phldrT="[Texto]"/>
      <dgm:spPr/>
      <dgm:t>
        <a:bodyPr/>
        <a:lstStyle/>
        <a:p>
          <a:r>
            <a:rPr lang="es-EC" dirty="0" smtClean="0"/>
            <a:t>Son apropiadas para trabajo en frío. </a:t>
          </a:r>
          <a:endParaRPr lang="es-EC" dirty="0"/>
        </a:p>
      </dgm:t>
    </dgm:pt>
    <dgm:pt modelId="{792520A0-A9D1-4FB6-9658-13384D199FE8}" type="sibTrans" cxnId="{ABD2D5C7-6D46-4F5E-9590-4F3B333614EA}">
      <dgm:prSet/>
      <dgm:spPr/>
      <dgm:t>
        <a:bodyPr/>
        <a:lstStyle/>
        <a:p>
          <a:endParaRPr lang="es-EC"/>
        </a:p>
      </dgm:t>
    </dgm:pt>
    <dgm:pt modelId="{A12ADC0F-4C81-4727-B19F-A2878ACFC259}" type="parTrans" cxnId="{ABD2D5C7-6D46-4F5E-9590-4F3B333614EA}">
      <dgm:prSet/>
      <dgm:spPr/>
      <dgm:t>
        <a:bodyPr/>
        <a:lstStyle/>
        <a:p>
          <a:endParaRPr lang="es-EC"/>
        </a:p>
      </dgm:t>
    </dgm:pt>
    <dgm:pt modelId="{26DFFD4A-2F8D-4EDC-9321-E7565484C616}">
      <dgm:prSet phldrT="[Texto]"/>
      <dgm:spPr/>
      <dgm:t>
        <a:bodyPr/>
        <a:lstStyle/>
        <a:p>
          <a:endParaRPr lang="es-EC" dirty="0"/>
        </a:p>
      </dgm:t>
    </dgm:pt>
    <dgm:pt modelId="{A9CFF557-CD73-4B9D-A718-6171DC55A961}" type="parTrans" cxnId="{4EBC425D-9D95-49F6-827C-D109B2EFD044}">
      <dgm:prSet/>
      <dgm:spPr/>
      <dgm:t>
        <a:bodyPr/>
        <a:lstStyle/>
        <a:p>
          <a:endParaRPr lang="es-EC"/>
        </a:p>
      </dgm:t>
    </dgm:pt>
    <dgm:pt modelId="{4553FDE7-E284-4523-A3D8-571E7B951199}" type="sibTrans" cxnId="{4EBC425D-9D95-49F6-827C-D109B2EFD044}">
      <dgm:prSet/>
      <dgm:spPr/>
      <dgm:t>
        <a:bodyPr/>
        <a:lstStyle/>
        <a:p>
          <a:endParaRPr lang="es-EC"/>
        </a:p>
      </dgm:t>
    </dgm:pt>
    <dgm:pt modelId="{5D41E4C9-62BC-41CB-AA20-CD5CF1C1C361}">
      <dgm:prSet phldrT="[Texto]"/>
      <dgm:spPr/>
      <dgm:t>
        <a:bodyPr/>
        <a:lstStyle/>
        <a:p>
          <a:r>
            <a:rPr lang="es-EC" dirty="0" smtClean="0"/>
            <a:t>Alimentadores neumáticos.</a:t>
          </a:r>
          <a:endParaRPr lang="es-EC" dirty="0"/>
        </a:p>
      </dgm:t>
    </dgm:pt>
    <dgm:pt modelId="{2711AD01-FE13-45C5-A181-C1573D7BC5AD}" type="parTrans" cxnId="{DCBEF5D5-46DD-4EC3-B6FA-DF1A4EDF3D2F}">
      <dgm:prSet/>
      <dgm:spPr/>
      <dgm:t>
        <a:bodyPr/>
        <a:lstStyle/>
        <a:p>
          <a:endParaRPr lang="es-EC"/>
        </a:p>
      </dgm:t>
    </dgm:pt>
    <dgm:pt modelId="{B48B5EA3-CDB3-4026-841A-68940D72B8A5}" type="sibTrans" cxnId="{DCBEF5D5-46DD-4EC3-B6FA-DF1A4EDF3D2F}">
      <dgm:prSet/>
      <dgm:spPr/>
      <dgm:t>
        <a:bodyPr/>
        <a:lstStyle/>
        <a:p>
          <a:endParaRPr lang="es-EC"/>
        </a:p>
      </dgm:t>
    </dgm:pt>
    <dgm:pt modelId="{2C8928DF-7F31-4791-B169-078B0C6299A7}" type="pres">
      <dgm:prSet presAssocID="{04EF799F-1F17-46A3-B115-14AE3ED33C4E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18FC8F00-4929-4AD3-B08E-DE51ACD58648}" type="pres">
      <dgm:prSet presAssocID="{86E896F4-66DF-4CF4-A535-2DAD72DD0D5C}" presName="compositeNode" presStyleCnt="0">
        <dgm:presLayoutVars>
          <dgm:bulletEnabled val="1"/>
        </dgm:presLayoutVars>
      </dgm:prSet>
      <dgm:spPr/>
    </dgm:pt>
    <dgm:pt modelId="{DE90482C-2402-4DF4-ADCA-AC851D445CB9}" type="pres">
      <dgm:prSet presAssocID="{86E896F4-66DF-4CF4-A535-2DAD72DD0D5C}" presName="image" presStyleLbl="fgImgPlace1" presStyleIdx="0" presStyleCnt="3" custScaleX="143967" custScaleY="11154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44407E7-78E2-42E0-B76D-4F560A019543}" type="pres">
      <dgm:prSet presAssocID="{86E896F4-66DF-4CF4-A535-2DAD72DD0D5C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AB98E9-F5A6-402E-AE2B-7BE2A73CA920}" type="pres">
      <dgm:prSet presAssocID="{86E896F4-66DF-4CF4-A535-2DAD72DD0D5C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6379DD-4B64-42E9-9DE2-A2808AC0BA7D}" type="pres">
      <dgm:prSet presAssocID="{541330EC-46E8-43C3-93FD-C90F80986C9F}" presName="sibTrans" presStyleCnt="0"/>
      <dgm:spPr/>
    </dgm:pt>
    <dgm:pt modelId="{E4299634-2C1B-4A0F-9911-80BAF4DB35F2}" type="pres">
      <dgm:prSet presAssocID="{3339A21B-F645-4315-824A-7C109440A751}" presName="compositeNode" presStyleCnt="0">
        <dgm:presLayoutVars>
          <dgm:bulletEnabled val="1"/>
        </dgm:presLayoutVars>
      </dgm:prSet>
      <dgm:spPr/>
    </dgm:pt>
    <dgm:pt modelId="{D8E16555-D8DB-494F-8877-B6867719EF17}" type="pres">
      <dgm:prSet presAssocID="{3339A21B-F645-4315-824A-7C109440A751}" presName="image" presStyleLbl="fgImgPlace1" presStyleIdx="1" presStyleCnt="3" custScaleX="130729" custScaleY="11952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F4860FD-9985-4FC5-B2B3-11F0D4A63360}" type="pres">
      <dgm:prSet presAssocID="{3339A21B-F645-4315-824A-7C109440A751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4C754A-8A6D-4FB4-8392-DF0FF2A4C31A}" type="pres">
      <dgm:prSet presAssocID="{3339A21B-F645-4315-824A-7C109440A751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95D7DF-293D-4B1A-9E8D-E94C8E4A8A4B}" type="pres">
      <dgm:prSet presAssocID="{C8F8B1DC-00B1-43C9-B0C4-6C17041B5B3E}" presName="sibTrans" presStyleCnt="0"/>
      <dgm:spPr/>
    </dgm:pt>
    <dgm:pt modelId="{773C8A7E-388E-4896-8B69-84EDB1577240}" type="pres">
      <dgm:prSet presAssocID="{5B690784-79BF-4306-92E7-3282CD5794A6}" presName="compositeNode" presStyleCnt="0">
        <dgm:presLayoutVars>
          <dgm:bulletEnabled val="1"/>
        </dgm:presLayoutVars>
      </dgm:prSet>
      <dgm:spPr/>
    </dgm:pt>
    <dgm:pt modelId="{99701EEC-F6E6-46A2-8F0D-A0C65A4D5D90}" type="pres">
      <dgm:prSet presAssocID="{5B690784-79BF-4306-92E7-3282CD5794A6}" presName="image" presStyleLbl="fgImgPlace1" presStyleIdx="2" presStyleCnt="3" custScaleX="142598" custScaleY="11057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79EE49D-B95A-4054-88C9-E5C4D03EDF01}" type="pres">
      <dgm:prSet presAssocID="{5B690784-79BF-4306-92E7-3282CD5794A6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840647-4FDC-4062-AF67-77DA72197B5A}" type="pres">
      <dgm:prSet presAssocID="{5B690784-79BF-4306-92E7-3282CD5794A6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9E17CC6-8CB9-4464-BD43-2ECE5046DAD3}" srcId="{04EF799F-1F17-46A3-B115-14AE3ED33C4E}" destId="{5B690784-79BF-4306-92E7-3282CD5794A6}" srcOrd="2" destOrd="0" parTransId="{76928DC3-8E9F-410A-8E57-457D3C020E6C}" sibTransId="{15157A12-4874-4504-A513-419C449F656E}"/>
    <dgm:cxn modelId="{EB288B26-F70F-4772-A34A-1CB00C5A471D}" type="presOf" srcId="{86E896F4-66DF-4CF4-A535-2DAD72DD0D5C}" destId="{E6AB98E9-F5A6-402E-AE2B-7BE2A73CA920}" srcOrd="0" destOrd="0" presId="urn:microsoft.com/office/officeart/2005/8/layout/hList2"/>
    <dgm:cxn modelId="{68C4F733-94D1-4F0E-A87C-118F1D98DCAA}" srcId="{04EF799F-1F17-46A3-B115-14AE3ED33C4E}" destId="{3339A21B-F645-4315-824A-7C109440A751}" srcOrd="1" destOrd="0" parTransId="{E439C7CB-6996-4C4B-B8C6-532A55E29C88}" sibTransId="{C8F8B1DC-00B1-43C9-B0C4-6C17041B5B3E}"/>
    <dgm:cxn modelId="{3D02BDB2-01BB-4672-9FB8-D1D920A17C1E}" srcId="{86E896F4-66DF-4CF4-A535-2DAD72DD0D5C}" destId="{21C2CD51-41E6-4D1D-B015-8D2D924E3759}" srcOrd="2" destOrd="0" parTransId="{4D9F6993-092E-4C55-85EB-1A53EFDF4B32}" sibTransId="{F5A3AF56-0DE9-4E58-9F7B-70615BE8A469}"/>
    <dgm:cxn modelId="{DCBEF5D5-46DD-4EC3-B6FA-DF1A4EDF3D2F}" srcId="{5B690784-79BF-4306-92E7-3282CD5794A6}" destId="{5D41E4C9-62BC-41CB-AA20-CD5CF1C1C361}" srcOrd="1" destOrd="0" parTransId="{2711AD01-FE13-45C5-A181-C1573D7BC5AD}" sibTransId="{B48B5EA3-CDB3-4026-841A-68940D72B8A5}"/>
    <dgm:cxn modelId="{4EBC425D-9D95-49F6-827C-D109B2EFD044}" srcId="{86E896F4-66DF-4CF4-A535-2DAD72DD0D5C}" destId="{26DFFD4A-2F8D-4EDC-9321-E7565484C616}" srcOrd="1" destOrd="0" parTransId="{A9CFF557-CD73-4B9D-A718-6171DC55A961}" sibTransId="{4553FDE7-E284-4523-A3D8-571E7B951199}"/>
    <dgm:cxn modelId="{E2B20B63-9ADA-4852-BD91-5EAB958883AA}" srcId="{5B690784-79BF-4306-92E7-3282CD5794A6}" destId="{052CCC63-744A-4F64-A221-5C79F50C1FEF}" srcOrd="0" destOrd="0" parTransId="{346D094B-6740-4F6F-A0AE-7EE2DA4406C5}" sibTransId="{3CD3FB0E-868C-4824-A03F-6C6B4752AA48}"/>
    <dgm:cxn modelId="{9B39E4DC-FA22-4141-A027-F07F17C956B4}" type="presOf" srcId="{C7466077-B70E-41ED-BA8A-CD76570BFDAE}" destId="{AF4860FD-9985-4FC5-B2B3-11F0D4A63360}" srcOrd="0" destOrd="0" presId="urn:microsoft.com/office/officeart/2005/8/layout/hList2"/>
    <dgm:cxn modelId="{783A707C-6005-4B81-ACE8-B092DB4B0177}" type="presOf" srcId="{26DFFD4A-2F8D-4EDC-9321-E7565484C616}" destId="{844407E7-78E2-42E0-B76D-4F560A019543}" srcOrd="0" destOrd="1" presId="urn:microsoft.com/office/officeart/2005/8/layout/hList2"/>
    <dgm:cxn modelId="{23F86232-2586-4208-BED8-D1265B2E0669}" srcId="{04EF799F-1F17-46A3-B115-14AE3ED33C4E}" destId="{86E896F4-66DF-4CF4-A535-2DAD72DD0D5C}" srcOrd="0" destOrd="0" parTransId="{F49E8095-CB47-45CE-8E50-5791A4C84403}" sibTransId="{541330EC-46E8-43C3-93FD-C90F80986C9F}"/>
    <dgm:cxn modelId="{721862EB-1DD0-45AA-8E43-5D1701573F36}" type="presOf" srcId="{052CCC63-744A-4F64-A221-5C79F50C1FEF}" destId="{A79EE49D-B95A-4054-88C9-E5C4D03EDF01}" srcOrd="0" destOrd="0" presId="urn:microsoft.com/office/officeart/2005/8/layout/hList2"/>
    <dgm:cxn modelId="{5E5DA8AC-722D-4800-A45C-F6DE34128B80}" type="presOf" srcId="{3339A21B-F645-4315-824A-7C109440A751}" destId="{204C754A-8A6D-4FB4-8392-DF0FF2A4C31A}" srcOrd="0" destOrd="0" presId="urn:microsoft.com/office/officeart/2005/8/layout/hList2"/>
    <dgm:cxn modelId="{ABD2D5C7-6D46-4F5E-9590-4F3B333614EA}" srcId="{86E896F4-66DF-4CF4-A535-2DAD72DD0D5C}" destId="{217844DE-58EC-4375-816A-A21002792D17}" srcOrd="0" destOrd="0" parTransId="{A12ADC0F-4C81-4727-B19F-A2878ACFC259}" sibTransId="{792520A0-A9D1-4FB6-9658-13384D199FE8}"/>
    <dgm:cxn modelId="{510ECE1F-0222-4175-A35B-9475425498D8}" type="presOf" srcId="{21C2CD51-41E6-4D1D-B015-8D2D924E3759}" destId="{844407E7-78E2-42E0-B76D-4F560A019543}" srcOrd="0" destOrd="2" presId="urn:microsoft.com/office/officeart/2005/8/layout/hList2"/>
    <dgm:cxn modelId="{1B6E4461-7324-48D5-B97C-07229BE7A464}" type="presOf" srcId="{5D41E4C9-62BC-41CB-AA20-CD5CF1C1C361}" destId="{A79EE49D-B95A-4054-88C9-E5C4D03EDF01}" srcOrd="0" destOrd="1" presId="urn:microsoft.com/office/officeart/2005/8/layout/hList2"/>
    <dgm:cxn modelId="{2C16B54C-63BE-4C82-A6B1-6F19E8CEA8DE}" type="presOf" srcId="{04EF799F-1F17-46A3-B115-14AE3ED33C4E}" destId="{2C8928DF-7F31-4791-B169-078B0C6299A7}" srcOrd="0" destOrd="0" presId="urn:microsoft.com/office/officeart/2005/8/layout/hList2"/>
    <dgm:cxn modelId="{35054AA1-674B-44AD-AA21-33FEF41A901A}" type="presOf" srcId="{217844DE-58EC-4375-816A-A21002792D17}" destId="{844407E7-78E2-42E0-B76D-4F560A019543}" srcOrd="0" destOrd="0" presId="urn:microsoft.com/office/officeart/2005/8/layout/hList2"/>
    <dgm:cxn modelId="{DA5C74FA-CFCD-402D-A281-F85BBDBEBD0C}" srcId="{3339A21B-F645-4315-824A-7C109440A751}" destId="{C7466077-B70E-41ED-BA8A-CD76570BFDAE}" srcOrd="0" destOrd="0" parTransId="{B1CCEF4A-4C2B-4B54-8A80-D0C838D8F730}" sibTransId="{4380EBD4-84BC-4964-9175-FA4A8D5B443C}"/>
    <dgm:cxn modelId="{7364EAF9-8275-409B-8A8D-7886774D0D39}" type="presOf" srcId="{5B690784-79BF-4306-92E7-3282CD5794A6}" destId="{6A840647-4FDC-4062-AF67-77DA72197B5A}" srcOrd="0" destOrd="0" presId="urn:microsoft.com/office/officeart/2005/8/layout/hList2"/>
    <dgm:cxn modelId="{5CEE93FD-8CC7-4F09-BE90-E845E73B5705}" type="presParOf" srcId="{2C8928DF-7F31-4791-B169-078B0C6299A7}" destId="{18FC8F00-4929-4AD3-B08E-DE51ACD58648}" srcOrd="0" destOrd="0" presId="urn:microsoft.com/office/officeart/2005/8/layout/hList2"/>
    <dgm:cxn modelId="{624847B6-6FE7-48E0-825C-FB802588F29C}" type="presParOf" srcId="{18FC8F00-4929-4AD3-B08E-DE51ACD58648}" destId="{DE90482C-2402-4DF4-ADCA-AC851D445CB9}" srcOrd="0" destOrd="0" presId="urn:microsoft.com/office/officeart/2005/8/layout/hList2"/>
    <dgm:cxn modelId="{1768A6F0-63BC-4BCB-8411-FD15CA22587A}" type="presParOf" srcId="{18FC8F00-4929-4AD3-B08E-DE51ACD58648}" destId="{844407E7-78E2-42E0-B76D-4F560A019543}" srcOrd="1" destOrd="0" presId="urn:microsoft.com/office/officeart/2005/8/layout/hList2"/>
    <dgm:cxn modelId="{0426F7B8-4C57-40FE-9BE8-CB2B2CDBBF95}" type="presParOf" srcId="{18FC8F00-4929-4AD3-B08E-DE51ACD58648}" destId="{E6AB98E9-F5A6-402E-AE2B-7BE2A73CA920}" srcOrd="2" destOrd="0" presId="urn:microsoft.com/office/officeart/2005/8/layout/hList2"/>
    <dgm:cxn modelId="{6D8D3FD1-E283-4635-82E8-1F554CEFB8EF}" type="presParOf" srcId="{2C8928DF-7F31-4791-B169-078B0C6299A7}" destId="{986379DD-4B64-42E9-9DE2-A2808AC0BA7D}" srcOrd="1" destOrd="0" presId="urn:microsoft.com/office/officeart/2005/8/layout/hList2"/>
    <dgm:cxn modelId="{771CB40B-299F-441C-895F-2F367041576B}" type="presParOf" srcId="{2C8928DF-7F31-4791-B169-078B0C6299A7}" destId="{E4299634-2C1B-4A0F-9911-80BAF4DB35F2}" srcOrd="2" destOrd="0" presId="urn:microsoft.com/office/officeart/2005/8/layout/hList2"/>
    <dgm:cxn modelId="{62BDC55E-F5A1-4905-9F2D-D837911C6B10}" type="presParOf" srcId="{E4299634-2C1B-4A0F-9911-80BAF4DB35F2}" destId="{D8E16555-D8DB-494F-8877-B6867719EF17}" srcOrd="0" destOrd="0" presId="urn:microsoft.com/office/officeart/2005/8/layout/hList2"/>
    <dgm:cxn modelId="{373EF238-3FD4-4536-BFBB-409C185A4157}" type="presParOf" srcId="{E4299634-2C1B-4A0F-9911-80BAF4DB35F2}" destId="{AF4860FD-9985-4FC5-B2B3-11F0D4A63360}" srcOrd="1" destOrd="0" presId="urn:microsoft.com/office/officeart/2005/8/layout/hList2"/>
    <dgm:cxn modelId="{BA16590C-45E7-4AE4-B576-D501D3AE4AB8}" type="presParOf" srcId="{E4299634-2C1B-4A0F-9911-80BAF4DB35F2}" destId="{204C754A-8A6D-4FB4-8392-DF0FF2A4C31A}" srcOrd="2" destOrd="0" presId="urn:microsoft.com/office/officeart/2005/8/layout/hList2"/>
    <dgm:cxn modelId="{FB8F6BEB-09E6-48F6-8B6E-017C3FC53D44}" type="presParOf" srcId="{2C8928DF-7F31-4791-B169-078B0C6299A7}" destId="{6B95D7DF-293D-4B1A-9E8D-E94C8E4A8A4B}" srcOrd="3" destOrd="0" presId="urn:microsoft.com/office/officeart/2005/8/layout/hList2"/>
    <dgm:cxn modelId="{80348011-D430-46F1-8195-E9861B0319B4}" type="presParOf" srcId="{2C8928DF-7F31-4791-B169-078B0C6299A7}" destId="{773C8A7E-388E-4896-8B69-84EDB1577240}" srcOrd="4" destOrd="0" presId="urn:microsoft.com/office/officeart/2005/8/layout/hList2"/>
    <dgm:cxn modelId="{05CDD607-A52A-4422-BA46-7BB8CFD8AA17}" type="presParOf" srcId="{773C8A7E-388E-4896-8B69-84EDB1577240}" destId="{99701EEC-F6E6-46A2-8F0D-A0C65A4D5D90}" srcOrd="0" destOrd="0" presId="urn:microsoft.com/office/officeart/2005/8/layout/hList2"/>
    <dgm:cxn modelId="{72C086E7-3FF3-4DA7-BEBA-296951CB65FA}" type="presParOf" srcId="{773C8A7E-388E-4896-8B69-84EDB1577240}" destId="{A79EE49D-B95A-4054-88C9-E5C4D03EDF01}" srcOrd="1" destOrd="0" presId="urn:microsoft.com/office/officeart/2005/8/layout/hList2"/>
    <dgm:cxn modelId="{B65924BA-BF50-4DF5-B011-55000685183F}" type="presParOf" srcId="{773C8A7E-388E-4896-8B69-84EDB1577240}" destId="{6A840647-4FDC-4062-AF67-77DA72197B5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9CD36B-70A5-4432-A194-727BC6CFACA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74FEFDC-56AD-41F7-8EEA-4CDDA7C66698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4082A16A-5CD3-46A2-BBA2-EA6A11C47C34}" type="parTrans" cxnId="{B7ACB3AA-C8E5-40CD-B9AD-450C5C75B0A6}">
      <dgm:prSet/>
      <dgm:spPr/>
      <dgm:t>
        <a:bodyPr/>
        <a:lstStyle/>
        <a:p>
          <a:endParaRPr lang="es-EC"/>
        </a:p>
      </dgm:t>
    </dgm:pt>
    <dgm:pt modelId="{47F925BE-2BB4-4617-A175-96657CA08ECF}" type="sibTrans" cxnId="{B7ACB3AA-C8E5-40CD-B9AD-450C5C75B0A6}">
      <dgm:prSet/>
      <dgm:spPr/>
      <dgm:t>
        <a:bodyPr/>
        <a:lstStyle/>
        <a:p>
          <a:endParaRPr lang="es-EC"/>
        </a:p>
      </dgm:t>
    </dgm:pt>
    <dgm:pt modelId="{A0F4D3D2-BBC0-42D3-92B7-A53C0F499EDB}">
      <dgm:prSet phldrT="[Texto]"/>
      <dgm:spPr/>
      <dgm:t>
        <a:bodyPr/>
        <a:lstStyle/>
        <a:p>
          <a:r>
            <a:rPr lang="es-EC" dirty="0" smtClean="0"/>
            <a:t>Una fotografía ampliada de un gráfico de que se pegan sobre la madera. </a:t>
          </a:r>
          <a:r>
            <a:rPr lang="es-EC" b="1" dirty="0" smtClean="0"/>
            <a:t>	</a:t>
          </a:r>
          <a:endParaRPr lang="es-EC" dirty="0"/>
        </a:p>
      </dgm:t>
    </dgm:pt>
    <dgm:pt modelId="{E2A657B0-9733-4650-9441-07D6409D219D}" type="parTrans" cxnId="{30D65AFA-D080-4AE1-80EA-D3760C0A8E2F}">
      <dgm:prSet/>
      <dgm:spPr/>
      <dgm:t>
        <a:bodyPr/>
        <a:lstStyle/>
        <a:p>
          <a:endParaRPr lang="es-EC"/>
        </a:p>
      </dgm:t>
    </dgm:pt>
    <dgm:pt modelId="{890F8CB2-8B9E-4C3A-AFB0-468C716C1544}" type="sibTrans" cxnId="{30D65AFA-D080-4AE1-80EA-D3760C0A8E2F}">
      <dgm:prSet/>
      <dgm:spPr/>
      <dgm:t>
        <a:bodyPr/>
        <a:lstStyle/>
        <a:p>
          <a:endParaRPr lang="es-EC"/>
        </a:p>
      </dgm:t>
    </dgm:pt>
    <dgm:pt modelId="{DD034DAE-A3A7-45D8-9F5F-CB844ED0A278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DE168A3C-6592-4C21-961E-16F5BAAB8EAB}" type="parTrans" cxnId="{24F84C61-8419-448D-BE37-76175901BD4B}">
      <dgm:prSet/>
      <dgm:spPr/>
      <dgm:t>
        <a:bodyPr/>
        <a:lstStyle/>
        <a:p>
          <a:endParaRPr lang="es-EC"/>
        </a:p>
      </dgm:t>
    </dgm:pt>
    <dgm:pt modelId="{EFFBFDE5-D915-4E0D-AF1A-92AAD1531C82}" type="sibTrans" cxnId="{24F84C61-8419-448D-BE37-76175901BD4B}">
      <dgm:prSet/>
      <dgm:spPr/>
      <dgm:t>
        <a:bodyPr/>
        <a:lstStyle/>
        <a:p>
          <a:endParaRPr lang="es-EC"/>
        </a:p>
      </dgm:t>
    </dgm:pt>
    <dgm:pt modelId="{3C267F85-5558-4043-A75A-1AEB03311688}">
      <dgm:prSet phldrT="[Texto]"/>
      <dgm:spPr/>
      <dgm:t>
        <a:bodyPr/>
        <a:lstStyle/>
        <a:p>
          <a:endParaRPr lang="es-EC" dirty="0"/>
        </a:p>
      </dgm:t>
    </dgm:pt>
    <dgm:pt modelId="{4827CCF3-E27C-43D2-856F-93828160F22B}" type="parTrans" cxnId="{1DE6C361-4D53-476D-A239-C28965DC509C}">
      <dgm:prSet/>
      <dgm:spPr/>
      <dgm:t>
        <a:bodyPr/>
        <a:lstStyle/>
        <a:p>
          <a:endParaRPr lang="es-EC"/>
        </a:p>
      </dgm:t>
    </dgm:pt>
    <dgm:pt modelId="{34DAB7C8-E5DD-482D-A9CC-3406A3EE00AE}" type="sibTrans" cxnId="{1DE6C361-4D53-476D-A239-C28965DC509C}">
      <dgm:prSet/>
      <dgm:spPr/>
      <dgm:t>
        <a:bodyPr/>
        <a:lstStyle/>
        <a:p>
          <a:endParaRPr lang="es-EC"/>
        </a:p>
      </dgm:t>
    </dgm:pt>
    <dgm:pt modelId="{FB2B4D91-AAA8-4D7B-8098-5B14027FA48F}">
      <dgm:prSet phldrT="[Texto]"/>
      <dgm:spPr/>
      <dgm:t>
        <a:bodyPr/>
        <a:lstStyle/>
        <a:p>
          <a:r>
            <a:rPr lang="es-EC" dirty="0" smtClean="0"/>
            <a:t>El proceso de pegado del perfil de madera  a su respectiva plancha se realiza de manera manual como se indica en la figura </a:t>
          </a:r>
          <a:endParaRPr lang="es-EC" dirty="0"/>
        </a:p>
      </dgm:t>
    </dgm:pt>
    <dgm:pt modelId="{B74567BD-88DD-4D1D-AD1A-BC6FE20A1B9C}" type="parTrans" cxnId="{BDA63D94-00B6-48A2-A144-F6B6239B0DA2}">
      <dgm:prSet/>
      <dgm:spPr/>
      <dgm:t>
        <a:bodyPr/>
        <a:lstStyle/>
        <a:p>
          <a:endParaRPr lang="es-EC"/>
        </a:p>
      </dgm:t>
    </dgm:pt>
    <dgm:pt modelId="{475037DC-9BEC-49DE-8E6E-A9E553F6535F}" type="sibTrans" cxnId="{BDA63D94-00B6-48A2-A144-F6B6239B0DA2}">
      <dgm:prSet/>
      <dgm:spPr/>
      <dgm:t>
        <a:bodyPr/>
        <a:lstStyle/>
        <a:p>
          <a:endParaRPr lang="es-EC"/>
        </a:p>
      </dgm:t>
    </dgm:pt>
    <dgm:pt modelId="{0DC63AB2-FFF1-4FBD-A8A9-473D55E6B457}">
      <dgm:prSet phldrT="[Texto]"/>
      <dgm:spPr/>
      <dgm:t>
        <a:bodyPr/>
        <a:lstStyle/>
        <a:p>
          <a:r>
            <a:rPr lang="es-EC" dirty="0" smtClean="0"/>
            <a:t>La caladora realiza el proceso de corte del marco del rompecabezas siendo cada rompecabezas único. </a:t>
          </a:r>
          <a:endParaRPr lang="es-EC" dirty="0"/>
        </a:p>
      </dgm:t>
    </dgm:pt>
    <dgm:pt modelId="{06203594-267F-4863-829F-0876A1DBB112}" type="sibTrans" cxnId="{B6E5B933-7CDC-4D6A-8EE7-922994B18192}">
      <dgm:prSet/>
      <dgm:spPr/>
      <dgm:t>
        <a:bodyPr/>
        <a:lstStyle/>
        <a:p>
          <a:endParaRPr lang="es-EC"/>
        </a:p>
      </dgm:t>
    </dgm:pt>
    <dgm:pt modelId="{84F36AB6-F53C-4E6C-AB8B-21536EDBA4E5}" type="parTrans" cxnId="{B6E5B933-7CDC-4D6A-8EE7-922994B18192}">
      <dgm:prSet/>
      <dgm:spPr/>
      <dgm:t>
        <a:bodyPr/>
        <a:lstStyle/>
        <a:p>
          <a:endParaRPr lang="es-EC"/>
        </a:p>
      </dgm:t>
    </dgm:pt>
    <dgm:pt modelId="{DC25DDFC-9DD2-4A5B-8468-DB7CAD820AB5}" type="pres">
      <dgm:prSet presAssocID="{209CD36B-70A5-4432-A194-727BC6CFACA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5E95035-6B37-4D85-9BA3-30CC568481BA}" type="pres">
      <dgm:prSet presAssocID="{F74FEFDC-56AD-41F7-8EEA-4CDDA7C66698}" presName="composite" presStyleCnt="0"/>
      <dgm:spPr/>
    </dgm:pt>
    <dgm:pt modelId="{B4F9BE0A-FD6A-42A8-BB1A-0072EF254AC9}" type="pres">
      <dgm:prSet presAssocID="{F74FEFDC-56AD-41F7-8EEA-4CDDA7C6669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767AA9-4828-480D-A32F-361F627AAE1A}" type="pres">
      <dgm:prSet presAssocID="{F74FEFDC-56AD-41F7-8EEA-4CDDA7C6669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F90FF1-AFC8-4674-BBE1-F1986CD9532E}" type="pres">
      <dgm:prSet presAssocID="{47F925BE-2BB4-4617-A175-96657CA08ECF}" presName="sp" presStyleCnt="0"/>
      <dgm:spPr/>
    </dgm:pt>
    <dgm:pt modelId="{0D1CD09B-B37A-466D-B0F8-E5EF2CAE1DA0}" type="pres">
      <dgm:prSet presAssocID="{DD034DAE-A3A7-45D8-9F5F-CB844ED0A278}" presName="composite" presStyleCnt="0"/>
      <dgm:spPr/>
    </dgm:pt>
    <dgm:pt modelId="{67C2C649-1A63-4FEB-BA44-E7F94A6B6979}" type="pres">
      <dgm:prSet presAssocID="{DD034DAE-A3A7-45D8-9F5F-CB844ED0A27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8FBEFB-18C7-4E0F-9158-13995943208F}" type="pres">
      <dgm:prSet presAssocID="{DD034DAE-A3A7-45D8-9F5F-CB844ED0A27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E7E325-6639-40F3-8811-DAC346F835D9}" type="pres">
      <dgm:prSet presAssocID="{EFFBFDE5-D915-4E0D-AF1A-92AAD1531C82}" presName="sp" presStyleCnt="0"/>
      <dgm:spPr/>
    </dgm:pt>
    <dgm:pt modelId="{1A9C1C6A-BA86-41C7-AA8E-391CE281EA94}" type="pres">
      <dgm:prSet presAssocID="{3C267F85-5558-4043-A75A-1AEB03311688}" presName="composite" presStyleCnt="0"/>
      <dgm:spPr/>
    </dgm:pt>
    <dgm:pt modelId="{BC115EFA-325E-42C7-9B36-CA0063CD8EFF}" type="pres">
      <dgm:prSet presAssocID="{3C267F85-5558-4043-A75A-1AEB0331168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5EDD49-B800-4776-9407-9E75B9C73BD9}" type="pres">
      <dgm:prSet presAssocID="{3C267F85-5558-4043-A75A-1AEB0331168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88C023E-1C60-4BC5-B845-2C46BEE568B0}" type="presOf" srcId="{F74FEFDC-56AD-41F7-8EEA-4CDDA7C66698}" destId="{B4F9BE0A-FD6A-42A8-BB1A-0072EF254AC9}" srcOrd="0" destOrd="0" presId="urn:microsoft.com/office/officeart/2005/8/layout/chevron2"/>
    <dgm:cxn modelId="{BDA63D94-00B6-48A2-A144-F6B6239B0DA2}" srcId="{3C267F85-5558-4043-A75A-1AEB03311688}" destId="{FB2B4D91-AAA8-4D7B-8098-5B14027FA48F}" srcOrd="0" destOrd="0" parTransId="{B74567BD-88DD-4D1D-AD1A-BC6FE20A1B9C}" sibTransId="{475037DC-9BEC-49DE-8E6E-A9E553F6535F}"/>
    <dgm:cxn modelId="{1E5580D0-FD28-425D-ABA8-8AE7A5344AA7}" type="presOf" srcId="{0DC63AB2-FFF1-4FBD-A8A9-473D55E6B457}" destId="{0E8FBEFB-18C7-4E0F-9158-13995943208F}" srcOrd="0" destOrd="0" presId="urn:microsoft.com/office/officeart/2005/8/layout/chevron2"/>
    <dgm:cxn modelId="{3742D34E-6300-4213-A4C2-6FB9CE40C504}" type="presOf" srcId="{A0F4D3D2-BBC0-42D3-92B7-A53C0F499EDB}" destId="{4A767AA9-4828-480D-A32F-361F627AAE1A}" srcOrd="0" destOrd="0" presId="urn:microsoft.com/office/officeart/2005/8/layout/chevron2"/>
    <dgm:cxn modelId="{5CC92430-8CB7-4C4B-A5C1-A365877B0599}" type="presOf" srcId="{209CD36B-70A5-4432-A194-727BC6CFACAE}" destId="{DC25DDFC-9DD2-4A5B-8468-DB7CAD820AB5}" srcOrd="0" destOrd="0" presId="urn:microsoft.com/office/officeart/2005/8/layout/chevron2"/>
    <dgm:cxn modelId="{24F84C61-8419-448D-BE37-76175901BD4B}" srcId="{209CD36B-70A5-4432-A194-727BC6CFACAE}" destId="{DD034DAE-A3A7-45D8-9F5F-CB844ED0A278}" srcOrd="1" destOrd="0" parTransId="{DE168A3C-6592-4C21-961E-16F5BAAB8EAB}" sibTransId="{EFFBFDE5-D915-4E0D-AF1A-92AAD1531C82}"/>
    <dgm:cxn modelId="{82A984C3-583A-488C-B6CC-0A1FF3279D48}" type="presOf" srcId="{3C267F85-5558-4043-A75A-1AEB03311688}" destId="{BC115EFA-325E-42C7-9B36-CA0063CD8EFF}" srcOrd="0" destOrd="0" presId="urn:microsoft.com/office/officeart/2005/8/layout/chevron2"/>
    <dgm:cxn modelId="{B6E5B933-7CDC-4D6A-8EE7-922994B18192}" srcId="{DD034DAE-A3A7-45D8-9F5F-CB844ED0A278}" destId="{0DC63AB2-FFF1-4FBD-A8A9-473D55E6B457}" srcOrd="0" destOrd="0" parTransId="{84F36AB6-F53C-4E6C-AB8B-21536EDBA4E5}" sibTransId="{06203594-267F-4863-829F-0876A1DBB112}"/>
    <dgm:cxn modelId="{1DE6C361-4D53-476D-A239-C28965DC509C}" srcId="{209CD36B-70A5-4432-A194-727BC6CFACAE}" destId="{3C267F85-5558-4043-A75A-1AEB03311688}" srcOrd="2" destOrd="0" parTransId="{4827CCF3-E27C-43D2-856F-93828160F22B}" sibTransId="{34DAB7C8-E5DD-482D-A9CC-3406A3EE00AE}"/>
    <dgm:cxn modelId="{30D65AFA-D080-4AE1-80EA-D3760C0A8E2F}" srcId="{F74FEFDC-56AD-41F7-8EEA-4CDDA7C66698}" destId="{A0F4D3D2-BBC0-42D3-92B7-A53C0F499EDB}" srcOrd="0" destOrd="0" parTransId="{E2A657B0-9733-4650-9441-07D6409D219D}" sibTransId="{890F8CB2-8B9E-4C3A-AFB0-468C716C1544}"/>
    <dgm:cxn modelId="{66CDDCA3-231F-469E-8035-18FB89A1A4EC}" type="presOf" srcId="{FB2B4D91-AAA8-4D7B-8098-5B14027FA48F}" destId="{355EDD49-B800-4776-9407-9E75B9C73BD9}" srcOrd="0" destOrd="0" presId="urn:microsoft.com/office/officeart/2005/8/layout/chevron2"/>
    <dgm:cxn modelId="{B7ACB3AA-C8E5-40CD-B9AD-450C5C75B0A6}" srcId="{209CD36B-70A5-4432-A194-727BC6CFACAE}" destId="{F74FEFDC-56AD-41F7-8EEA-4CDDA7C66698}" srcOrd="0" destOrd="0" parTransId="{4082A16A-5CD3-46A2-BBA2-EA6A11C47C34}" sibTransId="{47F925BE-2BB4-4617-A175-96657CA08ECF}"/>
    <dgm:cxn modelId="{7B8D478C-3B2D-4366-9074-1C0E8B4305DD}" type="presOf" srcId="{DD034DAE-A3A7-45D8-9F5F-CB844ED0A278}" destId="{67C2C649-1A63-4FEB-BA44-E7F94A6B6979}" srcOrd="0" destOrd="0" presId="urn:microsoft.com/office/officeart/2005/8/layout/chevron2"/>
    <dgm:cxn modelId="{2F98EF91-5D32-4BDD-A9B9-87988F7BB418}" type="presParOf" srcId="{DC25DDFC-9DD2-4A5B-8468-DB7CAD820AB5}" destId="{45E95035-6B37-4D85-9BA3-30CC568481BA}" srcOrd="0" destOrd="0" presId="urn:microsoft.com/office/officeart/2005/8/layout/chevron2"/>
    <dgm:cxn modelId="{F0F8905E-E381-42AF-B9D7-EFC103DC7DAF}" type="presParOf" srcId="{45E95035-6B37-4D85-9BA3-30CC568481BA}" destId="{B4F9BE0A-FD6A-42A8-BB1A-0072EF254AC9}" srcOrd="0" destOrd="0" presId="urn:microsoft.com/office/officeart/2005/8/layout/chevron2"/>
    <dgm:cxn modelId="{F46991CB-9680-45F2-93C3-C6E22B9A8F73}" type="presParOf" srcId="{45E95035-6B37-4D85-9BA3-30CC568481BA}" destId="{4A767AA9-4828-480D-A32F-361F627AAE1A}" srcOrd="1" destOrd="0" presId="urn:microsoft.com/office/officeart/2005/8/layout/chevron2"/>
    <dgm:cxn modelId="{45539030-38BB-47D1-AA31-3F3CC2A1D66E}" type="presParOf" srcId="{DC25DDFC-9DD2-4A5B-8468-DB7CAD820AB5}" destId="{F3F90FF1-AFC8-4674-BBE1-F1986CD9532E}" srcOrd="1" destOrd="0" presId="urn:microsoft.com/office/officeart/2005/8/layout/chevron2"/>
    <dgm:cxn modelId="{D2CCB6A5-7CE0-4EAB-B04E-A3D873DEED75}" type="presParOf" srcId="{DC25DDFC-9DD2-4A5B-8468-DB7CAD820AB5}" destId="{0D1CD09B-B37A-466D-B0F8-E5EF2CAE1DA0}" srcOrd="2" destOrd="0" presId="urn:microsoft.com/office/officeart/2005/8/layout/chevron2"/>
    <dgm:cxn modelId="{F82F7B7C-3E79-4F4D-9C30-B4AA8A13E2C6}" type="presParOf" srcId="{0D1CD09B-B37A-466D-B0F8-E5EF2CAE1DA0}" destId="{67C2C649-1A63-4FEB-BA44-E7F94A6B6979}" srcOrd="0" destOrd="0" presId="urn:microsoft.com/office/officeart/2005/8/layout/chevron2"/>
    <dgm:cxn modelId="{A00FEB25-37D8-420A-9961-55FB13710389}" type="presParOf" srcId="{0D1CD09B-B37A-466D-B0F8-E5EF2CAE1DA0}" destId="{0E8FBEFB-18C7-4E0F-9158-13995943208F}" srcOrd="1" destOrd="0" presId="urn:microsoft.com/office/officeart/2005/8/layout/chevron2"/>
    <dgm:cxn modelId="{CBD25E2F-C759-4717-995C-B7DC72362D84}" type="presParOf" srcId="{DC25DDFC-9DD2-4A5B-8468-DB7CAD820AB5}" destId="{94E7E325-6639-40F3-8811-DAC346F835D9}" srcOrd="3" destOrd="0" presId="urn:microsoft.com/office/officeart/2005/8/layout/chevron2"/>
    <dgm:cxn modelId="{B57765BC-572E-4230-820C-98561424352B}" type="presParOf" srcId="{DC25DDFC-9DD2-4A5B-8468-DB7CAD820AB5}" destId="{1A9C1C6A-BA86-41C7-AA8E-391CE281EA94}" srcOrd="4" destOrd="0" presId="urn:microsoft.com/office/officeart/2005/8/layout/chevron2"/>
    <dgm:cxn modelId="{C5AFABC8-8EDE-4DB0-91A3-77361482322F}" type="presParOf" srcId="{1A9C1C6A-BA86-41C7-AA8E-391CE281EA94}" destId="{BC115EFA-325E-42C7-9B36-CA0063CD8EFF}" srcOrd="0" destOrd="0" presId="urn:microsoft.com/office/officeart/2005/8/layout/chevron2"/>
    <dgm:cxn modelId="{539F5CAB-2750-47D3-BEAC-286248D69C28}" type="presParOf" srcId="{1A9C1C6A-BA86-41C7-AA8E-391CE281EA94}" destId="{355EDD49-B800-4776-9407-9E75B9C73BD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8427B6-B7FE-4277-A0E2-F19A1929FA9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A27FBD1-0C2E-496D-BD1F-9C61708FD188}">
      <dgm:prSet phldrT="[Texto]"/>
      <dgm:spPr/>
      <dgm:t>
        <a:bodyPr/>
        <a:lstStyle/>
        <a:p>
          <a:r>
            <a:rPr lang="es-EC" dirty="0" smtClean="0"/>
            <a:t>Proceso de Troquelado</a:t>
          </a:r>
          <a:endParaRPr lang="es-EC" dirty="0"/>
        </a:p>
      </dgm:t>
    </dgm:pt>
    <dgm:pt modelId="{048D29A5-8094-43F6-B9B5-0F6E4DBDA795}" type="parTrans" cxnId="{6DD22FC4-0E2D-41C3-89A8-B02F8536E527}">
      <dgm:prSet/>
      <dgm:spPr/>
      <dgm:t>
        <a:bodyPr/>
        <a:lstStyle/>
        <a:p>
          <a:endParaRPr lang="es-EC"/>
        </a:p>
      </dgm:t>
    </dgm:pt>
    <dgm:pt modelId="{8126277D-2DEF-4B01-BCF2-26D701315731}" type="sibTrans" cxnId="{6DD22FC4-0E2D-41C3-89A8-B02F8536E527}">
      <dgm:prSet/>
      <dgm:spPr/>
      <dgm:t>
        <a:bodyPr/>
        <a:lstStyle/>
        <a:p>
          <a:endParaRPr lang="es-EC"/>
        </a:p>
      </dgm:t>
    </dgm:pt>
    <dgm:pt modelId="{89C96A46-23E3-4F00-BB5F-8A308F6AE007}">
      <dgm:prSet phldrT="[Texto]"/>
      <dgm:spPr/>
      <dgm:t>
        <a:bodyPr/>
        <a:lstStyle/>
        <a:p>
          <a:r>
            <a:rPr lang="es-EC" dirty="0" smtClean="0"/>
            <a:t>La alimentación de la madera hacia la prensa hidráulica  es manual.</a:t>
          </a:r>
          <a:endParaRPr lang="es-EC" dirty="0"/>
        </a:p>
      </dgm:t>
    </dgm:pt>
    <dgm:pt modelId="{F9EDAB3F-E90F-4812-9A5B-ACEAD83DC17C}" type="parTrans" cxnId="{96063215-60CA-4974-82BA-0C6F7852719D}">
      <dgm:prSet/>
      <dgm:spPr/>
      <dgm:t>
        <a:bodyPr/>
        <a:lstStyle/>
        <a:p>
          <a:endParaRPr lang="es-EC"/>
        </a:p>
      </dgm:t>
    </dgm:pt>
    <dgm:pt modelId="{60398640-14C3-4F0F-8C28-831654A48575}" type="sibTrans" cxnId="{96063215-60CA-4974-82BA-0C6F7852719D}">
      <dgm:prSet/>
      <dgm:spPr/>
      <dgm:t>
        <a:bodyPr/>
        <a:lstStyle/>
        <a:p>
          <a:endParaRPr lang="es-EC"/>
        </a:p>
      </dgm:t>
    </dgm:pt>
    <dgm:pt modelId="{87F04085-2D9C-400A-9A14-950069409725}">
      <dgm:prSet phldrT="[Texto]"/>
      <dgm:spPr/>
      <dgm:t>
        <a:bodyPr/>
        <a:lstStyle/>
        <a:p>
          <a:r>
            <a:rPr lang="es-EC" dirty="0" smtClean="0"/>
            <a:t>El centrado de la madera para los diferentes tamaños es manual. </a:t>
          </a:r>
          <a:r>
            <a:rPr lang="es-EC" b="1" dirty="0" smtClean="0"/>
            <a:t> </a:t>
          </a:r>
          <a:endParaRPr lang="es-EC" dirty="0"/>
        </a:p>
      </dgm:t>
    </dgm:pt>
    <dgm:pt modelId="{4534B366-26DE-4A98-B1EA-6E0736164516}" type="parTrans" cxnId="{E853D73B-46F1-44EE-A152-80EAFB84484D}">
      <dgm:prSet/>
      <dgm:spPr/>
      <dgm:t>
        <a:bodyPr/>
        <a:lstStyle/>
        <a:p>
          <a:endParaRPr lang="es-EC"/>
        </a:p>
      </dgm:t>
    </dgm:pt>
    <dgm:pt modelId="{8D3A079D-F25C-478E-8878-A2CEB3F0BE57}" type="sibTrans" cxnId="{E853D73B-46F1-44EE-A152-80EAFB84484D}">
      <dgm:prSet/>
      <dgm:spPr/>
      <dgm:t>
        <a:bodyPr/>
        <a:lstStyle/>
        <a:p>
          <a:endParaRPr lang="es-EC"/>
        </a:p>
      </dgm:t>
    </dgm:pt>
    <dgm:pt modelId="{B1F5205E-F3EA-4A45-B14E-BB483AFD5DE4}">
      <dgm:prSet phldrT="[Texto]"/>
      <dgm:spPr/>
      <dgm:t>
        <a:bodyPr/>
        <a:lstStyle/>
        <a:p>
          <a:r>
            <a:rPr lang="es-EC" dirty="0" smtClean="0"/>
            <a:t>Proceso de Engomado</a:t>
          </a:r>
          <a:endParaRPr lang="es-EC" dirty="0"/>
        </a:p>
      </dgm:t>
    </dgm:pt>
    <dgm:pt modelId="{9D12053B-FA36-4621-AB5B-C41E9DC64D5F}" type="parTrans" cxnId="{48477166-AF48-4B99-B742-25948765ABA0}">
      <dgm:prSet/>
      <dgm:spPr/>
      <dgm:t>
        <a:bodyPr/>
        <a:lstStyle/>
        <a:p>
          <a:endParaRPr lang="es-EC"/>
        </a:p>
      </dgm:t>
    </dgm:pt>
    <dgm:pt modelId="{BFD4C88B-EB1D-4CF6-B880-0DB490004772}" type="sibTrans" cxnId="{48477166-AF48-4B99-B742-25948765ABA0}">
      <dgm:prSet/>
      <dgm:spPr/>
      <dgm:t>
        <a:bodyPr/>
        <a:lstStyle/>
        <a:p>
          <a:endParaRPr lang="es-EC"/>
        </a:p>
      </dgm:t>
    </dgm:pt>
    <dgm:pt modelId="{B0A2CF34-6D0F-46AD-9612-32CE352299B4}">
      <dgm:prSet phldrT="[Texto]"/>
      <dgm:spPr/>
      <dgm:t>
        <a:bodyPr/>
        <a:lstStyle/>
        <a:p>
          <a:r>
            <a:rPr lang="es-EC" dirty="0" smtClean="0"/>
            <a:t>El pegado de la madera con su respectivo marco es realizado de manera manual. </a:t>
          </a:r>
          <a:endParaRPr lang="es-EC" dirty="0"/>
        </a:p>
      </dgm:t>
    </dgm:pt>
    <dgm:pt modelId="{189F68E3-6AAE-4B07-82B7-9863F9857B40}" type="parTrans" cxnId="{A787B16C-44D3-4005-B350-5268E30C61C0}">
      <dgm:prSet/>
      <dgm:spPr/>
      <dgm:t>
        <a:bodyPr/>
        <a:lstStyle/>
        <a:p>
          <a:endParaRPr lang="es-EC"/>
        </a:p>
      </dgm:t>
    </dgm:pt>
    <dgm:pt modelId="{E3FFD9FC-A1C6-4C0B-BFF9-3A8BE8C97B5E}" type="sibTrans" cxnId="{A787B16C-44D3-4005-B350-5268E30C61C0}">
      <dgm:prSet/>
      <dgm:spPr/>
      <dgm:t>
        <a:bodyPr/>
        <a:lstStyle/>
        <a:p>
          <a:endParaRPr lang="es-EC"/>
        </a:p>
      </dgm:t>
    </dgm:pt>
    <dgm:pt modelId="{9BE3CA92-0F46-4FD6-859E-4341BDECBB00}">
      <dgm:prSet phldrT="[Texto]"/>
      <dgm:spPr/>
      <dgm:t>
        <a:bodyPr/>
        <a:lstStyle/>
        <a:p>
          <a:r>
            <a:rPr lang="es-EC" dirty="0" smtClean="0"/>
            <a:t>Existe mala calidad de la junta (exceso de goma a en los bordes y dentro de la plancha ya pegada).</a:t>
          </a:r>
          <a:endParaRPr lang="es-EC" dirty="0"/>
        </a:p>
      </dgm:t>
    </dgm:pt>
    <dgm:pt modelId="{783CC658-BB5F-41F4-AB83-3FF2C2283847}" type="parTrans" cxnId="{BB0A1534-C101-49E1-9F7D-2DEA776FE7AA}">
      <dgm:prSet/>
      <dgm:spPr/>
      <dgm:t>
        <a:bodyPr/>
        <a:lstStyle/>
        <a:p>
          <a:endParaRPr lang="es-EC"/>
        </a:p>
      </dgm:t>
    </dgm:pt>
    <dgm:pt modelId="{F1A3572D-7EDD-42BB-8A60-6F766A9F4A87}" type="sibTrans" cxnId="{BB0A1534-C101-49E1-9F7D-2DEA776FE7AA}">
      <dgm:prSet/>
      <dgm:spPr/>
      <dgm:t>
        <a:bodyPr/>
        <a:lstStyle/>
        <a:p>
          <a:endParaRPr lang="es-EC"/>
        </a:p>
      </dgm:t>
    </dgm:pt>
    <dgm:pt modelId="{66861A72-ACFF-4667-94E6-F967B2668BD6}">
      <dgm:prSet phldrT="[Texto]"/>
      <dgm:spPr/>
      <dgm:t>
        <a:bodyPr/>
        <a:lstStyle/>
        <a:p>
          <a:r>
            <a:rPr lang="es-EC" dirty="0" smtClean="0"/>
            <a:t>Elevado tiempo de pegado.</a:t>
          </a:r>
          <a:endParaRPr lang="es-EC" dirty="0"/>
        </a:p>
      </dgm:t>
    </dgm:pt>
    <dgm:pt modelId="{8B23CE1D-7D65-4C3A-A537-5C41C233F0A9}" type="parTrans" cxnId="{B7A4DFEB-4AB9-4AC9-AF99-639B4A56FA43}">
      <dgm:prSet/>
      <dgm:spPr/>
    </dgm:pt>
    <dgm:pt modelId="{9C71F87A-7BA6-4126-B51F-94F2876DC435}" type="sibTrans" cxnId="{B7A4DFEB-4AB9-4AC9-AF99-639B4A56FA43}">
      <dgm:prSet/>
      <dgm:spPr/>
    </dgm:pt>
    <dgm:pt modelId="{DD5EABF6-F392-4E5F-B3C4-FAB46373A363}">
      <dgm:prSet phldrT="[Texto]"/>
      <dgm:spPr/>
      <dgm:t>
        <a:bodyPr/>
        <a:lstStyle/>
        <a:p>
          <a:r>
            <a:rPr lang="es-EC" dirty="0" smtClean="0"/>
            <a:t>Exceso de personas en el proceso (Se podría optimizar el personal en otras aéreas de producción).</a:t>
          </a:r>
          <a:endParaRPr lang="es-EC" dirty="0"/>
        </a:p>
      </dgm:t>
    </dgm:pt>
    <dgm:pt modelId="{7FB9B113-B724-461E-87EF-7621414871C6}" type="parTrans" cxnId="{43592D13-80A3-4CD2-8F85-B568E48EE647}">
      <dgm:prSet/>
      <dgm:spPr/>
    </dgm:pt>
    <dgm:pt modelId="{8B4E69BF-328E-40E8-A5F8-B181EEC516F6}" type="sibTrans" cxnId="{43592D13-80A3-4CD2-8F85-B568E48EE647}">
      <dgm:prSet/>
      <dgm:spPr/>
    </dgm:pt>
    <dgm:pt modelId="{F8830F1B-EAA1-460C-ACF9-38914E77CB66}" type="pres">
      <dgm:prSet presAssocID="{E28427B6-B7FE-4277-A0E2-F19A1929FA9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A61BFE9-F2A2-482C-A756-73E517CF61A2}" type="pres">
      <dgm:prSet presAssocID="{CA27FBD1-0C2E-496D-BD1F-9C61708FD188}" presName="composite" presStyleCnt="0"/>
      <dgm:spPr/>
    </dgm:pt>
    <dgm:pt modelId="{6C47241A-C623-4048-ACD4-863CFDAF4E15}" type="pres">
      <dgm:prSet presAssocID="{CA27FBD1-0C2E-496D-BD1F-9C61708FD18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6D12AF-141D-4857-A040-205EDBCE5B13}" type="pres">
      <dgm:prSet presAssocID="{CA27FBD1-0C2E-496D-BD1F-9C61708FD18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CDFA0B-CEC0-4E6F-92F8-395844321103}" type="pres">
      <dgm:prSet presAssocID="{8126277D-2DEF-4B01-BCF2-26D701315731}" presName="space" presStyleCnt="0"/>
      <dgm:spPr/>
    </dgm:pt>
    <dgm:pt modelId="{6E8C8D16-B615-44AE-8B39-B65E32C5616F}" type="pres">
      <dgm:prSet presAssocID="{B1F5205E-F3EA-4A45-B14E-BB483AFD5DE4}" presName="composite" presStyleCnt="0"/>
      <dgm:spPr/>
    </dgm:pt>
    <dgm:pt modelId="{BD1B6305-AD0C-46B2-9523-E11A023EDF68}" type="pres">
      <dgm:prSet presAssocID="{B1F5205E-F3EA-4A45-B14E-BB483AFD5DE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A3BD78-6218-4B90-A589-044C032E8A39}" type="pres">
      <dgm:prSet presAssocID="{B1F5205E-F3EA-4A45-B14E-BB483AFD5DE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63D46EF-839E-4CA2-97B8-C1A75D6BB784}" type="presOf" srcId="{B0A2CF34-6D0F-46AD-9612-32CE352299B4}" destId="{ABA3BD78-6218-4B90-A589-044C032E8A39}" srcOrd="0" destOrd="0" presId="urn:microsoft.com/office/officeart/2005/8/layout/hList1"/>
    <dgm:cxn modelId="{B94F9A5A-6E41-4906-AC6A-16C059C249D2}" type="presOf" srcId="{9BE3CA92-0F46-4FD6-859E-4341BDECBB00}" destId="{ABA3BD78-6218-4B90-A589-044C032E8A39}" srcOrd="0" destOrd="1" presId="urn:microsoft.com/office/officeart/2005/8/layout/hList1"/>
    <dgm:cxn modelId="{43592D13-80A3-4CD2-8F85-B568E48EE647}" srcId="{B1F5205E-F3EA-4A45-B14E-BB483AFD5DE4}" destId="{DD5EABF6-F392-4E5F-B3C4-FAB46373A363}" srcOrd="3" destOrd="0" parTransId="{7FB9B113-B724-461E-87EF-7621414871C6}" sibTransId="{8B4E69BF-328E-40E8-A5F8-B181EEC516F6}"/>
    <dgm:cxn modelId="{B7A4DFEB-4AB9-4AC9-AF99-639B4A56FA43}" srcId="{B1F5205E-F3EA-4A45-B14E-BB483AFD5DE4}" destId="{66861A72-ACFF-4667-94E6-F967B2668BD6}" srcOrd="2" destOrd="0" parTransId="{8B23CE1D-7D65-4C3A-A537-5C41C233F0A9}" sibTransId="{9C71F87A-7BA6-4126-B51F-94F2876DC435}"/>
    <dgm:cxn modelId="{BB0A1534-C101-49E1-9F7D-2DEA776FE7AA}" srcId="{B1F5205E-F3EA-4A45-B14E-BB483AFD5DE4}" destId="{9BE3CA92-0F46-4FD6-859E-4341BDECBB00}" srcOrd="1" destOrd="0" parTransId="{783CC658-BB5F-41F4-AB83-3FF2C2283847}" sibTransId="{F1A3572D-7EDD-42BB-8A60-6F766A9F4A87}"/>
    <dgm:cxn modelId="{E853D73B-46F1-44EE-A152-80EAFB84484D}" srcId="{CA27FBD1-0C2E-496D-BD1F-9C61708FD188}" destId="{87F04085-2D9C-400A-9A14-950069409725}" srcOrd="1" destOrd="0" parTransId="{4534B366-26DE-4A98-B1EA-6E0736164516}" sibTransId="{8D3A079D-F25C-478E-8878-A2CEB3F0BE57}"/>
    <dgm:cxn modelId="{48477166-AF48-4B99-B742-25948765ABA0}" srcId="{E28427B6-B7FE-4277-A0E2-F19A1929FA9F}" destId="{B1F5205E-F3EA-4A45-B14E-BB483AFD5DE4}" srcOrd="1" destOrd="0" parTransId="{9D12053B-FA36-4621-AB5B-C41E9DC64D5F}" sibTransId="{BFD4C88B-EB1D-4CF6-B880-0DB490004772}"/>
    <dgm:cxn modelId="{24C6553F-3100-46FD-A458-FDAEBE693F3B}" type="presOf" srcId="{CA27FBD1-0C2E-496D-BD1F-9C61708FD188}" destId="{6C47241A-C623-4048-ACD4-863CFDAF4E15}" srcOrd="0" destOrd="0" presId="urn:microsoft.com/office/officeart/2005/8/layout/hList1"/>
    <dgm:cxn modelId="{E2938943-13F2-4BC9-804F-55D5FE734E8C}" type="presOf" srcId="{87F04085-2D9C-400A-9A14-950069409725}" destId="{9C6D12AF-141D-4857-A040-205EDBCE5B13}" srcOrd="0" destOrd="1" presId="urn:microsoft.com/office/officeart/2005/8/layout/hList1"/>
    <dgm:cxn modelId="{F815E988-6EB9-43FB-944B-F5E69F63EF3F}" type="presOf" srcId="{DD5EABF6-F392-4E5F-B3C4-FAB46373A363}" destId="{ABA3BD78-6218-4B90-A589-044C032E8A39}" srcOrd="0" destOrd="3" presId="urn:microsoft.com/office/officeart/2005/8/layout/hList1"/>
    <dgm:cxn modelId="{A787B16C-44D3-4005-B350-5268E30C61C0}" srcId="{B1F5205E-F3EA-4A45-B14E-BB483AFD5DE4}" destId="{B0A2CF34-6D0F-46AD-9612-32CE352299B4}" srcOrd="0" destOrd="0" parTransId="{189F68E3-6AAE-4B07-82B7-9863F9857B40}" sibTransId="{E3FFD9FC-A1C6-4C0B-BFF9-3A8BE8C97B5E}"/>
    <dgm:cxn modelId="{84F82798-E890-470B-A9D0-65BF5E7BB458}" type="presOf" srcId="{B1F5205E-F3EA-4A45-B14E-BB483AFD5DE4}" destId="{BD1B6305-AD0C-46B2-9523-E11A023EDF68}" srcOrd="0" destOrd="0" presId="urn:microsoft.com/office/officeart/2005/8/layout/hList1"/>
    <dgm:cxn modelId="{A04098FE-EA35-4A80-8152-003D43A783C7}" type="presOf" srcId="{E28427B6-B7FE-4277-A0E2-F19A1929FA9F}" destId="{F8830F1B-EAA1-460C-ACF9-38914E77CB66}" srcOrd="0" destOrd="0" presId="urn:microsoft.com/office/officeart/2005/8/layout/hList1"/>
    <dgm:cxn modelId="{6DD22FC4-0E2D-41C3-89A8-B02F8536E527}" srcId="{E28427B6-B7FE-4277-A0E2-F19A1929FA9F}" destId="{CA27FBD1-0C2E-496D-BD1F-9C61708FD188}" srcOrd="0" destOrd="0" parTransId="{048D29A5-8094-43F6-B9B5-0F6E4DBDA795}" sibTransId="{8126277D-2DEF-4B01-BCF2-26D701315731}"/>
    <dgm:cxn modelId="{96063215-60CA-4974-82BA-0C6F7852719D}" srcId="{CA27FBD1-0C2E-496D-BD1F-9C61708FD188}" destId="{89C96A46-23E3-4F00-BB5F-8A308F6AE007}" srcOrd="0" destOrd="0" parTransId="{F9EDAB3F-E90F-4812-9A5B-ACEAD83DC17C}" sibTransId="{60398640-14C3-4F0F-8C28-831654A48575}"/>
    <dgm:cxn modelId="{F0915FA2-820D-4CC6-8C44-CE966A3C7B47}" type="presOf" srcId="{66861A72-ACFF-4667-94E6-F967B2668BD6}" destId="{ABA3BD78-6218-4B90-A589-044C032E8A39}" srcOrd="0" destOrd="2" presId="urn:microsoft.com/office/officeart/2005/8/layout/hList1"/>
    <dgm:cxn modelId="{CA8124F5-CA86-4142-8ED0-8CD68B68B94D}" type="presOf" srcId="{89C96A46-23E3-4F00-BB5F-8A308F6AE007}" destId="{9C6D12AF-141D-4857-A040-205EDBCE5B13}" srcOrd="0" destOrd="0" presId="urn:microsoft.com/office/officeart/2005/8/layout/hList1"/>
    <dgm:cxn modelId="{FFE70DB7-C41D-4FFC-B0E1-90487F5C1A7B}" type="presParOf" srcId="{F8830F1B-EAA1-460C-ACF9-38914E77CB66}" destId="{9A61BFE9-F2A2-482C-A756-73E517CF61A2}" srcOrd="0" destOrd="0" presId="urn:microsoft.com/office/officeart/2005/8/layout/hList1"/>
    <dgm:cxn modelId="{8C3C5BAD-1C5A-48BA-8464-044FDE655C9B}" type="presParOf" srcId="{9A61BFE9-F2A2-482C-A756-73E517CF61A2}" destId="{6C47241A-C623-4048-ACD4-863CFDAF4E15}" srcOrd="0" destOrd="0" presId="urn:microsoft.com/office/officeart/2005/8/layout/hList1"/>
    <dgm:cxn modelId="{08B46268-CB06-4721-9AFE-43286A8ECC30}" type="presParOf" srcId="{9A61BFE9-F2A2-482C-A756-73E517CF61A2}" destId="{9C6D12AF-141D-4857-A040-205EDBCE5B13}" srcOrd="1" destOrd="0" presId="urn:microsoft.com/office/officeart/2005/8/layout/hList1"/>
    <dgm:cxn modelId="{E228913C-9D77-477F-8A52-4664E3E60D81}" type="presParOf" srcId="{F8830F1B-EAA1-460C-ACF9-38914E77CB66}" destId="{5ACDFA0B-CEC0-4E6F-92F8-395844321103}" srcOrd="1" destOrd="0" presId="urn:microsoft.com/office/officeart/2005/8/layout/hList1"/>
    <dgm:cxn modelId="{63E55AD7-25A5-409C-A089-2A9C1185D35A}" type="presParOf" srcId="{F8830F1B-EAA1-460C-ACF9-38914E77CB66}" destId="{6E8C8D16-B615-44AE-8B39-B65E32C5616F}" srcOrd="2" destOrd="0" presId="urn:microsoft.com/office/officeart/2005/8/layout/hList1"/>
    <dgm:cxn modelId="{D795BF07-BF6F-490A-BA19-2B31AFC04714}" type="presParOf" srcId="{6E8C8D16-B615-44AE-8B39-B65E32C5616F}" destId="{BD1B6305-AD0C-46B2-9523-E11A023EDF68}" srcOrd="0" destOrd="0" presId="urn:microsoft.com/office/officeart/2005/8/layout/hList1"/>
    <dgm:cxn modelId="{579DEA13-1996-4C10-8B84-7006397EB82A}" type="presParOf" srcId="{6E8C8D16-B615-44AE-8B39-B65E32C5616F}" destId="{ABA3BD78-6218-4B90-A589-044C032E8A3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AC5407D-8638-486B-A88B-CD16741B46C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2678F23-7BA4-46EA-A17D-6259AFCFC3A4}">
      <dgm:prSet phldrT="[Texto]"/>
      <dgm:spPr/>
      <dgm:t>
        <a:bodyPr/>
        <a:lstStyle/>
        <a:p>
          <a:r>
            <a:rPr lang="es-EC" dirty="0" smtClean="0"/>
            <a:t>Alimentación y centrado</a:t>
          </a:r>
          <a:endParaRPr lang="es-EC" dirty="0"/>
        </a:p>
      </dgm:t>
    </dgm:pt>
    <dgm:pt modelId="{AD295523-447C-45F2-90D0-665D49B21370}" type="parTrans" cxnId="{784DE357-C578-44BB-81EE-4A688F41A482}">
      <dgm:prSet/>
      <dgm:spPr/>
      <dgm:t>
        <a:bodyPr/>
        <a:lstStyle/>
        <a:p>
          <a:endParaRPr lang="es-EC"/>
        </a:p>
      </dgm:t>
    </dgm:pt>
    <dgm:pt modelId="{CDBE125A-FFE5-4D5E-9FFB-C05D2EC16616}" type="sibTrans" cxnId="{784DE357-C578-44BB-81EE-4A688F41A482}">
      <dgm:prSet/>
      <dgm:spPr/>
      <dgm:t>
        <a:bodyPr/>
        <a:lstStyle/>
        <a:p>
          <a:endParaRPr lang="es-EC"/>
        </a:p>
      </dgm:t>
    </dgm:pt>
    <dgm:pt modelId="{7AE020ED-E8A3-4B83-A63C-AE0931BCBAF5}">
      <dgm:prSet phldrT="[Texto]"/>
      <dgm:spPr/>
      <dgm:t>
        <a:bodyPr/>
        <a:lstStyle/>
        <a:p>
          <a:r>
            <a:rPr lang="es-EC" dirty="0" smtClean="0"/>
            <a:t>Mecanismo capaz de ingresar (302x218mm, 330x240mm y 435x300mm), de 3mm de espesor.</a:t>
          </a:r>
          <a:endParaRPr lang="es-EC" dirty="0"/>
        </a:p>
      </dgm:t>
    </dgm:pt>
    <dgm:pt modelId="{0AC61D24-D976-4FC3-85A4-960276C60C14}" type="parTrans" cxnId="{EF32DFBC-68B7-4E74-845F-9AF9BB844D20}">
      <dgm:prSet/>
      <dgm:spPr/>
      <dgm:t>
        <a:bodyPr/>
        <a:lstStyle/>
        <a:p>
          <a:endParaRPr lang="es-EC"/>
        </a:p>
      </dgm:t>
    </dgm:pt>
    <dgm:pt modelId="{FA90AC8D-4FD7-4AB5-9D5D-86B2FC49336E}" type="sibTrans" cxnId="{EF32DFBC-68B7-4E74-845F-9AF9BB844D20}">
      <dgm:prSet/>
      <dgm:spPr/>
      <dgm:t>
        <a:bodyPr/>
        <a:lstStyle/>
        <a:p>
          <a:endParaRPr lang="es-EC"/>
        </a:p>
      </dgm:t>
    </dgm:pt>
    <dgm:pt modelId="{9AFD193D-C87E-4DB7-939B-19CF7E4F33FD}">
      <dgm:prSet phldrT="[Texto]"/>
      <dgm:spPr/>
      <dgm:t>
        <a:bodyPr/>
        <a:lstStyle/>
        <a:p>
          <a:r>
            <a:rPr lang="es-EC" dirty="0" smtClean="0"/>
            <a:t>Estructura de apilación de 100 tablas.</a:t>
          </a:r>
          <a:endParaRPr lang="es-EC" dirty="0"/>
        </a:p>
      </dgm:t>
    </dgm:pt>
    <dgm:pt modelId="{0A9F92A7-81AE-4DCD-8067-52BBC509DB2E}" type="parTrans" cxnId="{63B92153-0B27-4F77-A0C5-8E1B5C19E79A}">
      <dgm:prSet/>
      <dgm:spPr/>
      <dgm:t>
        <a:bodyPr/>
        <a:lstStyle/>
        <a:p>
          <a:endParaRPr lang="es-EC"/>
        </a:p>
      </dgm:t>
    </dgm:pt>
    <dgm:pt modelId="{776996EF-7F32-4FCA-B12A-B1F9D34BA47C}" type="sibTrans" cxnId="{63B92153-0B27-4F77-A0C5-8E1B5C19E79A}">
      <dgm:prSet/>
      <dgm:spPr/>
      <dgm:t>
        <a:bodyPr/>
        <a:lstStyle/>
        <a:p>
          <a:endParaRPr lang="es-EC"/>
        </a:p>
      </dgm:t>
    </dgm:pt>
    <dgm:pt modelId="{1FB7DC48-E02C-4A23-B9A8-6A77FD768DDB}">
      <dgm:prSet phldrT="[Texto]"/>
      <dgm:spPr/>
      <dgm:t>
        <a:bodyPr/>
        <a:lstStyle/>
        <a:p>
          <a:r>
            <a:rPr lang="es-EC" dirty="0" smtClean="0"/>
            <a:t>Máquina de engomado</a:t>
          </a:r>
          <a:endParaRPr lang="es-EC" dirty="0"/>
        </a:p>
      </dgm:t>
    </dgm:pt>
    <dgm:pt modelId="{5F5696A1-8573-4391-851F-77F5EE480E8B}" type="parTrans" cxnId="{65F9DAA6-942A-4EFD-9926-8D1B752BB87C}">
      <dgm:prSet/>
      <dgm:spPr/>
      <dgm:t>
        <a:bodyPr/>
        <a:lstStyle/>
        <a:p>
          <a:endParaRPr lang="es-EC"/>
        </a:p>
      </dgm:t>
    </dgm:pt>
    <dgm:pt modelId="{337C300C-2A82-4DDA-9BD3-AA197BF93A22}" type="sibTrans" cxnId="{65F9DAA6-942A-4EFD-9926-8D1B752BB87C}">
      <dgm:prSet/>
      <dgm:spPr/>
      <dgm:t>
        <a:bodyPr/>
        <a:lstStyle/>
        <a:p>
          <a:endParaRPr lang="es-EC"/>
        </a:p>
      </dgm:t>
    </dgm:pt>
    <dgm:pt modelId="{4A5EE8A4-EB59-474A-BD3F-E0A70FEC5AE6}">
      <dgm:prSet phldrT="[Texto]"/>
      <dgm:spPr/>
      <dgm:t>
        <a:bodyPr/>
        <a:lstStyle/>
        <a:p>
          <a:r>
            <a:rPr lang="es-EC" dirty="0" smtClean="0"/>
            <a:t>Mecanismo capaz de engomar la superficie de la plancha troquelada.</a:t>
          </a:r>
          <a:endParaRPr lang="es-EC" dirty="0"/>
        </a:p>
      </dgm:t>
    </dgm:pt>
    <dgm:pt modelId="{5E5A7E7B-9177-433E-8E85-F9CAF74131C8}" type="parTrans" cxnId="{252775DF-E621-4F3C-AA07-EF443633AE7D}">
      <dgm:prSet/>
      <dgm:spPr/>
      <dgm:t>
        <a:bodyPr/>
        <a:lstStyle/>
        <a:p>
          <a:endParaRPr lang="es-EC"/>
        </a:p>
      </dgm:t>
    </dgm:pt>
    <dgm:pt modelId="{FFC25F34-2431-49E2-8A4E-080E7BDA7EAA}" type="sibTrans" cxnId="{252775DF-E621-4F3C-AA07-EF443633AE7D}">
      <dgm:prSet/>
      <dgm:spPr/>
      <dgm:t>
        <a:bodyPr/>
        <a:lstStyle/>
        <a:p>
          <a:endParaRPr lang="es-EC"/>
        </a:p>
      </dgm:t>
    </dgm:pt>
    <dgm:pt modelId="{0BC31875-AC16-4379-A775-36DBA78B45D4}">
      <dgm:prSet phldrT="[Texto]"/>
      <dgm:spPr/>
      <dgm:t>
        <a:bodyPr/>
        <a:lstStyle/>
        <a:p>
          <a:r>
            <a:rPr lang="es-EC" dirty="0" smtClean="0"/>
            <a:t>Sistema capaz de producir 4500 tablas por hora.</a:t>
          </a:r>
          <a:endParaRPr lang="es-EC" dirty="0"/>
        </a:p>
      </dgm:t>
    </dgm:pt>
    <dgm:pt modelId="{66470EAB-4178-4C53-AE6C-983AF5B4B941}" type="parTrans" cxnId="{1FC461B6-A217-43A6-BDAC-755504D418AB}">
      <dgm:prSet/>
      <dgm:spPr/>
      <dgm:t>
        <a:bodyPr/>
        <a:lstStyle/>
        <a:p>
          <a:endParaRPr lang="es-EC"/>
        </a:p>
      </dgm:t>
    </dgm:pt>
    <dgm:pt modelId="{FA739FD4-AE66-4A84-9CED-B436502BD683}" type="sibTrans" cxnId="{1FC461B6-A217-43A6-BDAC-755504D418AB}">
      <dgm:prSet/>
      <dgm:spPr/>
      <dgm:t>
        <a:bodyPr/>
        <a:lstStyle/>
        <a:p>
          <a:endParaRPr lang="es-EC"/>
        </a:p>
      </dgm:t>
    </dgm:pt>
    <dgm:pt modelId="{C254E82B-A1FB-4CBE-961D-D4EB7F24A381}">
      <dgm:prSet phldrT="[Texto]"/>
      <dgm:spPr/>
      <dgm:t>
        <a:bodyPr/>
        <a:lstStyle/>
        <a:p>
          <a:r>
            <a:rPr lang="es-EC" dirty="0" smtClean="0"/>
            <a:t>Mecanismo para centrado y salida.</a:t>
          </a:r>
          <a:endParaRPr lang="es-EC" dirty="0"/>
        </a:p>
      </dgm:t>
    </dgm:pt>
    <dgm:pt modelId="{760D16AD-5C89-4F35-980E-6EDEB6B10DDA}" type="parTrans" cxnId="{22557584-73BA-46BA-ABAE-F238AB5EB660}">
      <dgm:prSet/>
      <dgm:spPr/>
      <dgm:t>
        <a:bodyPr/>
        <a:lstStyle/>
        <a:p>
          <a:endParaRPr lang="es-EC"/>
        </a:p>
      </dgm:t>
    </dgm:pt>
    <dgm:pt modelId="{F0EE9202-CA15-479B-B77F-46A5E2288F71}" type="sibTrans" cxnId="{22557584-73BA-46BA-ABAE-F238AB5EB660}">
      <dgm:prSet/>
      <dgm:spPr/>
      <dgm:t>
        <a:bodyPr/>
        <a:lstStyle/>
        <a:p>
          <a:endParaRPr lang="es-EC"/>
        </a:p>
      </dgm:t>
    </dgm:pt>
    <dgm:pt modelId="{9C0661E3-71EC-493C-A8A1-6A27807FD594}">
      <dgm:prSet phldrT="[Texto]"/>
      <dgm:spPr/>
      <dgm:t>
        <a:bodyPr/>
        <a:lstStyle/>
        <a:p>
          <a:r>
            <a:rPr lang="es-EC" dirty="0" smtClean="0"/>
            <a:t>Sistema automático de alimentación, centrado y troquelado. </a:t>
          </a:r>
          <a:endParaRPr lang="es-EC" dirty="0"/>
        </a:p>
      </dgm:t>
    </dgm:pt>
    <dgm:pt modelId="{A34F298A-9EA9-4D9C-93C7-6C2A4AB0771E}" type="parTrans" cxnId="{063E41EF-8953-4514-B680-80801D871C52}">
      <dgm:prSet/>
      <dgm:spPr/>
      <dgm:t>
        <a:bodyPr/>
        <a:lstStyle/>
        <a:p>
          <a:endParaRPr lang="es-EC"/>
        </a:p>
      </dgm:t>
    </dgm:pt>
    <dgm:pt modelId="{71641D54-03FD-4C26-8263-7DC19A4407F9}" type="sibTrans" cxnId="{063E41EF-8953-4514-B680-80801D871C52}">
      <dgm:prSet/>
      <dgm:spPr/>
      <dgm:t>
        <a:bodyPr/>
        <a:lstStyle/>
        <a:p>
          <a:endParaRPr lang="es-EC"/>
        </a:p>
      </dgm:t>
    </dgm:pt>
    <dgm:pt modelId="{9A55B135-6145-4BBE-859B-EBD6F3D9F8B5}">
      <dgm:prSet phldrT="[Texto]"/>
      <dgm:spPr/>
      <dgm:t>
        <a:bodyPr/>
        <a:lstStyle/>
        <a:p>
          <a:r>
            <a:rPr lang="es-EC" dirty="0" smtClean="0"/>
            <a:t>Control </a:t>
          </a:r>
          <a:r>
            <a:rPr lang="es-EC" dirty="0" err="1" smtClean="0"/>
            <a:t>on</a:t>
          </a:r>
          <a:r>
            <a:rPr lang="es-EC" dirty="0" smtClean="0"/>
            <a:t>-off de presión para troquelar, capaz de duplicar producción anterior (-1 plancha por minuto).</a:t>
          </a:r>
          <a:endParaRPr lang="es-EC" dirty="0"/>
        </a:p>
      </dgm:t>
    </dgm:pt>
    <dgm:pt modelId="{83FA5E12-02BA-45D2-8883-5ACBD5D039D2}" type="parTrans" cxnId="{BB62C865-7E75-47A1-A8E3-493C3CB8BA0C}">
      <dgm:prSet/>
      <dgm:spPr/>
      <dgm:t>
        <a:bodyPr/>
        <a:lstStyle/>
        <a:p>
          <a:endParaRPr lang="es-EC"/>
        </a:p>
      </dgm:t>
    </dgm:pt>
    <dgm:pt modelId="{2C511C7D-BBD1-454C-A0B5-6E5BB25DD5D4}" type="sibTrans" cxnId="{BB62C865-7E75-47A1-A8E3-493C3CB8BA0C}">
      <dgm:prSet/>
      <dgm:spPr/>
      <dgm:t>
        <a:bodyPr/>
        <a:lstStyle/>
        <a:p>
          <a:endParaRPr lang="es-EC"/>
        </a:p>
      </dgm:t>
    </dgm:pt>
    <dgm:pt modelId="{F785FAD3-8B2E-4173-9271-228117C3807D}">
      <dgm:prSet phldrT="[Texto]"/>
      <dgm:spPr/>
      <dgm:t>
        <a:bodyPr/>
        <a:lstStyle/>
        <a:p>
          <a:r>
            <a:rPr lang="es-EC" dirty="0" smtClean="0"/>
            <a:t>Mecanismo que permita el paso de una plancha de 3mm de espesor  y de tres dimensiones diferentes para engomar.</a:t>
          </a:r>
          <a:endParaRPr lang="es-EC" dirty="0"/>
        </a:p>
      </dgm:t>
    </dgm:pt>
    <dgm:pt modelId="{66506722-6EB1-4CFD-B00D-F5303974346B}" type="parTrans" cxnId="{7C87D4C2-4B37-4B07-B693-CDF9A76171FB}">
      <dgm:prSet/>
      <dgm:spPr/>
    </dgm:pt>
    <dgm:pt modelId="{FEE693C6-D1D5-40A8-8A7B-10A91149C612}" type="sibTrans" cxnId="{7C87D4C2-4B37-4B07-B693-CDF9A76171FB}">
      <dgm:prSet/>
      <dgm:spPr/>
    </dgm:pt>
    <dgm:pt modelId="{E39A29CE-A515-48C8-9660-6A9C69710D3C}">
      <dgm:prSet phldrT="[Texto]"/>
      <dgm:spPr/>
      <dgm:t>
        <a:bodyPr/>
        <a:lstStyle/>
        <a:p>
          <a:r>
            <a:rPr lang="es-EC" dirty="0" smtClean="0"/>
            <a:t>Maquina de fácil mantenimiento, desmontable y compacto.</a:t>
          </a:r>
          <a:endParaRPr lang="es-EC" dirty="0"/>
        </a:p>
      </dgm:t>
    </dgm:pt>
    <dgm:pt modelId="{065F03FE-0001-4F9A-88FC-506D67DD0E71}" type="parTrans" cxnId="{3468724B-21BA-4F51-B89F-0C0B33856385}">
      <dgm:prSet/>
      <dgm:spPr/>
    </dgm:pt>
    <dgm:pt modelId="{E09FB976-173F-487B-9FC8-97BA61C4A5BB}" type="sibTrans" cxnId="{3468724B-21BA-4F51-B89F-0C0B33856385}">
      <dgm:prSet/>
      <dgm:spPr/>
    </dgm:pt>
    <dgm:pt modelId="{8FA77746-7870-4320-94AA-B2FA2F2D4B10}">
      <dgm:prSet phldrT="[Texto]"/>
      <dgm:spPr/>
      <dgm:t>
        <a:bodyPr/>
        <a:lstStyle/>
        <a:p>
          <a:r>
            <a:rPr lang="es-EC" dirty="0" smtClean="0"/>
            <a:t>Control </a:t>
          </a:r>
          <a:r>
            <a:rPr lang="es-EC" dirty="0" err="1" smtClean="0"/>
            <a:t>on</a:t>
          </a:r>
          <a:r>
            <a:rPr lang="es-EC" dirty="0" smtClean="0"/>
            <a:t>-off.</a:t>
          </a:r>
          <a:endParaRPr lang="es-EC" dirty="0"/>
        </a:p>
      </dgm:t>
    </dgm:pt>
    <dgm:pt modelId="{07B1661B-4100-40BA-BE74-F504B35FA06A}" type="parTrans" cxnId="{8599002F-6EA2-48F6-95E5-CFBFE280750D}">
      <dgm:prSet/>
      <dgm:spPr/>
    </dgm:pt>
    <dgm:pt modelId="{D16DE4A0-0C39-468B-A381-3BAFBDAA2000}" type="sibTrans" cxnId="{8599002F-6EA2-48F6-95E5-CFBFE280750D}">
      <dgm:prSet/>
      <dgm:spPr/>
    </dgm:pt>
    <dgm:pt modelId="{CCD8CD7E-F00B-4C84-A6C4-80453551B9FD}">
      <dgm:prSet phldrT="[Texto]"/>
      <dgm:spPr/>
      <dgm:t>
        <a:bodyPr/>
        <a:lstStyle/>
        <a:p>
          <a:r>
            <a:rPr lang="es-EC" dirty="0" smtClean="0"/>
            <a:t>Construcción con suministros dados por el cliente.</a:t>
          </a:r>
          <a:endParaRPr lang="es-EC" dirty="0"/>
        </a:p>
      </dgm:t>
    </dgm:pt>
    <dgm:pt modelId="{32B72986-6D94-4600-A88F-ECD614F06EE6}" type="parTrans" cxnId="{26E9164D-8FBC-4798-8A15-539BEBF92132}">
      <dgm:prSet/>
      <dgm:spPr/>
    </dgm:pt>
    <dgm:pt modelId="{2F74ABAE-ED07-41B3-84B2-0DDD739435E2}" type="sibTrans" cxnId="{26E9164D-8FBC-4798-8A15-539BEBF92132}">
      <dgm:prSet/>
      <dgm:spPr/>
    </dgm:pt>
    <dgm:pt modelId="{AE0011F0-FE85-41A3-B29E-825A93CC0637}">
      <dgm:prSet/>
      <dgm:spPr/>
      <dgm:t>
        <a:bodyPr/>
        <a:lstStyle/>
        <a:p>
          <a:endParaRPr lang="es-EC" dirty="0"/>
        </a:p>
      </dgm:t>
    </dgm:pt>
    <dgm:pt modelId="{50BDF276-C982-4757-898C-A03F95027CE8}" type="parTrans" cxnId="{3F36F7DD-9D02-4935-B35B-B3411C5D2075}">
      <dgm:prSet/>
      <dgm:spPr/>
      <dgm:t>
        <a:bodyPr/>
        <a:lstStyle/>
        <a:p>
          <a:endParaRPr lang="es-EC"/>
        </a:p>
      </dgm:t>
    </dgm:pt>
    <dgm:pt modelId="{B28F4048-A1D7-4EE6-B79C-84587D918AE5}" type="sibTrans" cxnId="{3F36F7DD-9D02-4935-B35B-B3411C5D2075}">
      <dgm:prSet/>
      <dgm:spPr/>
      <dgm:t>
        <a:bodyPr/>
        <a:lstStyle/>
        <a:p>
          <a:endParaRPr lang="es-EC"/>
        </a:p>
      </dgm:t>
    </dgm:pt>
    <dgm:pt modelId="{D14704F5-274C-4F4E-9447-569596EA6033}" type="pres">
      <dgm:prSet presAssocID="{CAC5407D-8638-486B-A88B-CD16741B46C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1A764216-F59E-49E6-8A5F-A972586DBA96}" type="pres">
      <dgm:prSet presAssocID="{72678F23-7BA4-46EA-A17D-6259AFCFC3A4}" presName="linNode" presStyleCnt="0"/>
      <dgm:spPr/>
    </dgm:pt>
    <dgm:pt modelId="{F3A2BCA9-F2EA-4923-A40F-198332EC1EC2}" type="pres">
      <dgm:prSet presAssocID="{72678F23-7BA4-46EA-A17D-6259AFCFC3A4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4774A7-EB4A-44CC-949E-05D593084CFD}" type="pres">
      <dgm:prSet presAssocID="{72678F23-7BA4-46EA-A17D-6259AFCFC3A4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71EC27-3720-45D8-8F13-6C313FAEE8CD}" type="pres">
      <dgm:prSet presAssocID="{CDBE125A-FFE5-4D5E-9FFB-C05D2EC16616}" presName="spacing" presStyleCnt="0"/>
      <dgm:spPr/>
    </dgm:pt>
    <dgm:pt modelId="{65ACFDBE-E70D-46DB-92D7-6C4B8250DD9C}" type="pres">
      <dgm:prSet presAssocID="{1FB7DC48-E02C-4A23-B9A8-6A77FD768DDB}" presName="linNode" presStyleCnt="0"/>
      <dgm:spPr/>
    </dgm:pt>
    <dgm:pt modelId="{5746BBEE-571E-44E5-8DDE-6F66D2CA258E}" type="pres">
      <dgm:prSet presAssocID="{1FB7DC48-E02C-4A23-B9A8-6A77FD768DDB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3B75A0-C215-4661-AAC7-85A08B3BEE63}" type="pres">
      <dgm:prSet presAssocID="{1FB7DC48-E02C-4A23-B9A8-6A77FD768DDB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F8FF2AA-B004-4F0D-B41B-43FFCBB41017}" type="presOf" srcId="{C254E82B-A1FB-4CBE-961D-D4EB7F24A381}" destId="{884774A7-EB4A-44CC-949E-05D593084CFD}" srcOrd="0" destOrd="2" presId="urn:microsoft.com/office/officeart/2005/8/layout/vList6"/>
    <dgm:cxn modelId="{5565BD8F-5260-44AD-AC03-A6E4E88F7037}" type="presOf" srcId="{4A5EE8A4-EB59-474A-BD3F-E0A70FEC5AE6}" destId="{EC3B75A0-C215-4661-AAC7-85A08B3BEE63}" srcOrd="0" destOrd="0" presId="urn:microsoft.com/office/officeart/2005/8/layout/vList6"/>
    <dgm:cxn modelId="{7C87D4C2-4B37-4B07-B693-CDF9A76171FB}" srcId="{1FB7DC48-E02C-4A23-B9A8-6A77FD768DDB}" destId="{F785FAD3-8B2E-4173-9271-228117C3807D}" srcOrd="2" destOrd="0" parTransId="{66506722-6EB1-4CFD-B00D-F5303974346B}" sibTransId="{FEE693C6-D1D5-40A8-8A7B-10A91149C612}"/>
    <dgm:cxn modelId="{077A3480-E6E2-4041-ADF9-538715143C62}" type="presOf" srcId="{7AE020ED-E8A3-4B83-A63C-AE0931BCBAF5}" destId="{884774A7-EB4A-44CC-949E-05D593084CFD}" srcOrd="0" destOrd="0" presId="urn:microsoft.com/office/officeart/2005/8/layout/vList6"/>
    <dgm:cxn modelId="{784DE357-C578-44BB-81EE-4A688F41A482}" srcId="{CAC5407D-8638-486B-A88B-CD16741B46C4}" destId="{72678F23-7BA4-46EA-A17D-6259AFCFC3A4}" srcOrd="0" destOrd="0" parTransId="{AD295523-447C-45F2-90D0-665D49B21370}" sibTransId="{CDBE125A-FFE5-4D5E-9FFB-C05D2EC16616}"/>
    <dgm:cxn modelId="{D901336B-3D42-4140-9A8C-53D44F14FD20}" type="presOf" srcId="{1FB7DC48-E02C-4A23-B9A8-6A77FD768DDB}" destId="{5746BBEE-571E-44E5-8DDE-6F66D2CA258E}" srcOrd="0" destOrd="0" presId="urn:microsoft.com/office/officeart/2005/8/layout/vList6"/>
    <dgm:cxn modelId="{EF32DFBC-68B7-4E74-845F-9AF9BB844D20}" srcId="{72678F23-7BA4-46EA-A17D-6259AFCFC3A4}" destId="{7AE020ED-E8A3-4B83-A63C-AE0931BCBAF5}" srcOrd="0" destOrd="0" parTransId="{0AC61D24-D976-4FC3-85A4-960276C60C14}" sibTransId="{FA90AC8D-4FD7-4AB5-9D5D-86B2FC49336E}"/>
    <dgm:cxn modelId="{1E3D59F6-E332-4593-B99C-0174443748FD}" type="presOf" srcId="{72678F23-7BA4-46EA-A17D-6259AFCFC3A4}" destId="{F3A2BCA9-F2EA-4923-A40F-198332EC1EC2}" srcOrd="0" destOrd="0" presId="urn:microsoft.com/office/officeart/2005/8/layout/vList6"/>
    <dgm:cxn modelId="{8599002F-6EA2-48F6-95E5-CFBFE280750D}" srcId="{1FB7DC48-E02C-4A23-B9A8-6A77FD768DDB}" destId="{8FA77746-7870-4320-94AA-B2FA2F2D4B10}" srcOrd="4" destOrd="0" parTransId="{07B1661B-4100-40BA-BE74-F504B35FA06A}" sibTransId="{D16DE4A0-0C39-468B-A381-3BAFBDAA2000}"/>
    <dgm:cxn modelId="{063E41EF-8953-4514-B680-80801D871C52}" srcId="{72678F23-7BA4-46EA-A17D-6259AFCFC3A4}" destId="{9C0661E3-71EC-493C-A8A1-6A27807FD594}" srcOrd="3" destOrd="0" parTransId="{A34F298A-9EA9-4D9C-93C7-6C2A4AB0771E}" sibTransId="{71641D54-03FD-4C26-8263-7DC19A4407F9}"/>
    <dgm:cxn modelId="{1FC461B6-A217-43A6-BDAC-755504D418AB}" srcId="{1FB7DC48-E02C-4A23-B9A8-6A77FD768DDB}" destId="{0BC31875-AC16-4379-A775-36DBA78B45D4}" srcOrd="1" destOrd="0" parTransId="{66470EAB-4178-4C53-AE6C-983AF5B4B941}" sibTransId="{FA739FD4-AE66-4A84-9CED-B436502BD683}"/>
    <dgm:cxn modelId="{BB62C865-7E75-47A1-A8E3-493C3CB8BA0C}" srcId="{72678F23-7BA4-46EA-A17D-6259AFCFC3A4}" destId="{9A55B135-6145-4BBE-859B-EBD6F3D9F8B5}" srcOrd="4" destOrd="0" parTransId="{83FA5E12-02BA-45D2-8883-5ACBD5D039D2}" sibTransId="{2C511C7D-BBD1-454C-A0B5-6E5BB25DD5D4}"/>
    <dgm:cxn modelId="{71B0E45D-E67B-413E-AB7E-F9CF8F6456BD}" type="presOf" srcId="{CAC5407D-8638-486B-A88B-CD16741B46C4}" destId="{D14704F5-274C-4F4E-9447-569596EA6033}" srcOrd="0" destOrd="0" presId="urn:microsoft.com/office/officeart/2005/8/layout/vList6"/>
    <dgm:cxn modelId="{F63BCB4E-C74E-41A3-9DDC-7D87478956F1}" type="presOf" srcId="{CCD8CD7E-F00B-4C84-A6C4-80453551B9FD}" destId="{EC3B75A0-C215-4661-AAC7-85A08B3BEE63}" srcOrd="0" destOrd="5" presId="urn:microsoft.com/office/officeart/2005/8/layout/vList6"/>
    <dgm:cxn modelId="{22557584-73BA-46BA-ABAE-F238AB5EB660}" srcId="{72678F23-7BA4-46EA-A17D-6259AFCFC3A4}" destId="{C254E82B-A1FB-4CBE-961D-D4EB7F24A381}" srcOrd="2" destOrd="0" parTransId="{760D16AD-5C89-4F35-980E-6EDEB6B10DDA}" sibTransId="{F0EE9202-CA15-479B-B77F-46A5E2288F71}"/>
    <dgm:cxn modelId="{26E9164D-8FBC-4798-8A15-539BEBF92132}" srcId="{1FB7DC48-E02C-4A23-B9A8-6A77FD768DDB}" destId="{CCD8CD7E-F00B-4C84-A6C4-80453551B9FD}" srcOrd="5" destOrd="0" parTransId="{32B72986-6D94-4600-A88F-ECD614F06EE6}" sibTransId="{2F74ABAE-ED07-41B3-84B2-0DDD739435E2}"/>
    <dgm:cxn modelId="{27BDC534-281F-401D-BB5A-23A91B4D56C8}" type="presOf" srcId="{0BC31875-AC16-4379-A775-36DBA78B45D4}" destId="{EC3B75A0-C215-4661-AAC7-85A08B3BEE63}" srcOrd="0" destOrd="1" presId="urn:microsoft.com/office/officeart/2005/8/layout/vList6"/>
    <dgm:cxn modelId="{252775DF-E621-4F3C-AA07-EF443633AE7D}" srcId="{1FB7DC48-E02C-4A23-B9A8-6A77FD768DDB}" destId="{4A5EE8A4-EB59-474A-BD3F-E0A70FEC5AE6}" srcOrd="0" destOrd="0" parTransId="{5E5A7E7B-9177-433E-8E85-F9CAF74131C8}" sibTransId="{FFC25F34-2431-49E2-8A4E-080E7BDA7EAA}"/>
    <dgm:cxn modelId="{3468724B-21BA-4F51-B89F-0C0B33856385}" srcId="{1FB7DC48-E02C-4A23-B9A8-6A77FD768DDB}" destId="{E39A29CE-A515-48C8-9660-6A9C69710D3C}" srcOrd="3" destOrd="0" parTransId="{065F03FE-0001-4F9A-88FC-506D67DD0E71}" sibTransId="{E09FB976-173F-487B-9FC8-97BA61C4A5BB}"/>
    <dgm:cxn modelId="{E8A0E78F-844E-4DE7-8487-5FA77B815BB7}" type="presOf" srcId="{9A55B135-6145-4BBE-859B-EBD6F3D9F8B5}" destId="{884774A7-EB4A-44CC-949E-05D593084CFD}" srcOrd="0" destOrd="4" presId="urn:microsoft.com/office/officeart/2005/8/layout/vList6"/>
    <dgm:cxn modelId="{D207B06D-9C70-49B4-9691-34C5185A9CB6}" type="presOf" srcId="{9AFD193D-C87E-4DB7-939B-19CF7E4F33FD}" destId="{884774A7-EB4A-44CC-949E-05D593084CFD}" srcOrd="0" destOrd="1" presId="urn:microsoft.com/office/officeart/2005/8/layout/vList6"/>
    <dgm:cxn modelId="{324A6151-6525-4C12-AB64-1F12279851B6}" type="presOf" srcId="{AE0011F0-FE85-41A3-B29E-825A93CC0637}" destId="{EC3B75A0-C215-4661-AAC7-85A08B3BEE63}" srcOrd="0" destOrd="6" presId="urn:microsoft.com/office/officeart/2005/8/layout/vList6"/>
    <dgm:cxn modelId="{E70D397B-1305-4C53-974B-5ADEB0ED2424}" type="presOf" srcId="{E39A29CE-A515-48C8-9660-6A9C69710D3C}" destId="{EC3B75A0-C215-4661-AAC7-85A08B3BEE63}" srcOrd="0" destOrd="3" presId="urn:microsoft.com/office/officeart/2005/8/layout/vList6"/>
    <dgm:cxn modelId="{B1A75706-1EC3-473C-AF11-0CDBF97D2DE2}" type="presOf" srcId="{F785FAD3-8B2E-4173-9271-228117C3807D}" destId="{EC3B75A0-C215-4661-AAC7-85A08B3BEE63}" srcOrd="0" destOrd="2" presId="urn:microsoft.com/office/officeart/2005/8/layout/vList6"/>
    <dgm:cxn modelId="{17270D16-B3A8-4C8D-8E97-0B4CED1F14BC}" type="presOf" srcId="{8FA77746-7870-4320-94AA-B2FA2F2D4B10}" destId="{EC3B75A0-C215-4661-AAC7-85A08B3BEE63}" srcOrd="0" destOrd="4" presId="urn:microsoft.com/office/officeart/2005/8/layout/vList6"/>
    <dgm:cxn modelId="{802DE90F-5D99-4EC9-A2AC-4F74BC54C8E2}" type="presOf" srcId="{9C0661E3-71EC-493C-A8A1-6A27807FD594}" destId="{884774A7-EB4A-44CC-949E-05D593084CFD}" srcOrd="0" destOrd="3" presId="urn:microsoft.com/office/officeart/2005/8/layout/vList6"/>
    <dgm:cxn modelId="{63B92153-0B27-4F77-A0C5-8E1B5C19E79A}" srcId="{72678F23-7BA4-46EA-A17D-6259AFCFC3A4}" destId="{9AFD193D-C87E-4DB7-939B-19CF7E4F33FD}" srcOrd="1" destOrd="0" parTransId="{0A9F92A7-81AE-4DCD-8067-52BBC509DB2E}" sibTransId="{776996EF-7F32-4FCA-B12A-B1F9D34BA47C}"/>
    <dgm:cxn modelId="{3F36F7DD-9D02-4935-B35B-B3411C5D2075}" srcId="{CCD8CD7E-F00B-4C84-A6C4-80453551B9FD}" destId="{AE0011F0-FE85-41A3-B29E-825A93CC0637}" srcOrd="0" destOrd="0" parTransId="{50BDF276-C982-4757-898C-A03F95027CE8}" sibTransId="{B28F4048-A1D7-4EE6-B79C-84587D918AE5}"/>
    <dgm:cxn modelId="{65F9DAA6-942A-4EFD-9926-8D1B752BB87C}" srcId="{CAC5407D-8638-486B-A88B-CD16741B46C4}" destId="{1FB7DC48-E02C-4A23-B9A8-6A77FD768DDB}" srcOrd="1" destOrd="0" parTransId="{5F5696A1-8573-4391-851F-77F5EE480E8B}" sibTransId="{337C300C-2A82-4DDA-9BD3-AA197BF93A22}"/>
    <dgm:cxn modelId="{D7FC223D-77CE-45CD-B0B9-3972B6CFC1B8}" type="presParOf" srcId="{D14704F5-274C-4F4E-9447-569596EA6033}" destId="{1A764216-F59E-49E6-8A5F-A972586DBA96}" srcOrd="0" destOrd="0" presId="urn:microsoft.com/office/officeart/2005/8/layout/vList6"/>
    <dgm:cxn modelId="{18E40ED0-ACAE-4A0B-9776-99A014B06D86}" type="presParOf" srcId="{1A764216-F59E-49E6-8A5F-A972586DBA96}" destId="{F3A2BCA9-F2EA-4923-A40F-198332EC1EC2}" srcOrd="0" destOrd="0" presId="urn:microsoft.com/office/officeart/2005/8/layout/vList6"/>
    <dgm:cxn modelId="{95B2FF42-3460-453B-8536-B74EB2CDDEFE}" type="presParOf" srcId="{1A764216-F59E-49E6-8A5F-A972586DBA96}" destId="{884774A7-EB4A-44CC-949E-05D593084CFD}" srcOrd="1" destOrd="0" presId="urn:microsoft.com/office/officeart/2005/8/layout/vList6"/>
    <dgm:cxn modelId="{B2BF6FF8-A7ED-42E2-8DDE-97B8C75D4ACF}" type="presParOf" srcId="{D14704F5-274C-4F4E-9447-569596EA6033}" destId="{B171EC27-3720-45D8-8F13-6C313FAEE8CD}" srcOrd="1" destOrd="0" presId="urn:microsoft.com/office/officeart/2005/8/layout/vList6"/>
    <dgm:cxn modelId="{29CC4096-8EE1-48E7-A145-68C1DF0B7514}" type="presParOf" srcId="{D14704F5-274C-4F4E-9447-569596EA6033}" destId="{65ACFDBE-E70D-46DB-92D7-6C4B8250DD9C}" srcOrd="2" destOrd="0" presId="urn:microsoft.com/office/officeart/2005/8/layout/vList6"/>
    <dgm:cxn modelId="{93FD2362-D010-443E-BB00-7CF515F0714D}" type="presParOf" srcId="{65ACFDBE-E70D-46DB-92D7-6C4B8250DD9C}" destId="{5746BBEE-571E-44E5-8DDE-6F66D2CA258E}" srcOrd="0" destOrd="0" presId="urn:microsoft.com/office/officeart/2005/8/layout/vList6"/>
    <dgm:cxn modelId="{87B3CE94-0B16-4C89-BC71-4D13AEDFA6AB}" type="presParOf" srcId="{65ACFDBE-E70D-46DB-92D7-6C4B8250DD9C}" destId="{EC3B75A0-C215-4661-AAC7-85A08B3BEE6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4373E0-840F-4CFE-8323-4A59A6003B2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5594C7E-D553-45B7-88B3-8119E7694CA7}">
      <dgm:prSet phldrT="[Texto]"/>
      <dgm:spPr/>
      <dgm:t>
        <a:bodyPr/>
        <a:lstStyle/>
        <a:p>
          <a:r>
            <a:rPr lang="es-EC" dirty="0" smtClean="0"/>
            <a:t>DISEÑO MECÁNICO</a:t>
          </a:r>
          <a:endParaRPr lang="es-EC" dirty="0"/>
        </a:p>
      </dgm:t>
    </dgm:pt>
    <dgm:pt modelId="{E56C0DE2-37FC-4F49-9D9C-5F29AF2DC842}" type="parTrans" cxnId="{F08DC107-F637-4D71-AB65-6C33BF80EAAF}">
      <dgm:prSet/>
      <dgm:spPr/>
      <dgm:t>
        <a:bodyPr/>
        <a:lstStyle/>
        <a:p>
          <a:endParaRPr lang="es-EC"/>
        </a:p>
      </dgm:t>
    </dgm:pt>
    <dgm:pt modelId="{470AC8A4-6C12-4D46-82CA-4321EA08FEC3}" type="sibTrans" cxnId="{F08DC107-F637-4D71-AB65-6C33BF80EAAF}">
      <dgm:prSet/>
      <dgm:spPr/>
      <dgm:t>
        <a:bodyPr/>
        <a:lstStyle/>
        <a:p>
          <a:endParaRPr lang="es-EC"/>
        </a:p>
      </dgm:t>
    </dgm:pt>
    <dgm:pt modelId="{3391F544-BAD4-4BF2-A715-FC656AB9DCAD}">
      <dgm:prSet phldrT="[Texto]"/>
      <dgm:spPr/>
      <dgm:t>
        <a:bodyPr/>
        <a:lstStyle/>
        <a:p>
          <a:r>
            <a:rPr lang="es-EC" dirty="0" smtClean="0"/>
            <a:t>Sistema de alimentación y centrado.</a:t>
          </a:r>
          <a:endParaRPr lang="es-EC" dirty="0"/>
        </a:p>
      </dgm:t>
    </dgm:pt>
    <dgm:pt modelId="{7857B106-930F-4576-85E3-1945BD50A0DF}" type="parTrans" cxnId="{5C8F4244-CEFF-454F-BE82-ED0BD38E579C}">
      <dgm:prSet/>
      <dgm:spPr/>
      <dgm:t>
        <a:bodyPr/>
        <a:lstStyle/>
        <a:p>
          <a:endParaRPr lang="es-EC"/>
        </a:p>
      </dgm:t>
    </dgm:pt>
    <dgm:pt modelId="{EC61DAD5-3774-4465-9751-13F591E0C7DB}" type="sibTrans" cxnId="{5C8F4244-CEFF-454F-BE82-ED0BD38E579C}">
      <dgm:prSet/>
      <dgm:spPr/>
      <dgm:t>
        <a:bodyPr/>
        <a:lstStyle/>
        <a:p>
          <a:endParaRPr lang="es-EC"/>
        </a:p>
      </dgm:t>
    </dgm:pt>
    <dgm:pt modelId="{989B5095-D6B9-45EE-B0C4-627B002E95B1}">
      <dgm:prSet phldrT="[Texto]"/>
      <dgm:spPr/>
      <dgm:t>
        <a:bodyPr/>
        <a:lstStyle/>
        <a:p>
          <a:r>
            <a:rPr lang="es-EC" dirty="0" smtClean="0"/>
            <a:t>Máquina Engomadora.</a:t>
          </a:r>
          <a:endParaRPr lang="es-EC" dirty="0"/>
        </a:p>
      </dgm:t>
    </dgm:pt>
    <dgm:pt modelId="{BE9C5E1E-7719-40A8-BA06-59A7DFBEFE19}" type="parTrans" cxnId="{27D3485F-55F1-46C6-B04A-2AC5029F1023}">
      <dgm:prSet/>
      <dgm:spPr/>
      <dgm:t>
        <a:bodyPr/>
        <a:lstStyle/>
        <a:p>
          <a:endParaRPr lang="es-EC"/>
        </a:p>
      </dgm:t>
    </dgm:pt>
    <dgm:pt modelId="{8F8694E0-F518-4B4E-8316-5EF67BBA4EE5}" type="sibTrans" cxnId="{27D3485F-55F1-46C6-B04A-2AC5029F1023}">
      <dgm:prSet/>
      <dgm:spPr/>
      <dgm:t>
        <a:bodyPr/>
        <a:lstStyle/>
        <a:p>
          <a:endParaRPr lang="es-EC"/>
        </a:p>
      </dgm:t>
    </dgm:pt>
    <dgm:pt modelId="{4E0CE507-5433-4F58-8331-8EFC58862431}" type="pres">
      <dgm:prSet presAssocID="{934373E0-840F-4CFE-8323-4A59A6003B2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E3E6361D-1955-4166-A486-9DD396D299F9}" type="pres">
      <dgm:prSet presAssocID="{65594C7E-D553-45B7-88B3-8119E7694CA7}" presName="linNode" presStyleCnt="0"/>
      <dgm:spPr/>
    </dgm:pt>
    <dgm:pt modelId="{B6E1F73F-3109-4970-9B15-1DB94B6E3440}" type="pres">
      <dgm:prSet presAssocID="{65594C7E-D553-45B7-88B3-8119E7694CA7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9E74AB-308A-4E52-BFFC-AF6ADB370190}" type="pres">
      <dgm:prSet presAssocID="{65594C7E-D553-45B7-88B3-8119E7694CA7}" presName="childShp" presStyleLbl="bgAccFollowNode1" presStyleIdx="0" presStyleCnt="1" custLinFactNeighborX="-1250" custLinFactNeighborY="25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A062EC6-B07A-4D0F-848D-89F5DB05209C}" type="presOf" srcId="{3391F544-BAD4-4BF2-A715-FC656AB9DCAD}" destId="{419E74AB-308A-4E52-BFFC-AF6ADB370190}" srcOrd="0" destOrd="0" presId="urn:microsoft.com/office/officeart/2005/8/layout/vList6"/>
    <dgm:cxn modelId="{39322348-F0AE-440F-A6C1-9482E814FA5A}" type="presOf" srcId="{989B5095-D6B9-45EE-B0C4-627B002E95B1}" destId="{419E74AB-308A-4E52-BFFC-AF6ADB370190}" srcOrd="0" destOrd="1" presId="urn:microsoft.com/office/officeart/2005/8/layout/vList6"/>
    <dgm:cxn modelId="{BCCCB882-FB20-4D8B-8669-86FC17977756}" type="presOf" srcId="{65594C7E-D553-45B7-88B3-8119E7694CA7}" destId="{B6E1F73F-3109-4970-9B15-1DB94B6E3440}" srcOrd="0" destOrd="0" presId="urn:microsoft.com/office/officeart/2005/8/layout/vList6"/>
    <dgm:cxn modelId="{F08DC107-F637-4D71-AB65-6C33BF80EAAF}" srcId="{934373E0-840F-4CFE-8323-4A59A6003B25}" destId="{65594C7E-D553-45B7-88B3-8119E7694CA7}" srcOrd="0" destOrd="0" parTransId="{E56C0DE2-37FC-4F49-9D9C-5F29AF2DC842}" sibTransId="{470AC8A4-6C12-4D46-82CA-4321EA08FEC3}"/>
    <dgm:cxn modelId="{5C8F4244-CEFF-454F-BE82-ED0BD38E579C}" srcId="{65594C7E-D553-45B7-88B3-8119E7694CA7}" destId="{3391F544-BAD4-4BF2-A715-FC656AB9DCAD}" srcOrd="0" destOrd="0" parTransId="{7857B106-930F-4576-85E3-1945BD50A0DF}" sibTransId="{EC61DAD5-3774-4465-9751-13F591E0C7DB}"/>
    <dgm:cxn modelId="{3AC30345-AF7A-41A1-8202-373512EE94DD}" type="presOf" srcId="{934373E0-840F-4CFE-8323-4A59A6003B25}" destId="{4E0CE507-5433-4F58-8331-8EFC58862431}" srcOrd="0" destOrd="0" presId="urn:microsoft.com/office/officeart/2005/8/layout/vList6"/>
    <dgm:cxn modelId="{27D3485F-55F1-46C6-B04A-2AC5029F1023}" srcId="{65594C7E-D553-45B7-88B3-8119E7694CA7}" destId="{989B5095-D6B9-45EE-B0C4-627B002E95B1}" srcOrd="1" destOrd="0" parTransId="{BE9C5E1E-7719-40A8-BA06-59A7DFBEFE19}" sibTransId="{8F8694E0-F518-4B4E-8316-5EF67BBA4EE5}"/>
    <dgm:cxn modelId="{85D7E67D-9F9B-48CE-8F2F-69CB7B290386}" type="presParOf" srcId="{4E0CE507-5433-4F58-8331-8EFC58862431}" destId="{E3E6361D-1955-4166-A486-9DD396D299F9}" srcOrd="0" destOrd="0" presId="urn:microsoft.com/office/officeart/2005/8/layout/vList6"/>
    <dgm:cxn modelId="{2C7FA37A-439B-4AB2-B3AB-543EB962EB1E}" type="presParOf" srcId="{E3E6361D-1955-4166-A486-9DD396D299F9}" destId="{B6E1F73F-3109-4970-9B15-1DB94B6E3440}" srcOrd="0" destOrd="0" presId="urn:microsoft.com/office/officeart/2005/8/layout/vList6"/>
    <dgm:cxn modelId="{8C5D7E8D-9312-47C5-A156-1FE456E3A4C7}" type="presParOf" srcId="{E3E6361D-1955-4166-A486-9DD396D299F9}" destId="{419E74AB-308A-4E52-BFFC-AF6ADB37019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406E2A-4620-4B62-A7B1-7E94DAFEE830}">
      <dsp:nvSpPr>
        <dsp:cNvPr id="0" name=""/>
        <dsp:cNvSpPr/>
      </dsp:nvSpPr>
      <dsp:spPr>
        <a:xfrm>
          <a:off x="3291839" y="0"/>
          <a:ext cx="4937760" cy="13716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Taller artesanal.</a:t>
          </a:r>
          <a:endParaRPr lang="es-EC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Proceso manuales de calado y engomado.</a:t>
          </a:r>
          <a:endParaRPr lang="es-EC" sz="2200" kern="1200" dirty="0"/>
        </a:p>
      </dsp:txBody>
      <dsp:txXfrm>
        <a:off x="3291839" y="0"/>
        <a:ext cx="4937760" cy="1371699"/>
      </dsp:txXfrm>
    </dsp:sp>
    <dsp:sp modelId="{A4C9A025-83E2-47E4-9FE9-CCBFB6C5DC5F}">
      <dsp:nvSpPr>
        <dsp:cNvPr id="0" name=""/>
        <dsp:cNvSpPr/>
      </dsp:nvSpPr>
      <dsp:spPr>
        <a:xfrm>
          <a:off x="0" y="0"/>
          <a:ext cx="3291840" cy="1371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ROMPECABEZAS IDEAL</a:t>
          </a:r>
          <a:endParaRPr lang="es-EC" sz="2800" kern="1200" dirty="0"/>
        </a:p>
      </dsp:txBody>
      <dsp:txXfrm>
        <a:off x="0" y="0"/>
        <a:ext cx="3291840" cy="1371699"/>
      </dsp:txXfrm>
    </dsp:sp>
    <dsp:sp modelId="{30051AFA-37CE-4230-B613-58D2032FC04E}">
      <dsp:nvSpPr>
        <dsp:cNvPr id="0" name=""/>
        <dsp:cNvSpPr/>
      </dsp:nvSpPr>
      <dsp:spPr>
        <a:xfrm>
          <a:off x="3291839" y="1508868"/>
          <a:ext cx="4937760" cy="13716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Cambio de producción.</a:t>
          </a:r>
          <a:endParaRPr lang="es-EC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Adquiere una Prensa Hidráulica.</a:t>
          </a:r>
          <a:endParaRPr lang="es-EC" sz="2200" kern="1200" dirty="0"/>
        </a:p>
      </dsp:txBody>
      <dsp:txXfrm>
        <a:off x="3291839" y="1508868"/>
        <a:ext cx="4937760" cy="1371699"/>
      </dsp:txXfrm>
    </dsp:sp>
    <dsp:sp modelId="{026FF8A9-606B-43B9-AF55-22E04CCB0338}">
      <dsp:nvSpPr>
        <dsp:cNvPr id="0" name=""/>
        <dsp:cNvSpPr/>
      </dsp:nvSpPr>
      <dsp:spPr>
        <a:xfrm>
          <a:off x="0" y="1508868"/>
          <a:ext cx="3291840" cy="1371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 ROMPECABEZAS IDEAL</a:t>
          </a:r>
          <a:endParaRPr lang="es-EC" sz="2800" kern="1200" dirty="0"/>
        </a:p>
      </dsp:txBody>
      <dsp:txXfrm>
        <a:off x="0" y="1508868"/>
        <a:ext cx="3291840" cy="1371699"/>
      </dsp:txXfrm>
    </dsp:sp>
    <dsp:sp modelId="{0F16720B-4A90-470F-92C6-B48CDE0038A9}">
      <dsp:nvSpPr>
        <dsp:cNvPr id="0" name=""/>
        <dsp:cNvSpPr/>
      </dsp:nvSpPr>
      <dsp:spPr>
        <a:xfrm>
          <a:off x="3291839" y="3006009"/>
          <a:ext cx="4937760" cy="13716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No satisface su propósito.</a:t>
          </a:r>
          <a:endParaRPr lang="es-EC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No encuentran maquinaria para engomado.</a:t>
          </a:r>
          <a:endParaRPr lang="es-EC" sz="2200" kern="1200" dirty="0"/>
        </a:p>
      </dsp:txBody>
      <dsp:txXfrm>
        <a:off x="3291839" y="3006009"/>
        <a:ext cx="4937760" cy="1371699"/>
      </dsp:txXfrm>
    </dsp:sp>
    <dsp:sp modelId="{EB4A1B1C-6D00-4102-9FF7-3ED324C19764}">
      <dsp:nvSpPr>
        <dsp:cNvPr id="0" name=""/>
        <dsp:cNvSpPr/>
      </dsp:nvSpPr>
      <dsp:spPr>
        <a:xfrm>
          <a:off x="0" y="3017737"/>
          <a:ext cx="3291840" cy="1371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PRENSA / MQN. ENGOMADORA</a:t>
          </a:r>
          <a:endParaRPr lang="es-EC" sz="2800" kern="1200" dirty="0"/>
        </a:p>
      </dsp:txBody>
      <dsp:txXfrm>
        <a:off x="0" y="3017737"/>
        <a:ext cx="3291840" cy="1371699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A51FF3-22A1-4BAD-9E4F-F8E468B2CAA2}">
      <dsp:nvSpPr>
        <dsp:cNvPr id="0" name=""/>
        <dsp:cNvSpPr/>
      </dsp:nvSpPr>
      <dsp:spPr>
        <a:xfrm rot="16200000">
          <a:off x="-1465181" y="2258105"/>
          <a:ext cx="3423760" cy="396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9397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Rompecabezas IDEAL.</a:t>
          </a:r>
          <a:endParaRPr lang="es-EC" sz="2400" kern="1200" dirty="0"/>
        </a:p>
      </dsp:txBody>
      <dsp:txXfrm rot="16200000">
        <a:off x="-1465181" y="2258105"/>
        <a:ext cx="3423760" cy="396166"/>
      </dsp:txXfrm>
    </dsp:sp>
    <dsp:sp modelId="{722DFEE2-4B40-4C9B-8F62-5FF0B33BD4F4}">
      <dsp:nvSpPr>
        <dsp:cNvPr id="0" name=""/>
        <dsp:cNvSpPr/>
      </dsp:nvSpPr>
      <dsp:spPr>
        <a:xfrm>
          <a:off x="444782" y="744308"/>
          <a:ext cx="1973330" cy="3423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349397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Protegidos por los  aranceles.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Encuentra la oportunidad de lograr unificar los procesos.</a:t>
          </a:r>
          <a:endParaRPr lang="es-EC" sz="1800" kern="1200" dirty="0"/>
        </a:p>
      </dsp:txBody>
      <dsp:txXfrm>
        <a:off x="444782" y="744308"/>
        <a:ext cx="1973330" cy="3423760"/>
      </dsp:txXfrm>
    </dsp:sp>
    <dsp:sp modelId="{C3AD7FB9-7A67-415C-9DE4-2108DB2599E7}">
      <dsp:nvSpPr>
        <dsp:cNvPr id="0" name=""/>
        <dsp:cNvSpPr/>
      </dsp:nvSpPr>
      <dsp:spPr>
        <a:xfrm>
          <a:off x="48615" y="221368"/>
          <a:ext cx="792333" cy="79233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61A13-19EA-4489-8B7F-57E9BE03E18C}">
      <dsp:nvSpPr>
        <dsp:cNvPr id="0" name=""/>
        <dsp:cNvSpPr/>
      </dsp:nvSpPr>
      <dsp:spPr>
        <a:xfrm rot="16200000">
          <a:off x="1416254" y="2258105"/>
          <a:ext cx="3423760" cy="396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9397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Rompecabezas IDEAL.</a:t>
          </a:r>
          <a:endParaRPr lang="es-EC" sz="2400" kern="1200" dirty="0"/>
        </a:p>
      </dsp:txBody>
      <dsp:txXfrm rot="16200000">
        <a:off x="1416254" y="2258105"/>
        <a:ext cx="3423760" cy="396166"/>
      </dsp:txXfrm>
    </dsp:sp>
    <dsp:sp modelId="{884AD4C7-0064-4DA4-BE63-6AFA2752EC85}">
      <dsp:nvSpPr>
        <dsp:cNvPr id="0" name=""/>
        <dsp:cNvSpPr/>
      </dsp:nvSpPr>
      <dsp:spPr>
        <a:xfrm>
          <a:off x="3326218" y="744308"/>
          <a:ext cx="1973330" cy="3423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349397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Aumentar la productividad.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Reducir tiempo y costos. </a:t>
          </a:r>
          <a:endParaRPr lang="es-EC" sz="1800" kern="1200" dirty="0"/>
        </a:p>
      </dsp:txBody>
      <dsp:txXfrm>
        <a:off x="3326218" y="744308"/>
        <a:ext cx="1973330" cy="3423760"/>
      </dsp:txXfrm>
    </dsp:sp>
    <dsp:sp modelId="{3BF22594-B67C-43BE-AED9-532E40890DFB}">
      <dsp:nvSpPr>
        <dsp:cNvPr id="0" name=""/>
        <dsp:cNvSpPr/>
      </dsp:nvSpPr>
      <dsp:spPr>
        <a:xfrm>
          <a:off x="2930051" y="221368"/>
          <a:ext cx="792333" cy="79233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510563-62F6-4C3C-AFC8-1BA355D58E68}">
      <dsp:nvSpPr>
        <dsp:cNvPr id="0" name=""/>
        <dsp:cNvSpPr/>
      </dsp:nvSpPr>
      <dsp:spPr>
        <a:xfrm rot="16200000">
          <a:off x="4297690" y="2258105"/>
          <a:ext cx="3423760" cy="396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9397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Rompecabezas IDEAL.</a:t>
          </a:r>
          <a:endParaRPr lang="es-EC" sz="2400" kern="1200" dirty="0"/>
        </a:p>
      </dsp:txBody>
      <dsp:txXfrm rot="16200000">
        <a:off x="4297690" y="2258105"/>
        <a:ext cx="3423760" cy="396166"/>
      </dsp:txXfrm>
    </dsp:sp>
    <dsp:sp modelId="{F6158C9E-1843-4003-A831-3C8C2B6794F1}">
      <dsp:nvSpPr>
        <dsp:cNvPr id="0" name=""/>
        <dsp:cNvSpPr/>
      </dsp:nvSpPr>
      <dsp:spPr>
        <a:xfrm>
          <a:off x="6207654" y="744308"/>
          <a:ext cx="1973330" cy="3423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349397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Dentro del área maderera artesanal no cubre la fabricación nacional  de maquinaria  de uso especifico.</a:t>
          </a:r>
          <a:endParaRPr lang="es-EC" sz="1800" kern="1200" dirty="0"/>
        </a:p>
      </dsp:txBody>
      <dsp:txXfrm>
        <a:off x="6207654" y="744308"/>
        <a:ext cx="1973330" cy="3423760"/>
      </dsp:txXfrm>
    </dsp:sp>
    <dsp:sp modelId="{21A4407D-EE08-4F14-BBEB-A5DB055743E4}">
      <dsp:nvSpPr>
        <dsp:cNvPr id="0" name=""/>
        <dsp:cNvSpPr/>
      </dsp:nvSpPr>
      <dsp:spPr>
        <a:xfrm>
          <a:off x="5811487" y="221368"/>
          <a:ext cx="792333" cy="79233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4DADA2-C911-4878-BD3A-053152CA469C}">
      <dsp:nvSpPr>
        <dsp:cNvPr id="0" name=""/>
        <dsp:cNvSpPr/>
      </dsp:nvSpPr>
      <dsp:spPr>
        <a:xfrm>
          <a:off x="3291839" y="0"/>
          <a:ext cx="4937760" cy="43894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Diseñar y construir una línea de producción semiautomática para el proceso de troquelado y engomado de marcos de madera para la marca ROMPECABEZAS IDEAL.</a:t>
          </a:r>
          <a:endParaRPr lang="es-EC" sz="2300" kern="1200" dirty="0"/>
        </a:p>
      </dsp:txBody>
      <dsp:txXfrm>
        <a:off x="3291839" y="0"/>
        <a:ext cx="4937760" cy="4389437"/>
      </dsp:txXfrm>
    </dsp:sp>
    <dsp:sp modelId="{61EE9F27-3526-4AA7-A846-C8B6BC49C15E}">
      <dsp:nvSpPr>
        <dsp:cNvPr id="0" name=""/>
        <dsp:cNvSpPr/>
      </dsp:nvSpPr>
      <dsp:spPr>
        <a:xfrm>
          <a:off x="0" y="0"/>
          <a:ext cx="3291840" cy="4389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200" b="1" kern="1200" dirty="0" smtClean="0"/>
            <a:t>OBJETIVO GENERAL</a:t>
          </a:r>
          <a:endParaRPr lang="es-EC" sz="4200" kern="1200" dirty="0"/>
        </a:p>
      </dsp:txBody>
      <dsp:txXfrm>
        <a:off x="0" y="0"/>
        <a:ext cx="3291840" cy="438943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8D6859-3E1D-43DC-91B8-BE56323CE595}">
      <dsp:nvSpPr>
        <dsp:cNvPr id="0" name=""/>
        <dsp:cNvSpPr/>
      </dsp:nvSpPr>
      <dsp:spPr>
        <a:xfrm>
          <a:off x="0" y="18043"/>
          <a:ext cx="8229600" cy="5958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Realizar un marco teórico aplicado al proyecto.</a:t>
          </a:r>
          <a:endParaRPr lang="es-EC" sz="1500" kern="1200" dirty="0"/>
        </a:p>
      </dsp:txBody>
      <dsp:txXfrm>
        <a:off x="0" y="18043"/>
        <a:ext cx="8229600" cy="595877"/>
      </dsp:txXfrm>
    </dsp:sp>
    <dsp:sp modelId="{C77D0D8E-E544-4D7D-943C-B15E163A4463}">
      <dsp:nvSpPr>
        <dsp:cNvPr id="0" name=""/>
        <dsp:cNvSpPr/>
      </dsp:nvSpPr>
      <dsp:spPr>
        <a:xfrm>
          <a:off x="0" y="613921"/>
          <a:ext cx="8229600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200" kern="1200" dirty="0" smtClean="0"/>
            <a:t>Analizar y seleccionar alternativas.</a:t>
          </a:r>
          <a:endParaRPr lang="es-EC" sz="1200" kern="1200" dirty="0"/>
        </a:p>
      </dsp:txBody>
      <dsp:txXfrm>
        <a:off x="0" y="613921"/>
        <a:ext cx="8229600" cy="248400"/>
      </dsp:txXfrm>
    </dsp:sp>
    <dsp:sp modelId="{AAC4E2E6-CE92-4AF3-B726-E1D7158D9F81}">
      <dsp:nvSpPr>
        <dsp:cNvPr id="0" name=""/>
        <dsp:cNvSpPr/>
      </dsp:nvSpPr>
      <dsp:spPr>
        <a:xfrm>
          <a:off x="0" y="862321"/>
          <a:ext cx="8229600" cy="5958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Diseñar los elementos mecánicos para el proceso de troquelado y engomado del marco de madera.</a:t>
          </a:r>
          <a:endParaRPr lang="es-EC" sz="1500" kern="1200" dirty="0"/>
        </a:p>
      </dsp:txBody>
      <dsp:txXfrm>
        <a:off x="0" y="862321"/>
        <a:ext cx="8229600" cy="595877"/>
      </dsp:txXfrm>
    </dsp:sp>
    <dsp:sp modelId="{FCC55445-1CD0-4F15-97CE-664A6C4B4895}">
      <dsp:nvSpPr>
        <dsp:cNvPr id="0" name=""/>
        <dsp:cNvSpPr/>
      </dsp:nvSpPr>
      <dsp:spPr>
        <a:xfrm>
          <a:off x="0" y="1458198"/>
          <a:ext cx="8229600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200" kern="1200" dirty="0" smtClean="0"/>
            <a:t>Elaborar los planos para la construcción de los sistemas.</a:t>
          </a:r>
          <a:endParaRPr lang="es-EC" sz="1200" kern="1200" dirty="0"/>
        </a:p>
      </dsp:txBody>
      <dsp:txXfrm>
        <a:off x="0" y="1458198"/>
        <a:ext cx="8229600" cy="248400"/>
      </dsp:txXfrm>
    </dsp:sp>
    <dsp:sp modelId="{11587294-5646-4E48-9BCA-F0636DF61631}">
      <dsp:nvSpPr>
        <dsp:cNvPr id="0" name=""/>
        <dsp:cNvSpPr/>
      </dsp:nvSpPr>
      <dsp:spPr>
        <a:xfrm>
          <a:off x="0" y="1706598"/>
          <a:ext cx="8229600" cy="5958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Seleccionar los componentes electrónicos para la automatización del sistema de alimentación.</a:t>
          </a:r>
          <a:endParaRPr lang="es-EC" sz="1500" kern="1200" dirty="0"/>
        </a:p>
      </dsp:txBody>
      <dsp:txXfrm>
        <a:off x="0" y="1706598"/>
        <a:ext cx="8229600" cy="595877"/>
      </dsp:txXfrm>
    </dsp:sp>
    <dsp:sp modelId="{3898EF9F-50B6-48AC-A902-DF135C9C7C8A}">
      <dsp:nvSpPr>
        <dsp:cNvPr id="0" name=""/>
        <dsp:cNvSpPr/>
      </dsp:nvSpPr>
      <dsp:spPr>
        <a:xfrm>
          <a:off x="0" y="2302475"/>
          <a:ext cx="8229600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200" kern="1200" dirty="0" smtClean="0"/>
            <a:t>Construir una maquina engomadora eficiente, compacta y económica.</a:t>
          </a:r>
          <a:endParaRPr lang="es-EC" sz="1200" kern="1200" dirty="0"/>
        </a:p>
      </dsp:txBody>
      <dsp:txXfrm>
        <a:off x="0" y="2302475"/>
        <a:ext cx="8229600" cy="248400"/>
      </dsp:txXfrm>
    </dsp:sp>
    <dsp:sp modelId="{D81343DA-DE23-44A9-ADEE-B6C02E7CACF2}">
      <dsp:nvSpPr>
        <dsp:cNvPr id="0" name=""/>
        <dsp:cNvSpPr/>
      </dsp:nvSpPr>
      <dsp:spPr>
        <a:xfrm>
          <a:off x="0" y="2550875"/>
          <a:ext cx="8229600" cy="5958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Construir un sistema de alimentación y centrado capaz de satisfacer tres medidas diferentes de madera.</a:t>
          </a:r>
          <a:endParaRPr lang="es-EC" sz="1500" kern="1200" dirty="0"/>
        </a:p>
      </dsp:txBody>
      <dsp:txXfrm>
        <a:off x="0" y="2550875"/>
        <a:ext cx="8229600" cy="595877"/>
      </dsp:txXfrm>
    </dsp:sp>
    <dsp:sp modelId="{B8ABF7EB-81AD-43F1-97C1-8B70DA0EF4F9}">
      <dsp:nvSpPr>
        <dsp:cNvPr id="0" name=""/>
        <dsp:cNvSpPr/>
      </dsp:nvSpPr>
      <dsp:spPr>
        <a:xfrm>
          <a:off x="0" y="3146753"/>
          <a:ext cx="8229600" cy="380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200" kern="1200" dirty="0" smtClean="0"/>
            <a:t>Diseñar un control automático para el proceso de troquelado mediante una interfaz Hombre-Máquina (HMI) para seleccionar presión de trabajo y tamaños de madera.</a:t>
          </a:r>
          <a:endParaRPr lang="es-EC" sz="1200" kern="1200" dirty="0"/>
        </a:p>
      </dsp:txBody>
      <dsp:txXfrm>
        <a:off x="0" y="3146753"/>
        <a:ext cx="8229600" cy="380362"/>
      </dsp:txXfrm>
    </dsp:sp>
    <dsp:sp modelId="{641CB644-6D4E-45ED-9EDE-5194D1199C9F}">
      <dsp:nvSpPr>
        <dsp:cNvPr id="0" name=""/>
        <dsp:cNvSpPr/>
      </dsp:nvSpPr>
      <dsp:spPr>
        <a:xfrm>
          <a:off x="0" y="3527115"/>
          <a:ext cx="8229600" cy="5958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Realizar pruebas de funcionamiento de los mecanismos y procesos.</a:t>
          </a:r>
          <a:endParaRPr lang="es-EC" sz="1500" kern="1200" dirty="0"/>
        </a:p>
      </dsp:txBody>
      <dsp:txXfrm>
        <a:off x="0" y="3527115"/>
        <a:ext cx="8229600" cy="595877"/>
      </dsp:txXfrm>
    </dsp:sp>
    <dsp:sp modelId="{02147CFE-759C-41CF-9DF5-792A08F96373}">
      <dsp:nvSpPr>
        <dsp:cNvPr id="0" name=""/>
        <dsp:cNvSpPr/>
      </dsp:nvSpPr>
      <dsp:spPr>
        <a:xfrm>
          <a:off x="0" y="4122993"/>
          <a:ext cx="8229600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200" kern="1200" dirty="0" smtClean="0"/>
            <a:t>Elaborar un manual de usuario de la línea de producción.  </a:t>
          </a:r>
          <a:endParaRPr lang="es-EC" sz="1200" kern="1200" dirty="0"/>
        </a:p>
      </dsp:txBody>
      <dsp:txXfrm>
        <a:off x="0" y="4122993"/>
        <a:ext cx="8229600" cy="2484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AB98E9-F5A6-402E-AE2B-7BE2A73CA920}">
      <dsp:nvSpPr>
        <dsp:cNvPr id="0" name=""/>
        <dsp:cNvSpPr/>
      </dsp:nvSpPr>
      <dsp:spPr>
        <a:xfrm rot="16200000">
          <a:off x="-1400065" y="2262951"/>
          <a:ext cx="3423760" cy="383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8427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Prensa Hidráulica</a:t>
          </a:r>
          <a:endParaRPr lang="es-EC" sz="1900" kern="1200" dirty="0"/>
        </a:p>
      </dsp:txBody>
      <dsp:txXfrm rot="16200000">
        <a:off x="-1400065" y="2262951"/>
        <a:ext cx="3423760" cy="383728"/>
      </dsp:txXfrm>
    </dsp:sp>
    <dsp:sp modelId="{844407E7-78E2-42E0-B76D-4F560A019543}">
      <dsp:nvSpPr>
        <dsp:cNvPr id="0" name=""/>
        <dsp:cNvSpPr/>
      </dsp:nvSpPr>
      <dsp:spPr>
        <a:xfrm>
          <a:off x="503679" y="742934"/>
          <a:ext cx="1911373" cy="3423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38427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Son apropiadas para trabajo en frío. 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Trabajo de corte,  doblado,  embutido , marcado, etc.</a:t>
          </a:r>
          <a:endParaRPr lang="es-EC" sz="1700" kern="1200" dirty="0"/>
        </a:p>
      </dsp:txBody>
      <dsp:txXfrm>
        <a:off x="503679" y="742934"/>
        <a:ext cx="1911373" cy="3423760"/>
      </dsp:txXfrm>
    </dsp:sp>
    <dsp:sp modelId="{DE90482C-2402-4DF4-ADCA-AC851D445CB9}">
      <dsp:nvSpPr>
        <dsp:cNvPr id="0" name=""/>
        <dsp:cNvSpPr/>
      </dsp:nvSpPr>
      <dsp:spPr>
        <a:xfrm>
          <a:off x="-48762" y="192116"/>
          <a:ext cx="1104883" cy="856051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C754A-8A6D-4FB4-8392-DF0FF2A4C31A}">
      <dsp:nvSpPr>
        <dsp:cNvPr id="0" name=""/>
        <dsp:cNvSpPr/>
      </dsp:nvSpPr>
      <dsp:spPr>
        <a:xfrm rot="16200000">
          <a:off x="1508817" y="2293576"/>
          <a:ext cx="3423760" cy="383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8427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Máquina Engomadora</a:t>
          </a:r>
          <a:endParaRPr lang="es-EC" sz="1900" kern="1200" dirty="0"/>
        </a:p>
      </dsp:txBody>
      <dsp:txXfrm rot="16200000">
        <a:off x="1508817" y="2293576"/>
        <a:ext cx="3423760" cy="383728"/>
      </dsp:txXfrm>
    </dsp:sp>
    <dsp:sp modelId="{AF4860FD-9985-4FC5-B2B3-11F0D4A63360}">
      <dsp:nvSpPr>
        <dsp:cNvPr id="0" name=""/>
        <dsp:cNvSpPr/>
      </dsp:nvSpPr>
      <dsp:spPr>
        <a:xfrm>
          <a:off x="3412562" y="773560"/>
          <a:ext cx="1911373" cy="3423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38427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Diseñadas para la aplicación continua de pegamento sobre madera, chapas de madera, tableros de aglomerado, </a:t>
          </a:r>
          <a:r>
            <a:rPr lang="es-ES" sz="1700" kern="1200" dirty="0" smtClean="0"/>
            <a:t>papel, cartulina, tela, cuero, etc. </a:t>
          </a:r>
          <a:endParaRPr lang="es-EC" sz="1700" kern="1200" dirty="0"/>
        </a:p>
      </dsp:txBody>
      <dsp:txXfrm>
        <a:off x="3412562" y="773560"/>
        <a:ext cx="1911373" cy="3423760"/>
      </dsp:txXfrm>
    </dsp:sp>
    <dsp:sp modelId="{D8E16555-D8DB-494F-8877-B6867719EF17}">
      <dsp:nvSpPr>
        <dsp:cNvPr id="0" name=""/>
        <dsp:cNvSpPr/>
      </dsp:nvSpPr>
      <dsp:spPr>
        <a:xfrm>
          <a:off x="2910918" y="192116"/>
          <a:ext cx="1003287" cy="917302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40647-4FDC-4062-AF67-77DA72197B5A}">
      <dsp:nvSpPr>
        <dsp:cNvPr id="0" name=""/>
        <dsp:cNvSpPr/>
      </dsp:nvSpPr>
      <dsp:spPr>
        <a:xfrm rot="16200000">
          <a:off x="4463244" y="2259236"/>
          <a:ext cx="3423760" cy="383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8427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Mecanismos de alimentación</a:t>
          </a:r>
          <a:endParaRPr lang="es-EC" sz="1900" kern="1200" dirty="0"/>
        </a:p>
      </dsp:txBody>
      <dsp:txXfrm rot="16200000">
        <a:off x="4463244" y="2259236"/>
        <a:ext cx="3423760" cy="383728"/>
      </dsp:txXfrm>
    </dsp:sp>
    <dsp:sp modelId="{A79EE49D-B95A-4054-88C9-E5C4D03EDF01}">
      <dsp:nvSpPr>
        <dsp:cNvPr id="0" name=""/>
        <dsp:cNvSpPr/>
      </dsp:nvSpPr>
      <dsp:spPr>
        <a:xfrm>
          <a:off x="6366989" y="739220"/>
          <a:ext cx="1911373" cy="3423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38427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Transferencia lineal.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Alimentadores neumáticos.</a:t>
          </a:r>
          <a:endParaRPr lang="es-EC" sz="1700" kern="1200" dirty="0"/>
        </a:p>
      </dsp:txBody>
      <dsp:txXfrm>
        <a:off x="6366989" y="739220"/>
        <a:ext cx="1911373" cy="3423760"/>
      </dsp:txXfrm>
    </dsp:sp>
    <dsp:sp modelId="{99701EEC-F6E6-46A2-8F0D-A0C65A4D5D90}">
      <dsp:nvSpPr>
        <dsp:cNvPr id="0" name=""/>
        <dsp:cNvSpPr/>
      </dsp:nvSpPr>
      <dsp:spPr>
        <a:xfrm>
          <a:off x="5819800" y="192116"/>
          <a:ext cx="1094377" cy="848622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F9BE0A-FD6A-42A8-BB1A-0072EF254AC9}">
      <dsp:nvSpPr>
        <dsp:cNvPr id="0" name=""/>
        <dsp:cNvSpPr/>
      </dsp:nvSpPr>
      <dsp:spPr>
        <a:xfrm rot="5400000">
          <a:off x="-238868" y="239242"/>
          <a:ext cx="1592456" cy="11147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 </a:t>
          </a:r>
          <a:endParaRPr lang="es-EC" sz="3100" kern="1200" dirty="0"/>
        </a:p>
      </dsp:txBody>
      <dsp:txXfrm rot="5400000">
        <a:off x="-238868" y="239242"/>
        <a:ext cx="1592456" cy="1114719"/>
      </dsp:txXfrm>
    </dsp:sp>
    <dsp:sp modelId="{4A767AA9-4828-480D-A32F-361F627AAE1A}">
      <dsp:nvSpPr>
        <dsp:cNvPr id="0" name=""/>
        <dsp:cNvSpPr/>
      </dsp:nvSpPr>
      <dsp:spPr>
        <a:xfrm rot="5400000">
          <a:off x="4154611" y="-3039517"/>
          <a:ext cx="1035096" cy="7114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Una fotografía ampliada de un gráfico de que se pegan sobre la madera. </a:t>
          </a:r>
          <a:r>
            <a:rPr lang="es-EC" sz="2100" b="1" kern="1200" dirty="0" smtClean="0"/>
            <a:t>	</a:t>
          </a:r>
          <a:endParaRPr lang="es-EC" sz="2100" kern="1200" dirty="0"/>
        </a:p>
      </dsp:txBody>
      <dsp:txXfrm rot="5400000">
        <a:off x="4154611" y="-3039517"/>
        <a:ext cx="1035096" cy="7114880"/>
      </dsp:txXfrm>
    </dsp:sp>
    <dsp:sp modelId="{67C2C649-1A63-4FEB-BA44-E7F94A6B6979}">
      <dsp:nvSpPr>
        <dsp:cNvPr id="0" name=""/>
        <dsp:cNvSpPr/>
      </dsp:nvSpPr>
      <dsp:spPr>
        <a:xfrm rot="5400000">
          <a:off x="-238868" y="1637358"/>
          <a:ext cx="1592456" cy="11147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 </a:t>
          </a:r>
          <a:endParaRPr lang="es-EC" sz="3100" kern="1200" dirty="0"/>
        </a:p>
      </dsp:txBody>
      <dsp:txXfrm rot="5400000">
        <a:off x="-238868" y="1637358"/>
        <a:ext cx="1592456" cy="1114719"/>
      </dsp:txXfrm>
    </dsp:sp>
    <dsp:sp modelId="{0E8FBEFB-18C7-4E0F-9158-13995943208F}">
      <dsp:nvSpPr>
        <dsp:cNvPr id="0" name=""/>
        <dsp:cNvSpPr/>
      </dsp:nvSpPr>
      <dsp:spPr>
        <a:xfrm rot="5400000">
          <a:off x="4154611" y="-1641401"/>
          <a:ext cx="1035096" cy="7114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La caladora realiza el proceso de corte del marco del rompecabezas siendo cada rompecabezas único. </a:t>
          </a:r>
          <a:endParaRPr lang="es-EC" sz="2100" kern="1200" dirty="0"/>
        </a:p>
      </dsp:txBody>
      <dsp:txXfrm rot="5400000">
        <a:off x="4154611" y="-1641401"/>
        <a:ext cx="1035096" cy="7114880"/>
      </dsp:txXfrm>
    </dsp:sp>
    <dsp:sp modelId="{BC115EFA-325E-42C7-9B36-CA0063CD8EFF}">
      <dsp:nvSpPr>
        <dsp:cNvPr id="0" name=""/>
        <dsp:cNvSpPr/>
      </dsp:nvSpPr>
      <dsp:spPr>
        <a:xfrm rot="5400000">
          <a:off x="-238868" y="3035474"/>
          <a:ext cx="1592456" cy="11147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100" kern="1200" dirty="0"/>
        </a:p>
      </dsp:txBody>
      <dsp:txXfrm rot="5400000">
        <a:off x="-238868" y="3035474"/>
        <a:ext cx="1592456" cy="1114719"/>
      </dsp:txXfrm>
    </dsp:sp>
    <dsp:sp modelId="{355EDD49-B800-4776-9407-9E75B9C73BD9}">
      <dsp:nvSpPr>
        <dsp:cNvPr id="0" name=""/>
        <dsp:cNvSpPr/>
      </dsp:nvSpPr>
      <dsp:spPr>
        <a:xfrm rot="5400000">
          <a:off x="4154611" y="-243285"/>
          <a:ext cx="1035096" cy="7114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El proceso de pegado del perfil de madera  a su respectiva plancha se realiza de manera manual como se indica en la figura </a:t>
          </a:r>
          <a:endParaRPr lang="es-EC" sz="2100" kern="1200" dirty="0"/>
        </a:p>
      </dsp:txBody>
      <dsp:txXfrm rot="5400000">
        <a:off x="4154611" y="-243285"/>
        <a:ext cx="1035096" cy="711488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47241A-C623-4048-ACD4-863CFDAF4E15}">
      <dsp:nvSpPr>
        <dsp:cNvPr id="0" name=""/>
        <dsp:cNvSpPr/>
      </dsp:nvSpPr>
      <dsp:spPr>
        <a:xfrm>
          <a:off x="40" y="2374"/>
          <a:ext cx="3845569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Proceso de Troquelado</a:t>
          </a:r>
          <a:endParaRPr lang="es-EC" sz="2000" kern="1200" dirty="0"/>
        </a:p>
      </dsp:txBody>
      <dsp:txXfrm>
        <a:off x="40" y="2374"/>
        <a:ext cx="3845569" cy="576000"/>
      </dsp:txXfrm>
    </dsp:sp>
    <dsp:sp modelId="{9C6D12AF-141D-4857-A040-205EDBCE5B13}">
      <dsp:nvSpPr>
        <dsp:cNvPr id="0" name=""/>
        <dsp:cNvSpPr/>
      </dsp:nvSpPr>
      <dsp:spPr>
        <a:xfrm>
          <a:off x="40" y="578374"/>
          <a:ext cx="3845569" cy="38086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La alimentación de la madera hacia la prensa hidráulica  es manual.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El centrado de la madera para los diferentes tamaños es manual. </a:t>
          </a:r>
          <a:r>
            <a:rPr lang="es-EC" sz="2000" b="1" kern="1200" dirty="0" smtClean="0"/>
            <a:t> </a:t>
          </a:r>
          <a:endParaRPr lang="es-EC" sz="2000" kern="1200" dirty="0"/>
        </a:p>
      </dsp:txBody>
      <dsp:txXfrm>
        <a:off x="40" y="578374"/>
        <a:ext cx="3845569" cy="3808687"/>
      </dsp:txXfrm>
    </dsp:sp>
    <dsp:sp modelId="{BD1B6305-AD0C-46B2-9523-E11A023EDF68}">
      <dsp:nvSpPr>
        <dsp:cNvPr id="0" name=""/>
        <dsp:cNvSpPr/>
      </dsp:nvSpPr>
      <dsp:spPr>
        <a:xfrm>
          <a:off x="4383989" y="2374"/>
          <a:ext cx="3845569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Proceso de Engomado</a:t>
          </a:r>
          <a:endParaRPr lang="es-EC" sz="2000" kern="1200" dirty="0"/>
        </a:p>
      </dsp:txBody>
      <dsp:txXfrm>
        <a:off x="4383989" y="2374"/>
        <a:ext cx="3845569" cy="576000"/>
      </dsp:txXfrm>
    </dsp:sp>
    <dsp:sp modelId="{ABA3BD78-6218-4B90-A589-044C032E8A39}">
      <dsp:nvSpPr>
        <dsp:cNvPr id="0" name=""/>
        <dsp:cNvSpPr/>
      </dsp:nvSpPr>
      <dsp:spPr>
        <a:xfrm>
          <a:off x="4383989" y="578374"/>
          <a:ext cx="3845569" cy="38086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El pegado de la madera con su respectivo marco es realizado de manera manual. 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Existe mala calidad de la junta (exceso de goma a en los bordes y dentro de la plancha ya pegada).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Elevado tiempo de pegado.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Exceso de personas en el proceso (Se podría optimizar el personal en otras aéreas de producción).</a:t>
          </a:r>
          <a:endParaRPr lang="es-EC" sz="2000" kern="1200" dirty="0"/>
        </a:p>
      </dsp:txBody>
      <dsp:txXfrm>
        <a:off x="4383989" y="578374"/>
        <a:ext cx="3845569" cy="380868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4774A7-EB4A-44CC-949E-05D593084CFD}">
      <dsp:nvSpPr>
        <dsp:cNvPr id="0" name=""/>
        <dsp:cNvSpPr/>
      </dsp:nvSpPr>
      <dsp:spPr>
        <a:xfrm>
          <a:off x="3291839" y="535"/>
          <a:ext cx="4937760" cy="20896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Mecanismo capaz de ingresar (302x218mm, 330x240mm y 435x300mm), de 3mm de espesor.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Estructura de apilación de 100 tablas.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Mecanismo para centrado y salida.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Sistema automático de alimentación, centrado y troquelado. 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Control </a:t>
          </a:r>
          <a:r>
            <a:rPr lang="es-EC" sz="1100" kern="1200" dirty="0" err="1" smtClean="0"/>
            <a:t>on</a:t>
          </a:r>
          <a:r>
            <a:rPr lang="es-EC" sz="1100" kern="1200" dirty="0" smtClean="0"/>
            <a:t>-off de presión para troquelar, capaz de duplicar producción anterior (-1 plancha por minuto).</a:t>
          </a:r>
          <a:endParaRPr lang="es-EC" sz="1100" kern="1200" dirty="0"/>
        </a:p>
      </dsp:txBody>
      <dsp:txXfrm>
        <a:off x="3291839" y="535"/>
        <a:ext cx="4937760" cy="2089697"/>
      </dsp:txXfrm>
    </dsp:sp>
    <dsp:sp modelId="{F3A2BCA9-F2EA-4923-A40F-198332EC1EC2}">
      <dsp:nvSpPr>
        <dsp:cNvPr id="0" name=""/>
        <dsp:cNvSpPr/>
      </dsp:nvSpPr>
      <dsp:spPr>
        <a:xfrm>
          <a:off x="0" y="535"/>
          <a:ext cx="3291840" cy="2089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Alimentación y centrado</a:t>
          </a:r>
          <a:endParaRPr lang="es-EC" sz="3600" kern="1200" dirty="0"/>
        </a:p>
      </dsp:txBody>
      <dsp:txXfrm>
        <a:off x="0" y="535"/>
        <a:ext cx="3291840" cy="2089697"/>
      </dsp:txXfrm>
    </dsp:sp>
    <dsp:sp modelId="{EC3B75A0-C215-4661-AAC7-85A08B3BEE63}">
      <dsp:nvSpPr>
        <dsp:cNvPr id="0" name=""/>
        <dsp:cNvSpPr/>
      </dsp:nvSpPr>
      <dsp:spPr>
        <a:xfrm>
          <a:off x="3291839" y="2299203"/>
          <a:ext cx="4937760" cy="20896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Mecanismo capaz de engomar la superficie de la plancha troquelada.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Sistema capaz de producir 4500 tablas por hora.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Mecanismo que permita el paso de una plancha de 3mm de espesor  y de tres dimensiones diferentes para engomar.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Maquina de fácil mantenimiento, desmontable y compacto.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Control </a:t>
          </a:r>
          <a:r>
            <a:rPr lang="es-EC" sz="1100" kern="1200" dirty="0" err="1" smtClean="0"/>
            <a:t>on</a:t>
          </a:r>
          <a:r>
            <a:rPr lang="es-EC" sz="1100" kern="1200" dirty="0" smtClean="0"/>
            <a:t>-off.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Construcción con suministros dados por el cliente.</a:t>
          </a:r>
          <a:endParaRPr lang="es-EC" sz="1100" kern="1200" dirty="0"/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100" kern="1200" dirty="0"/>
        </a:p>
      </dsp:txBody>
      <dsp:txXfrm>
        <a:off x="3291839" y="2299203"/>
        <a:ext cx="4937760" cy="2089697"/>
      </dsp:txXfrm>
    </dsp:sp>
    <dsp:sp modelId="{5746BBEE-571E-44E5-8DDE-6F66D2CA258E}">
      <dsp:nvSpPr>
        <dsp:cNvPr id="0" name=""/>
        <dsp:cNvSpPr/>
      </dsp:nvSpPr>
      <dsp:spPr>
        <a:xfrm>
          <a:off x="0" y="2299203"/>
          <a:ext cx="3291840" cy="2089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Máquina de engomado</a:t>
          </a:r>
          <a:endParaRPr lang="es-EC" sz="3600" kern="1200" dirty="0"/>
        </a:p>
      </dsp:txBody>
      <dsp:txXfrm>
        <a:off x="0" y="2299203"/>
        <a:ext cx="3291840" cy="208969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9E74AB-308A-4E52-BFFC-AF6ADB370190}">
      <dsp:nvSpPr>
        <dsp:cNvPr id="0" name=""/>
        <dsp:cNvSpPr/>
      </dsp:nvSpPr>
      <dsp:spPr>
        <a:xfrm>
          <a:off x="3250691" y="0"/>
          <a:ext cx="4937760" cy="43894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4000" kern="1200" dirty="0" smtClean="0"/>
            <a:t>Sistema de alimentación y centrado.</a:t>
          </a:r>
          <a:endParaRPr lang="es-EC" sz="40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4000" kern="1200" dirty="0" smtClean="0"/>
            <a:t>Máquina Engomadora.</a:t>
          </a:r>
          <a:endParaRPr lang="es-EC" sz="4000" kern="1200" dirty="0"/>
        </a:p>
      </dsp:txBody>
      <dsp:txXfrm>
        <a:off x="3250691" y="0"/>
        <a:ext cx="4937760" cy="4389437"/>
      </dsp:txXfrm>
    </dsp:sp>
    <dsp:sp modelId="{B6E1F73F-3109-4970-9B15-1DB94B6E3440}">
      <dsp:nvSpPr>
        <dsp:cNvPr id="0" name=""/>
        <dsp:cNvSpPr/>
      </dsp:nvSpPr>
      <dsp:spPr>
        <a:xfrm>
          <a:off x="0" y="0"/>
          <a:ext cx="3291840" cy="4389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DISEÑO MECÁNICO</a:t>
          </a:r>
          <a:endParaRPr lang="es-EC" sz="3900" kern="1200" dirty="0"/>
        </a:p>
      </dsp:txBody>
      <dsp:txXfrm>
        <a:off x="0" y="0"/>
        <a:ext cx="3291840" cy="4389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2EEFA-F3FB-4A5B-B33F-C51A75CB4CDA}" type="datetimeFigureOut">
              <a:rPr lang="es-EC" smtClean="0"/>
              <a:pPr/>
              <a:t>12/03/2015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B0441-E5B8-45C1-8968-A1E8F412EBC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B0441-E5B8-45C1-8968-A1E8F412EBC0}" type="slidenum">
              <a:rPr lang="es-EC" smtClean="0"/>
              <a:pPr/>
              <a:t>6</a:t>
            </a:fld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B0441-E5B8-45C1-8968-A1E8F412EBC0}" type="slidenum">
              <a:rPr lang="es-EC" smtClean="0"/>
              <a:pPr/>
              <a:t>18</a:t>
            </a:fld>
            <a:endParaRPr lang="es-EC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B0441-E5B8-45C1-8968-A1E8F412EBC0}" type="slidenum">
              <a:rPr lang="es-EC" smtClean="0"/>
              <a:pPr/>
              <a:t>45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F4A2-F13F-40D2-A9E3-156310591333}" type="datetimeFigureOut">
              <a:rPr lang="es-EC" smtClean="0"/>
              <a:pPr/>
              <a:t>12/03/2015</a:t>
            </a:fld>
            <a:endParaRPr lang="es-EC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0A11-3AF2-454C-BD2C-A265847A754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F4A2-F13F-40D2-A9E3-156310591333}" type="datetimeFigureOut">
              <a:rPr lang="es-EC" smtClean="0"/>
              <a:pPr/>
              <a:t>12/03/2015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0A11-3AF2-454C-BD2C-A265847A754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F4A2-F13F-40D2-A9E3-156310591333}" type="datetimeFigureOut">
              <a:rPr lang="es-EC" smtClean="0"/>
              <a:pPr/>
              <a:t>12/03/2015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0A11-3AF2-454C-BD2C-A265847A754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F4A2-F13F-40D2-A9E3-156310591333}" type="datetimeFigureOut">
              <a:rPr lang="es-EC" smtClean="0"/>
              <a:pPr/>
              <a:t>12/03/2015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0A11-3AF2-454C-BD2C-A265847A754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F4A2-F13F-40D2-A9E3-156310591333}" type="datetimeFigureOut">
              <a:rPr lang="es-EC" smtClean="0"/>
              <a:pPr/>
              <a:t>12/03/2015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0A11-3AF2-454C-BD2C-A265847A754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F4A2-F13F-40D2-A9E3-156310591333}" type="datetimeFigureOut">
              <a:rPr lang="es-EC" smtClean="0"/>
              <a:pPr/>
              <a:t>12/03/2015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0A11-3AF2-454C-BD2C-A265847A754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F4A2-F13F-40D2-A9E3-156310591333}" type="datetimeFigureOut">
              <a:rPr lang="es-EC" smtClean="0"/>
              <a:pPr/>
              <a:t>12/03/2015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0A11-3AF2-454C-BD2C-A265847A754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F4A2-F13F-40D2-A9E3-156310591333}" type="datetimeFigureOut">
              <a:rPr lang="es-EC" smtClean="0"/>
              <a:pPr/>
              <a:t>12/03/2015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0A11-3AF2-454C-BD2C-A265847A754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F4A2-F13F-40D2-A9E3-156310591333}" type="datetimeFigureOut">
              <a:rPr lang="es-EC" smtClean="0"/>
              <a:pPr/>
              <a:t>12/03/2015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0A11-3AF2-454C-BD2C-A265847A754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F4A2-F13F-40D2-A9E3-156310591333}" type="datetimeFigureOut">
              <a:rPr lang="es-EC" smtClean="0"/>
              <a:pPr/>
              <a:t>12/03/2015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0A11-3AF2-454C-BD2C-A265847A754C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F4A2-F13F-40D2-A9E3-156310591333}" type="datetimeFigureOut">
              <a:rPr lang="es-EC" smtClean="0"/>
              <a:pPr/>
              <a:t>12/03/2015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A7C0A11-3AF2-454C-BD2C-A265847A754C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B3F4A2-F13F-40D2-A9E3-156310591333}" type="datetimeFigureOut">
              <a:rPr lang="es-EC" smtClean="0"/>
              <a:pPr/>
              <a:t>12/03/2015</a:t>
            </a:fld>
            <a:endParaRPr lang="es-EC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A7C0A11-3AF2-454C-BD2C-A265847A754C}" type="slidenum">
              <a:rPr lang="es-EC" smtClean="0"/>
              <a:pPr/>
              <a:t>‹Nº›</a:t>
            </a:fld>
            <a:endParaRPr lang="es-EC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37.xml"/><Relationship Id="rId4" Type="http://schemas.openxmlformats.org/officeDocument/2006/relationships/slide" Target="slide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DIEGO\Documents\videos%20tesis\ejes2,3,4,5.jpg" TargetMode="External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DIEGO\Documents\videos%20tesis\chumacera%20rp.jpg" TargetMode="External"/><Relationship Id="rId3" Type="http://schemas.openxmlformats.org/officeDocument/2006/relationships/image" Target="../media/image90.png"/><Relationship Id="rId7" Type="http://schemas.openxmlformats.org/officeDocument/2006/relationships/hyperlink" Target="file:///C:\Users\DIEGO\Documents\videos%20tesis\banda.jpg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slide" Target="slide1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hyperlink" Target="TESIS/PERFIL%20DE%20TESIS/Nueva%20carpeta/PROYECTO%20TESIS/analisis%20piston/DISE&#209;O%20FINAL/PRENSA/ALIMENTADORA%20FINAL/ENSAMBLE%20FINAL%20ENGOMADORA/DIAGRMAS%20MECANICOS/PDF/22_A3.PDF" TargetMode="External"/><Relationship Id="rId5" Type="http://schemas.openxmlformats.org/officeDocument/2006/relationships/diagramQuickStyle" Target="../diagrams/quickStyle12.xml"/><Relationship Id="rId10" Type="http://schemas.openxmlformats.org/officeDocument/2006/relationships/hyperlink" Target="TESIS/PERFIL%20DE%20TESIS/Nueva%20carpeta/PROYECTO%20TESIS/analisis%20piston/DISE&#209;O%20FINAL/PRENSA/ALIMENTADORA%20FINAL/ENSAMBLE%20FINAL%20ENGOMADORA/DIAGRMAS%20MECANICOS/PDF/14_A2.PDF" TargetMode="External"/><Relationship Id="rId4" Type="http://schemas.openxmlformats.org/officeDocument/2006/relationships/diagramLayout" Target="../diagrams/layout12.xml"/><Relationship Id="rId9" Type="http://schemas.openxmlformats.org/officeDocument/2006/relationships/hyperlink" Target="TESIS/PERFIL%20DE%20TESIS/Nueva%20carpeta/PROYECTO%20TESIS/analisis%20piston/DISE&#209;O%20FINAL/PRENSA/ALIMENTADORA%20FINAL/ENSAMBLE%20FINAL%20ENGOMADORA/DIAGRMAS%20MECANICOS/PDF/3_A2.PD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9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C:\Program%20Files\Siemens\LOGOComfort_V7\LOGOComfort.exe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G:\documentos%20c\DECIMO\Nueva%20carpeta\TESIS\PERFIL%20DE%20TESIS\Nueva%20carpeta\PROYECTO%20TESIS\analisis%20piston\DISE&#209;O%20FINAL\PRENSA\ALIMENTADORA%20FINAL\ENSAMBLE%20FINAL%20ENGOMADORA\DIAGRMAS%20MECANICOS\PDF\24_A3.PDF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file:///G:\documentos%20c\DECIMO\Nueva%20carpeta\TESIS\PERFIL%20DE%20TESIS\Nueva%20carpeta\PROYECTO%20TESIS\analisis%20piston\DISE&#209;O%20FINAL\PRENSA\ALIMENTADORA%20FINAL\ENSAMBLE%20FINAL%20ENGOMADORA\DIAGRMAS%20MECANICOS\PDF\27_A4.PDF" TargetMode="External"/><Relationship Id="rId2" Type="http://schemas.openxmlformats.org/officeDocument/2006/relationships/hyperlink" Target="file:///G:\documentos%20c\DECIMO\Nueva%20carpeta\TESIS\PERFIL%20DE%20TESIS\Nueva%20carpeta\PROYECTO%20TESIS\analisis%20piston\DISE&#209;O%20FINAL\PRENSA\ALIMENTADORA%20FINAL\ENSAMBLE%20FINAL%20ENGOMADORA\DIAGRMAS%20MECANICOS\PDF\26_A4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C:\Users\DIEGO\Documents\videos%20tesis\ENgomadora.wmv" TargetMode="External"/><Relationship Id="rId4" Type="http://schemas.openxmlformats.org/officeDocument/2006/relationships/image" Target="../media/image1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DIEGO\Documents\videos%20tesis\prensa%20automa.wmv" TargetMode="Externa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C:\Users\DIEGO\Documents\videos%20tesis\costos.jpg" TargetMode="External"/><Relationship Id="rId4" Type="http://schemas.openxmlformats.org/officeDocument/2006/relationships/image" Target="../media/image17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DIEGO\Documents\videos%20tesis\prensa%20automa.wmv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DIEGO\Documents\videos%20tesis\Prensa%20sin%20autom.wmv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4" y="2420888"/>
            <a:ext cx="8316416" cy="3744416"/>
          </a:xfrm>
        </p:spPr>
        <p:txBody>
          <a:bodyPr>
            <a:normAutofit fontScale="90000"/>
          </a:bodyPr>
          <a:lstStyle/>
          <a:p>
            <a:r>
              <a:rPr lang="es-EC" sz="3600" dirty="0" smtClean="0"/>
              <a:t>DISEÑO Y CONSTRUCCIÓN DE  UNA LÍNEA DE PRODUCCIÓN SEMIAUTOMÁTICA PARA EL PROCESO DE TROQUELADO Y ENGOMADO DE MARCOS DE MADERA PARA LA MARCA ROMPECABEZAS IDEAL</a:t>
            </a:r>
            <a:r>
              <a:rPr lang="es-EC" dirty="0" smtClean="0"/>
              <a:t>.</a:t>
            </a:r>
            <a:br>
              <a:rPr lang="es-EC" dirty="0" smtClean="0"/>
            </a:b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9592" y="5589240"/>
            <a:ext cx="7854696" cy="908720"/>
          </a:xfrm>
        </p:spPr>
        <p:txBody>
          <a:bodyPr>
            <a:normAutofit lnSpcReduction="10000"/>
          </a:bodyPr>
          <a:lstStyle/>
          <a:p>
            <a:endParaRPr lang="es-EC" dirty="0" smtClean="0"/>
          </a:p>
          <a:p>
            <a:r>
              <a:rPr lang="es-EC" dirty="0" smtClean="0"/>
              <a:t>DIEGO TORRES</a:t>
            </a:r>
            <a:endParaRPr lang="es-EC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8094663" cy="1628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/>
          <a:lstStyle/>
          <a:p>
            <a:r>
              <a:rPr lang="es-EC" b="1" dirty="0" smtClean="0"/>
              <a:t>DEFINICIÓN DEL PROBLEMA</a:t>
            </a:r>
            <a:endParaRPr lang="es-EC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PROPUESTAS DE SOLUCIÓN</a:t>
            </a:r>
            <a:endParaRPr lang="es-EC" b="1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76872"/>
            <a:ext cx="3600400" cy="316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5220072" y="177281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 </a:t>
            </a:r>
          </a:p>
          <a:p>
            <a:endParaRPr lang="es-EC" dirty="0"/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76872"/>
            <a:ext cx="4294158" cy="316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619672" y="558924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SOLUCIÓN A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5436096" y="56612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SOLUCIÓN B</a:t>
            </a:r>
            <a:r>
              <a:rPr lang="es-EC" dirty="0" smtClean="0"/>
              <a:t> 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TABLA DE SELECCIÓN</a:t>
            </a:r>
            <a:endParaRPr lang="es-EC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631" t="32551" r="20486" b="41360"/>
          <a:stretch>
            <a:fillRect/>
          </a:stretch>
        </p:blipFill>
        <p:spPr bwMode="auto">
          <a:xfrm>
            <a:off x="683568" y="1988840"/>
            <a:ext cx="8183497" cy="245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899592" y="4941168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La </a:t>
            </a:r>
            <a:r>
              <a:rPr lang="es-EC" dirty="0"/>
              <a:t>solución B es la mejor opción para el problema presentado recalcando que las máquinas elaboradas a nivel local e internacional tiene un costo exorbitante para implementar a nivel </a:t>
            </a:r>
            <a:r>
              <a:rPr lang="es-EC" dirty="0" smtClean="0"/>
              <a:t>artesanal. (ANEXO F) y el costo de fabricación es el que domina para la elaboración de la máquina y del proceso.</a:t>
            </a:r>
          </a:p>
          <a:p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92888" cy="810344"/>
          </a:xfrm>
        </p:spPr>
        <p:txBody>
          <a:bodyPr/>
          <a:lstStyle/>
          <a:p>
            <a:pPr algn="ctr"/>
            <a:r>
              <a:rPr lang="es-EC" b="1" dirty="0" smtClean="0"/>
              <a:t>DISEÑO</a:t>
            </a:r>
            <a:endParaRPr lang="es-EC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611560" y="1340768"/>
            <a:ext cx="396044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PARÁMETROS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836712"/>
            <a:ext cx="396044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Material suministrado: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84784"/>
            <a:ext cx="57054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581128"/>
            <a:ext cx="3906333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Botón de acción: Volver">
            <a:hlinkClick r:id="rId4" action="ppaction://hlinksldjump" highlightClick="1"/>
          </p:cNvPr>
          <p:cNvSpPr/>
          <p:nvPr/>
        </p:nvSpPr>
        <p:spPr>
          <a:xfrm>
            <a:off x="8172400" y="764704"/>
            <a:ext cx="432048" cy="5040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Botón de acción: Volver">
            <a:hlinkClick r:id="rId5" action="ppaction://hlinksldjump" highlightClick="1"/>
          </p:cNvPr>
          <p:cNvSpPr/>
          <p:nvPr/>
        </p:nvSpPr>
        <p:spPr>
          <a:xfrm>
            <a:off x="8172400" y="1628800"/>
            <a:ext cx="432048" cy="64807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CuadroTexto"/>
          <p:cNvSpPr txBox="1"/>
          <p:nvPr/>
        </p:nvSpPr>
        <p:spPr>
          <a:xfrm>
            <a:off x="8244408" y="220486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</a:t>
            </a:r>
            <a:endParaRPr lang="es-EC" dirty="0"/>
          </a:p>
        </p:txBody>
      </p:sp>
      <p:sp>
        <p:nvSpPr>
          <p:cNvPr id="10" name="9 Botón de acción: Volver">
            <a:hlinkClick r:id="rId6" action="ppaction://hlinksldjump" highlightClick="1"/>
          </p:cNvPr>
          <p:cNvSpPr/>
          <p:nvPr/>
        </p:nvSpPr>
        <p:spPr>
          <a:xfrm>
            <a:off x="8172400" y="2636912"/>
            <a:ext cx="504056" cy="57606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CuadroTexto"/>
          <p:cNvSpPr txBox="1"/>
          <p:nvPr/>
        </p:nvSpPr>
        <p:spPr>
          <a:xfrm>
            <a:off x="8316416" y="328498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3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39552" y="908720"/>
            <a:ext cx="475252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Descripción de la prensa: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988840"/>
            <a:ext cx="444607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16832"/>
            <a:ext cx="273367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683568" y="1196752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2204864"/>
            <a:ext cx="54006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Matriz de selección para sistema alimentación y centrado: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ALIMENTACIÓN Y CENTRADO</a:t>
            </a:r>
            <a:endParaRPr lang="es-EC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501007"/>
            <a:ext cx="7920880" cy="170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/>
        </p:nvGraphicFramePr>
        <p:xfrm>
          <a:off x="755576" y="1556792"/>
          <a:ext cx="7488832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7 Imagen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3861048"/>
            <a:ext cx="6552728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ALIMENTACIÓN Y CENTRADO</a:t>
            </a:r>
            <a:endParaRPr lang="es-EC" b="1" dirty="0"/>
          </a:p>
        </p:txBody>
      </p:sp>
      <p:sp>
        <p:nvSpPr>
          <p:cNvPr id="10" name="9 Botón de acción: Volver">
            <a:hlinkClick r:id="rId9" action="ppaction://hlinksldjump" highlightClick="1"/>
          </p:cNvPr>
          <p:cNvSpPr/>
          <p:nvPr/>
        </p:nvSpPr>
        <p:spPr>
          <a:xfrm>
            <a:off x="8388424" y="5805264"/>
            <a:ext cx="432048" cy="57606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67544" y="476672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ALIMENTACIÓN Y CENTRADO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420888"/>
            <a:ext cx="4968552" cy="3888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852936"/>
            <a:ext cx="379067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23528" y="1772816"/>
            <a:ext cx="54006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Estructura de Alimentación: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ANTECEDENTES</a:t>
            </a:r>
            <a:endParaRPr lang="es-EC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67544" y="476672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ALIMENTACIÓN Y CENTRADO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72816"/>
            <a:ext cx="5040560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5754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Botón de acción: Volver">
            <a:hlinkClick r:id="rId4" action="ppaction://hlinksldjump" highlightClick="1"/>
          </p:cNvPr>
          <p:cNvSpPr/>
          <p:nvPr/>
        </p:nvSpPr>
        <p:spPr>
          <a:xfrm>
            <a:off x="8244408" y="1844824"/>
            <a:ext cx="576064" cy="64807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1628800"/>
            <a:ext cx="54006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Estructura de Apilación: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ALIMENTACIÓN Y CENTRADO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36912"/>
            <a:ext cx="3744416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446" y="2780928"/>
            <a:ext cx="459105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ALIMENTACIÓN Y CENTRADO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23528" y="1628800"/>
            <a:ext cx="5472608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Estructura de soporte general para la alimentación y centrado: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068960"/>
            <a:ext cx="4464496" cy="309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212976"/>
            <a:ext cx="3971925" cy="2700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8 Botón de acción: Información">
            <a:hlinkClick r:id="rId4" action="ppaction://hlinksldjump" highlightClick="1"/>
          </p:cNvPr>
          <p:cNvSpPr/>
          <p:nvPr/>
        </p:nvSpPr>
        <p:spPr>
          <a:xfrm>
            <a:off x="7884368" y="1556792"/>
            <a:ext cx="576064" cy="57606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ALIMENTACIÓN Y CENTRADO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43608" y="213285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5112568" cy="40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132856"/>
            <a:ext cx="2448272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ALIMENTACIÓN Y CENTRADO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7065963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ANÁLISIS DE CARGAS</a:t>
            </a:r>
            <a:endParaRPr lang="es-EC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64904"/>
            <a:ext cx="493593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 b="-3069"/>
          <a:stretch>
            <a:fillRect/>
          </a:stretch>
        </p:blipFill>
        <p:spPr bwMode="auto">
          <a:xfrm>
            <a:off x="5652120" y="1916832"/>
            <a:ext cx="3035655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ANÁLISIS DE CARGAS</a:t>
            </a:r>
            <a:endParaRPr lang="es-EC" b="1" dirty="0"/>
          </a:p>
        </p:txBody>
      </p:sp>
      <p:graphicFrame>
        <p:nvGraphicFramePr>
          <p:cNvPr id="7" name="6 Diagrama"/>
          <p:cNvGraphicFramePr/>
          <p:nvPr/>
        </p:nvGraphicFramePr>
        <p:xfrm>
          <a:off x="251520" y="2348880"/>
          <a:ext cx="853244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ANÁLISIS DE CARGAS</a:t>
            </a:r>
            <a:endParaRPr lang="es-EC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23528" y="1628800"/>
            <a:ext cx="59766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esfuerzos (Estrc. Alim.):</a:t>
            </a: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l="2424" t="-3734" b="-2490"/>
          <a:stretch>
            <a:fillRect/>
          </a:stretch>
        </p:blipFill>
        <p:spPr bwMode="auto">
          <a:xfrm>
            <a:off x="395536" y="2492896"/>
            <a:ext cx="3960440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6275" y="2564904"/>
            <a:ext cx="46577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395536" y="594928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e=1.2mm acero inox.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95536" y="6211669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Duplicó la carga 200tbl=63.6kgf</a:t>
            </a: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4572000" y="602128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Diseño de estructuras de acero de </a:t>
            </a:r>
            <a:r>
              <a:rPr lang="es-EC" dirty="0"/>
              <a:t>J</a:t>
            </a:r>
            <a:r>
              <a:rPr lang="es-EC" dirty="0" smtClean="0"/>
              <a:t>ack </a:t>
            </a:r>
            <a:r>
              <a:rPr lang="es-EC" dirty="0" err="1" smtClean="0"/>
              <a:t>McCormac</a:t>
            </a:r>
            <a:r>
              <a:rPr lang="es-EC" dirty="0" smtClean="0"/>
              <a:t> pag.66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ANÁLISIS DE CARGAS</a:t>
            </a:r>
            <a:endParaRPr lang="es-EC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23528" y="1628800"/>
            <a:ext cx="547260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deformaciones: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23528" y="1628800"/>
            <a:ext cx="720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deformación  (Estrc. Alim.):</a:t>
            </a:r>
          </a:p>
        </p:txBody>
      </p:sp>
      <p:pic>
        <p:nvPicPr>
          <p:cNvPr id="13" name="12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4320480" cy="36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8738" y="2420888"/>
            <a:ext cx="409575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ANÁLISIS DE CARGAS</a:t>
            </a:r>
            <a:endParaRPr lang="es-EC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23528" y="1628800"/>
            <a:ext cx="547260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deformaciones: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23528" y="1628800"/>
            <a:ext cx="720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Factor de seguridad (Estrc. Alim.):</a:t>
            </a:r>
          </a:p>
        </p:txBody>
      </p:sp>
      <p:pic>
        <p:nvPicPr>
          <p:cNvPr id="7" name="6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492896"/>
            <a:ext cx="6048672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JUSTIFICACIÓN</a:t>
            </a:r>
            <a:endParaRPr lang="es-EC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ANÁLISIS DE CARGAS</a:t>
            </a:r>
            <a:endParaRPr lang="es-EC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23528" y="1628800"/>
            <a:ext cx="547260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Estructura de soporte general :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284984"/>
            <a:ext cx="61341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ANÁLISIS DE CARGAS</a:t>
            </a:r>
            <a:endParaRPr lang="es-EC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23528" y="1628800"/>
            <a:ext cx="547260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deformaciones: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23528" y="1628800"/>
            <a:ext cx="741682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esfuerzos y deformación:</a:t>
            </a: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36912"/>
            <a:ext cx="6912768" cy="309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755576" y="602128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Duplica el valor (200tbl y sistema neumático 68kgf)=136kgf.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ANÁLISIS DE CARGAS</a:t>
            </a:r>
            <a:endParaRPr lang="es-EC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7471153" cy="407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ANÁLISIS DE CARGAS</a:t>
            </a:r>
            <a:endParaRPr lang="es-EC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23528" y="1628800"/>
            <a:ext cx="720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Factor de seguridad (Estrc. Alim.):</a:t>
            </a: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348880"/>
            <a:ext cx="4104456" cy="3933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11560" y="1556792"/>
            <a:ext cx="6552728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Matriz de selección para el sistema de engomado: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pPr lvl="0" algn="ctr"/>
            <a:r>
              <a:rPr lang="es-EC" b="1" dirty="0" smtClean="0"/>
              <a:t>Máquina Engomadora</a:t>
            </a:r>
            <a:endParaRPr lang="es-EC" b="1" dirty="0"/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36912"/>
            <a:ext cx="7272808" cy="18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683568" y="4077072"/>
            <a:ext cx="6552728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Matriz de selección del sistema de trasmisión 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085183"/>
            <a:ext cx="7128792" cy="175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39552" y="18864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Máquina Engomadora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4318883" cy="4012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528" y="2132856"/>
            <a:ext cx="42484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Máquina Engomadora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49434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23812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16 Conector angular"/>
          <p:cNvCxnSpPr/>
          <p:nvPr/>
        </p:nvCxnSpPr>
        <p:spPr>
          <a:xfrm flipV="1">
            <a:off x="2771800" y="5229200"/>
            <a:ext cx="792088" cy="64807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501008"/>
            <a:ext cx="30003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CuadroTexto"/>
          <p:cNvSpPr txBox="1"/>
          <p:nvPr/>
        </p:nvSpPr>
        <p:spPr>
          <a:xfrm>
            <a:off x="611560" y="1340768"/>
            <a:ext cx="655272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cargas y verificación 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2" name="21 Botón de acción: Información">
            <a:hlinkClick r:id="rId5" action="ppaction://hlinksldjump" highlightClick="1"/>
          </p:cNvPr>
          <p:cNvSpPr/>
          <p:nvPr/>
        </p:nvSpPr>
        <p:spPr>
          <a:xfrm>
            <a:off x="8316416" y="6093296"/>
            <a:ext cx="432048" cy="50405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Máquina Engomadora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83568" y="126876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Esquema cinemático.</a:t>
            </a:r>
            <a:endParaRPr lang="es-EC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340768"/>
            <a:ext cx="4536504" cy="11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564904"/>
            <a:ext cx="290512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445224"/>
            <a:ext cx="16954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Flecha derecha"/>
          <p:cNvSpPr/>
          <p:nvPr/>
        </p:nvSpPr>
        <p:spPr>
          <a:xfrm>
            <a:off x="6372200" y="5805264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5373216"/>
            <a:ext cx="15621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Botón de acción: Información">
            <a:hlinkClick r:id="rId6" action="ppaction://hlinksldjump" highlightClick="1"/>
          </p:cNvPr>
          <p:cNvSpPr/>
          <p:nvPr/>
        </p:nvSpPr>
        <p:spPr>
          <a:xfrm>
            <a:off x="8244408" y="764704"/>
            <a:ext cx="432048" cy="36004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282708"/>
            <a:ext cx="1512168" cy="13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1700808"/>
            <a:ext cx="3240360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Máquina Engomadora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11560" y="134076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Esquema cinemático.</a:t>
            </a:r>
            <a:endParaRPr lang="es-EC" dirty="0"/>
          </a:p>
        </p:txBody>
      </p:sp>
      <p:sp>
        <p:nvSpPr>
          <p:cNvPr id="15" name="14 Flecha derecha"/>
          <p:cNvSpPr/>
          <p:nvPr/>
        </p:nvSpPr>
        <p:spPr>
          <a:xfrm>
            <a:off x="5940152" y="3501008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484784"/>
            <a:ext cx="27622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212976"/>
            <a:ext cx="12763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212976"/>
            <a:ext cx="10191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4139952" y="4725144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El </a:t>
            </a:r>
            <a:r>
              <a:rPr lang="es-EC" dirty="0"/>
              <a:t>rodillo, la polea, el bocín y piñones están </a:t>
            </a:r>
            <a:r>
              <a:rPr lang="es-EC" dirty="0" smtClean="0"/>
              <a:t>aptos. </a:t>
            </a:r>
            <a:endParaRPr lang="es-EC" dirty="0"/>
          </a:p>
          <a:p>
            <a:endParaRPr lang="es-EC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067944" y="5445224"/>
            <a:ext cx="486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</a:t>
            </a:r>
            <a:r>
              <a:rPr lang="es-EC" dirty="0" smtClean="0"/>
              <a:t>dquirir un piñón de 40 dientes para lograr el parámetro requerido por el cliente.</a:t>
            </a:r>
            <a:endParaRPr lang="es-EC" dirty="0"/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1106" y="5373216"/>
            <a:ext cx="1374670" cy="126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772816"/>
            <a:ext cx="3240360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Máquina Engomadora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39552" y="1268760"/>
            <a:ext cx="65527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cargas y verificación (EJE </a:t>
            </a:r>
            <a:r>
              <a:rPr lang="es-EC" sz="3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) 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11560" y="2132856"/>
            <a:ext cx="274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Diagrama </a:t>
            </a:r>
            <a:r>
              <a:rPr lang="es-EC" dirty="0"/>
              <a:t>de cuerpo </a:t>
            </a:r>
            <a:r>
              <a:rPr lang="es-EC" dirty="0" smtClean="0"/>
              <a:t>libre:</a:t>
            </a:r>
            <a:endParaRPr lang="es-EC" dirty="0"/>
          </a:p>
        </p:txBody>
      </p:sp>
      <p:pic>
        <p:nvPicPr>
          <p:cNvPr id="14" name="1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36912"/>
            <a:ext cx="3781425" cy="11683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348880"/>
            <a:ext cx="26289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653136"/>
            <a:ext cx="1899346" cy="19803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18 Rectángulo"/>
          <p:cNvSpPr/>
          <p:nvPr/>
        </p:nvSpPr>
        <p:spPr>
          <a:xfrm>
            <a:off x="539552" y="39330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/>
              <a:t>Diagrama </a:t>
            </a:r>
            <a:r>
              <a:rPr lang="es-EC" dirty="0"/>
              <a:t>de cuerpo libre de la polea y el bocín </a:t>
            </a:r>
            <a:r>
              <a:rPr lang="es-EC" dirty="0" smtClean="0"/>
              <a:t>:</a:t>
            </a:r>
            <a:endParaRPr lang="es-EC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780928"/>
            <a:ext cx="41052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5301208"/>
            <a:ext cx="9620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5085184"/>
            <a:ext cx="40005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95536" y="1268760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Máquina Engomadora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39552" y="1268760"/>
            <a:ext cx="65527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cargas y verificación (EJE </a:t>
            </a:r>
            <a:r>
              <a:rPr lang="es-EC" sz="3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) 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95536" y="4437112"/>
            <a:ext cx="274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Diagrama </a:t>
            </a:r>
            <a:r>
              <a:rPr lang="es-EC" dirty="0"/>
              <a:t>de cuerpo </a:t>
            </a:r>
            <a:r>
              <a:rPr lang="es-EC" dirty="0" smtClean="0"/>
              <a:t>libre:</a:t>
            </a:r>
            <a:endParaRPr lang="es-EC" dirty="0"/>
          </a:p>
        </p:txBody>
      </p:sp>
      <p:pic>
        <p:nvPicPr>
          <p:cNvPr id="18" name="17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420888"/>
            <a:ext cx="1899346" cy="19803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18 Rectángulo"/>
          <p:cNvSpPr/>
          <p:nvPr/>
        </p:nvSpPr>
        <p:spPr>
          <a:xfrm>
            <a:off x="251520" y="20608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/>
              <a:t>Diagrama </a:t>
            </a:r>
            <a:r>
              <a:rPr lang="es-EC" dirty="0"/>
              <a:t>de cuerpo libre de la polea y el bocín </a:t>
            </a:r>
            <a:r>
              <a:rPr lang="es-EC" dirty="0" smtClean="0"/>
              <a:t>:</a:t>
            </a:r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492896"/>
            <a:ext cx="40386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/>
          <p:cNvPicPr/>
          <p:nvPr/>
        </p:nvPicPr>
        <p:blipFill>
          <a:blip r:embed="rId4" cstate="print"/>
          <a:srcRect t="5045"/>
          <a:stretch>
            <a:fillRect/>
          </a:stretch>
        </p:blipFill>
        <p:spPr bwMode="auto">
          <a:xfrm>
            <a:off x="755576" y="4869160"/>
            <a:ext cx="2160240" cy="17008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356992"/>
            <a:ext cx="271295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5113" y="3717032"/>
            <a:ext cx="2988887" cy="68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653136"/>
            <a:ext cx="50196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8296" y="6021288"/>
            <a:ext cx="3048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Máquina Engomadora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51520" y="1196752"/>
            <a:ext cx="65527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cargas y verificación (EJE </a:t>
            </a:r>
            <a:r>
              <a:rPr lang="es-EC" sz="3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) 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1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4171641" cy="44057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1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88840"/>
            <a:ext cx="4161064" cy="44046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1115616" y="6534834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 Diagrama de fuerza cortante y momento flector planos </a:t>
            </a:r>
            <a:r>
              <a:rPr lang="es-EC" b="1" dirty="0" err="1" smtClean="0"/>
              <a:t>xy-xz</a:t>
            </a:r>
            <a:r>
              <a:rPr lang="es-EC" b="1" dirty="0" smtClean="0"/>
              <a:t> </a:t>
            </a:r>
            <a:endParaRPr lang="es-EC" dirty="0" smtClean="0"/>
          </a:p>
          <a:p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Máquina Engomadora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51520" y="1196752"/>
            <a:ext cx="65527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cargas y verificación (EJE </a:t>
            </a:r>
            <a:r>
              <a:rPr lang="es-EC" sz="3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) 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213966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251520" y="263691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(verificar si el eje, dimensionado con las chumaceras de piso entregados son capas de resistir el momento en el punto critico diam20mm.</a:t>
            </a:r>
            <a:endParaRPr lang="es-EC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510068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284984"/>
            <a:ext cx="30384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3" y="4221088"/>
            <a:ext cx="346538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6093296"/>
            <a:ext cx="51631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395536" y="558924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Ecuación de marin.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Máquina Engomadora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51520" y="1196752"/>
            <a:ext cx="65527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cargas y verificación (EJE </a:t>
            </a:r>
            <a:r>
              <a:rPr lang="es-EC" sz="3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) 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92896"/>
            <a:ext cx="2952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060848"/>
            <a:ext cx="33432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05064"/>
            <a:ext cx="33337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6309320"/>
            <a:ext cx="33051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132856"/>
            <a:ext cx="31146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26 Conector angular"/>
          <p:cNvCxnSpPr>
            <a:stCxn id="4102" idx="3"/>
            <a:endCxn id="4103" idx="1"/>
          </p:cNvCxnSpPr>
          <p:nvPr/>
        </p:nvCxnSpPr>
        <p:spPr>
          <a:xfrm flipV="1">
            <a:off x="3916735" y="3052019"/>
            <a:ext cx="943297" cy="343351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437112"/>
            <a:ext cx="38195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29 Flecha derecha"/>
          <p:cNvSpPr/>
          <p:nvPr/>
        </p:nvSpPr>
        <p:spPr>
          <a:xfrm>
            <a:off x="5652120" y="6165304"/>
            <a:ext cx="316835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hlinkClick r:id="rId8" action="ppaction://hlinkfile"/>
              </a:rPr>
              <a:t>CALCULOS</a:t>
            </a:r>
            <a:r>
              <a:rPr lang="es-EC" dirty="0" smtClean="0"/>
              <a:t> EJE 2,3,4,5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Máquina Engomadora</a:t>
            </a:r>
            <a:endParaRPr kumimoji="0" lang="es-EC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51520" y="1196752"/>
            <a:ext cx="6552728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cargas y verificación (Cadena paso 3/8plg 35mm) 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2886075" cy="65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>
          <a:xfrm>
            <a:off x="323528" y="29969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/>
              <a:t>Fuerza más grande de tracción esta generada en el eje 2 (F4=924 N),</a:t>
            </a:r>
            <a:endParaRPr lang="es-EC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23528" y="3645024"/>
            <a:ext cx="78488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cargas y verificación (Rodamientos) 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1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25144"/>
            <a:ext cx="4536504" cy="165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15 Rectángulo"/>
          <p:cNvSpPr/>
          <p:nvPr/>
        </p:nvSpPr>
        <p:spPr>
          <a:xfrm>
            <a:off x="5148064" y="4293096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Puede resistir la carga radial que ejerce el eje del cilindro secundario.</a:t>
            </a:r>
            <a:endParaRPr lang="es-EC" dirty="0"/>
          </a:p>
        </p:txBody>
      </p:sp>
      <p:sp>
        <p:nvSpPr>
          <p:cNvPr id="17" name="16 Botón de acción: Información">
            <a:hlinkClick r:id="rId4" action="ppaction://hlinksldjump" highlightClick="1"/>
          </p:cNvPr>
          <p:cNvSpPr/>
          <p:nvPr/>
        </p:nvSpPr>
        <p:spPr>
          <a:xfrm>
            <a:off x="8172400" y="692696"/>
            <a:ext cx="648072" cy="648072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941168"/>
            <a:ext cx="1152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5517232"/>
            <a:ext cx="27146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Botón de acción: Información">
            <a:hlinkClick r:id="rId7" action="ppaction://hlinkfile" highlightClick="1"/>
          </p:cNvPr>
          <p:cNvSpPr/>
          <p:nvPr/>
        </p:nvSpPr>
        <p:spPr>
          <a:xfrm>
            <a:off x="8172400" y="1772816"/>
            <a:ext cx="827584" cy="648072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b</a:t>
            </a:r>
            <a:endParaRPr lang="es-EC" dirty="0"/>
          </a:p>
        </p:txBody>
      </p:sp>
      <p:sp>
        <p:nvSpPr>
          <p:cNvPr id="20" name="19 Flecha derecha">
            <a:hlinkClick r:id="rId8" action="ppaction://hlinkfile"/>
          </p:cNvPr>
          <p:cNvSpPr/>
          <p:nvPr/>
        </p:nvSpPr>
        <p:spPr>
          <a:xfrm>
            <a:off x="8100392" y="2636912"/>
            <a:ext cx="104360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CM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/>
        </p:nvGraphicFramePr>
        <p:xfrm>
          <a:off x="755576" y="1556792"/>
          <a:ext cx="5256584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pPr lvl="0" algn="ctr">
              <a:defRPr/>
            </a:pPr>
            <a:r>
              <a:rPr lang="es-EC" b="1" dirty="0" smtClean="0"/>
              <a:t>Máquina Engomadora</a:t>
            </a:r>
            <a:endParaRPr lang="es-EC" b="1" dirty="0"/>
          </a:p>
        </p:txBody>
      </p:sp>
      <p:pic>
        <p:nvPicPr>
          <p:cNvPr id="6" name="5 Imagen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1700808"/>
            <a:ext cx="5256584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1691680" y="3573016"/>
            <a:ext cx="1353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(1.50 m / 2) </a:t>
            </a:r>
            <a:endParaRPr lang="es-EC" dirty="0"/>
          </a:p>
        </p:txBody>
      </p:sp>
      <p:sp>
        <p:nvSpPr>
          <p:cNvPr id="12" name="11 Flecha derecha">
            <a:hlinkClick r:id="rId9" action="ppaction://hlinkfile"/>
          </p:cNvPr>
          <p:cNvSpPr/>
          <p:nvPr/>
        </p:nvSpPr>
        <p:spPr>
          <a:xfrm>
            <a:off x="971600" y="4365104"/>
            <a:ext cx="11521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13" name="12 Flecha derecha">
            <a:hlinkClick r:id="rId10" action="ppaction://hlinkfile"/>
          </p:cNvPr>
          <p:cNvSpPr/>
          <p:nvPr/>
        </p:nvSpPr>
        <p:spPr>
          <a:xfrm>
            <a:off x="971600" y="4869160"/>
            <a:ext cx="11521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</a:t>
            </a:r>
            <a:endParaRPr lang="es-EC" dirty="0"/>
          </a:p>
        </p:txBody>
      </p:sp>
      <p:sp>
        <p:nvSpPr>
          <p:cNvPr id="14" name="13 Flecha derecha">
            <a:hlinkClick r:id="rId11" action="ppaction://hlinkfile"/>
          </p:cNvPr>
          <p:cNvSpPr/>
          <p:nvPr/>
        </p:nvSpPr>
        <p:spPr>
          <a:xfrm>
            <a:off x="971600" y="5445224"/>
            <a:ext cx="11521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3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Máquina Engomadora</a:t>
            </a:r>
            <a:endParaRPr lang="es-EC" b="1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827584" y="1700808"/>
          <a:ext cx="7488832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3645024"/>
            <a:ext cx="2736304" cy="23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1628800"/>
            <a:ext cx="59766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esfuerzos (Estrc. Eng.):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79512" y="566124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e=4mm acero A36.</a:t>
            </a: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Máquina Engomadora</a:t>
            </a:r>
            <a:endParaRPr lang="es-EC" b="1" dirty="0"/>
          </a:p>
        </p:txBody>
      </p:sp>
      <p:pic>
        <p:nvPicPr>
          <p:cNvPr id="13" name="12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3816424" cy="3240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179512" y="5949280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Carga= 11.33 kgf que es el valor de los 3 rodillos, (rodillo principal y los secundarios).</a:t>
            </a:r>
            <a:endParaRPr lang="es-EC" dirty="0" smtClean="0"/>
          </a:p>
          <a:p>
            <a:r>
              <a:rPr lang="es-MX" dirty="0" smtClean="0"/>
              <a:t> </a:t>
            </a:r>
            <a:endParaRPr lang="es-EC" dirty="0" smtClean="0"/>
          </a:p>
          <a:p>
            <a:endParaRPr lang="es-EC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36912"/>
            <a:ext cx="390545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323528" y="1628800"/>
            <a:ext cx="547260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deformaciones: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23528" y="1628800"/>
            <a:ext cx="720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deformación(Estrc. Eng.):</a:t>
            </a: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Máquina Engomadora</a:t>
            </a:r>
            <a:endParaRPr lang="es-EC" b="1" dirty="0"/>
          </a:p>
        </p:txBody>
      </p:sp>
      <p:pic>
        <p:nvPicPr>
          <p:cNvPr id="9" name="8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0888"/>
            <a:ext cx="3888432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332" y="2420888"/>
            <a:ext cx="368927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1628800"/>
            <a:ext cx="88204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esfuerzo y deformación (Estrc. Sist. Tras):</a:t>
            </a: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Máquina Engomadora</a:t>
            </a:r>
            <a:endParaRPr lang="es-EC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23528" y="4869160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Carga= 27.1 kgf que es el valor de los 3 rodillos y su estructura</a:t>
            </a:r>
            <a:endParaRPr lang="es-EC" dirty="0" smtClean="0"/>
          </a:p>
          <a:p>
            <a:r>
              <a:rPr lang="es-MX" dirty="0" smtClean="0"/>
              <a:t> </a:t>
            </a:r>
            <a:endParaRPr lang="es-EC" dirty="0" smtClean="0"/>
          </a:p>
          <a:p>
            <a:endParaRPr lang="es-EC" dirty="0"/>
          </a:p>
        </p:txBody>
      </p:sp>
      <p:pic>
        <p:nvPicPr>
          <p:cNvPr id="14" name="1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6192688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725144"/>
            <a:ext cx="468052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OBJETIVOS ESPECÍFICOS</a:t>
            </a:r>
            <a:endParaRPr lang="es-EC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Máquina Engomadora</a:t>
            </a:r>
            <a:endParaRPr lang="es-EC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323528" y="1124744"/>
            <a:ext cx="88204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esfuerzo y deformación (Estrc. Sop. </a:t>
            </a:r>
            <a:r>
              <a:rPr lang="es-EC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Gnrl.</a:t>
            </a:r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):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79512" y="4293096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Carga= 43 kgf que es el valor de los 3 rodillos, su estructura, sistema de trasmisión, su estructura y el motor.</a:t>
            </a:r>
            <a:endParaRPr lang="es-EC" dirty="0" smtClean="0"/>
          </a:p>
          <a:p>
            <a:endParaRPr lang="es-EC" dirty="0" smtClean="0"/>
          </a:p>
          <a:p>
            <a:r>
              <a:rPr lang="es-MX" dirty="0" smtClean="0"/>
              <a:t> </a:t>
            </a:r>
            <a:endParaRPr lang="es-EC" dirty="0" smtClean="0"/>
          </a:p>
          <a:p>
            <a:endParaRPr lang="es-EC" dirty="0"/>
          </a:p>
        </p:txBody>
      </p:sp>
      <p:pic>
        <p:nvPicPr>
          <p:cNvPr id="14" name="1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5976664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149080"/>
            <a:ext cx="4176464" cy="251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Neumático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1916832"/>
            <a:ext cx="78488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Matriz de selección (sistema de alimentación) 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068960"/>
            <a:ext cx="784009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Neumático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467544" y="1772816"/>
            <a:ext cx="36004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Esquema de potencia: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b="13908"/>
          <a:stretch>
            <a:fillRect/>
          </a:stretch>
        </p:blipFill>
        <p:spPr bwMode="auto">
          <a:xfrm>
            <a:off x="395536" y="2420888"/>
            <a:ext cx="849213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Neumático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1340768"/>
            <a:ext cx="36004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Equipo vigente: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4392488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348880"/>
            <a:ext cx="37814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23528" y="4437112"/>
            <a:ext cx="36004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Ciclo de trabajo: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7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5373216"/>
            <a:ext cx="3240360" cy="1224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Neumático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1340768"/>
            <a:ext cx="36004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Selección de cilindro: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420888"/>
            <a:ext cx="482322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539552" y="20608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Carrera= 716mm.</a:t>
            </a:r>
            <a:endParaRPr lang="es-EC" dirty="0"/>
          </a:p>
        </p:txBody>
      </p:sp>
      <p:pic>
        <p:nvPicPr>
          <p:cNvPr id="10" name="9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4248472" cy="1512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869160"/>
            <a:ext cx="1872208" cy="52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861048"/>
            <a:ext cx="3848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Neumático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1052736"/>
            <a:ext cx="633670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pandeo del cilindro: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983760" y="11247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Carrera= 716mm.</a:t>
            </a:r>
            <a:endParaRPr lang="es-EC" dirty="0"/>
          </a:p>
        </p:txBody>
      </p:sp>
      <p:pic>
        <p:nvPicPr>
          <p:cNvPr id="11" name="10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6336704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0928"/>
            <a:ext cx="4201877" cy="4077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060848"/>
            <a:ext cx="19621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2348880"/>
            <a:ext cx="15811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6" cstate="print"/>
          <a:srcRect t="6030"/>
          <a:stretch>
            <a:fillRect/>
          </a:stretch>
        </p:blipFill>
        <p:spPr bwMode="auto">
          <a:xfrm>
            <a:off x="5868144" y="3068960"/>
            <a:ext cx="3096344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1556792"/>
            <a:ext cx="13049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Rectángulo"/>
          <p:cNvSpPr/>
          <p:nvPr/>
        </p:nvSpPr>
        <p:spPr>
          <a:xfrm>
            <a:off x="5364088" y="5661248"/>
            <a:ext cx="19656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900" dirty="0" smtClean="0"/>
              <a:t>Parker Hannifin Corporation/</a:t>
            </a:r>
            <a:r>
              <a:rPr lang="es-EC" sz="900" dirty="0" err="1" smtClean="0"/>
              <a:t>Creus</a:t>
            </a:r>
            <a:endParaRPr lang="es-EC" sz="900" dirty="0"/>
          </a:p>
        </p:txBody>
      </p:sp>
      <p:sp>
        <p:nvSpPr>
          <p:cNvPr id="16" name="15 Botón de acción: Información">
            <a:hlinkClick r:id="rId8" action="ppaction://hlinksldjump" highlightClick="1"/>
          </p:cNvPr>
          <p:cNvSpPr/>
          <p:nvPr/>
        </p:nvSpPr>
        <p:spPr>
          <a:xfrm>
            <a:off x="4788024" y="3068960"/>
            <a:ext cx="1080120" cy="432048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Imagen</a:t>
            </a:r>
            <a:endParaRPr lang="es-EC" dirty="0"/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5877272"/>
            <a:ext cx="16573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Neumático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1052736"/>
            <a:ext cx="259228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Electroválvula: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1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2376264" cy="1440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1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484784"/>
            <a:ext cx="4896544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429000"/>
            <a:ext cx="15906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2640631" cy="2018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18 CuadroTexto"/>
          <p:cNvSpPr txBox="1"/>
          <p:nvPr/>
        </p:nvSpPr>
        <p:spPr>
          <a:xfrm>
            <a:off x="1187624" y="335699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5/3-vias</a:t>
            </a:r>
            <a:endParaRPr lang="es-EC" dirty="0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419872" y="4074840"/>
            <a:ext cx="5152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Para conocer si el caudal suministrado por la electrov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lvula es suficiente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para el caudal que requiere el cilindro se calcula lo siguiente: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4725144"/>
            <a:ext cx="43243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Neumático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1052736"/>
            <a:ext cx="259228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Electroválvula: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8" name="17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3312368" cy="2952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16832"/>
            <a:ext cx="3766358" cy="191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005064"/>
            <a:ext cx="46482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5157192"/>
            <a:ext cx="15430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Eléctrico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1052736"/>
            <a:ext cx="532859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Alimentación Eléctrica: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45243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251520" y="177281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 sistema de alimentaci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 y centrado trabajar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con 24 VDC.</a:t>
            </a:r>
            <a:endParaRPr kumimoji="0" 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 sistema de engomado trabajara con 110AC para el funcionamiento del motor monof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sico.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5536" y="3717032"/>
            <a:ext cx="532859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Selección elementos: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10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437112"/>
            <a:ext cx="2051290" cy="14645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509120"/>
            <a:ext cx="2896678" cy="927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509120"/>
            <a:ext cx="1447800" cy="14034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13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4509120"/>
            <a:ext cx="802596" cy="1431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Eléctrico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1052736"/>
            <a:ext cx="662473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Distribución del tablero de control: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1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132856"/>
            <a:ext cx="3744416" cy="3816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MARCO TEORICO</a:t>
            </a:r>
            <a:endParaRPr lang="es-EC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539552" y="1988840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de Control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1052736"/>
            <a:ext cx="58326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Descripción y requerimientos: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l="4687"/>
          <a:stretch>
            <a:fillRect/>
          </a:stretch>
        </p:blipFill>
        <p:spPr bwMode="auto">
          <a:xfrm>
            <a:off x="4572000" y="2276872"/>
            <a:ext cx="4392488" cy="291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 cstate="print"/>
          <a:srcRect l="1669" r="31577"/>
          <a:stretch>
            <a:fillRect/>
          </a:stretch>
        </p:blipFill>
        <p:spPr bwMode="auto">
          <a:xfrm>
            <a:off x="683568" y="2132856"/>
            <a:ext cx="288032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de Control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1052736"/>
            <a:ext cx="58326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Selección sensores y controlador: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6"/>
            <a:ext cx="1376632" cy="15928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988840"/>
            <a:ext cx="2172802" cy="1171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73016"/>
            <a:ext cx="40324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005064"/>
            <a:ext cx="2639695" cy="1964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de Control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1052736"/>
            <a:ext cx="58326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Descripción de variables: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t="1776" b="3552"/>
          <a:stretch>
            <a:fillRect/>
          </a:stretch>
        </p:blipFill>
        <p:spPr bwMode="auto">
          <a:xfrm>
            <a:off x="4679504" y="1916832"/>
            <a:ext cx="4464496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 cstate="print"/>
          <a:srcRect r="25586"/>
          <a:stretch>
            <a:fillRect/>
          </a:stretch>
        </p:blipFill>
        <p:spPr bwMode="auto">
          <a:xfrm>
            <a:off x="539552" y="2276872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38742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de Control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0" y="764704"/>
            <a:ext cx="305983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Diagrama de flujo: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7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764705"/>
            <a:ext cx="561662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38742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Sistema de Control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251520" y="1196752"/>
            <a:ext cx="305983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Programación: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2085" r="2150"/>
          <a:stretch>
            <a:fillRect/>
          </a:stretch>
        </p:blipFill>
        <p:spPr bwMode="auto">
          <a:xfrm>
            <a:off x="251520" y="2276872"/>
            <a:ext cx="2880320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412776"/>
            <a:ext cx="45851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Botón de acción: Documento">
            <a:hlinkClick r:id="rId4" action="ppaction://program" highlightClick="1"/>
          </p:cNvPr>
          <p:cNvSpPr/>
          <p:nvPr/>
        </p:nvSpPr>
        <p:spPr>
          <a:xfrm>
            <a:off x="3275856" y="5013176"/>
            <a:ext cx="1584176" cy="1080120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Simulación todo el programa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716016" y="9807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Grupo1 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387424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Construcción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467544" y="764704"/>
            <a:ext cx="158417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Datos 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6 Imagen"/>
          <p:cNvPicPr/>
          <p:nvPr/>
        </p:nvPicPr>
        <p:blipFill>
          <a:blip r:embed="rId2" cstate="print"/>
          <a:srcRect t="6343" b="4859"/>
          <a:stretch>
            <a:fillRect/>
          </a:stretch>
        </p:blipFill>
        <p:spPr bwMode="auto">
          <a:xfrm>
            <a:off x="323528" y="1628800"/>
            <a:ext cx="464400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628800"/>
            <a:ext cx="3450590" cy="356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5255568" y="5229200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Diagrama de flujo para la construcción de la estructura de soporte general de alimentación</a:t>
            </a:r>
            <a:endParaRPr lang="es-EC" dirty="0"/>
          </a:p>
        </p:txBody>
      </p:sp>
      <p:sp>
        <p:nvSpPr>
          <p:cNvPr id="10" name="9 Botón de acción: Información">
            <a:hlinkClick r:id="rId4" action="ppaction://hlinkfile" highlightClick="1"/>
          </p:cNvPr>
          <p:cNvSpPr/>
          <p:nvPr/>
        </p:nvSpPr>
        <p:spPr>
          <a:xfrm>
            <a:off x="467544" y="5157192"/>
            <a:ext cx="1152128" cy="57606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CuadroTexto"/>
          <p:cNvSpPr txBox="1"/>
          <p:nvPr/>
        </p:nvSpPr>
        <p:spPr>
          <a:xfrm>
            <a:off x="827584" y="594928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Construcción</a:t>
            </a:r>
            <a:endParaRPr lang="es-EC" b="1" dirty="0"/>
          </a:p>
        </p:txBody>
      </p:sp>
      <p:sp>
        <p:nvSpPr>
          <p:cNvPr id="11" name="10 Botón de acción: Información">
            <a:hlinkClick r:id="rId2" action="ppaction://hlinkfile" highlightClick="1"/>
          </p:cNvPr>
          <p:cNvSpPr/>
          <p:nvPr/>
        </p:nvSpPr>
        <p:spPr>
          <a:xfrm>
            <a:off x="1835696" y="4437112"/>
            <a:ext cx="1152128" cy="57606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Botón de acción: Información">
            <a:hlinkClick r:id="rId3" action="ppaction://hlinkfile" highlightClick="1"/>
          </p:cNvPr>
          <p:cNvSpPr/>
          <p:nvPr/>
        </p:nvSpPr>
        <p:spPr>
          <a:xfrm>
            <a:off x="5724128" y="4437112"/>
            <a:ext cx="1152128" cy="57606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2123728" y="508518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</a:t>
            </a:r>
            <a:endParaRPr lang="es-EC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012160" y="508518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3</a:t>
            </a:r>
            <a:endParaRPr lang="es-EC" dirty="0"/>
          </a:p>
        </p:txBody>
      </p:sp>
      <p:pic>
        <p:nvPicPr>
          <p:cNvPr id="14" name="13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44824"/>
            <a:ext cx="3373120" cy="2380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16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916832"/>
            <a:ext cx="3640455" cy="234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4788024" y="105273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Estructura de apilación</a:t>
            </a:r>
          </a:p>
          <a:p>
            <a:endParaRPr lang="es-EC" dirty="0" smtClean="0"/>
          </a:p>
          <a:p>
            <a:endParaRPr lang="es-EC" dirty="0"/>
          </a:p>
        </p:txBody>
      </p:sp>
      <p:sp>
        <p:nvSpPr>
          <p:cNvPr id="19" name="18 CuadroTexto"/>
          <p:cNvSpPr txBox="1"/>
          <p:nvPr/>
        </p:nvSpPr>
        <p:spPr>
          <a:xfrm>
            <a:off x="611560" y="1196752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Estructura de alimentación</a:t>
            </a:r>
          </a:p>
          <a:p>
            <a:endParaRPr lang="es-EC" dirty="0" smtClean="0"/>
          </a:p>
          <a:p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Pruebas de Funcionamiento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980728"/>
            <a:ext cx="640871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Sistema de Alimentación y centrado 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9530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844824"/>
            <a:ext cx="2509581" cy="15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55435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3600" y="3717032"/>
            <a:ext cx="3600400" cy="196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Pruebas de Funcionamiento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980728"/>
            <a:ext cx="640871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Sistema de Alimentación y centrado 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5"/>
            <a:ext cx="3960440" cy="18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3244596" cy="155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395536" y="155679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240x330 mayor demanda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23528" y="4005064"/>
            <a:ext cx="367240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resultados: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707904" y="486916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Triplica producción antes &lt;1ppm</a:t>
            </a:r>
            <a:endParaRPr lang="es-EC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725144"/>
            <a:ext cx="2448272" cy="160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Pruebas de Funcionamiento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980728"/>
            <a:ext cx="410445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Máquina Engomadora: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50673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196752"/>
            <a:ext cx="2343150" cy="1746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12976"/>
            <a:ext cx="50577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284984"/>
            <a:ext cx="2952328" cy="12792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4725144"/>
            <a:ext cx="50577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Fabricación en Ecuador</a:t>
            </a:r>
            <a:endParaRPr lang="es-EC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67544" y="1628800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733256"/>
            <a:ext cx="1296144" cy="92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8" cstate="print"/>
          <a:srcRect l="47658"/>
          <a:stretch>
            <a:fillRect/>
          </a:stretch>
        </p:blipFill>
        <p:spPr bwMode="auto">
          <a:xfrm>
            <a:off x="3275856" y="5589240"/>
            <a:ext cx="1152127" cy="11005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9 Flecha derecha"/>
          <p:cNvSpPr/>
          <p:nvPr/>
        </p:nvSpPr>
        <p:spPr>
          <a:xfrm>
            <a:off x="2699792" y="6093296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derecha"/>
          <p:cNvSpPr/>
          <p:nvPr/>
        </p:nvSpPr>
        <p:spPr>
          <a:xfrm>
            <a:off x="5940152" y="6093296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5805264"/>
            <a:ext cx="1152128" cy="8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216" y="5589240"/>
            <a:ext cx="2312249" cy="109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Pruebas de Funcionamiento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980728"/>
            <a:ext cx="410445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Máquina Engomadora: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50577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323528" y="4005064"/>
            <a:ext cx="367240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Análisis de resultados:</a:t>
            </a:r>
            <a:endParaRPr lang="es-EC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11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628800"/>
            <a:ext cx="1457325" cy="2052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628800"/>
            <a:ext cx="2195736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5436096" y="37890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&lt;20%</a:t>
            </a:r>
            <a:endParaRPr lang="es-EC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308304" y="38610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83%</a:t>
            </a:r>
            <a:endParaRPr lang="es-EC" dirty="0"/>
          </a:p>
        </p:txBody>
      </p:sp>
      <p:sp>
        <p:nvSpPr>
          <p:cNvPr id="16" name="15 Rectángulo"/>
          <p:cNvSpPr/>
          <p:nvPr/>
        </p:nvSpPr>
        <p:spPr>
          <a:xfrm>
            <a:off x="179512" y="47971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/>
              <a:t>Cabe recalcar que este procedimiento lo realizaban de 5 a 6 personas y les llevaba 6 horas de trabajo engomando los marcos de manera manual.</a:t>
            </a:r>
            <a:endParaRPr lang="es-EC" dirty="0"/>
          </a:p>
        </p:txBody>
      </p:sp>
      <p:sp>
        <p:nvSpPr>
          <p:cNvPr id="17" name="16 Rectángulo"/>
          <p:cNvSpPr/>
          <p:nvPr/>
        </p:nvSpPr>
        <p:spPr>
          <a:xfrm>
            <a:off x="5652120" y="4293096"/>
            <a:ext cx="2199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4500 tablas por hora</a:t>
            </a:r>
            <a:endParaRPr lang="es-EC" dirty="0"/>
          </a:p>
        </p:txBody>
      </p:sp>
      <p:sp>
        <p:nvSpPr>
          <p:cNvPr id="18" name="17 Botón de acción: Película">
            <a:hlinkClick r:id="" action="ppaction://noaction" highlightClick="1"/>
          </p:cNvPr>
          <p:cNvSpPr/>
          <p:nvPr/>
        </p:nvSpPr>
        <p:spPr>
          <a:xfrm>
            <a:off x="5508104" y="5085184"/>
            <a:ext cx="1440160" cy="93610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hlinkClick r:id="rId5" action="ppaction://hlinkfile"/>
              </a:rPr>
              <a:t>Engomadora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Integración del Sistema</a:t>
            </a:r>
            <a:endParaRPr lang="es-EC" b="1" dirty="0"/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340768"/>
            <a:ext cx="4752528" cy="374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5229200"/>
            <a:ext cx="334054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Integración del Sistema</a:t>
            </a:r>
            <a:endParaRPr lang="es-EC" b="1" dirty="0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47434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2685" y="980728"/>
            <a:ext cx="401131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4"/>
            <a:ext cx="52261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933056"/>
            <a:ext cx="23241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Integración del Sistema</a:t>
            </a:r>
            <a:endParaRPr lang="es-EC" b="1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88840"/>
            <a:ext cx="4882210" cy="33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Botón de acción: Película">
            <a:hlinkClick r:id="rId3" action="ppaction://hlinkfile" highlightClick="1"/>
          </p:cNvPr>
          <p:cNvSpPr/>
          <p:nvPr/>
        </p:nvSpPr>
        <p:spPr>
          <a:xfrm>
            <a:off x="3347864" y="5517232"/>
            <a:ext cx="2160240" cy="86409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PRENSA AUTOMATICA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Estudio Financiero</a:t>
            </a:r>
            <a:endParaRPr lang="es-EC" b="1" dirty="0"/>
          </a:p>
        </p:txBody>
      </p:sp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179512" y="1268760"/>
            <a:ext cx="47525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A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lisis del costo-beneficio que obtiene ROMPECABEZAS IDEAL: </a:t>
            </a: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6386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422127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056"/>
            <a:ext cx="52578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645024"/>
            <a:ext cx="36099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5157192"/>
            <a:ext cx="26384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179512" y="5373216"/>
            <a:ext cx="2699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 smtClean="0"/>
              <a:t>8 horas por 4 días, </a:t>
            </a:r>
            <a:r>
              <a:rPr lang="es-EC" sz="1400" dirty="0" smtClean="0"/>
              <a:t>para completar un lote 2500  (2 días de producción y dos días de empacado)</a:t>
            </a:r>
            <a:endParaRPr lang="es-EC" sz="1400" dirty="0"/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5652120" y="5085184"/>
            <a:ext cx="31683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Suponiendo una cantidad neta al mes de 15000 USD (10000 USD por gastos generales), reteniendo un 25% (3750 USD) mensual  a los 4 meses tendr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valor de 15000 USD cantidad y tiempo suficiente para recuperar una inversi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 de automatizaci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 dentro del mercado nacional.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es-EC" b="1" dirty="0" smtClean="0"/>
              <a:t>Presupuesto Referencial</a:t>
            </a:r>
            <a:endParaRPr lang="es-EC" b="1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653136"/>
            <a:ext cx="33909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0480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412776"/>
            <a:ext cx="42005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755576" y="40050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Máquina Engomadora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4355976" y="400506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Sistema Alimentación y centrado</a:t>
            </a:r>
            <a:endParaRPr lang="es-EC" dirty="0"/>
          </a:p>
        </p:txBody>
      </p:sp>
      <p:sp>
        <p:nvSpPr>
          <p:cNvPr id="11" name="10 Botón de acción: Información">
            <a:hlinkClick r:id="rId5" action="ppaction://hlinkfile" highlightClick="1"/>
          </p:cNvPr>
          <p:cNvSpPr/>
          <p:nvPr/>
        </p:nvSpPr>
        <p:spPr>
          <a:xfrm>
            <a:off x="6660232" y="4797152"/>
            <a:ext cx="576064" cy="648072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-1404664" y="404664"/>
            <a:ext cx="12457384" cy="1143000"/>
          </a:xfrm>
        </p:spPr>
        <p:txBody>
          <a:bodyPr>
            <a:normAutofit/>
          </a:bodyPr>
          <a:lstStyle/>
          <a:p>
            <a:r>
              <a:rPr lang="es-EC" sz="3600" b="1" dirty="0" smtClean="0"/>
              <a:t>                          CONCLUCIONES     -  RECOMENDACIONES </a:t>
            </a:r>
            <a:endParaRPr lang="es-EC" sz="3600" b="1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40576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36912"/>
            <a:ext cx="40481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40767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3475" y="1484784"/>
            <a:ext cx="42005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8 Conector recto"/>
          <p:cNvCxnSpPr/>
          <p:nvPr/>
        </p:nvCxnSpPr>
        <p:spPr>
          <a:xfrm>
            <a:off x="4788024" y="1628800"/>
            <a:ext cx="72008" cy="4824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GRACIAS </a:t>
            </a:r>
            <a:br>
              <a:rPr lang="es-EC" b="1" dirty="0" smtClean="0"/>
            </a:br>
            <a:r>
              <a:rPr lang="es-EC" b="1" dirty="0" smtClean="0"/>
              <a:t>POR SU ATENCIÓN</a:t>
            </a:r>
            <a:endParaRPr lang="es-EC" b="1" dirty="0"/>
          </a:p>
        </p:txBody>
      </p:sp>
      <p:sp>
        <p:nvSpPr>
          <p:cNvPr id="3" name="2 Botón de acción: Película">
            <a:hlinkClick r:id="rId2" action="ppaction://hlinkfile" highlightClick="1"/>
          </p:cNvPr>
          <p:cNvSpPr/>
          <p:nvPr/>
        </p:nvSpPr>
        <p:spPr>
          <a:xfrm>
            <a:off x="3563888" y="4149080"/>
            <a:ext cx="2160240" cy="86409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PRENSA AUTOMATICA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C" b="1" dirty="0" smtClean="0"/>
              <a:t>PREGUNTAS ?</a:t>
            </a:r>
            <a:endParaRPr lang="es-EC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PROCESO DE ALIMENTACION Y CENTRADO MANUAL</a:t>
            </a:r>
            <a:endParaRPr lang="es-EC" b="1" dirty="0"/>
          </a:p>
        </p:txBody>
      </p:sp>
      <p:pic>
        <p:nvPicPr>
          <p:cNvPr id="15362" name="Picture 2" descr="G:\documentos c\DECIMO\Nueva carpeta\TESIS\PERFIL DE TESIS\Nueva carpeta\PROYECTO TESIS\analisis piston\DISEÑO FINAL\fotos\prensa y banda\20130821_1618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132856"/>
            <a:ext cx="1674186" cy="2232248"/>
          </a:xfrm>
          <a:prstGeom prst="rect">
            <a:avLst/>
          </a:prstGeom>
          <a:noFill/>
        </p:spPr>
      </p:pic>
      <p:pic>
        <p:nvPicPr>
          <p:cNvPr id="15363" name="Picture 3" descr="G:\documentos c\DECIMO\Nueva carpeta\TESIS\PERFIL DE TESIS\Nueva carpeta\PROYECTO TESIS\analisis piston\DISEÑO FINAL\fotos\prensa y banda\1391744739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348880"/>
            <a:ext cx="2375925" cy="1781944"/>
          </a:xfrm>
          <a:prstGeom prst="rect">
            <a:avLst/>
          </a:prstGeom>
          <a:noFill/>
        </p:spPr>
      </p:pic>
      <p:pic>
        <p:nvPicPr>
          <p:cNvPr id="15364" name="Picture 4" descr="G:\documentos c\DECIMO\Nueva carpeta\TESIS\PERFIL DE TESIS\Nueva carpeta\PROYECTO TESIS\analisis piston\DISEÑO FINAL\fotos\prensa y banda\13917447159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204864"/>
            <a:ext cx="1620180" cy="2160240"/>
          </a:xfrm>
          <a:prstGeom prst="rect">
            <a:avLst/>
          </a:prstGeom>
          <a:noFill/>
        </p:spPr>
      </p:pic>
      <p:pic>
        <p:nvPicPr>
          <p:cNvPr id="15366" name="Picture 6" descr="G:\documentos c\DECIMO\Nueva carpeta\TESIS\PERFIL DE TESIS\Nueva carpeta\PROYECTO TESIS\analisis piston\DISEÑO FINAL\fotos\prensa y banda\20130821_1606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869160"/>
            <a:ext cx="1800200" cy="1350150"/>
          </a:xfrm>
          <a:prstGeom prst="rect">
            <a:avLst/>
          </a:prstGeom>
          <a:noFill/>
        </p:spPr>
      </p:pic>
      <p:sp>
        <p:nvSpPr>
          <p:cNvPr id="9" name="8 Flecha derecha"/>
          <p:cNvSpPr/>
          <p:nvPr/>
        </p:nvSpPr>
        <p:spPr>
          <a:xfrm>
            <a:off x="2915816" y="3140968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Flecha derecha"/>
          <p:cNvSpPr/>
          <p:nvPr/>
        </p:nvSpPr>
        <p:spPr>
          <a:xfrm>
            <a:off x="5940152" y="299695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derecha"/>
          <p:cNvSpPr/>
          <p:nvPr/>
        </p:nvSpPr>
        <p:spPr>
          <a:xfrm>
            <a:off x="1475656" y="5301208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derecha">
            <a:hlinkClick r:id="rId6" action="ppaction://hlinkfile"/>
          </p:cNvPr>
          <p:cNvSpPr/>
          <p:nvPr/>
        </p:nvSpPr>
        <p:spPr>
          <a:xfrm>
            <a:off x="5148064" y="5085184"/>
            <a:ext cx="1440160" cy="93610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VIDEO 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7584" y="184482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Prensa-Troquelado &lt;1 ppm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FOTOS DEL PROCESO 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85408"/>
          </a:xfrm>
        </p:spPr>
        <p:txBody>
          <a:bodyPr>
            <a:normAutofit lnSpcReduction="10000"/>
          </a:bodyPr>
          <a:lstStyle/>
          <a:p>
            <a:r>
              <a:rPr lang="es-EC" dirty="0" smtClean="0"/>
              <a:t>ENGOMADO</a:t>
            </a:r>
            <a:endParaRPr lang="es-EC" dirty="0"/>
          </a:p>
        </p:txBody>
      </p:sp>
      <p:pic>
        <p:nvPicPr>
          <p:cNvPr id="2050" name="Picture 2" descr="G:\documentos c\DECIMO\Nueva carpeta\DCIM\DCIM\Camera\20140724_190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3068960"/>
            <a:ext cx="3264363" cy="2448272"/>
          </a:xfrm>
          <a:prstGeom prst="rect">
            <a:avLst/>
          </a:prstGeom>
          <a:noFill/>
        </p:spPr>
      </p:pic>
      <p:pic>
        <p:nvPicPr>
          <p:cNvPr id="2052" name="Picture 4" descr="G:\documentos c\DECIMO\Nueva carpeta\DCIM\DCIM\Camera\20140724_191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095328"/>
            <a:ext cx="3096344" cy="2322258"/>
          </a:xfrm>
          <a:prstGeom prst="rect">
            <a:avLst/>
          </a:prstGeom>
          <a:noFill/>
        </p:spPr>
      </p:pic>
      <p:sp>
        <p:nvSpPr>
          <p:cNvPr id="7" name="6 Flecha derecha"/>
          <p:cNvSpPr/>
          <p:nvPr/>
        </p:nvSpPr>
        <p:spPr>
          <a:xfrm>
            <a:off x="3995936" y="407707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179512" y="566124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1. ENGOMA LA MADERA EN LAS ESQUINAS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4644008" y="573325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2. SOBREPONE EL MARCO 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Personalizado 1">
      <a:dk1>
        <a:sysClr val="windowText" lastClr="000000"/>
      </a:dk1>
      <a:lt1>
        <a:sysClr val="window" lastClr="FFFFFF"/>
      </a:lt1>
      <a:dk2>
        <a:srgbClr val="002060"/>
      </a:dk2>
      <a:lt2>
        <a:srgbClr val="FEFAC9"/>
      </a:lt2>
      <a:accent1>
        <a:srgbClr val="002060"/>
      </a:accent1>
      <a:accent2>
        <a:srgbClr val="002060"/>
      </a:accent2>
      <a:accent3>
        <a:srgbClr val="97BAFF"/>
      </a:accent3>
      <a:accent4>
        <a:srgbClr val="B6C7DC"/>
      </a:accent4>
      <a:accent5>
        <a:srgbClr val="9C85C0"/>
      </a:accent5>
      <a:accent6>
        <a:srgbClr val="809EC2"/>
      </a:accent6>
      <a:hlink>
        <a:srgbClr val="4E74A3"/>
      </a:hlink>
      <a:folHlink>
        <a:srgbClr val="002D89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11812</TotalTime>
  <Words>1723</Words>
  <Application>Microsoft Office PowerPoint</Application>
  <PresentationFormat>Presentación en pantalla (4:3)</PresentationFormat>
  <Paragraphs>285</Paragraphs>
  <Slides>78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79" baseType="lpstr">
      <vt:lpstr>Flujo</vt:lpstr>
      <vt:lpstr>DISEÑO Y CONSTRUCCIÓN DE  UNA LÍNEA DE PRODUCCIÓN SEMIAUTOMÁTICA PARA EL PROCESO DE TROQUELADO Y ENGOMADO DE MARCOS DE MADERA PARA LA MARCA ROMPECABEZAS IDEAL. </vt:lpstr>
      <vt:lpstr>ANTECEDENTES</vt:lpstr>
      <vt:lpstr>JUSTIFICACIÓN</vt:lpstr>
      <vt:lpstr>Diapositiva 4</vt:lpstr>
      <vt:lpstr>OBJETIVOS ESPECÍFICOS</vt:lpstr>
      <vt:lpstr>MARCO TEORICO</vt:lpstr>
      <vt:lpstr>Fabricación en Ecuador</vt:lpstr>
      <vt:lpstr>PROCESO DE ALIMENTACION Y CENTRADO MANUAL</vt:lpstr>
      <vt:lpstr>FOTOS DEL PROCESO </vt:lpstr>
      <vt:lpstr>DEFINICIÓN DEL PROBLEMA</vt:lpstr>
      <vt:lpstr>PROPUESTAS DE SOLUCIÓN</vt:lpstr>
      <vt:lpstr>TABLA DE SELECCIÓN</vt:lpstr>
      <vt:lpstr>DISEÑO</vt:lpstr>
      <vt:lpstr>Diapositiva 14</vt:lpstr>
      <vt:lpstr>Diapositiva 15</vt:lpstr>
      <vt:lpstr>Diapositiva 16</vt:lpstr>
      <vt:lpstr>ALIMENTACIÓN Y CENTRADO</vt:lpstr>
      <vt:lpstr>ALIMENTACIÓN Y CENTRADO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ANÁLISIS DE CARGAS</vt:lpstr>
      <vt:lpstr>ANÁLISIS DE CARGAS</vt:lpstr>
      <vt:lpstr>ANÁLISIS DE CARGAS</vt:lpstr>
      <vt:lpstr>ANÁLISIS DE CARGAS</vt:lpstr>
      <vt:lpstr>ANÁLISIS DE CARGAS</vt:lpstr>
      <vt:lpstr>ANÁLISIS DE CARGAS</vt:lpstr>
      <vt:lpstr>ANÁLISIS DE CARGAS</vt:lpstr>
      <vt:lpstr>ANÁLISIS DE CARGAS</vt:lpstr>
      <vt:lpstr>ANÁLISIS DE CARGAS</vt:lpstr>
      <vt:lpstr>Máquina Engomadora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Máquina Engomadora</vt:lpstr>
      <vt:lpstr>Máquina Engomadora</vt:lpstr>
      <vt:lpstr>Máquina Engomadora</vt:lpstr>
      <vt:lpstr>Máquina Engomadora</vt:lpstr>
      <vt:lpstr>Máquina Engomadora</vt:lpstr>
      <vt:lpstr>Máquina Engomadora</vt:lpstr>
      <vt:lpstr>Sistema Neumático</vt:lpstr>
      <vt:lpstr>Sistema Neumático</vt:lpstr>
      <vt:lpstr>Sistema Neumático</vt:lpstr>
      <vt:lpstr>Sistema Neumático</vt:lpstr>
      <vt:lpstr>Sistema Neumático</vt:lpstr>
      <vt:lpstr>Sistema Neumático</vt:lpstr>
      <vt:lpstr>Sistema Neumático</vt:lpstr>
      <vt:lpstr>Sistema Eléctrico</vt:lpstr>
      <vt:lpstr>Sistema Eléctrico</vt:lpstr>
      <vt:lpstr>Sistema de Control</vt:lpstr>
      <vt:lpstr>Sistema de Control</vt:lpstr>
      <vt:lpstr>Sistema de Control</vt:lpstr>
      <vt:lpstr>Sistema de Control</vt:lpstr>
      <vt:lpstr>Sistema de Control</vt:lpstr>
      <vt:lpstr>Construcción</vt:lpstr>
      <vt:lpstr>Construcción</vt:lpstr>
      <vt:lpstr>Pruebas de Funcionamiento</vt:lpstr>
      <vt:lpstr>Pruebas de Funcionamiento</vt:lpstr>
      <vt:lpstr>Pruebas de Funcionamiento</vt:lpstr>
      <vt:lpstr>Pruebas de Funcionamiento</vt:lpstr>
      <vt:lpstr>Integración del Sistema</vt:lpstr>
      <vt:lpstr>Integración del Sistema</vt:lpstr>
      <vt:lpstr>Integración del Sistema</vt:lpstr>
      <vt:lpstr>Estudio Financiero</vt:lpstr>
      <vt:lpstr>Presupuesto Referencial</vt:lpstr>
      <vt:lpstr>                          CONCLUCIONES     -  RECOMENDACIONES </vt:lpstr>
      <vt:lpstr>GRACIAS  POR SU ATENCIÓN</vt:lpstr>
      <vt:lpstr>PREGUNTAS ?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TESIS</dc:title>
  <dc:creator>DIEGO</dc:creator>
  <cp:lastModifiedBy>DIEGO</cp:lastModifiedBy>
  <cp:revision>221</cp:revision>
  <dcterms:created xsi:type="dcterms:W3CDTF">2014-07-18T16:46:09Z</dcterms:created>
  <dcterms:modified xsi:type="dcterms:W3CDTF">2015-03-12T17:06:02Z</dcterms:modified>
</cp:coreProperties>
</file>