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8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62" r:id="rId11"/>
    <p:sldId id="272" r:id="rId12"/>
    <p:sldId id="273" r:id="rId13"/>
    <p:sldId id="261" r:id="rId14"/>
    <p:sldId id="274" r:id="rId15"/>
    <p:sldId id="275" r:id="rId16"/>
    <p:sldId id="276" r:id="rId17"/>
    <p:sldId id="277" r:id="rId18"/>
    <p:sldId id="264" r:id="rId19"/>
    <p:sldId id="278" r:id="rId20"/>
    <p:sldId id="259" r:id="rId21"/>
    <p:sldId id="279" r:id="rId22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434" autoAdjust="0"/>
  </p:normalViewPr>
  <p:slideViewPr>
    <p:cSldViewPr snapToGrid="0">
      <p:cViewPr>
        <p:scale>
          <a:sx n="110" d="100"/>
          <a:sy n="110" d="100"/>
        </p:scale>
        <p:origin x="-164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67FE5-A888-4313-8C93-273295BB2F97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D3D8608-6143-4E1D-8E2E-DFDE72188521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2.- </a:t>
          </a:r>
          <a:r>
            <a:rPr lang="es-EC" dirty="0" smtClean="0">
              <a:solidFill>
                <a:schemeClr val="bg1"/>
              </a:solidFill>
            </a:rPr>
            <a:t>NORMA </a:t>
          </a:r>
          <a:r>
            <a:rPr lang="es-EC" dirty="0" err="1" smtClean="0">
              <a:solidFill>
                <a:schemeClr val="bg1"/>
              </a:solidFill>
            </a:rPr>
            <a:t>NTE</a:t>
          </a:r>
          <a:r>
            <a:rPr lang="es-EC" dirty="0" smtClean="0">
              <a:solidFill>
                <a:schemeClr val="bg1"/>
              </a:solidFill>
            </a:rPr>
            <a:t> </a:t>
          </a:r>
          <a:r>
            <a:rPr lang="es-EC" dirty="0" err="1" smtClean="0">
              <a:solidFill>
                <a:schemeClr val="bg1"/>
              </a:solidFill>
            </a:rPr>
            <a:t>INEN</a:t>
          </a:r>
          <a:r>
            <a:rPr lang="es-EC" dirty="0" smtClean="0">
              <a:solidFill>
                <a:schemeClr val="bg1"/>
              </a:solidFill>
            </a:rPr>
            <a:t> ISO/</a:t>
          </a:r>
          <a:r>
            <a:rPr lang="es-EC" dirty="0" err="1" smtClean="0">
              <a:solidFill>
                <a:schemeClr val="bg1"/>
              </a:solidFill>
            </a:rPr>
            <a:t>IEC</a:t>
          </a:r>
          <a:r>
            <a:rPr lang="es-EC" dirty="0" smtClean="0">
              <a:solidFill>
                <a:schemeClr val="bg1"/>
              </a:solidFill>
            </a:rPr>
            <a:t> 17025:2006</a:t>
          </a:r>
          <a:endParaRPr lang="es-EC" dirty="0">
            <a:solidFill>
              <a:schemeClr val="bg1"/>
            </a:solidFill>
          </a:endParaRPr>
        </a:p>
      </dgm:t>
    </dgm:pt>
    <dgm:pt modelId="{4246AB2D-E6C7-48D4-B3FB-2566F7FD57CB}" type="parTrans" cxnId="{8B6C2BEA-D7A2-4C6A-9A69-2BB2F2FCE569}">
      <dgm:prSet/>
      <dgm:spPr/>
      <dgm:t>
        <a:bodyPr/>
        <a:lstStyle/>
        <a:p>
          <a:endParaRPr lang="es-EC"/>
        </a:p>
      </dgm:t>
    </dgm:pt>
    <dgm:pt modelId="{22745BF7-C68F-43CB-B262-417B9570BB98}" type="sibTrans" cxnId="{8B6C2BEA-D7A2-4C6A-9A69-2BB2F2FCE569}">
      <dgm:prSet/>
      <dgm:spPr/>
      <dgm:t>
        <a:bodyPr/>
        <a:lstStyle/>
        <a:p>
          <a:endParaRPr lang="es-EC"/>
        </a:p>
      </dgm:t>
    </dgm:pt>
    <dgm:pt modelId="{358EDBAD-F02B-4752-B711-084FFB5EC858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3.- </a:t>
          </a:r>
          <a:r>
            <a:rPr lang="es-EC" dirty="0" smtClean="0">
              <a:solidFill>
                <a:schemeClr val="bg1"/>
              </a:solidFill>
            </a:rPr>
            <a:t>LABORATORIO</a:t>
          </a:r>
          <a:endParaRPr lang="es-EC" dirty="0">
            <a:solidFill>
              <a:schemeClr val="bg1"/>
            </a:solidFill>
          </a:endParaRPr>
        </a:p>
      </dgm:t>
    </dgm:pt>
    <dgm:pt modelId="{34800D75-362C-495B-9E79-61A7F28F419C}" type="parTrans" cxnId="{B27EB5E4-79A6-4718-8381-E6F2C6FA934C}">
      <dgm:prSet/>
      <dgm:spPr/>
      <dgm:t>
        <a:bodyPr/>
        <a:lstStyle/>
        <a:p>
          <a:endParaRPr lang="es-EC"/>
        </a:p>
      </dgm:t>
    </dgm:pt>
    <dgm:pt modelId="{51A057AC-2226-4927-9B07-EA355664175A}" type="sibTrans" cxnId="{B27EB5E4-79A6-4718-8381-E6F2C6FA934C}">
      <dgm:prSet/>
      <dgm:spPr/>
      <dgm:t>
        <a:bodyPr/>
        <a:lstStyle/>
        <a:p>
          <a:endParaRPr lang="es-EC"/>
        </a:p>
      </dgm:t>
    </dgm:pt>
    <dgm:pt modelId="{536996EA-C125-400A-BF74-34A4D0A6A6B2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5.- CONCLUSIONES Y RECOMENDACIONES</a:t>
          </a:r>
          <a:endParaRPr lang="es-EC" dirty="0">
            <a:solidFill>
              <a:schemeClr val="bg1"/>
            </a:solidFill>
          </a:endParaRPr>
        </a:p>
      </dgm:t>
    </dgm:pt>
    <dgm:pt modelId="{F87850DD-5D0F-409D-AE15-F3B3833C48A4}" type="parTrans" cxnId="{0CBFB2FD-CBD4-4250-B249-4A7DC77365DF}">
      <dgm:prSet/>
      <dgm:spPr/>
      <dgm:t>
        <a:bodyPr/>
        <a:lstStyle/>
        <a:p>
          <a:endParaRPr lang="es-EC"/>
        </a:p>
      </dgm:t>
    </dgm:pt>
    <dgm:pt modelId="{4374BC8D-7AEE-470F-A338-D2D121A57E53}" type="sibTrans" cxnId="{0CBFB2FD-CBD4-4250-B249-4A7DC77365DF}">
      <dgm:prSet/>
      <dgm:spPr/>
      <dgm:t>
        <a:bodyPr/>
        <a:lstStyle/>
        <a:p>
          <a:endParaRPr lang="es-EC"/>
        </a:p>
      </dgm:t>
    </dgm:pt>
    <dgm:pt modelId="{914BAE9D-9601-4DC8-BF4C-02FA2CC1A978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4.- </a:t>
          </a:r>
          <a:r>
            <a:rPr lang="es-EC" dirty="0" smtClean="0">
              <a:solidFill>
                <a:schemeClr val="bg1"/>
              </a:solidFill>
            </a:rPr>
            <a:t>APLICACIÓN </a:t>
          </a:r>
          <a:endParaRPr lang="es-EC" dirty="0">
            <a:solidFill>
              <a:schemeClr val="bg1"/>
            </a:solidFill>
          </a:endParaRPr>
        </a:p>
      </dgm:t>
    </dgm:pt>
    <dgm:pt modelId="{49D2CD96-7633-4C76-870D-E014CE93A049}" type="parTrans" cxnId="{2BAB51C3-FB1D-48E0-A684-CA1A2C679A06}">
      <dgm:prSet/>
      <dgm:spPr/>
      <dgm:t>
        <a:bodyPr/>
        <a:lstStyle/>
        <a:p>
          <a:endParaRPr lang="es-EC"/>
        </a:p>
      </dgm:t>
    </dgm:pt>
    <dgm:pt modelId="{8DBCD9CC-BFF4-4C47-88E3-CAFAE7C3FE47}" type="sibTrans" cxnId="{2BAB51C3-FB1D-48E0-A684-CA1A2C679A06}">
      <dgm:prSet/>
      <dgm:spPr/>
      <dgm:t>
        <a:bodyPr/>
        <a:lstStyle/>
        <a:p>
          <a:endParaRPr lang="es-EC"/>
        </a:p>
      </dgm:t>
    </dgm:pt>
    <dgm:pt modelId="{721DC8C3-8F35-43D4-A903-558688214A33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1.- </a:t>
          </a:r>
          <a:r>
            <a:rPr lang="es-EC" dirty="0" smtClean="0">
              <a:solidFill>
                <a:schemeClr val="bg1"/>
              </a:solidFill>
            </a:rPr>
            <a:t>OBJETIVOS</a:t>
          </a:r>
          <a:endParaRPr lang="es-EC" dirty="0">
            <a:solidFill>
              <a:schemeClr val="bg1"/>
            </a:solidFill>
          </a:endParaRPr>
        </a:p>
      </dgm:t>
    </dgm:pt>
    <dgm:pt modelId="{898398C7-6461-4240-AD02-3C66B98E0FBD}" type="sibTrans" cxnId="{8C2566E6-BF1F-4107-8D21-B6EEA294E7B6}">
      <dgm:prSet/>
      <dgm:spPr/>
      <dgm:t>
        <a:bodyPr/>
        <a:lstStyle/>
        <a:p>
          <a:endParaRPr lang="es-EC"/>
        </a:p>
      </dgm:t>
    </dgm:pt>
    <dgm:pt modelId="{7850FA63-680A-4AC3-BCF2-896E4C481CD4}" type="parTrans" cxnId="{8C2566E6-BF1F-4107-8D21-B6EEA294E7B6}">
      <dgm:prSet/>
      <dgm:spPr/>
      <dgm:t>
        <a:bodyPr/>
        <a:lstStyle/>
        <a:p>
          <a:endParaRPr lang="es-EC"/>
        </a:p>
      </dgm:t>
    </dgm:pt>
    <dgm:pt modelId="{B4E75017-0125-49B5-8986-6E923E605B6E}" type="pres">
      <dgm:prSet presAssocID="{E8767FE5-A888-4313-8C93-273295BB2F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FCACF9-CA71-4B9A-B305-E024A71458CF}" type="pres">
      <dgm:prSet presAssocID="{721DC8C3-8F35-43D4-A903-558688214A33}" presName="parentLin" presStyleCnt="0"/>
      <dgm:spPr/>
    </dgm:pt>
    <dgm:pt modelId="{2FCCC394-9CDC-4188-9D85-090A20B2AD6C}" type="pres">
      <dgm:prSet presAssocID="{721DC8C3-8F35-43D4-A903-558688214A33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60DA3ADF-674F-447D-8C7E-F815728FAEB9}" type="pres">
      <dgm:prSet presAssocID="{721DC8C3-8F35-43D4-A903-558688214A3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0F23FF-C9DD-4C63-80C6-789ACAE359BE}" type="pres">
      <dgm:prSet presAssocID="{721DC8C3-8F35-43D4-A903-558688214A33}" presName="negativeSpace" presStyleCnt="0"/>
      <dgm:spPr/>
    </dgm:pt>
    <dgm:pt modelId="{583059FC-2A55-4E5A-B514-FEFA37AD909D}" type="pres">
      <dgm:prSet presAssocID="{721DC8C3-8F35-43D4-A903-558688214A33}" presName="childText" presStyleLbl="conFgAcc1" presStyleIdx="0" presStyleCnt="5">
        <dgm:presLayoutVars>
          <dgm:bulletEnabled val="1"/>
        </dgm:presLayoutVars>
      </dgm:prSet>
      <dgm:spPr/>
    </dgm:pt>
    <dgm:pt modelId="{B6762223-36FE-418C-8434-160F23515763}" type="pres">
      <dgm:prSet presAssocID="{898398C7-6461-4240-AD02-3C66B98E0FBD}" presName="spaceBetweenRectangles" presStyleCnt="0"/>
      <dgm:spPr/>
    </dgm:pt>
    <dgm:pt modelId="{C115B3CF-B76C-4BCB-99F0-4A6D6FF55C89}" type="pres">
      <dgm:prSet presAssocID="{1D3D8608-6143-4E1D-8E2E-DFDE72188521}" presName="parentLin" presStyleCnt="0"/>
      <dgm:spPr/>
    </dgm:pt>
    <dgm:pt modelId="{81D6CCB4-E976-43B2-B00C-F369398161A2}" type="pres">
      <dgm:prSet presAssocID="{1D3D8608-6143-4E1D-8E2E-DFDE72188521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F2B59B36-1BDC-420B-B729-065381FC7DDB}" type="pres">
      <dgm:prSet presAssocID="{1D3D8608-6143-4E1D-8E2E-DFDE7218852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3142F0-2370-47E1-A553-DD0774FA80CB}" type="pres">
      <dgm:prSet presAssocID="{1D3D8608-6143-4E1D-8E2E-DFDE72188521}" presName="negativeSpace" presStyleCnt="0"/>
      <dgm:spPr/>
    </dgm:pt>
    <dgm:pt modelId="{496E340C-B618-4CCF-B3ED-EF09E8E03F1C}" type="pres">
      <dgm:prSet presAssocID="{1D3D8608-6143-4E1D-8E2E-DFDE72188521}" presName="childText" presStyleLbl="conFgAcc1" presStyleIdx="1" presStyleCnt="5">
        <dgm:presLayoutVars>
          <dgm:bulletEnabled val="1"/>
        </dgm:presLayoutVars>
      </dgm:prSet>
      <dgm:spPr/>
    </dgm:pt>
    <dgm:pt modelId="{BBCD18C0-44D1-4C71-A4DD-DC3C3EF31BE7}" type="pres">
      <dgm:prSet presAssocID="{22745BF7-C68F-43CB-B262-417B9570BB98}" presName="spaceBetweenRectangles" presStyleCnt="0"/>
      <dgm:spPr/>
    </dgm:pt>
    <dgm:pt modelId="{BCFBBC15-5E8A-4D0B-8DF9-09C30A7AA82B}" type="pres">
      <dgm:prSet presAssocID="{358EDBAD-F02B-4752-B711-084FFB5EC858}" presName="parentLin" presStyleCnt="0"/>
      <dgm:spPr/>
    </dgm:pt>
    <dgm:pt modelId="{B15637C9-2DAB-47B1-BF96-FB529369944E}" type="pres">
      <dgm:prSet presAssocID="{358EDBAD-F02B-4752-B711-084FFB5EC858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616E271C-3CE9-42CE-A762-2A5EB7C08203}" type="pres">
      <dgm:prSet presAssocID="{358EDBAD-F02B-4752-B711-084FFB5EC85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B92A3C-6600-4E05-AAAE-21041B3F77F3}" type="pres">
      <dgm:prSet presAssocID="{358EDBAD-F02B-4752-B711-084FFB5EC858}" presName="negativeSpace" presStyleCnt="0"/>
      <dgm:spPr/>
    </dgm:pt>
    <dgm:pt modelId="{97F2D5C8-A86A-4975-90E3-9A26558EF105}" type="pres">
      <dgm:prSet presAssocID="{358EDBAD-F02B-4752-B711-084FFB5EC858}" presName="childText" presStyleLbl="conFgAcc1" presStyleIdx="2" presStyleCnt="5">
        <dgm:presLayoutVars>
          <dgm:bulletEnabled val="1"/>
        </dgm:presLayoutVars>
      </dgm:prSet>
      <dgm:spPr/>
    </dgm:pt>
    <dgm:pt modelId="{03884D4D-8EA2-4629-99DC-FA5589DA6082}" type="pres">
      <dgm:prSet presAssocID="{51A057AC-2226-4927-9B07-EA355664175A}" presName="spaceBetweenRectangles" presStyleCnt="0"/>
      <dgm:spPr/>
    </dgm:pt>
    <dgm:pt modelId="{EF6DC39D-C28B-4920-B05D-3CC88418AE84}" type="pres">
      <dgm:prSet presAssocID="{914BAE9D-9601-4DC8-BF4C-02FA2CC1A978}" presName="parentLin" presStyleCnt="0"/>
      <dgm:spPr/>
    </dgm:pt>
    <dgm:pt modelId="{508B445A-7B69-4B4F-AF88-83E2426A77D7}" type="pres">
      <dgm:prSet presAssocID="{914BAE9D-9601-4DC8-BF4C-02FA2CC1A978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51757FCF-EF99-4FBD-A969-89374D31A5D1}" type="pres">
      <dgm:prSet presAssocID="{914BAE9D-9601-4DC8-BF4C-02FA2CC1A97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C17130-31E7-49D5-AF66-B0A59110C7A0}" type="pres">
      <dgm:prSet presAssocID="{914BAE9D-9601-4DC8-BF4C-02FA2CC1A978}" presName="negativeSpace" presStyleCnt="0"/>
      <dgm:spPr/>
    </dgm:pt>
    <dgm:pt modelId="{8BE1629F-3F7F-4E27-BAA3-6C30F9C9044E}" type="pres">
      <dgm:prSet presAssocID="{914BAE9D-9601-4DC8-BF4C-02FA2CC1A978}" presName="childText" presStyleLbl="conFgAcc1" presStyleIdx="3" presStyleCnt="5">
        <dgm:presLayoutVars>
          <dgm:bulletEnabled val="1"/>
        </dgm:presLayoutVars>
      </dgm:prSet>
      <dgm:spPr/>
    </dgm:pt>
    <dgm:pt modelId="{9805DDDD-A179-446E-B963-A4104E80F373}" type="pres">
      <dgm:prSet presAssocID="{8DBCD9CC-BFF4-4C47-88E3-CAFAE7C3FE47}" presName="spaceBetweenRectangles" presStyleCnt="0"/>
      <dgm:spPr/>
    </dgm:pt>
    <dgm:pt modelId="{11CFD11E-C07B-4FEE-ACBE-8D149CBCCE42}" type="pres">
      <dgm:prSet presAssocID="{536996EA-C125-400A-BF74-34A4D0A6A6B2}" presName="parentLin" presStyleCnt="0"/>
      <dgm:spPr/>
    </dgm:pt>
    <dgm:pt modelId="{8B8D6B9A-CB6E-4166-A99F-416BE5EC9875}" type="pres">
      <dgm:prSet presAssocID="{536996EA-C125-400A-BF74-34A4D0A6A6B2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54711A77-AC14-486F-93A4-513CD5A31E04}" type="pres">
      <dgm:prSet presAssocID="{536996EA-C125-400A-BF74-34A4D0A6A6B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737C51-8813-4D49-A88B-DFDFF26FA72F}" type="pres">
      <dgm:prSet presAssocID="{536996EA-C125-400A-BF74-34A4D0A6A6B2}" presName="negativeSpace" presStyleCnt="0"/>
      <dgm:spPr/>
    </dgm:pt>
    <dgm:pt modelId="{A831D687-59B2-4296-9E5D-7741C31DBDC6}" type="pres">
      <dgm:prSet presAssocID="{536996EA-C125-400A-BF74-34A4D0A6A6B2}" presName="childText" presStyleLbl="conFgAcc1" presStyleIdx="4" presStyleCnt="5" custLinFactY="123553" custLinFactNeighborX="-23229" custLinFactNeighborY="200000">
        <dgm:presLayoutVars>
          <dgm:bulletEnabled val="1"/>
        </dgm:presLayoutVars>
      </dgm:prSet>
      <dgm:spPr/>
    </dgm:pt>
  </dgm:ptLst>
  <dgm:cxnLst>
    <dgm:cxn modelId="{66171F37-F968-4459-A4EE-AD600E1A7218}" type="presOf" srcId="{721DC8C3-8F35-43D4-A903-558688214A33}" destId="{60DA3ADF-674F-447D-8C7E-F815728FAEB9}" srcOrd="1" destOrd="0" presId="urn:microsoft.com/office/officeart/2005/8/layout/list1"/>
    <dgm:cxn modelId="{77784AE9-507A-41A9-AD40-C2D87971C1AD}" type="presOf" srcId="{721DC8C3-8F35-43D4-A903-558688214A33}" destId="{2FCCC394-9CDC-4188-9D85-090A20B2AD6C}" srcOrd="0" destOrd="0" presId="urn:microsoft.com/office/officeart/2005/8/layout/list1"/>
    <dgm:cxn modelId="{8C2566E6-BF1F-4107-8D21-B6EEA294E7B6}" srcId="{E8767FE5-A888-4313-8C93-273295BB2F97}" destId="{721DC8C3-8F35-43D4-A903-558688214A33}" srcOrd="0" destOrd="0" parTransId="{7850FA63-680A-4AC3-BCF2-896E4C481CD4}" sibTransId="{898398C7-6461-4240-AD02-3C66B98E0FBD}"/>
    <dgm:cxn modelId="{2E87127E-758F-4300-A868-3EB8FC0A938A}" type="presOf" srcId="{914BAE9D-9601-4DC8-BF4C-02FA2CC1A978}" destId="{51757FCF-EF99-4FBD-A969-89374D31A5D1}" srcOrd="1" destOrd="0" presId="urn:microsoft.com/office/officeart/2005/8/layout/list1"/>
    <dgm:cxn modelId="{0CBFB2FD-CBD4-4250-B249-4A7DC77365DF}" srcId="{E8767FE5-A888-4313-8C93-273295BB2F97}" destId="{536996EA-C125-400A-BF74-34A4D0A6A6B2}" srcOrd="4" destOrd="0" parTransId="{F87850DD-5D0F-409D-AE15-F3B3833C48A4}" sibTransId="{4374BC8D-7AEE-470F-A338-D2D121A57E53}"/>
    <dgm:cxn modelId="{48916C5D-F2BF-4172-ACD1-1B5D96F06DFF}" type="presOf" srcId="{E8767FE5-A888-4313-8C93-273295BB2F97}" destId="{B4E75017-0125-49B5-8986-6E923E605B6E}" srcOrd="0" destOrd="0" presId="urn:microsoft.com/office/officeart/2005/8/layout/list1"/>
    <dgm:cxn modelId="{ACD6AD96-2B16-4E24-820E-A89BF3998EA5}" type="presOf" srcId="{1D3D8608-6143-4E1D-8E2E-DFDE72188521}" destId="{F2B59B36-1BDC-420B-B729-065381FC7DDB}" srcOrd="1" destOrd="0" presId="urn:microsoft.com/office/officeart/2005/8/layout/list1"/>
    <dgm:cxn modelId="{E5AEAFD4-7766-4AF5-857A-19BF043868E8}" type="presOf" srcId="{536996EA-C125-400A-BF74-34A4D0A6A6B2}" destId="{8B8D6B9A-CB6E-4166-A99F-416BE5EC9875}" srcOrd="0" destOrd="0" presId="urn:microsoft.com/office/officeart/2005/8/layout/list1"/>
    <dgm:cxn modelId="{989A2127-50B2-4567-933D-797C3C7BE9BF}" type="presOf" srcId="{1D3D8608-6143-4E1D-8E2E-DFDE72188521}" destId="{81D6CCB4-E976-43B2-B00C-F369398161A2}" srcOrd="0" destOrd="0" presId="urn:microsoft.com/office/officeart/2005/8/layout/list1"/>
    <dgm:cxn modelId="{71B081DA-C13C-4482-984A-D46A63099837}" type="presOf" srcId="{536996EA-C125-400A-BF74-34A4D0A6A6B2}" destId="{54711A77-AC14-486F-93A4-513CD5A31E04}" srcOrd="1" destOrd="0" presId="urn:microsoft.com/office/officeart/2005/8/layout/list1"/>
    <dgm:cxn modelId="{B27EB5E4-79A6-4718-8381-E6F2C6FA934C}" srcId="{E8767FE5-A888-4313-8C93-273295BB2F97}" destId="{358EDBAD-F02B-4752-B711-084FFB5EC858}" srcOrd="2" destOrd="0" parTransId="{34800D75-362C-495B-9E79-61A7F28F419C}" sibTransId="{51A057AC-2226-4927-9B07-EA355664175A}"/>
    <dgm:cxn modelId="{9CB219B4-16FD-4D9A-907F-125383C346EB}" type="presOf" srcId="{358EDBAD-F02B-4752-B711-084FFB5EC858}" destId="{616E271C-3CE9-42CE-A762-2A5EB7C08203}" srcOrd="1" destOrd="0" presId="urn:microsoft.com/office/officeart/2005/8/layout/list1"/>
    <dgm:cxn modelId="{334CFA1B-314E-4CCB-A5B3-B8226514BB70}" type="presOf" srcId="{914BAE9D-9601-4DC8-BF4C-02FA2CC1A978}" destId="{508B445A-7B69-4B4F-AF88-83E2426A77D7}" srcOrd="0" destOrd="0" presId="urn:microsoft.com/office/officeart/2005/8/layout/list1"/>
    <dgm:cxn modelId="{8B6C2BEA-D7A2-4C6A-9A69-2BB2F2FCE569}" srcId="{E8767FE5-A888-4313-8C93-273295BB2F97}" destId="{1D3D8608-6143-4E1D-8E2E-DFDE72188521}" srcOrd="1" destOrd="0" parTransId="{4246AB2D-E6C7-48D4-B3FB-2566F7FD57CB}" sibTransId="{22745BF7-C68F-43CB-B262-417B9570BB98}"/>
    <dgm:cxn modelId="{2BAB51C3-FB1D-48E0-A684-CA1A2C679A06}" srcId="{E8767FE5-A888-4313-8C93-273295BB2F97}" destId="{914BAE9D-9601-4DC8-BF4C-02FA2CC1A978}" srcOrd="3" destOrd="0" parTransId="{49D2CD96-7633-4C76-870D-E014CE93A049}" sibTransId="{8DBCD9CC-BFF4-4C47-88E3-CAFAE7C3FE47}"/>
    <dgm:cxn modelId="{531FC9C9-8B7B-48C2-8BCD-8B449359EC13}" type="presOf" srcId="{358EDBAD-F02B-4752-B711-084FFB5EC858}" destId="{B15637C9-2DAB-47B1-BF96-FB529369944E}" srcOrd="0" destOrd="0" presId="urn:microsoft.com/office/officeart/2005/8/layout/list1"/>
    <dgm:cxn modelId="{6CD7B3F3-FDF4-4C36-9FB1-B23AC22F6442}" type="presParOf" srcId="{B4E75017-0125-49B5-8986-6E923E605B6E}" destId="{37FCACF9-CA71-4B9A-B305-E024A71458CF}" srcOrd="0" destOrd="0" presId="urn:microsoft.com/office/officeart/2005/8/layout/list1"/>
    <dgm:cxn modelId="{2FB2D40B-5786-4B7C-A828-F9FDFE45BD07}" type="presParOf" srcId="{37FCACF9-CA71-4B9A-B305-E024A71458CF}" destId="{2FCCC394-9CDC-4188-9D85-090A20B2AD6C}" srcOrd="0" destOrd="0" presId="urn:microsoft.com/office/officeart/2005/8/layout/list1"/>
    <dgm:cxn modelId="{ADAF2009-088D-4264-A125-7835229B220A}" type="presParOf" srcId="{37FCACF9-CA71-4B9A-B305-E024A71458CF}" destId="{60DA3ADF-674F-447D-8C7E-F815728FAEB9}" srcOrd="1" destOrd="0" presId="urn:microsoft.com/office/officeart/2005/8/layout/list1"/>
    <dgm:cxn modelId="{1707FB80-534D-41EB-876C-F33F7A3AC771}" type="presParOf" srcId="{B4E75017-0125-49B5-8986-6E923E605B6E}" destId="{000F23FF-C9DD-4C63-80C6-789ACAE359BE}" srcOrd="1" destOrd="0" presId="urn:microsoft.com/office/officeart/2005/8/layout/list1"/>
    <dgm:cxn modelId="{3ED47EA5-FD9E-425D-9F11-48DA9EFC7D68}" type="presParOf" srcId="{B4E75017-0125-49B5-8986-6E923E605B6E}" destId="{583059FC-2A55-4E5A-B514-FEFA37AD909D}" srcOrd="2" destOrd="0" presId="urn:microsoft.com/office/officeart/2005/8/layout/list1"/>
    <dgm:cxn modelId="{5BA64AA5-CB6C-44F6-AD7F-DBC05509CA09}" type="presParOf" srcId="{B4E75017-0125-49B5-8986-6E923E605B6E}" destId="{B6762223-36FE-418C-8434-160F23515763}" srcOrd="3" destOrd="0" presId="urn:microsoft.com/office/officeart/2005/8/layout/list1"/>
    <dgm:cxn modelId="{461FD097-CE2D-4195-A49B-7B48AB2FA0B4}" type="presParOf" srcId="{B4E75017-0125-49B5-8986-6E923E605B6E}" destId="{C115B3CF-B76C-4BCB-99F0-4A6D6FF55C89}" srcOrd="4" destOrd="0" presId="urn:microsoft.com/office/officeart/2005/8/layout/list1"/>
    <dgm:cxn modelId="{0667DC6E-6322-41ED-A71F-A189961CF246}" type="presParOf" srcId="{C115B3CF-B76C-4BCB-99F0-4A6D6FF55C89}" destId="{81D6CCB4-E976-43B2-B00C-F369398161A2}" srcOrd="0" destOrd="0" presId="urn:microsoft.com/office/officeart/2005/8/layout/list1"/>
    <dgm:cxn modelId="{5189752E-C0B0-40C4-8E5B-9B63C75A8AF8}" type="presParOf" srcId="{C115B3CF-B76C-4BCB-99F0-4A6D6FF55C89}" destId="{F2B59B36-1BDC-420B-B729-065381FC7DDB}" srcOrd="1" destOrd="0" presId="urn:microsoft.com/office/officeart/2005/8/layout/list1"/>
    <dgm:cxn modelId="{CE2DB3BD-DBAC-4659-BCBB-3B474D360A51}" type="presParOf" srcId="{B4E75017-0125-49B5-8986-6E923E605B6E}" destId="{FC3142F0-2370-47E1-A553-DD0774FA80CB}" srcOrd="5" destOrd="0" presId="urn:microsoft.com/office/officeart/2005/8/layout/list1"/>
    <dgm:cxn modelId="{85982997-BC30-4EC3-869B-EA653CB91943}" type="presParOf" srcId="{B4E75017-0125-49B5-8986-6E923E605B6E}" destId="{496E340C-B618-4CCF-B3ED-EF09E8E03F1C}" srcOrd="6" destOrd="0" presId="urn:microsoft.com/office/officeart/2005/8/layout/list1"/>
    <dgm:cxn modelId="{6D63A1CC-9E42-4C72-A7F2-009948B46C87}" type="presParOf" srcId="{B4E75017-0125-49B5-8986-6E923E605B6E}" destId="{BBCD18C0-44D1-4C71-A4DD-DC3C3EF31BE7}" srcOrd="7" destOrd="0" presId="urn:microsoft.com/office/officeart/2005/8/layout/list1"/>
    <dgm:cxn modelId="{6544C3C0-7960-4EA9-918A-66F2E62458A4}" type="presParOf" srcId="{B4E75017-0125-49B5-8986-6E923E605B6E}" destId="{BCFBBC15-5E8A-4D0B-8DF9-09C30A7AA82B}" srcOrd="8" destOrd="0" presId="urn:microsoft.com/office/officeart/2005/8/layout/list1"/>
    <dgm:cxn modelId="{5A252E3F-5805-4269-AE50-985631D4AB5F}" type="presParOf" srcId="{BCFBBC15-5E8A-4D0B-8DF9-09C30A7AA82B}" destId="{B15637C9-2DAB-47B1-BF96-FB529369944E}" srcOrd="0" destOrd="0" presId="urn:microsoft.com/office/officeart/2005/8/layout/list1"/>
    <dgm:cxn modelId="{C5BD7D54-8123-418F-96F5-226E4AEA8727}" type="presParOf" srcId="{BCFBBC15-5E8A-4D0B-8DF9-09C30A7AA82B}" destId="{616E271C-3CE9-42CE-A762-2A5EB7C08203}" srcOrd="1" destOrd="0" presId="urn:microsoft.com/office/officeart/2005/8/layout/list1"/>
    <dgm:cxn modelId="{7965E48F-51F8-40CD-A7F5-F376FA03DB57}" type="presParOf" srcId="{B4E75017-0125-49B5-8986-6E923E605B6E}" destId="{BAB92A3C-6600-4E05-AAAE-21041B3F77F3}" srcOrd="9" destOrd="0" presId="urn:microsoft.com/office/officeart/2005/8/layout/list1"/>
    <dgm:cxn modelId="{CF8BC17C-80C2-4E70-B9B7-461B8AF6B22E}" type="presParOf" srcId="{B4E75017-0125-49B5-8986-6E923E605B6E}" destId="{97F2D5C8-A86A-4975-90E3-9A26558EF105}" srcOrd="10" destOrd="0" presId="urn:microsoft.com/office/officeart/2005/8/layout/list1"/>
    <dgm:cxn modelId="{C3A35FFC-E293-4A20-9D8D-571CDCD68397}" type="presParOf" srcId="{B4E75017-0125-49B5-8986-6E923E605B6E}" destId="{03884D4D-8EA2-4629-99DC-FA5589DA6082}" srcOrd="11" destOrd="0" presId="urn:microsoft.com/office/officeart/2005/8/layout/list1"/>
    <dgm:cxn modelId="{A64EFC31-03F6-4864-90C5-99AA332F4F97}" type="presParOf" srcId="{B4E75017-0125-49B5-8986-6E923E605B6E}" destId="{EF6DC39D-C28B-4920-B05D-3CC88418AE84}" srcOrd="12" destOrd="0" presId="urn:microsoft.com/office/officeart/2005/8/layout/list1"/>
    <dgm:cxn modelId="{B81B6E4B-4F14-4D69-A4B8-5D9B795F003B}" type="presParOf" srcId="{EF6DC39D-C28B-4920-B05D-3CC88418AE84}" destId="{508B445A-7B69-4B4F-AF88-83E2426A77D7}" srcOrd="0" destOrd="0" presId="urn:microsoft.com/office/officeart/2005/8/layout/list1"/>
    <dgm:cxn modelId="{348839B1-6DA6-47F1-A30B-5D2FE4121E50}" type="presParOf" srcId="{EF6DC39D-C28B-4920-B05D-3CC88418AE84}" destId="{51757FCF-EF99-4FBD-A969-89374D31A5D1}" srcOrd="1" destOrd="0" presId="urn:microsoft.com/office/officeart/2005/8/layout/list1"/>
    <dgm:cxn modelId="{A985C0A2-6864-469E-A119-7F9C2BB8BA6E}" type="presParOf" srcId="{B4E75017-0125-49B5-8986-6E923E605B6E}" destId="{48C17130-31E7-49D5-AF66-B0A59110C7A0}" srcOrd="13" destOrd="0" presId="urn:microsoft.com/office/officeart/2005/8/layout/list1"/>
    <dgm:cxn modelId="{36A31F9A-98D0-4ADD-8816-07A5B95363D9}" type="presParOf" srcId="{B4E75017-0125-49B5-8986-6E923E605B6E}" destId="{8BE1629F-3F7F-4E27-BAA3-6C30F9C9044E}" srcOrd="14" destOrd="0" presId="urn:microsoft.com/office/officeart/2005/8/layout/list1"/>
    <dgm:cxn modelId="{6E658927-83C2-4B71-9BCB-DAB87E74AFB9}" type="presParOf" srcId="{B4E75017-0125-49B5-8986-6E923E605B6E}" destId="{9805DDDD-A179-446E-B963-A4104E80F373}" srcOrd="15" destOrd="0" presId="urn:microsoft.com/office/officeart/2005/8/layout/list1"/>
    <dgm:cxn modelId="{29CB7BDB-EDDC-45F5-B4C8-E1643E3D7848}" type="presParOf" srcId="{B4E75017-0125-49B5-8986-6E923E605B6E}" destId="{11CFD11E-C07B-4FEE-ACBE-8D149CBCCE42}" srcOrd="16" destOrd="0" presId="urn:microsoft.com/office/officeart/2005/8/layout/list1"/>
    <dgm:cxn modelId="{0A17796D-7CE3-42BC-8ACD-8D2D3CF3B666}" type="presParOf" srcId="{11CFD11E-C07B-4FEE-ACBE-8D149CBCCE42}" destId="{8B8D6B9A-CB6E-4166-A99F-416BE5EC9875}" srcOrd="0" destOrd="0" presId="urn:microsoft.com/office/officeart/2005/8/layout/list1"/>
    <dgm:cxn modelId="{29685087-51F4-43EB-9A8D-DB64AB34EE35}" type="presParOf" srcId="{11CFD11E-C07B-4FEE-ACBE-8D149CBCCE42}" destId="{54711A77-AC14-486F-93A4-513CD5A31E04}" srcOrd="1" destOrd="0" presId="urn:microsoft.com/office/officeart/2005/8/layout/list1"/>
    <dgm:cxn modelId="{BE7258B1-0EE6-4E3B-85C8-FE45B2E6A25E}" type="presParOf" srcId="{B4E75017-0125-49B5-8986-6E923E605B6E}" destId="{29737C51-8813-4D49-A88B-DFDFF26FA72F}" srcOrd="17" destOrd="0" presId="urn:microsoft.com/office/officeart/2005/8/layout/list1"/>
    <dgm:cxn modelId="{A4F5EE80-0390-40BF-8075-0C715F5B15B0}" type="presParOf" srcId="{B4E75017-0125-49B5-8986-6E923E605B6E}" destId="{A831D687-59B2-4296-9E5D-7741C31DBDC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373B7-257E-493E-B843-5F854A5C7B9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EA607D01-AD2C-419E-B9BF-242B2807EBF7}">
      <dgm:prSet phldrT="[Texto]" custT="1"/>
      <dgm:spPr/>
      <dgm:t>
        <a:bodyPr/>
        <a:lstStyle/>
        <a:p>
          <a:pPr algn="ctr"/>
          <a:r>
            <a:rPr lang="es-EC" sz="1200" dirty="0" smtClean="0"/>
            <a:t> </a:t>
          </a:r>
          <a:r>
            <a:rPr lang="es-ES" sz="1200" b="1" dirty="0" err="1" smtClean="0"/>
            <a:t>NTE</a:t>
          </a:r>
          <a:r>
            <a:rPr lang="es-ES" sz="1200" b="1" dirty="0" smtClean="0"/>
            <a:t> </a:t>
          </a:r>
          <a:r>
            <a:rPr lang="es-ES" sz="1200" b="1" dirty="0" err="1" smtClean="0"/>
            <a:t>INEN</a:t>
          </a:r>
          <a:r>
            <a:rPr lang="es-ES" sz="1200" b="1" dirty="0" smtClean="0"/>
            <a:t>-ISO/</a:t>
          </a:r>
          <a:r>
            <a:rPr lang="es-ES" sz="1200" b="1" dirty="0" err="1" smtClean="0"/>
            <a:t>IEC</a:t>
          </a:r>
          <a:r>
            <a:rPr lang="es-ES" sz="1200" b="1" dirty="0" smtClean="0"/>
            <a:t> 17025:2006</a:t>
          </a:r>
          <a:endParaRPr lang="es-EC" sz="1200" dirty="0"/>
        </a:p>
      </dgm:t>
    </dgm:pt>
    <dgm:pt modelId="{AE6C093E-CFD5-4F21-8024-2ED44EAC3909}" type="parTrans" cxnId="{B310C306-DB78-4DFA-93D3-11172AC94F3A}">
      <dgm:prSet/>
      <dgm:spPr/>
      <dgm:t>
        <a:bodyPr/>
        <a:lstStyle/>
        <a:p>
          <a:pPr algn="ctr"/>
          <a:endParaRPr lang="es-EC">
            <a:solidFill>
              <a:sysClr val="windowText" lastClr="000000"/>
            </a:solidFill>
          </a:endParaRPr>
        </a:p>
      </dgm:t>
    </dgm:pt>
    <dgm:pt modelId="{14E345ED-566B-43B9-8E70-839E28BB0745}" type="sibTrans" cxnId="{B310C306-DB78-4DFA-93D3-11172AC94F3A}">
      <dgm:prSet/>
      <dgm:spPr/>
      <dgm:t>
        <a:bodyPr/>
        <a:lstStyle/>
        <a:p>
          <a:pPr algn="ctr"/>
          <a:endParaRPr lang="es-EC">
            <a:solidFill>
              <a:sysClr val="windowText" lastClr="000000"/>
            </a:solidFill>
          </a:endParaRPr>
        </a:p>
      </dgm:t>
    </dgm:pt>
    <dgm:pt modelId="{E74E28B7-EA99-421C-99B3-DF2BAC22E703}">
      <dgm:prSet phldrT="[Texto]" custT="1"/>
      <dgm:spPr/>
      <dgm:t>
        <a:bodyPr/>
        <a:lstStyle/>
        <a:p>
          <a:pPr algn="ctr"/>
          <a:r>
            <a:rPr lang="es-EC" sz="1200" smtClean="0"/>
            <a:t>1. Objeto y campo de aplicación</a:t>
          </a:r>
          <a:endParaRPr lang="es-EC" sz="1200"/>
        </a:p>
      </dgm:t>
    </dgm:pt>
    <dgm:pt modelId="{F90E7B8A-8B78-46CA-9C08-3A2A68E31A95}" type="parTrans" cxnId="{7E179956-60C0-49ED-AF5C-2C07BC4E31C2}">
      <dgm:prSet/>
      <dgm:spPr/>
      <dgm:t>
        <a:bodyPr/>
        <a:lstStyle/>
        <a:p>
          <a:pPr algn="ctr"/>
          <a:endParaRPr lang="es-EC">
            <a:solidFill>
              <a:sysClr val="windowText" lastClr="000000"/>
            </a:solidFill>
          </a:endParaRPr>
        </a:p>
      </dgm:t>
    </dgm:pt>
    <dgm:pt modelId="{8ADA83AC-E4D9-420C-BD63-EABD9483542D}" type="sibTrans" cxnId="{7E179956-60C0-49ED-AF5C-2C07BC4E31C2}">
      <dgm:prSet/>
      <dgm:spPr/>
      <dgm:t>
        <a:bodyPr/>
        <a:lstStyle/>
        <a:p>
          <a:pPr algn="ctr"/>
          <a:endParaRPr lang="es-EC">
            <a:solidFill>
              <a:sysClr val="windowText" lastClr="000000"/>
            </a:solidFill>
          </a:endParaRPr>
        </a:p>
      </dgm:t>
    </dgm:pt>
    <dgm:pt modelId="{7BFFBCDA-9141-4C7D-8836-509365607D7E}">
      <dgm:prSet phldrT="[Texto]" custT="1"/>
      <dgm:spPr/>
      <dgm:t>
        <a:bodyPr/>
        <a:lstStyle/>
        <a:p>
          <a:pPr algn="ctr"/>
          <a:r>
            <a:rPr lang="es-EC" sz="1200" smtClean="0"/>
            <a:t>2. Referencias normativas</a:t>
          </a:r>
          <a:endParaRPr lang="es-EC" sz="1200"/>
        </a:p>
      </dgm:t>
    </dgm:pt>
    <dgm:pt modelId="{BD072271-103F-44CC-98CE-2E98B4016610}" type="parTrans" cxnId="{C890ED97-B8FA-4C42-A472-5124CCD93DE7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26F92044-0C4E-4C7E-82A3-5C268317C349}" type="sibTrans" cxnId="{C890ED97-B8FA-4C42-A472-5124CCD93DE7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83FFF12D-9EAE-4A72-AEC3-03E94D2D64A1}">
      <dgm:prSet phldrT="[Texto]" custT="1"/>
      <dgm:spPr/>
      <dgm:t>
        <a:bodyPr/>
        <a:lstStyle/>
        <a:p>
          <a:pPr algn="ctr"/>
          <a:r>
            <a:rPr lang="es-EC" sz="1200" smtClean="0"/>
            <a:t>3. Términos y definiciones</a:t>
          </a:r>
          <a:endParaRPr lang="es-EC" sz="1200"/>
        </a:p>
      </dgm:t>
    </dgm:pt>
    <dgm:pt modelId="{DC7F6153-29EC-484F-ABE0-C03CE17AD45B}" type="parTrans" cxnId="{BFD2842C-2F68-4365-A652-A7DF71C30FDC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5C3CD2BC-43B7-4CC8-92AB-CF2A539C7C15}" type="sibTrans" cxnId="{BFD2842C-2F68-4365-A652-A7DF71C30FDC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A739FA6C-AA48-4B5D-AA18-7A69146527DA}">
      <dgm:prSet phldrT="[Texto]" custT="1"/>
      <dgm:spPr/>
      <dgm:t>
        <a:bodyPr/>
        <a:lstStyle/>
        <a:p>
          <a:pPr algn="ctr"/>
          <a:r>
            <a:rPr lang="es-EC" sz="1200" smtClean="0"/>
            <a:t>4. Requisitos relativos a la gestión</a:t>
          </a:r>
          <a:endParaRPr lang="es-EC" sz="1200"/>
        </a:p>
      </dgm:t>
    </dgm:pt>
    <dgm:pt modelId="{6CC3B3E6-5321-45E5-A9ED-113B5368BE10}" type="parTrans" cxnId="{C459DB74-4915-4C41-A399-E31F34784217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4E9F71CB-8CB9-428B-963B-9146A2C75382}" type="sibTrans" cxnId="{C459DB74-4915-4C41-A399-E31F34784217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28F41CBC-A00E-4E7F-841C-1E5C658117E7}">
      <dgm:prSet phldrT="[Texto]" custT="1"/>
      <dgm:spPr/>
      <dgm:t>
        <a:bodyPr/>
        <a:lstStyle/>
        <a:p>
          <a:pPr algn="ctr"/>
          <a:r>
            <a:rPr lang="es-EC" sz="1200" smtClean="0"/>
            <a:t>5. Requisitos técnicos</a:t>
          </a:r>
          <a:endParaRPr lang="es-EC" sz="1200"/>
        </a:p>
      </dgm:t>
    </dgm:pt>
    <dgm:pt modelId="{C0CD399A-776C-4268-A658-FA384877CA7F}" type="parTrans" cxnId="{E7EB3008-6FA1-434C-941A-525DA78C071A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CF04D55A-C7B7-4F6A-8DB2-C44D3D3DF107}" type="sibTrans" cxnId="{E7EB3008-6FA1-434C-941A-525DA78C071A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538F4854-3EC4-492F-B567-957503F7EA14}">
      <dgm:prSet phldrT="[Texto]" custT="1"/>
      <dgm:spPr/>
      <dgm:t>
        <a:bodyPr/>
        <a:lstStyle/>
        <a:p>
          <a:pPr algn="ctr"/>
          <a:r>
            <a:rPr lang="es-EC" sz="1200" smtClean="0"/>
            <a:t>ANEXOS</a:t>
          </a:r>
          <a:endParaRPr lang="es-EC" sz="1200"/>
        </a:p>
      </dgm:t>
    </dgm:pt>
    <dgm:pt modelId="{0C232BFE-EB9F-4324-A175-86423A128809}" type="parTrans" cxnId="{FB6845D7-E671-4A44-B4C7-721AA09993BA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4A4C5C9F-B143-41FE-8433-F98E8E184071}" type="sibTrans" cxnId="{FB6845D7-E671-4A44-B4C7-721AA09993BA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70ECFE60-788C-4254-B132-0052F3AD6AE0}" type="pres">
      <dgm:prSet presAssocID="{E7D373B7-257E-493E-B843-5F854A5C7B9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AB7645D-D449-4843-853B-C6EC0073AA00}" type="pres">
      <dgm:prSet presAssocID="{EA607D01-AD2C-419E-B9BF-242B2807EBF7}" presName="root1" presStyleCnt="0"/>
      <dgm:spPr/>
      <dgm:t>
        <a:bodyPr/>
        <a:lstStyle/>
        <a:p>
          <a:endParaRPr lang="es-EC"/>
        </a:p>
      </dgm:t>
    </dgm:pt>
    <dgm:pt modelId="{2086EC42-1CF2-4202-8CFC-119B26BF0F8D}" type="pres">
      <dgm:prSet presAssocID="{EA607D01-AD2C-419E-B9BF-242B2807EBF7}" presName="LevelOneTextNode" presStyleLbl="node0" presStyleIdx="0" presStyleCnt="1" custAng="0" custScaleX="210069" custLinFactX="-100000" custLinFactNeighborX="-148303" custLinFactNeighborY="-183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64F439-D085-4E79-855A-079C211ADA6A}" type="pres">
      <dgm:prSet presAssocID="{EA607D01-AD2C-419E-B9BF-242B2807EBF7}" presName="level2hierChild" presStyleCnt="0"/>
      <dgm:spPr/>
      <dgm:t>
        <a:bodyPr/>
        <a:lstStyle/>
        <a:p>
          <a:endParaRPr lang="es-EC"/>
        </a:p>
      </dgm:t>
    </dgm:pt>
    <dgm:pt modelId="{11B21D1F-6A9C-468C-82AC-A0F1F5EFB338}" type="pres">
      <dgm:prSet presAssocID="{F90E7B8A-8B78-46CA-9C08-3A2A68E31A95}" presName="conn2-1" presStyleLbl="parChTrans1D2" presStyleIdx="0" presStyleCnt="6"/>
      <dgm:spPr/>
      <dgm:t>
        <a:bodyPr/>
        <a:lstStyle/>
        <a:p>
          <a:endParaRPr lang="es-EC"/>
        </a:p>
      </dgm:t>
    </dgm:pt>
    <dgm:pt modelId="{5E862288-E7FD-4678-B9EB-E34497F09417}" type="pres">
      <dgm:prSet presAssocID="{F90E7B8A-8B78-46CA-9C08-3A2A68E31A95}" presName="connTx" presStyleLbl="parChTrans1D2" presStyleIdx="0" presStyleCnt="6"/>
      <dgm:spPr/>
      <dgm:t>
        <a:bodyPr/>
        <a:lstStyle/>
        <a:p>
          <a:endParaRPr lang="es-EC"/>
        </a:p>
      </dgm:t>
    </dgm:pt>
    <dgm:pt modelId="{1C77A39A-4355-4544-BA29-66EFBAA9337C}" type="pres">
      <dgm:prSet presAssocID="{E74E28B7-EA99-421C-99B3-DF2BAC22E703}" presName="root2" presStyleCnt="0"/>
      <dgm:spPr/>
      <dgm:t>
        <a:bodyPr/>
        <a:lstStyle/>
        <a:p>
          <a:endParaRPr lang="es-EC"/>
        </a:p>
      </dgm:t>
    </dgm:pt>
    <dgm:pt modelId="{48D996F7-6D55-4FEC-88DE-FB3BF14FEAB8}" type="pres">
      <dgm:prSet presAssocID="{E74E28B7-EA99-421C-99B3-DF2BAC22E703}" presName="LevelTwoTextNode" presStyleLbl="node2" presStyleIdx="0" presStyleCnt="6" custScaleX="2348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EE6481D-E709-4E05-913C-983BBB002913}" type="pres">
      <dgm:prSet presAssocID="{E74E28B7-EA99-421C-99B3-DF2BAC22E703}" presName="level3hierChild" presStyleCnt="0"/>
      <dgm:spPr/>
      <dgm:t>
        <a:bodyPr/>
        <a:lstStyle/>
        <a:p>
          <a:endParaRPr lang="es-EC"/>
        </a:p>
      </dgm:t>
    </dgm:pt>
    <dgm:pt modelId="{6711FCFB-042E-4E45-B03C-713E0DF847AC}" type="pres">
      <dgm:prSet presAssocID="{BD072271-103F-44CC-98CE-2E98B4016610}" presName="conn2-1" presStyleLbl="parChTrans1D2" presStyleIdx="1" presStyleCnt="6"/>
      <dgm:spPr/>
      <dgm:t>
        <a:bodyPr/>
        <a:lstStyle/>
        <a:p>
          <a:endParaRPr lang="es-EC"/>
        </a:p>
      </dgm:t>
    </dgm:pt>
    <dgm:pt modelId="{DF1A13D9-898D-487B-99AA-A3EEAD96501E}" type="pres">
      <dgm:prSet presAssocID="{BD072271-103F-44CC-98CE-2E98B4016610}" presName="connTx" presStyleLbl="parChTrans1D2" presStyleIdx="1" presStyleCnt="6"/>
      <dgm:spPr/>
      <dgm:t>
        <a:bodyPr/>
        <a:lstStyle/>
        <a:p>
          <a:endParaRPr lang="es-EC"/>
        </a:p>
      </dgm:t>
    </dgm:pt>
    <dgm:pt modelId="{BF1531E2-7151-4BE9-A111-DE85AA37CAA5}" type="pres">
      <dgm:prSet presAssocID="{7BFFBCDA-9141-4C7D-8836-509365607D7E}" presName="root2" presStyleCnt="0"/>
      <dgm:spPr/>
      <dgm:t>
        <a:bodyPr/>
        <a:lstStyle/>
        <a:p>
          <a:endParaRPr lang="es-EC"/>
        </a:p>
      </dgm:t>
    </dgm:pt>
    <dgm:pt modelId="{68FE050D-23E3-4785-A4AF-204936973788}" type="pres">
      <dgm:prSet presAssocID="{7BFFBCDA-9141-4C7D-8836-509365607D7E}" presName="LevelTwoTextNode" presStyleLbl="node2" presStyleIdx="1" presStyleCnt="6" custScaleX="2348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3DD4E0B-270D-4CFE-974E-B60C888C5802}" type="pres">
      <dgm:prSet presAssocID="{7BFFBCDA-9141-4C7D-8836-509365607D7E}" presName="level3hierChild" presStyleCnt="0"/>
      <dgm:spPr/>
      <dgm:t>
        <a:bodyPr/>
        <a:lstStyle/>
        <a:p>
          <a:endParaRPr lang="es-EC"/>
        </a:p>
      </dgm:t>
    </dgm:pt>
    <dgm:pt modelId="{18FEFDD3-92FB-4858-949F-8E2D0DA2E3C8}" type="pres">
      <dgm:prSet presAssocID="{DC7F6153-29EC-484F-ABE0-C03CE17AD45B}" presName="conn2-1" presStyleLbl="parChTrans1D2" presStyleIdx="2" presStyleCnt="6"/>
      <dgm:spPr/>
      <dgm:t>
        <a:bodyPr/>
        <a:lstStyle/>
        <a:p>
          <a:endParaRPr lang="es-EC"/>
        </a:p>
      </dgm:t>
    </dgm:pt>
    <dgm:pt modelId="{0C3C3AC6-50AB-4413-9ED8-6DC00073C3D1}" type="pres">
      <dgm:prSet presAssocID="{DC7F6153-29EC-484F-ABE0-C03CE17AD45B}" presName="connTx" presStyleLbl="parChTrans1D2" presStyleIdx="2" presStyleCnt="6"/>
      <dgm:spPr/>
      <dgm:t>
        <a:bodyPr/>
        <a:lstStyle/>
        <a:p>
          <a:endParaRPr lang="es-EC"/>
        </a:p>
      </dgm:t>
    </dgm:pt>
    <dgm:pt modelId="{0D9C7ED7-A7CE-4B82-8F46-8C1E6B38C774}" type="pres">
      <dgm:prSet presAssocID="{83FFF12D-9EAE-4A72-AEC3-03E94D2D64A1}" presName="root2" presStyleCnt="0"/>
      <dgm:spPr/>
      <dgm:t>
        <a:bodyPr/>
        <a:lstStyle/>
        <a:p>
          <a:endParaRPr lang="es-EC"/>
        </a:p>
      </dgm:t>
    </dgm:pt>
    <dgm:pt modelId="{ECCE2212-6C6D-485B-AFCE-A40C9D9A756C}" type="pres">
      <dgm:prSet presAssocID="{83FFF12D-9EAE-4A72-AEC3-03E94D2D64A1}" presName="LevelTwoTextNode" presStyleLbl="node2" presStyleIdx="2" presStyleCnt="6" custScaleX="2348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DAF6B97-FFFB-4967-8782-20B2130A37B9}" type="pres">
      <dgm:prSet presAssocID="{83FFF12D-9EAE-4A72-AEC3-03E94D2D64A1}" presName="level3hierChild" presStyleCnt="0"/>
      <dgm:spPr/>
      <dgm:t>
        <a:bodyPr/>
        <a:lstStyle/>
        <a:p>
          <a:endParaRPr lang="es-EC"/>
        </a:p>
      </dgm:t>
    </dgm:pt>
    <dgm:pt modelId="{A29083C3-174E-47E5-8476-66CFA4C6AD7C}" type="pres">
      <dgm:prSet presAssocID="{6CC3B3E6-5321-45E5-A9ED-113B5368BE10}" presName="conn2-1" presStyleLbl="parChTrans1D2" presStyleIdx="3" presStyleCnt="6"/>
      <dgm:spPr/>
      <dgm:t>
        <a:bodyPr/>
        <a:lstStyle/>
        <a:p>
          <a:endParaRPr lang="es-EC"/>
        </a:p>
      </dgm:t>
    </dgm:pt>
    <dgm:pt modelId="{76649373-75D5-438C-A604-687D46DC64A5}" type="pres">
      <dgm:prSet presAssocID="{6CC3B3E6-5321-45E5-A9ED-113B5368BE10}" presName="connTx" presStyleLbl="parChTrans1D2" presStyleIdx="3" presStyleCnt="6"/>
      <dgm:spPr/>
      <dgm:t>
        <a:bodyPr/>
        <a:lstStyle/>
        <a:p>
          <a:endParaRPr lang="es-EC"/>
        </a:p>
      </dgm:t>
    </dgm:pt>
    <dgm:pt modelId="{294820ED-CD05-459A-967B-65BA3CC817BF}" type="pres">
      <dgm:prSet presAssocID="{A739FA6C-AA48-4B5D-AA18-7A69146527DA}" presName="root2" presStyleCnt="0"/>
      <dgm:spPr/>
      <dgm:t>
        <a:bodyPr/>
        <a:lstStyle/>
        <a:p>
          <a:endParaRPr lang="es-EC"/>
        </a:p>
      </dgm:t>
    </dgm:pt>
    <dgm:pt modelId="{D035B181-1987-4709-B8DB-A0B69B559AE6}" type="pres">
      <dgm:prSet presAssocID="{A739FA6C-AA48-4B5D-AA18-7A69146527DA}" presName="LevelTwoTextNode" presStyleLbl="node2" presStyleIdx="3" presStyleCnt="6" custScaleX="2348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9B1D42-D4FF-40EB-8F12-6A869448B2B8}" type="pres">
      <dgm:prSet presAssocID="{A739FA6C-AA48-4B5D-AA18-7A69146527DA}" presName="level3hierChild" presStyleCnt="0"/>
      <dgm:spPr/>
      <dgm:t>
        <a:bodyPr/>
        <a:lstStyle/>
        <a:p>
          <a:endParaRPr lang="es-EC"/>
        </a:p>
      </dgm:t>
    </dgm:pt>
    <dgm:pt modelId="{E915A987-D55A-42B2-8254-7E313BE3FF0F}" type="pres">
      <dgm:prSet presAssocID="{C0CD399A-776C-4268-A658-FA384877CA7F}" presName="conn2-1" presStyleLbl="parChTrans1D2" presStyleIdx="4" presStyleCnt="6"/>
      <dgm:spPr/>
      <dgm:t>
        <a:bodyPr/>
        <a:lstStyle/>
        <a:p>
          <a:endParaRPr lang="es-EC"/>
        </a:p>
      </dgm:t>
    </dgm:pt>
    <dgm:pt modelId="{30A968DD-EA84-4F61-A505-3ADBA9D91F10}" type="pres">
      <dgm:prSet presAssocID="{C0CD399A-776C-4268-A658-FA384877CA7F}" presName="connTx" presStyleLbl="parChTrans1D2" presStyleIdx="4" presStyleCnt="6"/>
      <dgm:spPr/>
      <dgm:t>
        <a:bodyPr/>
        <a:lstStyle/>
        <a:p>
          <a:endParaRPr lang="es-EC"/>
        </a:p>
      </dgm:t>
    </dgm:pt>
    <dgm:pt modelId="{3B85C937-5BB0-4775-AC44-63E283953E0C}" type="pres">
      <dgm:prSet presAssocID="{28F41CBC-A00E-4E7F-841C-1E5C658117E7}" presName="root2" presStyleCnt="0"/>
      <dgm:spPr/>
      <dgm:t>
        <a:bodyPr/>
        <a:lstStyle/>
        <a:p>
          <a:endParaRPr lang="es-EC"/>
        </a:p>
      </dgm:t>
    </dgm:pt>
    <dgm:pt modelId="{D78ACF7D-5929-49EA-8A95-683398A32F9E}" type="pres">
      <dgm:prSet presAssocID="{28F41CBC-A00E-4E7F-841C-1E5C658117E7}" presName="LevelTwoTextNode" presStyleLbl="node2" presStyleIdx="4" presStyleCnt="6" custScaleX="2348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4879B3F-B9B7-44F0-BF53-1D0510E5827F}" type="pres">
      <dgm:prSet presAssocID="{28F41CBC-A00E-4E7F-841C-1E5C658117E7}" presName="level3hierChild" presStyleCnt="0"/>
      <dgm:spPr/>
      <dgm:t>
        <a:bodyPr/>
        <a:lstStyle/>
        <a:p>
          <a:endParaRPr lang="es-EC"/>
        </a:p>
      </dgm:t>
    </dgm:pt>
    <dgm:pt modelId="{B77D3B57-12FA-44B7-A74C-75C42ACA6D47}" type="pres">
      <dgm:prSet presAssocID="{0C232BFE-EB9F-4324-A175-86423A128809}" presName="conn2-1" presStyleLbl="parChTrans1D2" presStyleIdx="5" presStyleCnt="6"/>
      <dgm:spPr/>
      <dgm:t>
        <a:bodyPr/>
        <a:lstStyle/>
        <a:p>
          <a:endParaRPr lang="es-EC"/>
        </a:p>
      </dgm:t>
    </dgm:pt>
    <dgm:pt modelId="{73DEE309-6FB3-40DA-9822-A15F8312DF7A}" type="pres">
      <dgm:prSet presAssocID="{0C232BFE-EB9F-4324-A175-86423A128809}" presName="connTx" presStyleLbl="parChTrans1D2" presStyleIdx="5" presStyleCnt="6"/>
      <dgm:spPr/>
      <dgm:t>
        <a:bodyPr/>
        <a:lstStyle/>
        <a:p>
          <a:endParaRPr lang="es-EC"/>
        </a:p>
      </dgm:t>
    </dgm:pt>
    <dgm:pt modelId="{FB1FCB37-7032-45C3-A025-834B33AA7C2C}" type="pres">
      <dgm:prSet presAssocID="{538F4854-3EC4-492F-B567-957503F7EA14}" presName="root2" presStyleCnt="0"/>
      <dgm:spPr/>
      <dgm:t>
        <a:bodyPr/>
        <a:lstStyle/>
        <a:p>
          <a:endParaRPr lang="es-EC"/>
        </a:p>
      </dgm:t>
    </dgm:pt>
    <dgm:pt modelId="{619DAB22-52B3-4CDF-8F03-B990C7B62322}" type="pres">
      <dgm:prSet presAssocID="{538F4854-3EC4-492F-B567-957503F7EA14}" presName="LevelTwoTextNode" presStyleLbl="node2" presStyleIdx="5" presStyleCnt="6" custScaleX="2348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6532718-DE44-416C-9B7B-5ACDFE0C8766}" type="pres">
      <dgm:prSet presAssocID="{538F4854-3EC4-492F-B567-957503F7EA14}" presName="level3hierChild" presStyleCnt="0"/>
      <dgm:spPr/>
      <dgm:t>
        <a:bodyPr/>
        <a:lstStyle/>
        <a:p>
          <a:endParaRPr lang="es-EC"/>
        </a:p>
      </dgm:t>
    </dgm:pt>
  </dgm:ptLst>
  <dgm:cxnLst>
    <dgm:cxn modelId="{B1DB2C6C-732B-4189-8DB1-A5BEB2C1B886}" type="presOf" srcId="{C0CD399A-776C-4268-A658-FA384877CA7F}" destId="{30A968DD-EA84-4F61-A505-3ADBA9D91F10}" srcOrd="1" destOrd="0" presId="urn:microsoft.com/office/officeart/2008/layout/HorizontalMultiLevelHierarchy"/>
    <dgm:cxn modelId="{B310C306-DB78-4DFA-93D3-11172AC94F3A}" srcId="{E7D373B7-257E-493E-B843-5F854A5C7B9A}" destId="{EA607D01-AD2C-419E-B9BF-242B2807EBF7}" srcOrd="0" destOrd="0" parTransId="{AE6C093E-CFD5-4F21-8024-2ED44EAC3909}" sibTransId="{14E345ED-566B-43B9-8E70-839E28BB0745}"/>
    <dgm:cxn modelId="{38CB38CA-D90F-470A-B863-731A25ED29EB}" type="presOf" srcId="{DC7F6153-29EC-484F-ABE0-C03CE17AD45B}" destId="{18FEFDD3-92FB-4858-949F-8E2D0DA2E3C8}" srcOrd="0" destOrd="0" presId="urn:microsoft.com/office/officeart/2008/layout/HorizontalMultiLevelHierarchy"/>
    <dgm:cxn modelId="{8D43D508-D490-47D3-B911-1E6BD99471E5}" type="presOf" srcId="{7BFFBCDA-9141-4C7D-8836-509365607D7E}" destId="{68FE050D-23E3-4785-A4AF-204936973788}" srcOrd="0" destOrd="0" presId="urn:microsoft.com/office/officeart/2008/layout/HorizontalMultiLevelHierarchy"/>
    <dgm:cxn modelId="{C890ED97-B8FA-4C42-A472-5124CCD93DE7}" srcId="{EA607D01-AD2C-419E-B9BF-242B2807EBF7}" destId="{7BFFBCDA-9141-4C7D-8836-509365607D7E}" srcOrd="1" destOrd="0" parTransId="{BD072271-103F-44CC-98CE-2E98B4016610}" sibTransId="{26F92044-0C4E-4C7E-82A3-5C268317C349}"/>
    <dgm:cxn modelId="{C459DB74-4915-4C41-A399-E31F34784217}" srcId="{EA607D01-AD2C-419E-B9BF-242B2807EBF7}" destId="{A739FA6C-AA48-4B5D-AA18-7A69146527DA}" srcOrd="3" destOrd="0" parTransId="{6CC3B3E6-5321-45E5-A9ED-113B5368BE10}" sibTransId="{4E9F71CB-8CB9-428B-963B-9146A2C75382}"/>
    <dgm:cxn modelId="{9A647676-A5FE-4BF6-B512-545EE62E6F22}" type="presOf" srcId="{BD072271-103F-44CC-98CE-2E98B4016610}" destId="{6711FCFB-042E-4E45-B03C-713E0DF847AC}" srcOrd="0" destOrd="0" presId="urn:microsoft.com/office/officeart/2008/layout/HorizontalMultiLevelHierarchy"/>
    <dgm:cxn modelId="{FB6845D7-E671-4A44-B4C7-721AA09993BA}" srcId="{EA607D01-AD2C-419E-B9BF-242B2807EBF7}" destId="{538F4854-3EC4-492F-B567-957503F7EA14}" srcOrd="5" destOrd="0" parTransId="{0C232BFE-EB9F-4324-A175-86423A128809}" sibTransId="{4A4C5C9F-B143-41FE-8433-F98E8E184071}"/>
    <dgm:cxn modelId="{33F0F288-EA68-4AA8-B0B7-65937AAB59B5}" type="presOf" srcId="{538F4854-3EC4-492F-B567-957503F7EA14}" destId="{619DAB22-52B3-4CDF-8F03-B990C7B62322}" srcOrd="0" destOrd="0" presId="urn:microsoft.com/office/officeart/2008/layout/HorizontalMultiLevelHierarchy"/>
    <dgm:cxn modelId="{A809302C-F59C-481F-B623-2ABAB0F00FBA}" type="presOf" srcId="{E7D373B7-257E-493E-B843-5F854A5C7B9A}" destId="{70ECFE60-788C-4254-B132-0052F3AD6AE0}" srcOrd="0" destOrd="0" presId="urn:microsoft.com/office/officeart/2008/layout/HorizontalMultiLevelHierarchy"/>
    <dgm:cxn modelId="{79E65F9E-50D6-4A5C-8B7B-398A8CF5EC35}" type="presOf" srcId="{F90E7B8A-8B78-46CA-9C08-3A2A68E31A95}" destId="{11B21D1F-6A9C-468C-82AC-A0F1F5EFB338}" srcOrd="0" destOrd="0" presId="urn:microsoft.com/office/officeart/2008/layout/HorizontalMultiLevelHierarchy"/>
    <dgm:cxn modelId="{C98FEA23-2BA4-488E-BDE3-CF97C897557B}" type="presOf" srcId="{DC7F6153-29EC-484F-ABE0-C03CE17AD45B}" destId="{0C3C3AC6-50AB-4413-9ED8-6DC00073C3D1}" srcOrd="1" destOrd="0" presId="urn:microsoft.com/office/officeart/2008/layout/HorizontalMultiLevelHierarchy"/>
    <dgm:cxn modelId="{BFD2842C-2F68-4365-A652-A7DF71C30FDC}" srcId="{EA607D01-AD2C-419E-B9BF-242B2807EBF7}" destId="{83FFF12D-9EAE-4A72-AEC3-03E94D2D64A1}" srcOrd="2" destOrd="0" parTransId="{DC7F6153-29EC-484F-ABE0-C03CE17AD45B}" sibTransId="{5C3CD2BC-43B7-4CC8-92AB-CF2A539C7C15}"/>
    <dgm:cxn modelId="{8C255F48-FD61-4DA2-9901-C5C125BDB581}" type="presOf" srcId="{28F41CBC-A00E-4E7F-841C-1E5C658117E7}" destId="{D78ACF7D-5929-49EA-8A95-683398A32F9E}" srcOrd="0" destOrd="0" presId="urn:microsoft.com/office/officeart/2008/layout/HorizontalMultiLevelHierarchy"/>
    <dgm:cxn modelId="{950864CE-4E2E-48E2-997E-16FC2555C537}" type="presOf" srcId="{6CC3B3E6-5321-45E5-A9ED-113B5368BE10}" destId="{76649373-75D5-438C-A604-687D46DC64A5}" srcOrd="1" destOrd="0" presId="urn:microsoft.com/office/officeart/2008/layout/HorizontalMultiLevelHierarchy"/>
    <dgm:cxn modelId="{1932BE41-13FA-4090-A418-FC4308CE65B1}" type="presOf" srcId="{EA607D01-AD2C-419E-B9BF-242B2807EBF7}" destId="{2086EC42-1CF2-4202-8CFC-119B26BF0F8D}" srcOrd="0" destOrd="0" presId="urn:microsoft.com/office/officeart/2008/layout/HorizontalMultiLevelHierarchy"/>
    <dgm:cxn modelId="{6CF02771-087E-4390-A968-60B05063F152}" type="presOf" srcId="{0C232BFE-EB9F-4324-A175-86423A128809}" destId="{B77D3B57-12FA-44B7-A74C-75C42ACA6D47}" srcOrd="0" destOrd="0" presId="urn:microsoft.com/office/officeart/2008/layout/HorizontalMultiLevelHierarchy"/>
    <dgm:cxn modelId="{DCD67D53-2F9B-4FED-BAE6-49E286106370}" type="presOf" srcId="{F90E7B8A-8B78-46CA-9C08-3A2A68E31A95}" destId="{5E862288-E7FD-4678-B9EB-E34497F09417}" srcOrd="1" destOrd="0" presId="urn:microsoft.com/office/officeart/2008/layout/HorizontalMultiLevelHierarchy"/>
    <dgm:cxn modelId="{1E1A443E-D2B6-48FD-AEEF-CBACEB89C426}" type="presOf" srcId="{0C232BFE-EB9F-4324-A175-86423A128809}" destId="{73DEE309-6FB3-40DA-9822-A15F8312DF7A}" srcOrd="1" destOrd="0" presId="urn:microsoft.com/office/officeart/2008/layout/HorizontalMultiLevelHierarchy"/>
    <dgm:cxn modelId="{2238FF06-CB43-431E-80DE-B0444E7BB075}" type="presOf" srcId="{83FFF12D-9EAE-4A72-AEC3-03E94D2D64A1}" destId="{ECCE2212-6C6D-485B-AFCE-A40C9D9A756C}" srcOrd="0" destOrd="0" presId="urn:microsoft.com/office/officeart/2008/layout/HorizontalMultiLevelHierarchy"/>
    <dgm:cxn modelId="{7E179956-60C0-49ED-AF5C-2C07BC4E31C2}" srcId="{EA607D01-AD2C-419E-B9BF-242B2807EBF7}" destId="{E74E28B7-EA99-421C-99B3-DF2BAC22E703}" srcOrd="0" destOrd="0" parTransId="{F90E7B8A-8B78-46CA-9C08-3A2A68E31A95}" sibTransId="{8ADA83AC-E4D9-420C-BD63-EABD9483542D}"/>
    <dgm:cxn modelId="{1526B4D7-A33A-473B-9A36-D7E02E2ACFF0}" type="presOf" srcId="{BD072271-103F-44CC-98CE-2E98B4016610}" destId="{DF1A13D9-898D-487B-99AA-A3EEAD96501E}" srcOrd="1" destOrd="0" presId="urn:microsoft.com/office/officeart/2008/layout/HorizontalMultiLevelHierarchy"/>
    <dgm:cxn modelId="{E7EB3008-6FA1-434C-941A-525DA78C071A}" srcId="{EA607D01-AD2C-419E-B9BF-242B2807EBF7}" destId="{28F41CBC-A00E-4E7F-841C-1E5C658117E7}" srcOrd="4" destOrd="0" parTransId="{C0CD399A-776C-4268-A658-FA384877CA7F}" sibTransId="{CF04D55A-C7B7-4F6A-8DB2-C44D3D3DF107}"/>
    <dgm:cxn modelId="{D45DD198-3A12-400C-8AD6-716A77A86118}" type="presOf" srcId="{E74E28B7-EA99-421C-99B3-DF2BAC22E703}" destId="{48D996F7-6D55-4FEC-88DE-FB3BF14FEAB8}" srcOrd="0" destOrd="0" presId="urn:microsoft.com/office/officeart/2008/layout/HorizontalMultiLevelHierarchy"/>
    <dgm:cxn modelId="{054FB538-AF3B-42B5-9C7D-6E17950F52D8}" type="presOf" srcId="{A739FA6C-AA48-4B5D-AA18-7A69146527DA}" destId="{D035B181-1987-4709-B8DB-A0B69B559AE6}" srcOrd="0" destOrd="0" presId="urn:microsoft.com/office/officeart/2008/layout/HorizontalMultiLevelHierarchy"/>
    <dgm:cxn modelId="{FAB45E4D-FE34-4ED9-B0E9-E192AA52B141}" type="presOf" srcId="{C0CD399A-776C-4268-A658-FA384877CA7F}" destId="{E915A987-D55A-42B2-8254-7E313BE3FF0F}" srcOrd="0" destOrd="0" presId="urn:microsoft.com/office/officeart/2008/layout/HorizontalMultiLevelHierarchy"/>
    <dgm:cxn modelId="{B85D2F10-439D-43D2-BCE7-B9EDA06CFF9C}" type="presOf" srcId="{6CC3B3E6-5321-45E5-A9ED-113B5368BE10}" destId="{A29083C3-174E-47E5-8476-66CFA4C6AD7C}" srcOrd="0" destOrd="0" presId="urn:microsoft.com/office/officeart/2008/layout/HorizontalMultiLevelHierarchy"/>
    <dgm:cxn modelId="{BDAC90B8-6655-4078-AA2E-A0BB5FC9CE53}" type="presParOf" srcId="{70ECFE60-788C-4254-B132-0052F3AD6AE0}" destId="{3AB7645D-D449-4843-853B-C6EC0073AA00}" srcOrd="0" destOrd="0" presId="urn:microsoft.com/office/officeart/2008/layout/HorizontalMultiLevelHierarchy"/>
    <dgm:cxn modelId="{E810B0FF-F510-456C-A77F-FCAE1FF27B32}" type="presParOf" srcId="{3AB7645D-D449-4843-853B-C6EC0073AA00}" destId="{2086EC42-1CF2-4202-8CFC-119B26BF0F8D}" srcOrd="0" destOrd="0" presId="urn:microsoft.com/office/officeart/2008/layout/HorizontalMultiLevelHierarchy"/>
    <dgm:cxn modelId="{9F65C991-4AB7-4DAB-9489-43F503753E4C}" type="presParOf" srcId="{3AB7645D-D449-4843-853B-C6EC0073AA00}" destId="{7764F439-D085-4E79-855A-079C211ADA6A}" srcOrd="1" destOrd="0" presId="urn:microsoft.com/office/officeart/2008/layout/HorizontalMultiLevelHierarchy"/>
    <dgm:cxn modelId="{23F2533A-7E75-420C-BC9C-BD24B2BF31E1}" type="presParOf" srcId="{7764F439-D085-4E79-855A-079C211ADA6A}" destId="{11B21D1F-6A9C-468C-82AC-A0F1F5EFB338}" srcOrd="0" destOrd="0" presId="urn:microsoft.com/office/officeart/2008/layout/HorizontalMultiLevelHierarchy"/>
    <dgm:cxn modelId="{A8B1B513-1A20-45FA-A68C-2C161F7C0B96}" type="presParOf" srcId="{11B21D1F-6A9C-468C-82AC-A0F1F5EFB338}" destId="{5E862288-E7FD-4678-B9EB-E34497F09417}" srcOrd="0" destOrd="0" presId="urn:microsoft.com/office/officeart/2008/layout/HorizontalMultiLevelHierarchy"/>
    <dgm:cxn modelId="{B38D9A1E-1D17-4E62-ACB3-BC6F8868D850}" type="presParOf" srcId="{7764F439-D085-4E79-855A-079C211ADA6A}" destId="{1C77A39A-4355-4544-BA29-66EFBAA9337C}" srcOrd="1" destOrd="0" presId="urn:microsoft.com/office/officeart/2008/layout/HorizontalMultiLevelHierarchy"/>
    <dgm:cxn modelId="{C7FCA41A-8CAB-4A3E-A95B-6ACD73734846}" type="presParOf" srcId="{1C77A39A-4355-4544-BA29-66EFBAA9337C}" destId="{48D996F7-6D55-4FEC-88DE-FB3BF14FEAB8}" srcOrd="0" destOrd="0" presId="urn:microsoft.com/office/officeart/2008/layout/HorizontalMultiLevelHierarchy"/>
    <dgm:cxn modelId="{8C463D3B-B2EF-4BC3-9F41-22D6851A4293}" type="presParOf" srcId="{1C77A39A-4355-4544-BA29-66EFBAA9337C}" destId="{1EE6481D-E709-4E05-913C-983BBB002913}" srcOrd="1" destOrd="0" presId="urn:microsoft.com/office/officeart/2008/layout/HorizontalMultiLevelHierarchy"/>
    <dgm:cxn modelId="{E218BFBC-09C1-44AB-A48A-A74A4584D803}" type="presParOf" srcId="{7764F439-D085-4E79-855A-079C211ADA6A}" destId="{6711FCFB-042E-4E45-B03C-713E0DF847AC}" srcOrd="2" destOrd="0" presId="urn:microsoft.com/office/officeart/2008/layout/HorizontalMultiLevelHierarchy"/>
    <dgm:cxn modelId="{CE3775C6-E34C-40B6-B867-63F81C60A917}" type="presParOf" srcId="{6711FCFB-042E-4E45-B03C-713E0DF847AC}" destId="{DF1A13D9-898D-487B-99AA-A3EEAD96501E}" srcOrd="0" destOrd="0" presId="urn:microsoft.com/office/officeart/2008/layout/HorizontalMultiLevelHierarchy"/>
    <dgm:cxn modelId="{450F9A5C-F11D-4BE8-B226-102066292CA7}" type="presParOf" srcId="{7764F439-D085-4E79-855A-079C211ADA6A}" destId="{BF1531E2-7151-4BE9-A111-DE85AA37CAA5}" srcOrd="3" destOrd="0" presId="urn:microsoft.com/office/officeart/2008/layout/HorizontalMultiLevelHierarchy"/>
    <dgm:cxn modelId="{408DCCDD-88DB-4927-A5FC-0C27167363A7}" type="presParOf" srcId="{BF1531E2-7151-4BE9-A111-DE85AA37CAA5}" destId="{68FE050D-23E3-4785-A4AF-204936973788}" srcOrd="0" destOrd="0" presId="urn:microsoft.com/office/officeart/2008/layout/HorizontalMultiLevelHierarchy"/>
    <dgm:cxn modelId="{667385E6-0415-4E30-9482-75BAC73C7E0A}" type="presParOf" srcId="{BF1531E2-7151-4BE9-A111-DE85AA37CAA5}" destId="{63DD4E0B-270D-4CFE-974E-B60C888C5802}" srcOrd="1" destOrd="0" presId="urn:microsoft.com/office/officeart/2008/layout/HorizontalMultiLevelHierarchy"/>
    <dgm:cxn modelId="{AB8AB394-AEC6-4095-9E9A-AF169F3FDC1E}" type="presParOf" srcId="{7764F439-D085-4E79-855A-079C211ADA6A}" destId="{18FEFDD3-92FB-4858-949F-8E2D0DA2E3C8}" srcOrd="4" destOrd="0" presId="urn:microsoft.com/office/officeart/2008/layout/HorizontalMultiLevelHierarchy"/>
    <dgm:cxn modelId="{82ED444C-B7F0-479A-AA12-803626B33C8F}" type="presParOf" srcId="{18FEFDD3-92FB-4858-949F-8E2D0DA2E3C8}" destId="{0C3C3AC6-50AB-4413-9ED8-6DC00073C3D1}" srcOrd="0" destOrd="0" presId="urn:microsoft.com/office/officeart/2008/layout/HorizontalMultiLevelHierarchy"/>
    <dgm:cxn modelId="{E995E76E-DB28-474D-8A68-525A7ECEFA08}" type="presParOf" srcId="{7764F439-D085-4E79-855A-079C211ADA6A}" destId="{0D9C7ED7-A7CE-4B82-8F46-8C1E6B38C774}" srcOrd="5" destOrd="0" presId="urn:microsoft.com/office/officeart/2008/layout/HorizontalMultiLevelHierarchy"/>
    <dgm:cxn modelId="{F7F6D68D-73F7-402C-AFD8-34423BBE591F}" type="presParOf" srcId="{0D9C7ED7-A7CE-4B82-8F46-8C1E6B38C774}" destId="{ECCE2212-6C6D-485B-AFCE-A40C9D9A756C}" srcOrd="0" destOrd="0" presId="urn:microsoft.com/office/officeart/2008/layout/HorizontalMultiLevelHierarchy"/>
    <dgm:cxn modelId="{A47BC77B-624B-40FF-93E1-3D6367842418}" type="presParOf" srcId="{0D9C7ED7-A7CE-4B82-8F46-8C1E6B38C774}" destId="{0DAF6B97-FFFB-4967-8782-20B2130A37B9}" srcOrd="1" destOrd="0" presId="urn:microsoft.com/office/officeart/2008/layout/HorizontalMultiLevelHierarchy"/>
    <dgm:cxn modelId="{A8878834-63BB-40FD-91C2-2E7975CAFC90}" type="presParOf" srcId="{7764F439-D085-4E79-855A-079C211ADA6A}" destId="{A29083C3-174E-47E5-8476-66CFA4C6AD7C}" srcOrd="6" destOrd="0" presId="urn:microsoft.com/office/officeart/2008/layout/HorizontalMultiLevelHierarchy"/>
    <dgm:cxn modelId="{216A861A-0AC3-4CA9-B0A9-488CA2983EF3}" type="presParOf" srcId="{A29083C3-174E-47E5-8476-66CFA4C6AD7C}" destId="{76649373-75D5-438C-A604-687D46DC64A5}" srcOrd="0" destOrd="0" presId="urn:microsoft.com/office/officeart/2008/layout/HorizontalMultiLevelHierarchy"/>
    <dgm:cxn modelId="{D34B756D-6092-4CC3-9E1B-12ACD4F4DD23}" type="presParOf" srcId="{7764F439-D085-4E79-855A-079C211ADA6A}" destId="{294820ED-CD05-459A-967B-65BA3CC817BF}" srcOrd="7" destOrd="0" presId="urn:microsoft.com/office/officeart/2008/layout/HorizontalMultiLevelHierarchy"/>
    <dgm:cxn modelId="{E7AA3EBE-C582-419D-B092-0F82FA195354}" type="presParOf" srcId="{294820ED-CD05-459A-967B-65BA3CC817BF}" destId="{D035B181-1987-4709-B8DB-A0B69B559AE6}" srcOrd="0" destOrd="0" presId="urn:microsoft.com/office/officeart/2008/layout/HorizontalMultiLevelHierarchy"/>
    <dgm:cxn modelId="{E6D40FFB-75BA-42E6-B77F-D432B081593F}" type="presParOf" srcId="{294820ED-CD05-459A-967B-65BA3CC817BF}" destId="{D19B1D42-D4FF-40EB-8F12-6A869448B2B8}" srcOrd="1" destOrd="0" presId="urn:microsoft.com/office/officeart/2008/layout/HorizontalMultiLevelHierarchy"/>
    <dgm:cxn modelId="{4A9CE12F-BCD9-47CF-B38E-7BD469413551}" type="presParOf" srcId="{7764F439-D085-4E79-855A-079C211ADA6A}" destId="{E915A987-D55A-42B2-8254-7E313BE3FF0F}" srcOrd="8" destOrd="0" presId="urn:microsoft.com/office/officeart/2008/layout/HorizontalMultiLevelHierarchy"/>
    <dgm:cxn modelId="{2B521F54-7473-45B7-AD62-2FC7A952F337}" type="presParOf" srcId="{E915A987-D55A-42B2-8254-7E313BE3FF0F}" destId="{30A968DD-EA84-4F61-A505-3ADBA9D91F10}" srcOrd="0" destOrd="0" presId="urn:microsoft.com/office/officeart/2008/layout/HorizontalMultiLevelHierarchy"/>
    <dgm:cxn modelId="{E430666D-BB42-4D84-A576-2C8046C967E9}" type="presParOf" srcId="{7764F439-D085-4E79-855A-079C211ADA6A}" destId="{3B85C937-5BB0-4775-AC44-63E283953E0C}" srcOrd="9" destOrd="0" presId="urn:microsoft.com/office/officeart/2008/layout/HorizontalMultiLevelHierarchy"/>
    <dgm:cxn modelId="{DDCB9E2A-A7E2-498F-B7DE-25C312336941}" type="presParOf" srcId="{3B85C937-5BB0-4775-AC44-63E283953E0C}" destId="{D78ACF7D-5929-49EA-8A95-683398A32F9E}" srcOrd="0" destOrd="0" presId="urn:microsoft.com/office/officeart/2008/layout/HorizontalMultiLevelHierarchy"/>
    <dgm:cxn modelId="{919E662A-65AB-4846-8AC4-354F11B2194D}" type="presParOf" srcId="{3B85C937-5BB0-4775-AC44-63E283953E0C}" destId="{84879B3F-B9B7-44F0-BF53-1D0510E5827F}" srcOrd="1" destOrd="0" presId="urn:microsoft.com/office/officeart/2008/layout/HorizontalMultiLevelHierarchy"/>
    <dgm:cxn modelId="{E3796022-C8FC-46C3-85EA-4217EEDC69DF}" type="presParOf" srcId="{7764F439-D085-4E79-855A-079C211ADA6A}" destId="{B77D3B57-12FA-44B7-A74C-75C42ACA6D47}" srcOrd="10" destOrd="0" presId="urn:microsoft.com/office/officeart/2008/layout/HorizontalMultiLevelHierarchy"/>
    <dgm:cxn modelId="{14AFD775-D1A0-4A92-A68B-9FC3047C9C7A}" type="presParOf" srcId="{B77D3B57-12FA-44B7-A74C-75C42ACA6D47}" destId="{73DEE309-6FB3-40DA-9822-A15F8312DF7A}" srcOrd="0" destOrd="0" presId="urn:microsoft.com/office/officeart/2008/layout/HorizontalMultiLevelHierarchy"/>
    <dgm:cxn modelId="{5AEC03BC-835B-4BA3-BBD2-CAF65D782376}" type="presParOf" srcId="{7764F439-D085-4E79-855A-079C211ADA6A}" destId="{FB1FCB37-7032-45C3-A025-834B33AA7C2C}" srcOrd="11" destOrd="0" presId="urn:microsoft.com/office/officeart/2008/layout/HorizontalMultiLevelHierarchy"/>
    <dgm:cxn modelId="{1E122318-75F6-4EF1-AADE-3B1808AD8A0E}" type="presParOf" srcId="{FB1FCB37-7032-45C3-A025-834B33AA7C2C}" destId="{619DAB22-52B3-4CDF-8F03-B990C7B62322}" srcOrd="0" destOrd="0" presId="urn:microsoft.com/office/officeart/2008/layout/HorizontalMultiLevelHierarchy"/>
    <dgm:cxn modelId="{E7B71B4D-AF10-444C-BF6B-015BE05E9D78}" type="presParOf" srcId="{FB1FCB37-7032-45C3-A025-834B33AA7C2C}" destId="{86532718-DE44-416C-9B7B-5ACDFE0C8766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DDC2C-0749-4A93-AEFC-15A87FD2A0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2ABEA22-A731-4F7D-BC02-60590214C6AE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EC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CONSEJO DE DEPARTAMENTO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9318FB14-7BC6-442F-A658-B91EF3558C68}" type="parTrans" cxnId="{31304D8B-22DE-4671-A736-050E601D7436}">
      <dgm:prSet/>
      <dgm:spPr/>
      <dgm:t>
        <a:bodyPr/>
        <a:lstStyle/>
        <a:p>
          <a:endParaRPr lang="es-EC"/>
        </a:p>
      </dgm:t>
    </dgm:pt>
    <dgm:pt modelId="{08C9F06D-08A2-4DC2-85E2-37269A2BDFCF}" type="sibTrans" cxnId="{31304D8B-22DE-4671-A736-050E601D7436}">
      <dgm:prSet/>
      <dgm:spPr/>
      <dgm:t>
        <a:bodyPr/>
        <a:lstStyle/>
        <a:p>
          <a:endParaRPr lang="es-EC"/>
        </a:p>
      </dgm:t>
    </dgm:pt>
    <dgm:pt modelId="{73005B69-8331-4170-AA04-8920D1B6C787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EC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DIRECTOR DE DEPARTAMENTO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4A88F23A-D810-4C11-982E-AC4871AD2E56}" type="parTrans" cxnId="{E30CFF57-A300-4DF9-8E68-050F37FF6076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BFE02860-0F5B-42E4-9F15-A50F811AC762}" type="sibTrans" cxnId="{E30CFF57-A300-4DF9-8E68-050F37FF6076}">
      <dgm:prSet/>
      <dgm:spPr/>
      <dgm:t>
        <a:bodyPr/>
        <a:lstStyle/>
        <a:p>
          <a:endParaRPr lang="es-EC"/>
        </a:p>
      </dgm:t>
    </dgm:pt>
    <dgm:pt modelId="{D60306E2-A5C2-4A5C-92D4-3338DF31F18F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EC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LABORATORIOS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39911CD8-C012-444E-B6FA-2E5D81F1EA9E}" type="parTrans" cxnId="{ACAC5B95-9F2B-4DC8-9151-EC4722742788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7EC32FAB-619C-4B56-9869-54EB5E306FEC}" type="sibTrans" cxnId="{ACAC5B95-9F2B-4DC8-9151-EC4722742788}">
      <dgm:prSet/>
      <dgm:spPr/>
      <dgm:t>
        <a:bodyPr/>
        <a:lstStyle/>
        <a:p>
          <a:endParaRPr lang="es-EC"/>
        </a:p>
      </dgm:t>
    </dgm:pt>
    <dgm:pt modelId="{B10CE428-B5B2-4626-B261-CBCF30E9F5C0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EC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MEDIO AMBIENTE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1823CA60-6263-493A-811B-FB2FA1371486}" type="parTrans" cxnId="{206A0905-6316-4734-BA8E-6F6E76584FA0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EDAC8673-5C09-413C-B5BC-43829C7CBFFF}" type="sibTrans" cxnId="{206A0905-6316-4734-BA8E-6F6E76584FA0}">
      <dgm:prSet/>
      <dgm:spPr/>
      <dgm:t>
        <a:bodyPr/>
        <a:lstStyle/>
        <a:p>
          <a:endParaRPr lang="es-EC"/>
        </a:p>
      </dgm:t>
    </dgm:pt>
    <dgm:pt modelId="{B6FAD0EF-E47C-49FD-9836-F8E52449A2A4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MX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SENSORES REMOTOS Y GEOMÁTICA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CB41063F-F879-4BAF-8499-1D182421F071}" type="parTrans" cxnId="{F01C9D1B-319C-42E5-9ED4-6662A95250EE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520B9FFD-0B2F-4E62-9210-174A23F17CF4}" type="sibTrans" cxnId="{F01C9D1B-319C-42E5-9ED4-6662A95250EE}">
      <dgm:prSet/>
      <dgm:spPr/>
      <dgm:t>
        <a:bodyPr/>
        <a:lstStyle/>
        <a:p>
          <a:endParaRPr lang="es-EC"/>
        </a:p>
      </dgm:t>
    </dgm:pt>
    <dgm:pt modelId="{BB879365-CADD-4BAE-BFC4-C9AA88FFF9DE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MX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ENSAYOS DE MATERIALES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14BA0ECE-CD2B-4452-BF51-F9C4C6D5D558}" type="parTrans" cxnId="{E1C63560-F094-4B50-B7BA-A76AC799AD63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819BC637-1B15-4B26-BDCE-10BCF1DABBEC}" type="sibTrans" cxnId="{E1C63560-F094-4B50-B7BA-A76AC799AD63}">
      <dgm:prSet/>
      <dgm:spPr/>
      <dgm:t>
        <a:bodyPr/>
        <a:lstStyle/>
        <a:p>
          <a:endParaRPr lang="es-EC"/>
        </a:p>
      </dgm:t>
    </dgm:pt>
    <dgm:pt modelId="{8432B201-C341-48BA-AED0-84396709FFD1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EC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AREAS DE CONOCIMIENTO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30BE1409-4CE7-43D6-97AD-6FC52C103883}" type="parTrans" cxnId="{E4D717DD-6B6E-4054-8020-E8BD2880597F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1D984F52-295B-4CD1-BD22-4C944C2D7915}" type="sibTrans" cxnId="{E4D717DD-6B6E-4054-8020-E8BD2880597F}">
      <dgm:prSet/>
      <dgm:spPr/>
      <dgm:t>
        <a:bodyPr/>
        <a:lstStyle/>
        <a:p>
          <a:endParaRPr lang="es-EC"/>
        </a:p>
      </dgm:t>
    </dgm:pt>
    <dgm:pt modelId="{CCF0A253-BA61-4F71-BB33-D71BEE6AC526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MX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AMBIENTAL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DFCADA5D-89D5-4FFC-817D-E58D4310B043}" type="parTrans" cxnId="{74F12581-968C-426F-BC86-104EC7C48C95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DE1CF524-F019-48DC-99F8-1A8388A8A191}" type="sibTrans" cxnId="{74F12581-968C-426F-BC86-104EC7C48C95}">
      <dgm:prSet/>
      <dgm:spPr/>
      <dgm:t>
        <a:bodyPr/>
        <a:lstStyle/>
        <a:p>
          <a:endParaRPr lang="es-EC"/>
        </a:p>
      </dgm:t>
    </dgm:pt>
    <dgm:pt modelId="{1C02D4FC-ED10-4FD5-96FA-BEB16B3C03DE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MX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GEOESPACIAL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2136264B-2D6B-4407-855F-AA8A90FB8413}" type="parTrans" cxnId="{5E908377-641E-4CCE-A80D-5575DB134569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E46BA683-1AD4-4199-BCC5-818D8995FD83}" type="sibTrans" cxnId="{5E908377-641E-4CCE-A80D-5575DB134569}">
      <dgm:prSet/>
      <dgm:spPr/>
      <dgm:t>
        <a:bodyPr/>
        <a:lstStyle/>
        <a:p>
          <a:endParaRPr lang="es-EC"/>
        </a:p>
      </dgm:t>
    </dgm:pt>
    <dgm:pt modelId="{C748E035-DE8C-46F0-B57D-D75AE57AD121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MX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RECURSOS NATURALES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3C8A978E-308A-48B1-8FBD-3C1882A83725}" type="parTrans" cxnId="{DACAF6F8-C898-4B96-BA8A-CFFDDD60D377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F9EF9CEA-AD6E-43F5-8219-9BDAEA9206D0}" type="sibTrans" cxnId="{DACAF6F8-C898-4B96-BA8A-CFFDDD60D377}">
      <dgm:prSet/>
      <dgm:spPr/>
      <dgm:t>
        <a:bodyPr/>
        <a:lstStyle/>
        <a:p>
          <a:endParaRPr lang="es-EC"/>
        </a:p>
      </dgm:t>
    </dgm:pt>
    <dgm:pt modelId="{8182E068-A674-4D69-8A00-E8DF49321377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MX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PLANIFICACIÓN TERRITORIAL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24ED1758-5701-4DBD-9B4E-AC44AC0F3B04}" type="parTrans" cxnId="{941314B1-7E39-4D1E-9F1F-CB4D1767C5FC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2542A54D-D0C5-48BB-A519-FCCEB8C538B2}" type="sibTrans" cxnId="{941314B1-7E39-4D1E-9F1F-CB4D1767C5FC}">
      <dgm:prSet/>
      <dgm:spPr/>
      <dgm:t>
        <a:bodyPr/>
        <a:lstStyle/>
        <a:p>
          <a:endParaRPr lang="es-EC"/>
        </a:p>
      </dgm:t>
    </dgm:pt>
    <dgm:pt modelId="{B5439FC3-8350-428B-9E0B-1FA9096CB1D8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MX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ESTRUCTURAL Y CONSTRUCCIONES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079E4376-2F03-469F-A9DD-560FF3CD3247}" type="parTrans" cxnId="{F915BA8C-826F-4904-ACA4-BF88A6D17529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B7530D48-F97A-4D77-9C0E-A95E340E0630}" type="sibTrans" cxnId="{F915BA8C-826F-4904-ACA4-BF88A6D17529}">
      <dgm:prSet/>
      <dgm:spPr/>
      <dgm:t>
        <a:bodyPr/>
        <a:lstStyle/>
        <a:p>
          <a:endParaRPr lang="es-EC"/>
        </a:p>
      </dgm:t>
    </dgm:pt>
    <dgm:pt modelId="{348316DD-32CF-49FD-B08F-1FB65D66C4B8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MX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HIDROSANITARIA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49DE44B2-5310-49ED-806B-394E29287801}" type="parTrans" cxnId="{28A48B8D-B682-40D4-BA60-9B2C1F38EB74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502F8C3D-08E0-4F82-8110-E765510E1D1F}" type="sibTrans" cxnId="{28A48B8D-B682-40D4-BA60-9B2C1F38EB74}">
      <dgm:prSet/>
      <dgm:spPr/>
      <dgm:t>
        <a:bodyPr/>
        <a:lstStyle/>
        <a:p>
          <a:endParaRPr lang="es-EC"/>
        </a:p>
      </dgm:t>
    </dgm:pt>
    <dgm:pt modelId="{35687BE3-2F5C-44BF-B180-9BBCEE213AFA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MX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VIALIDAD Y CAMPO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6BE27EA5-8F60-480F-8FFA-28A3CA9BB3F9}" type="parTrans" cxnId="{A073B4DE-BBF2-4779-AF74-1710188E3386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E306F96B-2656-4CA1-832A-82C3334F2222}" type="sibTrans" cxnId="{A073B4DE-BBF2-4779-AF74-1710188E3386}">
      <dgm:prSet/>
      <dgm:spPr/>
      <dgm:t>
        <a:bodyPr/>
        <a:lstStyle/>
        <a:p>
          <a:endParaRPr lang="es-EC"/>
        </a:p>
      </dgm:t>
    </dgm:pt>
    <dgm:pt modelId="{7D0EE00A-0501-4D17-9366-63C3DE459812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EC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CARRERA DE ING. CIVIL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9B8DD611-61B0-48AE-91E6-FB89ACD0F6F8}" type="parTrans" cxnId="{722C6843-B853-4694-BC66-2D67D2F1A053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6519E218-8EFA-4A73-88AE-3471272808B7}" type="sibTrans" cxnId="{722C6843-B853-4694-BC66-2D67D2F1A053}">
      <dgm:prSet/>
      <dgm:spPr/>
      <dgm:t>
        <a:bodyPr/>
        <a:lstStyle/>
        <a:p>
          <a:endParaRPr lang="es-EC"/>
        </a:p>
      </dgm:t>
    </dgm:pt>
    <dgm:pt modelId="{5AB588E0-C216-44D8-9ED8-46A1545FBAA1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pPr marR="0" algn="ctr" rtl="0"/>
          <a:r>
            <a:rPr lang="es-EC" sz="700" b="0" i="0" u="none" strike="noStrike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CARRERA DE ING. GEOGRÁFICA Y MEDIO AMBIENTE</a:t>
          </a:r>
          <a:endParaRPr lang="es-EC" sz="700" b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6ADCB81C-1BFB-4FDE-85F0-9FD6BB44F021}" type="parTrans" cxnId="{B38A403A-FA8A-4411-AC83-A62F2A7FE92B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 anchor="ctr" anchorCtr="0"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D355BE72-15A6-4E38-9A07-C185786FCA0B}" type="sibTrans" cxnId="{B38A403A-FA8A-4411-AC83-A62F2A7FE92B}">
      <dgm:prSet/>
      <dgm:spPr/>
      <dgm:t>
        <a:bodyPr/>
        <a:lstStyle/>
        <a:p>
          <a:endParaRPr lang="es-EC"/>
        </a:p>
      </dgm:t>
    </dgm:pt>
    <dgm:pt modelId="{294909FA-DB49-41A6-823E-6222B02FC2B3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es-EC" sz="700" b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MECÁNICA DE SUELOS</a:t>
          </a:r>
        </a:p>
      </dgm:t>
    </dgm:pt>
    <dgm:pt modelId="{DD34CF76-0128-42B8-BC87-AAD619F5416E}" type="parTrans" cxnId="{28114F08-4BBB-46FD-9F0C-EC2AB0D9CDC6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DAFB8F98-A9A6-4D2F-8EC7-B10BD014EA10}" type="sibTrans" cxnId="{28114F08-4BBB-46FD-9F0C-EC2AB0D9CDC6}">
      <dgm:prSet/>
      <dgm:spPr/>
      <dgm:t>
        <a:bodyPr/>
        <a:lstStyle/>
        <a:p>
          <a:endParaRPr lang="es-EC"/>
        </a:p>
      </dgm:t>
    </dgm:pt>
    <dgm:pt modelId="{3A4E588E-A796-4FF9-9D52-5B3A1E5D3F1B}">
      <dgm:prSet custT="1"/>
      <dgm:spPr>
        <a:solidFill>
          <a:schemeClr val="tx2">
            <a:lumMod val="40000"/>
            <a:lumOff val="6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es-EC" sz="700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PAVIMENTOS</a:t>
          </a:r>
        </a:p>
      </dgm:t>
    </dgm:pt>
    <dgm:pt modelId="{479E1EE9-7BD8-4A37-AC1E-05F206B8CF1B}" type="parTrans" cxnId="{FB699D13-F7CC-4F47-873B-A17FEFFFE2C3}">
      <dgm:prSet/>
      <dgm:spPr>
        <a:solidFill>
          <a:schemeClr val="accent3">
            <a:lumMod val="40000"/>
            <a:lumOff val="6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endParaRPr lang="es-EC" sz="700" b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30A5DD9E-D027-4972-8BFD-CB7953AEB615}" type="sibTrans" cxnId="{FB699D13-F7CC-4F47-873B-A17FEFFFE2C3}">
      <dgm:prSet/>
      <dgm:spPr/>
      <dgm:t>
        <a:bodyPr/>
        <a:lstStyle/>
        <a:p>
          <a:endParaRPr lang="es-EC"/>
        </a:p>
      </dgm:t>
    </dgm:pt>
    <dgm:pt modelId="{26C39577-DDA8-4679-A2A1-D286683CBEE7}" type="pres">
      <dgm:prSet presAssocID="{06EDDC2C-0749-4A93-AEFC-15A87FD2A0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4C91D4-3235-48EF-84ED-DF5CC21687EC}" type="pres">
      <dgm:prSet presAssocID="{02ABEA22-A731-4F7D-BC02-60590214C6AE}" presName="hierRoot1" presStyleCnt="0">
        <dgm:presLayoutVars>
          <dgm:hierBranch/>
        </dgm:presLayoutVars>
      </dgm:prSet>
      <dgm:spPr/>
    </dgm:pt>
    <dgm:pt modelId="{3B70893B-CEDC-43FE-9765-F47802F05A15}" type="pres">
      <dgm:prSet presAssocID="{02ABEA22-A731-4F7D-BC02-60590214C6AE}" presName="rootComposite1" presStyleCnt="0"/>
      <dgm:spPr/>
    </dgm:pt>
    <dgm:pt modelId="{B915BF5D-563B-4745-A15D-DB7EBB819770}" type="pres">
      <dgm:prSet presAssocID="{02ABEA22-A731-4F7D-BC02-60590214C6AE}" presName="rootText1" presStyleLbl="node0" presStyleIdx="0" presStyleCnt="1" custScaleX="1383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E47BCCF-D76E-4770-BC34-ED64D5AE692E}" type="pres">
      <dgm:prSet presAssocID="{02ABEA22-A731-4F7D-BC02-60590214C6AE}" presName="rootConnector1" presStyleLbl="node1" presStyleIdx="0" presStyleCnt="0"/>
      <dgm:spPr/>
      <dgm:t>
        <a:bodyPr/>
        <a:lstStyle/>
        <a:p>
          <a:endParaRPr lang="es-EC"/>
        </a:p>
      </dgm:t>
    </dgm:pt>
    <dgm:pt modelId="{90945987-35E6-4684-BAF7-8BF6551DAB4A}" type="pres">
      <dgm:prSet presAssocID="{02ABEA22-A731-4F7D-BC02-60590214C6AE}" presName="hierChild2" presStyleCnt="0"/>
      <dgm:spPr/>
    </dgm:pt>
    <dgm:pt modelId="{5EAB8FA7-9735-47CE-9D70-31E53F9959D3}" type="pres">
      <dgm:prSet presAssocID="{4A88F23A-D810-4C11-982E-AC4871AD2E56}" presName="Name35" presStyleLbl="parChTrans1D2" presStyleIdx="0" presStyleCnt="1" custSzX="81116"/>
      <dgm:spPr/>
      <dgm:t>
        <a:bodyPr/>
        <a:lstStyle/>
        <a:p>
          <a:endParaRPr lang="es-EC"/>
        </a:p>
      </dgm:t>
    </dgm:pt>
    <dgm:pt modelId="{FFC60C7F-B11C-4724-9898-4D1B054F4AE1}" type="pres">
      <dgm:prSet presAssocID="{73005B69-8331-4170-AA04-8920D1B6C787}" presName="hierRoot2" presStyleCnt="0">
        <dgm:presLayoutVars>
          <dgm:hierBranch/>
        </dgm:presLayoutVars>
      </dgm:prSet>
      <dgm:spPr/>
    </dgm:pt>
    <dgm:pt modelId="{7A453197-1F72-4EBC-AC35-6C39354A741C}" type="pres">
      <dgm:prSet presAssocID="{73005B69-8331-4170-AA04-8920D1B6C787}" presName="rootComposite" presStyleCnt="0"/>
      <dgm:spPr/>
    </dgm:pt>
    <dgm:pt modelId="{6DDD15E0-9DD2-4EE0-BAC0-C2D8DED805CC}" type="pres">
      <dgm:prSet presAssocID="{73005B69-8331-4170-AA04-8920D1B6C787}" presName="rootText" presStyleLbl="node2" presStyleIdx="0" presStyleCnt="1" custScaleX="1383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FB63CE5-0642-499C-9E58-91D22FB8D2DE}" type="pres">
      <dgm:prSet presAssocID="{73005B69-8331-4170-AA04-8920D1B6C787}" presName="rootConnector" presStyleLbl="node2" presStyleIdx="0" presStyleCnt="1"/>
      <dgm:spPr/>
      <dgm:t>
        <a:bodyPr/>
        <a:lstStyle/>
        <a:p>
          <a:endParaRPr lang="es-EC"/>
        </a:p>
      </dgm:t>
    </dgm:pt>
    <dgm:pt modelId="{89083D0D-2BA4-412A-AA19-93BEC8E0FFAA}" type="pres">
      <dgm:prSet presAssocID="{73005B69-8331-4170-AA04-8920D1B6C787}" presName="hierChild4" presStyleCnt="0"/>
      <dgm:spPr/>
    </dgm:pt>
    <dgm:pt modelId="{15C35DCD-6281-4DD6-8BFB-5C4A799849A8}" type="pres">
      <dgm:prSet presAssocID="{39911CD8-C012-444E-B6FA-2E5D81F1EA9E}" presName="Name35" presStyleLbl="parChTrans1D3" presStyleIdx="0" presStyleCnt="4" custSzX="1783307"/>
      <dgm:spPr/>
      <dgm:t>
        <a:bodyPr/>
        <a:lstStyle/>
        <a:p>
          <a:endParaRPr lang="es-EC"/>
        </a:p>
      </dgm:t>
    </dgm:pt>
    <dgm:pt modelId="{1B2A6AF2-0958-488E-83FD-5691547ABDF9}" type="pres">
      <dgm:prSet presAssocID="{D60306E2-A5C2-4A5C-92D4-3338DF31F18F}" presName="hierRoot2" presStyleCnt="0">
        <dgm:presLayoutVars>
          <dgm:hierBranch val="r"/>
        </dgm:presLayoutVars>
      </dgm:prSet>
      <dgm:spPr/>
    </dgm:pt>
    <dgm:pt modelId="{267AEAEB-26D1-408A-9865-205C977977F9}" type="pres">
      <dgm:prSet presAssocID="{D60306E2-A5C2-4A5C-92D4-3338DF31F18F}" presName="rootComposite" presStyleCnt="0"/>
      <dgm:spPr/>
    </dgm:pt>
    <dgm:pt modelId="{DC48C168-4837-4C97-87C3-8FA446464718}" type="pres">
      <dgm:prSet presAssocID="{D60306E2-A5C2-4A5C-92D4-3338DF31F18F}" presName="rootText" presStyleLbl="node3" presStyleIdx="0" presStyleCnt="4" custScaleX="138313" custLinFactNeighborX="-1509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9530D99-E2FF-4803-9A57-EA50419D933C}" type="pres">
      <dgm:prSet presAssocID="{D60306E2-A5C2-4A5C-92D4-3338DF31F18F}" presName="rootConnector" presStyleLbl="node3" presStyleIdx="0" presStyleCnt="4"/>
      <dgm:spPr/>
      <dgm:t>
        <a:bodyPr/>
        <a:lstStyle/>
        <a:p>
          <a:endParaRPr lang="es-EC"/>
        </a:p>
      </dgm:t>
    </dgm:pt>
    <dgm:pt modelId="{9CA00D05-2BA6-49AF-9389-96298E7F6A08}" type="pres">
      <dgm:prSet presAssocID="{D60306E2-A5C2-4A5C-92D4-3338DF31F18F}" presName="hierChild4" presStyleCnt="0"/>
      <dgm:spPr/>
    </dgm:pt>
    <dgm:pt modelId="{076D7204-4A2A-47AC-9DAE-8A8269F13609}" type="pres">
      <dgm:prSet presAssocID="{1823CA60-6263-493A-811B-FB2FA1371486}" presName="Name50" presStyleLbl="parChTrans1D4" presStyleIdx="0" presStyleCnt="12" custSzX="157162"/>
      <dgm:spPr/>
      <dgm:t>
        <a:bodyPr/>
        <a:lstStyle/>
        <a:p>
          <a:endParaRPr lang="es-EC"/>
        </a:p>
      </dgm:t>
    </dgm:pt>
    <dgm:pt modelId="{17075794-6DB6-4F9E-849E-9698FFD2F419}" type="pres">
      <dgm:prSet presAssocID="{B10CE428-B5B2-4626-B261-CBCF30E9F5C0}" presName="hierRoot2" presStyleCnt="0">
        <dgm:presLayoutVars>
          <dgm:hierBranch val="r"/>
        </dgm:presLayoutVars>
      </dgm:prSet>
      <dgm:spPr/>
    </dgm:pt>
    <dgm:pt modelId="{79D2AEA2-2B9B-4481-9899-909E4ADCF244}" type="pres">
      <dgm:prSet presAssocID="{B10CE428-B5B2-4626-B261-CBCF30E9F5C0}" presName="rootComposite" presStyleCnt="0"/>
      <dgm:spPr/>
    </dgm:pt>
    <dgm:pt modelId="{29DC7F87-DC9E-4AC3-AFC7-AB3EFDDEC8D2}" type="pres">
      <dgm:prSet presAssocID="{B10CE428-B5B2-4626-B261-CBCF30E9F5C0}" presName="rootText" presStyleLbl="node4" presStyleIdx="0" presStyleCnt="12" custScaleX="138313" custLinFactNeighborX="-176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529301A-18BF-4CC6-A79E-0991B1B55A55}" type="pres">
      <dgm:prSet presAssocID="{B10CE428-B5B2-4626-B261-CBCF30E9F5C0}" presName="rootConnector" presStyleLbl="node4" presStyleIdx="0" presStyleCnt="12"/>
      <dgm:spPr/>
      <dgm:t>
        <a:bodyPr/>
        <a:lstStyle/>
        <a:p>
          <a:endParaRPr lang="es-EC"/>
        </a:p>
      </dgm:t>
    </dgm:pt>
    <dgm:pt modelId="{A46ED3DE-72F3-41EC-B7A3-39D5F6A4B29C}" type="pres">
      <dgm:prSet presAssocID="{B10CE428-B5B2-4626-B261-CBCF30E9F5C0}" presName="hierChild4" presStyleCnt="0"/>
      <dgm:spPr/>
    </dgm:pt>
    <dgm:pt modelId="{9A203E43-1ED0-488A-8EDF-501EC23FC1BD}" type="pres">
      <dgm:prSet presAssocID="{B10CE428-B5B2-4626-B261-CBCF30E9F5C0}" presName="hierChild5" presStyleCnt="0"/>
      <dgm:spPr/>
    </dgm:pt>
    <dgm:pt modelId="{DB3873FC-8165-452F-9116-F756210C1C08}" type="pres">
      <dgm:prSet presAssocID="{CB41063F-F879-4BAF-8499-1D182421F071}" presName="Name50" presStyleLbl="parChTrans1D4" presStyleIdx="1" presStyleCnt="12" custSzX="157162"/>
      <dgm:spPr/>
      <dgm:t>
        <a:bodyPr/>
        <a:lstStyle/>
        <a:p>
          <a:endParaRPr lang="es-EC"/>
        </a:p>
      </dgm:t>
    </dgm:pt>
    <dgm:pt modelId="{29874680-EB98-4994-8933-9C97E5BF61AA}" type="pres">
      <dgm:prSet presAssocID="{B6FAD0EF-E47C-49FD-9836-F8E52449A2A4}" presName="hierRoot2" presStyleCnt="0">
        <dgm:presLayoutVars>
          <dgm:hierBranch val="r"/>
        </dgm:presLayoutVars>
      </dgm:prSet>
      <dgm:spPr/>
    </dgm:pt>
    <dgm:pt modelId="{25C037C4-C535-4B58-A700-E66FBBF15FE0}" type="pres">
      <dgm:prSet presAssocID="{B6FAD0EF-E47C-49FD-9836-F8E52449A2A4}" presName="rootComposite" presStyleCnt="0"/>
      <dgm:spPr/>
    </dgm:pt>
    <dgm:pt modelId="{867D24E1-6818-46F6-B3E9-9D153CAB3E7B}" type="pres">
      <dgm:prSet presAssocID="{B6FAD0EF-E47C-49FD-9836-F8E52449A2A4}" presName="rootText" presStyleLbl="node4" presStyleIdx="1" presStyleCnt="12" custScaleX="138313" custLinFactNeighborX="-176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C7F7C0-BFA0-4B49-89C6-F74A587F82DD}" type="pres">
      <dgm:prSet presAssocID="{B6FAD0EF-E47C-49FD-9836-F8E52449A2A4}" presName="rootConnector" presStyleLbl="node4" presStyleIdx="1" presStyleCnt="12"/>
      <dgm:spPr/>
      <dgm:t>
        <a:bodyPr/>
        <a:lstStyle/>
        <a:p>
          <a:endParaRPr lang="es-EC"/>
        </a:p>
      </dgm:t>
    </dgm:pt>
    <dgm:pt modelId="{6CA7D2CE-706B-4A64-AC29-BD60A26C407D}" type="pres">
      <dgm:prSet presAssocID="{B6FAD0EF-E47C-49FD-9836-F8E52449A2A4}" presName="hierChild4" presStyleCnt="0"/>
      <dgm:spPr/>
    </dgm:pt>
    <dgm:pt modelId="{611D9C9C-1DE3-4C9F-8941-058B4F43ABA7}" type="pres">
      <dgm:prSet presAssocID="{B6FAD0EF-E47C-49FD-9836-F8E52449A2A4}" presName="hierChild5" presStyleCnt="0"/>
      <dgm:spPr/>
    </dgm:pt>
    <dgm:pt modelId="{6653AF58-B16B-42A3-AACF-5CFFA12AE393}" type="pres">
      <dgm:prSet presAssocID="{14BA0ECE-CD2B-4452-BF51-F9C4C6D5D558}" presName="Name50" presStyleLbl="parChTrans1D4" presStyleIdx="2" presStyleCnt="12" custSzX="157162"/>
      <dgm:spPr/>
      <dgm:t>
        <a:bodyPr/>
        <a:lstStyle/>
        <a:p>
          <a:endParaRPr lang="es-EC"/>
        </a:p>
      </dgm:t>
    </dgm:pt>
    <dgm:pt modelId="{F8F62392-307F-4E0C-BFBA-5228EC876F04}" type="pres">
      <dgm:prSet presAssocID="{BB879365-CADD-4BAE-BFC4-C9AA88FFF9DE}" presName="hierRoot2" presStyleCnt="0">
        <dgm:presLayoutVars>
          <dgm:hierBranch val="r"/>
        </dgm:presLayoutVars>
      </dgm:prSet>
      <dgm:spPr/>
    </dgm:pt>
    <dgm:pt modelId="{B6C344EA-0079-4156-856F-309DEE4480BC}" type="pres">
      <dgm:prSet presAssocID="{BB879365-CADD-4BAE-BFC4-C9AA88FFF9DE}" presName="rootComposite" presStyleCnt="0"/>
      <dgm:spPr/>
    </dgm:pt>
    <dgm:pt modelId="{EC68807D-0B52-44EF-8011-87CC9E6BD39B}" type="pres">
      <dgm:prSet presAssocID="{BB879365-CADD-4BAE-BFC4-C9AA88FFF9DE}" presName="rootText" presStyleLbl="node4" presStyleIdx="2" presStyleCnt="12" custScaleX="138313" custLinFactNeighborX="-176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225C10C-A437-4B00-84F0-C34F247AF2E3}" type="pres">
      <dgm:prSet presAssocID="{BB879365-CADD-4BAE-BFC4-C9AA88FFF9DE}" presName="rootConnector" presStyleLbl="node4" presStyleIdx="2" presStyleCnt="12"/>
      <dgm:spPr/>
      <dgm:t>
        <a:bodyPr/>
        <a:lstStyle/>
        <a:p>
          <a:endParaRPr lang="es-EC"/>
        </a:p>
      </dgm:t>
    </dgm:pt>
    <dgm:pt modelId="{A4B99C6E-A2F7-4EF7-A613-2130938C1069}" type="pres">
      <dgm:prSet presAssocID="{BB879365-CADD-4BAE-BFC4-C9AA88FFF9DE}" presName="hierChild4" presStyleCnt="0"/>
      <dgm:spPr/>
    </dgm:pt>
    <dgm:pt modelId="{1DE9831D-BDF3-4507-9598-09DE54073DE4}" type="pres">
      <dgm:prSet presAssocID="{DD34CF76-0128-42B8-BC87-AAD619F5416E}" presName="Name50" presStyleLbl="parChTrans1D4" presStyleIdx="3" presStyleCnt="12"/>
      <dgm:spPr/>
      <dgm:t>
        <a:bodyPr/>
        <a:lstStyle/>
        <a:p>
          <a:endParaRPr lang="es-EC"/>
        </a:p>
      </dgm:t>
    </dgm:pt>
    <dgm:pt modelId="{771AD321-E6ED-478A-AD7D-4F1F71B72C19}" type="pres">
      <dgm:prSet presAssocID="{294909FA-DB49-41A6-823E-6222B02FC2B3}" presName="hierRoot2" presStyleCnt="0">
        <dgm:presLayoutVars>
          <dgm:hierBranch val="init"/>
        </dgm:presLayoutVars>
      </dgm:prSet>
      <dgm:spPr/>
    </dgm:pt>
    <dgm:pt modelId="{B11CC7EE-B6FE-42D1-9B72-125EFC26280B}" type="pres">
      <dgm:prSet presAssocID="{294909FA-DB49-41A6-823E-6222B02FC2B3}" presName="rootComposite" presStyleCnt="0"/>
      <dgm:spPr/>
    </dgm:pt>
    <dgm:pt modelId="{37CE45DB-4B0C-4821-8454-210C7BA3F4AD}" type="pres">
      <dgm:prSet presAssocID="{294909FA-DB49-41A6-823E-6222B02FC2B3}" presName="rootText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D221862-3E51-4366-80BC-20BE3D5FD628}" type="pres">
      <dgm:prSet presAssocID="{294909FA-DB49-41A6-823E-6222B02FC2B3}" presName="rootConnector" presStyleLbl="node4" presStyleIdx="3" presStyleCnt="12"/>
      <dgm:spPr/>
      <dgm:t>
        <a:bodyPr/>
        <a:lstStyle/>
        <a:p>
          <a:endParaRPr lang="es-EC"/>
        </a:p>
      </dgm:t>
    </dgm:pt>
    <dgm:pt modelId="{EDB72B47-B9FB-4023-B363-DFD0E5C97A96}" type="pres">
      <dgm:prSet presAssocID="{294909FA-DB49-41A6-823E-6222B02FC2B3}" presName="hierChild4" presStyleCnt="0"/>
      <dgm:spPr/>
    </dgm:pt>
    <dgm:pt modelId="{05AB4C50-9053-4B23-88B7-82E88157AB86}" type="pres">
      <dgm:prSet presAssocID="{294909FA-DB49-41A6-823E-6222B02FC2B3}" presName="hierChild5" presStyleCnt="0"/>
      <dgm:spPr/>
    </dgm:pt>
    <dgm:pt modelId="{50E441F5-5326-4DF9-8ADE-08A294AB216D}" type="pres">
      <dgm:prSet presAssocID="{479E1EE9-7BD8-4A37-AC1E-05F206B8CF1B}" presName="Name50" presStyleLbl="parChTrans1D4" presStyleIdx="4" presStyleCnt="12"/>
      <dgm:spPr/>
      <dgm:t>
        <a:bodyPr/>
        <a:lstStyle/>
        <a:p>
          <a:endParaRPr lang="es-EC"/>
        </a:p>
      </dgm:t>
    </dgm:pt>
    <dgm:pt modelId="{8C90401A-B92B-4344-A68E-3FF88ED163A6}" type="pres">
      <dgm:prSet presAssocID="{3A4E588E-A796-4FF9-9D52-5B3A1E5D3F1B}" presName="hierRoot2" presStyleCnt="0">
        <dgm:presLayoutVars>
          <dgm:hierBranch val="init"/>
        </dgm:presLayoutVars>
      </dgm:prSet>
      <dgm:spPr/>
    </dgm:pt>
    <dgm:pt modelId="{523ECB32-9A89-4B28-92A1-BD66A56D8F19}" type="pres">
      <dgm:prSet presAssocID="{3A4E588E-A796-4FF9-9D52-5B3A1E5D3F1B}" presName="rootComposite" presStyleCnt="0"/>
      <dgm:spPr/>
    </dgm:pt>
    <dgm:pt modelId="{3C55CB54-027C-434D-8A9F-9BFE4FF0849C}" type="pres">
      <dgm:prSet presAssocID="{3A4E588E-A796-4FF9-9D52-5B3A1E5D3F1B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7CF2E14-559B-4C12-A1C6-A387C1CF6B9B}" type="pres">
      <dgm:prSet presAssocID="{3A4E588E-A796-4FF9-9D52-5B3A1E5D3F1B}" presName="rootConnector" presStyleLbl="node4" presStyleIdx="4" presStyleCnt="12"/>
      <dgm:spPr/>
      <dgm:t>
        <a:bodyPr/>
        <a:lstStyle/>
        <a:p>
          <a:endParaRPr lang="es-EC"/>
        </a:p>
      </dgm:t>
    </dgm:pt>
    <dgm:pt modelId="{5EB43A1C-6D85-4D61-AA25-9551C695D181}" type="pres">
      <dgm:prSet presAssocID="{3A4E588E-A796-4FF9-9D52-5B3A1E5D3F1B}" presName="hierChild4" presStyleCnt="0"/>
      <dgm:spPr/>
    </dgm:pt>
    <dgm:pt modelId="{E9B39EF5-6F54-4347-B8F4-0A812AF7AE74}" type="pres">
      <dgm:prSet presAssocID="{3A4E588E-A796-4FF9-9D52-5B3A1E5D3F1B}" presName="hierChild5" presStyleCnt="0"/>
      <dgm:spPr/>
    </dgm:pt>
    <dgm:pt modelId="{90049555-86EB-4474-95D6-263D0D689846}" type="pres">
      <dgm:prSet presAssocID="{BB879365-CADD-4BAE-BFC4-C9AA88FFF9DE}" presName="hierChild5" presStyleCnt="0"/>
      <dgm:spPr/>
    </dgm:pt>
    <dgm:pt modelId="{455651F8-0AE5-466E-892A-750E58CB4023}" type="pres">
      <dgm:prSet presAssocID="{D60306E2-A5C2-4A5C-92D4-3338DF31F18F}" presName="hierChild5" presStyleCnt="0"/>
      <dgm:spPr/>
    </dgm:pt>
    <dgm:pt modelId="{446E22B3-1609-4C28-A4C6-40A422D7531A}" type="pres">
      <dgm:prSet presAssocID="{30BE1409-4CE7-43D6-97AD-6FC52C103883}" presName="Name35" presStyleLbl="parChTrans1D3" presStyleIdx="1" presStyleCnt="4" custSzX="594435"/>
      <dgm:spPr/>
      <dgm:t>
        <a:bodyPr/>
        <a:lstStyle/>
        <a:p>
          <a:endParaRPr lang="es-EC"/>
        </a:p>
      </dgm:t>
    </dgm:pt>
    <dgm:pt modelId="{76A699FA-428A-40F8-843E-9451CED04241}" type="pres">
      <dgm:prSet presAssocID="{8432B201-C341-48BA-AED0-84396709FFD1}" presName="hierRoot2" presStyleCnt="0">
        <dgm:presLayoutVars>
          <dgm:hierBranch val="r"/>
        </dgm:presLayoutVars>
      </dgm:prSet>
      <dgm:spPr/>
    </dgm:pt>
    <dgm:pt modelId="{BBA70916-280C-4689-BBD8-B51322D856F9}" type="pres">
      <dgm:prSet presAssocID="{8432B201-C341-48BA-AED0-84396709FFD1}" presName="rootComposite" presStyleCnt="0"/>
      <dgm:spPr/>
    </dgm:pt>
    <dgm:pt modelId="{F994ED3F-6106-4C85-8916-681547BC11EA}" type="pres">
      <dgm:prSet presAssocID="{8432B201-C341-48BA-AED0-84396709FFD1}" presName="rootText" presStyleLbl="node3" presStyleIdx="1" presStyleCnt="4" custScaleX="138313" custLinFactNeighborX="188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3C81E3-E95C-4286-8535-13D9DFC77C01}" type="pres">
      <dgm:prSet presAssocID="{8432B201-C341-48BA-AED0-84396709FFD1}" presName="rootConnector" presStyleLbl="node3" presStyleIdx="1" presStyleCnt="4"/>
      <dgm:spPr/>
      <dgm:t>
        <a:bodyPr/>
        <a:lstStyle/>
        <a:p>
          <a:endParaRPr lang="es-EC"/>
        </a:p>
      </dgm:t>
    </dgm:pt>
    <dgm:pt modelId="{F478AF09-64C1-4551-9B73-5BC0884B110D}" type="pres">
      <dgm:prSet presAssocID="{8432B201-C341-48BA-AED0-84396709FFD1}" presName="hierChild4" presStyleCnt="0"/>
      <dgm:spPr/>
    </dgm:pt>
    <dgm:pt modelId="{72086746-DF0B-4DBD-A5E1-799AE6B9E1DE}" type="pres">
      <dgm:prSet presAssocID="{DFCADA5D-89D5-4FFC-817D-E58D4310B043}" presName="Name50" presStyleLbl="parChTrans1D4" presStyleIdx="5" presStyleCnt="12" custSzX="157162"/>
      <dgm:spPr/>
      <dgm:t>
        <a:bodyPr/>
        <a:lstStyle/>
        <a:p>
          <a:endParaRPr lang="es-EC"/>
        </a:p>
      </dgm:t>
    </dgm:pt>
    <dgm:pt modelId="{519EA23C-9C11-4D59-B588-4AC33F5A33CD}" type="pres">
      <dgm:prSet presAssocID="{CCF0A253-BA61-4F71-BB33-D71BEE6AC526}" presName="hierRoot2" presStyleCnt="0">
        <dgm:presLayoutVars>
          <dgm:hierBranch val="r"/>
        </dgm:presLayoutVars>
      </dgm:prSet>
      <dgm:spPr/>
    </dgm:pt>
    <dgm:pt modelId="{38E6384F-547D-41CF-ABDE-1853399D1E10}" type="pres">
      <dgm:prSet presAssocID="{CCF0A253-BA61-4F71-BB33-D71BEE6AC526}" presName="rootComposite" presStyleCnt="0"/>
      <dgm:spPr/>
    </dgm:pt>
    <dgm:pt modelId="{EAF086F9-2AE4-4C36-8309-C2539579B202}" type="pres">
      <dgm:prSet presAssocID="{CCF0A253-BA61-4F71-BB33-D71BEE6AC526}" presName="rootText" presStyleLbl="node4" presStyleIdx="5" presStyleCnt="12" custScaleX="138313" custLinFactNeighborX="301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2446A2F-B4D5-4966-AC3E-5FE87AB39163}" type="pres">
      <dgm:prSet presAssocID="{CCF0A253-BA61-4F71-BB33-D71BEE6AC526}" presName="rootConnector" presStyleLbl="node4" presStyleIdx="5" presStyleCnt="12"/>
      <dgm:spPr/>
      <dgm:t>
        <a:bodyPr/>
        <a:lstStyle/>
        <a:p>
          <a:endParaRPr lang="es-EC"/>
        </a:p>
      </dgm:t>
    </dgm:pt>
    <dgm:pt modelId="{9545C9B1-2F84-441D-BA11-74449B16481C}" type="pres">
      <dgm:prSet presAssocID="{CCF0A253-BA61-4F71-BB33-D71BEE6AC526}" presName="hierChild4" presStyleCnt="0"/>
      <dgm:spPr/>
    </dgm:pt>
    <dgm:pt modelId="{62A9D888-41CC-43CB-80EE-8FB38E4F5AD7}" type="pres">
      <dgm:prSet presAssocID="{CCF0A253-BA61-4F71-BB33-D71BEE6AC526}" presName="hierChild5" presStyleCnt="0"/>
      <dgm:spPr/>
    </dgm:pt>
    <dgm:pt modelId="{D31FDC74-2512-4E0D-991E-CC6A394330B8}" type="pres">
      <dgm:prSet presAssocID="{2136264B-2D6B-4407-855F-AA8A90FB8413}" presName="Name50" presStyleLbl="parChTrans1D4" presStyleIdx="6" presStyleCnt="12" custSzX="157162"/>
      <dgm:spPr/>
      <dgm:t>
        <a:bodyPr/>
        <a:lstStyle/>
        <a:p>
          <a:endParaRPr lang="es-EC"/>
        </a:p>
      </dgm:t>
    </dgm:pt>
    <dgm:pt modelId="{2BF0DAE2-7470-4E05-AA91-6B9EAE765DF4}" type="pres">
      <dgm:prSet presAssocID="{1C02D4FC-ED10-4FD5-96FA-BEB16B3C03DE}" presName="hierRoot2" presStyleCnt="0">
        <dgm:presLayoutVars>
          <dgm:hierBranch val="r"/>
        </dgm:presLayoutVars>
      </dgm:prSet>
      <dgm:spPr/>
    </dgm:pt>
    <dgm:pt modelId="{03798432-2476-4B7B-8881-DC64FA91066C}" type="pres">
      <dgm:prSet presAssocID="{1C02D4FC-ED10-4FD5-96FA-BEB16B3C03DE}" presName="rootComposite" presStyleCnt="0"/>
      <dgm:spPr/>
    </dgm:pt>
    <dgm:pt modelId="{42305502-D6CB-49E5-B8AB-93BF5CED09EA}" type="pres">
      <dgm:prSet presAssocID="{1C02D4FC-ED10-4FD5-96FA-BEB16B3C03DE}" presName="rootText" presStyleLbl="node4" presStyleIdx="6" presStyleCnt="12" custScaleX="138313" custLinFactNeighborX="301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47EF3F5-2E58-4D62-A2CF-7D5EE65035FF}" type="pres">
      <dgm:prSet presAssocID="{1C02D4FC-ED10-4FD5-96FA-BEB16B3C03DE}" presName="rootConnector" presStyleLbl="node4" presStyleIdx="6" presStyleCnt="12"/>
      <dgm:spPr/>
      <dgm:t>
        <a:bodyPr/>
        <a:lstStyle/>
        <a:p>
          <a:endParaRPr lang="es-EC"/>
        </a:p>
      </dgm:t>
    </dgm:pt>
    <dgm:pt modelId="{963C6553-95B0-4765-8522-84719EB780E9}" type="pres">
      <dgm:prSet presAssocID="{1C02D4FC-ED10-4FD5-96FA-BEB16B3C03DE}" presName="hierChild4" presStyleCnt="0"/>
      <dgm:spPr/>
    </dgm:pt>
    <dgm:pt modelId="{AAA844F1-690C-4B24-BF6C-016E8EF8AF65}" type="pres">
      <dgm:prSet presAssocID="{1C02D4FC-ED10-4FD5-96FA-BEB16B3C03DE}" presName="hierChild5" presStyleCnt="0"/>
      <dgm:spPr/>
    </dgm:pt>
    <dgm:pt modelId="{D6EDE788-3ED5-400F-AFFF-B2808BBBD11B}" type="pres">
      <dgm:prSet presAssocID="{3C8A978E-308A-48B1-8FBD-3C1882A83725}" presName="Name50" presStyleLbl="parChTrans1D4" presStyleIdx="7" presStyleCnt="12" custSzX="157162"/>
      <dgm:spPr/>
      <dgm:t>
        <a:bodyPr/>
        <a:lstStyle/>
        <a:p>
          <a:endParaRPr lang="es-EC"/>
        </a:p>
      </dgm:t>
    </dgm:pt>
    <dgm:pt modelId="{A5D9EF81-99DF-47F0-9EE6-4C33A31E2A1E}" type="pres">
      <dgm:prSet presAssocID="{C748E035-DE8C-46F0-B57D-D75AE57AD121}" presName="hierRoot2" presStyleCnt="0">
        <dgm:presLayoutVars>
          <dgm:hierBranch val="r"/>
        </dgm:presLayoutVars>
      </dgm:prSet>
      <dgm:spPr/>
    </dgm:pt>
    <dgm:pt modelId="{7A5789C0-49D0-45AF-8D31-2175993FF91F}" type="pres">
      <dgm:prSet presAssocID="{C748E035-DE8C-46F0-B57D-D75AE57AD121}" presName="rootComposite" presStyleCnt="0"/>
      <dgm:spPr/>
    </dgm:pt>
    <dgm:pt modelId="{624F14D4-18EC-4DFC-AA1B-E4836E105154}" type="pres">
      <dgm:prSet presAssocID="{C748E035-DE8C-46F0-B57D-D75AE57AD121}" presName="rootText" presStyleLbl="node4" presStyleIdx="7" presStyleCnt="12" custScaleX="138313" custLinFactNeighborX="301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B8AF9CD-994C-483D-8570-30686BDD1C8F}" type="pres">
      <dgm:prSet presAssocID="{C748E035-DE8C-46F0-B57D-D75AE57AD121}" presName="rootConnector" presStyleLbl="node4" presStyleIdx="7" presStyleCnt="12"/>
      <dgm:spPr/>
      <dgm:t>
        <a:bodyPr/>
        <a:lstStyle/>
        <a:p>
          <a:endParaRPr lang="es-EC"/>
        </a:p>
      </dgm:t>
    </dgm:pt>
    <dgm:pt modelId="{B4752489-3BBA-474E-9AEB-4986AEFB8CB7}" type="pres">
      <dgm:prSet presAssocID="{C748E035-DE8C-46F0-B57D-D75AE57AD121}" presName="hierChild4" presStyleCnt="0"/>
      <dgm:spPr/>
    </dgm:pt>
    <dgm:pt modelId="{54168C72-E3E9-401B-9FFA-30F76F7AD5AD}" type="pres">
      <dgm:prSet presAssocID="{C748E035-DE8C-46F0-B57D-D75AE57AD121}" presName="hierChild5" presStyleCnt="0"/>
      <dgm:spPr/>
    </dgm:pt>
    <dgm:pt modelId="{469F437B-E57F-4320-86F5-8B65B122F97A}" type="pres">
      <dgm:prSet presAssocID="{24ED1758-5701-4DBD-9B4E-AC44AC0F3B04}" presName="Name50" presStyleLbl="parChTrans1D4" presStyleIdx="8" presStyleCnt="12" custSzX="157162"/>
      <dgm:spPr/>
      <dgm:t>
        <a:bodyPr/>
        <a:lstStyle/>
        <a:p>
          <a:endParaRPr lang="es-EC"/>
        </a:p>
      </dgm:t>
    </dgm:pt>
    <dgm:pt modelId="{7DBE19CE-966D-4F79-BC82-FE5C3C53E386}" type="pres">
      <dgm:prSet presAssocID="{8182E068-A674-4D69-8A00-E8DF49321377}" presName="hierRoot2" presStyleCnt="0">
        <dgm:presLayoutVars>
          <dgm:hierBranch val="r"/>
        </dgm:presLayoutVars>
      </dgm:prSet>
      <dgm:spPr/>
    </dgm:pt>
    <dgm:pt modelId="{500C8D5E-6BD8-48F8-BB0E-4C8748839B4E}" type="pres">
      <dgm:prSet presAssocID="{8182E068-A674-4D69-8A00-E8DF49321377}" presName="rootComposite" presStyleCnt="0"/>
      <dgm:spPr/>
    </dgm:pt>
    <dgm:pt modelId="{FAD09958-BB21-4090-86FB-6C63E36A652B}" type="pres">
      <dgm:prSet presAssocID="{8182E068-A674-4D69-8A00-E8DF49321377}" presName="rootText" presStyleLbl="node4" presStyleIdx="8" presStyleCnt="12" custScaleX="138313" custLinFactNeighborX="301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2A9E618-47B7-461E-831D-3FC0FA38F7CE}" type="pres">
      <dgm:prSet presAssocID="{8182E068-A674-4D69-8A00-E8DF49321377}" presName="rootConnector" presStyleLbl="node4" presStyleIdx="8" presStyleCnt="12"/>
      <dgm:spPr/>
      <dgm:t>
        <a:bodyPr/>
        <a:lstStyle/>
        <a:p>
          <a:endParaRPr lang="es-EC"/>
        </a:p>
      </dgm:t>
    </dgm:pt>
    <dgm:pt modelId="{709686DF-C5B8-4C0B-ABD1-C3D15CD7D54F}" type="pres">
      <dgm:prSet presAssocID="{8182E068-A674-4D69-8A00-E8DF49321377}" presName="hierChild4" presStyleCnt="0"/>
      <dgm:spPr/>
    </dgm:pt>
    <dgm:pt modelId="{EEF63BB9-C485-4F31-BD17-6AA70AB7B1CB}" type="pres">
      <dgm:prSet presAssocID="{8182E068-A674-4D69-8A00-E8DF49321377}" presName="hierChild5" presStyleCnt="0"/>
      <dgm:spPr/>
    </dgm:pt>
    <dgm:pt modelId="{47BE8924-08FB-4689-902F-9C09579E9E0A}" type="pres">
      <dgm:prSet presAssocID="{079E4376-2F03-469F-A9DD-560FF3CD3247}" presName="Name50" presStyleLbl="parChTrans1D4" presStyleIdx="9" presStyleCnt="12" custSzX="157162"/>
      <dgm:spPr/>
      <dgm:t>
        <a:bodyPr/>
        <a:lstStyle/>
        <a:p>
          <a:endParaRPr lang="es-EC"/>
        </a:p>
      </dgm:t>
    </dgm:pt>
    <dgm:pt modelId="{EE010ABF-BCCE-4771-BB2F-FB9085CBBB48}" type="pres">
      <dgm:prSet presAssocID="{B5439FC3-8350-428B-9E0B-1FA9096CB1D8}" presName="hierRoot2" presStyleCnt="0">
        <dgm:presLayoutVars>
          <dgm:hierBranch val="r"/>
        </dgm:presLayoutVars>
      </dgm:prSet>
      <dgm:spPr/>
    </dgm:pt>
    <dgm:pt modelId="{F0F6F0BF-A5D5-4B59-AABD-42A2CA2D65F7}" type="pres">
      <dgm:prSet presAssocID="{B5439FC3-8350-428B-9E0B-1FA9096CB1D8}" presName="rootComposite" presStyleCnt="0"/>
      <dgm:spPr/>
    </dgm:pt>
    <dgm:pt modelId="{38E18D7F-8C6F-4ED6-8830-8AAA5D4E2640}" type="pres">
      <dgm:prSet presAssocID="{B5439FC3-8350-428B-9E0B-1FA9096CB1D8}" presName="rootText" presStyleLbl="node4" presStyleIdx="9" presStyleCnt="12" custScaleX="138313" custLinFactNeighborX="301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FAC606E-A2D0-47CC-A63C-075F7EC068B5}" type="pres">
      <dgm:prSet presAssocID="{B5439FC3-8350-428B-9E0B-1FA9096CB1D8}" presName="rootConnector" presStyleLbl="node4" presStyleIdx="9" presStyleCnt="12"/>
      <dgm:spPr/>
      <dgm:t>
        <a:bodyPr/>
        <a:lstStyle/>
        <a:p>
          <a:endParaRPr lang="es-EC"/>
        </a:p>
      </dgm:t>
    </dgm:pt>
    <dgm:pt modelId="{D414FAA0-ABC8-4AEE-A0A3-3CE7D751D126}" type="pres">
      <dgm:prSet presAssocID="{B5439FC3-8350-428B-9E0B-1FA9096CB1D8}" presName="hierChild4" presStyleCnt="0"/>
      <dgm:spPr/>
    </dgm:pt>
    <dgm:pt modelId="{BD7A09C1-F235-4CD7-99C3-B70FA9E3D2BB}" type="pres">
      <dgm:prSet presAssocID="{B5439FC3-8350-428B-9E0B-1FA9096CB1D8}" presName="hierChild5" presStyleCnt="0"/>
      <dgm:spPr/>
    </dgm:pt>
    <dgm:pt modelId="{AA2DAE7C-173D-4A93-BF62-C1B3DE01FD06}" type="pres">
      <dgm:prSet presAssocID="{49DE44B2-5310-49ED-806B-394E29287801}" presName="Name50" presStyleLbl="parChTrans1D4" presStyleIdx="10" presStyleCnt="12" custSzX="157162"/>
      <dgm:spPr/>
      <dgm:t>
        <a:bodyPr/>
        <a:lstStyle/>
        <a:p>
          <a:endParaRPr lang="es-EC"/>
        </a:p>
      </dgm:t>
    </dgm:pt>
    <dgm:pt modelId="{248F9569-F275-400C-9A23-FCA3CC3DC0C8}" type="pres">
      <dgm:prSet presAssocID="{348316DD-32CF-49FD-B08F-1FB65D66C4B8}" presName="hierRoot2" presStyleCnt="0">
        <dgm:presLayoutVars>
          <dgm:hierBranch val="r"/>
        </dgm:presLayoutVars>
      </dgm:prSet>
      <dgm:spPr/>
    </dgm:pt>
    <dgm:pt modelId="{4756E406-1822-4884-BC87-E48094499D3E}" type="pres">
      <dgm:prSet presAssocID="{348316DD-32CF-49FD-B08F-1FB65D66C4B8}" presName="rootComposite" presStyleCnt="0"/>
      <dgm:spPr/>
    </dgm:pt>
    <dgm:pt modelId="{E482611C-CD74-46DB-8878-D0F4B53860ED}" type="pres">
      <dgm:prSet presAssocID="{348316DD-32CF-49FD-B08F-1FB65D66C4B8}" presName="rootText" presStyleLbl="node4" presStyleIdx="10" presStyleCnt="12" custScaleX="138313" custLinFactNeighborX="301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5264AD7-1EC4-4AF5-BE93-326B4A3BF9DF}" type="pres">
      <dgm:prSet presAssocID="{348316DD-32CF-49FD-B08F-1FB65D66C4B8}" presName="rootConnector" presStyleLbl="node4" presStyleIdx="10" presStyleCnt="12"/>
      <dgm:spPr/>
      <dgm:t>
        <a:bodyPr/>
        <a:lstStyle/>
        <a:p>
          <a:endParaRPr lang="es-EC"/>
        </a:p>
      </dgm:t>
    </dgm:pt>
    <dgm:pt modelId="{E6BF7B60-6DB9-438A-867D-835C7D1523DD}" type="pres">
      <dgm:prSet presAssocID="{348316DD-32CF-49FD-B08F-1FB65D66C4B8}" presName="hierChild4" presStyleCnt="0"/>
      <dgm:spPr/>
    </dgm:pt>
    <dgm:pt modelId="{6D9E48E6-147B-44A8-9F64-5D51E43B6DA7}" type="pres">
      <dgm:prSet presAssocID="{348316DD-32CF-49FD-B08F-1FB65D66C4B8}" presName="hierChild5" presStyleCnt="0"/>
      <dgm:spPr/>
    </dgm:pt>
    <dgm:pt modelId="{E4FB66C4-AF22-421C-B116-B36B4B13A5CC}" type="pres">
      <dgm:prSet presAssocID="{6BE27EA5-8F60-480F-8FFA-28A3CA9BB3F9}" presName="Name50" presStyleLbl="parChTrans1D4" presStyleIdx="11" presStyleCnt="12" custSzX="157162"/>
      <dgm:spPr/>
      <dgm:t>
        <a:bodyPr/>
        <a:lstStyle/>
        <a:p>
          <a:endParaRPr lang="es-EC"/>
        </a:p>
      </dgm:t>
    </dgm:pt>
    <dgm:pt modelId="{65A0BE9F-B0B7-4376-8AE6-60E5382A68D0}" type="pres">
      <dgm:prSet presAssocID="{35687BE3-2F5C-44BF-B180-9BBCEE213AFA}" presName="hierRoot2" presStyleCnt="0">
        <dgm:presLayoutVars>
          <dgm:hierBranch val="r"/>
        </dgm:presLayoutVars>
      </dgm:prSet>
      <dgm:spPr/>
    </dgm:pt>
    <dgm:pt modelId="{D8BC55AD-3B3A-4B1B-BE0F-B0173F716E0F}" type="pres">
      <dgm:prSet presAssocID="{35687BE3-2F5C-44BF-B180-9BBCEE213AFA}" presName="rootComposite" presStyleCnt="0"/>
      <dgm:spPr/>
    </dgm:pt>
    <dgm:pt modelId="{5C57FEC2-D869-4766-A9A2-F7E0BA77540D}" type="pres">
      <dgm:prSet presAssocID="{35687BE3-2F5C-44BF-B180-9BBCEE213AFA}" presName="rootText" presStyleLbl="node4" presStyleIdx="11" presStyleCnt="12" custScaleX="138313" custLinFactNeighborX="301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DC544C7-803D-4CFA-98F6-0BE386B435CE}" type="pres">
      <dgm:prSet presAssocID="{35687BE3-2F5C-44BF-B180-9BBCEE213AFA}" presName="rootConnector" presStyleLbl="node4" presStyleIdx="11" presStyleCnt="12"/>
      <dgm:spPr/>
      <dgm:t>
        <a:bodyPr/>
        <a:lstStyle/>
        <a:p>
          <a:endParaRPr lang="es-EC"/>
        </a:p>
      </dgm:t>
    </dgm:pt>
    <dgm:pt modelId="{6431A6D7-9EC7-44F5-99F9-2100EF1D0201}" type="pres">
      <dgm:prSet presAssocID="{35687BE3-2F5C-44BF-B180-9BBCEE213AFA}" presName="hierChild4" presStyleCnt="0"/>
      <dgm:spPr/>
    </dgm:pt>
    <dgm:pt modelId="{71456162-A037-41FD-A633-A0C5B529BF9C}" type="pres">
      <dgm:prSet presAssocID="{35687BE3-2F5C-44BF-B180-9BBCEE213AFA}" presName="hierChild5" presStyleCnt="0"/>
      <dgm:spPr/>
    </dgm:pt>
    <dgm:pt modelId="{4B164F39-1196-4EE0-A06C-BDE5B88404B2}" type="pres">
      <dgm:prSet presAssocID="{8432B201-C341-48BA-AED0-84396709FFD1}" presName="hierChild5" presStyleCnt="0"/>
      <dgm:spPr/>
    </dgm:pt>
    <dgm:pt modelId="{01C59DE5-E025-48C1-BCC6-A3A4D7C2DAE1}" type="pres">
      <dgm:prSet presAssocID="{9B8DD611-61B0-48AE-91E6-FB89ACD0F6F8}" presName="Name35" presStyleLbl="parChTrans1D3" presStyleIdx="2" presStyleCnt="4" custSzX="594435"/>
      <dgm:spPr/>
      <dgm:t>
        <a:bodyPr/>
        <a:lstStyle/>
        <a:p>
          <a:endParaRPr lang="es-EC"/>
        </a:p>
      </dgm:t>
    </dgm:pt>
    <dgm:pt modelId="{C3DC13E8-1D6C-46ED-A110-4A4BF2DEE87B}" type="pres">
      <dgm:prSet presAssocID="{7D0EE00A-0501-4D17-9366-63C3DE459812}" presName="hierRoot2" presStyleCnt="0">
        <dgm:presLayoutVars>
          <dgm:hierBranch val="r"/>
        </dgm:presLayoutVars>
      </dgm:prSet>
      <dgm:spPr/>
    </dgm:pt>
    <dgm:pt modelId="{96FB255A-F267-4343-9958-EADB0AA565E8}" type="pres">
      <dgm:prSet presAssocID="{7D0EE00A-0501-4D17-9366-63C3DE459812}" presName="rootComposite" presStyleCnt="0"/>
      <dgm:spPr/>
    </dgm:pt>
    <dgm:pt modelId="{13967567-4DA6-4875-A16D-E24A1AFC5E57}" type="pres">
      <dgm:prSet presAssocID="{7D0EE00A-0501-4D17-9366-63C3DE459812}" presName="rootText" presStyleLbl="node3" presStyleIdx="2" presStyleCnt="4" custScaleX="138313" custLinFactNeighborX="301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3393D63-1ECA-4E22-AB12-0E3533FDD134}" type="pres">
      <dgm:prSet presAssocID="{7D0EE00A-0501-4D17-9366-63C3DE459812}" presName="rootConnector" presStyleLbl="node3" presStyleIdx="2" presStyleCnt="4"/>
      <dgm:spPr/>
      <dgm:t>
        <a:bodyPr/>
        <a:lstStyle/>
        <a:p>
          <a:endParaRPr lang="es-EC"/>
        </a:p>
      </dgm:t>
    </dgm:pt>
    <dgm:pt modelId="{68602298-46B3-4C29-AA6B-D2273EB9FA43}" type="pres">
      <dgm:prSet presAssocID="{7D0EE00A-0501-4D17-9366-63C3DE459812}" presName="hierChild4" presStyleCnt="0"/>
      <dgm:spPr/>
    </dgm:pt>
    <dgm:pt modelId="{42BDB0A4-86F8-4A8C-963E-25A9F6C165DB}" type="pres">
      <dgm:prSet presAssocID="{7D0EE00A-0501-4D17-9366-63C3DE459812}" presName="hierChild5" presStyleCnt="0"/>
      <dgm:spPr/>
    </dgm:pt>
    <dgm:pt modelId="{28E3755D-BB97-4C9B-94FB-A75DEF89B6C1}" type="pres">
      <dgm:prSet presAssocID="{6ADCB81C-1BFB-4FDE-85F0-9FD6BB44F021}" presName="Name35" presStyleLbl="parChTrans1D3" presStyleIdx="3" presStyleCnt="4" custSzX="1783307"/>
      <dgm:spPr/>
      <dgm:t>
        <a:bodyPr/>
        <a:lstStyle/>
        <a:p>
          <a:endParaRPr lang="es-EC"/>
        </a:p>
      </dgm:t>
    </dgm:pt>
    <dgm:pt modelId="{4576AE74-4A3E-4F9B-8718-8F377D87981D}" type="pres">
      <dgm:prSet presAssocID="{5AB588E0-C216-44D8-9ED8-46A1545FBAA1}" presName="hierRoot2" presStyleCnt="0">
        <dgm:presLayoutVars>
          <dgm:hierBranch val="r"/>
        </dgm:presLayoutVars>
      </dgm:prSet>
      <dgm:spPr/>
    </dgm:pt>
    <dgm:pt modelId="{00A38D19-6EDD-4C36-A9D0-F249D8222F2B}" type="pres">
      <dgm:prSet presAssocID="{5AB588E0-C216-44D8-9ED8-46A1545FBAA1}" presName="rootComposite" presStyleCnt="0"/>
      <dgm:spPr/>
    </dgm:pt>
    <dgm:pt modelId="{7297B8FF-1228-4F8F-BE02-8F96F43D9B52}" type="pres">
      <dgm:prSet presAssocID="{5AB588E0-C216-44D8-9ED8-46A1545FBAA1}" presName="rootText" presStyleLbl="node3" presStyleIdx="3" presStyleCnt="4" custScaleX="138313" custLinFactNeighborX="415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FC2761-EF8A-4FB8-999C-F6B6A728EA18}" type="pres">
      <dgm:prSet presAssocID="{5AB588E0-C216-44D8-9ED8-46A1545FBAA1}" presName="rootConnector" presStyleLbl="node3" presStyleIdx="3" presStyleCnt="4"/>
      <dgm:spPr/>
      <dgm:t>
        <a:bodyPr/>
        <a:lstStyle/>
        <a:p>
          <a:endParaRPr lang="es-EC"/>
        </a:p>
      </dgm:t>
    </dgm:pt>
    <dgm:pt modelId="{9FD2A2C6-66E3-4A09-A3AE-EA47012B0C54}" type="pres">
      <dgm:prSet presAssocID="{5AB588E0-C216-44D8-9ED8-46A1545FBAA1}" presName="hierChild4" presStyleCnt="0"/>
      <dgm:spPr/>
    </dgm:pt>
    <dgm:pt modelId="{E2F9241E-8799-4BAA-A300-540D31A1CF46}" type="pres">
      <dgm:prSet presAssocID="{5AB588E0-C216-44D8-9ED8-46A1545FBAA1}" presName="hierChild5" presStyleCnt="0"/>
      <dgm:spPr/>
    </dgm:pt>
    <dgm:pt modelId="{93B7AC77-9BA2-42FB-8F95-9F193C92E8ED}" type="pres">
      <dgm:prSet presAssocID="{73005B69-8331-4170-AA04-8920D1B6C787}" presName="hierChild5" presStyleCnt="0"/>
      <dgm:spPr/>
    </dgm:pt>
    <dgm:pt modelId="{94A4804A-A2BF-4412-8188-8DB3960FAD1A}" type="pres">
      <dgm:prSet presAssocID="{02ABEA22-A731-4F7D-BC02-60590214C6AE}" presName="hierChild3" presStyleCnt="0"/>
      <dgm:spPr/>
    </dgm:pt>
  </dgm:ptLst>
  <dgm:cxnLst>
    <dgm:cxn modelId="{74D26EFA-8F24-44D1-BF27-1AFA053BB9F2}" type="presOf" srcId="{B10CE428-B5B2-4626-B261-CBCF30E9F5C0}" destId="{29DC7F87-DC9E-4AC3-AFC7-AB3EFDDEC8D2}" srcOrd="0" destOrd="0" presId="urn:microsoft.com/office/officeart/2005/8/layout/orgChart1"/>
    <dgm:cxn modelId="{1C4530EF-302E-413C-8B72-9EAAB40D1BBB}" type="presOf" srcId="{2136264B-2D6B-4407-855F-AA8A90FB8413}" destId="{D31FDC74-2512-4E0D-991E-CC6A394330B8}" srcOrd="0" destOrd="0" presId="urn:microsoft.com/office/officeart/2005/8/layout/orgChart1"/>
    <dgm:cxn modelId="{10B2E8B3-EBB5-4C69-82A7-847151D4366A}" type="presOf" srcId="{6BE27EA5-8F60-480F-8FFA-28A3CA9BB3F9}" destId="{E4FB66C4-AF22-421C-B116-B36B4B13A5CC}" srcOrd="0" destOrd="0" presId="urn:microsoft.com/office/officeart/2005/8/layout/orgChart1"/>
    <dgm:cxn modelId="{31A3C702-D8D8-4E79-98D7-EC2D023DFD43}" type="presOf" srcId="{02ABEA22-A731-4F7D-BC02-60590214C6AE}" destId="{8E47BCCF-D76E-4770-BC34-ED64D5AE692E}" srcOrd="1" destOrd="0" presId="urn:microsoft.com/office/officeart/2005/8/layout/orgChart1"/>
    <dgm:cxn modelId="{6045283F-5B3F-4304-8E53-5F63D1B4D2DD}" type="presOf" srcId="{6ADCB81C-1BFB-4FDE-85F0-9FD6BB44F021}" destId="{28E3755D-BB97-4C9B-94FB-A75DEF89B6C1}" srcOrd="0" destOrd="0" presId="urn:microsoft.com/office/officeart/2005/8/layout/orgChart1"/>
    <dgm:cxn modelId="{0B3F89C8-82D6-46CB-9916-DDC08D20013F}" type="presOf" srcId="{DD34CF76-0128-42B8-BC87-AAD619F5416E}" destId="{1DE9831D-BDF3-4507-9598-09DE54073DE4}" srcOrd="0" destOrd="0" presId="urn:microsoft.com/office/officeart/2005/8/layout/orgChart1"/>
    <dgm:cxn modelId="{7EC95535-B083-492D-B9A9-794241AC2829}" type="presOf" srcId="{30BE1409-4CE7-43D6-97AD-6FC52C103883}" destId="{446E22B3-1609-4C28-A4C6-40A422D7531A}" srcOrd="0" destOrd="0" presId="urn:microsoft.com/office/officeart/2005/8/layout/orgChart1"/>
    <dgm:cxn modelId="{C59068D1-A3EA-483C-87EF-2CFCBD41E376}" type="presOf" srcId="{3A4E588E-A796-4FF9-9D52-5B3A1E5D3F1B}" destId="{57CF2E14-559B-4C12-A1C6-A387C1CF6B9B}" srcOrd="1" destOrd="0" presId="urn:microsoft.com/office/officeart/2005/8/layout/orgChart1"/>
    <dgm:cxn modelId="{6E646190-7F7E-4CB8-8F2B-19573FBCCFFA}" type="presOf" srcId="{39911CD8-C012-444E-B6FA-2E5D81F1EA9E}" destId="{15C35DCD-6281-4DD6-8BFB-5C4A799849A8}" srcOrd="0" destOrd="0" presId="urn:microsoft.com/office/officeart/2005/8/layout/orgChart1"/>
    <dgm:cxn modelId="{C00069DE-C8D8-4447-8614-F4F2711E0D7A}" type="presOf" srcId="{8432B201-C341-48BA-AED0-84396709FFD1}" destId="{F994ED3F-6106-4C85-8916-681547BC11EA}" srcOrd="0" destOrd="0" presId="urn:microsoft.com/office/officeart/2005/8/layout/orgChart1"/>
    <dgm:cxn modelId="{31304D8B-22DE-4671-A736-050E601D7436}" srcId="{06EDDC2C-0749-4A93-AEFC-15A87FD2A011}" destId="{02ABEA22-A731-4F7D-BC02-60590214C6AE}" srcOrd="0" destOrd="0" parTransId="{9318FB14-7BC6-442F-A658-B91EF3558C68}" sibTransId="{08C9F06D-08A2-4DC2-85E2-37269A2BDFCF}"/>
    <dgm:cxn modelId="{722C6843-B853-4694-BC66-2D67D2F1A053}" srcId="{73005B69-8331-4170-AA04-8920D1B6C787}" destId="{7D0EE00A-0501-4D17-9366-63C3DE459812}" srcOrd="2" destOrd="0" parTransId="{9B8DD611-61B0-48AE-91E6-FB89ACD0F6F8}" sibTransId="{6519E218-8EFA-4A73-88AE-3471272808B7}"/>
    <dgm:cxn modelId="{E4D717DD-6B6E-4054-8020-E8BD2880597F}" srcId="{73005B69-8331-4170-AA04-8920D1B6C787}" destId="{8432B201-C341-48BA-AED0-84396709FFD1}" srcOrd="1" destOrd="0" parTransId="{30BE1409-4CE7-43D6-97AD-6FC52C103883}" sibTransId="{1D984F52-295B-4CD1-BD22-4C944C2D7915}"/>
    <dgm:cxn modelId="{28A48B8D-B682-40D4-BA60-9B2C1F38EB74}" srcId="{8432B201-C341-48BA-AED0-84396709FFD1}" destId="{348316DD-32CF-49FD-B08F-1FB65D66C4B8}" srcOrd="5" destOrd="0" parTransId="{49DE44B2-5310-49ED-806B-394E29287801}" sibTransId="{502F8C3D-08E0-4F82-8110-E765510E1D1F}"/>
    <dgm:cxn modelId="{E1C63560-F094-4B50-B7BA-A76AC799AD63}" srcId="{D60306E2-A5C2-4A5C-92D4-3338DF31F18F}" destId="{BB879365-CADD-4BAE-BFC4-C9AA88FFF9DE}" srcOrd="2" destOrd="0" parTransId="{14BA0ECE-CD2B-4452-BF51-F9C4C6D5D558}" sibTransId="{819BC637-1B15-4B26-BDCE-10BCF1DABBEC}"/>
    <dgm:cxn modelId="{4C5E925A-1330-49AD-AC6F-C3B2280CECC3}" type="presOf" srcId="{73005B69-8331-4170-AA04-8920D1B6C787}" destId="{1FB63CE5-0642-499C-9E58-91D22FB8D2DE}" srcOrd="1" destOrd="0" presId="urn:microsoft.com/office/officeart/2005/8/layout/orgChart1"/>
    <dgm:cxn modelId="{C9D60981-BD3A-4897-BED9-D2BBE58DD94C}" type="presOf" srcId="{1C02D4FC-ED10-4FD5-96FA-BEB16B3C03DE}" destId="{42305502-D6CB-49E5-B8AB-93BF5CED09EA}" srcOrd="0" destOrd="0" presId="urn:microsoft.com/office/officeart/2005/8/layout/orgChart1"/>
    <dgm:cxn modelId="{9F14A2FD-DDDD-4D55-804E-7719C3876D63}" type="presOf" srcId="{35687BE3-2F5C-44BF-B180-9BBCEE213AFA}" destId="{1DC544C7-803D-4CFA-98F6-0BE386B435CE}" srcOrd="1" destOrd="0" presId="urn:microsoft.com/office/officeart/2005/8/layout/orgChart1"/>
    <dgm:cxn modelId="{F01C9D1B-319C-42E5-9ED4-6662A95250EE}" srcId="{D60306E2-A5C2-4A5C-92D4-3338DF31F18F}" destId="{B6FAD0EF-E47C-49FD-9836-F8E52449A2A4}" srcOrd="1" destOrd="0" parTransId="{CB41063F-F879-4BAF-8499-1D182421F071}" sibTransId="{520B9FFD-0B2F-4E62-9210-174A23F17CF4}"/>
    <dgm:cxn modelId="{E1E7CBB2-71AE-49CC-9E85-BC5D90AA3176}" type="presOf" srcId="{CB41063F-F879-4BAF-8499-1D182421F071}" destId="{DB3873FC-8165-452F-9116-F756210C1C08}" srcOrd="0" destOrd="0" presId="urn:microsoft.com/office/officeart/2005/8/layout/orgChart1"/>
    <dgm:cxn modelId="{05345330-E7C7-4333-A1E7-D3619495B15F}" type="presOf" srcId="{5AB588E0-C216-44D8-9ED8-46A1545FBAA1}" destId="{79FC2761-EF8A-4FB8-999C-F6B6A728EA18}" srcOrd="1" destOrd="0" presId="urn:microsoft.com/office/officeart/2005/8/layout/orgChart1"/>
    <dgm:cxn modelId="{3689AC77-4CAA-4B00-A2A4-506EDEB3C874}" type="presOf" srcId="{06EDDC2C-0749-4A93-AEFC-15A87FD2A011}" destId="{26C39577-DDA8-4679-A2A1-D286683CBEE7}" srcOrd="0" destOrd="0" presId="urn:microsoft.com/office/officeart/2005/8/layout/orgChart1"/>
    <dgm:cxn modelId="{202E0CEB-31D2-40A3-8200-C90C47FBB977}" type="presOf" srcId="{8182E068-A674-4D69-8A00-E8DF49321377}" destId="{12A9E618-47B7-461E-831D-3FC0FA38F7CE}" srcOrd="1" destOrd="0" presId="urn:microsoft.com/office/officeart/2005/8/layout/orgChart1"/>
    <dgm:cxn modelId="{A57C3E33-40D5-4364-9517-3E2B96FD5981}" type="presOf" srcId="{49DE44B2-5310-49ED-806B-394E29287801}" destId="{AA2DAE7C-173D-4A93-BF62-C1B3DE01FD06}" srcOrd="0" destOrd="0" presId="urn:microsoft.com/office/officeart/2005/8/layout/orgChart1"/>
    <dgm:cxn modelId="{D1D7D6A6-DCEE-4E31-BC29-A77094287E2C}" type="presOf" srcId="{BB879365-CADD-4BAE-BFC4-C9AA88FFF9DE}" destId="{EC68807D-0B52-44EF-8011-87CC9E6BD39B}" srcOrd="0" destOrd="0" presId="urn:microsoft.com/office/officeart/2005/8/layout/orgChart1"/>
    <dgm:cxn modelId="{54E9B463-07DD-4386-B353-991939EC4288}" type="presOf" srcId="{02ABEA22-A731-4F7D-BC02-60590214C6AE}" destId="{B915BF5D-563B-4745-A15D-DB7EBB819770}" srcOrd="0" destOrd="0" presId="urn:microsoft.com/office/officeart/2005/8/layout/orgChart1"/>
    <dgm:cxn modelId="{D94F3EE3-94B6-4900-8E39-59102B24CD23}" type="presOf" srcId="{B5439FC3-8350-428B-9E0B-1FA9096CB1D8}" destId="{38E18D7F-8C6F-4ED6-8830-8AAA5D4E2640}" srcOrd="0" destOrd="0" presId="urn:microsoft.com/office/officeart/2005/8/layout/orgChart1"/>
    <dgm:cxn modelId="{8AF6CA16-CFAF-4EBD-93C7-52A7142AACF5}" type="presOf" srcId="{294909FA-DB49-41A6-823E-6222B02FC2B3}" destId="{37CE45DB-4B0C-4821-8454-210C7BA3F4AD}" srcOrd="0" destOrd="0" presId="urn:microsoft.com/office/officeart/2005/8/layout/orgChart1"/>
    <dgm:cxn modelId="{1F6A7597-7D4A-4E30-92C5-BD57FCDE1951}" type="presOf" srcId="{348316DD-32CF-49FD-B08F-1FB65D66C4B8}" destId="{E5264AD7-1EC4-4AF5-BE93-326B4A3BF9DF}" srcOrd="1" destOrd="0" presId="urn:microsoft.com/office/officeart/2005/8/layout/orgChart1"/>
    <dgm:cxn modelId="{F915BA8C-826F-4904-ACA4-BF88A6D17529}" srcId="{8432B201-C341-48BA-AED0-84396709FFD1}" destId="{B5439FC3-8350-428B-9E0B-1FA9096CB1D8}" srcOrd="4" destOrd="0" parTransId="{079E4376-2F03-469F-A9DD-560FF3CD3247}" sibTransId="{B7530D48-F97A-4D77-9C0E-A95E340E0630}"/>
    <dgm:cxn modelId="{37D0E5D8-B6C9-43D7-B47A-9825A2DE3C02}" type="presOf" srcId="{24ED1758-5701-4DBD-9B4E-AC44AC0F3B04}" destId="{469F437B-E57F-4320-86F5-8B65B122F97A}" srcOrd="0" destOrd="0" presId="urn:microsoft.com/office/officeart/2005/8/layout/orgChart1"/>
    <dgm:cxn modelId="{801D553E-21C9-44C3-BACB-73E2F2185BDF}" type="presOf" srcId="{CCF0A253-BA61-4F71-BB33-D71BEE6AC526}" destId="{EAF086F9-2AE4-4C36-8309-C2539579B202}" srcOrd="0" destOrd="0" presId="urn:microsoft.com/office/officeart/2005/8/layout/orgChart1"/>
    <dgm:cxn modelId="{8F8B9A9C-6444-4940-8889-307C1D0EB256}" type="presOf" srcId="{14BA0ECE-CD2B-4452-BF51-F9C4C6D5D558}" destId="{6653AF58-B16B-42A3-AACF-5CFFA12AE393}" srcOrd="0" destOrd="0" presId="urn:microsoft.com/office/officeart/2005/8/layout/orgChart1"/>
    <dgm:cxn modelId="{D2F43832-7133-4685-A483-8D2E5C629599}" type="presOf" srcId="{B10CE428-B5B2-4626-B261-CBCF30E9F5C0}" destId="{0529301A-18BF-4CC6-A79E-0991B1B55A55}" srcOrd="1" destOrd="0" presId="urn:microsoft.com/office/officeart/2005/8/layout/orgChart1"/>
    <dgm:cxn modelId="{941314B1-7E39-4D1E-9F1F-CB4D1767C5FC}" srcId="{8432B201-C341-48BA-AED0-84396709FFD1}" destId="{8182E068-A674-4D69-8A00-E8DF49321377}" srcOrd="3" destOrd="0" parTransId="{24ED1758-5701-4DBD-9B4E-AC44AC0F3B04}" sibTransId="{2542A54D-D0C5-48BB-A519-FCCEB8C538B2}"/>
    <dgm:cxn modelId="{B38A403A-FA8A-4411-AC83-A62F2A7FE92B}" srcId="{73005B69-8331-4170-AA04-8920D1B6C787}" destId="{5AB588E0-C216-44D8-9ED8-46A1545FBAA1}" srcOrd="3" destOrd="0" parTransId="{6ADCB81C-1BFB-4FDE-85F0-9FD6BB44F021}" sibTransId="{D355BE72-15A6-4E38-9A07-C185786FCA0B}"/>
    <dgm:cxn modelId="{B417BAEB-EB20-4AEE-9D24-AE027478BF3E}" type="presOf" srcId="{35687BE3-2F5C-44BF-B180-9BBCEE213AFA}" destId="{5C57FEC2-D869-4766-A9A2-F7E0BA77540D}" srcOrd="0" destOrd="0" presId="urn:microsoft.com/office/officeart/2005/8/layout/orgChart1"/>
    <dgm:cxn modelId="{BD2EF294-4EC8-4DD5-80AF-D572DB0127AA}" type="presOf" srcId="{8182E068-A674-4D69-8A00-E8DF49321377}" destId="{FAD09958-BB21-4090-86FB-6C63E36A652B}" srcOrd="0" destOrd="0" presId="urn:microsoft.com/office/officeart/2005/8/layout/orgChart1"/>
    <dgm:cxn modelId="{28114F08-4BBB-46FD-9F0C-EC2AB0D9CDC6}" srcId="{BB879365-CADD-4BAE-BFC4-C9AA88FFF9DE}" destId="{294909FA-DB49-41A6-823E-6222B02FC2B3}" srcOrd="0" destOrd="0" parTransId="{DD34CF76-0128-42B8-BC87-AAD619F5416E}" sibTransId="{DAFB8F98-A9A6-4D2F-8EC7-B10BD014EA10}"/>
    <dgm:cxn modelId="{74F12581-968C-426F-BC86-104EC7C48C95}" srcId="{8432B201-C341-48BA-AED0-84396709FFD1}" destId="{CCF0A253-BA61-4F71-BB33-D71BEE6AC526}" srcOrd="0" destOrd="0" parTransId="{DFCADA5D-89D5-4FFC-817D-E58D4310B043}" sibTransId="{DE1CF524-F019-48DC-99F8-1A8388A8A191}"/>
    <dgm:cxn modelId="{D758B2B5-2AEC-4574-9A1C-42705CAAC469}" type="presOf" srcId="{D60306E2-A5C2-4A5C-92D4-3338DF31F18F}" destId="{29530D99-E2FF-4803-9A57-EA50419D933C}" srcOrd="1" destOrd="0" presId="urn:microsoft.com/office/officeart/2005/8/layout/orgChart1"/>
    <dgm:cxn modelId="{DFD54B5B-20E1-4550-9A4E-F0CF7B164292}" type="presOf" srcId="{348316DD-32CF-49FD-B08F-1FB65D66C4B8}" destId="{E482611C-CD74-46DB-8878-D0F4B53860ED}" srcOrd="0" destOrd="0" presId="urn:microsoft.com/office/officeart/2005/8/layout/orgChart1"/>
    <dgm:cxn modelId="{A073B4DE-BBF2-4779-AF74-1710188E3386}" srcId="{8432B201-C341-48BA-AED0-84396709FFD1}" destId="{35687BE3-2F5C-44BF-B180-9BBCEE213AFA}" srcOrd="6" destOrd="0" parTransId="{6BE27EA5-8F60-480F-8FFA-28A3CA9BB3F9}" sibTransId="{E306F96B-2656-4CA1-832A-82C3334F2222}"/>
    <dgm:cxn modelId="{5D6344CC-1205-415D-B405-A7A51DC7BDED}" type="presOf" srcId="{294909FA-DB49-41A6-823E-6222B02FC2B3}" destId="{5D221862-3E51-4366-80BC-20BE3D5FD628}" srcOrd="1" destOrd="0" presId="urn:microsoft.com/office/officeart/2005/8/layout/orgChart1"/>
    <dgm:cxn modelId="{0F2F3BB0-E901-48C1-B838-0B8498A467CF}" type="presOf" srcId="{B6FAD0EF-E47C-49FD-9836-F8E52449A2A4}" destId="{867D24E1-6818-46F6-B3E9-9D153CAB3E7B}" srcOrd="0" destOrd="0" presId="urn:microsoft.com/office/officeart/2005/8/layout/orgChart1"/>
    <dgm:cxn modelId="{289440CC-4030-4EED-9AA3-D2E67E0B9F8D}" type="presOf" srcId="{3C8A978E-308A-48B1-8FBD-3C1882A83725}" destId="{D6EDE788-3ED5-400F-AFFF-B2808BBBD11B}" srcOrd="0" destOrd="0" presId="urn:microsoft.com/office/officeart/2005/8/layout/orgChart1"/>
    <dgm:cxn modelId="{DACAF6F8-C898-4B96-BA8A-CFFDDD60D377}" srcId="{8432B201-C341-48BA-AED0-84396709FFD1}" destId="{C748E035-DE8C-46F0-B57D-D75AE57AD121}" srcOrd="2" destOrd="0" parTransId="{3C8A978E-308A-48B1-8FBD-3C1882A83725}" sibTransId="{F9EF9CEA-AD6E-43F5-8219-9BDAEA9206D0}"/>
    <dgm:cxn modelId="{ACAC5B95-9F2B-4DC8-9151-EC4722742788}" srcId="{73005B69-8331-4170-AA04-8920D1B6C787}" destId="{D60306E2-A5C2-4A5C-92D4-3338DF31F18F}" srcOrd="0" destOrd="0" parTransId="{39911CD8-C012-444E-B6FA-2E5D81F1EA9E}" sibTransId="{7EC32FAB-619C-4B56-9869-54EB5E306FEC}"/>
    <dgm:cxn modelId="{DB37A03D-480D-41DC-973F-52DFC9198B9D}" type="presOf" srcId="{DFCADA5D-89D5-4FFC-817D-E58D4310B043}" destId="{72086746-DF0B-4DBD-A5E1-799AE6B9E1DE}" srcOrd="0" destOrd="0" presId="urn:microsoft.com/office/officeart/2005/8/layout/orgChart1"/>
    <dgm:cxn modelId="{A3B0F804-4A57-432F-91F0-BD5DA2F0E6AA}" type="presOf" srcId="{8432B201-C341-48BA-AED0-84396709FFD1}" destId="{013C81E3-E95C-4286-8535-13D9DFC77C01}" srcOrd="1" destOrd="0" presId="urn:microsoft.com/office/officeart/2005/8/layout/orgChart1"/>
    <dgm:cxn modelId="{5F294D9B-42AD-4B4A-B34F-763E13EB9FB8}" type="presOf" srcId="{CCF0A253-BA61-4F71-BB33-D71BEE6AC526}" destId="{82446A2F-B4D5-4966-AC3E-5FE87AB39163}" srcOrd="1" destOrd="0" presId="urn:microsoft.com/office/officeart/2005/8/layout/orgChart1"/>
    <dgm:cxn modelId="{B5FE7421-5995-4355-95B1-442BAEC75785}" type="presOf" srcId="{479E1EE9-7BD8-4A37-AC1E-05F206B8CF1B}" destId="{50E441F5-5326-4DF9-8ADE-08A294AB216D}" srcOrd="0" destOrd="0" presId="urn:microsoft.com/office/officeart/2005/8/layout/orgChart1"/>
    <dgm:cxn modelId="{B5C37314-B4A3-4808-A9C3-95C0D94A4CDF}" type="presOf" srcId="{1C02D4FC-ED10-4FD5-96FA-BEB16B3C03DE}" destId="{847EF3F5-2E58-4D62-A2CF-7D5EE65035FF}" srcOrd="1" destOrd="0" presId="urn:microsoft.com/office/officeart/2005/8/layout/orgChart1"/>
    <dgm:cxn modelId="{E30CFF57-A300-4DF9-8E68-050F37FF6076}" srcId="{02ABEA22-A731-4F7D-BC02-60590214C6AE}" destId="{73005B69-8331-4170-AA04-8920D1B6C787}" srcOrd="0" destOrd="0" parTransId="{4A88F23A-D810-4C11-982E-AC4871AD2E56}" sibTransId="{BFE02860-0F5B-42E4-9F15-A50F811AC762}"/>
    <dgm:cxn modelId="{58AFDF8A-A957-4D79-8836-6F8DC903388B}" type="presOf" srcId="{B6FAD0EF-E47C-49FD-9836-F8E52449A2A4}" destId="{2AC7F7C0-BFA0-4B49-89C6-F74A587F82DD}" srcOrd="1" destOrd="0" presId="urn:microsoft.com/office/officeart/2005/8/layout/orgChart1"/>
    <dgm:cxn modelId="{FB699D13-F7CC-4F47-873B-A17FEFFFE2C3}" srcId="{BB879365-CADD-4BAE-BFC4-C9AA88FFF9DE}" destId="{3A4E588E-A796-4FF9-9D52-5B3A1E5D3F1B}" srcOrd="1" destOrd="0" parTransId="{479E1EE9-7BD8-4A37-AC1E-05F206B8CF1B}" sibTransId="{30A5DD9E-D027-4972-8BFD-CB7953AEB615}"/>
    <dgm:cxn modelId="{5E908377-641E-4CCE-A80D-5575DB134569}" srcId="{8432B201-C341-48BA-AED0-84396709FFD1}" destId="{1C02D4FC-ED10-4FD5-96FA-BEB16B3C03DE}" srcOrd="1" destOrd="0" parTransId="{2136264B-2D6B-4407-855F-AA8A90FB8413}" sibTransId="{E46BA683-1AD4-4199-BCC5-818D8995FD83}"/>
    <dgm:cxn modelId="{ABFF680D-62B2-4E1E-8809-92FE7FE7CB19}" type="presOf" srcId="{B5439FC3-8350-428B-9E0B-1FA9096CB1D8}" destId="{6FAC606E-A2D0-47CC-A63C-075F7EC068B5}" srcOrd="1" destOrd="0" presId="urn:microsoft.com/office/officeart/2005/8/layout/orgChart1"/>
    <dgm:cxn modelId="{158A0085-FB2E-4C16-88FA-5B4FA0F70C0E}" type="presOf" srcId="{C748E035-DE8C-46F0-B57D-D75AE57AD121}" destId="{FB8AF9CD-994C-483D-8570-30686BDD1C8F}" srcOrd="1" destOrd="0" presId="urn:microsoft.com/office/officeart/2005/8/layout/orgChart1"/>
    <dgm:cxn modelId="{610B1094-F0BD-4350-B5B6-E3ECB5C01168}" type="presOf" srcId="{4A88F23A-D810-4C11-982E-AC4871AD2E56}" destId="{5EAB8FA7-9735-47CE-9D70-31E53F9959D3}" srcOrd="0" destOrd="0" presId="urn:microsoft.com/office/officeart/2005/8/layout/orgChart1"/>
    <dgm:cxn modelId="{D147F5EB-B5C9-4086-9469-0498225B8EC5}" type="presOf" srcId="{C748E035-DE8C-46F0-B57D-D75AE57AD121}" destId="{624F14D4-18EC-4DFC-AA1B-E4836E105154}" srcOrd="0" destOrd="0" presId="urn:microsoft.com/office/officeart/2005/8/layout/orgChart1"/>
    <dgm:cxn modelId="{68500034-1C04-4359-9EF0-80E57C0C3495}" type="presOf" srcId="{BB879365-CADD-4BAE-BFC4-C9AA88FFF9DE}" destId="{4225C10C-A437-4B00-84F0-C34F247AF2E3}" srcOrd="1" destOrd="0" presId="urn:microsoft.com/office/officeart/2005/8/layout/orgChart1"/>
    <dgm:cxn modelId="{A25E8137-6BFF-42DD-BEAB-9271F0D4D8F2}" type="presOf" srcId="{5AB588E0-C216-44D8-9ED8-46A1545FBAA1}" destId="{7297B8FF-1228-4F8F-BE02-8F96F43D9B52}" srcOrd="0" destOrd="0" presId="urn:microsoft.com/office/officeart/2005/8/layout/orgChart1"/>
    <dgm:cxn modelId="{F65143E0-FF64-4C1B-B82C-402316F71F10}" type="presOf" srcId="{7D0EE00A-0501-4D17-9366-63C3DE459812}" destId="{13967567-4DA6-4875-A16D-E24A1AFC5E57}" srcOrd="0" destOrd="0" presId="urn:microsoft.com/office/officeart/2005/8/layout/orgChart1"/>
    <dgm:cxn modelId="{506FF1E2-2F71-4BA1-A62C-257CF3D5AB0A}" type="presOf" srcId="{73005B69-8331-4170-AA04-8920D1B6C787}" destId="{6DDD15E0-9DD2-4EE0-BAC0-C2D8DED805CC}" srcOrd="0" destOrd="0" presId="urn:microsoft.com/office/officeart/2005/8/layout/orgChart1"/>
    <dgm:cxn modelId="{14F0D5AC-E455-4938-8806-3E240D4220C9}" type="presOf" srcId="{3A4E588E-A796-4FF9-9D52-5B3A1E5D3F1B}" destId="{3C55CB54-027C-434D-8A9F-9BFE4FF0849C}" srcOrd="0" destOrd="0" presId="urn:microsoft.com/office/officeart/2005/8/layout/orgChart1"/>
    <dgm:cxn modelId="{7C89CCA4-8674-4ED6-AE4E-74B42176A535}" type="presOf" srcId="{9B8DD611-61B0-48AE-91E6-FB89ACD0F6F8}" destId="{01C59DE5-E025-48C1-BCC6-A3A4D7C2DAE1}" srcOrd="0" destOrd="0" presId="urn:microsoft.com/office/officeart/2005/8/layout/orgChart1"/>
    <dgm:cxn modelId="{BF5FFDC6-B85C-4FDF-80E8-95119B8E64A0}" type="presOf" srcId="{1823CA60-6263-493A-811B-FB2FA1371486}" destId="{076D7204-4A2A-47AC-9DAE-8A8269F13609}" srcOrd="0" destOrd="0" presId="urn:microsoft.com/office/officeart/2005/8/layout/orgChart1"/>
    <dgm:cxn modelId="{813C99FB-BD6A-4793-A531-6F608CA0B506}" type="presOf" srcId="{079E4376-2F03-469F-A9DD-560FF3CD3247}" destId="{47BE8924-08FB-4689-902F-9C09579E9E0A}" srcOrd="0" destOrd="0" presId="urn:microsoft.com/office/officeart/2005/8/layout/orgChart1"/>
    <dgm:cxn modelId="{ED131C7F-9114-4D3A-87F1-F7068A74AD51}" type="presOf" srcId="{D60306E2-A5C2-4A5C-92D4-3338DF31F18F}" destId="{DC48C168-4837-4C97-87C3-8FA446464718}" srcOrd="0" destOrd="0" presId="urn:microsoft.com/office/officeart/2005/8/layout/orgChart1"/>
    <dgm:cxn modelId="{E809F9FD-079C-4446-ACF1-F337B0426711}" type="presOf" srcId="{7D0EE00A-0501-4D17-9366-63C3DE459812}" destId="{A3393D63-1ECA-4E22-AB12-0E3533FDD134}" srcOrd="1" destOrd="0" presId="urn:microsoft.com/office/officeart/2005/8/layout/orgChart1"/>
    <dgm:cxn modelId="{206A0905-6316-4734-BA8E-6F6E76584FA0}" srcId="{D60306E2-A5C2-4A5C-92D4-3338DF31F18F}" destId="{B10CE428-B5B2-4626-B261-CBCF30E9F5C0}" srcOrd="0" destOrd="0" parTransId="{1823CA60-6263-493A-811B-FB2FA1371486}" sibTransId="{EDAC8673-5C09-413C-B5BC-43829C7CBFFF}"/>
    <dgm:cxn modelId="{62D1A3A8-503C-4825-8927-2D221E350AE5}" type="presParOf" srcId="{26C39577-DDA8-4679-A2A1-D286683CBEE7}" destId="{414C91D4-3235-48EF-84ED-DF5CC21687EC}" srcOrd="0" destOrd="0" presId="urn:microsoft.com/office/officeart/2005/8/layout/orgChart1"/>
    <dgm:cxn modelId="{D31151FA-959B-4439-9E57-B8B6D6B2EDF3}" type="presParOf" srcId="{414C91D4-3235-48EF-84ED-DF5CC21687EC}" destId="{3B70893B-CEDC-43FE-9765-F47802F05A15}" srcOrd="0" destOrd="0" presId="urn:microsoft.com/office/officeart/2005/8/layout/orgChart1"/>
    <dgm:cxn modelId="{3BEA2E22-924F-42F1-ACB1-60CCB338C10A}" type="presParOf" srcId="{3B70893B-CEDC-43FE-9765-F47802F05A15}" destId="{B915BF5D-563B-4745-A15D-DB7EBB819770}" srcOrd="0" destOrd="0" presId="urn:microsoft.com/office/officeart/2005/8/layout/orgChart1"/>
    <dgm:cxn modelId="{E06BB59E-5756-4830-99CF-225C51FEC521}" type="presParOf" srcId="{3B70893B-CEDC-43FE-9765-F47802F05A15}" destId="{8E47BCCF-D76E-4770-BC34-ED64D5AE692E}" srcOrd="1" destOrd="0" presId="urn:microsoft.com/office/officeart/2005/8/layout/orgChart1"/>
    <dgm:cxn modelId="{48F63751-7C2C-43D8-850D-419E30254317}" type="presParOf" srcId="{414C91D4-3235-48EF-84ED-DF5CC21687EC}" destId="{90945987-35E6-4684-BAF7-8BF6551DAB4A}" srcOrd="1" destOrd="0" presId="urn:microsoft.com/office/officeart/2005/8/layout/orgChart1"/>
    <dgm:cxn modelId="{45E387FD-320B-47DE-B035-62450658408C}" type="presParOf" srcId="{90945987-35E6-4684-BAF7-8BF6551DAB4A}" destId="{5EAB8FA7-9735-47CE-9D70-31E53F9959D3}" srcOrd="0" destOrd="0" presId="urn:microsoft.com/office/officeart/2005/8/layout/orgChart1"/>
    <dgm:cxn modelId="{7DE3A358-5CD8-40C2-B70A-9D8141275EC5}" type="presParOf" srcId="{90945987-35E6-4684-BAF7-8BF6551DAB4A}" destId="{FFC60C7F-B11C-4724-9898-4D1B054F4AE1}" srcOrd="1" destOrd="0" presId="urn:microsoft.com/office/officeart/2005/8/layout/orgChart1"/>
    <dgm:cxn modelId="{9D0D1E9B-3083-4345-A5A9-B19AFAEF9302}" type="presParOf" srcId="{FFC60C7F-B11C-4724-9898-4D1B054F4AE1}" destId="{7A453197-1F72-4EBC-AC35-6C39354A741C}" srcOrd="0" destOrd="0" presId="urn:microsoft.com/office/officeart/2005/8/layout/orgChart1"/>
    <dgm:cxn modelId="{A2280C17-E420-412B-A43A-53DC648115C3}" type="presParOf" srcId="{7A453197-1F72-4EBC-AC35-6C39354A741C}" destId="{6DDD15E0-9DD2-4EE0-BAC0-C2D8DED805CC}" srcOrd="0" destOrd="0" presId="urn:microsoft.com/office/officeart/2005/8/layout/orgChart1"/>
    <dgm:cxn modelId="{2F410568-2A6C-42EE-A9F5-9D831D2D658B}" type="presParOf" srcId="{7A453197-1F72-4EBC-AC35-6C39354A741C}" destId="{1FB63CE5-0642-499C-9E58-91D22FB8D2DE}" srcOrd="1" destOrd="0" presId="urn:microsoft.com/office/officeart/2005/8/layout/orgChart1"/>
    <dgm:cxn modelId="{35589E23-E5F8-4004-9EDE-62E2B4FE3BE8}" type="presParOf" srcId="{FFC60C7F-B11C-4724-9898-4D1B054F4AE1}" destId="{89083D0D-2BA4-412A-AA19-93BEC8E0FFAA}" srcOrd="1" destOrd="0" presId="urn:microsoft.com/office/officeart/2005/8/layout/orgChart1"/>
    <dgm:cxn modelId="{3311442E-430B-4B12-87B5-074B046913E5}" type="presParOf" srcId="{89083D0D-2BA4-412A-AA19-93BEC8E0FFAA}" destId="{15C35DCD-6281-4DD6-8BFB-5C4A799849A8}" srcOrd="0" destOrd="0" presId="urn:microsoft.com/office/officeart/2005/8/layout/orgChart1"/>
    <dgm:cxn modelId="{53735EDE-ACBF-46B2-98C5-ADD4EFA9E3AB}" type="presParOf" srcId="{89083D0D-2BA4-412A-AA19-93BEC8E0FFAA}" destId="{1B2A6AF2-0958-488E-83FD-5691547ABDF9}" srcOrd="1" destOrd="0" presId="urn:microsoft.com/office/officeart/2005/8/layout/orgChart1"/>
    <dgm:cxn modelId="{F6E7FDB0-591D-4A8C-99AC-24D1724B3BD7}" type="presParOf" srcId="{1B2A6AF2-0958-488E-83FD-5691547ABDF9}" destId="{267AEAEB-26D1-408A-9865-205C977977F9}" srcOrd="0" destOrd="0" presId="urn:microsoft.com/office/officeart/2005/8/layout/orgChart1"/>
    <dgm:cxn modelId="{D5C60301-23D1-4BF6-941A-E686AA67BC01}" type="presParOf" srcId="{267AEAEB-26D1-408A-9865-205C977977F9}" destId="{DC48C168-4837-4C97-87C3-8FA446464718}" srcOrd="0" destOrd="0" presId="urn:microsoft.com/office/officeart/2005/8/layout/orgChart1"/>
    <dgm:cxn modelId="{A6A92D13-9F67-485C-B9D7-B33ED94ACCE7}" type="presParOf" srcId="{267AEAEB-26D1-408A-9865-205C977977F9}" destId="{29530D99-E2FF-4803-9A57-EA50419D933C}" srcOrd="1" destOrd="0" presId="urn:microsoft.com/office/officeart/2005/8/layout/orgChart1"/>
    <dgm:cxn modelId="{D17B02EC-B629-4760-B3F7-CB0790A8EF6C}" type="presParOf" srcId="{1B2A6AF2-0958-488E-83FD-5691547ABDF9}" destId="{9CA00D05-2BA6-49AF-9389-96298E7F6A08}" srcOrd="1" destOrd="0" presId="urn:microsoft.com/office/officeart/2005/8/layout/orgChart1"/>
    <dgm:cxn modelId="{64C3387A-526A-4C41-9B5C-25E9EEC48117}" type="presParOf" srcId="{9CA00D05-2BA6-49AF-9389-96298E7F6A08}" destId="{076D7204-4A2A-47AC-9DAE-8A8269F13609}" srcOrd="0" destOrd="0" presId="urn:microsoft.com/office/officeart/2005/8/layout/orgChart1"/>
    <dgm:cxn modelId="{317CD154-FC41-42E7-AEF5-C567B36442D4}" type="presParOf" srcId="{9CA00D05-2BA6-49AF-9389-96298E7F6A08}" destId="{17075794-6DB6-4F9E-849E-9698FFD2F419}" srcOrd="1" destOrd="0" presId="urn:microsoft.com/office/officeart/2005/8/layout/orgChart1"/>
    <dgm:cxn modelId="{371F8B97-EB0F-43C1-9BA8-79B9C9A7817C}" type="presParOf" srcId="{17075794-6DB6-4F9E-849E-9698FFD2F419}" destId="{79D2AEA2-2B9B-4481-9899-909E4ADCF244}" srcOrd="0" destOrd="0" presId="urn:microsoft.com/office/officeart/2005/8/layout/orgChart1"/>
    <dgm:cxn modelId="{DE478717-57E5-4849-8370-E3E3C0F578C7}" type="presParOf" srcId="{79D2AEA2-2B9B-4481-9899-909E4ADCF244}" destId="{29DC7F87-DC9E-4AC3-AFC7-AB3EFDDEC8D2}" srcOrd="0" destOrd="0" presId="urn:microsoft.com/office/officeart/2005/8/layout/orgChart1"/>
    <dgm:cxn modelId="{7138811F-BC16-4686-9D1A-81F0F0D9CA7A}" type="presParOf" srcId="{79D2AEA2-2B9B-4481-9899-909E4ADCF244}" destId="{0529301A-18BF-4CC6-A79E-0991B1B55A55}" srcOrd="1" destOrd="0" presId="urn:microsoft.com/office/officeart/2005/8/layout/orgChart1"/>
    <dgm:cxn modelId="{0202C462-E7A9-4C69-A827-ECC9066B12B0}" type="presParOf" srcId="{17075794-6DB6-4F9E-849E-9698FFD2F419}" destId="{A46ED3DE-72F3-41EC-B7A3-39D5F6A4B29C}" srcOrd="1" destOrd="0" presId="urn:microsoft.com/office/officeart/2005/8/layout/orgChart1"/>
    <dgm:cxn modelId="{0AC7F915-7A2F-4FCF-A30E-E5644E7330C3}" type="presParOf" srcId="{17075794-6DB6-4F9E-849E-9698FFD2F419}" destId="{9A203E43-1ED0-488A-8EDF-501EC23FC1BD}" srcOrd="2" destOrd="0" presId="urn:microsoft.com/office/officeart/2005/8/layout/orgChart1"/>
    <dgm:cxn modelId="{65C508C3-7667-4876-AF4A-6CA6A9AC14CD}" type="presParOf" srcId="{9CA00D05-2BA6-49AF-9389-96298E7F6A08}" destId="{DB3873FC-8165-452F-9116-F756210C1C08}" srcOrd="2" destOrd="0" presId="urn:microsoft.com/office/officeart/2005/8/layout/orgChart1"/>
    <dgm:cxn modelId="{DC413213-F4AE-4332-8F4D-86289A1EE507}" type="presParOf" srcId="{9CA00D05-2BA6-49AF-9389-96298E7F6A08}" destId="{29874680-EB98-4994-8933-9C97E5BF61AA}" srcOrd="3" destOrd="0" presId="urn:microsoft.com/office/officeart/2005/8/layout/orgChart1"/>
    <dgm:cxn modelId="{C54A92DE-A672-4951-A85A-0F0BACE01751}" type="presParOf" srcId="{29874680-EB98-4994-8933-9C97E5BF61AA}" destId="{25C037C4-C535-4B58-A700-E66FBBF15FE0}" srcOrd="0" destOrd="0" presId="urn:microsoft.com/office/officeart/2005/8/layout/orgChart1"/>
    <dgm:cxn modelId="{FD3D971A-6B50-4F68-90A2-AFBDA9C75215}" type="presParOf" srcId="{25C037C4-C535-4B58-A700-E66FBBF15FE0}" destId="{867D24E1-6818-46F6-B3E9-9D153CAB3E7B}" srcOrd="0" destOrd="0" presId="urn:microsoft.com/office/officeart/2005/8/layout/orgChart1"/>
    <dgm:cxn modelId="{BE404137-4C91-4D51-8F1B-425E604F90FE}" type="presParOf" srcId="{25C037C4-C535-4B58-A700-E66FBBF15FE0}" destId="{2AC7F7C0-BFA0-4B49-89C6-F74A587F82DD}" srcOrd="1" destOrd="0" presId="urn:microsoft.com/office/officeart/2005/8/layout/orgChart1"/>
    <dgm:cxn modelId="{568DAA7B-B1B2-49C5-BAE1-5FD953D82AE9}" type="presParOf" srcId="{29874680-EB98-4994-8933-9C97E5BF61AA}" destId="{6CA7D2CE-706B-4A64-AC29-BD60A26C407D}" srcOrd="1" destOrd="0" presId="urn:microsoft.com/office/officeart/2005/8/layout/orgChart1"/>
    <dgm:cxn modelId="{7ECE128A-4E2A-4618-A859-D9D7AF3B4CF9}" type="presParOf" srcId="{29874680-EB98-4994-8933-9C97E5BF61AA}" destId="{611D9C9C-1DE3-4C9F-8941-058B4F43ABA7}" srcOrd="2" destOrd="0" presId="urn:microsoft.com/office/officeart/2005/8/layout/orgChart1"/>
    <dgm:cxn modelId="{3545BE30-51E2-4F40-B1E4-BE5D3252831F}" type="presParOf" srcId="{9CA00D05-2BA6-49AF-9389-96298E7F6A08}" destId="{6653AF58-B16B-42A3-AACF-5CFFA12AE393}" srcOrd="4" destOrd="0" presId="urn:microsoft.com/office/officeart/2005/8/layout/orgChart1"/>
    <dgm:cxn modelId="{78AF043F-B03B-426D-8B1F-48DDB9912C7D}" type="presParOf" srcId="{9CA00D05-2BA6-49AF-9389-96298E7F6A08}" destId="{F8F62392-307F-4E0C-BFBA-5228EC876F04}" srcOrd="5" destOrd="0" presId="urn:microsoft.com/office/officeart/2005/8/layout/orgChart1"/>
    <dgm:cxn modelId="{9E53489A-8DCB-4C89-AF82-0F509AE7D08A}" type="presParOf" srcId="{F8F62392-307F-4E0C-BFBA-5228EC876F04}" destId="{B6C344EA-0079-4156-856F-309DEE4480BC}" srcOrd="0" destOrd="0" presId="urn:microsoft.com/office/officeart/2005/8/layout/orgChart1"/>
    <dgm:cxn modelId="{3A5315BD-152D-4943-BBA2-AA6017422119}" type="presParOf" srcId="{B6C344EA-0079-4156-856F-309DEE4480BC}" destId="{EC68807D-0B52-44EF-8011-87CC9E6BD39B}" srcOrd="0" destOrd="0" presId="urn:microsoft.com/office/officeart/2005/8/layout/orgChart1"/>
    <dgm:cxn modelId="{C49B7D93-7AB1-4CCD-BF18-FBCA4C8218D6}" type="presParOf" srcId="{B6C344EA-0079-4156-856F-309DEE4480BC}" destId="{4225C10C-A437-4B00-84F0-C34F247AF2E3}" srcOrd="1" destOrd="0" presId="urn:microsoft.com/office/officeart/2005/8/layout/orgChart1"/>
    <dgm:cxn modelId="{B20BAD26-8471-4D1F-8C00-C3E25145A665}" type="presParOf" srcId="{F8F62392-307F-4E0C-BFBA-5228EC876F04}" destId="{A4B99C6E-A2F7-4EF7-A613-2130938C1069}" srcOrd="1" destOrd="0" presId="urn:microsoft.com/office/officeart/2005/8/layout/orgChart1"/>
    <dgm:cxn modelId="{3ADF4F66-9B15-4BBD-8F10-EE3E93671B42}" type="presParOf" srcId="{A4B99C6E-A2F7-4EF7-A613-2130938C1069}" destId="{1DE9831D-BDF3-4507-9598-09DE54073DE4}" srcOrd="0" destOrd="0" presId="urn:microsoft.com/office/officeart/2005/8/layout/orgChart1"/>
    <dgm:cxn modelId="{89B88648-0B7F-4C9F-A8EC-4494DC6206AD}" type="presParOf" srcId="{A4B99C6E-A2F7-4EF7-A613-2130938C1069}" destId="{771AD321-E6ED-478A-AD7D-4F1F71B72C19}" srcOrd="1" destOrd="0" presId="urn:microsoft.com/office/officeart/2005/8/layout/orgChart1"/>
    <dgm:cxn modelId="{5867CD50-C802-4962-866D-CACD0BE1203A}" type="presParOf" srcId="{771AD321-E6ED-478A-AD7D-4F1F71B72C19}" destId="{B11CC7EE-B6FE-42D1-9B72-125EFC26280B}" srcOrd="0" destOrd="0" presId="urn:microsoft.com/office/officeart/2005/8/layout/orgChart1"/>
    <dgm:cxn modelId="{77755A1A-7878-4A66-BE1A-D59D80950B2F}" type="presParOf" srcId="{B11CC7EE-B6FE-42D1-9B72-125EFC26280B}" destId="{37CE45DB-4B0C-4821-8454-210C7BA3F4AD}" srcOrd="0" destOrd="0" presId="urn:microsoft.com/office/officeart/2005/8/layout/orgChart1"/>
    <dgm:cxn modelId="{44F9BFD5-705A-4D19-8813-27B77CFCF41A}" type="presParOf" srcId="{B11CC7EE-B6FE-42D1-9B72-125EFC26280B}" destId="{5D221862-3E51-4366-80BC-20BE3D5FD628}" srcOrd="1" destOrd="0" presId="urn:microsoft.com/office/officeart/2005/8/layout/orgChart1"/>
    <dgm:cxn modelId="{BE6A8E01-A33E-43A9-A393-612E6C176310}" type="presParOf" srcId="{771AD321-E6ED-478A-AD7D-4F1F71B72C19}" destId="{EDB72B47-B9FB-4023-B363-DFD0E5C97A96}" srcOrd="1" destOrd="0" presId="urn:microsoft.com/office/officeart/2005/8/layout/orgChart1"/>
    <dgm:cxn modelId="{4BDBE4F2-9971-4A0E-A606-DBA10A7081D5}" type="presParOf" srcId="{771AD321-E6ED-478A-AD7D-4F1F71B72C19}" destId="{05AB4C50-9053-4B23-88B7-82E88157AB86}" srcOrd="2" destOrd="0" presId="urn:microsoft.com/office/officeart/2005/8/layout/orgChart1"/>
    <dgm:cxn modelId="{FFDA1A7B-06EA-4BCB-957E-76D52ED89796}" type="presParOf" srcId="{A4B99C6E-A2F7-4EF7-A613-2130938C1069}" destId="{50E441F5-5326-4DF9-8ADE-08A294AB216D}" srcOrd="2" destOrd="0" presId="urn:microsoft.com/office/officeart/2005/8/layout/orgChart1"/>
    <dgm:cxn modelId="{97F45503-F543-4028-81E3-599CBC5EF1BC}" type="presParOf" srcId="{A4B99C6E-A2F7-4EF7-A613-2130938C1069}" destId="{8C90401A-B92B-4344-A68E-3FF88ED163A6}" srcOrd="3" destOrd="0" presId="urn:microsoft.com/office/officeart/2005/8/layout/orgChart1"/>
    <dgm:cxn modelId="{53A1389A-A56E-48D7-9BB1-1DE215777699}" type="presParOf" srcId="{8C90401A-B92B-4344-A68E-3FF88ED163A6}" destId="{523ECB32-9A89-4B28-92A1-BD66A56D8F19}" srcOrd="0" destOrd="0" presId="urn:microsoft.com/office/officeart/2005/8/layout/orgChart1"/>
    <dgm:cxn modelId="{289753CF-EAB7-4209-AE81-956F861D816B}" type="presParOf" srcId="{523ECB32-9A89-4B28-92A1-BD66A56D8F19}" destId="{3C55CB54-027C-434D-8A9F-9BFE4FF0849C}" srcOrd="0" destOrd="0" presId="urn:microsoft.com/office/officeart/2005/8/layout/orgChart1"/>
    <dgm:cxn modelId="{A4A7EDF5-0F9F-46F2-B8B1-2647D786316A}" type="presParOf" srcId="{523ECB32-9A89-4B28-92A1-BD66A56D8F19}" destId="{57CF2E14-559B-4C12-A1C6-A387C1CF6B9B}" srcOrd="1" destOrd="0" presId="urn:microsoft.com/office/officeart/2005/8/layout/orgChart1"/>
    <dgm:cxn modelId="{334386CE-7CD3-4430-B45A-5492DD169BD2}" type="presParOf" srcId="{8C90401A-B92B-4344-A68E-3FF88ED163A6}" destId="{5EB43A1C-6D85-4D61-AA25-9551C695D181}" srcOrd="1" destOrd="0" presId="urn:microsoft.com/office/officeart/2005/8/layout/orgChart1"/>
    <dgm:cxn modelId="{6069389C-8C30-44D6-999E-EB8869D74653}" type="presParOf" srcId="{8C90401A-B92B-4344-A68E-3FF88ED163A6}" destId="{E9B39EF5-6F54-4347-B8F4-0A812AF7AE74}" srcOrd="2" destOrd="0" presId="urn:microsoft.com/office/officeart/2005/8/layout/orgChart1"/>
    <dgm:cxn modelId="{3D02CC50-E2B2-43F2-9500-CA90A4220DD8}" type="presParOf" srcId="{F8F62392-307F-4E0C-BFBA-5228EC876F04}" destId="{90049555-86EB-4474-95D6-263D0D689846}" srcOrd="2" destOrd="0" presId="urn:microsoft.com/office/officeart/2005/8/layout/orgChart1"/>
    <dgm:cxn modelId="{DF3AAA1B-4BCC-4B28-AAD9-7A7AC62BB864}" type="presParOf" srcId="{1B2A6AF2-0958-488E-83FD-5691547ABDF9}" destId="{455651F8-0AE5-466E-892A-750E58CB4023}" srcOrd="2" destOrd="0" presId="urn:microsoft.com/office/officeart/2005/8/layout/orgChart1"/>
    <dgm:cxn modelId="{93C931E1-F4D6-48EE-859C-1CC37E51C7A6}" type="presParOf" srcId="{89083D0D-2BA4-412A-AA19-93BEC8E0FFAA}" destId="{446E22B3-1609-4C28-A4C6-40A422D7531A}" srcOrd="2" destOrd="0" presId="urn:microsoft.com/office/officeart/2005/8/layout/orgChart1"/>
    <dgm:cxn modelId="{3F0C264C-A137-4D17-8F56-E0A2AA87B17C}" type="presParOf" srcId="{89083D0D-2BA4-412A-AA19-93BEC8E0FFAA}" destId="{76A699FA-428A-40F8-843E-9451CED04241}" srcOrd="3" destOrd="0" presId="urn:microsoft.com/office/officeart/2005/8/layout/orgChart1"/>
    <dgm:cxn modelId="{B93616C8-DE31-43AD-AD64-F7D9AA14BBC5}" type="presParOf" srcId="{76A699FA-428A-40F8-843E-9451CED04241}" destId="{BBA70916-280C-4689-BBD8-B51322D856F9}" srcOrd="0" destOrd="0" presId="urn:microsoft.com/office/officeart/2005/8/layout/orgChart1"/>
    <dgm:cxn modelId="{AA00500A-27C1-4FAF-8404-FD2B37FFA2EC}" type="presParOf" srcId="{BBA70916-280C-4689-BBD8-B51322D856F9}" destId="{F994ED3F-6106-4C85-8916-681547BC11EA}" srcOrd="0" destOrd="0" presId="urn:microsoft.com/office/officeart/2005/8/layout/orgChart1"/>
    <dgm:cxn modelId="{00497748-8E31-4C5F-862D-83894D193239}" type="presParOf" srcId="{BBA70916-280C-4689-BBD8-B51322D856F9}" destId="{013C81E3-E95C-4286-8535-13D9DFC77C01}" srcOrd="1" destOrd="0" presId="urn:microsoft.com/office/officeart/2005/8/layout/orgChart1"/>
    <dgm:cxn modelId="{FF303531-CCC2-4CB5-9569-5D376855F317}" type="presParOf" srcId="{76A699FA-428A-40F8-843E-9451CED04241}" destId="{F478AF09-64C1-4551-9B73-5BC0884B110D}" srcOrd="1" destOrd="0" presId="urn:microsoft.com/office/officeart/2005/8/layout/orgChart1"/>
    <dgm:cxn modelId="{D7199ECF-ED74-4FFE-B35F-852D73284A90}" type="presParOf" srcId="{F478AF09-64C1-4551-9B73-5BC0884B110D}" destId="{72086746-DF0B-4DBD-A5E1-799AE6B9E1DE}" srcOrd="0" destOrd="0" presId="urn:microsoft.com/office/officeart/2005/8/layout/orgChart1"/>
    <dgm:cxn modelId="{9C240A01-8B5D-402C-8670-964D7F4241C3}" type="presParOf" srcId="{F478AF09-64C1-4551-9B73-5BC0884B110D}" destId="{519EA23C-9C11-4D59-B588-4AC33F5A33CD}" srcOrd="1" destOrd="0" presId="urn:microsoft.com/office/officeart/2005/8/layout/orgChart1"/>
    <dgm:cxn modelId="{902C9151-98DA-4335-8DE4-0A325E8D7389}" type="presParOf" srcId="{519EA23C-9C11-4D59-B588-4AC33F5A33CD}" destId="{38E6384F-547D-41CF-ABDE-1853399D1E10}" srcOrd="0" destOrd="0" presId="urn:microsoft.com/office/officeart/2005/8/layout/orgChart1"/>
    <dgm:cxn modelId="{EFEDC9F2-07EC-4554-98E3-EDD19C9D6C1E}" type="presParOf" srcId="{38E6384F-547D-41CF-ABDE-1853399D1E10}" destId="{EAF086F9-2AE4-4C36-8309-C2539579B202}" srcOrd="0" destOrd="0" presId="urn:microsoft.com/office/officeart/2005/8/layout/orgChart1"/>
    <dgm:cxn modelId="{EA25FC1F-76D7-4872-9C38-C8F671EE26E8}" type="presParOf" srcId="{38E6384F-547D-41CF-ABDE-1853399D1E10}" destId="{82446A2F-B4D5-4966-AC3E-5FE87AB39163}" srcOrd="1" destOrd="0" presId="urn:microsoft.com/office/officeart/2005/8/layout/orgChart1"/>
    <dgm:cxn modelId="{3C650055-42A6-472D-8BB7-71685A4A46CA}" type="presParOf" srcId="{519EA23C-9C11-4D59-B588-4AC33F5A33CD}" destId="{9545C9B1-2F84-441D-BA11-74449B16481C}" srcOrd="1" destOrd="0" presId="urn:microsoft.com/office/officeart/2005/8/layout/orgChart1"/>
    <dgm:cxn modelId="{4769D985-3589-40BD-B856-EEDA7F018AB9}" type="presParOf" srcId="{519EA23C-9C11-4D59-B588-4AC33F5A33CD}" destId="{62A9D888-41CC-43CB-80EE-8FB38E4F5AD7}" srcOrd="2" destOrd="0" presId="urn:microsoft.com/office/officeart/2005/8/layout/orgChart1"/>
    <dgm:cxn modelId="{DB39506E-33B7-414A-809B-D9C8703C58A3}" type="presParOf" srcId="{F478AF09-64C1-4551-9B73-5BC0884B110D}" destId="{D31FDC74-2512-4E0D-991E-CC6A394330B8}" srcOrd="2" destOrd="0" presId="urn:microsoft.com/office/officeart/2005/8/layout/orgChart1"/>
    <dgm:cxn modelId="{A118C4A9-D2CC-49CA-B865-91327EF97D27}" type="presParOf" srcId="{F478AF09-64C1-4551-9B73-5BC0884B110D}" destId="{2BF0DAE2-7470-4E05-AA91-6B9EAE765DF4}" srcOrd="3" destOrd="0" presId="urn:microsoft.com/office/officeart/2005/8/layout/orgChart1"/>
    <dgm:cxn modelId="{05721370-55C5-4458-ABED-5E6A33108D34}" type="presParOf" srcId="{2BF0DAE2-7470-4E05-AA91-6B9EAE765DF4}" destId="{03798432-2476-4B7B-8881-DC64FA91066C}" srcOrd="0" destOrd="0" presId="urn:microsoft.com/office/officeart/2005/8/layout/orgChart1"/>
    <dgm:cxn modelId="{E4BA7B8A-B0B6-493A-BABE-71B8DA4EA1A9}" type="presParOf" srcId="{03798432-2476-4B7B-8881-DC64FA91066C}" destId="{42305502-D6CB-49E5-B8AB-93BF5CED09EA}" srcOrd="0" destOrd="0" presId="urn:microsoft.com/office/officeart/2005/8/layout/orgChart1"/>
    <dgm:cxn modelId="{E5BD2CD0-8679-48C7-AB6F-685DC7816CB8}" type="presParOf" srcId="{03798432-2476-4B7B-8881-DC64FA91066C}" destId="{847EF3F5-2E58-4D62-A2CF-7D5EE65035FF}" srcOrd="1" destOrd="0" presId="urn:microsoft.com/office/officeart/2005/8/layout/orgChart1"/>
    <dgm:cxn modelId="{0DD8087D-3490-41C5-A022-32D6EDCBDE43}" type="presParOf" srcId="{2BF0DAE2-7470-4E05-AA91-6B9EAE765DF4}" destId="{963C6553-95B0-4765-8522-84719EB780E9}" srcOrd="1" destOrd="0" presId="urn:microsoft.com/office/officeart/2005/8/layout/orgChart1"/>
    <dgm:cxn modelId="{3125A2B3-EB36-4741-B60A-5C7C3EABE573}" type="presParOf" srcId="{2BF0DAE2-7470-4E05-AA91-6B9EAE765DF4}" destId="{AAA844F1-690C-4B24-BF6C-016E8EF8AF65}" srcOrd="2" destOrd="0" presId="urn:microsoft.com/office/officeart/2005/8/layout/orgChart1"/>
    <dgm:cxn modelId="{99757118-90DF-42DD-B5AA-EE8DBC9615D6}" type="presParOf" srcId="{F478AF09-64C1-4551-9B73-5BC0884B110D}" destId="{D6EDE788-3ED5-400F-AFFF-B2808BBBD11B}" srcOrd="4" destOrd="0" presId="urn:microsoft.com/office/officeart/2005/8/layout/orgChart1"/>
    <dgm:cxn modelId="{53E5F3D3-087E-43FE-82A5-6E1B7D911F2B}" type="presParOf" srcId="{F478AF09-64C1-4551-9B73-5BC0884B110D}" destId="{A5D9EF81-99DF-47F0-9EE6-4C33A31E2A1E}" srcOrd="5" destOrd="0" presId="urn:microsoft.com/office/officeart/2005/8/layout/orgChart1"/>
    <dgm:cxn modelId="{B0F9C90E-AC27-47F2-889C-8C90113B3D4A}" type="presParOf" srcId="{A5D9EF81-99DF-47F0-9EE6-4C33A31E2A1E}" destId="{7A5789C0-49D0-45AF-8D31-2175993FF91F}" srcOrd="0" destOrd="0" presId="urn:microsoft.com/office/officeart/2005/8/layout/orgChart1"/>
    <dgm:cxn modelId="{0413E35D-E07C-45DF-8A6A-266569E319AE}" type="presParOf" srcId="{7A5789C0-49D0-45AF-8D31-2175993FF91F}" destId="{624F14D4-18EC-4DFC-AA1B-E4836E105154}" srcOrd="0" destOrd="0" presId="urn:microsoft.com/office/officeart/2005/8/layout/orgChart1"/>
    <dgm:cxn modelId="{BBA830AC-3921-45E9-90B5-F2616EFCE739}" type="presParOf" srcId="{7A5789C0-49D0-45AF-8D31-2175993FF91F}" destId="{FB8AF9CD-994C-483D-8570-30686BDD1C8F}" srcOrd="1" destOrd="0" presId="urn:microsoft.com/office/officeart/2005/8/layout/orgChart1"/>
    <dgm:cxn modelId="{CAB4579C-6006-4ACE-99B0-2A51043A2993}" type="presParOf" srcId="{A5D9EF81-99DF-47F0-9EE6-4C33A31E2A1E}" destId="{B4752489-3BBA-474E-9AEB-4986AEFB8CB7}" srcOrd="1" destOrd="0" presId="urn:microsoft.com/office/officeart/2005/8/layout/orgChart1"/>
    <dgm:cxn modelId="{8543729A-8D80-4E66-BB04-C6903C7AB7B1}" type="presParOf" srcId="{A5D9EF81-99DF-47F0-9EE6-4C33A31E2A1E}" destId="{54168C72-E3E9-401B-9FFA-30F76F7AD5AD}" srcOrd="2" destOrd="0" presId="urn:microsoft.com/office/officeart/2005/8/layout/orgChart1"/>
    <dgm:cxn modelId="{AED2E558-765D-49AA-ADCE-4761DC0C29C4}" type="presParOf" srcId="{F478AF09-64C1-4551-9B73-5BC0884B110D}" destId="{469F437B-E57F-4320-86F5-8B65B122F97A}" srcOrd="6" destOrd="0" presId="urn:microsoft.com/office/officeart/2005/8/layout/orgChart1"/>
    <dgm:cxn modelId="{382A1AD4-471F-4A22-B158-8850846900CA}" type="presParOf" srcId="{F478AF09-64C1-4551-9B73-5BC0884B110D}" destId="{7DBE19CE-966D-4F79-BC82-FE5C3C53E386}" srcOrd="7" destOrd="0" presId="urn:microsoft.com/office/officeart/2005/8/layout/orgChart1"/>
    <dgm:cxn modelId="{AE79305C-956F-44AA-B01A-98D060244D4A}" type="presParOf" srcId="{7DBE19CE-966D-4F79-BC82-FE5C3C53E386}" destId="{500C8D5E-6BD8-48F8-BB0E-4C8748839B4E}" srcOrd="0" destOrd="0" presId="urn:microsoft.com/office/officeart/2005/8/layout/orgChart1"/>
    <dgm:cxn modelId="{D778DD33-B0F8-4E83-ACB3-1118BEC5BD18}" type="presParOf" srcId="{500C8D5E-6BD8-48F8-BB0E-4C8748839B4E}" destId="{FAD09958-BB21-4090-86FB-6C63E36A652B}" srcOrd="0" destOrd="0" presId="urn:microsoft.com/office/officeart/2005/8/layout/orgChart1"/>
    <dgm:cxn modelId="{7591888A-11D1-4AEE-9479-D3030AFD8A9B}" type="presParOf" srcId="{500C8D5E-6BD8-48F8-BB0E-4C8748839B4E}" destId="{12A9E618-47B7-461E-831D-3FC0FA38F7CE}" srcOrd="1" destOrd="0" presId="urn:microsoft.com/office/officeart/2005/8/layout/orgChart1"/>
    <dgm:cxn modelId="{A156C583-B653-4FA8-A211-59523E01B67E}" type="presParOf" srcId="{7DBE19CE-966D-4F79-BC82-FE5C3C53E386}" destId="{709686DF-C5B8-4C0B-ABD1-C3D15CD7D54F}" srcOrd="1" destOrd="0" presId="urn:microsoft.com/office/officeart/2005/8/layout/orgChart1"/>
    <dgm:cxn modelId="{B91E1278-332D-4206-80EE-1F6EC42D8544}" type="presParOf" srcId="{7DBE19CE-966D-4F79-BC82-FE5C3C53E386}" destId="{EEF63BB9-C485-4F31-BD17-6AA70AB7B1CB}" srcOrd="2" destOrd="0" presId="urn:microsoft.com/office/officeart/2005/8/layout/orgChart1"/>
    <dgm:cxn modelId="{3CFD76CC-E1B9-48D6-9948-B88A390A3EA6}" type="presParOf" srcId="{F478AF09-64C1-4551-9B73-5BC0884B110D}" destId="{47BE8924-08FB-4689-902F-9C09579E9E0A}" srcOrd="8" destOrd="0" presId="urn:microsoft.com/office/officeart/2005/8/layout/orgChart1"/>
    <dgm:cxn modelId="{B45EFCFB-D472-4CCC-BE9C-EF5CA2C18813}" type="presParOf" srcId="{F478AF09-64C1-4551-9B73-5BC0884B110D}" destId="{EE010ABF-BCCE-4771-BB2F-FB9085CBBB48}" srcOrd="9" destOrd="0" presId="urn:microsoft.com/office/officeart/2005/8/layout/orgChart1"/>
    <dgm:cxn modelId="{E9D2FC7D-FA42-4145-8707-05E580FD8E07}" type="presParOf" srcId="{EE010ABF-BCCE-4771-BB2F-FB9085CBBB48}" destId="{F0F6F0BF-A5D5-4B59-AABD-42A2CA2D65F7}" srcOrd="0" destOrd="0" presId="urn:microsoft.com/office/officeart/2005/8/layout/orgChart1"/>
    <dgm:cxn modelId="{1C0BED0B-9D69-4B10-877B-A2E0841C0B6F}" type="presParOf" srcId="{F0F6F0BF-A5D5-4B59-AABD-42A2CA2D65F7}" destId="{38E18D7F-8C6F-4ED6-8830-8AAA5D4E2640}" srcOrd="0" destOrd="0" presId="urn:microsoft.com/office/officeart/2005/8/layout/orgChart1"/>
    <dgm:cxn modelId="{224C272C-4509-402D-9812-00B12011FAC6}" type="presParOf" srcId="{F0F6F0BF-A5D5-4B59-AABD-42A2CA2D65F7}" destId="{6FAC606E-A2D0-47CC-A63C-075F7EC068B5}" srcOrd="1" destOrd="0" presId="urn:microsoft.com/office/officeart/2005/8/layout/orgChart1"/>
    <dgm:cxn modelId="{16B5E30E-CB21-404F-A442-B943E49E0C71}" type="presParOf" srcId="{EE010ABF-BCCE-4771-BB2F-FB9085CBBB48}" destId="{D414FAA0-ABC8-4AEE-A0A3-3CE7D751D126}" srcOrd="1" destOrd="0" presId="urn:microsoft.com/office/officeart/2005/8/layout/orgChart1"/>
    <dgm:cxn modelId="{442B8A35-C06E-4333-A78D-8CBB4A830AE1}" type="presParOf" srcId="{EE010ABF-BCCE-4771-BB2F-FB9085CBBB48}" destId="{BD7A09C1-F235-4CD7-99C3-B70FA9E3D2BB}" srcOrd="2" destOrd="0" presId="urn:microsoft.com/office/officeart/2005/8/layout/orgChart1"/>
    <dgm:cxn modelId="{A11D8149-68B1-48D8-BBC2-31BEB3F1E606}" type="presParOf" srcId="{F478AF09-64C1-4551-9B73-5BC0884B110D}" destId="{AA2DAE7C-173D-4A93-BF62-C1B3DE01FD06}" srcOrd="10" destOrd="0" presId="urn:microsoft.com/office/officeart/2005/8/layout/orgChart1"/>
    <dgm:cxn modelId="{B146F4AB-A6D0-4389-A3C8-CC687FDA6220}" type="presParOf" srcId="{F478AF09-64C1-4551-9B73-5BC0884B110D}" destId="{248F9569-F275-400C-9A23-FCA3CC3DC0C8}" srcOrd="11" destOrd="0" presId="urn:microsoft.com/office/officeart/2005/8/layout/orgChart1"/>
    <dgm:cxn modelId="{AFA10740-0966-4679-BAAB-5656135ECA60}" type="presParOf" srcId="{248F9569-F275-400C-9A23-FCA3CC3DC0C8}" destId="{4756E406-1822-4884-BC87-E48094499D3E}" srcOrd="0" destOrd="0" presId="urn:microsoft.com/office/officeart/2005/8/layout/orgChart1"/>
    <dgm:cxn modelId="{FDC611AF-356D-4E0F-9950-33743ECA910E}" type="presParOf" srcId="{4756E406-1822-4884-BC87-E48094499D3E}" destId="{E482611C-CD74-46DB-8878-D0F4B53860ED}" srcOrd="0" destOrd="0" presId="urn:microsoft.com/office/officeart/2005/8/layout/orgChart1"/>
    <dgm:cxn modelId="{B4E450A4-147D-49F5-ABCE-3533CBF17239}" type="presParOf" srcId="{4756E406-1822-4884-BC87-E48094499D3E}" destId="{E5264AD7-1EC4-4AF5-BE93-326B4A3BF9DF}" srcOrd="1" destOrd="0" presId="urn:microsoft.com/office/officeart/2005/8/layout/orgChart1"/>
    <dgm:cxn modelId="{326498F0-437E-4D88-AEDC-4D7216F03C9A}" type="presParOf" srcId="{248F9569-F275-400C-9A23-FCA3CC3DC0C8}" destId="{E6BF7B60-6DB9-438A-867D-835C7D1523DD}" srcOrd="1" destOrd="0" presId="urn:microsoft.com/office/officeart/2005/8/layout/orgChart1"/>
    <dgm:cxn modelId="{E3B86FBE-9407-4C9B-B8F4-E9EF89A2DC04}" type="presParOf" srcId="{248F9569-F275-400C-9A23-FCA3CC3DC0C8}" destId="{6D9E48E6-147B-44A8-9F64-5D51E43B6DA7}" srcOrd="2" destOrd="0" presId="urn:microsoft.com/office/officeart/2005/8/layout/orgChart1"/>
    <dgm:cxn modelId="{C0554C23-34DA-452A-9C23-C533836A6F7E}" type="presParOf" srcId="{F478AF09-64C1-4551-9B73-5BC0884B110D}" destId="{E4FB66C4-AF22-421C-B116-B36B4B13A5CC}" srcOrd="12" destOrd="0" presId="urn:microsoft.com/office/officeart/2005/8/layout/orgChart1"/>
    <dgm:cxn modelId="{F499E0BA-24F0-4288-9D14-A59A5C891037}" type="presParOf" srcId="{F478AF09-64C1-4551-9B73-5BC0884B110D}" destId="{65A0BE9F-B0B7-4376-8AE6-60E5382A68D0}" srcOrd="13" destOrd="0" presId="urn:microsoft.com/office/officeart/2005/8/layout/orgChart1"/>
    <dgm:cxn modelId="{8D539D65-FF27-4F67-B521-6C13CEC281B6}" type="presParOf" srcId="{65A0BE9F-B0B7-4376-8AE6-60E5382A68D0}" destId="{D8BC55AD-3B3A-4B1B-BE0F-B0173F716E0F}" srcOrd="0" destOrd="0" presId="urn:microsoft.com/office/officeart/2005/8/layout/orgChart1"/>
    <dgm:cxn modelId="{864EB402-AA02-4F91-A63C-F5AFD59FF197}" type="presParOf" srcId="{D8BC55AD-3B3A-4B1B-BE0F-B0173F716E0F}" destId="{5C57FEC2-D869-4766-A9A2-F7E0BA77540D}" srcOrd="0" destOrd="0" presId="urn:microsoft.com/office/officeart/2005/8/layout/orgChart1"/>
    <dgm:cxn modelId="{8747AC02-1C5F-45CF-B4C5-11257ADDAE77}" type="presParOf" srcId="{D8BC55AD-3B3A-4B1B-BE0F-B0173F716E0F}" destId="{1DC544C7-803D-4CFA-98F6-0BE386B435CE}" srcOrd="1" destOrd="0" presId="urn:microsoft.com/office/officeart/2005/8/layout/orgChart1"/>
    <dgm:cxn modelId="{B03BF7A9-7932-410C-BD4D-F94AEE43C0EB}" type="presParOf" srcId="{65A0BE9F-B0B7-4376-8AE6-60E5382A68D0}" destId="{6431A6D7-9EC7-44F5-99F9-2100EF1D0201}" srcOrd="1" destOrd="0" presId="urn:microsoft.com/office/officeart/2005/8/layout/orgChart1"/>
    <dgm:cxn modelId="{643B27E2-BFAB-4CFE-99AF-15EDE283470B}" type="presParOf" srcId="{65A0BE9F-B0B7-4376-8AE6-60E5382A68D0}" destId="{71456162-A037-41FD-A633-A0C5B529BF9C}" srcOrd="2" destOrd="0" presId="urn:microsoft.com/office/officeart/2005/8/layout/orgChart1"/>
    <dgm:cxn modelId="{36863D63-2C4A-4966-8372-83C6DDA5B329}" type="presParOf" srcId="{76A699FA-428A-40F8-843E-9451CED04241}" destId="{4B164F39-1196-4EE0-A06C-BDE5B88404B2}" srcOrd="2" destOrd="0" presId="urn:microsoft.com/office/officeart/2005/8/layout/orgChart1"/>
    <dgm:cxn modelId="{DFE74998-B716-4892-99C4-6E4D9FE70505}" type="presParOf" srcId="{89083D0D-2BA4-412A-AA19-93BEC8E0FFAA}" destId="{01C59DE5-E025-48C1-BCC6-A3A4D7C2DAE1}" srcOrd="4" destOrd="0" presId="urn:microsoft.com/office/officeart/2005/8/layout/orgChart1"/>
    <dgm:cxn modelId="{CAEDB484-032B-46D1-8FE9-1A9D87AA3526}" type="presParOf" srcId="{89083D0D-2BA4-412A-AA19-93BEC8E0FFAA}" destId="{C3DC13E8-1D6C-46ED-A110-4A4BF2DEE87B}" srcOrd="5" destOrd="0" presId="urn:microsoft.com/office/officeart/2005/8/layout/orgChart1"/>
    <dgm:cxn modelId="{57513AAB-CCF4-4696-AED2-CE4BDAF168EC}" type="presParOf" srcId="{C3DC13E8-1D6C-46ED-A110-4A4BF2DEE87B}" destId="{96FB255A-F267-4343-9958-EADB0AA565E8}" srcOrd="0" destOrd="0" presId="urn:microsoft.com/office/officeart/2005/8/layout/orgChart1"/>
    <dgm:cxn modelId="{FD6D5B18-037D-4B42-BDDD-184C24AE102A}" type="presParOf" srcId="{96FB255A-F267-4343-9958-EADB0AA565E8}" destId="{13967567-4DA6-4875-A16D-E24A1AFC5E57}" srcOrd="0" destOrd="0" presId="urn:microsoft.com/office/officeart/2005/8/layout/orgChart1"/>
    <dgm:cxn modelId="{865107DE-290D-46AD-9848-7BB72AAD38F8}" type="presParOf" srcId="{96FB255A-F267-4343-9958-EADB0AA565E8}" destId="{A3393D63-1ECA-4E22-AB12-0E3533FDD134}" srcOrd="1" destOrd="0" presId="urn:microsoft.com/office/officeart/2005/8/layout/orgChart1"/>
    <dgm:cxn modelId="{4808756D-8269-4F09-9DE3-18AC93B07172}" type="presParOf" srcId="{C3DC13E8-1D6C-46ED-A110-4A4BF2DEE87B}" destId="{68602298-46B3-4C29-AA6B-D2273EB9FA43}" srcOrd="1" destOrd="0" presId="urn:microsoft.com/office/officeart/2005/8/layout/orgChart1"/>
    <dgm:cxn modelId="{71D163CA-447B-4535-8604-E471D8D629A8}" type="presParOf" srcId="{C3DC13E8-1D6C-46ED-A110-4A4BF2DEE87B}" destId="{42BDB0A4-86F8-4A8C-963E-25A9F6C165DB}" srcOrd="2" destOrd="0" presId="urn:microsoft.com/office/officeart/2005/8/layout/orgChart1"/>
    <dgm:cxn modelId="{D809CCB1-C568-4F8F-AA28-53A390075135}" type="presParOf" srcId="{89083D0D-2BA4-412A-AA19-93BEC8E0FFAA}" destId="{28E3755D-BB97-4C9B-94FB-A75DEF89B6C1}" srcOrd="6" destOrd="0" presId="urn:microsoft.com/office/officeart/2005/8/layout/orgChart1"/>
    <dgm:cxn modelId="{AA64E035-DD30-4041-9349-C8F28037A094}" type="presParOf" srcId="{89083D0D-2BA4-412A-AA19-93BEC8E0FFAA}" destId="{4576AE74-4A3E-4F9B-8718-8F377D87981D}" srcOrd="7" destOrd="0" presId="urn:microsoft.com/office/officeart/2005/8/layout/orgChart1"/>
    <dgm:cxn modelId="{2C4B87C9-604A-4D90-9D66-EFFC3F067E5F}" type="presParOf" srcId="{4576AE74-4A3E-4F9B-8718-8F377D87981D}" destId="{00A38D19-6EDD-4C36-A9D0-F249D8222F2B}" srcOrd="0" destOrd="0" presId="urn:microsoft.com/office/officeart/2005/8/layout/orgChart1"/>
    <dgm:cxn modelId="{38E9125E-5231-446F-A1CF-FFFF5B68BB7B}" type="presParOf" srcId="{00A38D19-6EDD-4C36-A9D0-F249D8222F2B}" destId="{7297B8FF-1228-4F8F-BE02-8F96F43D9B52}" srcOrd="0" destOrd="0" presId="urn:microsoft.com/office/officeart/2005/8/layout/orgChart1"/>
    <dgm:cxn modelId="{5A083FAD-003C-48AC-AAE9-D20B8089DB9F}" type="presParOf" srcId="{00A38D19-6EDD-4C36-A9D0-F249D8222F2B}" destId="{79FC2761-EF8A-4FB8-999C-F6B6A728EA18}" srcOrd="1" destOrd="0" presId="urn:microsoft.com/office/officeart/2005/8/layout/orgChart1"/>
    <dgm:cxn modelId="{052D9DA3-7EB9-4737-9B54-B273133E13F9}" type="presParOf" srcId="{4576AE74-4A3E-4F9B-8718-8F377D87981D}" destId="{9FD2A2C6-66E3-4A09-A3AE-EA47012B0C54}" srcOrd="1" destOrd="0" presId="urn:microsoft.com/office/officeart/2005/8/layout/orgChart1"/>
    <dgm:cxn modelId="{E652D806-2E20-4AC1-982C-ADDD0E132089}" type="presParOf" srcId="{4576AE74-4A3E-4F9B-8718-8F377D87981D}" destId="{E2F9241E-8799-4BAA-A300-540D31A1CF46}" srcOrd="2" destOrd="0" presId="urn:microsoft.com/office/officeart/2005/8/layout/orgChart1"/>
    <dgm:cxn modelId="{72D28ED5-C179-482D-BBC7-72EC14B152C9}" type="presParOf" srcId="{FFC60C7F-B11C-4724-9898-4D1B054F4AE1}" destId="{93B7AC77-9BA2-42FB-8F95-9F193C92E8ED}" srcOrd="2" destOrd="0" presId="urn:microsoft.com/office/officeart/2005/8/layout/orgChart1"/>
    <dgm:cxn modelId="{B125FB82-6A39-4727-B4E6-CBD1054131B9}" type="presParOf" srcId="{414C91D4-3235-48EF-84ED-DF5CC21687EC}" destId="{94A4804A-A2BF-4412-8188-8DB3960FAD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059FC-2A55-4E5A-B514-FEFA37AD909D}">
      <dsp:nvSpPr>
        <dsp:cNvPr id="0" name=""/>
        <dsp:cNvSpPr/>
      </dsp:nvSpPr>
      <dsp:spPr>
        <a:xfrm>
          <a:off x="0" y="305079"/>
          <a:ext cx="804500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DA3ADF-674F-447D-8C7E-F815728FAEB9}">
      <dsp:nvSpPr>
        <dsp:cNvPr id="0" name=""/>
        <dsp:cNvSpPr/>
      </dsp:nvSpPr>
      <dsp:spPr>
        <a:xfrm>
          <a:off x="402250" y="39399"/>
          <a:ext cx="5631502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857" tIns="0" rIns="2128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1.- </a:t>
          </a:r>
          <a:r>
            <a:rPr lang="es-EC" sz="1800" kern="1200" dirty="0" smtClean="0">
              <a:solidFill>
                <a:schemeClr val="bg1"/>
              </a:solidFill>
            </a:rPr>
            <a:t>OBJETIVOS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428189" y="65338"/>
        <a:ext cx="5579624" cy="479482"/>
      </dsp:txXfrm>
    </dsp:sp>
    <dsp:sp modelId="{496E340C-B618-4CCF-B3ED-EF09E8E03F1C}">
      <dsp:nvSpPr>
        <dsp:cNvPr id="0" name=""/>
        <dsp:cNvSpPr/>
      </dsp:nvSpPr>
      <dsp:spPr>
        <a:xfrm>
          <a:off x="0" y="1121559"/>
          <a:ext cx="804500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2812261"/>
              <a:satOff val="547"/>
              <a:lumOff val="294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B59B36-1BDC-420B-B729-065381FC7DDB}">
      <dsp:nvSpPr>
        <dsp:cNvPr id="0" name=""/>
        <dsp:cNvSpPr/>
      </dsp:nvSpPr>
      <dsp:spPr>
        <a:xfrm>
          <a:off x="402250" y="855879"/>
          <a:ext cx="5631502" cy="531360"/>
        </a:xfrm>
        <a:prstGeom prst="roundRect">
          <a:avLst/>
        </a:prstGeom>
        <a:gradFill rotWithShape="0">
          <a:gsLst>
            <a:gs pos="0">
              <a:schemeClr val="accent3">
                <a:hueOff val="2812261"/>
                <a:satOff val="547"/>
                <a:lumOff val="2941"/>
                <a:alphaOff val="0"/>
                <a:tint val="98000"/>
                <a:lumMod val="114000"/>
              </a:schemeClr>
            </a:gs>
            <a:gs pos="100000">
              <a:schemeClr val="accent3">
                <a:hueOff val="2812261"/>
                <a:satOff val="547"/>
                <a:lumOff val="294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857" tIns="0" rIns="2128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2.- </a:t>
          </a:r>
          <a:r>
            <a:rPr lang="es-EC" sz="1800" kern="1200" dirty="0" smtClean="0">
              <a:solidFill>
                <a:schemeClr val="bg1"/>
              </a:solidFill>
            </a:rPr>
            <a:t>NORMA </a:t>
          </a:r>
          <a:r>
            <a:rPr lang="es-EC" sz="1800" kern="1200" dirty="0" err="1" smtClean="0">
              <a:solidFill>
                <a:schemeClr val="bg1"/>
              </a:solidFill>
            </a:rPr>
            <a:t>NTE</a:t>
          </a:r>
          <a:r>
            <a:rPr lang="es-EC" sz="1800" kern="1200" dirty="0" smtClean="0">
              <a:solidFill>
                <a:schemeClr val="bg1"/>
              </a:solidFill>
            </a:rPr>
            <a:t> </a:t>
          </a:r>
          <a:r>
            <a:rPr lang="es-EC" sz="1800" kern="1200" dirty="0" err="1" smtClean="0">
              <a:solidFill>
                <a:schemeClr val="bg1"/>
              </a:solidFill>
            </a:rPr>
            <a:t>INEN</a:t>
          </a:r>
          <a:r>
            <a:rPr lang="es-EC" sz="1800" kern="1200" dirty="0" smtClean="0">
              <a:solidFill>
                <a:schemeClr val="bg1"/>
              </a:solidFill>
            </a:rPr>
            <a:t> ISO/</a:t>
          </a:r>
          <a:r>
            <a:rPr lang="es-EC" sz="1800" kern="1200" dirty="0" err="1" smtClean="0">
              <a:solidFill>
                <a:schemeClr val="bg1"/>
              </a:solidFill>
            </a:rPr>
            <a:t>IEC</a:t>
          </a:r>
          <a:r>
            <a:rPr lang="es-EC" sz="1800" kern="1200" dirty="0" smtClean="0">
              <a:solidFill>
                <a:schemeClr val="bg1"/>
              </a:solidFill>
            </a:rPr>
            <a:t> 17025:2006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428189" y="881818"/>
        <a:ext cx="5579624" cy="479482"/>
      </dsp:txXfrm>
    </dsp:sp>
    <dsp:sp modelId="{97F2D5C8-A86A-4975-90E3-9A26558EF105}">
      <dsp:nvSpPr>
        <dsp:cNvPr id="0" name=""/>
        <dsp:cNvSpPr/>
      </dsp:nvSpPr>
      <dsp:spPr>
        <a:xfrm>
          <a:off x="0" y="1938039"/>
          <a:ext cx="804500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5624522"/>
              <a:satOff val="1095"/>
              <a:lumOff val="588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6E271C-3CE9-42CE-A762-2A5EB7C08203}">
      <dsp:nvSpPr>
        <dsp:cNvPr id="0" name=""/>
        <dsp:cNvSpPr/>
      </dsp:nvSpPr>
      <dsp:spPr>
        <a:xfrm>
          <a:off x="402250" y="1672359"/>
          <a:ext cx="5631502" cy="531360"/>
        </a:xfrm>
        <a:prstGeom prst="roundRect">
          <a:avLst/>
        </a:prstGeom>
        <a:gradFill rotWithShape="0">
          <a:gsLst>
            <a:gs pos="0">
              <a:schemeClr val="accent3">
                <a:hueOff val="5624522"/>
                <a:satOff val="1095"/>
                <a:lumOff val="5882"/>
                <a:alphaOff val="0"/>
                <a:tint val="98000"/>
                <a:lumMod val="114000"/>
              </a:schemeClr>
            </a:gs>
            <a:gs pos="100000">
              <a:schemeClr val="accent3">
                <a:hueOff val="5624522"/>
                <a:satOff val="1095"/>
                <a:lumOff val="58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857" tIns="0" rIns="2128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3.- </a:t>
          </a:r>
          <a:r>
            <a:rPr lang="es-EC" sz="1800" kern="1200" dirty="0" smtClean="0">
              <a:solidFill>
                <a:schemeClr val="bg1"/>
              </a:solidFill>
            </a:rPr>
            <a:t>LABORATORIO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428189" y="1698298"/>
        <a:ext cx="5579624" cy="479482"/>
      </dsp:txXfrm>
    </dsp:sp>
    <dsp:sp modelId="{8BE1629F-3F7F-4E27-BAA3-6C30F9C9044E}">
      <dsp:nvSpPr>
        <dsp:cNvPr id="0" name=""/>
        <dsp:cNvSpPr/>
      </dsp:nvSpPr>
      <dsp:spPr>
        <a:xfrm>
          <a:off x="0" y="2754520"/>
          <a:ext cx="804500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8436783"/>
              <a:satOff val="1642"/>
              <a:lumOff val="882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757FCF-EF99-4FBD-A969-89374D31A5D1}">
      <dsp:nvSpPr>
        <dsp:cNvPr id="0" name=""/>
        <dsp:cNvSpPr/>
      </dsp:nvSpPr>
      <dsp:spPr>
        <a:xfrm>
          <a:off x="402250" y="2488839"/>
          <a:ext cx="5631502" cy="531360"/>
        </a:xfrm>
        <a:prstGeom prst="roundRect">
          <a:avLst/>
        </a:prstGeom>
        <a:gradFill rotWithShape="0">
          <a:gsLst>
            <a:gs pos="0">
              <a:schemeClr val="accent3">
                <a:hueOff val="8436783"/>
                <a:satOff val="1642"/>
                <a:lumOff val="8824"/>
                <a:alphaOff val="0"/>
                <a:tint val="98000"/>
                <a:lumMod val="114000"/>
              </a:schemeClr>
            </a:gs>
            <a:gs pos="100000">
              <a:schemeClr val="accent3">
                <a:hueOff val="8436783"/>
                <a:satOff val="1642"/>
                <a:lumOff val="882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857" tIns="0" rIns="2128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4.- </a:t>
          </a:r>
          <a:r>
            <a:rPr lang="es-EC" sz="1800" kern="1200" dirty="0" smtClean="0">
              <a:solidFill>
                <a:schemeClr val="bg1"/>
              </a:solidFill>
            </a:rPr>
            <a:t>APLICACIÓN 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428189" y="2514778"/>
        <a:ext cx="5579624" cy="479482"/>
      </dsp:txXfrm>
    </dsp:sp>
    <dsp:sp modelId="{A831D687-59B2-4296-9E5D-7741C31DBDC6}">
      <dsp:nvSpPr>
        <dsp:cNvPr id="0" name=""/>
        <dsp:cNvSpPr/>
      </dsp:nvSpPr>
      <dsp:spPr>
        <a:xfrm>
          <a:off x="0" y="3610400"/>
          <a:ext cx="804500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11249044"/>
              <a:satOff val="2189"/>
              <a:lumOff val="1176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711A77-AC14-486F-93A4-513CD5A31E04}">
      <dsp:nvSpPr>
        <dsp:cNvPr id="0" name=""/>
        <dsp:cNvSpPr/>
      </dsp:nvSpPr>
      <dsp:spPr>
        <a:xfrm>
          <a:off x="402250" y="3305320"/>
          <a:ext cx="5631502" cy="531360"/>
        </a:xfrm>
        <a:prstGeom prst="roundRect">
          <a:avLst/>
        </a:prstGeom>
        <a:gradFill rotWithShape="0">
          <a:gsLst>
            <a:gs pos="0">
              <a:schemeClr val="accent3">
                <a:hueOff val="11249044"/>
                <a:satOff val="2189"/>
                <a:lumOff val="11765"/>
                <a:alphaOff val="0"/>
                <a:tint val="98000"/>
                <a:lumMod val="114000"/>
              </a:schemeClr>
            </a:gs>
            <a:gs pos="100000">
              <a:schemeClr val="accent3">
                <a:hueOff val="11249044"/>
                <a:satOff val="2189"/>
                <a:lumOff val="1176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857" tIns="0" rIns="2128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5.- CONCLUSIONES Y RECOMENDACIONES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428189" y="3331259"/>
        <a:ext cx="557962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D3B57-12FA-44B7-A74C-75C42ACA6D47}">
      <dsp:nvSpPr>
        <dsp:cNvPr id="0" name=""/>
        <dsp:cNvSpPr/>
      </dsp:nvSpPr>
      <dsp:spPr>
        <a:xfrm>
          <a:off x="655643" y="1102863"/>
          <a:ext cx="877618" cy="1005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8809" y="0"/>
              </a:lnTo>
              <a:lnTo>
                <a:pt x="438809" y="1005548"/>
              </a:lnTo>
              <a:lnTo>
                <a:pt x="877618" y="1005548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ysClr val="windowText" lastClr="000000"/>
            </a:solidFill>
          </a:endParaRPr>
        </a:p>
      </dsp:txBody>
      <dsp:txXfrm>
        <a:off x="1061086" y="1572271"/>
        <a:ext cx="66733" cy="66733"/>
      </dsp:txXfrm>
    </dsp:sp>
    <dsp:sp modelId="{E915A987-D55A-42B2-8254-7E313BE3FF0F}">
      <dsp:nvSpPr>
        <dsp:cNvPr id="0" name=""/>
        <dsp:cNvSpPr/>
      </dsp:nvSpPr>
      <dsp:spPr>
        <a:xfrm>
          <a:off x="655643" y="1102863"/>
          <a:ext cx="877618" cy="615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8809" y="0"/>
              </a:lnTo>
              <a:lnTo>
                <a:pt x="438809" y="615412"/>
              </a:lnTo>
              <a:lnTo>
                <a:pt x="877618" y="615412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ysClr val="windowText" lastClr="000000"/>
            </a:solidFill>
          </a:endParaRPr>
        </a:p>
      </dsp:txBody>
      <dsp:txXfrm>
        <a:off x="1067655" y="1383772"/>
        <a:ext cx="53594" cy="53594"/>
      </dsp:txXfrm>
    </dsp:sp>
    <dsp:sp modelId="{A29083C3-174E-47E5-8476-66CFA4C6AD7C}">
      <dsp:nvSpPr>
        <dsp:cNvPr id="0" name=""/>
        <dsp:cNvSpPr/>
      </dsp:nvSpPr>
      <dsp:spPr>
        <a:xfrm>
          <a:off x="655643" y="1102863"/>
          <a:ext cx="877618" cy="22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8809" y="0"/>
              </a:lnTo>
              <a:lnTo>
                <a:pt x="438809" y="225276"/>
              </a:lnTo>
              <a:lnTo>
                <a:pt x="877618" y="225276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ysClr val="windowText" lastClr="000000"/>
            </a:solidFill>
          </a:endParaRPr>
        </a:p>
      </dsp:txBody>
      <dsp:txXfrm>
        <a:off x="1071801" y="1192850"/>
        <a:ext cx="45303" cy="45303"/>
      </dsp:txXfrm>
    </dsp:sp>
    <dsp:sp modelId="{18FEFDD3-92FB-4858-949F-8E2D0DA2E3C8}">
      <dsp:nvSpPr>
        <dsp:cNvPr id="0" name=""/>
        <dsp:cNvSpPr/>
      </dsp:nvSpPr>
      <dsp:spPr>
        <a:xfrm>
          <a:off x="655643" y="938004"/>
          <a:ext cx="877618" cy="164859"/>
        </a:xfrm>
        <a:custGeom>
          <a:avLst/>
          <a:gdLst/>
          <a:ahLst/>
          <a:cxnLst/>
          <a:rect l="0" t="0" r="0" b="0"/>
          <a:pathLst>
            <a:path>
              <a:moveTo>
                <a:pt x="0" y="164859"/>
              </a:moveTo>
              <a:lnTo>
                <a:pt x="438809" y="164859"/>
              </a:lnTo>
              <a:lnTo>
                <a:pt x="438809" y="0"/>
              </a:lnTo>
              <a:lnTo>
                <a:pt x="877618" y="0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ysClr val="windowText" lastClr="000000"/>
            </a:solidFill>
          </a:endParaRPr>
        </a:p>
      </dsp:txBody>
      <dsp:txXfrm>
        <a:off x="1072128" y="998109"/>
        <a:ext cx="44648" cy="44648"/>
      </dsp:txXfrm>
    </dsp:sp>
    <dsp:sp modelId="{6711FCFB-042E-4E45-B03C-713E0DF847AC}">
      <dsp:nvSpPr>
        <dsp:cNvPr id="0" name=""/>
        <dsp:cNvSpPr/>
      </dsp:nvSpPr>
      <dsp:spPr>
        <a:xfrm>
          <a:off x="655643" y="547868"/>
          <a:ext cx="877618" cy="554994"/>
        </a:xfrm>
        <a:custGeom>
          <a:avLst/>
          <a:gdLst/>
          <a:ahLst/>
          <a:cxnLst/>
          <a:rect l="0" t="0" r="0" b="0"/>
          <a:pathLst>
            <a:path>
              <a:moveTo>
                <a:pt x="0" y="554994"/>
              </a:moveTo>
              <a:lnTo>
                <a:pt x="438809" y="554994"/>
              </a:lnTo>
              <a:lnTo>
                <a:pt x="438809" y="0"/>
              </a:lnTo>
              <a:lnTo>
                <a:pt x="877618" y="0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ysClr val="windowText" lastClr="000000"/>
            </a:solidFill>
          </a:endParaRPr>
        </a:p>
      </dsp:txBody>
      <dsp:txXfrm>
        <a:off x="1068493" y="799406"/>
        <a:ext cx="51919" cy="51919"/>
      </dsp:txXfrm>
    </dsp:sp>
    <dsp:sp modelId="{11B21D1F-6A9C-468C-82AC-A0F1F5EFB338}">
      <dsp:nvSpPr>
        <dsp:cNvPr id="0" name=""/>
        <dsp:cNvSpPr/>
      </dsp:nvSpPr>
      <dsp:spPr>
        <a:xfrm>
          <a:off x="655643" y="157732"/>
          <a:ext cx="877618" cy="945130"/>
        </a:xfrm>
        <a:custGeom>
          <a:avLst/>
          <a:gdLst/>
          <a:ahLst/>
          <a:cxnLst/>
          <a:rect l="0" t="0" r="0" b="0"/>
          <a:pathLst>
            <a:path>
              <a:moveTo>
                <a:pt x="0" y="945130"/>
              </a:moveTo>
              <a:lnTo>
                <a:pt x="438809" y="945130"/>
              </a:lnTo>
              <a:lnTo>
                <a:pt x="438809" y="0"/>
              </a:lnTo>
              <a:lnTo>
                <a:pt x="877618" y="0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ysClr val="windowText" lastClr="000000"/>
            </a:solidFill>
          </a:endParaRPr>
        </a:p>
      </dsp:txBody>
      <dsp:txXfrm>
        <a:off x="1062208" y="598054"/>
        <a:ext cx="64488" cy="64488"/>
      </dsp:txXfrm>
    </dsp:sp>
    <dsp:sp modelId="{2086EC42-1CF2-4202-8CFC-119B26BF0F8D}">
      <dsp:nvSpPr>
        <dsp:cNvPr id="0" name=""/>
        <dsp:cNvSpPr/>
      </dsp:nvSpPr>
      <dsp:spPr>
        <a:xfrm rot="16200000">
          <a:off x="-493516" y="775041"/>
          <a:ext cx="1642677" cy="655643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 </a:t>
          </a:r>
          <a:r>
            <a:rPr lang="es-ES" sz="1200" b="1" kern="1200" dirty="0" err="1" smtClean="0"/>
            <a:t>NTE</a:t>
          </a:r>
          <a:r>
            <a:rPr lang="es-ES" sz="1200" b="1" kern="1200" dirty="0" smtClean="0"/>
            <a:t> </a:t>
          </a:r>
          <a:r>
            <a:rPr lang="es-ES" sz="1200" b="1" kern="1200" dirty="0" err="1" smtClean="0"/>
            <a:t>INEN</a:t>
          </a:r>
          <a:r>
            <a:rPr lang="es-ES" sz="1200" b="1" kern="1200" dirty="0" smtClean="0"/>
            <a:t>-ISO/</a:t>
          </a:r>
          <a:r>
            <a:rPr lang="es-ES" sz="1200" b="1" kern="1200" dirty="0" err="1" smtClean="0"/>
            <a:t>IEC</a:t>
          </a:r>
          <a:r>
            <a:rPr lang="es-ES" sz="1200" b="1" kern="1200" dirty="0" smtClean="0"/>
            <a:t> 17025:2006</a:t>
          </a:r>
          <a:endParaRPr lang="es-EC" sz="1200" kern="1200" dirty="0"/>
        </a:p>
      </dsp:txBody>
      <dsp:txXfrm>
        <a:off x="-493516" y="775041"/>
        <a:ext cx="1642677" cy="655643"/>
      </dsp:txXfrm>
    </dsp:sp>
    <dsp:sp modelId="{48D996F7-6D55-4FEC-88DE-FB3BF14FEAB8}">
      <dsp:nvSpPr>
        <dsp:cNvPr id="0" name=""/>
        <dsp:cNvSpPr/>
      </dsp:nvSpPr>
      <dsp:spPr>
        <a:xfrm>
          <a:off x="1533262" y="1678"/>
          <a:ext cx="2403962" cy="31210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1. Objeto y campo de aplicación</a:t>
          </a:r>
          <a:endParaRPr lang="es-EC" sz="1200" kern="1200"/>
        </a:p>
      </dsp:txBody>
      <dsp:txXfrm>
        <a:off x="1533262" y="1678"/>
        <a:ext cx="2403962" cy="312108"/>
      </dsp:txXfrm>
    </dsp:sp>
    <dsp:sp modelId="{68FE050D-23E3-4785-A4AF-204936973788}">
      <dsp:nvSpPr>
        <dsp:cNvPr id="0" name=""/>
        <dsp:cNvSpPr/>
      </dsp:nvSpPr>
      <dsp:spPr>
        <a:xfrm>
          <a:off x="1533262" y="391814"/>
          <a:ext cx="2403962" cy="31210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2. Referencias normativas</a:t>
          </a:r>
          <a:endParaRPr lang="es-EC" sz="1200" kern="1200"/>
        </a:p>
      </dsp:txBody>
      <dsp:txXfrm>
        <a:off x="1533262" y="391814"/>
        <a:ext cx="2403962" cy="312108"/>
      </dsp:txXfrm>
    </dsp:sp>
    <dsp:sp modelId="{ECCE2212-6C6D-485B-AFCE-A40C9D9A756C}">
      <dsp:nvSpPr>
        <dsp:cNvPr id="0" name=""/>
        <dsp:cNvSpPr/>
      </dsp:nvSpPr>
      <dsp:spPr>
        <a:xfrm>
          <a:off x="1533262" y="781950"/>
          <a:ext cx="2403962" cy="31210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3. Términos y definiciones</a:t>
          </a:r>
          <a:endParaRPr lang="es-EC" sz="1200" kern="1200"/>
        </a:p>
      </dsp:txBody>
      <dsp:txXfrm>
        <a:off x="1533262" y="781950"/>
        <a:ext cx="2403962" cy="312108"/>
      </dsp:txXfrm>
    </dsp:sp>
    <dsp:sp modelId="{D035B181-1987-4709-B8DB-A0B69B559AE6}">
      <dsp:nvSpPr>
        <dsp:cNvPr id="0" name=""/>
        <dsp:cNvSpPr/>
      </dsp:nvSpPr>
      <dsp:spPr>
        <a:xfrm>
          <a:off x="1533262" y="1172086"/>
          <a:ext cx="2403962" cy="31210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4. Requisitos relativos a la gestión</a:t>
          </a:r>
          <a:endParaRPr lang="es-EC" sz="1200" kern="1200"/>
        </a:p>
      </dsp:txBody>
      <dsp:txXfrm>
        <a:off x="1533262" y="1172086"/>
        <a:ext cx="2403962" cy="312108"/>
      </dsp:txXfrm>
    </dsp:sp>
    <dsp:sp modelId="{D78ACF7D-5929-49EA-8A95-683398A32F9E}">
      <dsp:nvSpPr>
        <dsp:cNvPr id="0" name=""/>
        <dsp:cNvSpPr/>
      </dsp:nvSpPr>
      <dsp:spPr>
        <a:xfrm>
          <a:off x="1533262" y="1562221"/>
          <a:ext cx="2403962" cy="31210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5. Requisitos técnicos</a:t>
          </a:r>
          <a:endParaRPr lang="es-EC" sz="1200" kern="1200"/>
        </a:p>
      </dsp:txBody>
      <dsp:txXfrm>
        <a:off x="1533262" y="1562221"/>
        <a:ext cx="2403962" cy="312108"/>
      </dsp:txXfrm>
    </dsp:sp>
    <dsp:sp modelId="{619DAB22-52B3-4CDF-8F03-B990C7B62322}">
      <dsp:nvSpPr>
        <dsp:cNvPr id="0" name=""/>
        <dsp:cNvSpPr/>
      </dsp:nvSpPr>
      <dsp:spPr>
        <a:xfrm>
          <a:off x="1533262" y="1952357"/>
          <a:ext cx="2403962" cy="31210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ANEXOS</a:t>
          </a:r>
          <a:endParaRPr lang="es-EC" sz="1200" kern="1200"/>
        </a:p>
      </dsp:txBody>
      <dsp:txXfrm>
        <a:off x="1533262" y="1952357"/>
        <a:ext cx="2403962" cy="312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3755D-BB97-4C9B-94FB-A75DEF89B6C1}">
      <dsp:nvSpPr>
        <dsp:cNvPr id="0" name=""/>
        <dsp:cNvSpPr/>
      </dsp:nvSpPr>
      <dsp:spPr>
        <a:xfrm>
          <a:off x="2498407" y="826049"/>
          <a:ext cx="1911869" cy="1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1"/>
              </a:lnTo>
              <a:lnTo>
                <a:pt x="1911869" y="71571"/>
              </a:lnTo>
              <a:lnTo>
                <a:pt x="1911869" y="143143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59DE5-E025-48C1-BCC6-A3A4D7C2DAE1}">
      <dsp:nvSpPr>
        <dsp:cNvPr id="0" name=""/>
        <dsp:cNvSpPr/>
      </dsp:nvSpPr>
      <dsp:spPr>
        <a:xfrm>
          <a:off x="2498407" y="826049"/>
          <a:ext cx="748764" cy="1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1"/>
              </a:lnTo>
              <a:lnTo>
                <a:pt x="748764" y="71571"/>
              </a:lnTo>
              <a:lnTo>
                <a:pt x="748764" y="143143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B66C4-AF22-421C-B116-B36B4B13A5CC}">
      <dsp:nvSpPr>
        <dsp:cNvPr id="0" name=""/>
        <dsp:cNvSpPr/>
      </dsp:nvSpPr>
      <dsp:spPr>
        <a:xfrm>
          <a:off x="1706951" y="1310009"/>
          <a:ext cx="218592" cy="3217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309"/>
              </a:lnTo>
              <a:lnTo>
                <a:pt x="218592" y="3217309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DAE7C-173D-4A93-BF62-C1B3DE01FD06}">
      <dsp:nvSpPr>
        <dsp:cNvPr id="0" name=""/>
        <dsp:cNvSpPr/>
      </dsp:nvSpPr>
      <dsp:spPr>
        <a:xfrm>
          <a:off x="1706951" y="1310009"/>
          <a:ext cx="218592" cy="2733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349"/>
              </a:lnTo>
              <a:lnTo>
                <a:pt x="218592" y="2733349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E8924-08FB-4689-902F-9C09579E9E0A}">
      <dsp:nvSpPr>
        <dsp:cNvPr id="0" name=""/>
        <dsp:cNvSpPr/>
      </dsp:nvSpPr>
      <dsp:spPr>
        <a:xfrm>
          <a:off x="1706951" y="1310009"/>
          <a:ext cx="218592" cy="2249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390"/>
              </a:lnTo>
              <a:lnTo>
                <a:pt x="218592" y="2249390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F437B-E57F-4320-86F5-8B65B122F97A}">
      <dsp:nvSpPr>
        <dsp:cNvPr id="0" name=""/>
        <dsp:cNvSpPr/>
      </dsp:nvSpPr>
      <dsp:spPr>
        <a:xfrm>
          <a:off x="1706951" y="1310009"/>
          <a:ext cx="218592" cy="1765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430"/>
              </a:lnTo>
              <a:lnTo>
                <a:pt x="218592" y="1765430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DE788-3ED5-400F-AFFF-B2808BBBD11B}">
      <dsp:nvSpPr>
        <dsp:cNvPr id="0" name=""/>
        <dsp:cNvSpPr/>
      </dsp:nvSpPr>
      <dsp:spPr>
        <a:xfrm>
          <a:off x="1706951" y="1310009"/>
          <a:ext cx="218592" cy="1281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470"/>
              </a:lnTo>
              <a:lnTo>
                <a:pt x="218592" y="1281470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FDC74-2512-4E0D-991E-CC6A394330B8}">
      <dsp:nvSpPr>
        <dsp:cNvPr id="0" name=""/>
        <dsp:cNvSpPr/>
      </dsp:nvSpPr>
      <dsp:spPr>
        <a:xfrm>
          <a:off x="1706951" y="1310009"/>
          <a:ext cx="218592" cy="79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511"/>
              </a:lnTo>
              <a:lnTo>
                <a:pt x="218592" y="797511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86746-DF0B-4DBD-A5E1-799AE6B9E1DE}">
      <dsp:nvSpPr>
        <dsp:cNvPr id="0" name=""/>
        <dsp:cNvSpPr/>
      </dsp:nvSpPr>
      <dsp:spPr>
        <a:xfrm>
          <a:off x="1706951" y="1310009"/>
          <a:ext cx="218592" cy="31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51"/>
              </a:lnTo>
              <a:lnTo>
                <a:pt x="218592" y="313551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E22B3-1609-4C28-A4C6-40A422D7531A}">
      <dsp:nvSpPr>
        <dsp:cNvPr id="0" name=""/>
        <dsp:cNvSpPr/>
      </dsp:nvSpPr>
      <dsp:spPr>
        <a:xfrm>
          <a:off x="2084066" y="826049"/>
          <a:ext cx="414341" cy="143143"/>
        </a:xfrm>
        <a:custGeom>
          <a:avLst/>
          <a:gdLst/>
          <a:ahLst/>
          <a:cxnLst/>
          <a:rect l="0" t="0" r="0" b="0"/>
          <a:pathLst>
            <a:path>
              <a:moveTo>
                <a:pt x="414341" y="0"/>
              </a:moveTo>
              <a:lnTo>
                <a:pt x="414341" y="71571"/>
              </a:lnTo>
              <a:lnTo>
                <a:pt x="0" y="71571"/>
              </a:lnTo>
              <a:lnTo>
                <a:pt x="0" y="143143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441F5-5326-4DF9-8ADE-08A294AB216D}">
      <dsp:nvSpPr>
        <dsp:cNvPr id="0" name=""/>
        <dsp:cNvSpPr/>
      </dsp:nvSpPr>
      <dsp:spPr>
        <a:xfrm>
          <a:off x="608044" y="2761888"/>
          <a:ext cx="261467" cy="79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511"/>
              </a:lnTo>
              <a:lnTo>
                <a:pt x="261467" y="797511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9831D-BDF3-4507-9598-09DE54073DE4}">
      <dsp:nvSpPr>
        <dsp:cNvPr id="0" name=""/>
        <dsp:cNvSpPr/>
      </dsp:nvSpPr>
      <dsp:spPr>
        <a:xfrm>
          <a:off x="608044" y="2761888"/>
          <a:ext cx="261467" cy="31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51"/>
              </a:lnTo>
              <a:lnTo>
                <a:pt x="261467" y="313551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3AF58-B16B-42A3-AACF-5CFFA12AE393}">
      <dsp:nvSpPr>
        <dsp:cNvPr id="0" name=""/>
        <dsp:cNvSpPr/>
      </dsp:nvSpPr>
      <dsp:spPr>
        <a:xfrm>
          <a:off x="389497" y="1310009"/>
          <a:ext cx="124268" cy="1281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470"/>
              </a:lnTo>
              <a:lnTo>
                <a:pt x="124268" y="1281470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873FC-8165-452F-9116-F756210C1C08}">
      <dsp:nvSpPr>
        <dsp:cNvPr id="0" name=""/>
        <dsp:cNvSpPr/>
      </dsp:nvSpPr>
      <dsp:spPr>
        <a:xfrm>
          <a:off x="389497" y="1310009"/>
          <a:ext cx="124268" cy="79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511"/>
              </a:lnTo>
              <a:lnTo>
                <a:pt x="124268" y="797511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D7204-4A2A-47AC-9DAE-8A8269F13609}">
      <dsp:nvSpPr>
        <dsp:cNvPr id="0" name=""/>
        <dsp:cNvSpPr/>
      </dsp:nvSpPr>
      <dsp:spPr>
        <a:xfrm>
          <a:off x="389497" y="1310009"/>
          <a:ext cx="124268" cy="31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51"/>
              </a:lnTo>
              <a:lnTo>
                <a:pt x="124268" y="313551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35DCD-6281-4DD6-8BFB-5C4A799849A8}">
      <dsp:nvSpPr>
        <dsp:cNvPr id="0" name=""/>
        <dsp:cNvSpPr/>
      </dsp:nvSpPr>
      <dsp:spPr>
        <a:xfrm>
          <a:off x="766612" y="826049"/>
          <a:ext cx="1731795" cy="143143"/>
        </a:xfrm>
        <a:custGeom>
          <a:avLst/>
          <a:gdLst/>
          <a:ahLst/>
          <a:cxnLst/>
          <a:rect l="0" t="0" r="0" b="0"/>
          <a:pathLst>
            <a:path>
              <a:moveTo>
                <a:pt x="1731795" y="0"/>
              </a:moveTo>
              <a:lnTo>
                <a:pt x="1731795" y="71571"/>
              </a:lnTo>
              <a:lnTo>
                <a:pt x="0" y="71571"/>
              </a:lnTo>
              <a:lnTo>
                <a:pt x="0" y="143143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B8FA7-9735-47CE-9D70-31E53F9959D3}">
      <dsp:nvSpPr>
        <dsp:cNvPr id="0" name=""/>
        <dsp:cNvSpPr/>
      </dsp:nvSpPr>
      <dsp:spPr>
        <a:xfrm>
          <a:off x="2452687" y="342089"/>
          <a:ext cx="91440" cy="143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143"/>
              </a:lnTo>
            </a:path>
          </a:pathLst>
        </a:custGeom>
        <a:noFill/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BF5D-563B-4745-A15D-DB7EBB819770}">
      <dsp:nvSpPr>
        <dsp:cNvPr id="0" name=""/>
        <dsp:cNvSpPr/>
      </dsp:nvSpPr>
      <dsp:spPr>
        <a:xfrm>
          <a:off x="2027013" y="1272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CONSEJO DE DEPARTAMENTO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2027013" y="1272"/>
        <a:ext cx="942787" cy="340816"/>
      </dsp:txXfrm>
    </dsp:sp>
    <dsp:sp modelId="{6DDD15E0-9DD2-4EE0-BAC0-C2D8DED805CC}">
      <dsp:nvSpPr>
        <dsp:cNvPr id="0" name=""/>
        <dsp:cNvSpPr/>
      </dsp:nvSpPr>
      <dsp:spPr>
        <a:xfrm>
          <a:off x="2027013" y="485232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DIRECTOR DE DEPARTAMENTO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2027013" y="485232"/>
        <a:ext cx="942787" cy="340816"/>
      </dsp:txXfrm>
    </dsp:sp>
    <dsp:sp modelId="{DC48C168-4837-4C97-87C3-8FA446464718}">
      <dsp:nvSpPr>
        <dsp:cNvPr id="0" name=""/>
        <dsp:cNvSpPr/>
      </dsp:nvSpPr>
      <dsp:spPr>
        <a:xfrm>
          <a:off x="295218" y="969192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LABORATORIOS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295218" y="969192"/>
        <a:ext cx="942787" cy="340816"/>
      </dsp:txXfrm>
    </dsp:sp>
    <dsp:sp modelId="{29DC7F87-DC9E-4AC3-AFC7-AB3EFDDEC8D2}">
      <dsp:nvSpPr>
        <dsp:cNvPr id="0" name=""/>
        <dsp:cNvSpPr/>
      </dsp:nvSpPr>
      <dsp:spPr>
        <a:xfrm>
          <a:off x="513765" y="1453152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MEDIO AMBIENTE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513765" y="1453152"/>
        <a:ext cx="942787" cy="340816"/>
      </dsp:txXfrm>
    </dsp:sp>
    <dsp:sp modelId="{867D24E1-6818-46F6-B3E9-9D153CAB3E7B}">
      <dsp:nvSpPr>
        <dsp:cNvPr id="0" name=""/>
        <dsp:cNvSpPr/>
      </dsp:nvSpPr>
      <dsp:spPr>
        <a:xfrm>
          <a:off x="513765" y="1937111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SENSORES REMOTOS Y GEOMÁTICA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513765" y="1937111"/>
        <a:ext cx="942787" cy="340816"/>
      </dsp:txXfrm>
    </dsp:sp>
    <dsp:sp modelId="{EC68807D-0B52-44EF-8011-87CC9E6BD39B}">
      <dsp:nvSpPr>
        <dsp:cNvPr id="0" name=""/>
        <dsp:cNvSpPr/>
      </dsp:nvSpPr>
      <dsp:spPr>
        <a:xfrm>
          <a:off x="513765" y="2421071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ENSAYOS DE MATERIALES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513765" y="2421071"/>
        <a:ext cx="942787" cy="340816"/>
      </dsp:txXfrm>
    </dsp:sp>
    <dsp:sp modelId="{37CE45DB-4B0C-4821-8454-210C7BA3F4AD}">
      <dsp:nvSpPr>
        <dsp:cNvPr id="0" name=""/>
        <dsp:cNvSpPr/>
      </dsp:nvSpPr>
      <dsp:spPr>
        <a:xfrm>
          <a:off x="869511" y="2905031"/>
          <a:ext cx="681633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0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MECÁNICA DE SUELOS</a:t>
          </a:r>
        </a:p>
      </dsp:txBody>
      <dsp:txXfrm>
        <a:off x="869511" y="2905031"/>
        <a:ext cx="681633" cy="340816"/>
      </dsp:txXfrm>
    </dsp:sp>
    <dsp:sp modelId="{3C55CB54-027C-434D-8A9F-9BFE4FF0849C}">
      <dsp:nvSpPr>
        <dsp:cNvPr id="0" name=""/>
        <dsp:cNvSpPr/>
      </dsp:nvSpPr>
      <dsp:spPr>
        <a:xfrm>
          <a:off x="869511" y="3388990"/>
          <a:ext cx="681633" cy="34081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1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PAVIMENTOS</a:t>
          </a:r>
        </a:p>
      </dsp:txBody>
      <dsp:txXfrm>
        <a:off x="869511" y="3388990"/>
        <a:ext cx="681633" cy="340816"/>
      </dsp:txXfrm>
    </dsp:sp>
    <dsp:sp modelId="{F994ED3F-6106-4C85-8916-681547BC11EA}">
      <dsp:nvSpPr>
        <dsp:cNvPr id="0" name=""/>
        <dsp:cNvSpPr/>
      </dsp:nvSpPr>
      <dsp:spPr>
        <a:xfrm>
          <a:off x="1612672" y="969192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AREAS DE CONOCIMIENTO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1612672" y="969192"/>
        <a:ext cx="942787" cy="340816"/>
      </dsp:txXfrm>
    </dsp:sp>
    <dsp:sp modelId="{EAF086F9-2AE4-4C36-8309-C2539579B202}">
      <dsp:nvSpPr>
        <dsp:cNvPr id="0" name=""/>
        <dsp:cNvSpPr/>
      </dsp:nvSpPr>
      <dsp:spPr>
        <a:xfrm>
          <a:off x="1925544" y="1453152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AMBIENTAL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1925544" y="1453152"/>
        <a:ext cx="942787" cy="340816"/>
      </dsp:txXfrm>
    </dsp:sp>
    <dsp:sp modelId="{42305502-D6CB-49E5-B8AB-93BF5CED09EA}">
      <dsp:nvSpPr>
        <dsp:cNvPr id="0" name=""/>
        <dsp:cNvSpPr/>
      </dsp:nvSpPr>
      <dsp:spPr>
        <a:xfrm>
          <a:off x="1925544" y="1937111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GEOESPACIAL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1925544" y="1937111"/>
        <a:ext cx="942787" cy="340816"/>
      </dsp:txXfrm>
    </dsp:sp>
    <dsp:sp modelId="{624F14D4-18EC-4DFC-AA1B-E4836E105154}">
      <dsp:nvSpPr>
        <dsp:cNvPr id="0" name=""/>
        <dsp:cNvSpPr/>
      </dsp:nvSpPr>
      <dsp:spPr>
        <a:xfrm>
          <a:off x="1925544" y="2421071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RECURSOS NATURALES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1925544" y="2421071"/>
        <a:ext cx="942787" cy="340816"/>
      </dsp:txXfrm>
    </dsp:sp>
    <dsp:sp modelId="{FAD09958-BB21-4090-86FB-6C63E36A652B}">
      <dsp:nvSpPr>
        <dsp:cNvPr id="0" name=""/>
        <dsp:cNvSpPr/>
      </dsp:nvSpPr>
      <dsp:spPr>
        <a:xfrm>
          <a:off x="1925544" y="2905031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PLANIFICACIÓN TERRITORIAL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1925544" y="2905031"/>
        <a:ext cx="942787" cy="340816"/>
      </dsp:txXfrm>
    </dsp:sp>
    <dsp:sp modelId="{38E18D7F-8C6F-4ED6-8830-8AAA5D4E2640}">
      <dsp:nvSpPr>
        <dsp:cNvPr id="0" name=""/>
        <dsp:cNvSpPr/>
      </dsp:nvSpPr>
      <dsp:spPr>
        <a:xfrm>
          <a:off x="1925544" y="3388990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ESTRUCTURAL Y CONSTRUCCIONES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1925544" y="3388990"/>
        <a:ext cx="942787" cy="340816"/>
      </dsp:txXfrm>
    </dsp:sp>
    <dsp:sp modelId="{E482611C-CD74-46DB-8878-D0F4B53860ED}">
      <dsp:nvSpPr>
        <dsp:cNvPr id="0" name=""/>
        <dsp:cNvSpPr/>
      </dsp:nvSpPr>
      <dsp:spPr>
        <a:xfrm>
          <a:off x="1925544" y="3872950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HIDROSANITARIA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1925544" y="3872950"/>
        <a:ext cx="942787" cy="340816"/>
      </dsp:txXfrm>
    </dsp:sp>
    <dsp:sp modelId="{5C57FEC2-D869-4766-A9A2-F7E0BA77540D}">
      <dsp:nvSpPr>
        <dsp:cNvPr id="0" name=""/>
        <dsp:cNvSpPr/>
      </dsp:nvSpPr>
      <dsp:spPr>
        <a:xfrm>
          <a:off x="1925544" y="4356910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VIALIDAD Y CAMPO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1925544" y="4356910"/>
        <a:ext cx="942787" cy="340816"/>
      </dsp:txXfrm>
    </dsp:sp>
    <dsp:sp modelId="{13967567-4DA6-4875-A16D-E24A1AFC5E57}">
      <dsp:nvSpPr>
        <dsp:cNvPr id="0" name=""/>
        <dsp:cNvSpPr/>
      </dsp:nvSpPr>
      <dsp:spPr>
        <a:xfrm>
          <a:off x="2775777" y="969192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CARRERA DE ING. CIVIL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2775777" y="969192"/>
        <a:ext cx="942787" cy="340816"/>
      </dsp:txXfrm>
    </dsp:sp>
    <dsp:sp modelId="{7297B8FF-1228-4F8F-BE02-8F96F43D9B52}">
      <dsp:nvSpPr>
        <dsp:cNvPr id="0" name=""/>
        <dsp:cNvSpPr/>
      </dsp:nvSpPr>
      <dsp:spPr>
        <a:xfrm>
          <a:off x="3938882" y="969192"/>
          <a:ext cx="942787" cy="3408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R="0"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b="0" i="0" u="none" strike="noStrike" kern="1200" baseline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CARRERA DE ING. GEOGRÁFICA Y MEDIO AMBIENTE</a:t>
          </a:r>
          <a:endParaRPr lang="es-EC" sz="700" b="0" kern="120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3938882" y="969192"/>
        <a:ext cx="942787" cy="340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6081A-0301-46B0-83BA-F5AC9E3B90DA}" type="datetimeFigureOut">
              <a:rPr lang="es-ES" smtClean="0"/>
              <a:t>08/03/2015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9F15F-0D95-404F-9F66-D27CD8E9DD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89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59970-BF41-4D17-9535-1674E92FD731}" type="datetimeFigureOut">
              <a:rPr lang="es-EC" smtClean="0"/>
              <a:t>08/03/2015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84A12-E155-4F0E-9EF6-E223D99D7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762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84A12-E155-4F0E-9EF6-E223D99D7179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507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990F-D828-47AA-937E-A6E91C407717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89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F7ED-6259-4D15-A6CD-EB95DF1C771B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254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8E2B-C468-4632-9BA2-443F353558FE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741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6E70-234F-4DBE-90B5-C88960E50009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3021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0DB3-B09F-437F-9EB5-6222B26963BA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574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42AF-AEE0-41E6-89A6-2C511C8790B3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191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BB8F-B019-4F31-9A18-A09760B2BB03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B738-9872-437C-AD74-72048594225D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305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7A6B-9EC0-4B73-8674-BFBE6E80012C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32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11E5-130F-425F-83DE-C278325AB278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928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EAA3-CDDD-419A-B5D7-D5C04071E753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752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A74A-7019-49DB-BCB8-8D7B4947FDDE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187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D8EA-B404-4327-8A3C-69EAC950BD6C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85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F064-A6C2-444D-8EE0-A00D42F46A55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040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FBE9-3805-4D4E-ABAD-EC2CAAC9792D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25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E8EB-FB04-4186-BB59-E22878DAA62D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563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7BA4-5092-4167-BA28-53FBBA4E02FD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41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29E639E-93A7-43DB-A957-B8F835C19709}" type="datetime1">
              <a:rPr lang="en-US" smtClean="0"/>
              <a:t>3/8/2015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80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</p:sldLayoutIdLst>
  <p:transition spd="slow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#_Toc411374145"/><Relationship Id="rId13" Type="http://schemas.openxmlformats.org/officeDocument/2006/relationships/hyperlink" Target="#_Toc411374150"/><Relationship Id="rId3" Type="http://schemas.openxmlformats.org/officeDocument/2006/relationships/hyperlink" Target="#_Toc411374139"/><Relationship Id="rId7" Type="http://schemas.openxmlformats.org/officeDocument/2006/relationships/hyperlink" Target="#_Toc411374144"/><Relationship Id="rId12" Type="http://schemas.openxmlformats.org/officeDocument/2006/relationships/hyperlink" Target="#_Toc411374149"/><Relationship Id="rId2" Type="http://schemas.openxmlformats.org/officeDocument/2006/relationships/image" Target="../media/image5.png"/><Relationship Id="rId16" Type="http://schemas.openxmlformats.org/officeDocument/2006/relationships/hyperlink" Target="#_Toc411374153"/><Relationship Id="rId1" Type="http://schemas.openxmlformats.org/officeDocument/2006/relationships/slideLayout" Target="../slideLayouts/slideLayout2.xml"/><Relationship Id="rId6" Type="http://schemas.openxmlformats.org/officeDocument/2006/relationships/hyperlink" Target="#_Toc411374143"/><Relationship Id="rId11" Type="http://schemas.openxmlformats.org/officeDocument/2006/relationships/hyperlink" Target="#_Toc411374148"/><Relationship Id="rId5" Type="http://schemas.openxmlformats.org/officeDocument/2006/relationships/hyperlink" Target="#_Toc411374141"/><Relationship Id="rId15" Type="http://schemas.openxmlformats.org/officeDocument/2006/relationships/hyperlink" Target="#_Toc411374152"/><Relationship Id="rId10" Type="http://schemas.openxmlformats.org/officeDocument/2006/relationships/hyperlink" Target="#_Toc411374147"/><Relationship Id="rId4" Type="http://schemas.openxmlformats.org/officeDocument/2006/relationships/hyperlink" Target="#_Toc411374140"/><Relationship Id="rId9" Type="http://schemas.openxmlformats.org/officeDocument/2006/relationships/hyperlink" Target="#_Toc411374146"/><Relationship Id="rId14" Type="http://schemas.openxmlformats.org/officeDocument/2006/relationships/hyperlink" Target="#_Toc411374151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#_Toc411374159"/><Relationship Id="rId13" Type="http://schemas.openxmlformats.org/officeDocument/2006/relationships/hyperlink" Target="#_Toc411374164"/><Relationship Id="rId18" Type="http://schemas.openxmlformats.org/officeDocument/2006/relationships/hyperlink" Target="#_Toc411374169"/><Relationship Id="rId3" Type="http://schemas.openxmlformats.org/officeDocument/2006/relationships/hyperlink" Target="#_Toc411374154"/><Relationship Id="rId7" Type="http://schemas.openxmlformats.org/officeDocument/2006/relationships/hyperlink" Target="#_Toc411374158"/><Relationship Id="rId12" Type="http://schemas.openxmlformats.org/officeDocument/2006/relationships/hyperlink" Target="#_Toc411374163"/><Relationship Id="rId17" Type="http://schemas.openxmlformats.org/officeDocument/2006/relationships/hyperlink" Target="#_Toc411374168"/><Relationship Id="rId2" Type="http://schemas.openxmlformats.org/officeDocument/2006/relationships/image" Target="../media/image5.png"/><Relationship Id="rId16" Type="http://schemas.openxmlformats.org/officeDocument/2006/relationships/hyperlink" Target="#_Toc411374167"/><Relationship Id="rId1" Type="http://schemas.openxmlformats.org/officeDocument/2006/relationships/slideLayout" Target="../slideLayouts/slideLayout2.xml"/><Relationship Id="rId6" Type="http://schemas.openxmlformats.org/officeDocument/2006/relationships/hyperlink" Target="#_Toc411374157"/><Relationship Id="rId11" Type="http://schemas.openxmlformats.org/officeDocument/2006/relationships/hyperlink" Target="#_Toc411374162"/><Relationship Id="rId5" Type="http://schemas.openxmlformats.org/officeDocument/2006/relationships/hyperlink" Target="#_Toc411374156"/><Relationship Id="rId15" Type="http://schemas.openxmlformats.org/officeDocument/2006/relationships/hyperlink" Target="#_Toc411374166"/><Relationship Id="rId10" Type="http://schemas.openxmlformats.org/officeDocument/2006/relationships/hyperlink" Target="#_Toc411374161"/><Relationship Id="rId19" Type="http://schemas.openxmlformats.org/officeDocument/2006/relationships/hyperlink" Target="#_Toc411374170"/><Relationship Id="rId4" Type="http://schemas.openxmlformats.org/officeDocument/2006/relationships/hyperlink" Target="#_Toc411374155"/><Relationship Id="rId9" Type="http://schemas.openxmlformats.org/officeDocument/2006/relationships/hyperlink" Target="#_Toc411374160"/><Relationship Id="rId14" Type="http://schemas.openxmlformats.org/officeDocument/2006/relationships/hyperlink" Target="#_Toc411374165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6572" y="1848371"/>
            <a:ext cx="8002067" cy="1757137"/>
          </a:xfrm>
        </p:spPr>
        <p:txBody>
          <a:bodyPr/>
          <a:lstStyle/>
          <a:p>
            <a:pPr algn="ctr"/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IMPLANTACIÓN DE LA NORMA </a:t>
            </a:r>
            <a:r>
              <a:rPr lang="es-E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INEN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ISO/</a:t>
            </a:r>
            <a:r>
              <a:rPr lang="es-E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17025:2006, EN EL LABORATORIO DE PAVIMENTOS, DE LA CARRERA DE INGENIERÍA CIVIL DE LA </a:t>
            </a:r>
            <a:r>
              <a:rPr lang="es-E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09423" y="3751099"/>
            <a:ext cx="3483415" cy="903506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AUTOR:</a:t>
            </a:r>
            <a:endParaRPr lang="es-EC" b="1" dirty="0" smtClean="0">
              <a:solidFill>
                <a:schemeClr val="tx1"/>
              </a:solidFill>
            </a:endParaRPr>
          </a:p>
          <a:p>
            <a:r>
              <a:rPr lang="es-EC" dirty="0" err="1" smtClean="0">
                <a:solidFill>
                  <a:schemeClr val="tx1"/>
                </a:solidFill>
              </a:rPr>
              <a:t>Capt</a:t>
            </a:r>
            <a:r>
              <a:rPr lang="es-EC" dirty="0" smtClean="0">
                <a:solidFill>
                  <a:schemeClr val="tx1"/>
                </a:solidFill>
              </a:rPr>
              <a:t>. De e. </a:t>
            </a:r>
            <a:r>
              <a:rPr lang="es-EC" dirty="0" err="1" smtClean="0">
                <a:solidFill>
                  <a:schemeClr val="tx1"/>
                </a:solidFill>
              </a:rPr>
              <a:t>carlos</a:t>
            </a:r>
            <a:r>
              <a:rPr lang="es-EC" dirty="0" smtClean="0">
                <a:solidFill>
                  <a:schemeClr val="tx1"/>
                </a:solidFill>
              </a:rPr>
              <a:t> orbe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539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3918049" y="4688662"/>
            <a:ext cx="4288665" cy="133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EC" b="1" dirty="0">
                <a:solidFill>
                  <a:schemeClr val="tx1"/>
                </a:solidFill>
              </a:rPr>
              <a:t>DIRECTOR:</a:t>
            </a:r>
          </a:p>
          <a:p>
            <a:r>
              <a:rPr lang="es-EC" dirty="0">
                <a:solidFill>
                  <a:schemeClr val="tx1"/>
                </a:solidFill>
              </a:rPr>
              <a:t>Ing. Franco </a:t>
            </a:r>
            <a:r>
              <a:rPr lang="es-EC" dirty="0" smtClean="0">
                <a:solidFill>
                  <a:schemeClr val="tx1"/>
                </a:solidFill>
              </a:rPr>
              <a:t>Rojas </a:t>
            </a:r>
            <a:r>
              <a:rPr lang="es-EC" dirty="0">
                <a:solidFill>
                  <a:schemeClr val="tx1"/>
                </a:solidFill>
              </a:rPr>
              <a:t>R, </a:t>
            </a:r>
            <a:r>
              <a:rPr lang="es-EC" dirty="0" err="1">
                <a:solidFill>
                  <a:schemeClr val="tx1"/>
                </a:solidFill>
              </a:rPr>
              <a:t>M.Sc</a:t>
            </a:r>
            <a:r>
              <a:rPr lang="es-EC" dirty="0">
                <a:solidFill>
                  <a:schemeClr val="tx1"/>
                </a:solidFill>
              </a:rPr>
              <a:t> </a:t>
            </a:r>
          </a:p>
          <a:p>
            <a:r>
              <a:rPr lang="es-EC" b="1" dirty="0" err="1">
                <a:solidFill>
                  <a:schemeClr val="tx1"/>
                </a:solidFill>
              </a:rPr>
              <a:t>COODIRECTOR</a:t>
            </a:r>
            <a:r>
              <a:rPr lang="es-EC" b="1" dirty="0">
                <a:solidFill>
                  <a:schemeClr val="tx1"/>
                </a:solidFill>
              </a:rPr>
              <a:t>: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Ing. Paulina </a:t>
            </a:r>
            <a:r>
              <a:rPr lang="es-EC" dirty="0" err="1" smtClean="0">
                <a:solidFill>
                  <a:schemeClr val="tx1"/>
                </a:solidFill>
              </a:rPr>
              <a:t>guevara</a:t>
            </a:r>
            <a:r>
              <a:rPr lang="es-EC" dirty="0" smtClean="0">
                <a:solidFill>
                  <a:schemeClr val="tx1"/>
                </a:solidFill>
              </a:rPr>
              <a:t> g.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fotos.lahora.com.ec/cache/5/58/583/583d/universidad-de-ff-aa--se-especializaria-en-industria-militar-20130416090349-583d068d491bdce202b7033e2808e6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5" y="3770193"/>
            <a:ext cx="3346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d/d5/ESPE_instituto_de_lenguas.JPG/220px-ESPE_instituto_de_lengu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872162"/>
            <a:ext cx="20955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650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8620" y="839085"/>
            <a:ext cx="3104482" cy="925321"/>
          </a:xfrm>
        </p:spPr>
        <p:txBody>
          <a:bodyPr/>
          <a:lstStyle/>
          <a:p>
            <a:r>
              <a:rPr lang="es-EC" dirty="0" smtClean="0"/>
              <a:t>ENSAYOS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10</a:t>
            </a:fld>
            <a:endParaRPr lang="en-US" dirty="0"/>
          </a:p>
        </p:txBody>
      </p:sp>
      <p:pic>
        <p:nvPicPr>
          <p:cNvPr id="23" name="2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56" y="2047389"/>
            <a:ext cx="5952225" cy="42849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upo 9"/>
          <p:cNvGrpSpPr/>
          <p:nvPr/>
        </p:nvGrpSpPr>
        <p:grpSpPr>
          <a:xfrm>
            <a:off x="-5062" y="2850553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6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11"/>
            <p:cNvSpPr/>
            <p:nvPr/>
          </p:nvSpPr>
          <p:spPr>
            <a:xfrm>
              <a:off x="428189" y="88181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u="sng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u="sng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upo 12"/>
          <p:cNvGrpSpPr/>
          <p:nvPr/>
        </p:nvGrpSpPr>
        <p:grpSpPr>
          <a:xfrm>
            <a:off x="-14662" y="3841881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29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3.- </a:t>
              </a:r>
              <a:r>
                <a:rPr lang="es-EC" sz="1200" b="1" dirty="0" smtClean="0">
                  <a:solidFill>
                    <a:schemeClr val="bg1"/>
                  </a:solidFill>
                </a:rPr>
                <a:t>LABORATORIO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upo 15"/>
          <p:cNvGrpSpPr/>
          <p:nvPr/>
        </p:nvGrpSpPr>
        <p:grpSpPr>
          <a:xfrm>
            <a:off x="7787" y="4803802"/>
            <a:ext cx="1711599" cy="927297"/>
            <a:chOff x="428186" y="2488840"/>
            <a:chExt cx="5700891" cy="531360"/>
          </a:xfrm>
          <a:scene3d>
            <a:camera prst="orthographicFront"/>
            <a:lightRig rig="flat" dir="t"/>
          </a:scene3d>
        </p:grpSpPr>
        <p:sp>
          <p:nvSpPr>
            <p:cNvPr id="32" name="Rectángulo redondeado 16"/>
            <p:cNvSpPr/>
            <p:nvPr/>
          </p:nvSpPr>
          <p:spPr>
            <a:xfrm>
              <a:off x="481302" y="2488840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 17"/>
            <p:cNvSpPr/>
            <p:nvPr/>
          </p:nvSpPr>
          <p:spPr>
            <a:xfrm>
              <a:off x="428186" y="2509836"/>
              <a:ext cx="570089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4.- </a:t>
              </a:r>
              <a:r>
                <a:rPr lang="es-EC" sz="1200" dirty="0" smtClean="0"/>
                <a:t>APLICACIÓN</a:t>
              </a:r>
              <a:endParaRPr lang="es-EC" sz="1200" kern="1200" dirty="0"/>
            </a:p>
          </p:txBody>
        </p:sp>
      </p:grpSp>
      <p:grpSp>
        <p:nvGrpSpPr>
          <p:cNvPr id="34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5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grpSp>
        <p:nvGrpSpPr>
          <p:cNvPr id="37" name="Grupo 6"/>
          <p:cNvGrpSpPr/>
          <p:nvPr/>
        </p:nvGrpSpPr>
        <p:grpSpPr>
          <a:xfrm>
            <a:off x="4886" y="1815923"/>
            <a:ext cx="1714501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8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  <p:grpSp>
        <p:nvGrpSpPr>
          <p:cNvPr id="40" name="Grupo 9"/>
          <p:cNvGrpSpPr/>
          <p:nvPr/>
        </p:nvGrpSpPr>
        <p:grpSpPr>
          <a:xfrm>
            <a:off x="12385" y="2920295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41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ángulo 11"/>
            <p:cNvSpPr/>
            <p:nvPr/>
          </p:nvSpPr>
          <p:spPr>
            <a:xfrm>
              <a:off x="428189" y="88181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upo 12"/>
          <p:cNvGrpSpPr/>
          <p:nvPr/>
        </p:nvGrpSpPr>
        <p:grpSpPr>
          <a:xfrm>
            <a:off x="2785" y="3911623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44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3.- </a:t>
              </a:r>
              <a:r>
                <a:rPr lang="es-EC" sz="1200" b="1" dirty="0" smtClean="0">
                  <a:solidFill>
                    <a:schemeClr val="bg1"/>
                  </a:solidFill>
                </a:rPr>
                <a:t>LABORATORIO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upo 15"/>
          <p:cNvGrpSpPr/>
          <p:nvPr/>
        </p:nvGrpSpPr>
        <p:grpSpPr>
          <a:xfrm>
            <a:off x="25234" y="4873544"/>
            <a:ext cx="1711599" cy="927297"/>
            <a:chOff x="428186" y="2488840"/>
            <a:chExt cx="5700891" cy="531360"/>
          </a:xfrm>
          <a:scene3d>
            <a:camera prst="orthographicFront"/>
            <a:lightRig rig="flat" dir="t"/>
          </a:scene3d>
        </p:grpSpPr>
        <p:sp>
          <p:nvSpPr>
            <p:cNvPr id="47" name="Rectángulo redondeado 16"/>
            <p:cNvSpPr/>
            <p:nvPr/>
          </p:nvSpPr>
          <p:spPr>
            <a:xfrm>
              <a:off x="481302" y="2488840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ángulo 17"/>
            <p:cNvSpPr/>
            <p:nvPr/>
          </p:nvSpPr>
          <p:spPr>
            <a:xfrm>
              <a:off x="428186" y="2509836"/>
              <a:ext cx="570089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4.- </a:t>
              </a:r>
              <a:r>
                <a:rPr lang="es-EC" sz="1200" dirty="0" smtClean="0"/>
                <a:t>APLICACIÓN</a:t>
              </a:r>
              <a:endParaRPr lang="es-EC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94699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9277" y="1057461"/>
            <a:ext cx="7918022" cy="1400530"/>
          </a:xfrm>
        </p:spPr>
        <p:txBody>
          <a:bodyPr/>
          <a:lstStyle/>
          <a:p>
            <a:pPr algn="ctr"/>
            <a:r>
              <a:rPr lang="es-EC" sz="3600" dirty="0" smtClean="0"/>
              <a:t>APLICACIÓN AL LABORATORIO</a:t>
            </a:r>
            <a:r>
              <a:rPr lang="es-EC" sz="4000" dirty="0"/>
              <a:t/>
            </a:r>
            <a:br>
              <a:rPr lang="es-EC" sz="4000" dirty="0"/>
            </a:br>
            <a:endParaRPr lang="es-EC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26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7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grpSp>
        <p:nvGrpSpPr>
          <p:cNvPr id="29" name="Grupo 9"/>
          <p:cNvGrpSpPr/>
          <p:nvPr/>
        </p:nvGrpSpPr>
        <p:grpSpPr>
          <a:xfrm>
            <a:off x="12385" y="2920295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30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ángulo 11"/>
            <p:cNvSpPr/>
            <p:nvPr/>
          </p:nvSpPr>
          <p:spPr>
            <a:xfrm>
              <a:off x="428189" y="88181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o 12"/>
          <p:cNvGrpSpPr/>
          <p:nvPr/>
        </p:nvGrpSpPr>
        <p:grpSpPr>
          <a:xfrm>
            <a:off x="2785" y="3911623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3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solidFill>
                    <a:schemeClr val="tx1"/>
                  </a:solidFill>
                </a:rPr>
                <a:t>3.- </a:t>
              </a:r>
              <a:r>
                <a:rPr lang="es-EC" sz="1200" dirty="0" smtClean="0">
                  <a:solidFill>
                    <a:schemeClr val="tx1"/>
                  </a:solidFill>
                </a:rPr>
                <a:t>LABORATORIO</a:t>
              </a:r>
              <a:endParaRPr lang="es-EC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upo 15"/>
          <p:cNvGrpSpPr/>
          <p:nvPr/>
        </p:nvGrpSpPr>
        <p:grpSpPr>
          <a:xfrm>
            <a:off x="25234" y="4873544"/>
            <a:ext cx="1711599" cy="927297"/>
            <a:chOff x="428186" y="2488840"/>
            <a:chExt cx="5700891" cy="531360"/>
          </a:xfrm>
          <a:scene3d>
            <a:camera prst="orthographicFront"/>
            <a:lightRig rig="flat" dir="t"/>
          </a:scene3d>
        </p:grpSpPr>
        <p:sp>
          <p:nvSpPr>
            <p:cNvPr id="36" name="Rectángulo redondeado 16"/>
            <p:cNvSpPr/>
            <p:nvPr/>
          </p:nvSpPr>
          <p:spPr>
            <a:xfrm>
              <a:off x="481302" y="2488840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ángulo 17"/>
            <p:cNvSpPr/>
            <p:nvPr/>
          </p:nvSpPr>
          <p:spPr>
            <a:xfrm>
              <a:off x="428186" y="2509836"/>
              <a:ext cx="570089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4.- </a:t>
              </a:r>
              <a:r>
                <a:rPr lang="es-EC" sz="1200" b="1" dirty="0" smtClean="0">
                  <a:solidFill>
                    <a:schemeClr val="bg1"/>
                  </a:solidFill>
                </a:rPr>
                <a:t>APLICACIÓN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upo 6"/>
          <p:cNvGrpSpPr/>
          <p:nvPr/>
        </p:nvGrpSpPr>
        <p:grpSpPr>
          <a:xfrm>
            <a:off x="22333" y="1885665"/>
            <a:ext cx="1714501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9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  <p:sp>
        <p:nvSpPr>
          <p:cNvPr id="41" name="Título 1"/>
          <p:cNvSpPr txBox="1">
            <a:spLocks/>
          </p:cNvSpPr>
          <p:nvPr/>
        </p:nvSpPr>
        <p:spPr>
          <a:xfrm>
            <a:off x="1553782" y="1057461"/>
            <a:ext cx="791802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3600" dirty="0" smtClean="0"/>
              <a:t>APLICACIÓN AL LABORATORIO</a:t>
            </a:r>
            <a:r>
              <a:rPr lang="es-EC" sz="4000" dirty="0" smtClean="0"/>
              <a:t/>
            </a:r>
            <a:br>
              <a:rPr lang="es-EC" sz="4000" dirty="0" smtClean="0"/>
            </a:br>
            <a:endParaRPr lang="es-EC" sz="4000" dirty="0"/>
          </a:p>
        </p:txBody>
      </p:sp>
      <p:sp>
        <p:nvSpPr>
          <p:cNvPr id="3" name="2 Rectángulo"/>
          <p:cNvSpPr/>
          <p:nvPr/>
        </p:nvSpPr>
        <p:spPr>
          <a:xfrm>
            <a:off x="2282200" y="1869735"/>
            <a:ext cx="646118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MISIÓN </a:t>
            </a:r>
            <a:endParaRPr lang="es-ES" sz="1400" dirty="0"/>
          </a:p>
          <a:p>
            <a:r>
              <a:rPr lang="es-ES" sz="1400" dirty="0"/>
              <a:t> </a:t>
            </a:r>
          </a:p>
          <a:p>
            <a:pPr algn="just"/>
            <a:endParaRPr lang="es-ES" sz="1400" dirty="0"/>
          </a:p>
          <a:p>
            <a:pPr algn="just"/>
            <a:r>
              <a:rPr lang="es-ES" sz="1400" dirty="0"/>
              <a:t> Ser un Laboratorio de </a:t>
            </a:r>
            <a:r>
              <a:rPr lang="es-ES" sz="1400" dirty="0" smtClean="0"/>
              <a:t>Pavimentos </a:t>
            </a:r>
            <a:r>
              <a:rPr lang="es-ES" sz="1400" dirty="0"/>
              <a:t>dedicado a proporcionar servicios de calidad, aportando soluciones integrales para cada proyecto, por medio de análisis y control de calidad de materiales de construcción, suelos y pavimentos. Operar con equipos especializados para cada prueba y/o ensayo, así como técnicos Laboratorista confiables y con amplia experiencia en trabajo de </a:t>
            </a:r>
            <a:r>
              <a:rPr lang="es-ES" sz="1400" dirty="0" smtClean="0"/>
              <a:t>campo. </a:t>
            </a:r>
            <a:r>
              <a:rPr lang="es-ES" sz="1400" dirty="0"/>
              <a:t>Nuestro mayor compromiso la calidad de nuestro trabajo</a:t>
            </a:r>
            <a:r>
              <a:rPr lang="es-ES" sz="1400" dirty="0" smtClean="0"/>
              <a:t>.</a:t>
            </a:r>
          </a:p>
          <a:p>
            <a:endParaRPr lang="es-ES" sz="1400" dirty="0" smtClean="0"/>
          </a:p>
          <a:p>
            <a:pPr algn="ctr"/>
            <a:r>
              <a:rPr lang="es-ES" sz="1400" b="1" dirty="0"/>
              <a:t>VISIÓN</a:t>
            </a:r>
            <a:endParaRPr lang="es-ES" sz="1400" dirty="0"/>
          </a:p>
          <a:p>
            <a:pPr algn="just"/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>Ser </a:t>
            </a:r>
            <a:r>
              <a:rPr lang="es-ES" sz="1400" dirty="0"/>
              <a:t>el Laboratorio de </a:t>
            </a:r>
            <a:r>
              <a:rPr lang="es-ES" sz="1400" dirty="0" smtClean="0"/>
              <a:t>Pavimentos </a:t>
            </a:r>
            <a:r>
              <a:rPr lang="es-ES" sz="1400" dirty="0"/>
              <a:t>líder en el país, ganando un reconocimiento real y objetivo por nuestros servicios, logrando así ser su mejor apoyo en el desarrollo de proyectos, con calidad y buenas prácticas de trabajo a través de un equipo de técnicos </a:t>
            </a:r>
            <a:r>
              <a:rPr lang="es-ES" sz="1400" dirty="0" smtClean="0"/>
              <a:t>Laboratoristas, </a:t>
            </a:r>
            <a:r>
              <a:rPr lang="es-ES" sz="1400" dirty="0"/>
              <a:t>comprometidos a que su proyecto sea un éxito, brindando toda su experiencia y capacidad, para satisfacer todos los requerimientos que su proyecto necesita.</a:t>
            </a:r>
          </a:p>
          <a:p>
            <a:endParaRPr lang="es-ES" dirty="0" smtClean="0"/>
          </a:p>
          <a:p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18539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4494" y="1097877"/>
            <a:ext cx="7055380" cy="1046580"/>
          </a:xfrm>
        </p:spPr>
        <p:txBody>
          <a:bodyPr/>
          <a:lstStyle/>
          <a:p>
            <a:r>
              <a:rPr lang="es-EC" dirty="0" smtClean="0"/>
              <a:t>POLÍTICA DE LA CALIDAD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26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7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ángulo 20"/>
            <p:cNvSpPr/>
            <p:nvPr/>
          </p:nvSpPr>
          <p:spPr>
            <a:xfrm>
              <a:off x="428188" y="3331260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grpSp>
        <p:nvGrpSpPr>
          <p:cNvPr id="29" name="Grupo 9"/>
          <p:cNvGrpSpPr/>
          <p:nvPr/>
        </p:nvGrpSpPr>
        <p:grpSpPr>
          <a:xfrm>
            <a:off x="12385" y="2920295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30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ángulo 11"/>
            <p:cNvSpPr/>
            <p:nvPr/>
          </p:nvSpPr>
          <p:spPr>
            <a:xfrm>
              <a:off x="428188" y="881818"/>
              <a:ext cx="552180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o 12"/>
          <p:cNvGrpSpPr/>
          <p:nvPr/>
        </p:nvGrpSpPr>
        <p:grpSpPr>
          <a:xfrm>
            <a:off x="2785" y="3911623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3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solidFill>
                    <a:schemeClr val="tx1"/>
                  </a:solidFill>
                </a:rPr>
                <a:t>3.- </a:t>
              </a:r>
              <a:r>
                <a:rPr lang="es-EC" sz="1200" dirty="0" smtClean="0">
                  <a:solidFill>
                    <a:schemeClr val="tx1"/>
                  </a:solidFill>
                </a:rPr>
                <a:t>LABORATORIO</a:t>
              </a:r>
              <a:endParaRPr lang="es-EC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o 6"/>
          <p:cNvGrpSpPr/>
          <p:nvPr/>
        </p:nvGrpSpPr>
        <p:grpSpPr>
          <a:xfrm>
            <a:off x="22334" y="1885665"/>
            <a:ext cx="1714500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9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  <p:pic>
        <p:nvPicPr>
          <p:cNvPr id="43" name="4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06" y="2448437"/>
            <a:ext cx="7168357" cy="33699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upo 15"/>
          <p:cNvGrpSpPr/>
          <p:nvPr/>
        </p:nvGrpSpPr>
        <p:grpSpPr>
          <a:xfrm>
            <a:off x="0" y="4803802"/>
            <a:ext cx="1690766" cy="927297"/>
            <a:chOff x="402250" y="2488840"/>
            <a:chExt cx="5631502" cy="531360"/>
          </a:xfrm>
          <a:effectLst>
            <a:glow rad="228600">
              <a:schemeClr val="accent5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48" name="Rectángulo redondeado 16"/>
            <p:cNvSpPr/>
            <p:nvPr/>
          </p:nvSpPr>
          <p:spPr>
            <a:xfrm>
              <a:off x="402250" y="248884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ángulo 17"/>
            <p:cNvSpPr/>
            <p:nvPr/>
          </p:nvSpPr>
          <p:spPr>
            <a:xfrm>
              <a:off x="428189" y="2514779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4.-</a:t>
              </a:r>
              <a:r>
                <a:rPr lang="es-EC" sz="1200" b="1" u="sng" kern="1200" dirty="0" smtClean="0">
                  <a:solidFill>
                    <a:schemeClr val="bg1"/>
                  </a:solidFill>
                </a:rPr>
                <a:t> APLICACIÓN</a:t>
              </a:r>
              <a:r>
                <a:rPr lang="es-EC" sz="1200" b="1" kern="1200" dirty="0" smtClean="0">
                  <a:solidFill>
                    <a:schemeClr val="bg1"/>
                  </a:solidFill>
                </a:rPr>
                <a:t> 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4998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16" name="Grupo 15"/>
          <p:cNvGrpSpPr/>
          <p:nvPr/>
        </p:nvGrpSpPr>
        <p:grpSpPr>
          <a:xfrm>
            <a:off x="0" y="4803802"/>
            <a:ext cx="1690766" cy="927297"/>
            <a:chOff x="402250" y="2488840"/>
            <a:chExt cx="5631502" cy="531360"/>
          </a:xfrm>
          <a:effectLst>
            <a:glow rad="228600">
              <a:schemeClr val="accent5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17" name="Rectángulo redondeado 16"/>
            <p:cNvSpPr/>
            <p:nvPr/>
          </p:nvSpPr>
          <p:spPr>
            <a:xfrm>
              <a:off x="402250" y="248884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428189" y="2514779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4.-</a:t>
              </a:r>
              <a:r>
                <a:rPr lang="es-EC" sz="1200" b="1" u="sng" kern="1200" dirty="0" smtClean="0">
                  <a:solidFill>
                    <a:schemeClr val="bg1"/>
                  </a:solidFill>
                </a:rPr>
                <a:t> APLICACIÓN</a:t>
              </a:r>
              <a:r>
                <a:rPr lang="es-EC" sz="1200" b="1" kern="1200" dirty="0" smtClean="0">
                  <a:solidFill>
                    <a:schemeClr val="bg1"/>
                  </a:solidFill>
                </a:rPr>
                <a:t> 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13</a:t>
            </a:fld>
            <a:endParaRPr lang="en-US" dirty="0"/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2222466" y="1069557"/>
            <a:ext cx="1926839" cy="4163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s-EC" dirty="0" smtClean="0">
                <a:solidFill>
                  <a:schemeClr val="bg1"/>
                </a:solidFill>
              </a:rPr>
              <a:t>Responsables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33798"/>
              </p:ext>
            </p:extLst>
          </p:nvPr>
        </p:nvGraphicFramePr>
        <p:xfrm>
          <a:off x="2133990" y="1970659"/>
          <a:ext cx="5340350" cy="11090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2101850"/>
                <a:gridCol w="32385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Responsable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Actividad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Jefe de  Laboratorio  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Adoptar las medidas pertinentes sobre conflictos de interés</a:t>
                      </a:r>
                      <a:endParaRPr lang="es-E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Responsable de calidad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Archivo y mantenimiento de las declaraciones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Marcador de contenido 2"/>
          <p:cNvSpPr txBox="1">
            <a:spLocks/>
          </p:cNvSpPr>
          <p:nvPr/>
        </p:nvSpPr>
        <p:spPr>
          <a:xfrm>
            <a:off x="2222466" y="3633727"/>
            <a:ext cx="1926839" cy="4163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s-EC" dirty="0" smtClean="0">
                <a:solidFill>
                  <a:schemeClr val="bg1"/>
                </a:solidFill>
              </a:rPr>
              <a:t>Descripción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2355012" y="4311203"/>
            <a:ext cx="6202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b="1" dirty="0"/>
              <a:t>Medio Ambiente</a:t>
            </a:r>
            <a:endParaRPr lang="es-ES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b="1" u="sng" dirty="0"/>
              <a:t>Ensayo de materiales (Suelos –Pavimentos)</a:t>
            </a:r>
            <a:endParaRPr lang="es-ES" sz="1600" u="sng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b="1" dirty="0"/>
              <a:t>Procesamiento digital de construcciones civiles</a:t>
            </a:r>
            <a:endParaRPr lang="es-ES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b="1" dirty="0" err="1"/>
              <a:t>Geomática</a:t>
            </a:r>
            <a:r>
              <a:rPr lang="es-ES" sz="1600" b="1" dirty="0"/>
              <a:t> y sensores remotos</a:t>
            </a:r>
            <a:endParaRPr lang="es-ES" sz="1600" dirty="0"/>
          </a:p>
        </p:txBody>
      </p:sp>
      <p:grpSp>
        <p:nvGrpSpPr>
          <p:cNvPr id="30" name="Grupo 9"/>
          <p:cNvGrpSpPr/>
          <p:nvPr/>
        </p:nvGrpSpPr>
        <p:grpSpPr>
          <a:xfrm>
            <a:off x="12385" y="2920295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31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ángulo 11"/>
            <p:cNvSpPr/>
            <p:nvPr/>
          </p:nvSpPr>
          <p:spPr>
            <a:xfrm>
              <a:off x="428188" y="881818"/>
              <a:ext cx="552180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upo 12"/>
          <p:cNvGrpSpPr/>
          <p:nvPr/>
        </p:nvGrpSpPr>
        <p:grpSpPr>
          <a:xfrm>
            <a:off x="2785" y="3911623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4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solidFill>
                    <a:schemeClr val="tx1"/>
                  </a:solidFill>
                </a:rPr>
                <a:t>3.- </a:t>
              </a:r>
              <a:r>
                <a:rPr lang="es-EC" sz="1200" dirty="0" smtClean="0">
                  <a:solidFill>
                    <a:schemeClr val="tx1"/>
                  </a:solidFill>
                </a:rPr>
                <a:t>LABORATORIO</a:t>
              </a:r>
              <a:endParaRPr lang="es-EC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upo 6"/>
          <p:cNvGrpSpPr/>
          <p:nvPr/>
        </p:nvGrpSpPr>
        <p:grpSpPr>
          <a:xfrm>
            <a:off x="22334" y="1885665"/>
            <a:ext cx="1714500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7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791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16" name="Grupo 15"/>
          <p:cNvGrpSpPr/>
          <p:nvPr/>
        </p:nvGrpSpPr>
        <p:grpSpPr>
          <a:xfrm>
            <a:off x="0" y="4803802"/>
            <a:ext cx="1690766" cy="927297"/>
            <a:chOff x="402250" y="2488840"/>
            <a:chExt cx="5631502" cy="531360"/>
          </a:xfrm>
          <a:effectLst>
            <a:glow rad="228600">
              <a:schemeClr val="accent5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17" name="Rectángulo redondeado 16"/>
            <p:cNvSpPr/>
            <p:nvPr/>
          </p:nvSpPr>
          <p:spPr>
            <a:xfrm>
              <a:off x="402250" y="248884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428189" y="2514779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4.-</a:t>
              </a:r>
              <a:r>
                <a:rPr lang="es-EC" sz="1200" b="1" u="sng" kern="1200" dirty="0" smtClean="0">
                  <a:solidFill>
                    <a:schemeClr val="bg1"/>
                  </a:solidFill>
                </a:rPr>
                <a:t> APLICACIÓN</a:t>
              </a:r>
              <a:r>
                <a:rPr lang="es-EC" sz="1200" b="1" kern="1200" dirty="0" smtClean="0">
                  <a:solidFill>
                    <a:schemeClr val="bg1"/>
                  </a:solidFill>
                </a:rPr>
                <a:t> 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14</a:t>
            </a:fld>
            <a:endParaRPr lang="en-US" dirty="0"/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2179166" y="882203"/>
            <a:ext cx="2021897" cy="4163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s-EC" dirty="0" smtClean="0">
                <a:solidFill>
                  <a:schemeClr val="bg1"/>
                </a:solidFill>
              </a:rPr>
              <a:t>Identificación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62404" y="1676611"/>
            <a:ext cx="67113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u="sng" dirty="0"/>
              <a:t>Entidad:</a:t>
            </a:r>
            <a:r>
              <a:rPr lang="es-ES" sz="1600" dirty="0"/>
              <a:t>	 </a:t>
            </a:r>
            <a:r>
              <a:rPr lang="es-ES" sz="1600" dirty="0" err="1"/>
              <a:t>ESPE</a:t>
            </a:r>
            <a:r>
              <a:rPr lang="es-ES" sz="1600" dirty="0"/>
              <a:t>. UNIVERSIDAD DE LAS FUERZAS ARMADAS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Nombre: </a:t>
            </a:r>
            <a:r>
              <a:rPr lang="es-ES" sz="1600" dirty="0" smtClean="0"/>
              <a:t>DEPARTAMENTO </a:t>
            </a:r>
            <a:r>
              <a:rPr lang="es-ES" sz="1600" dirty="0"/>
              <a:t>DE CIENCIAS DE LA TIERRA Y DE LA CONSTRUCCIÓN	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Domicilio: </a:t>
            </a:r>
            <a:r>
              <a:rPr lang="es-ES" sz="1600" dirty="0" smtClean="0"/>
              <a:t>Av</a:t>
            </a:r>
            <a:r>
              <a:rPr lang="es-ES" sz="1600" dirty="0"/>
              <a:t>. Del Progreso. </a:t>
            </a:r>
            <a:r>
              <a:rPr lang="es-ES" sz="1600" dirty="0" err="1"/>
              <a:t>Sangolquí</a:t>
            </a:r>
            <a:r>
              <a:rPr lang="es-ES" sz="1600" dirty="0"/>
              <a:t>	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Teléfono: </a:t>
            </a:r>
            <a:r>
              <a:rPr lang="es-ES" sz="1600" dirty="0" smtClean="0"/>
              <a:t>2334083</a:t>
            </a:r>
            <a:endParaRPr lang="es-ES" sz="16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Fax:	</a:t>
            </a:r>
            <a:r>
              <a:rPr lang="es-ES" sz="1600" dirty="0" smtClean="0"/>
              <a:t>2334089</a:t>
            </a:r>
            <a:r>
              <a:rPr lang="es-ES" sz="1600" dirty="0"/>
              <a:t>	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Nº de </a:t>
            </a:r>
            <a:r>
              <a:rPr lang="es-ES" sz="1600" dirty="0" smtClean="0"/>
              <a:t>RUC:1768007390001</a:t>
            </a:r>
            <a:endParaRPr lang="es-ES" sz="16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u="sng" dirty="0"/>
              <a:t>Laboratorio</a:t>
            </a:r>
            <a:r>
              <a:rPr lang="es-ES" sz="1600" dirty="0"/>
              <a:t>: 	Laboratorio </a:t>
            </a:r>
            <a:r>
              <a:rPr lang="es-ES" sz="1600" dirty="0" smtClean="0"/>
              <a:t>de Pavimentos</a:t>
            </a:r>
            <a:endParaRPr lang="es-ES" sz="16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Domicilio: </a:t>
            </a:r>
            <a:r>
              <a:rPr lang="es-ES" sz="1600" dirty="0" smtClean="0"/>
              <a:t>Av</a:t>
            </a:r>
            <a:r>
              <a:rPr lang="es-ES" sz="1600" dirty="0"/>
              <a:t>. Del Progreso. </a:t>
            </a:r>
            <a:r>
              <a:rPr lang="es-ES" sz="1600" dirty="0" err="1"/>
              <a:t>Sangolquí</a:t>
            </a:r>
            <a:r>
              <a:rPr lang="es-ES" sz="1600" dirty="0"/>
              <a:t>	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Teléfono:	2334089	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Fax:	 </a:t>
            </a:r>
            <a:r>
              <a:rPr lang="es-ES" sz="1600" dirty="0" smtClean="0"/>
              <a:t>2334089</a:t>
            </a:r>
            <a:endParaRPr lang="es-ES" sz="16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Nº de </a:t>
            </a:r>
            <a:r>
              <a:rPr lang="es-ES" sz="1600" dirty="0" smtClean="0"/>
              <a:t>RUC:1768007390001</a:t>
            </a:r>
            <a:endParaRPr lang="es-ES" sz="1600" dirty="0"/>
          </a:p>
        </p:txBody>
      </p:sp>
      <p:grpSp>
        <p:nvGrpSpPr>
          <p:cNvPr id="28" name="Grupo 9"/>
          <p:cNvGrpSpPr/>
          <p:nvPr/>
        </p:nvGrpSpPr>
        <p:grpSpPr>
          <a:xfrm>
            <a:off x="12385" y="2920295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9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11"/>
            <p:cNvSpPr/>
            <p:nvPr/>
          </p:nvSpPr>
          <p:spPr>
            <a:xfrm>
              <a:off x="428188" y="881818"/>
              <a:ext cx="552180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upo 12"/>
          <p:cNvGrpSpPr/>
          <p:nvPr/>
        </p:nvGrpSpPr>
        <p:grpSpPr>
          <a:xfrm>
            <a:off x="2785" y="3911623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2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solidFill>
                    <a:schemeClr val="tx1"/>
                  </a:solidFill>
                </a:rPr>
                <a:t>3.- </a:t>
              </a:r>
              <a:r>
                <a:rPr lang="es-EC" sz="1200" dirty="0" smtClean="0">
                  <a:solidFill>
                    <a:schemeClr val="tx1"/>
                  </a:solidFill>
                </a:rPr>
                <a:t>LABORATORIO</a:t>
              </a:r>
              <a:endParaRPr lang="es-EC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upo 6"/>
          <p:cNvGrpSpPr/>
          <p:nvPr/>
        </p:nvGrpSpPr>
        <p:grpSpPr>
          <a:xfrm>
            <a:off x="22334" y="1885665"/>
            <a:ext cx="1714500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5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3485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16" name="Grupo 15"/>
          <p:cNvGrpSpPr/>
          <p:nvPr/>
        </p:nvGrpSpPr>
        <p:grpSpPr>
          <a:xfrm>
            <a:off x="0" y="4803802"/>
            <a:ext cx="1690766" cy="927297"/>
            <a:chOff x="402250" y="2488840"/>
            <a:chExt cx="5631502" cy="531360"/>
          </a:xfrm>
          <a:effectLst>
            <a:glow rad="228600">
              <a:schemeClr val="accent5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17" name="Rectángulo redondeado 16"/>
            <p:cNvSpPr/>
            <p:nvPr/>
          </p:nvSpPr>
          <p:spPr>
            <a:xfrm>
              <a:off x="402250" y="248884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428189" y="2514779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4.-</a:t>
              </a:r>
              <a:r>
                <a:rPr lang="es-EC" sz="1200" b="1" u="sng" kern="1200" dirty="0" smtClean="0">
                  <a:solidFill>
                    <a:schemeClr val="bg1"/>
                  </a:solidFill>
                </a:rPr>
                <a:t> APLICACIÓN</a:t>
              </a:r>
              <a:r>
                <a:rPr lang="es-EC" sz="1200" b="1" kern="1200" dirty="0" smtClean="0">
                  <a:solidFill>
                    <a:schemeClr val="bg1"/>
                  </a:solidFill>
                </a:rPr>
                <a:t> 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15</a:t>
            </a:fld>
            <a:endParaRPr lang="en-US" dirty="0"/>
          </a:p>
        </p:txBody>
      </p:sp>
      <p:sp>
        <p:nvSpPr>
          <p:cNvPr id="31" name="Marcador de contenido 2"/>
          <p:cNvSpPr txBox="1">
            <a:spLocks/>
          </p:cNvSpPr>
          <p:nvPr/>
        </p:nvSpPr>
        <p:spPr>
          <a:xfrm>
            <a:off x="2310537" y="1078637"/>
            <a:ext cx="1226294" cy="4163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s-EC" dirty="0" smtClean="0">
                <a:solidFill>
                  <a:schemeClr val="bg1"/>
                </a:solidFill>
              </a:rPr>
              <a:t>Personal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286000" y="185934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Personal de Departamento de Ciencias de la Tierra y la Construcción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Director del Departamento de Ciencias de la Tierra y la Construcción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Personal del Laboratorio que debe conformar: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Jefe del Laboratorio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Responsables Técnicos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Responsable de Calidad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/>
              <a:t>Analistas de Laboratorio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600" dirty="0" smtClean="0"/>
              <a:t>Ayudantes </a:t>
            </a:r>
            <a:r>
              <a:rPr lang="es-ES" sz="1600" dirty="0"/>
              <a:t>de laboratorio</a:t>
            </a:r>
          </a:p>
        </p:txBody>
      </p:sp>
      <p:grpSp>
        <p:nvGrpSpPr>
          <p:cNvPr id="27" name="Grupo 9"/>
          <p:cNvGrpSpPr/>
          <p:nvPr/>
        </p:nvGrpSpPr>
        <p:grpSpPr>
          <a:xfrm>
            <a:off x="12385" y="2920295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30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ángulo 11"/>
            <p:cNvSpPr/>
            <p:nvPr/>
          </p:nvSpPr>
          <p:spPr>
            <a:xfrm>
              <a:off x="428188" y="881818"/>
              <a:ext cx="552180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upo 12"/>
          <p:cNvGrpSpPr/>
          <p:nvPr/>
        </p:nvGrpSpPr>
        <p:grpSpPr>
          <a:xfrm>
            <a:off x="2785" y="3911623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4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solidFill>
                    <a:schemeClr val="tx1"/>
                  </a:solidFill>
                </a:rPr>
                <a:t>3.- </a:t>
              </a:r>
              <a:r>
                <a:rPr lang="es-EC" sz="1200" dirty="0" smtClean="0">
                  <a:solidFill>
                    <a:schemeClr val="tx1"/>
                  </a:solidFill>
                </a:rPr>
                <a:t>LABORATORIO</a:t>
              </a:r>
              <a:endParaRPr lang="es-EC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upo 6"/>
          <p:cNvGrpSpPr/>
          <p:nvPr/>
        </p:nvGrpSpPr>
        <p:grpSpPr>
          <a:xfrm>
            <a:off x="22334" y="1885665"/>
            <a:ext cx="1714500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7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51198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16" name="Grupo 15"/>
          <p:cNvGrpSpPr/>
          <p:nvPr/>
        </p:nvGrpSpPr>
        <p:grpSpPr>
          <a:xfrm>
            <a:off x="0" y="4803802"/>
            <a:ext cx="1690766" cy="927297"/>
            <a:chOff x="402250" y="2488840"/>
            <a:chExt cx="5631502" cy="531360"/>
          </a:xfrm>
          <a:effectLst>
            <a:glow rad="228600">
              <a:schemeClr val="accent5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17" name="Rectángulo redondeado 16"/>
            <p:cNvSpPr/>
            <p:nvPr/>
          </p:nvSpPr>
          <p:spPr>
            <a:xfrm>
              <a:off x="402250" y="248884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428189" y="2514779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4.-</a:t>
              </a:r>
              <a:r>
                <a:rPr lang="es-EC" sz="1200" b="1" u="sng" kern="1200" dirty="0" smtClean="0">
                  <a:solidFill>
                    <a:schemeClr val="bg1"/>
                  </a:solidFill>
                </a:rPr>
                <a:t> APLICACIÓN</a:t>
              </a:r>
              <a:r>
                <a:rPr lang="es-EC" sz="1200" b="1" kern="1200" dirty="0" smtClean="0">
                  <a:solidFill>
                    <a:schemeClr val="bg1"/>
                  </a:solidFill>
                </a:rPr>
                <a:t> 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16</a:t>
            </a:fld>
            <a:endParaRPr lang="en-US" dirty="0"/>
          </a:p>
        </p:txBody>
      </p:sp>
      <p:sp>
        <p:nvSpPr>
          <p:cNvPr id="31" name="Marcador de contenido 2"/>
          <p:cNvSpPr txBox="1">
            <a:spLocks/>
          </p:cNvSpPr>
          <p:nvPr/>
        </p:nvSpPr>
        <p:spPr>
          <a:xfrm>
            <a:off x="2351870" y="674049"/>
            <a:ext cx="2694584" cy="4163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s-EC" dirty="0" smtClean="0">
                <a:solidFill>
                  <a:schemeClr val="bg1"/>
                </a:solidFill>
              </a:rPr>
              <a:t>Manual de Calidad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611325" y="1605414"/>
            <a:ext cx="5557890" cy="4031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s-EC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Arial" pitchFamily="34" charset="0"/>
                <a:hlinkClick r:id="rId3"/>
              </a:rPr>
              <a:t>SISTEMA DE GESTIÓN DE LA CALIDAD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4"/>
              </a:rPr>
              <a:t> Requisitos generales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5"/>
              </a:rPr>
              <a:t>Requisitos de la documentación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s-EC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Arial" pitchFamily="34" charset="0"/>
                <a:hlinkClick r:id="rId6"/>
              </a:rPr>
              <a:t>Responsabilidad de la dirección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7"/>
              </a:rPr>
              <a:t>Enfoque al cliente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8"/>
              </a:rPr>
              <a:t> Política de la calidad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9"/>
              </a:rPr>
              <a:t> Planificación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10"/>
              </a:rPr>
              <a:t> Responsabilidad, autoridad y comunicación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11"/>
              </a:rPr>
              <a:t>Revisión por la dirección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s-EC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Arial" pitchFamily="34" charset="0"/>
                <a:hlinkClick r:id="rId12"/>
              </a:rPr>
              <a:t>Gestión de los recursos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13"/>
              </a:rPr>
              <a:t>Provisión de recursos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14"/>
              </a:rPr>
              <a:t>Recursos humanos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15"/>
              </a:rPr>
              <a:t>Infraestructura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i="0" u="sng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  <a:hlinkClick r:id="rId16"/>
              </a:rPr>
              <a:t>Ambiente de trabajo</a:t>
            </a:r>
            <a:endParaRPr kumimoji="0" lang="es-ES" altLang="es-ES" sz="1600" i="0" u="sng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28" name="Grupo 9"/>
          <p:cNvGrpSpPr/>
          <p:nvPr/>
        </p:nvGrpSpPr>
        <p:grpSpPr>
          <a:xfrm>
            <a:off x="12385" y="2920295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9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11"/>
            <p:cNvSpPr/>
            <p:nvPr/>
          </p:nvSpPr>
          <p:spPr>
            <a:xfrm>
              <a:off x="428188" y="881818"/>
              <a:ext cx="552180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o 12"/>
          <p:cNvGrpSpPr/>
          <p:nvPr/>
        </p:nvGrpSpPr>
        <p:grpSpPr>
          <a:xfrm>
            <a:off x="2785" y="3911623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3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solidFill>
                    <a:schemeClr val="tx1"/>
                  </a:solidFill>
                </a:rPr>
                <a:t>3.- </a:t>
              </a:r>
              <a:r>
                <a:rPr lang="es-EC" sz="1200" dirty="0" smtClean="0">
                  <a:solidFill>
                    <a:schemeClr val="tx1"/>
                  </a:solidFill>
                </a:rPr>
                <a:t>LABORATORIO</a:t>
              </a:r>
              <a:endParaRPr lang="es-EC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upo 6"/>
          <p:cNvGrpSpPr/>
          <p:nvPr/>
        </p:nvGrpSpPr>
        <p:grpSpPr>
          <a:xfrm>
            <a:off x="22334" y="1885665"/>
            <a:ext cx="1714500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6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25134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16" name="Grupo 15"/>
          <p:cNvGrpSpPr/>
          <p:nvPr/>
        </p:nvGrpSpPr>
        <p:grpSpPr>
          <a:xfrm>
            <a:off x="0" y="4803802"/>
            <a:ext cx="1690766" cy="927297"/>
            <a:chOff x="402250" y="2488840"/>
            <a:chExt cx="5631502" cy="531360"/>
          </a:xfrm>
          <a:effectLst>
            <a:glow rad="228600">
              <a:schemeClr val="accent5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17" name="Rectángulo redondeado 16"/>
            <p:cNvSpPr/>
            <p:nvPr/>
          </p:nvSpPr>
          <p:spPr>
            <a:xfrm>
              <a:off x="402250" y="248884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428189" y="2514779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4.-</a:t>
              </a:r>
              <a:r>
                <a:rPr lang="es-EC" sz="1200" b="1" u="sng" kern="1200" dirty="0" smtClean="0">
                  <a:solidFill>
                    <a:schemeClr val="bg1"/>
                  </a:solidFill>
                </a:rPr>
                <a:t> APLICACIÓN</a:t>
              </a:r>
              <a:r>
                <a:rPr lang="es-EC" sz="1200" b="1" kern="1200" dirty="0" smtClean="0">
                  <a:solidFill>
                    <a:schemeClr val="bg1"/>
                  </a:solidFill>
                </a:rPr>
                <a:t> 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17</a:t>
            </a:fld>
            <a:endParaRPr lang="en-US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2242629" y="1457207"/>
            <a:ext cx="601799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3"/>
              </a:rPr>
              <a:t>Realización del servicio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4"/>
              </a:rPr>
              <a:t>Planificación de la realización del servicio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5"/>
              </a:rPr>
              <a:t>Procesos relacionados con el cliente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6"/>
              </a:rPr>
              <a:t>Diseño y desarrollo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7"/>
              </a:rPr>
              <a:t>Compras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8"/>
              </a:rPr>
              <a:t>Producción y prestación del servicio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9"/>
              </a:rPr>
              <a:t>Control de la producción y de la prestación del servicio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24450" algn="r"/>
              </a:tabLst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r>
              <a:rPr kumimoji="0" lang="es-EC" alt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10"/>
              </a:rPr>
              <a:t>Medición, análisis y mejora</a:t>
            </a:r>
            <a:endParaRPr kumimoji="0" lang="es-EC" alt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r"/>
              </a:tabLst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11"/>
              </a:rPr>
              <a:t>Generalidades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12"/>
              </a:rPr>
              <a:t>Seguimiento y medición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13"/>
              </a:rPr>
              <a:t>Satisfacción del cliente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14"/>
              </a:rPr>
              <a:t>Auditoría interna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15"/>
              </a:rPr>
              <a:t>Seguimiento y medición de los procesos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16"/>
              </a:rPr>
              <a:t>Seguimiento y medición del servicio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17"/>
              </a:rPr>
              <a:t>Control del servicio no conforme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18"/>
              </a:rPr>
              <a:t>Análisis de datos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124450" algn="r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19"/>
              </a:rPr>
              <a:t>Mejora continua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9" name="Marcador de contenido 2"/>
          <p:cNvSpPr txBox="1">
            <a:spLocks/>
          </p:cNvSpPr>
          <p:nvPr/>
        </p:nvSpPr>
        <p:spPr>
          <a:xfrm>
            <a:off x="2354772" y="882203"/>
            <a:ext cx="2694584" cy="4163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s-EC" dirty="0" smtClean="0">
                <a:solidFill>
                  <a:schemeClr val="bg1"/>
                </a:solidFill>
              </a:rPr>
              <a:t>Manual de Calidad</a:t>
            </a:r>
            <a:endParaRPr lang="es-EC" dirty="0">
              <a:solidFill>
                <a:schemeClr val="bg1"/>
              </a:solidFill>
            </a:endParaRPr>
          </a:p>
        </p:txBody>
      </p:sp>
      <p:grpSp>
        <p:nvGrpSpPr>
          <p:cNvPr id="30" name="Grupo 9"/>
          <p:cNvGrpSpPr/>
          <p:nvPr/>
        </p:nvGrpSpPr>
        <p:grpSpPr>
          <a:xfrm>
            <a:off x="12385" y="2920295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32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 11"/>
            <p:cNvSpPr/>
            <p:nvPr/>
          </p:nvSpPr>
          <p:spPr>
            <a:xfrm>
              <a:off x="428188" y="881818"/>
              <a:ext cx="552180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upo 12"/>
          <p:cNvGrpSpPr/>
          <p:nvPr/>
        </p:nvGrpSpPr>
        <p:grpSpPr>
          <a:xfrm>
            <a:off x="2785" y="3911623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5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solidFill>
                    <a:schemeClr val="tx1"/>
                  </a:solidFill>
                </a:rPr>
                <a:t>3.- </a:t>
              </a:r>
              <a:r>
                <a:rPr lang="es-EC" sz="1200" dirty="0" smtClean="0">
                  <a:solidFill>
                    <a:schemeClr val="tx1"/>
                  </a:solidFill>
                </a:rPr>
                <a:t>LABORATORIO</a:t>
              </a:r>
              <a:endParaRPr lang="es-EC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upo 6"/>
          <p:cNvGrpSpPr/>
          <p:nvPr/>
        </p:nvGrpSpPr>
        <p:grpSpPr>
          <a:xfrm>
            <a:off x="22334" y="1885665"/>
            <a:ext cx="1714500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8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34994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6739" y="1115658"/>
            <a:ext cx="7055380" cy="1400530"/>
          </a:xfrm>
        </p:spPr>
        <p:txBody>
          <a:bodyPr/>
          <a:lstStyle/>
          <a:p>
            <a:pPr algn="just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C" sz="3600" dirty="0" smtClean="0"/>
              <a:t> </a:t>
            </a:r>
            <a:r>
              <a:rPr lang="es-EC" sz="3600" dirty="0"/>
              <a:t>POR </a:t>
            </a:r>
            <a:r>
              <a:rPr lang="es-EC" sz="3600" dirty="0" smtClean="0"/>
              <a:t>QUÉ </a:t>
            </a:r>
            <a:r>
              <a:rPr lang="es-EC" sz="3600" dirty="0" smtClean="0"/>
              <a:t>ELABORAR UN MANUAL DE CALIDAD</a:t>
            </a:r>
            <a:r>
              <a:rPr lang="es-EC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EC" sz="3600" dirty="0" smtClean="0"/>
              <a:t> </a:t>
            </a:r>
            <a:endParaRPr lang="es-EC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9803" y="3734326"/>
            <a:ext cx="2217909" cy="13168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C" sz="1800" b="1" dirty="0"/>
          </a:p>
          <a:p>
            <a:r>
              <a:rPr lang="es-EC" sz="1800" b="1" dirty="0" smtClean="0"/>
              <a:t>Organización</a:t>
            </a:r>
            <a:endParaRPr lang="es-EC" sz="1800" b="1" dirty="0"/>
          </a:p>
          <a:p>
            <a:r>
              <a:rPr lang="es-EC" sz="1800" b="1" dirty="0" smtClean="0"/>
              <a:t>Lineamientos</a:t>
            </a:r>
            <a:endParaRPr lang="es-EC" sz="1800" b="1" dirty="0" smtClean="0"/>
          </a:p>
          <a:p>
            <a:pPr marL="0" indent="0">
              <a:buNone/>
            </a:pPr>
            <a:endParaRPr lang="es-EC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19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effectLst>
            <a:glow rad="228600">
              <a:schemeClr val="accent4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solidFill>
                    <a:schemeClr val="bg1"/>
                  </a:solidFill>
                </a:rPr>
                <a:t>5.- </a:t>
              </a:r>
              <a:r>
                <a:rPr lang="es-EC" sz="1100" b="1" u="sng" kern="1200" dirty="0" smtClean="0">
                  <a:solidFill>
                    <a:schemeClr val="bg1"/>
                  </a:solidFill>
                </a:rPr>
                <a:t>CONCLUSIONES Y RECOMENDACIONES</a:t>
              </a:r>
              <a:endParaRPr lang="es-EC" sz="1100" b="1" u="sng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18</a:t>
            </a:fld>
            <a:endParaRPr lang="en-US" dirty="0"/>
          </a:p>
        </p:txBody>
      </p:sp>
      <p:pic>
        <p:nvPicPr>
          <p:cNvPr id="23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951562"/>
            <a:ext cx="2234241" cy="159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http://fotos.lahora.com.ec/cache/5/58/583/583d/universidad-de-ff-aa--se-especializaria-en-industria-militar-20130416090349-583d068d491bdce202b7033e2808e6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77" y="2566017"/>
            <a:ext cx="2613556" cy="1956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o 15"/>
          <p:cNvGrpSpPr/>
          <p:nvPr/>
        </p:nvGrpSpPr>
        <p:grpSpPr>
          <a:xfrm>
            <a:off x="0" y="4803802"/>
            <a:ext cx="1690766" cy="927297"/>
            <a:chOff x="402250" y="2488840"/>
            <a:chExt cx="5631502" cy="531360"/>
          </a:xfrm>
          <a:effectLst>
            <a:glow rad="228600">
              <a:schemeClr val="accent5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6" name="Rectángulo redondeado 16"/>
            <p:cNvSpPr/>
            <p:nvPr/>
          </p:nvSpPr>
          <p:spPr>
            <a:xfrm>
              <a:off x="402250" y="248884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17"/>
            <p:cNvSpPr/>
            <p:nvPr/>
          </p:nvSpPr>
          <p:spPr>
            <a:xfrm>
              <a:off x="428189" y="2514779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tx1"/>
                  </a:solidFill>
                </a:rPr>
                <a:t>4.- APLICACIÓN </a:t>
              </a:r>
              <a:endParaRPr lang="es-EC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upo 9"/>
          <p:cNvGrpSpPr/>
          <p:nvPr/>
        </p:nvGrpSpPr>
        <p:grpSpPr>
          <a:xfrm>
            <a:off x="12385" y="2920295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9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11"/>
            <p:cNvSpPr/>
            <p:nvPr/>
          </p:nvSpPr>
          <p:spPr>
            <a:xfrm>
              <a:off x="428188" y="881818"/>
              <a:ext cx="552180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upo 12"/>
          <p:cNvGrpSpPr/>
          <p:nvPr/>
        </p:nvGrpSpPr>
        <p:grpSpPr>
          <a:xfrm>
            <a:off x="2785" y="3911623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2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solidFill>
                    <a:schemeClr val="tx1"/>
                  </a:solidFill>
                </a:rPr>
                <a:t>3.- </a:t>
              </a:r>
              <a:r>
                <a:rPr lang="es-EC" sz="1200" dirty="0" smtClean="0">
                  <a:solidFill>
                    <a:schemeClr val="tx1"/>
                  </a:solidFill>
                </a:rPr>
                <a:t>LABORATORIO</a:t>
              </a:r>
              <a:endParaRPr lang="es-EC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upo 6"/>
          <p:cNvGrpSpPr/>
          <p:nvPr/>
        </p:nvGrpSpPr>
        <p:grpSpPr>
          <a:xfrm>
            <a:off x="22334" y="1885665"/>
            <a:ext cx="1714500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5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81073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4709" y="1199500"/>
            <a:ext cx="4407183" cy="811238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6399" y="2599761"/>
            <a:ext cx="5636323" cy="1430713"/>
          </a:xfrm>
        </p:spPr>
        <p:txBody>
          <a:bodyPr>
            <a:noAutofit/>
          </a:bodyPr>
          <a:lstStyle/>
          <a:p>
            <a:r>
              <a:rPr lang="es-EC" b="1" dirty="0" smtClean="0"/>
              <a:t>Acreditación.</a:t>
            </a:r>
          </a:p>
          <a:p>
            <a:r>
              <a:rPr lang="es-EC" b="1" dirty="0"/>
              <a:t>Garantía</a:t>
            </a:r>
            <a:r>
              <a:rPr lang="es-EC" b="1" dirty="0" smtClean="0"/>
              <a:t>.</a:t>
            </a:r>
          </a:p>
          <a:p>
            <a:r>
              <a:rPr lang="es-EC" b="1" dirty="0"/>
              <a:t>Personal calificado</a:t>
            </a:r>
            <a:r>
              <a:rPr lang="es-EC" b="1" dirty="0" smtClean="0"/>
              <a:t>.</a:t>
            </a:r>
            <a:endParaRPr lang="es-EC" b="1" dirty="0" smtClean="0"/>
          </a:p>
          <a:p>
            <a:r>
              <a:rPr lang="es-EC" b="1" dirty="0"/>
              <a:t>Métodos estandarizados</a:t>
            </a:r>
            <a:r>
              <a:rPr lang="es-EC" b="1" dirty="0" smtClean="0"/>
              <a:t>.</a:t>
            </a:r>
            <a:endParaRPr lang="es-EC" b="1" dirty="0" smtClean="0"/>
          </a:p>
          <a:p>
            <a:r>
              <a:rPr lang="es-EC" b="1" dirty="0" smtClean="0"/>
              <a:t>Verifica, clasifica y selecciona – Equipos.</a:t>
            </a:r>
          </a:p>
          <a:p>
            <a:r>
              <a:rPr lang="es-EC" b="1" dirty="0" smtClean="0"/>
              <a:t>Tiempos-Eficacia.</a:t>
            </a:r>
          </a:p>
          <a:p>
            <a:r>
              <a:rPr lang="es-EC" b="1" dirty="0" smtClean="0"/>
              <a:t>Competencia.</a:t>
            </a:r>
          </a:p>
          <a:p>
            <a:r>
              <a:rPr lang="es-EC" b="1" dirty="0" smtClean="0"/>
              <a:t>Normativas.</a:t>
            </a:r>
            <a:endParaRPr lang="es-EC" b="1" dirty="0"/>
          </a:p>
          <a:p>
            <a:pPr marL="0" indent="0">
              <a:buNone/>
            </a:pPr>
            <a:endParaRPr lang="es-EC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19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effectLst>
            <a:glow rad="228600">
              <a:schemeClr val="accent4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solidFill>
                    <a:schemeClr val="bg1"/>
                  </a:solidFill>
                </a:rPr>
                <a:t>5.- </a:t>
              </a:r>
              <a:r>
                <a:rPr lang="es-EC" sz="1100" b="1" u="sng" kern="1200" dirty="0" smtClean="0">
                  <a:solidFill>
                    <a:schemeClr val="bg1"/>
                  </a:solidFill>
                </a:rPr>
                <a:t>CONCLUSIONES Y RECOMENDACIONES</a:t>
              </a:r>
              <a:endParaRPr lang="es-EC" sz="1100" b="1" u="sng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23" name="Grupo 15"/>
          <p:cNvGrpSpPr/>
          <p:nvPr/>
        </p:nvGrpSpPr>
        <p:grpSpPr>
          <a:xfrm>
            <a:off x="0" y="4803802"/>
            <a:ext cx="1690766" cy="927297"/>
            <a:chOff x="402250" y="2488840"/>
            <a:chExt cx="5631502" cy="531360"/>
          </a:xfrm>
          <a:effectLst>
            <a:glow rad="228600">
              <a:schemeClr val="accent5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4" name="Rectángulo redondeado 16"/>
            <p:cNvSpPr/>
            <p:nvPr/>
          </p:nvSpPr>
          <p:spPr>
            <a:xfrm>
              <a:off x="402250" y="248884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 17"/>
            <p:cNvSpPr/>
            <p:nvPr/>
          </p:nvSpPr>
          <p:spPr>
            <a:xfrm>
              <a:off x="428189" y="2514779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tx1"/>
                  </a:solidFill>
                </a:rPr>
                <a:t>4.- APLICACIÓN </a:t>
              </a:r>
              <a:endParaRPr lang="es-EC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upo 9"/>
          <p:cNvGrpSpPr/>
          <p:nvPr/>
        </p:nvGrpSpPr>
        <p:grpSpPr>
          <a:xfrm>
            <a:off x="12385" y="2920295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7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ángulo 11"/>
            <p:cNvSpPr/>
            <p:nvPr/>
          </p:nvSpPr>
          <p:spPr>
            <a:xfrm>
              <a:off x="428188" y="881818"/>
              <a:ext cx="552180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upo 12"/>
          <p:cNvGrpSpPr/>
          <p:nvPr/>
        </p:nvGrpSpPr>
        <p:grpSpPr>
          <a:xfrm>
            <a:off x="2785" y="3911623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0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solidFill>
                    <a:schemeClr val="tx1"/>
                  </a:solidFill>
                </a:rPr>
                <a:t>3.- </a:t>
              </a:r>
              <a:r>
                <a:rPr lang="es-EC" sz="1200" dirty="0" smtClean="0">
                  <a:solidFill>
                    <a:schemeClr val="tx1"/>
                  </a:solidFill>
                </a:rPr>
                <a:t>LABORATORIO</a:t>
              </a:r>
              <a:endParaRPr lang="es-EC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o 6"/>
          <p:cNvGrpSpPr/>
          <p:nvPr/>
        </p:nvGrpSpPr>
        <p:grpSpPr>
          <a:xfrm>
            <a:off x="22334" y="1885665"/>
            <a:ext cx="1714500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3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83391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-20280"/>
            <a:ext cx="9144000" cy="1769396"/>
            <a:chOff x="0" y="-20280"/>
            <a:chExt cx="9144000" cy="176939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2117" r="72392"/>
            <a:stretch/>
          </p:blipFill>
          <p:spPr>
            <a:xfrm>
              <a:off x="0" y="-15290"/>
              <a:ext cx="1714500" cy="17644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CuadroTexto 4"/>
            <p:cNvSpPr txBox="1"/>
            <p:nvPr/>
          </p:nvSpPr>
          <p:spPr>
            <a:xfrm>
              <a:off x="1714500" y="-20280"/>
              <a:ext cx="7429500" cy="176939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es-EC" sz="2000" dirty="0" smtClean="0"/>
            </a:p>
            <a:p>
              <a:pPr algn="ctr"/>
              <a:r>
                <a:rPr lang="es-EC" sz="6000" dirty="0" smtClean="0"/>
                <a:t>DESARROLLO</a:t>
              </a:r>
            </a:p>
          </p:txBody>
        </p:sp>
      </p:grp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47442440"/>
              </p:ext>
            </p:extLst>
          </p:nvPr>
        </p:nvGraphicFramePr>
        <p:xfrm>
          <a:off x="287628" y="2079580"/>
          <a:ext cx="80450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70415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8620" y="839085"/>
            <a:ext cx="5974725" cy="835336"/>
          </a:xfrm>
        </p:spPr>
        <p:txBody>
          <a:bodyPr/>
          <a:lstStyle/>
          <a:p>
            <a:r>
              <a:rPr lang="es-EC" dirty="0" smtClean="0"/>
              <a:t>RECOMENDACIONES</a:t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8965" y="2298881"/>
            <a:ext cx="6633110" cy="2053930"/>
          </a:xfrm>
        </p:spPr>
        <p:txBody>
          <a:bodyPr>
            <a:noAutofit/>
          </a:bodyPr>
          <a:lstStyle/>
          <a:p>
            <a:r>
              <a:rPr lang="es-EC" b="1" dirty="0" smtClean="0"/>
              <a:t>Reconocimiento.</a:t>
            </a:r>
          </a:p>
          <a:p>
            <a:r>
              <a:rPr lang="es-EC" b="1" dirty="0" smtClean="0"/>
              <a:t>Manipulación adecuada de equipos – Personal.</a:t>
            </a:r>
            <a:endParaRPr lang="es-EC" b="1" dirty="0" smtClean="0"/>
          </a:p>
          <a:p>
            <a:r>
              <a:rPr lang="es-EC" b="1" dirty="0" smtClean="0"/>
              <a:t> </a:t>
            </a:r>
            <a:r>
              <a:rPr lang="es-EC" b="1" dirty="0" smtClean="0"/>
              <a:t>Evaluar y determinar-Procesos.</a:t>
            </a:r>
            <a:endParaRPr lang="es-EC" b="1" dirty="0" smtClean="0"/>
          </a:p>
          <a:p>
            <a:r>
              <a:rPr lang="es-EC" b="1" dirty="0" smtClean="0"/>
              <a:t> </a:t>
            </a:r>
            <a:r>
              <a:rPr lang="es-EC" b="1" dirty="0" smtClean="0"/>
              <a:t>Mantenimiento.</a:t>
            </a:r>
          </a:p>
          <a:p>
            <a:r>
              <a:rPr lang="es-EC" b="1" dirty="0" smtClean="0"/>
              <a:t>Capacitación.</a:t>
            </a:r>
            <a:endParaRPr lang="es-EC" b="1" dirty="0" smtClean="0"/>
          </a:p>
          <a:p>
            <a:r>
              <a:rPr lang="es-EC" b="1" dirty="0" smtClean="0"/>
              <a:t>Instalaciones.</a:t>
            </a:r>
            <a:endParaRPr lang="es-EC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19" name="Grupo 18"/>
          <p:cNvGrpSpPr/>
          <p:nvPr/>
        </p:nvGrpSpPr>
        <p:grpSpPr>
          <a:xfrm>
            <a:off x="-30295" y="5743989"/>
            <a:ext cx="1713273" cy="1034917"/>
            <a:chOff x="402250" y="3305320"/>
            <a:chExt cx="5631502" cy="53136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u="sng" kern="1200" dirty="0" smtClean="0">
                  <a:solidFill>
                    <a:schemeClr val="bg1"/>
                  </a:solidFill>
                </a:rPr>
                <a:t>5.- CONCLUSIONES Y RECOMENDACIONES</a:t>
              </a:r>
              <a:endParaRPr lang="es-EC" sz="1100" b="1" u="sng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23" name="Grupo 15"/>
          <p:cNvGrpSpPr/>
          <p:nvPr/>
        </p:nvGrpSpPr>
        <p:grpSpPr>
          <a:xfrm>
            <a:off x="0" y="4803802"/>
            <a:ext cx="1690766" cy="927297"/>
            <a:chOff x="402250" y="2488840"/>
            <a:chExt cx="5631503" cy="531360"/>
          </a:xfrm>
          <a:effectLst>
            <a:glow rad="228600">
              <a:schemeClr val="accent5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4" name="Rectángulo redondeado 16"/>
            <p:cNvSpPr/>
            <p:nvPr/>
          </p:nvSpPr>
          <p:spPr>
            <a:xfrm>
              <a:off x="402250" y="2488840"/>
              <a:ext cx="5631503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 17"/>
            <p:cNvSpPr/>
            <p:nvPr/>
          </p:nvSpPr>
          <p:spPr>
            <a:xfrm>
              <a:off x="428189" y="2514779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tx1"/>
                  </a:solidFill>
                </a:rPr>
                <a:t>4.- APLICACIÓN </a:t>
              </a:r>
              <a:endParaRPr lang="es-EC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upo 9"/>
          <p:cNvGrpSpPr/>
          <p:nvPr/>
        </p:nvGrpSpPr>
        <p:grpSpPr>
          <a:xfrm>
            <a:off x="12385" y="2920295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7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ángulo 11"/>
            <p:cNvSpPr/>
            <p:nvPr/>
          </p:nvSpPr>
          <p:spPr>
            <a:xfrm>
              <a:off x="428188" y="881818"/>
              <a:ext cx="552180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upo 12"/>
          <p:cNvGrpSpPr/>
          <p:nvPr/>
        </p:nvGrpSpPr>
        <p:grpSpPr>
          <a:xfrm>
            <a:off x="2785" y="3911623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0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>
                  <a:solidFill>
                    <a:schemeClr val="tx1"/>
                  </a:solidFill>
                </a:rPr>
                <a:t>3.- </a:t>
              </a:r>
              <a:r>
                <a:rPr lang="es-EC" sz="1200" dirty="0" smtClean="0">
                  <a:solidFill>
                    <a:schemeClr val="tx1"/>
                  </a:solidFill>
                </a:rPr>
                <a:t>LABORATORIO</a:t>
              </a:r>
              <a:endParaRPr lang="es-EC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o 6"/>
          <p:cNvGrpSpPr/>
          <p:nvPr/>
        </p:nvGrpSpPr>
        <p:grpSpPr>
          <a:xfrm>
            <a:off x="22334" y="1885665"/>
            <a:ext cx="1714500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3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20500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1311435" y="4909269"/>
            <a:ext cx="7055380" cy="1178710"/>
          </a:xfrm>
        </p:spPr>
        <p:txBody>
          <a:bodyPr/>
          <a:lstStyle/>
          <a:p>
            <a:pPr algn="ctr"/>
            <a:r>
              <a:rPr lang="en-US" sz="6000" dirty="0" err="1" smtClean="0">
                <a:latin typeface="Brush Script MT" panose="03060802040406070304" pitchFamily="66" charset="0"/>
              </a:rPr>
              <a:t>Muchas</a:t>
            </a:r>
            <a:r>
              <a:rPr lang="en-US" sz="6000" dirty="0" smtClean="0">
                <a:latin typeface="Brush Script MT" panose="03060802040406070304" pitchFamily="66" charset="0"/>
              </a:rPr>
              <a:t> Gracias…!</a:t>
            </a:r>
            <a:endParaRPr lang="es-ES" sz="6000" dirty="0">
              <a:latin typeface="Brush Script MT" panose="03060802040406070304" pitchFamily="66" charset="0"/>
            </a:endParaRPr>
          </a:p>
        </p:txBody>
      </p:sp>
      <p:pic>
        <p:nvPicPr>
          <p:cNvPr id="1026" name="Picture 2" descr="http://sardtarazsard.persiangig.com/ninismile/9633642-graduation-emoti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16" l="4250" r="97750">
                        <a14:foregroundMark x1="21500" y1="61616" x2="24250" y2="53535"/>
                        <a14:foregroundMark x1="12500" y1="26599" x2="12500" y2="26599"/>
                        <a14:foregroundMark x1="12500" y1="18855" x2="12500" y2="18855"/>
                        <a14:foregroundMark x1="12500" y1="18855" x2="12500" y2="18855"/>
                        <a14:foregroundMark x1="13000" y1="39057" x2="13000" y2="39057"/>
                        <a14:foregroundMark x1="19250" y1="70034" x2="19250" y2="70034"/>
                        <a14:foregroundMark x1="19250" y1="70707" x2="19250" y2="70707"/>
                        <a14:foregroundMark x1="10250" y1="20539" x2="10250" y2="20539"/>
                        <a14:foregroundMark x1="8000" y1="21886" x2="8000" y2="21886"/>
                        <a14:foregroundMark x1="8000" y1="21886" x2="8000" y2="21886"/>
                        <a14:foregroundMark x1="4250" y1="19865" x2="4250" y2="19865"/>
                        <a14:foregroundMark x1="4250" y1="19865" x2="4250" y2="19865"/>
                        <a14:foregroundMark x1="63750" y1="67677" x2="63750" y2="67677"/>
                        <a14:foregroundMark x1="63750" y1="67677" x2="63750" y2="67677"/>
                        <a14:foregroundMark x1="68750" y1="67003" x2="68750" y2="67003"/>
                        <a14:foregroundMark x1="68750" y1="67003" x2="68750" y2="67003"/>
                        <a14:foregroundMark x1="72250" y1="48822" x2="72250" y2="48822"/>
                        <a14:foregroundMark x1="72250" y1="48822" x2="72250" y2="48822"/>
                        <a14:foregroundMark x1="76000" y1="51178" x2="76000" y2="51178"/>
                        <a14:foregroundMark x1="76000" y1="51178" x2="76000" y2="51178"/>
                        <a14:foregroundMark x1="59250" y1="50505" x2="59250" y2="50505"/>
                        <a14:foregroundMark x1="59250" y1="50505" x2="59250" y2="50505"/>
                        <a14:foregroundMark x1="59250" y1="50505" x2="59250" y2="50505"/>
                        <a14:foregroundMark x1="59250" y1="63973" x2="59250" y2="63973"/>
                        <a14:foregroundMark x1="72750" y1="67003" x2="72750" y2="67003"/>
                        <a14:foregroundMark x1="22500" y1="87205" x2="22500" y2="87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77" y="715634"/>
            <a:ext cx="4318735" cy="320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194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8620" y="551428"/>
            <a:ext cx="7055380" cy="1023990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6286" y="1632287"/>
            <a:ext cx="2209284" cy="1102399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Evaluar</a:t>
            </a:r>
          </a:p>
          <a:p>
            <a:r>
              <a:rPr lang="es-EC" dirty="0" smtClean="0"/>
              <a:t>Analizar</a:t>
            </a:r>
          </a:p>
          <a:p>
            <a:r>
              <a:rPr lang="es-EC" dirty="0" smtClean="0"/>
              <a:t>Desarrollar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7" name="Grupo 6"/>
          <p:cNvGrpSpPr/>
          <p:nvPr/>
        </p:nvGrpSpPr>
        <p:grpSpPr>
          <a:xfrm>
            <a:off x="-31523" y="1815923"/>
            <a:ext cx="1743013" cy="965916"/>
            <a:chOff x="282660" y="39399"/>
            <a:chExt cx="5725153" cy="531360"/>
          </a:xfrm>
          <a:effectLst>
            <a:glow rad="139700">
              <a:schemeClr val="accent3">
                <a:satMod val="175000"/>
                <a:alpha val="7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8" name="Rectángulo redondeado 7"/>
            <p:cNvSpPr/>
            <p:nvPr/>
          </p:nvSpPr>
          <p:spPr>
            <a:xfrm>
              <a:off x="28266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1.- </a:t>
              </a:r>
              <a:r>
                <a:rPr lang="es-EC" sz="1200" b="1" u="sng" dirty="0" smtClean="0">
                  <a:solidFill>
                    <a:schemeClr val="bg1"/>
                  </a:solidFill>
                </a:rPr>
                <a:t>OBJETIVOS</a:t>
              </a:r>
              <a:endParaRPr lang="es-EC" sz="1200" b="1" u="sng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-5062" y="2850553"/>
            <a:ext cx="1703674" cy="929129"/>
            <a:chOff x="402250" y="85587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11" name="Rectángulo redondeado 10"/>
            <p:cNvSpPr/>
            <p:nvPr/>
          </p:nvSpPr>
          <p:spPr>
            <a:xfrm>
              <a:off x="402250" y="85587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428189" y="88181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2.- </a:t>
              </a:r>
              <a:r>
                <a:rPr lang="it-IT" sz="1200" dirty="0"/>
                <a:t>NORMA NTE INEN ISO/IEC 17025:2006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-14662" y="3841881"/>
            <a:ext cx="1791703" cy="898512"/>
            <a:chOff x="402250" y="1672359"/>
            <a:chExt cx="5889300" cy="531360"/>
          </a:xfrm>
          <a:scene3d>
            <a:camera prst="orthographicFront"/>
            <a:lightRig rig="flat" dir="t"/>
          </a:scene3d>
        </p:grpSpPr>
        <p:sp>
          <p:nvSpPr>
            <p:cNvPr id="14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428184" y="1698298"/>
              <a:ext cx="5863366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3.- </a:t>
              </a:r>
              <a:r>
                <a:rPr lang="es-EC" sz="1200" dirty="0" smtClean="0"/>
                <a:t>LABORATORIO</a:t>
              </a:r>
              <a:endParaRPr lang="es-EC" sz="1200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0" y="4803802"/>
            <a:ext cx="1777042" cy="927297"/>
            <a:chOff x="402250" y="2488840"/>
            <a:chExt cx="5918865" cy="531360"/>
          </a:xfrm>
          <a:scene3d>
            <a:camera prst="orthographicFront"/>
            <a:lightRig rig="flat" dir="t"/>
          </a:scene3d>
        </p:grpSpPr>
        <p:sp>
          <p:nvSpPr>
            <p:cNvPr id="17" name="Rectángulo redondeado 16"/>
            <p:cNvSpPr/>
            <p:nvPr/>
          </p:nvSpPr>
          <p:spPr>
            <a:xfrm>
              <a:off x="402250" y="248884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428190" y="2514779"/>
              <a:ext cx="5892925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4.- </a:t>
              </a:r>
              <a:r>
                <a:rPr lang="es-EC" sz="1200" dirty="0" smtClean="0"/>
                <a:t>APLICACIÓN</a:t>
              </a:r>
              <a:r>
                <a:rPr lang="es-EC" sz="1200" kern="1200" dirty="0" smtClean="0"/>
                <a:t> </a:t>
              </a:r>
              <a:endParaRPr lang="es-EC" sz="1200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</a:t>
            </a:fld>
            <a:endParaRPr lang="en-US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2751827" y="2922964"/>
            <a:ext cx="5650301" cy="714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4000" dirty="0" smtClean="0"/>
              <a:t>SITIO DE APLICACIÓN</a:t>
            </a:r>
            <a:endParaRPr lang="es-EC" sz="4000" dirty="0"/>
          </a:p>
        </p:txBody>
      </p:sp>
      <p:pic>
        <p:nvPicPr>
          <p:cNvPr id="25" name="24 Imagen" descr="C:\Users\DANA\Desktop\INFO\TESIS MI AMOR\Tesis - Fotos\IMG_25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153" y="3577638"/>
            <a:ext cx="2097257" cy="254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6006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3215" y="1135505"/>
            <a:ext cx="7452544" cy="798934"/>
          </a:xfrm>
        </p:spPr>
        <p:txBody>
          <a:bodyPr/>
          <a:lstStyle/>
          <a:p>
            <a:pPr lvl="0"/>
            <a:r>
              <a:rPr lang="es-EC" sz="3600" dirty="0">
                <a:solidFill>
                  <a:schemeClr val="tx1"/>
                </a:solidFill>
              </a:rPr>
              <a:t>NORMA </a:t>
            </a:r>
            <a:r>
              <a:rPr lang="es-EC" sz="3600" dirty="0" err="1">
                <a:solidFill>
                  <a:schemeClr val="tx1"/>
                </a:solidFill>
              </a:rPr>
              <a:t>NTE</a:t>
            </a:r>
            <a:r>
              <a:rPr lang="es-EC" sz="3600" dirty="0">
                <a:solidFill>
                  <a:schemeClr val="tx1"/>
                </a:solidFill>
              </a:rPr>
              <a:t> </a:t>
            </a:r>
            <a:r>
              <a:rPr lang="es-EC" sz="3600" dirty="0" err="1">
                <a:solidFill>
                  <a:schemeClr val="tx1"/>
                </a:solidFill>
              </a:rPr>
              <a:t>INEN</a:t>
            </a:r>
            <a:r>
              <a:rPr lang="es-EC" sz="3600" dirty="0">
                <a:solidFill>
                  <a:schemeClr val="tx1"/>
                </a:solidFill>
              </a:rPr>
              <a:t> ISO/</a:t>
            </a:r>
            <a:r>
              <a:rPr lang="es-EC" sz="3600" dirty="0" err="1">
                <a:solidFill>
                  <a:schemeClr val="tx1"/>
                </a:solidFill>
              </a:rPr>
              <a:t>IEC</a:t>
            </a:r>
            <a:r>
              <a:rPr lang="es-EC" sz="3600" dirty="0">
                <a:solidFill>
                  <a:schemeClr val="tx1"/>
                </a:solidFill>
              </a:rPr>
              <a:t> 17025:2006</a:t>
            </a:r>
            <a:r>
              <a:rPr lang="es-EC" dirty="0">
                <a:solidFill>
                  <a:schemeClr val="bg1"/>
                </a:solidFill>
              </a:rPr>
              <a:t/>
            </a:r>
            <a:br>
              <a:rPr lang="es-EC" dirty="0">
                <a:solidFill>
                  <a:schemeClr val="bg1"/>
                </a:solidFill>
              </a:rPr>
            </a:b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5131" y="2298881"/>
            <a:ext cx="6711654" cy="1992256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/>
              <a:t>Lineamientos de gestión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 smtClean="0"/>
              <a:t>Ensayo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 smtClean="0"/>
              <a:t>Calibración</a:t>
            </a:r>
            <a:endParaRPr lang="es-EC" dirty="0" smtClean="0"/>
          </a:p>
          <a:p>
            <a:r>
              <a:rPr lang="es-EC" dirty="0" smtClean="0"/>
              <a:t>Sistema de Gestión de Calidad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 smtClean="0"/>
              <a:t>Personal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 smtClean="0"/>
              <a:t>Equipos</a:t>
            </a:r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7" name="Grupo 6"/>
          <p:cNvGrpSpPr/>
          <p:nvPr/>
        </p:nvGrpSpPr>
        <p:grpSpPr>
          <a:xfrm>
            <a:off x="4886" y="1815923"/>
            <a:ext cx="1714501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8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-5062" y="2850553"/>
            <a:ext cx="1703674" cy="929129"/>
            <a:chOff x="402250" y="855879"/>
            <a:chExt cx="5631502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11" name="Rectángulo redondeado 10"/>
            <p:cNvSpPr/>
            <p:nvPr/>
          </p:nvSpPr>
          <p:spPr>
            <a:xfrm>
              <a:off x="402250" y="85587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428189" y="88181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2.- </a:t>
              </a:r>
              <a:r>
                <a:rPr lang="it-IT" sz="1200" b="1" dirty="0">
                  <a:solidFill>
                    <a:schemeClr val="bg1"/>
                  </a:solidFill>
                </a:rPr>
                <a:t>NORMA NTE INEN ISO/IEC 17025:2006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200" b="1" u="sng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-14662" y="3841881"/>
            <a:ext cx="1734049" cy="898512"/>
            <a:chOff x="402250" y="1672359"/>
            <a:chExt cx="5699793" cy="531360"/>
          </a:xfrm>
          <a:scene3d>
            <a:camera prst="orthographicFront"/>
            <a:lightRig rig="flat" dir="t"/>
          </a:scene3d>
        </p:grpSpPr>
        <p:sp>
          <p:nvSpPr>
            <p:cNvPr id="14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428188" y="1698298"/>
              <a:ext cx="5673855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3.- </a:t>
              </a:r>
              <a:r>
                <a:rPr lang="es-EC" sz="1200" dirty="0" smtClean="0"/>
                <a:t>LABORATORIO</a:t>
              </a:r>
              <a:endParaRPr lang="es-EC" sz="1200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0" y="4803802"/>
            <a:ext cx="1820174" cy="927297"/>
            <a:chOff x="402250" y="2488840"/>
            <a:chExt cx="6062527" cy="531360"/>
          </a:xfrm>
          <a:scene3d>
            <a:camera prst="orthographicFront"/>
            <a:lightRig rig="flat" dir="t"/>
          </a:scene3d>
        </p:grpSpPr>
        <p:sp>
          <p:nvSpPr>
            <p:cNvPr id="17" name="Rectángulo redondeado 16"/>
            <p:cNvSpPr/>
            <p:nvPr/>
          </p:nvSpPr>
          <p:spPr>
            <a:xfrm>
              <a:off x="402250" y="248884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428190" y="2514779"/>
              <a:ext cx="6036587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4.- </a:t>
              </a:r>
              <a:r>
                <a:rPr lang="es-EC" sz="1200" dirty="0" smtClean="0"/>
                <a:t>APLICACIÓN</a:t>
              </a:r>
              <a:r>
                <a:rPr lang="es-EC" sz="1200" kern="1200" dirty="0" smtClean="0"/>
                <a:t> </a:t>
              </a:r>
              <a:endParaRPr lang="es-EC" sz="1200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5" name="24 Diagrama"/>
          <p:cNvGraphicFramePr/>
          <p:nvPr>
            <p:extLst>
              <p:ext uri="{D42A27DB-BD31-4B8C-83A1-F6EECF244321}">
                <p14:modId xmlns:p14="http://schemas.microsoft.com/office/powerpoint/2010/main" val="3129042754"/>
              </p:ext>
            </p:extLst>
          </p:nvPr>
        </p:nvGraphicFramePr>
        <p:xfrm>
          <a:off x="3491901" y="4291137"/>
          <a:ext cx="4610100" cy="226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6956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7" name="Grupo 6"/>
          <p:cNvGrpSpPr/>
          <p:nvPr/>
        </p:nvGrpSpPr>
        <p:grpSpPr>
          <a:xfrm>
            <a:off x="4886" y="1815923"/>
            <a:ext cx="1714501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8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dirty="0" smtClean="0"/>
                <a:t>OBJETIVOS</a:t>
              </a:r>
              <a:endParaRPr lang="es-EC" sz="1200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-5062" y="2850553"/>
            <a:ext cx="1703674" cy="929129"/>
            <a:chOff x="402250" y="855879"/>
            <a:chExt cx="5631502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11" name="Rectángulo redondeado 10"/>
            <p:cNvSpPr/>
            <p:nvPr/>
          </p:nvSpPr>
          <p:spPr>
            <a:xfrm>
              <a:off x="402250" y="85587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428189" y="88181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-14662" y="3841881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14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3.- </a:t>
              </a:r>
              <a:r>
                <a:rPr lang="es-EC" sz="1200" b="1" dirty="0" smtClean="0">
                  <a:solidFill>
                    <a:schemeClr val="bg1"/>
                  </a:solidFill>
                </a:rPr>
                <a:t>LABORATORIO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787" y="4803802"/>
            <a:ext cx="1711599" cy="927297"/>
            <a:chOff x="428186" y="2488840"/>
            <a:chExt cx="5700891" cy="531360"/>
          </a:xfrm>
          <a:scene3d>
            <a:camera prst="orthographicFront"/>
            <a:lightRig rig="flat" dir="t"/>
          </a:scene3d>
        </p:grpSpPr>
        <p:sp>
          <p:nvSpPr>
            <p:cNvPr id="17" name="Rectángulo redondeado 16"/>
            <p:cNvSpPr/>
            <p:nvPr/>
          </p:nvSpPr>
          <p:spPr>
            <a:xfrm>
              <a:off x="481302" y="2488840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428186" y="2509836"/>
              <a:ext cx="570089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4.- </a:t>
              </a:r>
              <a:r>
                <a:rPr lang="es-EC" sz="1200" dirty="0" smtClean="0"/>
                <a:t>APLICACIÓN</a:t>
              </a:r>
              <a:endParaRPr lang="es-EC" sz="1200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1907408545"/>
              </p:ext>
            </p:extLst>
          </p:nvPr>
        </p:nvGraphicFramePr>
        <p:xfrm>
          <a:off x="2806838" y="1430182"/>
          <a:ext cx="4996815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Picture 4" descr="http://upload.wikimedia.org/wikipedia/commons/thumb/d/d5/ESPE_instituto_de_lenguas.JPG/220px-ESPE_instituto_de_lengua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04" y="5352112"/>
            <a:ext cx="2095500" cy="985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9694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2921" y="1137559"/>
            <a:ext cx="7055380" cy="811781"/>
          </a:xfrm>
        </p:spPr>
        <p:txBody>
          <a:bodyPr/>
          <a:lstStyle/>
          <a:p>
            <a:pPr algn="ctr"/>
            <a:r>
              <a:rPr lang="es-EC" sz="3200" dirty="0" smtClean="0"/>
              <a:t>CONDICIONES ACTUALES DEL LABORATORIO DE PAVIMENTOS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07220" y="2434820"/>
            <a:ext cx="2883957" cy="599731"/>
          </a:xfrm>
        </p:spPr>
        <p:txBody>
          <a:bodyPr>
            <a:normAutofit/>
          </a:bodyPr>
          <a:lstStyle/>
          <a:p>
            <a:r>
              <a:rPr lang="es-EC" dirty="0" smtClean="0"/>
              <a:t>ÁREA DE TRABAJO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  <p:sp>
        <p:nvSpPr>
          <p:cNvPr id="24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25" name="Grupo 6"/>
          <p:cNvGrpSpPr/>
          <p:nvPr/>
        </p:nvGrpSpPr>
        <p:grpSpPr>
          <a:xfrm>
            <a:off x="4886" y="1815923"/>
            <a:ext cx="1714501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6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  <p:grpSp>
        <p:nvGrpSpPr>
          <p:cNvPr id="28" name="Grupo 9"/>
          <p:cNvGrpSpPr/>
          <p:nvPr/>
        </p:nvGrpSpPr>
        <p:grpSpPr>
          <a:xfrm>
            <a:off x="-5062" y="2850553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9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11"/>
            <p:cNvSpPr/>
            <p:nvPr/>
          </p:nvSpPr>
          <p:spPr>
            <a:xfrm>
              <a:off x="428189" y="88181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upo 12"/>
          <p:cNvGrpSpPr/>
          <p:nvPr/>
        </p:nvGrpSpPr>
        <p:grpSpPr>
          <a:xfrm>
            <a:off x="-14662" y="3841881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2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3.- </a:t>
              </a:r>
              <a:r>
                <a:rPr lang="es-EC" sz="1200" b="1" dirty="0" smtClean="0">
                  <a:solidFill>
                    <a:schemeClr val="bg1"/>
                  </a:solidFill>
                </a:rPr>
                <a:t>LABORATORIO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upo 15"/>
          <p:cNvGrpSpPr/>
          <p:nvPr/>
        </p:nvGrpSpPr>
        <p:grpSpPr>
          <a:xfrm>
            <a:off x="7787" y="4803802"/>
            <a:ext cx="1711599" cy="927297"/>
            <a:chOff x="428186" y="2488840"/>
            <a:chExt cx="5700891" cy="531360"/>
          </a:xfrm>
          <a:scene3d>
            <a:camera prst="orthographicFront"/>
            <a:lightRig rig="flat" dir="t"/>
          </a:scene3d>
        </p:grpSpPr>
        <p:sp>
          <p:nvSpPr>
            <p:cNvPr id="35" name="Rectángulo redondeado 16"/>
            <p:cNvSpPr/>
            <p:nvPr/>
          </p:nvSpPr>
          <p:spPr>
            <a:xfrm>
              <a:off x="481302" y="2488840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ángulo 17"/>
            <p:cNvSpPr/>
            <p:nvPr/>
          </p:nvSpPr>
          <p:spPr>
            <a:xfrm>
              <a:off x="428186" y="2509836"/>
              <a:ext cx="570089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4.- </a:t>
              </a:r>
              <a:r>
                <a:rPr lang="es-EC" sz="1200" dirty="0" smtClean="0"/>
                <a:t>APLICACIÓN</a:t>
              </a:r>
              <a:endParaRPr lang="es-EC" sz="1200" kern="1200" dirty="0"/>
            </a:p>
          </p:txBody>
        </p:sp>
      </p:grpSp>
      <p:grpSp>
        <p:nvGrpSpPr>
          <p:cNvPr id="37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8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pic>
        <p:nvPicPr>
          <p:cNvPr id="40" name="39 Imagen" descr="C:\Users\DANA\Desktop\INFO\TESIS MI AMOR\Tesis - Fotos\IMG_15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88" y="2895910"/>
            <a:ext cx="2710815" cy="220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40 Imagen" descr="C:\Users\DANA\Dropbox\TE AMO\IMG_73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92" y="2907663"/>
            <a:ext cx="3051175" cy="220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41 Imagen" descr="C:\Users\DANA\Dropbox\TE AMO\IMG_73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95" y="4447095"/>
            <a:ext cx="2958862" cy="194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Marcador de contenido 2"/>
          <p:cNvSpPr txBox="1">
            <a:spLocks/>
          </p:cNvSpPr>
          <p:nvPr/>
        </p:nvSpPr>
        <p:spPr>
          <a:xfrm>
            <a:off x="6352057" y="6262387"/>
            <a:ext cx="2438259" cy="599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EC" dirty="0" smtClean="0"/>
              <a:t>INSTALACIONES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62276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8515" y="1164675"/>
            <a:ext cx="6711654" cy="599731"/>
          </a:xfrm>
        </p:spPr>
        <p:txBody>
          <a:bodyPr>
            <a:normAutofit/>
          </a:bodyPr>
          <a:lstStyle/>
          <a:p>
            <a:r>
              <a:rPr lang="es-EC" dirty="0" smtClean="0"/>
              <a:t>Seguridad Interna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19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  <p:pic>
        <p:nvPicPr>
          <p:cNvPr id="26" name="25 Imagen" descr="C:\Users\DANA\Dropbox\TE AMO\IMG_73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47" y="1996857"/>
            <a:ext cx="3274695" cy="263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26 Imagen" descr="C:\Users\DANA\Desktop\INFO\TESIS MI AMOR\Tesis - Fotos\IMG_25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3792" y="3677064"/>
            <a:ext cx="2608068" cy="302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" name="Grupo 6"/>
          <p:cNvGrpSpPr/>
          <p:nvPr/>
        </p:nvGrpSpPr>
        <p:grpSpPr>
          <a:xfrm>
            <a:off x="4886" y="1815923"/>
            <a:ext cx="1714501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9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  <p:grpSp>
        <p:nvGrpSpPr>
          <p:cNvPr id="31" name="Grupo 9"/>
          <p:cNvGrpSpPr/>
          <p:nvPr/>
        </p:nvGrpSpPr>
        <p:grpSpPr>
          <a:xfrm>
            <a:off x="-5062" y="2850553"/>
            <a:ext cx="1703674" cy="929129"/>
            <a:chOff x="402250" y="855879"/>
            <a:chExt cx="5631502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32" name="Rectángulo redondeado 10"/>
            <p:cNvSpPr/>
            <p:nvPr/>
          </p:nvSpPr>
          <p:spPr>
            <a:xfrm>
              <a:off x="402250" y="85587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 11"/>
            <p:cNvSpPr/>
            <p:nvPr/>
          </p:nvSpPr>
          <p:spPr>
            <a:xfrm>
              <a:off x="428189" y="88181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upo 12"/>
          <p:cNvGrpSpPr/>
          <p:nvPr/>
        </p:nvGrpSpPr>
        <p:grpSpPr>
          <a:xfrm>
            <a:off x="-14662" y="3841881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5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3.- </a:t>
              </a:r>
              <a:r>
                <a:rPr lang="es-EC" sz="1200" b="1" dirty="0" smtClean="0">
                  <a:solidFill>
                    <a:schemeClr val="bg1"/>
                  </a:solidFill>
                </a:rPr>
                <a:t>LABORATORIO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upo 15"/>
          <p:cNvGrpSpPr/>
          <p:nvPr/>
        </p:nvGrpSpPr>
        <p:grpSpPr>
          <a:xfrm>
            <a:off x="7787" y="4803802"/>
            <a:ext cx="1711599" cy="927297"/>
            <a:chOff x="428186" y="2488840"/>
            <a:chExt cx="5700891" cy="531360"/>
          </a:xfrm>
          <a:scene3d>
            <a:camera prst="orthographicFront"/>
            <a:lightRig rig="flat" dir="t"/>
          </a:scene3d>
        </p:grpSpPr>
        <p:sp>
          <p:nvSpPr>
            <p:cNvPr id="38" name="Rectángulo redondeado 16"/>
            <p:cNvSpPr/>
            <p:nvPr/>
          </p:nvSpPr>
          <p:spPr>
            <a:xfrm>
              <a:off x="481302" y="2488840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ángulo 17"/>
            <p:cNvSpPr/>
            <p:nvPr/>
          </p:nvSpPr>
          <p:spPr>
            <a:xfrm>
              <a:off x="428186" y="2509836"/>
              <a:ext cx="570089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4.- </a:t>
              </a:r>
              <a:r>
                <a:rPr lang="es-EC" sz="1200" dirty="0" smtClean="0"/>
                <a:t>APLICACIÓN</a:t>
              </a:r>
              <a:endParaRPr lang="es-EC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05700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0121" y="589508"/>
            <a:ext cx="2713419" cy="835532"/>
          </a:xfrm>
        </p:spPr>
        <p:txBody>
          <a:bodyPr/>
          <a:lstStyle/>
          <a:p>
            <a:r>
              <a:rPr lang="es-EC" dirty="0" smtClean="0"/>
              <a:t>EQUIPOS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2111" y="1479093"/>
            <a:ext cx="1935052" cy="599731"/>
          </a:xfrm>
        </p:spPr>
        <p:txBody>
          <a:bodyPr>
            <a:normAutofit/>
          </a:bodyPr>
          <a:lstStyle/>
          <a:p>
            <a:r>
              <a:rPr lang="es-EC" dirty="0" smtClean="0"/>
              <a:t>Disponibles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22" name="Marcador de contenido 2"/>
          <p:cNvSpPr txBox="1">
            <a:spLocks/>
          </p:cNvSpPr>
          <p:nvPr/>
        </p:nvSpPr>
        <p:spPr>
          <a:xfrm>
            <a:off x="2221788" y="2013568"/>
            <a:ext cx="2348563" cy="570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EC" dirty="0" smtClean="0"/>
              <a:t>Condiciones</a:t>
            </a: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24" name="Grupo 6"/>
          <p:cNvGrpSpPr/>
          <p:nvPr/>
        </p:nvGrpSpPr>
        <p:grpSpPr>
          <a:xfrm>
            <a:off x="4886" y="1815923"/>
            <a:ext cx="1714501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25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  <p:grpSp>
        <p:nvGrpSpPr>
          <p:cNvPr id="28" name="Grupo 9"/>
          <p:cNvGrpSpPr/>
          <p:nvPr/>
        </p:nvGrpSpPr>
        <p:grpSpPr>
          <a:xfrm>
            <a:off x="-5062" y="2850553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29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11"/>
            <p:cNvSpPr/>
            <p:nvPr/>
          </p:nvSpPr>
          <p:spPr>
            <a:xfrm>
              <a:off x="428189" y="88181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upo 12"/>
          <p:cNvGrpSpPr/>
          <p:nvPr/>
        </p:nvGrpSpPr>
        <p:grpSpPr>
          <a:xfrm>
            <a:off x="-14662" y="3841881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2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3.- </a:t>
              </a:r>
              <a:r>
                <a:rPr lang="es-EC" sz="1200" b="1" dirty="0" smtClean="0">
                  <a:solidFill>
                    <a:schemeClr val="bg1"/>
                  </a:solidFill>
                </a:rPr>
                <a:t>LABORATORIO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upo 15"/>
          <p:cNvGrpSpPr/>
          <p:nvPr/>
        </p:nvGrpSpPr>
        <p:grpSpPr>
          <a:xfrm>
            <a:off x="7787" y="4803802"/>
            <a:ext cx="1711599" cy="927297"/>
            <a:chOff x="428186" y="2488840"/>
            <a:chExt cx="5700891" cy="531360"/>
          </a:xfrm>
          <a:scene3d>
            <a:camera prst="orthographicFront"/>
            <a:lightRig rig="flat" dir="t"/>
          </a:scene3d>
        </p:grpSpPr>
        <p:sp>
          <p:nvSpPr>
            <p:cNvPr id="35" name="Rectángulo redondeado 16"/>
            <p:cNvSpPr/>
            <p:nvPr/>
          </p:nvSpPr>
          <p:spPr>
            <a:xfrm>
              <a:off x="481302" y="2488840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ángulo 17"/>
            <p:cNvSpPr/>
            <p:nvPr/>
          </p:nvSpPr>
          <p:spPr>
            <a:xfrm>
              <a:off x="428186" y="2509836"/>
              <a:ext cx="570089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4.- </a:t>
              </a:r>
              <a:r>
                <a:rPr lang="es-EC" sz="1200" dirty="0" smtClean="0"/>
                <a:t>APLICACIÓN</a:t>
              </a:r>
              <a:endParaRPr lang="es-EC" sz="1200" kern="1200" dirty="0"/>
            </a:p>
          </p:txBody>
        </p:sp>
      </p:grpSp>
      <p:grpSp>
        <p:nvGrpSpPr>
          <p:cNvPr id="37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38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pic>
        <p:nvPicPr>
          <p:cNvPr id="40" name="2 Imagen"/>
          <p:cNvPicPr/>
          <p:nvPr/>
        </p:nvPicPr>
        <p:blipFill rotWithShape="1">
          <a:blip r:embed="rId3"/>
          <a:srcRect l="18830" t="26129" r="55541" b="36366"/>
          <a:stretch/>
        </p:blipFill>
        <p:spPr>
          <a:xfrm>
            <a:off x="2221788" y="2867371"/>
            <a:ext cx="2158251" cy="173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40 Imagen" descr="C:\Users\DANA\Desktop\INFO\TESIS MI AMOR\Tesis - Fotos\IMG_1535 - Copy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0" t="41022" b="42556"/>
          <a:stretch/>
        </p:blipFill>
        <p:spPr bwMode="auto">
          <a:xfrm>
            <a:off x="6948148" y="2888757"/>
            <a:ext cx="1994057" cy="1733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1 Imagen"/>
          <p:cNvPicPr/>
          <p:nvPr/>
        </p:nvPicPr>
        <p:blipFill rotWithShape="1">
          <a:blip r:embed="rId5"/>
          <a:srcRect l="25784" t="10377" r="19678" b="17489"/>
          <a:stretch/>
        </p:blipFill>
        <p:spPr>
          <a:xfrm>
            <a:off x="2221789" y="5004910"/>
            <a:ext cx="2158251" cy="145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6" descr="DSC006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31" y="4951017"/>
            <a:ext cx="1897316" cy="14523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4" name="Picture 6" descr="DSC00646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6"/>
          <a:stretch/>
        </p:blipFill>
        <p:spPr bwMode="auto">
          <a:xfrm>
            <a:off x="4691680" y="2895910"/>
            <a:ext cx="1940943" cy="1733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6" descr="DSC0062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0"/>
          <a:stretch/>
        </p:blipFill>
        <p:spPr bwMode="auto">
          <a:xfrm>
            <a:off x="4605416" y="4951017"/>
            <a:ext cx="1940944" cy="145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6" descr="Marshall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80" y="1189876"/>
            <a:ext cx="1854680" cy="13463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0263832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8620" y="419542"/>
            <a:ext cx="2604149" cy="925321"/>
          </a:xfrm>
        </p:spPr>
        <p:txBody>
          <a:bodyPr/>
          <a:lstStyle/>
          <a:p>
            <a:r>
              <a:rPr lang="es-EC" dirty="0" smtClean="0"/>
              <a:t>EQUIPOS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7" r="72392"/>
          <a:stretch/>
        </p:blipFill>
        <p:spPr>
          <a:xfrm>
            <a:off x="0" y="0"/>
            <a:ext cx="1714500" cy="17644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64406"/>
            <a:ext cx="1704726" cy="50935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9</a:t>
            </a:fld>
            <a:endParaRPr lang="en-US" dirty="0"/>
          </a:p>
        </p:txBody>
      </p:sp>
      <p:pic>
        <p:nvPicPr>
          <p:cNvPr id="24" name="Picture 6" descr="DSC0065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23" y="2440306"/>
            <a:ext cx="2184328" cy="18910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" name="Picture 6" descr="DSC0065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22" y="4803801"/>
            <a:ext cx="2184328" cy="16804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" name="Picture 6" descr="DSC0065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07" y="4803801"/>
            <a:ext cx="1690777" cy="16804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7" name="Picture 6" descr="Horno película delg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58" y="2440305"/>
            <a:ext cx="1920234" cy="18910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8" name="Picture 9" descr="Compactador mecanic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07" y="2440305"/>
            <a:ext cx="1690777" cy="18708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9" name="Picture 10" descr="Centrífug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58" y="4803802"/>
            <a:ext cx="1920234" cy="171056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" name="Picture 6" descr="DSC0065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69" y="4818845"/>
            <a:ext cx="1690777" cy="16804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1" name="Picture 6" descr="Horno película delg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20" y="2455349"/>
            <a:ext cx="1920234" cy="18910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2" name="Picture 9" descr="Compactador mecanic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69" y="2455349"/>
            <a:ext cx="1690777" cy="18708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3" name="Picture 10" descr="Centrífug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20" y="4818846"/>
            <a:ext cx="1920234" cy="171056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34" name="Grupo 9"/>
          <p:cNvGrpSpPr/>
          <p:nvPr/>
        </p:nvGrpSpPr>
        <p:grpSpPr>
          <a:xfrm>
            <a:off x="-5062" y="2850553"/>
            <a:ext cx="1703674" cy="929129"/>
            <a:chOff x="402250" y="855879"/>
            <a:chExt cx="5631501" cy="531360"/>
          </a:xfrm>
          <a:effectLst>
            <a:glow rad="139700">
              <a:schemeClr val="accent2">
                <a:satMod val="175000"/>
                <a:alpha val="6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35" name="Rectángulo redondeado 10"/>
            <p:cNvSpPr/>
            <p:nvPr/>
          </p:nvSpPr>
          <p:spPr>
            <a:xfrm>
              <a:off x="402250" y="855879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261"/>
                <a:satOff val="547"/>
                <a:lumOff val="2941"/>
                <a:alphaOff val="0"/>
              </a:schemeClr>
            </a:fillRef>
            <a:effectRef idx="2">
              <a:schemeClr val="accent3">
                <a:hueOff val="2812261"/>
                <a:satOff val="547"/>
                <a:lumOff val="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ángulo 11"/>
            <p:cNvSpPr/>
            <p:nvPr/>
          </p:nvSpPr>
          <p:spPr>
            <a:xfrm>
              <a:off x="428189" y="88181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dirty="0">
                  <a:solidFill>
                    <a:schemeClr val="tx1"/>
                  </a:solidFill>
                </a:rPr>
                <a:t>2.- </a:t>
              </a:r>
              <a:r>
                <a:rPr lang="it-IT" sz="1200" dirty="0">
                  <a:solidFill>
                    <a:schemeClr val="tx1"/>
                  </a:solidFill>
                </a:rPr>
                <a:t>NORMA NTE INEN ISO/IEC 17025:2006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upo 12"/>
          <p:cNvGrpSpPr/>
          <p:nvPr/>
        </p:nvGrpSpPr>
        <p:grpSpPr>
          <a:xfrm>
            <a:off x="-14662" y="3841881"/>
            <a:ext cx="1817583" cy="898512"/>
            <a:chOff x="402250" y="1672359"/>
            <a:chExt cx="5974368" cy="531360"/>
          </a:xfrm>
          <a:scene3d>
            <a:camera prst="orthographicFront"/>
            <a:lightRig rig="flat" dir="t"/>
          </a:scene3d>
        </p:grpSpPr>
        <p:sp>
          <p:nvSpPr>
            <p:cNvPr id="38" name="Rectángulo redondeado 13"/>
            <p:cNvSpPr/>
            <p:nvPr/>
          </p:nvSpPr>
          <p:spPr>
            <a:xfrm>
              <a:off x="402250" y="167235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4522"/>
                <a:satOff val="1095"/>
                <a:lumOff val="5882"/>
                <a:alphaOff val="0"/>
              </a:schemeClr>
            </a:fillRef>
            <a:effectRef idx="2">
              <a:schemeClr val="accent3">
                <a:hueOff val="5624522"/>
                <a:satOff val="1095"/>
                <a:lumOff val="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ángulo 14"/>
            <p:cNvSpPr/>
            <p:nvPr/>
          </p:nvSpPr>
          <p:spPr>
            <a:xfrm>
              <a:off x="428188" y="1698298"/>
              <a:ext cx="5948430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1" kern="1200" dirty="0" smtClean="0">
                  <a:solidFill>
                    <a:schemeClr val="bg1"/>
                  </a:solidFill>
                </a:rPr>
                <a:t>3.- </a:t>
              </a:r>
              <a:r>
                <a:rPr lang="es-EC" sz="1200" b="1" dirty="0" smtClean="0">
                  <a:solidFill>
                    <a:schemeClr val="bg1"/>
                  </a:solidFill>
                </a:rPr>
                <a:t>LABORATORIO</a:t>
              </a:r>
              <a:endParaRPr lang="es-EC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upo 15"/>
          <p:cNvGrpSpPr/>
          <p:nvPr/>
        </p:nvGrpSpPr>
        <p:grpSpPr>
          <a:xfrm>
            <a:off x="7787" y="4803802"/>
            <a:ext cx="1711599" cy="927297"/>
            <a:chOff x="428186" y="2488840"/>
            <a:chExt cx="5700891" cy="531360"/>
          </a:xfrm>
          <a:scene3d>
            <a:camera prst="orthographicFront"/>
            <a:lightRig rig="flat" dir="t"/>
          </a:scene3d>
        </p:grpSpPr>
        <p:sp>
          <p:nvSpPr>
            <p:cNvPr id="41" name="Rectángulo redondeado 16"/>
            <p:cNvSpPr/>
            <p:nvPr/>
          </p:nvSpPr>
          <p:spPr>
            <a:xfrm>
              <a:off x="481302" y="2488840"/>
              <a:ext cx="5631501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6782"/>
                <a:satOff val="1642"/>
                <a:lumOff val="8824"/>
                <a:alphaOff val="0"/>
              </a:schemeClr>
            </a:fillRef>
            <a:effectRef idx="2">
              <a:schemeClr val="accent3">
                <a:hueOff val="8436782"/>
                <a:satOff val="1642"/>
                <a:lumOff val="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ángulo 17"/>
            <p:cNvSpPr/>
            <p:nvPr/>
          </p:nvSpPr>
          <p:spPr>
            <a:xfrm>
              <a:off x="428186" y="2509836"/>
              <a:ext cx="5700891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4.- </a:t>
              </a:r>
              <a:r>
                <a:rPr lang="es-EC" sz="1200" dirty="0" smtClean="0"/>
                <a:t>APLICACIÓN</a:t>
              </a:r>
              <a:endParaRPr lang="es-EC" sz="1200" kern="1200" dirty="0"/>
            </a:p>
          </p:txBody>
        </p:sp>
      </p:grpSp>
      <p:grpSp>
        <p:nvGrpSpPr>
          <p:cNvPr id="43" name="Grupo 18"/>
          <p:cNvGrpSpPr/>
          <p:nvPr/>
        </p:nvGrpSpPr>
        <p:grpSpPr>
          <a:xfrm>
            <a:off x="-14662" y="5794508"/>
            <a:ext cx="1713273" cy="1034917"/>
            <a:chOff x="402250" y="3305320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44" name="Rectángulo redondeado 19"/>
            <p:cNvSpPr/>
            <p:nvPr/>
          </p:nvSpPr>
          <p:spPr>
            <a:xfrm>
              <a:off x="402250" y="3305320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49043"/>
                <a:satOff val="2189"/>
                <a:lumOff val="11765"/>
                <a:alphaOff val="0"/>
              </a:schemeClr>
            </a:fillRef>
            <a:effectRef idx="2">
              <a:schemeClr val="accent3">
                <a:hueOff val="11249043"/>
                <a:satOff val="2189"/>
                <a:lumOff val="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ángulo 20"/>
            <p:cNvSpPr/>
            <p:nvPr/>
          </p:nvSpPr>
          <p:spPr>
            <a:xfrm>
              <a:off x="428189" y="3331260"/>
              <a:ext cx="5579623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kern="1200" dirty="0" smtClean="0"/>
                <a:t>5.- CONCLUSIONES Y RECOMENDACIONES</a:t>
              </a:r>
              <a:endParaRPr lang="es-EC" sz="1100" kern="1200" dirty="0"/>
            </a:p>
          </p:txBody>
        </p:sp>
      </p:grpSp>
      <p:grpSp>
        <p:nvGrpSpPr>
          <p:cNvPr id="46" name="Grupo 6"/>
          <p:cNvGrpSpPr/>
          <p:nvPr/>
        </p:nvGrpSpPr>
        <p:grpSpPr>
          <a:xfrm>
            <a:off x="4886" y="1815923"/>
            <a:ext cx="1714501" cy="965916"/>
            <a:chOff x="402250" y="39399"/>
            <a:chExt cx="5631502" cy="531360"/>
          </a:xfrm>
          <a:scene3d>
            <a:camera prst="orthographicFront"/>
            <a:lightRig rig="flat" dir="t"/>
          </a:scene3d>
        </p:grpSpPr>
        <p:sp>
          <p:nvSpPr>
            <p:cNvPr id="47" name="Rectángulo redondeado 7"/>
            <p:cNvSpPr/>
            <p:nvPr/>
          </p:nvSpPr>
          <p:spPr>
            <a:xfrm>
              <a:off x="402250" y="39399"/>
              <a:ext cx="5631502" cy="5313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ángulo 8"/>
            <p:cNvSpPr/>
            <p:nvPr/>
          </p:nvSpPr>
          <p:spPr>
            <a:xfrm>
              <a:off x="428189" y="65338"/>
              <a:ext cx="557962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857" tIns="0" rIns="21285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1.- </a:t>
              </a:r>
              <a:r>
                <a:rPr lang="es-EC" sz="1200" kern="1200" dirty="0" smtClean="0"/>
                <a:t>OBJETIVOS</a:t>
              </a:r>
              <a:endParaRPr lang="es-EC" sz="1200" kern="1200" dirty="0"/>
            </a:p>
          </p:txBody>
        </p:sp>
      </p:grpSp>
      <p:pic>
        <p:nvPicPr>
          <p:cNvPr id="49" name="Picture 11" descr="Baño marí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57" y="704074"/>
            <a:ext cx="1613139" cy="1425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3586311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1527</TotalTime>
  <Words>885</Words>
  <Application>Microsoft Office PowerPoint</Application>
  <PresentationFormat>Presentación en pantalla (4:3)</PresentationFormat>
  <Paragraphs>276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Ion</vt:lpstr>
      <vt:lpstr>PROPUESTA DE IMPLANTACIÓN DE LA NORMA NTE INEN ISO/IEC 17025:2006, EN EL LABORATORIO DE PAVIMENTOS, DE LA CARRERA DE INGENIERÍA CIVIL DE LA ESPE </vt:lpstr>
      <vt:lpstr>Presentación de PowerPoint</vt:lpstr>
      <vt:lpstr>OBJETIVOS</vt:lpstr>
      <vt:lpstr>NORMA NTE INEN ISO/IEC 17025:2006  </vt:lpstr>
      <vt:lpstr>Presentación de PowerPoint</vt:lpstr>
      <vt:lpstr>CONDICIONES ACTUALES DEL LABORATORIO DE PAVIMENTOS </vt:lpstr>
      <vt:lpstr>Presentación de PowerPoint</vt:lpstr>
      <vt:lpstr>EQUIPOS </vt:lpstr>
      <vt:lpstr>EQUIPOS </vt:lpstr>
      <vt:lpstr>ENSAYOS </vt:lpstr>
      <vt:lpstr>APLICACIÓN AL LABORATORIO </vt:lpstr>
      <vt:lpstr>POLÍTICA DE LA CALIDAD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 POR QUÉ ELABORAR UN MANUAL DE CALIDAD? </vt:lpstr>
      <vt:lpstr>CONCLUSIONES</vt:lpstr>
      <vt:lpstr>RECOMENDACIONES  </vt:lpstr>
      <vt:lpstr>Muchas Gracias…!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Estabilización de taludes con mortero asfaltico</dc:title>
  <dc:creator>ROBERTO CANDO</dc:creator>
  <cp:lastModifiedBy>DANA LIZETH</cp:lastModifiedBy>
  <cp:revision>122</cp:revision>
  <cp:lastPrinted>2014-06-15T02:13:43Z</cp:lastPrinted>
  <dcterms:created xsi:type="dcterms:W3CDTF">2014-05-02T01:46:19Z</dcterms:created>
  <dcterms:modified xsi:type="dcterms:W3CDTF">2015-03-09T05:02:25Z</dcterms:modified>
</cp:coreProperties>
</file>