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1"/>
  </p:notesMasterIdLst>
  <p:sldIdLst>
    <p:sldId id="256" r:id="rId2"/>
    <p:sldId id="257" r:id="rId3"/>
    <p:sldId id="258" r:id="rId4"/>
    <p:sldId id="441" r:id="rId5"/>
    <p:sldId id="442" r:id="rId6"/>
    <p:sldId id="259" r:id="rId7"/>
    <p:sldId id="260" r:id="rId8"/>
    <p:sldId id="261" r:id="rId9"/>
    <p:sldId id="262" r:id="rId10"/>
    <p:sldId id="263" r:id="rId11"/>
    <p:sldId id="446" r:id="rId12"/>
    <p:sldId id="443" r:id="rId13"/>
    <p:sldId id="444" r:id="rId14"/>
    <p:sldId id="445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89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94" r:id="rId49"/>
    <p:sldId id="396" r:id="rId50"/>
    <p:sldId id="404" r:id="rId51"/>
    <p:sldId id="397" r:id="rId52"/>
    <p:sldId id="398" r:id="rId53"/>
    <p:sldId id="399" r:id="rId54"/>
    <p:sldId id="400" r:id="rId55"/>
    <p:sldId id="401" r:id="rId56"/>
    <p:sldId id="402" r:id="rId57"/>
    <p:sldId id="403" r:id="rId58"/>
    <p:sldId id="405" r:id="rId59"/>
    <p:sldId id="406" r:id="rId60"/>
    <p:sldId id="407" r:id="rId61"/>
    <p:sldId id="408" r:id="rId62"/>
    <p:sldId id="409" r:id="rId63"/>
    <p:sldId id="410" r:id="rId64"/>
    <p:sldId id="411" r:id="rId65"/>
    <p:sldId id="412" r:id="rId66"/>
    <p:sldId id="413" r:id="rId67"/>
    <p:sldId id="414" r:id="rId68"/>
    <p:sldId id="415" r:id="rId69"/>
    <p:sldId id="416" r:id="rId70"/>
    <p:sldId id="422" r:id="rId71"/>
    <p:sldId id="417" r:id="rId72"/>
    <p:sldId id="418" r:id="rId73"/>
    <p:sldId id="419" r:id="rId74"/>
    <p:sldId id="420" r:id="rId75"/>
    <p:sldId id="423" r:id="rId76"/>
    <p:sldId id="424" r:id="rId77"/>
    <p:sldId id="425" r:id="rId78"/>
    <p:sldId id="426" r:id="rId79"/>
    <p:sldId id="427" r:id="rId80"/>
    <p:sldId id="327" r:id="rId81"/>
    <p:sldId id="329" r:id="rId82"/>
    <p:sldId id="330" r:id="rId83"/>
    <p:sldId id="331" r:id="rId84"/>
    <p:sldId id="428" r:id="rId85"/>
    <p:sldId id="429" r:id="rId86"/>
    <p:sldId id="430" r:id="rId87"/>
    <p:sldId id="431" r:id="rId88"/>
    <p:sldId id="432" r:id="rId89"/>
    <p:sldId id="433" r:id="rId90"/>
    <p:sldId id="338" r:id="rId91"/>
    <p:sldId id="339" r:id="rId92"/>
    <p:sldId id="340" r:id="rId93"/>
    <p:sldId id="341" r:id="rId94"/>
    <p:sldId id="342" r:id="rId95"/>
    <p:sldId id="343" r:id="rId96"/>
    <p:sldId id="344" r:id="rId97"/>
    <p:sldId id="345" r:id="rId98"/>
    <p:sldId id="346" r:id="rId99"/>
    <p:sldId id="347" r:id="rId100"/>
    <p:sldId id="348" r:id="rId101"/>
    <p:sldId id="349" r:id="rId102"/>
    <p:sldId id="350" r:id="rId103"/>
    <p:sldId id="351" r:id="rId104"/>
    <p:sldId id="352" r:id="rId105"/>
    <p:sldId id="353" r:id="rId106"/>
    <p:sldId id="354" r:id="rId107"/>
    <p:sldId id="355" r:id="rId108"/>
    <p:sldId id="356" r:id="rId109"/>
    <p:sldId id="357" r:id="rId110"/>
    <p:sldId id="395" r:id="rId111"/>
    <p:sldId id="359" r:id="rId112"/>
    <p:sldId id="360" r:id="rId113"/>
    <p:sldId id="361" r:id="rId114"/>
    <p:sldId id="362" r:id="rId115"/>
    <p:sldId id="363" r:id="rId116"/>
    <p:sldId id="364" r:id="rId117"/>
    <p:sldId id="365" r:id="rId118"/>
    <p:sldId id="366" r:id="rId119"/>
    <p:sldId id="367" r:id="rId120"/>
    <p:sldId id="368" r:id="rId121"/>
    <p:sldId id="369" r:id="rId122"/>
    <p:sldId id="370" r:id="rId123"/>
    <p:sldId id="371" r:id="rId124"/>
    <p:sldId id="372" r:id="rId125"/>
    <p:sldId id="373" r:id="rId126"/>
    <p:sldId id="374" r:id="rId127"/>
    <p:sldId id="375" r:id="rId128"/>
    <p:sldId id="376" r:id="rId129"/>
    <p:sldId id="377" r:id="rId130"/>
    <p:sldId id="378" r:id="rId131"/>
    <p:sldId id="470" r:id="rId132"/>
    <p:sldId id="474" r:id="rId133"/>
    <p:sldId id="471" r:id="rId134"/>
    <p:sldId id="450" r:id="rId135"/>
    <p:sldId id="451" r:id="rId136"/>
    <p:sldId id="452" r:id="rId137"/>
    <p:sldId id="458" r:id="rId138"/>
    <p:sldId id="459" r:id="rId139"/>
    <p:sldId id="460" r:id="rId140"/>
    <p:sldId id="461" r:id="rId141"/>
    <p:sldId id="462" r:id="rId142"/>
    <p:sldId id="463" r:id="rId143"/>
    <p:sldId id="464" r:id="rId144"/>
    <p:sldId id="465" r:id="rId145"/>
    <p:sldId id="466" r:id="rId146"/>
    <p:sldId id="467" r:id="rId147"/>
    <p:sldId id="469" r:id="rId148"/>
    <p:sldId id="436" r:id="rId149"/>
    <p:sldId id="440" r:id="rId150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71" autoAdjust="0"/>
    <p:restoredTop sz="94660"/>
  </p:normalViewPr>
  <p:slideViewPr>
    <p:cSldViewPr>
      <p:cViewPr varScale="1">
        <p:scale>
          <a:sx n="87" d="100"/>
          <a:sy n="87" d="100"/>
        </p:scale>
        <p:origin x="-94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354630-CD20-4E86-8F65-3A288BD9D0D9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898B47F6-60D0-4C20-9104-280D3D765194}">
      <dgm:prSet phldrT="[Texto]"/>
      <dgm:spPr/>
      <dgm:t>
        <a:bodyPr/>
        <a:lstStyle/>
        <a:p>
          <a:r>
            <a:rPr lang="es-EC" dirty="0" smtClean="0"/>
            <a:t>Yazmon constituida el 13 de mayo de 1999 en la ciudad de Quito</a:t>
          </a:r>
          <a:endParaRPr lang="es-EC" dirty="0"/>
        </a:p>
      </dgm:t>
    </dgm:pt>
    <dgm:pt modelId="{2B1F188A-A50D-44DC-9E0B-AE033BCC8D58}" type="parTrans" cxnId="{1F634D27-6979-49B1-8ADB-88359069543E}">
      <dgm:prSet/>
      <dgm:spPr/>
      <dgm:t>
        <a:bodyPr/>
        <a:lstStyle/>
        <a:p>
          <a:endParaRPr lang="es-EC"/>
        </a:p>
      </dgm:t>
    </dgm:pt>
    <dgm:pt modelId="{86285DD8-0025-45D4-87ED-BCF6DD017240}" type="sibTrans" cxnId="{1F634D27-6979-49B1-8ADB-88359069543E}">
      <dgm:prSet/>
      <dgm:spPr/>
      <dgm:t>
        <a:bodyPr/>
        <a:lstStyle/>
        <a:p>
          <a:endParaRPr lang="es-EC"/>
        </a:p>
      </dgm:t>
    </dgm:pt>
    <dgm:pt modelId="{12520F15-A62B-4D26-A24F-1F122CCCFE50}">
      <dgm:prSet phldrT="[Texto]"/>
      <dgm:spPr/>
      <dgm:t>
        <a:bodyPr/>
        <a:lstStyle/>
        <a:p>
          <a:r>
            <a:rPr lang="es-EC" dirty="0" smtClean="0"/>
            <a:t>YAZMON se dedica a la confección y comercialización de ropa formal femenina</a:t>
          </a:r>
          <a:endParaRPr lang="es-EC" dirty="0"/>
        </a:p>
      </dgm:t>
    </dgm:pt>
    <dgm:pt modelId="{C9764BA6-D9B3-42FC-84A6-0841C23A3114}" type="parTrans" cxnId="{824FC452-41A6-4658-B44F-9F992854614D}">
      <dgm:prSet/>
      <dgm:spPr/>
      <dgm:t>
        <a:bodyPr/>
        <a:lstStyle/>
        <a:p>
          <a:endParaRPr lang="es-EC"/>
        </a:p>
      </dgm:t>
    </dgm:pt>
    <dgm:pt modelId="{1E24F983-8908-4DFA-AFEF-8432728A070A}" type="sibTrans" cxnId="{824FC452-41A6-4658-B44F-9F992854614D}">
      <dgm:prSet/>
      <dgm:spPr/>
      <dgm:t>
        <a:bodyPr/>
        <a:lstStyle/>
        <a:p>
          <a:endParaRPr lang="es-EC"/>
        </a:p>
      </dgm:t>
    </dgm:pt>
    <dgm:pt modelId="{9D14D9E7-E056-4F0C-A9F5-42CC04058B94}">
      <dgm:prSet phldrT="[Texto]"/>
      <dgm:spPr/>
      <dgm:t>
        <a:bodyPr/>
        <a:lstStyle/>
        <a:p>
          <a:r>
            <a:rPr lang="es-ES" dirty="0" smtClean="0"/>
            <a:t>YAZMON ofrece una variedad de productos que se ajustan a la demanda del mercado, los modelos y diseños varían de acuerdo a la materia prima, utilizada y la temporada del año o tendencia de la moda.</a:t>
          </a:r>
          <a:endParaRPr lang="es-EC" dirty="0"/>
        </a:p>
      </dgm:t>
    </dgm:pt>
    <dgm:pt modelId="{1C790955-0DD9-4317-AE62-0ABBA0B998F8}" type="parTrans" cxnId="{CE3E309E-E1AB-457F-AA3F-FEA2B41D47D3}">
      <dgm:prSet/>
      <dgm:spPr/>
      <dgm:t>
        <a:bodyPr/>
        <a:lstStyle/>
        <a:p>
          <a:endParaRPr lang="es-EC"/>
        </a:p>
      </dgm:t>
    </dgm:pt>
    <dgm:pt modelId="{4A252626-2D2B-4B3F-8BD6-8F0E7333C765}" type="sibTrans" cxnId="{CE3E309E-E1AB-457F-AA3F-FEA2B41D47D3}">
      <dgm:prSet/>
      <dgm:spPr/>
      <dgm:t>
        <a:bodyPr/>
        <a:lstStyle/>
        <a:p>
          <a:endParaRPr lang="es-EC"/>
        </a:p>
      </dgm:t>
    </dgm:pt>
    <dgm:pt modelId="{220231F1-D1DF-421A-8916-70544394AD61}" type="pres">
      <dgm:prSet presAssocID="{04354630-CD20-4E86-8F65-3A288BD9D0D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30B5E25-B996-41B3-AEFF-523FF219AC6E}" type="pres">
      <dgm:prSet presAssocID="{898B47F6-60D0-4C20-9104-280D3D765194}" presName="comp" presStyleCnt="0"/>
      <dgm:spPr/>
    </dgm:pt>
    <dgm:pt modelId="{688AE53F-0D27-4EC5-8165-17F1A5CEADC9}" type="pres">
      <dgm:prSet presAssocID="{898B47F6-60D0-4C20-9104-280D3D765194}" presName="box" presStyleLbl="node1" presStyleIdx="0" presStyleCnt="3"/>
      <dgm:spPr/>
      <dgm:t>
        <a:bodyPr/>
        <a:lstStyle/>
        <a:p>
          <a:endParaRPr lang="es-EC"/>
        </a:p>
      </dgm:t>
    </dgm:pt>
    <dgm:pt modelId="{D2CD8541-005A-4439-AA67-B15BF6D34D19}" type="pres">
      <dgm:prSet presAssocID="{898B47F6-60D0-4C20-9104-280D3D765194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7EF2C10-43BC-47A5-9613-76AD687CE8D1}" type="pres">
      <dgm:prSet presAssocID="{898B47F6-60D0-4C20-9104-280D3D76519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31EF22-2359-43C0-8201-55A19F7F1DF5}" type="pres">
      <dgm:prSet presAssocID="{86285DD8-0025-45D4-87ED-BCF6DD017240}" presName="spacer" presStyleCnt="0"/>
      <dgm:spPr/>
    </dgm:pt>
    <dgm:pt modelId="{0C3352DD-12BA-4F2A-B653-C3DF9EF93BF1}" type="pres">
      <dgm:prSet presAssocID="{12520F15-A62B-4D26-A24F-1F122CCCFE50}" presName="comp" presStyleCnt="0"/>
      <dgm:spPr/>
    </dgm:pt>
    <dgm:pt modelId="{9F33DCC3-325B-4DB9-A451-017627EB24C8}" type="pres">
      <dgm:prSet presAssocID="{12520F15-A62B-4D26-A24F-1F122CCCFE50}" presName="box" presStyleLbl="node1" presStyleIdx="1" presStyleCnt="3"/>
      <dgm:spPr/>
      <dgm:t>
        <a:bodyPr/>
        <a:lstStyle/>
        <a:p>
          <a:endParaRPr lang="es-EC"/>
        </a:p>
      </dgm:t>
    </dgm:pt>
    <dgm:pt modelId="{9F119434-19F0-42E0-8396-ED6E30B24E2F}" type="pres">
      <dgm:prSet presAssocID="{12520F15-A62B-4D26-A24F-1F122CCCFE50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671B994-2E77-42ED-8E53-6098CE5F86B8}" type="pres">
      <dgm:prSet presAssocID="{12520F15-A62B-4D26-A24F-1F122CCCFE5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058141-2B83-4DE5-B5B7-62B56A2A5A0C}" type="pres">
      <dgm:prSet presAssocID="{1E24F983-8908-4DFA-AFEF-8432728A070A}" presName="spacer" presStyleCnt="0"/>
      <dgm:spPr/>
    </dgm:pt>
    <dgm:pt modelId="{92C89506-80C5-4966-9185-F30C7E4DBA76}" type="pres">
      <dgm:prSet presAssocID="{9D14D9E7-E056-4F0C-A9F5-42CC04058B94}" presName="comp" presStyleCnt="0"/>
      <dgm:spPr/>
    </dgm:pt>
    <dgm:pt modelId="{4DC89939-A09E-4C34-B553-6DD731EA7C9A}" type="pres">
      <dgm:prSet presAssocID="{9D14D9E7-E056-4F0C-A9F5-42CC04058B94}" presName="box" presStyleLbl="node1" presStyleIdx="2" presStyleCnt="3"/>
      <dgm:spPr/>
      <dgm:t>
        <a:bodyPr/>
        <a:lstStyle/>
        <a:p>
          <a:endParaRPr lang="es-EC"/>
        </a:p>
      </dgm:t>
    </dgm:pt>
    <dgm:pt modelId="{1C3C555F-8437-4B6F-8EE8-C438C8A4D99A}" type="pres">
      <dgm:prSet presAssocID="{9D14D9E7-E056-4F0C-A9F5-42CC04058B94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44ACAB2-5341-4320-8549-D8163C252243}" type="pres">
      <dgm:prSet presAssocID="{9D14D9E7-E056-4F0C-A9F5-42CC04058B9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4E0BAEB-B1FF-4923-A453-4D1355EF687C}" type="presOf" srcId="{12520F15-A62B-4D26-A24F-1F122CCCFE50}" destId="{5671B994-2E77-42ED-8E53-6098CE5F86B8}" srcOrd="1" destOrd="0" presId="urn:microsoft.com/office/officeart/2005/8/layout/vList4"/>
    <dgm:cxn modelId="{201EE2AF-0448-45D5-853C-AA2F7B28BD97}" type="presOf" srcId="{898B47F6-60D0-4C20-9104-280D3D765194}" destId="{F7EF2C10-43BC-47A5-9613-76AD687CE8D1}" srcOrd="1" destOrd="0" presId="urn:microsoft.com/office/officeart/2005/8/layout/vList4"/>
    <dgm:cxn modelId="{0093FD96-50C9-4355-9D5E-4D70D77D1CFF}" type="presOf" srcId="{04354630-CD20-4E86-8F65-3A288BD9D0D9}" destId="{220231F1-D1DF-421A-8916-70544394AD61}" srcOrd="0" destOrd="0" presId="urn:microsoft.com/office/officeart/2005/8/layout/vList4"/>
    <dgm:cxn modelId="{6330A0D2-B97E-4B77-915A-29E4C1DCF896}" type="presOf" srcId="{9D14D9E7-E056-4F0C-A9F5-42CC04058B94}" destId="{D44ACAB2-5341-4320-8549-D8163C252243}" srcOrd="1" destOrd="0" presId="urn:microsoft.com/office/officeart/2005/8/layout/vList4"/>
    <dgm:cxn modelId="{86B89335-5860-400F-8FE1-1A5F2384D89C}" type="presOf" srcId="{9D14D9E7-E056-4F0C-A9F5-42CC04058B94}" destId="{4DC89939-A09E-4C34-B553-6DD731EA7C9A}" srcOrd="0" destOrd="0" presId="urn:microsoft.com/office/officeart/2005/8/layout/vList4"/>
    <dgm:cxn modelId="{130AB29A-B3D0-4F50-A63B-CD7A0B6987DC}" type="presOf" srcId="{898B47F6-60D0-4C20-9104-280D3D765194}" destId="{688AE53F-0D27-4EC5-8165-17F1A5CEADC9}" srcOrd="0" destOrd="0" presId="urn:microsoft.com/office/officeart/2005/8/layout/vList4"/>
    <dgm:cxn modelId="{92FF0AC7-C024-428D-8615-51412CC7B11C}" type="presOf" srcId="{12520F15-A62B-4D26-A24F-1F122CCCFE50}" destId="{9F33DCC3-325B-4DB9-A451-017627EB24C8}" srcOrd="0" destOrd="0" presId="urn:microsoft.com/office/officeart/2005/8/layout/vList4"/>
    <dgm:cxn modelId="{1F634D27-6979-49B1-8ADB-88359069543E}" srcId="{04354630-CD20-4E86-8F65-3A288BD9D0D9}" destId="{898B47F6-60D0-4C20-9104-280D3D765194}" srcOrd="0" destOrd="0" parTransId="{2B1F188A-A50D-44DC-9E0B-AE033BCC8D58}" sibTransId="{86285DD8-0025-45D4-87ED-BCF6DD017240}"/>
    <dgm:cxn modelId="{CE3E309E-E1AB-457F-AA3F-FEA2B41D47D3}" srcId="{04354630-CD20-4E86-8F65-3A288BD9D0D9}" destId="{9D14D9E7-E056-4F0C-A9F5-42CC04058B94}" srcOrd="2" destOrd="0" parTransId="{1C790955-0DD9-4317-AE62-0ABBA0B998F8}" sibTransId="{4A252626-2D2B-4B3F-8BD6-8F0E7333C765}"/>
    <dgm:cxn modelId="{824FC452-41A6-4658-B44F-9F992854614D}" srcId="{04354630-CD20-4E86-8F65-3A288BD9D0D9}" destId="{12520F15-A62B-4D26-A24F-1F122CCCFE50}" srcOrd="1" destOrd="0" parTransId="{C9764BA6-D9B3-42FC-84A6-0841C23A3114}" sibTransId="{1E24F983-8908-4DFA-AFEF-8432728A070A}"/>
    <dgm:cxn modelId="{757F82AA-D107-4A30-BA4D-E5039B0C644B}" type="presParOf" srcId="{220231F1-D1DF-421A-8916-70544394AD61}" destId="{130B5E25-B996-41B3-AEFF-523FF219AC6E}" srcOrd="0" destOrd="0" presId="urn:microsoft.com/office/officeart/2005/8/layout/vList4"/>
    <dgm:cxn modelId="{7D63029E-5A89-460D-88FD-3B3B11E1760E}" type="presParOf" srcId="{130B5E25-B996-41B3-AEFF-523FF219AC6E}" destId="{688AE53F-0D27-4EC5-8165-17F1A5CEADC9}" srcOrd="0" destOrd="0" presId="urn:microsoft.com/office/officeart/2005/8/layout/vList4"/>
    <dgm:cxn modelId="{B615A099-4AF9-425A-A6F9-AA91BB52FFC3}" type="presParOf" srcId="{130B5E25-B996-41B3-AEFF-523FF219AC6E}" destId="{D2CD8541-005A-4439-AA67-B15BF6D34D19}" srcOrd="1" destOrd="0" presId="urn:microsoft.com/office/officeart/2005/8/layout/vList4"/>
    <dgm:cxn modelId="{AE65D708-40E0-403C-84A7-6DECF3BAB5F6}" type="presParOf" srcId="{130B5E25-B996-41B3-AEFF-523FF219AC6E}" destId="{F7EF2C10-43BC-47A5-9613-76AD687CE8D1}" srcOrd="2" destOrd="0" presId="urn:microsoft.com/office/officeart/2005/8/layout/vList4"/>
    <dgm:cxn modelId="{0596E553-4DE8-4DB5-8261-DDE7A781F745}" type="presParOf" srcId="{220231F1-D1DF-421A-8916-70544394AD61}" destId="{D231EF22-2359-43C0-8201-55A19F7F1DF5}" srcOrd="1" destOrd="0" presId="urn:microsoft.com/office/officeart/2005/8/layout/vList4"/>
    <dgm:cxn modelId="{7A78CB51-D916-4A1F-91E5-47287B570DBF}" type="presParOf" srcId="{220231F1-D1DF-421A-8916-70544394AD61}" destId="{0C3352DD-12BA-4F2A-B653-C3DF9EF93BF1}" srcOrd="2" destOrd="0" presId="urn:microsoft.com/office/officeart/2005/8/layout/vList4"/>
    <dgm:cxn modelId="{B6D0F9EF-2F59-49DC-83F3-C35D29ACFB2C}" type="presParOf" srcId="{0C3352DD-12BA-4F2A-B653-C3DF9EF93BF1}" destId="{9F33DCC3-325B-4DB9-A451-017627EB24C8}" srcOrd="0" destOrd="0" presId="urn:microsoft.com/office/officeart/2005/8/layout/vList4"/>
    <dgm:cxn modelId="{E841F516-11C5-4297-971E-AC75A4275D13}" type="presParOf" srcId="{0C3352DD-12BA-4F2A-B653-C3DF9EF93BF1}" destId="{9F119434-19F0-42E0-8396-ED6E30B24E2F}" srcOrd="1" destOrd="0" presId="urn:microsoft.com/office/officeart/2005/8/layout/vList4"/>
    <dgm:cxn modelId="{BF47CEAE-1B2B-4AA9-BF6F-B9F7F3D47D99}" type="presParOf" srcId="{0C3352DD-12BA-4F2A-B653-C3DF9EF93BF1}" destId="{5671B994-2E77-42ED-8E53-6098CE5F86B8}" srcOrd="2" destOrd="0" presId="urn:microsoft.com/office/officeart/2005/8/layout/vList4"/>
    <dgm:cxn modelId="{F9C465DE-B8B1-48B4-A5CB-0B226A5D61E1}" type="presParOf" srcId="{220231F1-D1DF-421A-8916-70544394AD61}" destId="{32058141-2B83-4DE5-B5B7-62B56A2A5A0C}" srcOrd="3" destOrd="0" presId="urn:microsoft.com/office/officeart/2005/8/layout/vList4"/>
    <dgm:cxn modelId="{E3BA9DE9-A9D4-49CF-8902-A5DB76C0D983}" type="presParOf" srcId="{220231F1-D1DF-421A-8916-70544394AD61}" destId="{92C89506-80C5-4966-9185-F30C7E4DBA76}" srcOrd="4" destOrd="0" presId="urn:microsoft.com/office/officeart/2005/8/layout/vList4"/>
    <dgm:cxn modelId="{15EE9F00-4F56-49CC-AE0B-61026161600A}" type="presParOf" srcId="{92C89506-80C5-4966-9185-F30C7E4DBA76}" destId="{4DC89939-A09E-4C34-B553-6DD731EA7C9A}" srcOrd="0" destOrd="0" presId="urn:microsoft.com/office/officeart/2005/8/layout/vList4"/>
    <dgm:cxn modelId="{EF63D232-CAC0-49AB-A9A4-5CD96D07C157}" type="presParOf" srcId="{92C89506-80C5-4966-9185-F30C7E4DBA76}" destId="{1C3C555F-8437-4B6F-8EE8-C438C8A4D99A}" srcOrd="1" destOrd="0" presId="urn:microsoft.com/office/officeart/2005/8/layout/vList4"/>
    <dgm:cxn modelId="{9311807F-47AC-4351-828D-1A49067DB6D3}" type="presParOf" srcId="{92C89506-80C5-4966-9185-F30C7E4DBA76}" destId="{D44ACAB2-5341-4320-8549-D8163C25224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2D0253-3289-40C7-A42C-1A51B23D7B2C}" type="doc">
      <dgm:prSet loTypeId="urn:microsoft.com/office/officeart/2005/8/layout/defaul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F0EFA545-E9F0-4EE1-AC25-A9DACCCC1422}">
      <dgm:prSet phldrT="[Texto]"/>
      <dgm:spPr/>
      <dgm:t>
        <a:bodyPr/>
        <a:lstStyle/>
        <a:p>
          <a:r>
            <a:rPr lang="es-EC" dirty="0" smtClean="0"/>
            <a:t>MISIÓN</a:t>
          </a:r>
          <a:endParaRPr lang="es-EC" dirty="0"/>
        </a:p>
      </dgm:t>
    </dgm:pt>
    <dgm:pt modelId="{8DF86CC4-0744-4BB2-BDEB-57D742824BD9}" type="parTrans" cxnId="{49C8C06E-3ACE-418C-BCE1-F448582A4760}">
      <dgm:prSet/>
      <dgm:spPr/>
      <dgm:t>
        <a:bodyPr/>
        <a:lstStyle/>
        <a:p>
          <a:endParaRPr lang="es-EC"/>
        </a:p>
      </dgm:t>
    </dgm:pt>
    <dgm:pt modelId="{1ADC0E06-2C34-4743-9030-B2C7F2AFE0DB}" type="sibTrans" cxnId="{49C8C06E-3ACE-418C-BCE1-F448582A4760}">
      <dgm:prSet/>
      <dgm:spPr/>
      <dgm:t>
        <a:bodyPr/>
        <a:lstStyle/>
        <a:p>
          <a:endParaRPr lang="es-EC"/>
        </a:p>
      </dgm:t>
    </dgm:pt>
    <dgm:pt modelId="{81C4B07B-0B4E-404B-BEB4-ACDF1999C145}">
      <dgm:prSet phldrT="[Texto]"/>
      <dgm:spPr/>
      <dgm:t>
        <a:bodyPr/>
        <a:lstStyle/>
        <a:p>
          <a:r>
            <a:rPr lang="es-EC" dirty="0" smtClean="0"/>
            <a:t>VISIÓN </a:t>
          </a:r>
          <a:endParaRPr lang="es-EC" dirty="0"/>
        </a:p>
      </dgm:t>
    </dgm:pt>
    <dgm:pt modelId="{CED4ECFA-9C0C-4F8E-9BF7-C09BB82BEAD7}" type="parTrans" cxnId="{22876884-8B28-439D-9C92-41DC172D34FB}">
      <dgm:prSet/>
      <dgm:spPr/>
      <dgm:t>
        <a:bodyPr/>
        <a:lstStyle/>
        <a:p>
          <a:endParaRPr lang="es-EC"/>
        </a:p>
      </dgm:t>
    </dgm:pt>
    <dgm:pt modelId="{E308E835-BB63-4EAD-A8C6-3A54B4D96D65}" type="sibTrans" cxnId="{22876884-8B28-439D-9C92-41DC172D34FB}">
      <dgm:prSet/>
      <dgm:spPr/>
      <dgm:t>
        <a:bodyPr/>
        <a:lstStyle/>
        <a:p>
          <a:endParaRPr lang="es-EC"/>
        </a:p>
      </dgm:t>
    </dgm:pt>
    <dgm:pt modelId="{E0178F74-89FE-4E6B-9A2D-7656622A045E}">
      <dgm:prSet phldrT="[Texto]"/>
      <dgm:spPr/>
      <dgm:t>
        <a:bodyPr/>
        <a:lstStyle/>
        <a:p>
          <a:r>
            <a:rPr lang="es-EC" dirty="0" smtClean="0"/>
            <a:t>OBJETIVOS </a:t>
          </a:r>
          <a:endParaRPr lang="es-EC" dirty="0"/>
        </a:p>
      </dgm:t>
    </dgm:pt>
    <dgm:pt modelId="{E4BDCF93-D0BF-4D35-A8B8-C32FEF2F5148}" type="parTrans" cxnId="{A0CA349A-8124-4935-B74A-D41078D89496}">
      <dgm:prSet/>
      <dgm:spPr/>
      <dgm:t>
        <a:bodyPr/>
        <a:lstStyle/>
        <a:p>
          <a:endParaRPr lang="es-EC"/>
        </a:p>
      </dgm:t>
    </dgm:pt>
    <dgm:pt modelId="{C1D2DCF1-2B9B-45BF-9043-691D25A361FD}" type="sibTrans" cxnId="{A0CA349A-8124-4935-B74A-D41078D89496}">
      <dgm:prSet/>
      <dgm:spPr/>
      <dgm:t>
        <a:bodyPr/>
        <a:lstStyle/>
        <a:p>
          <a:endParaRPr lang="es-EC"/>
        </a:p>
      </dgm:t>
    </dgm:pt>
    <dgm:pt modelId="{6EF87DC3-3D90-4D47-A2EF-50570A94EBCA}">
      <dgm:prSet phldrT="[Texto]"/>
      <dgm:spPr/>
      <dgm:t>
        <a:bodyPr/>
        <a:lstStyle/>
        <a:p>
          <a:r>
            <a:rPr lang="es-EC" dirty="0" smtClean="0"/>
            <a:t>POLÍTICAS </a:t>
          </a:r>
          <a:endParaRPr lang="es-EC" dirty="0"/>
        </a:p>
      </dgm:t>
    </dgm:pt>
    <dgm:pt modelId="{A33EC006-974A-4961-9A27-AD6178BF3168}" type="parTrans" cxnId="{03E1A0C7-0F6A-4AE0-B166-E1B704BD5892}">
      <dgm:prSet/>
      <dgm:spPr/>
      <dgm:t>
        <a:bodyPr/>
        <a:lstStyle/>
        <a:p>
          <a:endParaRPr lang="es-EC"/>
        </a:p>
      </dgm:t>
    </dgm:pt>
    <dgm:pt modelId="{C94D6A39-7A07-4505-860F-24B36CA2E7CD}" type="sibTrans" cxnId="{03E1A0C7-0F6A-4AE0-B166-E1B704BD5892}">
      <dgm:prSet/>
      <dgm:spPr/>
      <dgm:t>
        <a:bodyPr/>
        <a:lstStyle/>
        <a:p>
          <a:endParaRPr lang="es-EC"/>
        </a:p>
      </dgm:t>
    </dgm:pt>
    <dgm:pt modelId="{C9ED8AE9-6C8E-4399-9CE6-B1A758E4D574}">
      <dgm:prSet phldrT="[Texto]"/>
      <dgm:spPr/>
      <dgm:t>
        <a:bodyPr/>
        <a:lstStyle/>
        <a:p>
          <a:r>
            <a:rPr lang="es-EC" dirty="0" smtClean="0"/>
            <a:t>PRINCIPIOS </a:t>
          </a:r>
          <a:endParaRPr lang="es-EC" dirty="0"/>
        </a:p>
      </dgm:t>
    </dgm:pt>
    <dgm:pt modelId="{FCA551F9-33F8-4BAA-923D-632FD7148B2D}" type="parTrans" cxnId="{FFE8DDB5-B4AC-4917-940B-FD435FC31D2F}">
      <dgm:prSet/>
      <dgm:spPr/>
      <dgm:t>
        <a:bodyPr/>
        <a:lstStyle/>
        <a:p>
          <a:endParaRPr lang="es-EC"/>
        </a:p>
      </dgm:t>
    </dgm:pt>
    <dgm:pt modelId="{D7682F46-AD45-4C3B-8C3A-D5775AA4D09A}" type="sibTrans" cxnId="{FFE8DDB5-B4AC-4917-940B-FD435FC31D2F}">
      <dgm:prSet/>
      <dgm:spPr/>
      <dgm:t>
        <a:bodyPr/>
        <a:lstStyle/>
        <a:p>
          <a:endParaRPr lang="es-EC"/>
        </a:p>
      </dgm:t>
    </dgm:pt>
    <dgm:pt modelId="{25F5CD81-00FC-4242-98B5-2408E1D0C83B}">
      <dgm:prSet phldrT="[Texto]"/>
      <dgm:spPr/>
      <dgm:t>
        <a:bodyPr/>
        <a:lstStyle/>
        <a:p>
          <a:r>
            <a:rPr lang="es-EC" dirty="0" smtClean="0"/>
            <a:t>VALORES  </a:t>
          </a:r>
          <a:endParaRPr lang="es-EC" dirty="0"/>
        </a:p>
      </dgm:t>
    </dgm:pt>
    <dgm:pt modelId="{24664573-5539-4DFB-9BA7-02B0CFB29F1C}" type="parTrans" cxnId="{1B52695D-DA7D-4D60-8DCA-18E397CDC5DE}">
      <dgm:prSet/>
      <dgm:spPr/>
      <dgm:t>
        <a:bodyPr/>
        <a:lstStyle/>
        <a:p>
          <a:endParaRPr lang="es-EC"/>
        </a:p>
      </dgm:t>
    </dgm:pt>
    <dgm:pt modelId="{74CF72A9-440F-44CD-BC79-FF5E67FD9A44}" type="sibTrans" cxnId="{1B52695D-DA7D-4D60-8DCA-18E397CDC5DE}">
      <dgm:prSet/>
      <dgm:spPr/>
      <dgm:t>
        <a:bodyPr/>
        <a:lstStyle/>
        <a:p>
          <a:endParaRPr lang="es-EC"/>
        </a:p>
      </dgm:t>
    </dgm:pt>
    <dgm:pt modelId="{6F2E7FB5-1508-48BA-8B93-D863A45E8088}" type="pres">
      <dgm:prSet presAssocID="{C82D0253-3289-40C7-A42C-1A51B23D7B2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4C4789D-C921-45B1-B137-A61C06455C5E}" type="pres">
      <dgm:prSet presAssocID="{F0EFA545-E9F0-4EE1-AC25-A9DACCCC142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206486-A1AC-4826-A851-FF161F1DE6EA}" type="pres">
      <dgm:prSet presAssocID="{1ADC0E06-2C34-4743-9030-B2C7F2AFE0DB}" presName="sibTrans" presStyleCnt="0"/>
      <dgm:spPr/>
    </dgm:pt>
    <dgm:pt modelId="{4C4BA922-7C8A-4A73-B4D7-D00AFB29EAB9}" type="pres">
      <dgm:prSet presAssocID="{81C4B07B-0B4E-404B-BEB4-ACDF1999C14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895515C-5969-42CE-8D58-D1089EA45D62}" type="pres">
      <dgm:prSet presAssocID="{E308E835-BB63-4EAD-A8C6-3A54B4D96D65}" presName="sibTrans" presStyleCnt="0"/>
      <dgm:spPr/>
    </dgm:pt>
    <dgm:pt modelId="{59191F32-9FAB-4537-8E27-CE0BC94CFDB4}" type="pres">
      <dgm:prSet presAssocID="{E0178F74-89FE-4E6B-9A2D-7656622A045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401487-CA1D-4819-B8A2-7A1B6DEB9CA9}" type="pres">
      <dgm:prSet presAssocID="{C1D2DCF1-2B9B-45BF-9043-691D25A361FD}" presName="sibTrans" presStyleCnt="0"/>
      <dgm:spPr/>
    </dgm:pt>
    <dgm:pt modelId="{D71FC25A-9C39-483B-9088-CEDDE696BA0B}" type="pres">
      <dgm:prSet presAssocID="{6EF87DC3-3D90-4D47-A2EF-50570A94EBC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406855-1B44-4C5D-901F-F9981DA3C97C}" type="pres">
      <dgm:prSet presAssocID="{C94D6A39-7A07-4505-860F-24B36CA2E7CD}" presName="sibTrans" presStyleCnt="0"/>
      <dgm:spPr/>
    </dgm:pt>
    <dgm:pt modelId="{E1D2BB9A-3A6C-47B9-ADD4-59F2DD8FB903}" type="pres">
      <dgm:prSet presAssocID="{C9ED8AE9-6C8E-4399-9CE6-B1A758E4D57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A8E2A8-18CC-4280-A516-BAE13465D989}" type="pres">
      <dgm:prSet presAssocID="{D7682F46-AD45-4C3B-8C3A-D5775AA4D09A}" presName="sibTrans" presStyleCnt="0"/>
      <dgm:spPr/>
    </dgm:pt>
    <dgm:pt modelId="{8DD901F8-220A-4CC5-B5AB-2DB8316152A5}" type="pres">
      <dgm:prSet presAssocID="{25F5CD81-00FC-4242-98B5-2408E1D0C83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FE8DDB5-B4AC-4917-940B-FD435FC31D2F}" srcId="{C82D0253-3289-40C7-A42C-1A51B23D7B2C}" destId="{C9ED8AE9-6C8E-4399-9CE6-B1A758E4D574}" srcOrd="4" destOrd="0" parTransId="{FCA551F9-33F8-4BAA-923D-632FD7148B2D}" sibTransId="{D7682F46-AD45-4C3B-8C3A-D5775AA4D09A}"/>
    <dgm:cxn modelId="{A0CA349A-8124-4935-B74A-D41078D89496}" srcId="{C82D0253-3289-40C7-A42C-1A51B23D7B2C}" destId="{E0178F74-89FE-4E6B-9A2D-7656622A045E}" srcOrd="2" destOrd="0" parTransId="{E4BDCF93-D0BF-4D35-A8B8-C32FEF2F5148}" sibTransId="{C1D2DCF1-2B9B-45BF-9043-691D25A361FD}"/>
    <dgm:cxn modelId="{6B3264B2-C256-4ACC-82CF-4CB3F432D91F}" type="presOf" srcId="{E0178F74-89FE-4E6B-9A2D-7656622A045E}" destId="{59191F32-9FAB-4537-8E27-CE0BC94CFDB4}" srcOrd="0" destOrd="0" presId="urn:microsoft.com/office/officeart/2005/8/layout/default"/>
    <dgm:cxn modelId="{9340B12C-E50A-45C4-9A69-63ED8D8453AB}" type="presOf" srcId="{81C4B07B-0B4E-404B-BEB4-ACDF1999C145}" destId="{4C4BA922-7C8A-4A73-B4D7-D00AFB29EAB9}" srcOrd="0" destOrd="0" presId="urn:microsoft.com/office/officeart/2005/8/layout/default"/>
    <dgm:cxn modelId="{22876884-8B28-439D-9C92-41DC172D34FB}" srcId="{C82D0253-3289-40C7-A42C-1A51B23D7B2C}" destId="{81C4B07B-0B4E-404B-BEB4-ACDF1999C145}" srcOrd="1" destOrd="0" parTransId="{CED4ECFA-9C0C-4F8E-9BF7-C09BB82BEAD7}" sibTransId="{E308E835-BB63-4EAD-A8C6-3A54B4D96D65}"/>
    <dgm:cxn modelId="{03E1A0C7-0F6A-4AE0-B166-E1B704BD5892}" srcId="{C82D0253-3289-40C7-A42C-1A51B23D7B2C}" destId="{6EF87DC3-3D90-4D47-A2EF-50570A94EBCA}" srcOrd="3" destOrd="0" parTransId="{A33EC006-974A-4961-9A27-AD6178BF3168}" sibTransId="{C94D6A39-7A07-4505-860F-24B36CA2E7CD}"/>
    <dgm:cxn modelId="{CFC9A78B-3BAE-4992-8810-79E9D5F7604C}" type="presOf" srcId="{6EF87DC3-3D90-4D47-A2EF-50570A94EBCA}" destId="{D71FC25A-9C39-483B-9088-CEDDE696BA0B}" srcOrd="0" destOrd="0" presId="urn:microsoft.com/office/officeart/2005/8/layout/default"/>
    <dgm:cxn modelId="{49C8C06E-3ACE-418C-BCE1-F448582A4760}" srcId="{C82D0253-3289-40C7-A42C-1A51B23D7B2C}" destId="{F0EFA545-E9F0-4EE1-AC25-A9DACCCC1422}" srcOrd="0" destOrd="0" parTransId="{8DF86CC4-0744-4BB2-BDEB-57D742824BD9}" sibTransId="{1ADC0E06-2C34-4743-9030-B2C7F2AFE0DB}"/>
    <dgm:cxn modelId="{305204DF-79C7-4ED5-BB9F-EE354A813BB9}" type="presOf" srcId="{F0EFA545-E9F0-4EE1-AC25-A9DACCCC1422}" destId="{D4C4789D-C921-45B1-B137-A61C06455C5E}" srcOrd="0" destOrd="0" presId="urn:microsoft.com/office/officeart/2005/8/layout/default"/>
    <dgm:cxn modelId="{8B294F94-0D51-4889-B3CF-6B1948F2BBD6}" type="presOf" srcId="{25F5CD81-00FC-4242-98B5-2408E1D0C83B}" destId="{8DD901F8-220A-4CC5-B5AB-2DB8316152A5}" srcOrd="0" destOrd="0" presId="urn:microsoft.com/office/officeart/2005/8/layout/default"/>
    <dgm:cxn modelId="{E64CA388-2B0C-4BF4-9EB0-D0D93F91E89F}" type="presOf" srcId="{C9ED8AE9-6C8E-4399-9CE6-B1A758E4D574}" destId="{E1D2BB9A-3A6C-47B9-ADD4-59F2DD8FB903}" srcOrd="0" destOrd="0" presId="urn:microsoft.com/office/officeart/2005/8/layout/default"/>
    <dgm:cxn modelId="{991A3BF4-1F1F-481D-9C3E-F04E7CFC1592}" type="presOf" srcId="{C82D0253-3289-40C7-A42C-1A51B23D7B2C}" destId="{6F2E7FB5-1508-48BA-8B93-D863A45E8088}" srcOrd="0" destOrd="0" presId="urn:microsoft.com/office/officeart/2005/8/layout/default"/>
    <dgm:cxn modelId="{1B52695D-DA7D-4D60-8DCA-18E397CDC5DE}" srcId="{C82D0253-3289-40C7-A42C-1A51B23D7B2C}" destId="{25F5CD81-00FC-4242-98B5-2408E1D0C83B}" srcOrd="5" destOrd="0" parTransId="{24664573-5539-4DFB-9BA7-02B0CFB29F1C}" sibTransId="{74CF72A9-440F-44CD-BC79-FF5E67FD9A44}"/>
    <dgm:cxn modelId="{7E4115A2-82DE-4873-8F8B-4E9AED206F32}" type="presParOf" srcId="{6F2E7FB5-1508-48BA-8B93-D863A45E8088}" destId="{D4C4789D-C921-45B1-B137-A61C06455C5E}" srcOrd="0" destOrd="0" presId="urn:microsoft.com/office/officeart/2005/8/layout/default"/>
    <dgm:cxn modelId="{61D2F07D-8705-44C6-8AE0-9A1446750D09}" type="presParOf" srcId="{6F2E7FB5-1508-48BA-8B93-D863A45E8088}" destId="{FD206486-A1AC-4826-A851-FF161F1DE6EA}" srcOrd="1" destOrd="0" presId="urn:microsoft.com/office/officeart/2005/8/layout/default"/>
    <dgm:cxn modelId="{C55C4D6B-0460-4086-812A-0527DDF090CC}" type="presParOf" srcId="{6F2E7FB5-1508-48BA-8B93-D863A45E8088}" destId="{4C4BA922-7C8A-4A73-B4D7-D00AFB29EAB9}" srcOrd="2" destOrd="0" presId="urn:microsoft.com/office/officeart/2005/8/layout/default"/>
    <dgm:cxn modelId="{597CE1B6-91D4-4807-B2B9-A8632B3CBE87}" type="presParOf" srcId="{6F2E7FB5-1508-48BA-8B93-D863A45E8088}" destId="{7895515C-5969-42CE-8D58-D1089EA45D62}" srcOrd="3" destOrd="0" presId="urn:microsoft.com/office/officeart/2005/8/layout/default"/>
    <dgm:cxn modelId="{EE6F2002-EFFA-4833-BBE2-68FEDBCEDE95}" type="presParOf" srcId="{6F2E7FB5-1508-48BA-8B93-D863A45E8088}" destId="{59191F32-9FAB-4537-8E27-CE0BC94CFDB4}" srcOrd="4" destOrd="0" presId="urn:microsoft.com/office/officeart/2005/8/layout/default"/>
    <dgm:cxn modelId="{F3FB3B1A-6F66-45C3-A933-6FBC8A0FB17D}" type="presParOf" srcId="{6F2E7FB5-1508-48BA-8B93-D863A45E8088}" destId="{D6401487-CA1D-4819-B8A2-7A1B6DEB9CA9}" srcOrd="5" destOrd="0" presId="urn:microsoft.com/office/officeart/2005/8/layout/default"/>
    <dgm:cxn modelId="{260F1806-34C0-461D-89DD-F1522E05EED8}" type="presParOf" srcId="{6F2E7FB5-1508-48BA-8B93-D863A45E8088}" destId="{D71FC25A-9C39-483B-9088-CEDDE696BA0B}" srcOrd="6" destOrd="0" presId="urn:microsoft.com/office/officeart/2005/8/layout/default"/>
    <dgm:cxn modelId="{C0012EFE-8684-4DFD-9D08-CBB393A1C914}" type="presParOf" srcId="{6F2E7FB5-1508-48BA-8B93-D863A45E8088}" destId="{9D406855-1B44-4C5D-901F-F9981DA3C97C}" srcOrd="7" destOrd="0" presId="urn:microsoft.com/office/officeart/2005/8/layout/default"/>
    <dgm:cxn modelId="{770616BC-5A05-4865-B574-E7F15C8BCA90}" type="presParOf" srcId="{6F2E7FB5-1508-48BA-8B93-D863A45E8088}" destId="{E1D2BB9A-3A6C-47B9-ADD4-59F2DD8FB903}" srcOrd="8" destOrd="0" presId="urn:microsoft.com/office/officeart/2005/8/layout/default"/>
    <dgm:cxn modelId="{9FF97C47-7487-4447-96D6-A8D88DD285C0}" type="presParOf" srcId="{6F2E7FB5-1508-48BA-8B93-D863A45E8088}" destId="{49A8E2A8-18CC-4280-A516-BAE13465D989}" srcOrd="9" destOrd="0" presId="urn:microsoft.com/office/officeart/2005/8/layout/default"/>
    <dgm:cxn modelId="{33DC05F7-8D72-4CEB-AAFD-7CA317D66BD5}" type="presParOf" srcId="{6F2E7FB5-1508-48BA-8B93-D863A45E8088}" destId="{8DD901F8-220A-4CC5-B5AB-2DB8316152A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7F7F93-0211-4DA0-8803-D20C1391B205}" type="doc">
      <dgm:prSet loTypeId="urn:microsoft.com/office/officeart/2008/layout/PictureAccentLis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DAC36261-81FF-49A8-ADE5-8429D8E44AC8}">
      <dgm:prSet phldrT="[Texto]"/>
      <dgm:spPr/>
      <dgm:t>
        <a:bodyPr/>
        <a:lstStyle/>
        <a:p>
          <a:r>
            <a:rPr lang="es-EC" dirty="0" smtClean="0"/>
            <a:t>Procesos Productivos</a:t>
          </a:r>
          <a:endParaRPr lang="es-EC" dirty="0"/>
        </a:p>
      </dgm:t>
    </dgm:pt>
    <dgm:pt modelId="{B0980844-C00F-4539-9669-666F0F34BDC6}" type="parTrans" cxnId="{CC79DB69-D7C4-48A4-A3B1-8E984E5B6328}">
      <dgm:prSet/>
      <dgm:spPr/>
      <dgm:t>
        <a:bodyPr/>
        <a:lstStyle/>
        <a:p>
          <a:endParaRPr lang="es-EC"/>
        </a:p>
      </dgm:t>
    </dgm:pt>
    <dgm:pt modelId="{B3060B07-B6A7-468B-B123-B2AC9776C98C}" type="sibTrans" cxnId="{CC79DB69-D7C4-48A4-A3B1-8E984E5B6328}">
      <dgm:prSet/>
      <dgm:spPr/>
      <dgm:t>
        <a:bodyPr/>
        <a:lstStyle/>
        <a:p>
          <a:endParaRPr lang="es-EC"/>
        </a:p>
      </dgm:t>
    </dgm:pt>
    <dgm:pt modelId="{E9E4E2D2-EFA3-441F-B066-4F8EDB61FF50}">
      <dgm:prSet phldrT="[Texto]"/>
      <dgm:spPr/>
      <dgm:t>
        <a:bodyPr/>
        <a:lstStyle/>
        <a:p>
          <a:r>
            <a:rPr lang="es-EC" dirty="0" smtClean="0"/>
            <a:t>ABASTECIMIENTO</a:t>
          </a:r>
          <a:endParaRPr lang="es-EC" dirty="0"/>
        </a:p>
      </dgm:t>
    </dgm:pt>
    <dgm:pt modelId="{D3BA1A6E-5BC2-4E9D-9F82-09FE1D55B15D}" type="parTrans" cxnId="{5C4962F6-B0F3-4A5A-BE16-990621E0B1E6}">
      <dgm:prSet/>
      <dgm:spPr/>
      <dgm:t>
        <a:bodyPr/>
        <a:lstStyle/>
        <a:p>
          <a:endParaRPr lang="es-EC"/>
        </a:p>
      </dgm:t>
    </dgm:pt>
    <dgm:pt modelId="{B16A75B6-A857-4317-BDEB-9E5E3CDBB2A6}" type="sibTrans" cxnId="{5C4962F6-B0F3-4A5A-BE16-990621E0B1E6}">
      <dgm:prSet/>
      <dgm:spPr/>
      <dgm:t>
        <a:bodyPr/>
        <a:lstStyle/>
        <a:p>
          <a:endParaRPr lang="es-EC"/>
        </a:p>
      </dgm:t>
    </dgm:pt>
    <dgm:pt modelId="{403833AA-3CA6-45A2-B654-15BBBBD49828}">
      <dgm:prSet phldrT="[Texto]"/>
      <dgm:spPr/>
      <dgm:t>
        <a:bodyPr/>
        <a:lstStyle/>
        <a:p>
          <a:r>
            <a:rPr lang="es-EC" dirty="0" smtClean="0"/>
            <a:t>PRODUCCIÓN</a:t>
          </a:r>
          <a:endParaRPr lang="es-EC" dirty="0"/>
        </a:p>
      </dgm:t>
    </dgm:pt>
    <dgm:pt modelId="{61F40C3D-6947-473F-A0B1-B47AFE827D2F}" type="parTrans" cxnId="{C8CC2D82-C42B-445F-9362-F5382917401C}">
      <dgm:prSet/>
      <dgm:spPr/>
      <dgm:t>
        <a:bodyPr/>
        <a:lstStyle/>
        <a:p>
          <a:endParaRPr lang="es-EC"/>
        </a:p>
      </dgm:t>
    </dgm:pt>
    <dgm:pt modelId="{1F165C37-1FB4-4AF0-BE95-4D315C27CB99}" type="sibTrans" cxnId="{C8CC2D82-C42B-445F-9362-F5382917401C}">
      <dgm:prSet/>
      <dgm:spPr/>
      <dgm:t>
        <a:bodyPr/>
        <a:lstStyle/>
        <a:p>
          <a:endParaRPr lang="es-EC"/>
        </a:p>
      </dgm:t>
    </dgm:pt>
    <dgm:pt modelId="{9F872544-F3C5-4A70-9129-769E6DA6C6FD}">
      <dgm:prSet phldrT="[Texto]"/>
      <dgm:spPr/>
      <dgm:t>
        <a:bodyPr/>
        <a:lstStyle/>
        <a:p>
          <a:r>
            <a:rPr lang="es-EC" dirty="0" smtClean="0"/>
            <a:t>COMERCIALIZACIÓN</a:t>
          </a:r>
          <a:endParaRPr lang="es-EC" dirty="0"/>
        </a:p>
      </dgm:t>
    </dgm:pt>
    <dgm:pt modelId="{362641FC-F4E5-4422-889B-1D1E0D3482CB}" type="parTrans" cxnId="{065CDA4B-3D54-45AC-B746-D01C0DBDFC87}">
      <dgm:prSet/>
      <dgm:spPr/>
      <dgm:t>
        <a:bodyPr/>
        <a:lstStyle/>
        <a:p>
          <a:endParaRPr lang="es-EC"/>
        </a:p>
      </dgm:t>
    </dgm:pt>
    <dgm:pt modelId="{DFE6BB10-1BEF-46E6-967A-B59FB448FCEA}" type="sibTrans" cxnId="{065CDA4B-3D54-45AC-B746-D01C0DBDFC87}">
      <dgm:prSet/>
      <dgm:spPr/>
      <dgm:t>
        <a:bodyPr/>
        <a:lstStyle/>
        <a:p>
          <a:endParaRPr lang="es-EC"/>
        </a:p>
      </dgm:t>
    </dgm:pt>
    <dgm:pt modelId="{E8FE3F3F-CA7A-4366-A3F2-D793CD99A6A9}" type="pres">
      <dgm:prSet presAssocID="{197F7F93-0211-4DA0-8803-D20C1391B205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DE79A12-B6AF-4644-93F2-4386F51FEB89}" type="pres">
      <dgm:prSet presAssocID="{DAC36261-81FF-49A8-ADE5-8429D8E44AC8}" presName="root" presStyleCnt="0">
        <dgm:presLayoutVars>
          <dgm:chMax/>
          <dgm:chPref val="4"/>
        </dgm:presLayoutVars>
      </dgm:prSet>
      <dgm:spPr/>
    </dgm:pt>
    <dgm:pt modelId="{1A067330-0AF7-4FF2-BABE-F710FA221B5E}" type="pres">
      <dgm:prSet presAssocID="{DAC36261-81FF-49A8-ADE5-8429D8E44AC8}" presName="rootComposite" presStyleCnt="0">
        <dgm:presLayoutVars/>
      </dgm:prSet>
      <dgm:spPr/>
    </dgm:pt>
    <dgm:pt modelId="{CE752A6B-B49A-4A9C-933B-C07D7CA6F053}" type="pres">
      <dgm:prSet presAssocID="{DAC36261-81FF-49A8-ADE5-8429D8E44AC8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s-EC"/>
        </a:p>
      </dgm:t>
    </dgm:pt>
    <dgm:pt modelId="{FB083635-1B78-4ECA-A61B-BDE2BB541048}" type="pres">
      <dgm:prSet presAssocID="{DAC36261-81FF-49A8-ADE5-8429D8E44AC8}" presName="childShape" presStyleCnt="0">
        <dgm:presLayoutVars>
          <dgm:chMax val="0"/>
          <dgm:chPref val="0"/>
        </dgm:presLayoutVars>
      </dgm:prSet>
      <dgm:spPr/>
    </dgm:pt>
    <dgm:pt modelId="{6F868C64-144B-4B3E-B291-9E901E3C056B}" type="pres">
      <dgm:prSet presAssocID="{E9E4E2D2-EFA3-441F-B066-4F8EDB61FF50}" presName="childComposite" presStyleCnt="0">
        <dgm:presLayoutVars>
          <dgm:chMax val="0"/>
          <dgm:chPref val="0"/>
        </dgm:presLayoutVars>
      </dgm:prSet>
      <dgm:spPr/>
    </dgm:pt>
    <dgm:pt modelId="{6B6E990B-2F83-4CD6-9C82-3B69408F0AAC}" type="pres">
      <dgm:prSet presAssocID="{E9E4E2D2-EFA3-441F-B066-4F8EDB61FF50}" presName="Image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3162E02-C607-4E07-AD69-8A9414A3F8DB}" type="pres">
      <dgm:prSet presAssocID="{E9E4E2D2-EFA3-441F-B066-4F8EDB61FF5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F50032-BFFC-4764-BDAA-80BE3262EE49}" type="pres">
      <dgm:prSet presAssocID="{403833AA-3CA6-45A2-B654-15BBBBD49828}" presName="childComposite" presStyleCnt="0">
        <dgm:presLayoutVars>
          <dgm:chMax val="0"/>
          <dgm:chPref val="0"/>
        </dgm:presLayoutVars>
      </dgm:prSet>
      <dgm:spPr/>
    </dgm:pt>
    <dgm:pt modelId="{7F1884A6-1E17-4F62-B09A-C7DEAC5CE072}" type="pres">
      <dgm:prSet presAssocID="{403833AA-3CA6-45A2-B654-15BBBBD49828}" presName="Image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35EE134-30AC-419E-9471-292986B478AD}" type="pres">
      <dgm:prSet presAssocID="{403833AA-3CA6-45A2-B654-15BBBBD4982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78AABF-029A-4638-AB5C-6357579D428E}" type="pres">
      <dgm:prSet presAssocID="{9F872544-F3C5-4A70-9129-769E6DA6C6FD}" presName="childComposite" presStyleCnt="0">
        <dgm:presLayoutVars>
          <dgm:chMax val="0"/>
          <dgm:chPref val="0"/>
        </dgm:presLayoutVars>
      </dgm:prSet>
      <dgm:spPr/>
    </dgm:pt>
    <dgm:pt modelId="{81FB984F-AC56-4436-999D-3940B92AD816}" type="pres">
      <dgm:prSet presAssocID="{9F872544-F3C5-4A70-9129-769E6DA6C6FD}" presName="Image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C5A2D3A-A0FD-4733-B168-DF336708DAFD}" type="pres">
      <dgm:prSet presAssocID="{9F872544-F3C5-4A70-9129-769E6DA6C6F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C66EF18-BC5A-44EC-B210-430201E59708}" type="presOf" srcId="{DAC36261-81FF-49A8-ADE5-8429D8E44AC8}" destId="{CE752A6B-B49A-4A9C-933B-C07D7CA6F053}" srcOrd="0" destOrd="0" presId="urn:microsoft.com/office/officeart/2008/layout/PictureAccentList"/>
    <dgm:cxn modelId="{065CDA4B-3D54-45AC-B746-D01C0DBDFC87}" srcId="{DAC36261-81FF-49A8-ADE5-8429D8E44AC8}" destId="{9F872544-F3C5-4A70-9129-769E6DA6C6FD}" srcOrd="2" destOrd="0" parTransId="{362641FC-F4E5-4422-889B-1D1E0D3482CB}" sibTransId="{DFE6BB10-1BEF-46E6-967A-B59FB448FCEA}"/>
    <dgm:cxn modelId="{570C9B1A-F44C-4992-A7CC-FD2A31F163CF}" type="presOf" srcId="{197F7F93-0211-4DA0-8803-D20C1391B205}" destId="{E8FE3F3F-CA7A-4366-A3F2-D793CD99A6A9}" srcOrd="0" destOrd="0" presId="urn:microsoft.com/office/officeart/2008/layout/PictureAccentList"/>
    <dgm:cxn modelId="{CC79DB69-D7C4-48A4-A3B1-8E984E5B6328}" srcId="{197F7F93-0211-4DA0-8803-D20C1391B205}" destId="{DAC36261-81FF-49A8-ADE5-8429D8E44AC8}" srcOrd="0" destOrd="0" parTransId="{B0980844-C00F-4539-9669-666F0F34BDC6}" sibTransId="{B3060B07-B6A7-468B-B123-B2AC9776C98C}"/>
    <dgm:cxn modelId="{C8CC2D82-C42B-445F-9362-F5382917401C}" srcId="{DAC36261-81FF-49A8-ADE5-8429D8E44AC8}" destId="{403833AA-3CA6-45A2-B654-15BBBBD49828}" srcOrd="1" destOrd="0" parTransId="{61F40C3D-6947-473F-A0B1-B47AFE827D2F}" sibTransId="{1F165C37-1FB4-4AF0-BE95-4D315C27CB99}"/>
    <dgm:cxn modelId="{6DC40024-AA7E-40FD-A224-5E5D4F8F8FC6}" type="presOf" srcId="{9F872544-F3C5-4A70-9129-769E6DA6C6FD}" destId="{7C5A2D3A-A0FD-4733-B168-DF336708DAFD}" srcOrd="0" destOrd="0" presId="urn:microsoft.com/office/officeart/2008/layout/PictureAccentList"/>
    <dgm:cxn modelId="{5C4962F6-B0F3-4A5A-BE16-990621E0B1E6}" srcId="{DAC36261-81FF-49A8-ADE5-8429D8E44AC8}" destId="{E9E4E2D2-EFA3-441F-B066-4F8EDB61FF50}" srcOrd="0" destOrd="0" parTransId="{D3BA1A6E-5BC2-4E9D-9F82-09FE1D55B15D}" sibTransId="{B16A75B6-A857-4317-BDEB-9E5E3CDBB2A6}"/>
    <dgm:cxn modelId="{47AC3B4F-2BD2-4F58-A103-497560A97B0E}" type="presOf" srcId="{E9E4E2D2-EFA3-441F-B066-4F8EDB61FF50}" destId="{C3162E02-C607-4E07-AD69-8A9414A3F8DB}" srcOrd="0" destOrd="0" presId="urn:microsoft.com/office/officeart/2008/layout/PictureAccentList"/>
    <dgm:cxn modelId="{CF8ACB83-9B95-45EB-8A2F-6D65A0FFE1A9}" type="presOf" srcId="{403833AA-3CA6-45A2-B654-15BBBBD49828}" destId="{D35EE134-30AC-419E-9471-292986B478AD}" srcOrd="0" destOrd="0" presId="urn:microsoft.com/office/officeart/2008/layout/PictureAccentList"/>
    <dgm:cxn modelId="{B7245E6B-B85A-43B2-B02B-6F19B3EFF7E7}" type="presParOf" srcId="{E8FE3F3F-CA7A-4366-A3F2-D793CD99A6A9}" destId="{BDE79A12-B6AF-4644-93F2-4386F51FEB89}" srcOrd="0" destOrd="0" presId="urn:microsoft.com/office/officeart/2008/layout/PictureAccentList"/>
    <dgm:cxn modelId="{9610CC7F-F643-4D6F-8FB5-F5AF69D04322}" type="presParOf" srcId="{BDE79A12-B6AF-4644-93F2-4386F51FEB89}" destId="{1A067330-0AF7-4FF2-BABE-F710FA221B5E}" srcOrd="0" destOrd="0" presId="urn:microsoft.com/office/officeart/2008/layout/PictureAccentList"/>
    <dgm:cxn modelId="{79DD49DA-BEBC-4B3F-A20E-1313659E48AE}" type="presParOf" srcId="{1A067330-0AF7-4FF2-BABE-F710FA221B5E}" destId="{CE752A6B-B49A-4A9C-933B-C07D7CA6F053}" srcOrd="0" destOrd="0" presId="urn:microsoft.com/office/officeart/2008/layout/PictureAccentList"/>
    <dgm:cxn modelId="{768FEF1C-8364-4F1E-AC28-9D8E6F44F77D}" type="presParOf" srcId="{BDE79A12-B6AF-4644-93F2-4386F51FEB89}" destId="{FB083635-1B78-4ECA-A61B-BDE2BB541048}" srcOrd="1" destOrd="0" presId="urn:microsoft.com/office/officeart/2008/layout/PictureAccentList"/>
    <dgm:cxn modelId="{1013FA40-CAEF-49E2-82B9-80D66FA5749E}" type="presParOf" srcId="{FB083635-1B78-4ECA-A61B-BDE2BB541048}" destId="{6F868C64-144B-4B3E-B291-9E901E3C056B}" srcOrd="0" destOrd="0" presId="urn:microsoft.com/office/officeart/2008/layout/PictureAccentList"/>
    <dgm:cxn modelId="{3CE78B4D-BD98-463A-B15E-770BF5C6FCBF}" type="presParOf" srcId="{6F868C64-144B-4B3E-B291-9E901E3C056B}" destId="{6B6E990B-2F83-4CD6-9C82-3B69408F0AAC}" srcOrd="0" destOrd="0" presId="urn:microsoft.com/office/officeart/2008/layout/PictureAccentList"/>
    <dgm:cxn modelId="{723C818A-19E6-446C-8B7F-D820646B3E23}" type="presParOf" srcId="{6F868C64-144B-4B3E-B291-9E901E3C056B}" destId="{C3162E02-C607-4E07-AD69-8A9414A3F8DB}" srcOrd="1" destOrd="0" presId="urn:microsoft.com/office/officeart/2008/layout/PictureAccentList"/>
    <dgm:cxn modelId="{DC246EFB-EA1D-4EDA-A292-4E6D5D63701E}" type="presParOf" srcId="{FB083635-1B78-4ECA-A61B-BDE2BB541048}" destId="{FDF50032-BFFC-4764-BDAA-80BE3262EE49}" srcOrd="1" destOrd="0" presId="urn:microsoft.com/office/officeart/2008/layout/PictureAccentList"/>
    <dgm:cxn modelId="{C3ABDE82-67DB-4DA9-95F2-536847015228}" type="presParOf" srcId="{FDF50032-BFFC-4764-BDAA-80BE3262EE49}" destId="{7F1884A6-1E17-4F62-B09A-C7DEAC5CE072}" srcOrd="0" destOrd="0" presId="urn:microsoft.com/office/officeart/2008/layout/PictureAccentList"/>
    <dgm:cxn modelId="{CB92BE03-A8DA-43E8-BC8D-34B721F56952}" type="presParOf" srcId="{FDF50032-BFFC-4764-BDAA-80BE3262EE49}" destId="{D35EE134-30AC-419E-9471-292986B478AD}" srcOrd="1" destOrd="0" presId="urn:microsoft.com/office/officeart/2008/layout/PictureAccentList"/>
    <dgm:cxn modelId="{81E09933-F321-4731-B27D-48C47AF1330E}" type="presParOf" srcId="{FB083635-1B78-4ECA-A61B-BDE2BB541048}" destId="{8678AABF-029A-4638-AB5C-6357579D428E}" srcOrd="2" destOrd="0" presId="urn:microsoft.com/office/officeart/2008/layout/PictureAccentList"/>
    <dgm:cxn modelId="{C1D65315-7D9A-4004-8DB7-7F984094E022}" type="presParOf" srcId="{8678AABF-029A-4638-AB5C-6357579D428E}" destId="{81FB984F-AC56-4436-999D-3940B92AD816}" srcOrd="0" destOrd="0" presId="urn:microsoft.com/office/officeart/2008/layout/PictureAccentList"/>
    <dgm:cxn modelId="{EEA405F1-156B-4712-BE1C-C041EE6294B5}" type="presParOf" srcId="{8678AABF-029A-4638-AB5C-6357579D428E}" destId="{7C5A2D3A-A0FD-4733-B168-DF336708DAFD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DC2B74-D52B-484C-A390-005E209E69E9}" type="doc">
      <dgm:prSet loTypeId="urn:microsoft.com/office/officeart/2005/8/layout/radial4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4E509F25-0E96-4D30-A17D-7C3F1FCAFA29}">
      <dgm:prSet phldrT="[Texto]"/>
      <dgm:spPr/>
      <dgm:t>
        <a:bodyPr/>
        <a:lstStyle/>
        <a:p>
          <a:r>
            <a:rPr lang="es-EC" dirty="0" smtClean="0"/>
            <a:t>Influencias Macroeconómicas</a:t>
          </a:r>
          <a:endParaRPr lang="es-EC" dirty="0"/>
        </a:p>
      </dgm:t>
    </dgm:pt>
    <dgm:pt modelId="{1AD24DAB-50C1-458F-B6EC-8EC000C0E220}" type="parTrans" cxnId="{2B0D404C-F16D-4FD0-8A2D-FEE593FE9D0C}">
      <dgm:prSet/>
      <dgm:spPr/>
      <dgm:t>
        <a:bodyPr/>
        <a:lstStyle/>
        <a:p>
          <a:endParaRPr lang="es-EC"/>
        </a:p>
      </dgm:t>
    </dgm:pt>
    <dgm:pt modelId="{6A6006A2-2A4E-488E-864C-F34C4A5BDAED}" type="sibTrans" cxnId="{2B0D404C-F16D-4FD0-8A2D-FEE593FE9D0C}">
      <dgm:prSet/>
      <dgm:spPr/>
      <dgm:t>
        <a:bodyPr/>
        <a:lstStyle/>
        <a:p>
          <a:endParaRPr lang="es-EC"/>
        </a:p>
      </dgm:t>
    </dgm:pt>
    <dgm:pt modelId="{FD423313-69CF-413A-A4EF-F44353FB1691}">
      <dgm:prSet phldrT="[Texto]"/>
      <dgm:spPr/>
      <dgm:t>
        <a:bodyPr/>
        <a:lstStyle/>
        <a:p>
          <a:r>
            <a:rPr lang="es-EC" dirty="0" smtClean="0"/>
            <a:t>Factor Político</a:t>
          </a:r>
          <a:endParaRPr lang="es-EC" dirty="0"/>
        </a:p>
      </dgm:t>
    </dgm:pt>
    <dgm:pt modelId="{C96D79B0-8509-4B6A-A9FC-C5B06C29019D}" type="parTrans" cxnId="{5E1E9CB7-4F4B-432C-B7A1-21E8F124BB63}">
      <dgm:prSet/>
      <dgm:spPr/>
      <dgm:t>
        <a:bodyPr/>
        <a:lstStyle/>
        <a:p>
          <a:endParaRPr lang="es-EC"/>
        </a:p>
      </dgm:t>
    </dgm:pt>
    <dgm:pt modelId="{37743A79-6CF8-4431-8B37-467F146704CA}" type="sibTrans" cxnId="{5E1E9CB7-4F4B-432C-B7A1-21E8F124BB63}">
      <dgm:prSet/>
      <dgm:spPr/>
      <dgm:t>
        <a:bodyPr/>
        <a:lstStyle/>
        <a:p>
          <a:endParaRPr lang="es-EC"/>
        </a:p>
      </dgm:t>
    </dgm:pt>
    <dgm:pt modelId="{65E1CED7-3FD5-4BA3-8D06-A9A0534DDAB7}">
      <dgm:prSet phldrT="[Texto]"/>
      <dgm:spPr/>
      <dgm:t>
        <a:bodyPr/>
        <a:lstStyle/>
        <a:p>
          <a:r>
            <a:rPr lang="es-EC" dirty="0" smtClean="0"/>
            <a:t>Factor Económico</a:t>
          </a:r>
          <a:endParaRPr lang="es-EC" dirty="0"/>
        </a:p>
      </dgm:t>
    </dgm:pt>
    <dgm:pt modelId="{ADCF520D-B4C1-4129-B75D-67ED63BA84A5}" type="parTrans" cxnId="{9E867BB0-1531-408A-A905-68233CC22021}">
      <dgm:prSet/>
      <dgm:spPr/>
      <dgm:t>
        <a:bodyPr/>
        <a:lstStyle/>
        <a:p>
          <a:endParaRPr lang="es-EC"/>
        </a:p>
      </dgm:t>
    </dgm:pt>
    <dgm:pt modelId="{BB9EB5EC-5D1F-4EE8-B8C7-D991FC895073}" type="sibTrans" cxnId="{9E867BB0-1531-408A-A905-68233CC22021}">
      <dgm:prSet/>
      <dgm:spPr/>
      <dgm:t>
        <a:bodyPr/>
        <a:lstStyle/>
        <a:p>
          <a:endParaRPr lang="es-EC"/>
        </a:p>
      </dgm:t>
    </dgm:pt>
    <dgm:pt modelId="{7DC1AEA4-73D7-45D0-B125-C7BF0EA5E7D1}">
      <dgm:prSet phldrT="[Texto]"/>
      <dgm:spPr/>
      <dgm:t>
        <a:bodyPr/>
        <a:lstStyle/>
        <a:p>
          <a:r>
            <a:rPr lang="es-EC" dirty="0" smtClean="0"/>
            <a:t>Factor Social</a:t>
          </a:r>
          <a:endParaRPr lang="es-EC" dirty="0"/>
        </a:p>
      </dgm:t>
    </dgm:pt>
    <dgm:pt modelId="{7B603BB6-8EE4-49D1-B2FF-AFC9EDDE37FD}" type="parTrans" cxnId="{4BBA1900-0D0C-4CB3-9DAB-678A819C2A05}">
      <dgm:prSet/>
      <dgm:spPr/>
      <dgm:t>
        <a:bodyPr/>
        <a:lstStyle/>
        <a:p>
          <a:endParaRPr lang="es-EC"/>
        </a:p>
      </dgm:t>
    </dgm:pt>
    <dgm:pt modelId="{C52FD91A-5AA0-481D-AD28-0F7BB996FF76}" type="sibTrans" cxnId="{4BBA1900-0D0C-4CB3-9DAB-678A819C2A05}">
      <dgm:prSet/>
      <dgm:spPr/>
      <dgm:t>
        <a:bodyPr/>
        <a:lstStyle/>
        <a:p>
          <a:endParaRPr lang="es-EC"/>
        </a:p>
      </dgm:t>
    </dgm:pt>
    <dgm:pt modelId="{DC6913AF-D30A-4320-BFF2-CA56BFD61BBA}">
      <dgm:prSet phldrT="[Texto]"/>
      <dgm:spPr/>
      <dgm:t>
        <a:bodyPr/>
        <a:lstStyle/>
        <a:p>
          <a:r>
            <a:rPr lang="es-EC" dirty="0" smtClean="0"/>
            <a:t>Factor </a:t>
          </a:r>
          <a:r>
            <a:rPr lang="es-EC" dirty="0" err="1" smtClean="0"/>
            <a:t>Tecnologico</a:t>
          </a:r>
          <a:endParaRPr lang="es-EC" dirty="0"/>
        </a:p>
      </dgm:t>
    </dgm:pt>
    <dgm:pt modelId="{D36E29D1-D82E-4AA9-A79B-818C2528C858}" type="parTrans" cxnId="{9A08C123-F8C3-415A-AF2D-9DFBCEE240C3}">
      <dgm:prSet/>
      <dgm:spPr/>
      <dgm:t>
        <a:bodyPr/>
        <a:lstStyle/>
        <a:p>
          <a:endParaRPr lang="es-EC"/>
        </a:p>
      </dgm:t>
    </dgm:pt>
    <dgm:pt modelId="{50066B27-26DF-4E16-B502-50E30A4D9B70}" type="sibTrans" cxnId="{9A08C123-F8C3-415A-AF2D-9DFBCEE240C3}">
      <dgm:prSet/>
      <dgm:spPr/>
      <dgm:t>
        <a:bodyPr/>
        <a:lstStyle/>
        <a:p>
          <a:endParaRPr lang="es-EC"/>
        </a:p>
      </dgm:t>
    </dgm:pt>
    <dgm:pt modelId="{DEF002A3-4007-42A8-A43F-94B3D3BF6925}" type="pres">
      <dgm:prSet presAssocID="{AEDC2B74-D52B-484C-A390-005E209E69E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05F4733-0A78-4532-8637-0B41B5CE1DEA}" type="pres">
      <dgm:prSet presAssocID="{4E509F25-0E96-4D30-A17D-7C3F1FCAFA29}" presName="centerShape" presStyleLbl="node0" presStyleIdx="0" presStyleCnt="1"/>
      <dgm:spPr/>
      <dgm:t>
        <a:bodyPr/>
        <a:lstStyle/>
        <a:p>
          <a:endParaRPr lang="es-ES"/>
        </a:p>
      </dgm:t>
    </dgm:pt>
    <dgm:pt modelId="{1CFC5020-F99B-4B2C-B6DE-072C22E23144}" type="pres">
      <dgm:prSet presAssocID="{C96D79B0-8509-4B6A-A9FC-C5B06C29019D}" presName="parTrans" presStyleLbl="bgSibTrans2D1" presStyleIdx="0" presStyleCnt="4"/>
      <dgm:spPr/>
      <dgm:t>
        <a:bodyPr/>
        <a:lstStyle/>
        <a:p>
          <a:endParaRPr lang="es-ES"/>
        </a:p>
      </dgm:t>
    </dgm:pt>
    <dgm:pt modelId="{E5478DE6-2B9F-425E-AF1F-3A9B3E538D16}" type="pres">
      <dgm:prSet presAssocID="{FD423313-69CF-413A-A4EF-F44353FB169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7A7D23-AD93-445C-BA5D-D61D7C5F162A}" type="pres">
      <dgm:prSet presAssocID="{ADCF520D-B4C1-4129-B75D-67ED63BA84A5}" presName="parTrans" presStyleLbl="bgSibTrans2D1" presStyleIdx="1" presStyleCnt="4"/>
      <dgm:spPr/>
      <dgm:t>
        <a:bodyPr/>
        <a:lstStyle/>
        <a:p>
          <a:endParaRPr lang="es-ES"/>
        </a:p>
      </dgm:t>
    </dgm:pt>
    <dgm:pt modelId="{AFB03CA2-C368-4CF0-B4EA-5CAB86A0A2EB}" type="pres">
      <dgm:prSet presAssocID="{65E1CED7-3FD5-4BA3-8D06-A9A0534DDAB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B972C0-7450-4611-A380-350A775A2FDC}" type="pres">
      <dgm:prSet presAssocID="{7B603BB6-8EE4-49D1-B2FF-AFC9EDDE37FD}" presName="parTrans" presStyleLbl="bgSibTrans2D1" presStyleIdx="2" presStyleCnt="4"/>
      <dgm:spPr/>
      <dgm:t>
        <a:bodyPr/>
        <a:lstStyle/>
        <a:p>
          <a:endParaRPr lang="es-ES"/>
        </a:p>
      </dgm:t>
    </dgm:pt>
    <dgm:pt modelId="{64C10100-E748-450C-B7D6-51524359FDEC}" type="pres">
      <dgm:prSet presAssocID="{7DC1AEA4-73D7-45D0-B125-C7BF0EA5E7D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8D4A5F-57E1-49B9-8D3A-C3D8EF38617D}" type="pres">
      <dgm:prSet presAssocID="{D36E29D1-D82E-4AA9-A79B-818C2528C858}" presName="parTrans" presStyleLbl="bgSibTrans2D1" presStyleIdx="3" presStyleCnt="4"/>
      <dgm:spPr/>
      <dgm:t>
        <a:bodyPr/>
        <a:lstStyle/>
        <a:p>
          <a:endParaRPr lang="es-ES"/>
        </a:p>
      </dgm:t>
    </dgm:pt>
    <dgm:pt modelId="{DE53A4D3-B6A4-4F62-BB12-AEC4F82E9D8A}" type="pres">
      <dgm:prSet presAssocID="{DC6913AF-D30A-4320-BFF2-CA56BFD61BB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B0D404C-F16D-4FD0-8A2D-FEE593FE9D0C}" srcId="{AEDC2B74-D52B-484C-A390-005E209E69E9}" destId="{4E509F25-0E96-4D30-A17D-7C3F1FCAFA29}" srcOrd="0" destOrd="0" parTransId="{1AD24DAB-50C1-458F-B6EC-8EC000C0E220}" sibTransId="{6A6006A2-2A4E-488E-864C-F34C4A5BDAED}"/>
    <dgm:cxn modelId="{A5660A77-EEAE-4E4B-8128-1D77FF67AD68}" type="presOf" srcId="{4E509F25-0E96-4D30-A17D-7C3F1FCAFA29}" destId="{105F4733-0A78-4532-8637-0B41B5CE1DEA}" srcOrd="0" destOrd="0" presId="urn:microsoft.com/office/officeart/2005/8/layout/radial4"/>
    <dgm:cxn modelId="{49358D65-AB45-4FCA-89A6-0F3A89AE538E}" type="presOf" srcId="{ADCF520D-B4C1-4129-B75D-67ED63BA84A5}" destId="{507A7D23-AD93-445C-BA5D-D61D7C5F162A}" srcOrd="0" destOrd="0" presId="urn:microsoft.com/office/officeart/2005/8/layout/radial4"/>
    <dgm:cxn modelId="{32CD1188-7BBA-4744-B088-9E8475276172}" type="presOf" srcId="{65E1CED7-3FD5-4BA3-8D06-A9A0534DDAB7}" destId="{AFB03CA2-C368-4CF0-B4EA-5CAB86A0A2EB}" srcOrd="0" destOrd="0" presId="urn:microsoft.com/office/officeart/2005/8/layout/radial4"/>
    <dgm:cxn modelId="{47FB822F-9738-4E00-BDCB-89FF092B33B3}" type="presOf" srcId="{AEDC2B74-D52B-484C-A390-005E209E69E9}" destId="{DEF002A3-4007-42A8-A43F-94B3D3BF6925}" srcOrd="0" destOrd="0" presId="urn:microsoft.com/office/officeart/2005/8/layout/radial4"/>
    <dgm:cxn modelId="{4BBA1900-0D0C-4CB3-9DAB-678A819C2A05}" srcId="{4E509F25-0E96-4D30-A17D-7C3F1FCAFA29}" destId="{7DC1AEA4-73D7-45D0-B125-C7BF0EA5E7D1}" srcOrd="2" destOrd="0" parTransId="{7B603BB6-8EE4-49D1-B2FF-AFC9EDDE37FD}" sibTransId="{C52FD91A-5AA0-481D-AD28-0F7BB996FF76}"/>
    <dgm:cxn modelId="{5E1E9CB7-4F4B-432C-B7A1-21E8F124BB63}" srcId="{4E509F25-0E96-4D30-A17D-7C3F1FCAFA29}" destId="{FD423313-69CF-413A-A4EF-F44353FB1691}" srcOrd="0" destOrd="0" parTransId="{C96D79B0-8509-4B6A-A9FC-C5B06C29019D}" sibTransId="{37743A79-6CF8-4431-8B37-467F146704CA}"/>
    <dgm:cxn modelId="{9E867BB0-1531-408A-A905-68233CC22021}" srcId="{4E509F25-0E96-4D30-A17D-7C3F1FCAFA29}" destId="{65E1CED7-3FD5-4BA3-8D06-A9A0534DDAB7}" srcOrd="1" destOrd="0" parTransId="{ADCF520D-B4C1-4129-B75D-67ED63BA84A5}" sibTransId="{BB9EB5EC-5D1F-4EE8-B8C7-D991FC895073}"/>
    <dgm:cxn modelId="{2D38A003-7950-45B2-BAB2-AB7FF45BABF2}" type="presOf" srcId="{DC6913AF-D30A-4320-BFF2-CA56BFD61BBA}" destId="{DE53A4D3-B6A4-4F62-BB12-AEC4F82E9D8A}" srcOrd="0" destOrd="0" presId="urn:microsoft.com/office/officeart/2005/8/layout/radial4"/>
    <dgm:cxn modelId="{744E3716-BD89-48B3-AC29-9CC2BC90BEC5}" type="presOf" srcId="{D36E29D1-D82E-4AA9-A79B-818C2528C858}" destId="{9A8D4A5F-57E1-49B9-8D3A-C3D8EF38617D}" srcOrd="0" destOrd="0" presId="urn:microsoft.com/office/officeart/2005/8/layout/radial4"/>
    <dgm:cxn modelId="{4DF20BAE-4E54-4489-BC7E-4F5099A3C490}" type="presOf" srcId="{FD423313-69CF-413A-A4EF-F44353FB1691}" destId="{E5478DE6-2B9F-425E-AF1F-3A9B3E538D16}" srcOrd="0" destOrd="0" presId="urn:microsoft.com/office/officeart/2005/8/layout/radial4"/>
    <dgm:cxn modelId="{64A16508-56C5-4DBB-AB4D-B1CD21B8172A}" type="presOf" srcId="{7B603BB6-8EE4-49D1-B2FF-AFC9EDDE37FD}" destId="{18B972C0-7450-4611-A380-350A775A2FDC}" srcOrd="0" destOrd="0" presId="urn:microsoft.com/office/officeart/2005/8/layout/radial4"/>
    <dgm:cxn modelId="{76317347-B5D6-4823-B9DE-604F1F56C42C}" type="presOf" srcId="{7DC1AEA4-73D7-45D0-B125-C7BF0EA5E7D1}" destId="{64C10100-E748-450C-B7D6-51524359FDEC}" srcOrd="0" destOrd="0" presId="urn:microsoft.com/office/officeart/2005/8/layout/radial4"/>
    <dgm:cxn modelId="{9A08C123-F8C3-415A-AF2D-9DFBCEE240C3}" srcId="{4E509F25-0E96-4D30-A17D-7C3F1FCAFA29}" destId="{DC6913AF-D30A-4320-BFF2-CA56BFD61BBA}" srcOrd="3" destOrd="0" parTransId="{D36E29D1-D82E-4AA9-A79B-818C2528C858}" sibTransId="{50066B27-26DF-4E16-B502-50E30A4D9B70}"/>
    <dgm:cxn modelId="{7946287A-0A66-4344-8F50-74AD5D6C0EA0}" type="presOf" srcId="{C96D79B0-8509-4B6A-A9FC-C5B06C29019D}" destId="{1CFC5020-F99B-4B2C-B6DE-072C22E23144}" srcOrd="0" destOrd="0" presId="urn:microsoft.com/office/officeart/2005/8/layout/radial4"/>
    <dgm:cxn modelId="{DD9FD676-F30B-4075-9C8B-397ECB01CFB4}" type="presParOf" srcId="{DEF002A3-4007-42A8-A43F-94B3D3BF6925}" destId="{105F4733-0A78-4532-8637-0B41B5CE1DEA}" srcOrd="0" destOrd="0" presId="urn:microsoft.com/office/officeart/2005/8/layout/radial4"/>
    <dgm:cxn modelId="{B6D69C9B-0DDA-4EB1-BC50-74A2E4E478A0}" type="presParOf" srcId="{DEF002A3-4007-42A8-A43F-94B3D3BF6925}" destId="{1CFC5020-F99B-4B2C-B6DE-072C22E23144}" srcOrd="1" destOrd="0" presId="urn:microsoft.com/office/officeart/2005/8/layout/radial4"/>
    <dgm:cxn modelId="{578CA155-0A60-4BC4-A922-151B0D42CB12}" type="presParOf" srcId="{DEF002A3-4007-42A8-A43F-94B3D3BF6925}" destId="{E5478DE6-2B9F-425E-AF1F-3A9B3E538D16}" srcOrd="2" destOrd="0" presId="urn:microsoft.com/office/officeart/2005/8/layout/radial4"/>
    <dgm:cxn modelId="{7A7DB5ED-3FB5-4F81-93BC-B4A8D5825252}" type="presParOf" srcId="{DEF002A3-4007-42A8-A43F-94B3D3BF6925}" destId="{507A7D23-AD93-445C-BA5D-D61D7C5F162A}" srcOrd="3" destOrd="0" presId="urn:microsoft.com/office/officeart/2005/8/layout/radial4"/>
    <dgm:cxn modelId="{2291E639-3D32-49FF-81E5-C4CC5756D413}" type="presParOf" srcId="{DEF002A3-4007-42A8-A43F-94B3D3BF6925}" destId="{AFB03CA2-C368-4CF0-B4EA-5CAB86A0A2EB}" srcOrd="4" destOrd="0" presId="urn:microsoft.com/office/officeart/2005/8/layout/radial4"/>
    <dgm:cxn modelId="{BE57193A-F1DE-4E5A-94F7-736D07DA263F}" type="presParOf" srcId="{DEF002A3-4007-42A8-A43F-94B3D3BF6925}" destId="{18B972C0-7450-4611-A380-350A775A2FDC}" srcOrd="5" destOrd="0" presId="urn:microsoft.com/office/officeart/2005/8/layout/radial4"/>
    <dgm:cxn modelId="{1D5E666E-7EE3-4057-B168-A39237908435}" type="presParOf" srcId="{DEF002A3-4007-42A8-A43F-94B3D3BF6925}" destId="{64C10100-E748-450C-B7D6-51524359FDEC}" srcOrd="6" destOrd="0" presId="urn:microsoft.com/office/officeart/2005/8/layout/radial4"/>
    <dgm:cxn modelId="{FF6470E1-3D84-446E-B2A8-34DF41278886}" type="presParOf" srcId="{DEF002A3-4007-42A8-A43F-94B3D3BF6925}" destId="{9A8D4A5F-57E1-49B9-8D3A-C3D8EF38617D}" srcOrd="7" destOrd="0" presId="urn:microsoft.com/office/officeart/2005/8/layout/radial4"/>
    <dgm:cxn modelId="{5B253A22-CE6B-42EA-BA07-D865C083DD0B}" type="presParOf" srcId="{DEF002A3-4007-42A8-A43F-94B3D3BF6925}" destId="{DE53A4D3-B6A4-4F62-BB12-AEC4F82E9D8A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790D59-2D8F-42E9-9382-D5A60F918C3E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B0722ACE-69CE-4EC3-8C21-56F618D6C53F}">
      <dgm:prSet phldrT="[Texto]"/>
      <dgm:spPr/>
      <dgm:t>
        <a:bodyPr/>
        <a:lstStyle/>
        <a:p>
          <a:r>
            <a:rPr lang="es-EC" dirty="0" smtClean="0"/>
            <a:t>Influencias microeconómicas</a:t>
          </a:r>
          <a:endParaRPr lang="es-EC" dirty="0"/>
        </a:p>
      </dgm:t>
    </dgm:pt>
    <dgm:pt modelId="{8B15510A-5FC7-4649-9B8F-7FE2F87CA106}" type="parTrans" cxnId="{BEC0EE16-C867-46BE-9790-2EB02E8A3957}">
      <dgm:prSet/>
      <dgm:spPr/>
      <dgm:t>
        <a:bodyPr/>
        <a:lstStyle/>
        <a:p>
          <a:endParaRPr lang="es-EC"/>
        </a:p>
      </dgm:t>
    </dgm:pt>
    <dgm:pt modelId="{36D2E3DC-9CA1-4AA9-BE24-326AD09B419E}" type="sibTrans" cxnId="{BEC0EE16-C867-46BE-9790-2EB02E8A3957}">
      <dgm:prSet/>
      <dgm:spPr/>
      <dgm:t>
        <a:bodyPr/>
        <a:lstStyle/>
        <a:p>
          <a:endParaRPr lang="es-EC"/>
        </a:p>
      </dgm:t>
    </dgm:pt>
    <dgm:pt modelId="{685E5839-0A11-432E-BE8A-F05F192E18D4}">
      <dgm:prSet phldrT="[Texto]"/>
      <dgm:spPr/>
      <dgm:t>
        <a:bodyPr/>
        <a:lstStyle/>
        <a:p>
          <a:r>
            <a:rPr lang="es-EC" dirty="0" smtClean="0"/>
            <a:t>Competencia</a:t>
          </a:r>
          <a:endParaRPr lang="es-EC" dirty="0"/>
        </a:p>
      </dgm:t>
    </dgm:pt>
    <dgm:pt modelId="{C8B972E2-CCBA-4957-92F9-A1E4B26983D2}" type="parTrans" cxnId="{1B55E1A0-8EB5-4C76-AD5A-07FD9B893FB9}">
      <dgm:prSet/>
      <dgm:spPr/>
      <dgm:t>
        <a:bodyPr/>
        <a:lstStyle/>
        <a:p>
          <a:endParaRPr lang="es-EC"/>
        </a:p>
      </dgm:t>
    </dgm:pt>
    <dgm:pt modelId="{3E63F7B2-DB51-4DA5-AC83-E6D7A9529869}" type="sibTrans" cxnId="{1B55E1A0-8EB5-4C76-AD5A-07FD9B893FB9}">
      <dgm:prSet/>
      <dgm:spPr/>
      <dgm:t>
        <a:bodyPr/>
        <a:lstStyle/>
        <a:p>
          <a:endParaRPr lang="es-EC"/>
        </a:p>
      </dgm:t>
    </dgm:pt>
    <dgm:pt modelId="{03E73B04-0449-4BCE-BDFB-B09FB6F5C27B}">
      <dgm:prSet phldrT="[Texto]"/>
      <dgm:spPr/>
      <dgm:t>
        <a:bodyPr/>
        <a:lstStyle/>
        <a:p>
          <a:r>
            <a:rPr lang="es-EC" dirty="0" smtClean="0"/>
            <a:t>Clientes </a:t>
          </a:r>
          <a:endParaRPr lang="es-EC" dirty="0"/>
        </a:p>
      </dgm:t>
    </dgm:pt>
    <dgm:pt modelId="{F7139500-07A4-4478-B306-3DC7F41A3F4E}" type="parTrans" cxnId="{B3700952-1B01-446C-8A29-45BEBC374FF8}">
      <dgm:prSet/>
      <dgm:spPr/>
      <dgm:t>
        <a:bodyPr/>
        <a:lstStyle/>
        <a:p>
          <a:endParaRPr lang="es-EC"/>
        </a:p>
      </dgm:t>
    </dgm:pt>
    <dgm:pt modelId="{F9F5B0B2-1516-4D64-A3CE-9675B4404A7A}" type="sibTrans" cxnId="{B3700952-1B01-446C-8A29-45BEBC374FF8}">
      <dgm:prSet/>
      <dgm:spPr/>
      <dgm:t>
        <a:bodyPr/>
        <a:lstStyle/>
        <a:p>
          <a:endParaRPr lang="es-EC"/>
        </a:p>
      </dgm:t>
    </dgm:pt>
    <dgm:pt modelId="{3DCCE783-6BB8-4538-91AD-D087324358A2}">
      <dgm:prSet phldrT="[Texto]"/>
      <dgm:spPr/>
      <dgm:t>
        <a:bodyPr/>
        <a:lstStyle/>
        <a:p>
          <a:r>
            <a:rPr lang="es-EC" dirty="0" smtClean="0"/>
            <a:t>Proveedores </a:t>
          </a:r>
          <a:endParaRPr lang="es-EC" dirty="0"/>
        </a:p>
      </dgm:t>
    </dgm:pt>
    <dgm:pt modelId="{B7B30934-D297-4F82-95D0-882E14FC9F67}" type="parTrans" cxnId="{B7ADDFDE-B35C-4E0A-9C4D-80AD26FEB82D}">
      <dgm:prSet/>
      <dgm:spPr/>
      <dgm:t>
        <a:bodyPr/>
        <a:lstStyle/>
        <a:p>
          <a:endParaRPr lang="es-EC"/>
        </a:p>
      </dgm:t>
    </dgm:pt>
    <dgm:pt modelId="{87434919-39A9-4037-BFAF-5F22F3921498}" type="sibTrans" cxnId="{B7ADDFDE-B35C-4E0A-9C4D-80AD26FEB82D}">
      <dgm:prSet/>
      <dgm:spPr/>
      <dgm:t>
        <a:bodyPr/>
        <a:lstStyle/>
        <a:p>
          <a:endParaRPr lang="es-EC"/>
        </a:p>
      </dgm:t>
    </dgm:pt>
    <dgm:pt modelId="{BEC5C954-DF7E-492D-A4AE-89011F095956}" type="pres">
      <dgm:prSet presAssocID="{BD790D59-2D8F-42E9-9382-D5A60F918C3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D3D4E27-BA40-439A-B9E5-DE85DE5A8077}" type="pres">
      <dgm:prSet presAssocID="{B0722ACE-69CE-4EC3-8C21-56F618D6C53F}" presName="root1" presStyleCnt="0"/>
      <dgm:spPr/>
    </dgm:pt>
    <dgm:pt modelId="{5CB608C9-A704-45C0-A5C1-2CAEFFF8A673}" type="pres">
      <dgm:prSet presAssocID="{B0722ACE-69CE-4EC3-8C21-56F618D6C53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46EE005-71CC-4F3A-A63B-E435728DD098}" type="pres">
      <dgm:prSet presAssocID="{B0722ACE-69CE-4EC3-8C21-56F618D6C53F}" presName="level2hierChild" presStyleCnt="0"/>
      <dgm:spPr/>
    </dgm:pt>
    <dgm:pt modelId="{641DE261-25A3-4148-9CA9-E66FFC858B51}" type="pres">
      <dgm:prSet presAssocID="{C8B972E2-CCBA-4957-92F9-A1E4B26983D2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6F7AF5B2-FBC7-47CD-8D0D-361C823210B4}" type="pres">
      <dgm:prSet presAssocID="{C8B972E2-CCBA-4957-92F9-A1E4B26983D2}" presName="connTx" presStyleLbl="parChTrans1D2" presStyleIdx="0" presStyleCnt="3"/>
      <dgm:spPr/>
      <dgm:t>
        <a:bodyPr/>
        <a:lstStyle/>
        <a:p>
          <a:endParaRPr lang="es-ES"/>
        </a:p>
      </dgm:t>
    </dgm:pt>
    <dgm:pt modelId="{E6125B1D-BC3C-4B4D-8734-72101DD8E2D0}" type="pres">
      <dgm:prSet presAssocID="{685E5839-0A11-432E-BE8A-F05F192E18D4}" presName="root2" presStyleCnt="0"/>
      <dgm:spPr/>
    </dgm:pt>
    <dgm:pt modelId="{3C01DB3A-8BAB-49EC-818A-B118E41082A5}" type="pres">
      <dgm:prSet presAssocID="{685E5839-0A11-432E-BE8A-F05F192E18D4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54440A1-782D-4754-8F9A-1A407110FFD3}" type="pres">
      <dgm:prSet presAssocID="{685E5839-0A11-432E-BE8A-F05F192E18D4}" presName="level3hierChild" presStyleCnt="0"/>
      <dgm:spPr/>
    </dgm:pt>
    <dgm:pt modelId="{5187C904-A5E3-4600-B057-705C8D279DFB}" type="pres">
      <dgm:prSet presAssocID="{F7139500-07A4-4478-B306-3DC7F41A3F4E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7DE5DE29-E483-4BFB-8B5B-F53A384AA0C6}" type="pres">
      <dgm:prSet presAssocID="{F7139500-07A4-4478-B306-3DC7F41A3F4E}" presName="connTx" presStyleLbl="parChTrans1D2" presStyleIdx="1" presStyleCnt="3"/>
      <dgm:spPr/>
      <dgm:t>
        <a:bodyPr/>
        <a:lstStyle/>
        <a:p>
          <a:endParaRPr lang="es-ES"/>
        </a:p>
      </dgm:t>
    </dgm:pt>
    <dgm:pt modelId="{7382BC07-D44C-4D03-AE69-443DA12D2311}" type="pres">
      <dgm:prSet presAssocID="{03E73B04-0449-4BCE-BDFB-B09FB6F5C27B}" presName="root2" presStyleCnt="0"/>
      <dgm:spPr/>
    </dgm:pt>
    <dgm:pt modelId="{9DB33059-0865-4BC4-B7A4-913FF834D6FD}" type="pres">
      <dgm:prSet presAssocID="{03E73B04-0449-4BCE-BDFB-B09FB6F5C27B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FD372D7-DBE4-4ED3-872B-3192FB1C53F0}" type="pres">
      <dgm:prSet presAssocID="{03E73B04-0449-4BCE-BDFB-B09FB6F5C27B}" presName="level3hierChild" presStyleCnt="0"/>
      <dgm:spPr/>
    </dgm:pt>
    <dgm:pt modelId="{EECD1559-EF2E-44ED-BDC2-78944E5EDF3C}" type="pres">
      <dgm:prSet presAssocID="{B7B30934-D297-4F82-95D0-882E14FC9F67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1E3AF7FA-C5DC-4935-AAF4-F1BD3D826B70}" type="pres">
      <dgm:prSet presAssocID="{B7B30934-D297-4F82-95D0-882E14FC9F67}" presName="connTx" presStyleLbl="parChTrans1D2" presStyleIdx="2" presStyleCnt="3"/>
      <dgm:spPr/>
      <dgm:t>
        <a:bodyPr/>
        <a:lstStyle/>
        <a:p>
          <a:endParaRPr lang="es-ES"/>
        </a:p>
      </dgm:t>
    </dgm:pt>
    <dgm:pt modelId="{3DD749EF-55CD-486C-B22C-3C0892FFC657}" type="pres">
      <dgm:prSet presAssocID="{3DCCE783-6BB8-4538-91AD-D087324358A2}" presName="root2" presStyleCnt="0"/>
      <dgm:spPr/>
    </dgm:pt>
    <dgm:pt modelId="{53952F1A-AFEA-4154-A0D8-E6E3EF8BAFA3}" type="pres">
      <dgm:prSet presAssocID="{3DCCE783-6BB8-4538-91AD-D087324358A2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E739CF2-F470-4212-ACE0-85A97D8B30E9}" type="pres">
      <dgm:prSet presAssocID="{3DCCE783-6BB8-4538-91AD-D087324358A2}" presName="level3hierChild" presStyleCnt="0"/>
      <dgm:spPr/>
    </dgm:pt>
  </dgm:ptLst>
  <dgm:cxnLst>
    <dgm:cxn modelId="{CC3D5EFA-D00E-4BEC-BD14-D522D80813D1}" type="presOf" srcId="{F7139500-07A4-4478-B306-3DC7F41A3F4E}" destId="{7DE5DE29-E483-4BFB-8B5B-F53A384AA0C6}" srcOrd="1" destOrd="0" presId="urn:microsoft.com/office/officeart/2008/layout/HorizontalMultiLevelHierarchy"/>
    <dgm:cxn modelId="{BEC0EE16-C867-46BE-9790-2EB02E8A3957}" srcId="{BD790D59-2D8F-42E9-9382-D5A60F918C3E}" destId="{B0722ACE-69CE-4EC3-8C21-56F618D6C53F}" srcOrd="0" destOrd="0" parTransId="{8B15510A-5FC7-4649-9B8F-7FE2F87CA106}" sibTransId="{36D2E3DC-9CA1-4AA9-BE24-326AD09B419E}"/>
    <dgm:cxn modelId="{B3700952-1B01-446C-8A29-45BEBC374FF8}" srcId="{B0722ACE-69CE-4EC3-8C21-56F618D6C53F}" destId="{03E73B04-0449-4BCE-BDFB-B09FB6F5C27B}" srcOrd="1" destOrd="0" parTransId="{F7139500-07A4-4478-B306-3DC7F41A3F4E}" sibTransId="{F9F5B0B2-1516-4D64-A3CE-9675B4404A7A}"/>
    <dgm:cxn modelId="{33C000DF-E4E8-4CC4-B664-C3546F0A29B2}" type="presOf" srcId="{3DCCE783-6BB8-4538-91AD-D087324358A2}" destId="{53952F1A-AFEA-4154-A0D8-E6E3EF8BAFA3}" srcOrd="0" destOrd="0" presId="urn:microsoft.com/office/officeart/2008/layout/HorizontalMultiLevelHierarchy"/>
    <dgm:cxn modelId="{61E232EF-7150-4F99-A319-4ADD2A3239CE}" type="presOf" srcId="{C8B972E2-CCBA-4957-92F9-A1E4B26983D2}" destId="{641DE261-25A3-4148-9CA9-E66FFC858B51}" srcOrd="0" destOrd="0" presId="urn:microsoft.com/office/officeart/2008/layout/HorizontalMultiLevelHierarchy"/>
    <dgm:cxn modelId="{6B1499E9-BF31-4E3C-B819-28768EF9EF1A}" type="presOf" srcId="{B7B30934-D297-4F82-95D0-882E14FC9F67}" destId="{1E3AF7FA-C5DC-4935-AAF4-F1BD3D826B70}" srcOrd="1" destOrd="0" presId="urn:microsoft.com/office/officeart/2008/layout/HorizontalMultiLevelHierarchy"/>
    <dgm:cxn modelId="{8E8AE6BF-7634-4FCB-9ADA-0E730FD197EF}" type="presOf" srcId="{03E73B04-0449-4BCE-BDFB-B09FB6F5C27B}" destId="{9DB33059-0865-4BC4-B7A4-913FF834D6FD}" srcOrd="0" destOrd="0" presId="urn:microsoft.com/office/officeart/2008/layout/HorizontalMultiLevelHierarchy"/>
    <dgm:cxn modelId="{1B55E1A0-8EB5-4C76-AD5A-07FD9B893FB9}" srcId="{B0722ACE-69CE-4EC3-8C21-56F618D6C53F}" destId="{685E5839-0A11-432E-BE8A-F05F192E18D4}" srcOrd="0" destOrd="0" parTransId="{C8B972E2-CCBA-4957-92F9-A1E4B26983D2}" sibTransId="{3E63F7B2-DB51-4DA5-AC83-E6D7A9529869}"/>
    <dgm:cxn modelId="{5F0D20F5-344D-4447-A1F0-5EF61E8327F1}" type="presOf" srcId="{F7139500-07A4-4478-B306-3DC7F41A3F4E}" destId="{5187C904-A5E3-4600-B057-705C8D279DFB}" srcOrd="0" destOrd="0" presId="urn:microsoft.com/office/officeart/2008/layout/HorizontalMultiLevelHierarchy"/>
    <dgm:cxn modelId="{089C42E0-CAA3-4FBB-B2A9-CF5C8AF95E9C}" type="presOf" srcId="{B7B30934-D297-4F82-95D0-882E14FC9F67}" destId="{EECD1559-EF2E-44ED-BDC2-78944E5EDF3C}" srcOrd="0" destOrd="0" presId="urn:microsoft.com/office/officeart/2008/layout/HorizontalMultiLevelHierarchy"/>
    <dgm:cxn modelId="{3542D592-A3DF-43F7-A3AF-D2AECCEB6AC9}" type="presOf" srcId="{685E5839-0A11-432E-BE8A-F05F192E18D4}" destId="{3C01DB3A-8BAB-49EC-818A-B118E41082A5}" srcOrd="0" destOrd="0" presId="urn:microsoft.com/office/officeart/2008/layout/HorizontalMultiLevelHierarchy"/>
    <dgm:cxn modelId="{48049886-3767-473F-8B4D-390CC8808CD5}" type="presOf" srcId="{B0722ACE-69CE-4EC3-8C21-56F618D6C53F}" destId="{5CB608C9-A704-45C0-A5C1-2CAEFFF8A673}" srcOrd="0" destOrd="0" presId="urn:microsoft.com/office/officeart/2008/layout/HorizontalMultiLevelHierarchy"/>
    <dgm:cxn modelId="{B7ADDFDE-B35C-4E0A-9C4D-80AD26FEB82D}" srcId="{B0722ACE-69CE-4EC3-8C21-56F618D6C53F}" destId="{3DCCE783-6BB8-4538-91AD-D087324358A2}" srcOrd="2" destOrd="0" parTransId="{B7B30934-D297-4F82-95D0-882E14FC9F67}" sibTransId="{87434919-39A9-4037-BFAF-5F22F3921498}"/>
    <dgm:cxn modelId="{F5B9B202-57BA-455C-B358-198D291299C0}" type="presOf" srcId="{BD790D59-2D8F-42E9-9382-D5A60F918C3E}" destId="{BEC5C954-DF7E-492D-A4AE-89011F095956}" srcOrd="0" destOrd="0" presId="urn:microsoft.com/office/officeart/2008/layout/HorizontalMultiLevelHierarchy"/>
    <dgm:cxn modelId="{7F1B36EE-DB41-471F-A18F-3992A00AD316}" type="presOf" srcId="{C8B972E2-CCBA-4957-92F9-A1E4B26983D2}" destId="{6F7AF5B2-FBC7-47CD-8D0D-361C823210B4}" srcOrd="1" destOrd="0" presId="urn:microsoft.com/office/officeart/2008/layout/HorizontalMultiLevelHierarchy"/>
    <dgm:cxn modelId="{B59A770C-90BD-401D-A5F2-365F4EC06590}" type="presParOf" srcId="{BEC5C954-DF7E-492D-A4AE-89011F095956}" destId="{6D3D4E27-BA40-439A-B9E5-DE85DE5A8077}" srcOrd="0" destOrd="0" presId="urn:microsoft.com/office/officeart/2008/layout/HorizontalMultiLevelHierarchy"/>
    <dgm:cxn modelId="{7CC79C19-0B56-4595-96B6-37407BDD4CAE}" type="presParOf" srcId="{6D3D4E27-BA40-439A-B9E5-DE85DE5A8077}" destId="{5CB608C9-A704-45C0-A5C1-2CAEFFF8A673}" srcOrd="0" destOrd="0" presId="urn:microsoft.com/office/officeart/2008/layout/HorizontalMultiLevelHierarchy"/>
    <dgm:cxn modelId="{DFD2836C-65AA-4862-B709-6C0F3ED7CEF8}" type="presParOf" srcId="{6D3D4E27-BA40-439A-B9E5-DE85DE5A8077}" destId="{846EE005-71CC-4F3A-A63B-E435728DD098}" srcOrd="1" destOrd="0" presId="urn:microsoft.com/office/officeart/2008/layout/HorizontalMultiLevelHierarchy"/>
    <dgm:cxn modelId="{2736EDCD-F425-404C-91F2-FDAFCDD6623D}" type="presParOf" srcId="{846EE005-71CC-4F3A-A63B-E435728DD098}" destId="{641DE261-25A3-4148-9CA9-E66FFC858B51}" srcOrd="0" destOrd="0" presId="urn:microsoft.com/office/officeart/2008/layout/HorizontalMultiLevelHierarchy"/>
    <dgm:cxn modelId="{FE0FE32D-E290-46AC-B003-5D80063DD1CF}" type="presParOf" srcId="{641DE261-25A3-4148-9CA9-E66FFC858B51}" destId="{6F7AF5B2-FBC7-47CD-8D0D-361C823210B4}" srcOrd="0" destOrd="0" presId="urn:microsoft.com/office/officeart/2008/layout/HorizontalMultiLevelHierarchy"/>
    <dgm:cxn modelId="{A6A063C0-5C57-43F7-9901-2A34B0EB41C6}" type="presParOf" srcId="{846EE005-71CC-4F3A-A63B-E435728DD098}" destId="{E6125B1D-BC3C-4B4D-8734-72101DD8E2D0}" srcOrd="1" destOrd="0" presId="urn:microsoft.com/office/officeart/2008/layout/HorizontalMultiLevelHierarchy"/>
    <dgm:cxn modelId="{0BC60F64-644E-4C4B-B7C3-E4666FE0AEB5}" type="presParOf" srcId="{E6125B1D-BC3C-4B4D-8734-72101DD8E2D0}" destId="{3C01DB3A-8BAB-49EC-818A-B118E41082A5}" srcOrd="0" destOrd="0" presId="urn:microsoft.com/office/officeart/2008/layout/HorizontalMultiLevelHierarchy"/>
    <dgm:cxn modelId="{B3122CE7-B92F-41C3-9C7C-9338BDC258A2}" type="presParOf" srcId="{E6125B1D-BC3C-4B4D-8734-72101DD8E2D0}" destId="{A54440A1-782D-4754-8F9A-1A407110FFD3}" srcOrd="1" destOrd="0" presId="urn:microsoft.com/office/officeart/2008/layout/HorizontalMultiLevelHierarchy"/>
    <dgm:cxn modelId="{8B19E969-7DD0-4C35-B605-6C930A327523}" type="presParOf" srcId="{846EE005-71CC-4F3A-A63B-E435728DD098}" destId="{5187C904-A5E3-4600-B057-705C8D279DFB}" srcOrd="2" destOrd="0" presId="urn:microsoft.com/office/officeart/2008/layout/HorizontalMultiLevelHierarchy"/>
    <dgm:cxn modelId="{8B4C7C17-D39B-41E5-A8D2-B0EE3E2ED9B2}" type="presParOf" srcId="{5187C904-A5E3-4600-B057-705C8D279DFB}" destId="{7DE5DE29-E483-4BFB-8B5B-F53A384AA0C6}" srcOrd="0" destOrd="0" presId="urn:microsoft.com/office/officeart/2008/layout/HorizontalMultiLevelHierarchy"/>
    <dgm:cxn modelId="{CC4B8D56-8D8C-4249-8020-01D02AA3137A}" type="presParOf" srcId="{846EE005-71CC-4F3A-A63B-E435728DD098}" destId="{7382BC07-D44C-4D03-AE69-443DA12D2311}" srcOrd="3" destOrd="0" presId="urn:microsoft.com/office/officeart/2008/layout/HorizontalMultiLevelHierarchy"/>
    <dgm:cxn modelId="{FF62B985-2167-4A8A-B589-E93A74054796}" type="presParOf" srcId="{7382BC07-D44C-4D03-AE69-443DA12D2311}" destId="{9DB33059-0865-4BC4-B7A4-913FF834D6FD}" srcOrd="0" destOrd="0" presId="urn:microsoft.com/office/officeart/2008/layout/HorizontalMultiLevelHierarchy"/>
    <dgm:cxn modelId="{2192708A-2C8E-4813-A6D8-25CF16A00263}" type="presParOf" srcId="{7382BC07-D44C-4D03-AE69-443DA12D2311}" destId="{6FD372D7-DBE4-4ED3-872B-3192FB1C53F0}" srcOrd="1" destOrd="0" presId="urn:microsoft.com/office/officeart/2008/layout/HorizontalMultiLevelHierarchy"/>
    <dgm:cxn modelId="{F1E65DC0-CE52-4FC7-9E58-30A8E4A1D422}" type="presParOf" srcId="{846EE005-71CC-4F3A-A63B-E435728DD098}" destId="{EECD1559-EF2E-44ED-BDC2-78944E5EDF3C}" srcOrd="4" destOrd="0" presId="urn:microsoft.com/office/officeart/2008/layout/HorizontalMultiLevelHierarchy"/>
    <dgm:cxn modelId="{A8FD5263-7A40-4271-8C2D-243FF535AA02}" type="presParOf" srcId="{EECD1559-EF2E-44ED-BDC2-78944E5EDF3C}" destId="{1E3AF7FA-C5DC-4935-AAF4-F1BD3D826B70}" srcOrd="0" destOrd="0" presId="urn:microsoft.com/office/officeart/2008/layout/HorizontalMultiLevelHierarchy"/>
    <dgm:cxn modelId="{64967BAB-ADFE-4FB9-8416-4DEC4E11D8E5}" type="presParOf" srcId="{846EE005-71CC-4F3A-A63B-E435728DD098}" destId="{3DD749EF-55CD-486C-B22C-3C0892FFC657}" srcOrd="5" destOrd="0" presId="urn:microsoft.com/office/officeart/2008/layout/HorizontalMultiLevelHierarchy"/>
    <dgm:cxn modelId="{01FF0128-E65C-424E-83B2-C0FE078DF03E}" type="presParOf" srcId="{3DD749EF-55CD-486C-B22C-3C0892FFC657}" destId="{53952F1A-AFEA-4154-A0D8-E6E3EF8BAFA3}" srcOrd="0" destOrd="0" presId="urn:microsoft.com/office/officeart/2008/layout/HorizontalMultiLevelHierarchy"/>
    <dgm:cxn modelId="{147154DF-74CA-4795-A945-557B0D2F18C3}" type="presParOf" srcId="{3DD749EF-55CD-486C-B22C-3C0892FFC657}" destId="{5E739CF2-F470-4212-ACE0-85A97D8B30E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787F1E1-A7A3-4684-B622-7EB160A796E3}" type="doc">
      <dgm:prSet loTypeId="urn:microsoft.com/office/officeart/2008/layout/PictureAccentList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es-EC"/>
        </a:p>
      </dgm:t>
    </dgm:pt>
    <dgm:pt modelId="{BC22BCF9-C988-41D4-80CF-DBFD761F18E4}">
      <dgm:prSet phldrT="[Texto]"/>
      <dgm:spPr/>
      <dgm:t>
        <a:bodyPr/>
        <a:lstStyle/>
        <a:p>
          <a:r>
            <a:rPr lang="es-EC" dirty="0" smtClean="0"/>
            <a:t>Objetivos</a:t>
          </a:r>
          <a:endParaRPr lang="es-EC" dirty="0"/>
        </a:p>
      </dgm:t>
    </dgm:pt>
    <dgm:pt modelId="{17030944-6C75-4BED-9630-B75622800BF8}" type="parTrans" cxnId="{F0D104D9-52EA-4F86-9E28-64B624CF5DDA}">
      <dgm:prSet/>
      <dgm:spPr/>
      <dgm:t>
        <a:bodyPr/>
        <a:lstStyle/>
        <a:p>
          <a:endParaRPr lang="es-EC"/>
        </a:p>
      </dgm:t>
    </dgm:pt>
    <dgm:pt modelId="{B116D241-137F-4236-A925-4DB3E577488F}" type="sibTrans" cxnId="{F0D104D9-52EA-4F86-9E28-64B624CF5DDA}">
      <dgm:prSet/>
      <dgm:spPr/>
      <dgm:t>
        <a:bodyPr/>
        <a:lstStyle/>
        <a:p>
          <a:endParaRPr lang="es-EC"/>
        </a:p>
      </dgm:t>
    </dgm:pt>
    <dgm:pt modelId="{9948A0DB-47A2-428C-B7C4-06F64C6264AE}">
      <dgm:prSet phldrT="[Texto]"/>
      <dgm:spPr/>
      <dgm:t>
        <a:bodyPr/>
        <a:lstStyle/>
        <a:p>
          <a:r>
            <a:rPr lang="es-EC" dirty="0" smtClean="0"/>
            <a:t>Medir los distintos niveles la eficiencia, eficacia y economía operativa, la ecología y ética</a:t>
          </a:r>
          <a:endParaRPr lang="es-EC" dirty="0"/>
        </a:p>
      </dgm:t>
    </dgm:pt>
    <dgm:pt modelId="{C3287DAE-5C5C-43EF-B5FB-B68E5CB6E8E0}" type="parTrans" cxnId="{64C3A380-230C-446C-850B-29B99F3AD75D}">
      <dgm:prSet/>
      <dgm:spPr/>
      <dgm:t>
        <a:bodyPr/>
        <a:lstStyle/>
        <a:p>
          <a:endParaRPr lang="es-EC"/>
        </a:p>
      </dgm:t>
    </dgm:pt>
    <dgm:pt modelId="{CD199440-F270-4EDD-8248-4BCC8B2EFF38}" type="sibTrans" cxnId="{64C3A380-230C-446C-850B-29B99F3AD75D}">
      <dgm:prSet/>
      <dgm:spPr/>
      <dgm:t>
        <a:bodyPr/>
        <a:lstStyle/>
        <a:p>
          <a:endParaRPr lang="es-EC"/>
        </a:p>
      </dgm:t>
    </dgm:pt>
    <dgm:pt modelId="{A28E2947-3035-4004-9983-822DE8A930EE}">
      <dgm:prSet phldrT="[Texto]"/>
      <dgm:spPr/>
      <dgm:t>
        <a:bodyPr/>
        <a:lstStyle/>
        <a:p>
          <a:r>
            <a:rPr lang="es-ES" dirty="0" smtClean="0"/>
            <a:t>Vigilar la existencia de políticas adecuadas y el cumplimiento de las mismas.</a:t>
          </a:r>
          <a:endParaRPr lang="es-EC" dirty="0"/>
        </a:p>
      </dgm:t>
    </dgm:pt>
    <dgm:pt modelId="{A9359F96-2800-44E2-BDA9-D13E4B21FE9A}" type="parTrans" cxnId="{6F7E697E-CC6C-429D-934C-88075884AD5B}">
      <dgm:prSet/>
      <dgm:spPr/>
      <dgm:t>
        <a:bodyPr/>
        <a:lstStyle/>
        <a:p>
          <a:endParaRPr lang="es-EC"/>
        </a:p>
      </dgm:t>
    </dgm:pt>
    <dgm:pt modelId="{38F39A37-9266-4BF1-BE4D-E87E07ED32EE}" type="sibTrans" cxnId="{6F7E697E-CC6C-429D-934C-88075884AD5B}">
      <dgm:prSet/>
      <dgm:spPr/>
      <dgm:t>
        <a:bodyPr/>
        <a:lstStyle/>
        <a:p>
          <a:endParaRPr lang="es-EC"/>
        </a:p>
      </dgm:t>
    </dgm:pt>
    <dgm:pt modelId="{1D24ED94-3E36-4805-8348-836278495BCF}">
      <dgm:prSet phldrT="[Texto]"/>
      <dgm:spPr/>
      <dgm:t>
        <a:bodyPr/>
        <a:lstStyle/>
        <a:p>
          <a:r>
            <a:rPr lang="es-ES" dirty="0" smtClean="0"/>
            <a:t>Comprobar la utilización adecuada de los recursos.</a:t>
          </a:r>
          <a:endParaRPr lang="es-EC" dirty="0"/>
        </a:p>
      </dgm:t>
    </dgm:pt>
    <dgm:pt modelId="{B0E1F2D2-5F33-4CB3-9532-AC5EF6BF11C0}" type="parTrans" cxnId="{FC828290-A6AE-4FB6-BE2E-F13F9DD72D6A}">
      <dgm:prSet/>
      <dgm:spPr/>
      <dgm:t>
        <a:bodyPr/>
        <a:lstStyle/>
        <a:p>
          <a:endParaRPr lang="es-EC"/>
        </a:p>
      </dgm:t>
    </dgm:pt>
    <dgm:pt modelId="{91569862-AB87-467B-AEA6-2804534894E2}" type="sibTrans" cxnId="{FC828290-A6AE-4FB6-BE2E-F13F9DD72D6A}">
      <dgm:prSet/>
      <dgm:spPr/>
      <dgm:t>
        <a:bodyPr/>
        <a:lstStyle/>
        <a:p>
          <a:endParaRPr lang="es-EC"/>
        </a:p>
      </dgm:t>
    </dgm:pt>
    <dgm:pt modelId="{7B48039E-8EDE-4E16-B6C4-C07E793F0945}" type="pres">
      <dgm:prSet presAssocID="{7787F1E1-A7A3-4684-B622-7EB160A796E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8FAB46A8-AD48-4991-9374-68AF7DED0728}" type="pres">
      <dgm:prSet presAssocID="{BC22BCF9-C988-41D4-80CF-DBFD761F18E4}" presName="root" presStyleCnt="0">
        <dgm:presLayoutVars>
          <dgm:chMax/>
          <dgm:chPref val="4"/>
        </dgm:presLayoutVars>
      </dgm:prSet>
      <dgm:spPr/>
    </dgm:pt>
    <dgm:pt modelId="{3BBFEBC0-699B-46FF-A584-E67B62A5EE30}" type="pres">
      <dgm:prSet presAssocID="{BC22BCF9-C988-41D4-80CF-DBFD761F18E4}" presName="rootComposite" presStyleCnt="0">
        <dgm:presLayoutVars/>
      </dgm:prSet>
      <dgm:spPr/>
    </dgm:pt>
    <dgm:pt modelId="{D6F481EA-04AA-4CBA-AA3D-E19B620B2CB0}" type="pres">
      <dgm:prSet presAssocID="{BC22BCF9-C988-41D4-80CF-DBFD761F18E4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s-ES"/>
        </a:p>
      </dgm:t>
    </dgm:pt>
    <dgm:pt modelId="{AB405479-ADB5-40B3-861F-33EBDBE1A30C}" type="pres">
      <dgm:prSet presAssocID="{BC22BCF9-C988-41D4-80CF-DBFD761F18E4}" presName="childShape" presStyleCnt="0">
        <dgm:presLayoutVars>
          <dgm:chMax val="0"/>
          <dgm:chPref val="0"/>
        </dgm:presLayoutVars>
      </dgm:prSet>
      <dgm:spPr/>
    </dgm:pt>
    <dgm:pt modelId="{A67816E6-C2D5-4486-8A96-5837853A28A8}" type="pres">
      <dgm:prSet presAssocID="{9948A0DB-47A2-428C-B7C4-06F64C6264AE}" presName="childComposite" presStyleCnt="0">
        <dgm:presLayoutVars>
          <dgm:chMax val="0"/>
          <dgm:chPref val="0"/>
        </dgm:presLayoutVars>
      </dgm:prSet>
      <dgm:spPr/>
    </dgm:pt>
    <dgm:pt modelId="{0C7CC541-722D-4917-9915-83655AB45928}" type="pres">
      <dgm:prSet presAssocID="{9948A0DB-47A2-428C-B7C4-06F64C6264AE}" presName="Image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6379F98-C1A1-4DCE-9C69-CC619367DAA1}" type="pres">
      <dgm:prSet presAssocID="{9948A0DB-47A2-428C-B7C4-06F64C6264AE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9CCF02-4E24-422A-93C2-3D6D18AF124D}" type="pres">
      <dgm:prSet presAssocID="{A28E2947-3035-4004-9983-822DE8A930EE}" presName="childComposite" presStyleCnt="0">
        <dgm:presLayoutVars>
          <dgm:chMax val="0"/>
          <dgm:chPref val="0"/>
        </dgm:presLayoutVars>
      </dgm:prSet>
      <dgm:spPr/>
    </dgm:pt>
    <dgm:pt modelId="{17ECC1C4-75EA-4C4D-884C-DF5E502E3301}" type="pres">
      <dgm:prSet presAssocID="{A28E2947-3035-4004-9983-822DE8A930EE}" presName="Image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6921763-C6D6-4D8B-A8DE-43364A2F4CB5}" type="pres">
      <dgm:prSet presAssocID="{A28E2947-3035-4004-9983-822DE8A930EE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E9C6B9-7596-4510-9C75-0EE798FF73EC}" type="pres">
      <dgm:prSet presAssocID="{1D24ED94-3E36-4805-8348-836278495BCF}" presName="childComposite" presStyleCnt="0">
        <dgm:presLayoutVars>
          <dgm:chMax val="0"/>
          <dgm:chPref val="0"/>
        </dgm:presLayoutVars>
      </dgm:prSet>
      <dgm:spPr/>
    </dgm:pt>
    <dgm:pt modelId="{092DAA33-9F0B-4F67-8D54-AFE72B6BA160}" type="pres">
      <dgm:prSet presAssocID="{1D24ED94-3E36-4805-8348-836278495BCF}" presName="Image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4ABA572-080B-49D8-B518-4CCCC88544F8}" type="pres">
      <dgm:prSet presAssocID="{1D24ED94-3E36-4805-8348-836278495BCF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89851AA-799F-4E46-AED7-F1A211EE5C64}" type="presOf" srcId="{7787F1E1-A7A3-4684-B622-7EB160A796E3}" destId="{7B48039E-8EDE-4E16-B6C4-C07E793F0945}" srcOrd="0" destOrd="0" presId="urn:microsoft.com/office/officeart/2008/layout/PictureAccentList"/>
    <dgm:cxn modelId="{6F7E697E-CC6C-429D-934C-88075884AD5B}" srcId="{BC22BCF9-C988-41D4-80CF-DBFD761F18E4}" destId="{A28E2947-3035-4004-9983-822DE8A930EE}" srcOrd="1" destOrd="0" parTransId="{A9359F96-2800-44E2-BDA9-D13E4B21FE9A}" sibTransId="{38F39A37-9266-4BF1-BE4D-E87E07ED32EE}"/>
    <dgm:cxn modelId="{A7192240-10F7-4A68-8AE7-233CF719DA00}" type="presOf" srcId="{A28E2947-3035-4004-9983-822DE8A930EE}" destId="{B6921763-C6D6-4D8B-A8DE-43364A2F4CB5}" srcOrd="0" destOrd="0" presId="urn:microsoft.com/office/officeart/2008/layout/PictureAccentList"/>
    <dgm:cxn modelId="{EE939681-F4E8-431A-A999-4DC77BA51C4C}" type="presOf" srcId="{9948A0DB-47A2-428C-B7C4-06F64C6264AE}" destId="{16379F98-C1A1-4DCE-9C69-CC619367DAA1}" srcOrd="0" destOrd="0" presId="urn:microsoft.com/office/officeart/2008/layout/PictureAccentList"/>
    <dgm:cxn modelId="{FC828290-A6AE-4FB6-BE2E-F13F9DD72D6A}" srcId="{BC22BCF9-C988-41D4-80CF-DBFD761F18E4}" destId="{1D24ED94-3E36-4805-8348-836278495BCF}" srcOrd="2" destOrd="0" parTransId="{B0E1F2D2-5F33-4CB3-9532-AC5EF6BF11C0}" sibTransId="{91569862-AB87-467B-AEA6-2804534894E2}"/>
    <dgm:cxn modelId="{1A07DFB4-9DC2-4AB2-A17E-5AE138FE5829}" type="presOf" srcId="{1D24ED94-3E36-4805-8348-836278495BCF}" destId="{84ABA572-080B-49D8-B518-4CCCC88544F8}" srcOrd="0" destOrd="0" presId="urn:microsoft.com/office/officeart/2008/layout/PictureAccentList"/>
    <dgm:cxn modelId="{A9730E02-C29E-440F-ABD4-2A2F5FDDD7B0}" type="presOf" srcId="{BC22BCF9-C988-41D4-80CF-DBFD761F18E4}" destId="{D6F481EA-04AA-4CBA-AA3D-E19B620B2CB0}" srcOrd="0" destOrd="0" presId="urn:microsoft.com/office/officeart/2008/layout/PictureAccentList"/>
    <dgm:cxn modelId="{F0D104D9-52EA-4F86-9E28-64B624CF5DDA}" srcId="{7787F1E1-A7A3-4684-B622-7EB160A796E3}" destId="{BC22BCF9-C988-41D4-80CF-DBFD761F18E4}" srcOrd="0" destOrd="0" parTransId="{17030944-6C75-4BED-9630-B75622800BF8}" sibTransId="{B116D241-137F-4236-A925-4DB3E577488F}"/>
    <dgm:cxn modelId="{64C3A380-230C-446C-850B-29B99F3AD75D}" srcId="{BC22BCF9-C988-41D4-80CF-DBFD761F18E4}" destId="{9948A0DB-47A2-428C-B7C4-06F64C6264AE}" srcOrd="0" destOrd="0" parTransId="{C3287DAE-5C5C-43EF-B5FB-B68E5CB6E8E0}" sibTransId="{CD199440-F270-4EDD-8248-4BCC8B2EFF38}"/>
    <dgm:cxn modelId="{CF21FF7F-7962-45AB-AF14-2A301C6BE7C7}" type="presParOf" srcId="{7B48039E-8EDE-4E16-B6C4-C07E793F0945}" destId="{8FAB46A8-AD48-4991-9374-68AF7DED0728}" srcOrd="0" destOrd="0" presId="urn:microsoft.com/office/officeart/2008/layout/PictureAccentList"/>
    <dgm:cxn modelId="{CD9382DF-444E-487D-8442-7EE7693407F7}" type="presParOf" srcId="{8FAB46A8-AD48-4991-9374-68AF7DED0728}" destId="{3BBFEBC0-699B-46FF-A584-E67B62A5EE30}" srcOrd="0" destOrd="0" presId="urn:microsoft.com/office/officeart/2008/layout/PictureAccentList"/>
    <dgm:cxn modelId="{15ED6A21-FFD5-4B4E-A0BE-4DED77E36C0D}" type="presParOf" srcId="{3BBFEBC0-699B-46FF-A584-E67B62A5EE30}" destId="{D6F481EA-04AA-4CBA-AA3D-E19B620B2CB0}" srcOrd="0" destOrd="0" presId="urn:microsoft.com/office/officeart/2008/layout/PictureAccentList"/>
    <dgm:cxn modelId="{7689CCEA-5FEF-4BEE-82C4-3B24465A54FD}" type="presParOf" srcId="{8FAB46A8-AD48-4991-9374-68AF7DED0728}" destId="{AB405479-ADB5-40B3-861F-33EBDBE1A30C}" srcOrd="1" destOrd="0" presId="urn:microsoft.com/office/officeart/2008/layout/PictureAccentList"/>
    <dgm:cxn modelId="{22E3E102-E452-4E45-B86D-0FDA6C6E1484}" type="presParOf" srcId="{AB405479-ADB5-40B3-861F-33EBDBE1A30C}" destId="{A67816E6-C2D5-4486-8A96-5837853A28A8}" srcOrd="0" destOrd="0" presId="urn:microsoft.com/office/officeart/2008/layout/PictureAccentList"/>
    <dgm:cxn modelId="{77CD0527-76CF-4282-AD31-BEFCFDCFB4CC}" type="presParOf" srcId="{A67816E6-C2D5-4486-8A96-5837853A28A8}" destId="{0C7CC541-722D-4917-9915-83655AB45928}" srcOrd="0" destOrd="0" presId="urn:microsoft.com/office/officeart/2008/layout/PictureAccentList"/>
    <dgm:cxn modelId="{EE08A9BD-CAAF-4178-B649-4758D5DBCF97}" type="presParOf" srcId="{A67816E6-C2D5-4486-8A96-5837853A28A8}" destId="{16379F98-C1A1-4DCE-9C69-CC619367DAA1}" srcOrd="1" destOrd="0" presId="urn:microsoft.com/office/officeart/2008/layout/PictureAccentList"/>
    <dgm:cxn modelId="{B81F0E57-23F7-4797-9B49-BE33B3004978}" type="presParOf" srcId="{AB405479-ADB5-40B3-861F-33EBDBE1A30C}" destId="{759CCF02-4E24-422A-93C2-3D6D18AF124D}" srcOrd="1" destOrd="0" presId="urn:microsoft.com/office/officeart/2008/layout/PictureAccentList"/>
    <dgm:cxn modelId="{556058CA-C330-4A71-ABA0-BBF3BC23A71E}" type="presParOf" srcId="{759CCF02-4E24-422A-93C2-3D6D18AF124D}" destId="{17ECC1C4-75EA-4C4D-884C-DF5E502E3301}" srcOrd="0" destOrd="0" presId="urn:microsoft.com/office/officeart/2008/layout/PictureAccentList"/>
    <dgm:cxn modelId="{ED1ECD3A-A961-450A-9E2B-B865D0325004}" type="presParOf" srcId="{759CCF02-4E24-422A-93C2-3D6D18AF124D}" destId="{B6921763-C6D6-4D8B-A8DE-43364A2F4CB5}" srcOrd="1" destOrd="0" presId="urn:microsoft.com/office/officeart/2008/layout/PictureAccentList"/>
    <dgm:cxn modelId="{37FDA52D-1B06-453B-B144-93FAB913297A}" type="presParOf" srcId="{AB405479-ADB5-40B3-861F-33EBDBE1A30C}" destId="{6AE9C6B9-7596-4510-9C75-0EE798FF73EC}" srcOrd="2" destOrd="0" presId="urn:microsoft.com/office/officeart/2008/layout/PictureAccentList"/>
    <dgm:cxn modelId="{99CF764E-868E-49B5-A222-D6F60EC7EE9E}" type="presParOf" srcId="{6AE9C6B9-7596-4510-9C75-0EE798FF73EC}" destId="{092DAA33-9F0B-4F67-8D54-AFE72B6BA160}" srcOrd="0" destOrd="0" presId="urn:microsoft.com/office/officeart/2008/layout/PictureAccentList"/>
    <dgm:cxn modelId="{A381F5D9-D9DA-40C5-86F2-46F59076DA4C}" type="presParOf" srcId="{6AE9C6B9-7596-4510-9C75-0EE798FF73EC}" destId="{84ABA572-080B-49D8-B518-4CCCC88544F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66019A-4DEF-46F9-938E-8D60048D7AB5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BA74EF75-728A-4231-8333-21276F59C75B}">
      <dgm:prSet phldrT="[Texto]"/>
      <dgm:spPr/>
      <dgm:t>
        <a:bodyPr/>
        <a:lstStyle/>
        <a:p>
          <a:r>
            <a:rPr lang="es-EC" dirty="0" smtClean="0"/>
            <a:t>FASES</a:t>
          </a:r>
          <a:endParaRPr lang="es-EC" dirty="0"/>
        </a:p>
      </dgm:t>
    </dgm:pt>
    <dgm:pt modelId="{727337C5-9638-4EA7-AEAB-F8DF3B3E6089}" type="parTrans" cxnId="{7CCD5F59-BC2D-40F3-ABC4-A4622F024F4D}">
      <dgm:prSet/>
      <dgm:spPr/>
      <dgm:t>
        <a:bodyPr/>
        <a:lstStyle/>
        <a:p>
          <a:endParaRPr lang="es-EC"/>
        </a:p>
      </dgm:t>
    </dgm:pt>
    <dgm:pt modelId="{D45E3288-3903-40A8-AD68-411DA8404F3C}" type="sibTrans" cxnId="{7CCD5F59-BC2D-40F3-ABC4-A4622F024F4D}">
      <dgm:prSet/>
      <dgm:spPr/>
      <dgm:t>
        <a:bodyPr/>
        <a:lstStyle/>
        <a:p>
          <a:endParaRPr lang="es-EC"/>
        </a:p>
      </dgm:t>
    </dgm:pt>
    <dgm:pt modelId="{FEFB7DC9-B1F0-4FB4-A6E4-F0C97C289419}">
      <dgm:prSet phldrT="[Texto]"/>
      <dgm:spPr/>
      <dgm:t>
        <a:bodyPr/>
        <a:lstStyle/>
        <a:p>
          <a:r>
            <a:rPr lang="es-EC" dirty="0" smtClean="0"/>
            <a:t>Planificación </a:t>
          </a:r>
          <a:endParaRPr lang="es-EC" dirty="0"/>
        </a:p>
      </dgm:t>
    </dgm:pt>
    <dgm:pt modelId="{E2F213AF-D991-47FB-89DF-10C3B193D87C}" type="parTrans" cxnId="{988E126A-9C58-4C35-813F-25C3D2045E3E}">
      <dgm:prSet/>
      <dgm:spPr/>
      <dgm:t>
        <a:bodyPr/>
        <a:lstStyle/>
        <a:p>
          <a:endParaRPr lang="es-EC"/>
        </a:p>
      </dgm:t>
    </dgm:pt>
    <dgm:pt modelId="{EB3A443F-AFE1-4A44-BAFA-4276D1DB1565}" type="sibTrans" cxnId="{988E126A-9C58-4C35-813F-25C3D2045E3E}">
      <dgm:prSet/>
      <dgm:spPr/>
      <dgm:t>
        <a:bodyPr/>
        <a:lstStyle/>
        <a:p>
          <a:endParaRPr lang="es-EC"/>
        </a:p>
      </dgm:t>
    </dgm:pt>
    <dgm:pt modelId="{3451C72C-CB7B-4237-A112-765807FA5146}">
      <dgm:prSet phldrT="[Texto]"/>
      <dgm:spPr/>
      <dgm:t>
        <a:bodyPr/>
        <a:lstStyle/>
        <a:p>
          <a:r>
            <a:rPr lang="es-EC" dirty="0" smtClean="0"/>
            <a:t>Ejecución</a:t>
          </a:r>
          <a:endParaRPr lang="es-EC" dirty="0"/>
        </a:p>
      </dgm:t>
    </dgm:pt>
    <dgm:pt modelId="{D01016D1-2BC2-4D28-BB5D-D2A60C2F5EAB}" type="parTrans" cxnId="{36A0BB01-BFE4-4F58-BC56-DE4F2C4DC925}">
      <dgm:prSet/>
      <dgm:spPr/>
      <dgm:t>
        <a:bodyPr/>
        <a:lstStyle/>
        <a:p>
          <a:endParaRPr lang="es-EC"/>
        </a:p>
      </dgm:t>
    </dgm:pt>
    <dgm:pt modelId="{E4145BF2-916A-4F3D-8C56-A587CAD1BFB5}" type="sibTrans" cxnId="{36A0BB01-BFE4-4F58-BC56-DE4F2C4DC925}">
      <dgm:prSet/>
      <dgm:spPr/>
      <dgm:t>
        <a:bodyPr/>
        <a:lstStyle/>
        <a:p>
          <a:endParaRPr lang="es-EC"/>
        </a:p>
      </dgm:t>
    </dgm:pt>
    <dgm:pt modelId="{9E46B92C-E32E-4E4C-B4A2-4972288D4D0B}">
      <dgm:prSet phldrT="[Texto]"/>
      <dgm:spPr/>
      <dgm:t>
        <a:bodyPr/>
        <a:lstStyle/>
        <a:p>
          <a:r>
            <a:rPr lang="es-EC" dirty="0" smtClean="0"/>
            <a:t>Monitoreo y </a:t>
          </a:r>
          <a:r>
            <a:rPr lang="es-EC" dirty="0" err="1" smtClean="0"/>
            <a:t>Seguimento</a:t>
          </a:r>
          <a:endParaRPr lang="es-EC" dirty="0"/>
        </a:p>
      </dgm:t>
    </dgm:pt>
    <dgm:pt modelId="{7E7D9F84-53AC-4088-941E-A5F14E4D167D}" type="parTrans" cxnId="{F68BB1AA-317E-47B6-AD4D-71F134A1AFEC}">
      <dgm:prSet/>
      <dgm:spPr/>
      <dgm:t>
        <a:bodyPr/>
        <a:lstStyle/>
        <a:p>
          <a:endParaRPr lang="es-EC"/>
        </a:p>
      </dgm:t>
    </dgm:pt>
    <dgm:pt modelId="{ECACD605-09D8-4885-8B13-3353E81227A4}" type="sibTrans" cxnId="{F68BB1AA-317E-47B6-AD4D-71F134A1AFEC}">
      <dgm:prSet/>
      <dgm:spPr/>
      <dgm:t>
        <a:bodyPr/>
        <a:lstStyle/>
        <a:p>
          <a:endParaRPr lang="es-EC"/>
        </a:p>
      </dgm:t>
    </dgm:pt>
    <dgm:pt modelId="{8022376E-F4C4-45E3-B896-D0988ABD4A0A}">
      <dgm:prSet phldrT="[Texto]"/>
      <dgm:spPr/>
      <dgm:t>
        <a:bodyPr/>
        <a:lstStyle/>
        <a:p>
          <a:r>
            <a:rPr lang="es-EC" dirty="0" smtClean="0"/>
            <a:t>Comunicación de Resultados </a:t>
          </a:r>
          <a:endParaRPr lang="es-EC" dirty="0"/>
        </a:p>
      </dgm:t>
    </dgm:pt>
    <dgm:pt modelId="{E08C4A91-2466-4A6C-9AF9-438A1183C716}" type="parTrans" cxnId="{E40C68A7-6875-4B0C-8088-96A67DF928A3}">
      <dgm:prSet/>
      <dgm:spPr/>
      <dgm:t>
        <a:bodyPr/>
        <a:lstStyle/>
        <a:p>
          <a:endParaRPr lang="es-EC"/>
        </a:p>
      </dgm:t>
    </dgm:pt>
    <dgm:pt modelId="{4D087445-1D2F-4F29-8801-5FDA502F11DA}" type="sibTrans" cxnId="{E40C68A7-6875-4B0C-8088-96A67DF928A3}">
      <dgm:prSet/>
      <dgm:spPr/>
      <dgm:t>
        <a:bodyPr/>
        <a:lstStyle/>
        <a:p>
          <a:endParaRPr lang="es-EC"/>
        </a:p>
      </dgm:t>
    </dgm:pt>
    <dgm:pt modelId="{19BEC8BD-257C-4E2E-BBEE-4AE7C0FD01EC}" type="pres">
      <dgm:prSet presAssocID="{C966019A-4DEF-46F9-938E-8D60048D7AB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910C317-310B-4BE0-A82B-9FBDAA15EB24}" type="pres">
      <dgm:prSet presAssocID="{BA74EF75-728A-4231-8333-21276F59C75B}" presName="root1" presStyleCnt="0"/>
      <dgm:spPr/>
    </dgm:pt>
    <dgm:pt modelId="{24D9B322-4255-4180-A628-8CEC65C40112}" type="pres">
      <dgm:prSet presAssocID="{BA74EF75-728A-4231-8333-21276F59C75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F2B821D-915C-4294-AF44-16D33B4A0775}" type="pres">
      <dgm:prSet presAssocID="{BA74EF75-728A-4231-8333-21276F59C75B}" presName="level2hierChild" presStyleCnt="0"/>
      <dgm:spPr/>
    </dgm:pt>
    <dgm:pt modelId="{F02E7B56-CC5D-43A0-90F6-2D114EC772D5}" type="pres">
      <dgm:prSet presAssocID="{E2F213AF-D991-47FB-89DF-10C3B193D87C}" presName="conn2-1" presStyleLbl="parChTrans1D2" presStyleIdx="0" presStyleCnt="4"/>
      <dgm:spPr/>
      <dgm:t>
        <a:bodyPr/>
        <a:lstStyle/>
        <a:p>
          <a:endParaRPr lang="es-EC"/>
        </a:p>
      </dgm:t>
    </dgm:pt>
    <dgm:pt modelId="{D9C504A0-561C-48F1-97F7-864519D93533}" type="pres">
      <dgm:prSet presAssocID="{E2F213AF-D991-47FB-89DF-10C3B193D87C}" presName="connTx" presStyleLbl="parChTrans1D2" presStyleIdx="0" presStyleCnt="4"/>
      <dgm:spPr/>
      <dgm:t>
        <a:bodyPr/>
        <a:lstStyle/>
        <a:p>
          <a:endParaRPr lang="es-EC"/>
        </a:p>
      </dgm:t>
    </dgm:pt>
    <dgm:pt modelId="{608F8E3B-F5B6-40E4-A37F-509EADC672D6}" type="pres">
      <dgm:prSet presAssocID="{FEFB7DC9-B1F0-4FB4-A6E4-F0C97C289419}" presName="root2" presStyleCnt="0"/>
      <dgm:spPr/>
    </dgm:pt>
    <dgm:pt modelId="{C8154DF3-0BB4-4A6F-B30B-CEC11851F632}" type="pres">
      <dgm:prSet presAssocID="{FEFB7DC9-B1F0-4FB4-A6E4-F0C97C289419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5B68569-BE70-4CDB-B80F-0E2002388482}" type="pres">
      <dgm:prSet presAssocID="{FEFB7DC9-B1F0-4FB4-A6E4-F0C97C289419}" presName="level3hierChild" presStyleCnt="0"/>
      <dgm:spPr/>
    </dgm:pt>
    <dgm:pt modelId="{E794D542-DA9C-4528-A35A-4762323FB9E4}" type="pres">
      <dgm:prSet presAssocID="{D01016D1-2BC2-4D28-BB5D-D2A60C2F5EAB}" presName="conn2-1" presStyleLbl="parChTrans1D2" presStyleIdx="1" presStyleCnt="4"/>
      <dgm:spPr/>
      <dgm:t>
        <a:bodyPr/>
        <a:lstStyle/>
        <a:p>
          <a:endParaRPr lang="es-EC"/>
        </a:p>
      </dgm:t>
    </dgm:pt>
    <dgm:pt modelId="{218A4EB8-2048-4D7D-BBDD-480903A7EF93}" type="pres">
      <dgm:prSet presAssocID="{D01016D1-2BC2-4D28-BB5D-D2A60C2F5EAB}" presName="connTx" presStyleLbl="parChTrans1D2" presStyleIdx="1" presStyleCnt="4"/>
      <dgm:spPr/>
      <dgm:t>
        <a:bodyPr/>
        <a:lstStyle/>
        <a:p>
          <a:endParaRPr lang="es-EC"/>
        </a:p>
      </dgm:t>
    </dgm:pt>
    <dgm:pt modelId="{CC278208-E7F6-4F5C-840B-760F423E431E}" type="pres">
      <dgm:prSet presAssocID="{3451C72C-CB7B-4237-A112-765807FA5146}" presName="root2" presStyleCnt="0"/>
      <dgm:spPr/>
    </dgm:pt>
    <dgm:pt modelId="{20266179-21F0-43EA-B63C-060BC000B056}" type="pres">
      <dgm:prSet presAssocID="{3451C72C-CB7B-4237-A112-765807FA5146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442F64B-9BC4-48E9-BDFA-D0E54FA66999}" type="pres">
      <dgm:prSet presAssocID="{3451C72C-CB7B-4237-A112-765807FA5146}" presName="level3hierChild" presStyleCnt="0"/>
      <dgm:spPr/>
    </dgm:pt>
    <dgm:pt modelId="{9DD559D7-4A8C-43ED-B318-941AA4D1DE13}" type="pres">
      <dgm:prSet presAssocID="{E08C4A91-2466-4A6C-9AF9-438A1183C716}" presName="conn2-1" presStyleLbl="parChTrans1D2" presStyleIdx="2" presStyleCnt="4"/>
      <dgm:spPr/>
      <dgm:t>
        <a:bodyPr/>
        <a:lstStyle/>
        <a:p>
          <a:endParaRPr lang="es-EC"/>
        </a:p>
      </dgm:t>
    </dgm:pt>
    <dgm:pt modelId="{1B2AF5A3-7BAE-43E6-A654-F56DC14D9109}" type="pres">
      <dgm:prSet presAssocID="{E08C4A91-2466-4A6C-9AF9-438A1183C716}" presName="connTx" presStyleLbl="parChTrans1D2" presStyleIdx="2" presStyleCnt="4"/>
      <dgm:spPr/>
      <dgm:t>
        <a:bodyPr/>
        <a:lstStyle/>
        <a:p>
          <a:endParaRPr lang="es-EC"/>
        </a:p>
      </dgm:t>
    </dgm:pt>
    <dgm:pt modelId="{9880A4D5-3633-429A-B79F-1F334ED476E8}" type="pres">
      <dgm:prSet presAssocID="{8022376E-F4C4-45E3-B896-D0988ABD4A0A}" presName="root2" presStyleCnt="0"/>
      <dgm:spPr/>
    </dgm:pt>
    <dgm:pt modelId="{3EFC5EEE-434B-4FA9-95D9-3D66AB5AFB89}" type="pres">
      <dgm:prSet presAssocID="{8022376E-F4C4-45E3-B896-D0988ABD4A0A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09FA98A-CB8D-45E1-96C9-7A2829CA05C2}" type="pres">
      <dgm:prSet presAssocID="{8022376E-F4C4-45E3-B896-D0988ABD4A0A}" presName="level3hierChild" presStyleCnt="0"/>
      <dgm:spPr/>
    </dgm:pt>
    <dgm:pt modelId="{C3E7D95B-6F3D-4CDB-8657-EEB125CBB198}" type="pres">
      <dgm:prSet presAssocID="{7E7D9F84-53AC-4088-941E-A5F14E4D167D}" presName="conn2-1" presStyleLbl="parChTrans1D2" presStyleIdx="3" presStyleCnt="4"/>
      <dgm:spPr/>
      <dgm:t>
        <a:bodyPr/>
        <a:lstStyle/>
        <a:p>
          <a:endParaRPr lang="es-EC"/>
        </a:p>
      </dgm:t>
    </dgm:pt>
    <dgm:pt modelId="{D9F4788A-A842-413C-A8D0-C350678FE42C}" type="pres">
      <dgm:prSet presAssocID="{7E7D9F84-53AC-4088-941E-A5F14E4D167D}" presName="connTx" presStyleLbl="parChTrans1D2" presStyleIdx="3" presStyleCnt="4"/>
      <dgm:spPr/>
      <dgm:t>
        <a:bodyPr/>
        <a:lstStyle/>
        <a:p>
          <a:endParaRPr lang="es-EC"/>
        </a:p>
      </dgm:t>
    </dgm:pt>
    <dgm:pt modelId="{601A29AF-4C88-4354-A336-7236C55F85E5}" type="pres">
      <dgm:prSet presAssocID="{9E46B92C-E32E-4E4C-B4A2-4972288D4D0B}" presName="root2" presStyleCnt="0"/>
      <dgm:spPr/>
    </dgm:pt>
    <dgm:pt modelId="{B63B49D8-8A29-43FF-8AE3-0721632D5556}" type="pres">
      <dgm:prSet presAssocID="{9E46B92C-E32E-4E4C-B4A2-4972288D4D0B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460CB14-1210-4DD7-A850-BCF3EFA9CE4C}" type="pres">
      <dgm:prSet presAssocID="{9E46B92C-E32E-4E4C-B4A2-4972288D4D0B}" presName="level3hierChild" presStyleCnt="0"/>
      <dgm:spPr/>
    </dgm:pt>
  </dgm:ptLst>
  <dgm:cxnLst>
    <dgm:cxn modelId="{D4A18114-6415-4670-9492-6A8F77B68429}" type="presOf" srcId="{E2F213AF-D991-47FB-89DF-10C3B193D87C}" destId="{D9C504A0-561C-48F1-97F7-864519D93533}" srcOrd="1" destOrd="0" presId="urn:microsoft.com/office/officeart/2008/layout/HorizontalMultiLevelHierarchy"/>
    <dgm:cxn modelId="{7416C9A9-852A-4962-953A-7628EC8AE886}" type="presOf" srcId="{8022376E-F4C4-45E3-B896-D0988ABD4A0A}" destId="{3EFC5EEE-434B-4FA9-95D9-3D66AB5AFB89}" srcOrd="0" destOrd="0" presId="urn:microsoft.com/office/officeart/2008/layout/HorizontalMultiLevelHierarchy"/>
    <dgm:cxn modelId="{EC65D972-5D9A-455D-9D35-47D19D38BEF1}" type="presOf" srcId="{FEFB7DC9-B1F0-4FB4-A6E4-F0C97C289419}" destId="{C8154DF3-0BB4-4A6F-B30B-CEC11851F632}" srcOrd="0" destOrd="0" presId="urn:microsoft.com/office/officeart/2008/layout/HorizontalMultiLevelHierarchy"/>
    <dgm:cxn modelId="{5A2FA281-810B-4EAC-A233-C4929A9B48BE}" type="presOf" srcId="{7E7D9F84-53AC-4088-941E-A5F14E4D167D}" destId="{D9F4788A-A842-413C-A8D0-C350678FE42C}" srcOrd="1" destOrd="0" presId="urn:microsoft.com/office/officeart/2008/layout/HorizontalMultiLevelHierarchy"/>
    <dgm:cxn modelId="{18B36342-2343-41D3-B382-766DFFA7D1AC}" type="presOf" srcId="{BA74EF75-728A-4231-8333-21276F59C75B}" destId="{24D9B322-4255-4180-A628-8CEC65C40112}" srcOrd="0" destOrd="0" presId="urn:microsoft.com/office/officeart/2008/layout/HorizontalMultiLevelHierarchy"/>
    <dgm:cxn modelId="{E1F24925-9768-47D6-AC65-D6FED80026B4}" type="presOf" srcId="{D01016D1-2BC2-4D28-BB5D-D2A60C2F5EAB}" destId="{218A4EB8-2048-4D7D-BBDD-480903A7EF93}" srcOrd="1" destOrd="0" presId="urn:microsoft.com/office/officeart/2008/layout/HorizontalMultiLevelHierarchy"/>
    <dgm:cxn modelId="{36A0BB01-BFE4-4F58-BC56-DE4F2C4DC925}" srcId="{BA74EF75-728A-4231-8333-21276F59C75B}" destId="{3451C72C-CB7B-4237-A112-765807FA5146}" srcOrd="1" destOrd="0" parTransId="{D01016D1-2BC2-4D28-BB5D-D2A60C2F5EAB}" sibTransId="{E4145BF2-916A-4F3D-8C56-A587CAD1BFB5}"/>
    <dgm:cxn modelId="{2C930656-B2D3-4F70-AECC-9F31D363FF80}" type="presOf" srcId="{E08C4A91-2466-4A6C-9AF9-438A1183C716}" destId="{1B2AF5A3-7BAE-43E6-A654-F56DC14D9109}" srcOrd="1" destOrd="0" presId="urn:microsoft.com/office/officeart/2008/layout/HorizontalMultiLevelHierarchy"/>
    <dgm:cxn modelId="{922815C8-6C49-4573-980B-73694B506334}" type="presOf" srcId="{9E46B92C-E32E-4E4C-B4A2-4972288D4D0B}" destId="{B63B49D8-8A29-43FF-8AE3-0721632D5556}" srcOrd="0" destOrd="0" presId="urn:microsoft.com/office/officeart/2008/layout/HorizontalMultiLevelHierarchy"/>
    <dgm:cxn modelId="{D03EC0E3-58B7-47B4-8D40-0247E09179B9}" type="presOf" srcId="{D01016D1-2BC2-4D28-BB5D-D2A60C2F5EAB}" destId="{E794D542-DA9C-4528-A35A-4762323FB9E4}" srcOrd="0" destOrd="0" presId="urn:microsoft.com/office/officeart/2008/layout/HorizontalMultiLevelHierarchy"/>
    <dgm:cxn modelId="{56637299-397E-4D08-8FA8-F612045FA62E}" type="presOf" srcId="{3451C72C-CB7B-4237-A112-765807FA5146}" destId="{20266179-21F0-43EA-B63C-060BC000B056}" srcOrd="0" destOrd="0" presId="urn:microsoft.com/office/officeart/2008/layout/HorizontalMultiLevelHierarchy"/>
    <dgm:cxn modelId="{9116744D-C9D0-460B-8E64-AD97BEAF5A6F}" type="presOf" srcId="{E2F213AF-D991-47FB-89DF-10C3B193D87C}" destId="{F02E7B56-CC5D-43A0-90F6-2D114EC772D5}" srcOrd="0" destOrd="0" presId="urn:microsoft.com/office/officeart/2008/layout/HorizontalMultiLevelHierarchy"/>
    <dgm:cxn modelId="{7C1FE564-030E-4C73-9100-F100BB0DEF8A}" type="presOf" srcId="{7E7D9F84-53AC-4088-941E-A5F14E4D167D}" destId="{C3E7D95B-6F3D-4CDB-8657-EEB125CBB198}" srcOrd="0" destOrd="0" presId="urn:microsoft.com/office/officeart/2008/layout/HorizontalMultiLevelHierarchy"/>
    <dgm:cxn modelId="{988E126A-9C58-4C35-813F-25C3D2045E3E}" srcId="{BA74EF75-728A-4231-8333-21276F59C75B}" destId="{FEFB7DC9-B1F0-4FB4-A6E4-F0C97C289419}" srcOrd="0" destOrd="0" parTransId="{E2F213AF-D991-47FB-89DF-10C3B193D87C}" sibTransId="{EB3A443F-AFE1-4A44-BAFA-4276D1DB1565}"/>
    <dgm:cxn modelId="{7CCD5F59-BC2D-40F3-ABC4-A4622F024F4D}" srcId="{C966019A-4DEF-46F9-938E-8D60048D7AB5}" destId="{BA74EF75-728A-4231-8333-21276F59C75B}" srcOrd="0" destOrd="0" parTransId="{727337C5-9638-4EA7-AEAB-F8DF3B3E6089}" sibTransId="{D45E3288-3903-40A8-AD68-411DA8404F3C}"/>
    <dgm:cxn modelId="{0A1FAE4E-0CB2-4ED1-AC42-4B9AA46D65E3}" type="presOf" srcId="{C966019A-4DEF-46F9-938E-8D60048D7AB5}" destId="{19BEC8BD-257C-4E2E-BBEE-4AE7C0FD01EC}" srcOrd="0" destOrd="0" presId="urn:microsoft.com/office/officeart/2008/layout/HorizontalMultiLevelHierarchy"/>
    <dgm:cxn modelId="{E40C68A7-6875-4B0C-8088-96A67DF928A3}" srcId="{BA74EF75-728A-4231-8333-21276F59C75B}" destId="{8022376E-F4C4-45E3-B896-D0988ABD4A0A}" srcOrd="2" destOrd="0" parTransId="{E08C4A91-2466-4A6C-9AF9-438A1183C716}" sibTransId="{4D087445-1D2F-4F29-8801-5FDA502F11DA}"/>
    <dgm:cxn modelId="{F68BB1AA-317E-47B6-AD4D-71F134A1AFEC}" srcId="{BA74EF75-728A-4231-8333-21276F59C75B}" destId="{9E46B92C-E32E-4E4C-B4A2-4972288D4D0B}" srcOrd="3" destOrd="0" parTransId="{7E7D9F84-53AC-4088-941E-A5F14E4D167D}" sibTransId="{ECACD605-09D8-4885-8B13-3353E81227A4}"/>
    <dgm:cxn modelId="{BA5B6C84-D1B4-4A33-B661-B221F7FBB6DB}" type="presOf" srcId="{E08C4A91-2466-4A6C-9AF9-438A1183C716}" destId="{9DD559D7-4A8C-43ED-B318-941AA4D1DE13}" srcOrd="0" destOrd="0" presId="urn:microsoft.com/office/officeart/2008/layout/HorizontalMultiLevelHierarchy"/>
    <dgm:cxn modelId="{90D9025F-DA8A-4868-94B2-5CCB5E76CE00}" type="presParOf" srcId="{19BEC8BD-257C-4E2E-BBEE-4AE7C0FD01EC}" destId="{5910C317-310B-4BE0-A82B-9FBDAA15EB24}" srcOrd="0" destOrd="0" presId="urn:microsoft.com/office/officeart/2008/layout/HorizontalMultiLevelHierarchy"/>
    <dgm:cxn modelId="{5C378F18-7495-492C-92D7-E6A0128BA3E0}" type="presParOf" srcId="{5910C317-310B-4BE0-A82B-9FBDAA15EB24}" destId="{24D9B322-4255-4180-A628-8CEC65C40112}" srcOrd="0" destOrd="0" presId="urn:microsoft.com/office/officeart/2008/layout/HorizontalMultiLevelHierarchy"/>
    <dgm:cxn modelId="{EEC11B5E-B83B-4665-BB75-28F5BD14773C}" type="presParOf" srcId="{5910C317-310B-4BE0-A82B-9FBDAA15EB24}" destId="{7F2B821D-915C-4294-AF44-16D33B4A0775}" srcOrd="1" destOrd="0" presId="urn:microsoft.com/office/officeart/2008/layout/HorizontalMultiLevelHierarchy"/>
    <dgm:cxn modelId="{DA20BD93-0C91-4F51-8B11-C284E8879E52}" type="presParOf" srcId="{7F2B821D-915C-4294-AF44-16D33B4A0775}" destId="{F02E7B56-CC5D-43A0-90F6-2D114EC772D5}" srcOrd="0" destOrd="0" presId="urn:microsoft.com/office/officeart/2008/layout/HorizontalMultiLevelHierarchy"/>
    <dgm:cxn modelId="{9504524A-9570-41C7-8D73-2BFF6FB36987}" type="presParOf" srcId="{F02E7B56-CC5D-43A0-90F6-2D114EC772D5}" destId="{D9C504A0-561C-48F1-97F7-864519D93533}" srcOrd="0" destOrd="0" presId="urn:microsoft.com/office/officeart/2008/layout/HorizontalMultiLevelHierarchy"/>
    <dgm:cxn modelId="{1423CEC7-82D2-4DFC-B862-9F86B4EB2100}" type="presParOf" srcId="{7F2B821D-915C-4294-AF44-16D33B4A0775}" destId="{608F8E3B-F5B6-40E4-A37F-509EADC672D6}" srcOrd="1" destOrd="0" presId="urn:microsoft.com/office/officeart/2008/layout/HorizontalMultiLevelHierarchy"/>
    <dgm:cxn modelId="{94A35048-D44F-4632-B4DE-813995099A5A}" type="presParOf" srcId="{608F8E3B-F5B6-40E4-A37F-509EADC672D6}" destId="{C8154DF3-0BB4-4A6F-B30B-CEC11851F632}" srcOrd="0" destOrd="0" presId="urn:microsoft.com/office/officeart/2008/layout/HorizontalMultiLevelHierarchy"/>
    <dgm:cxn modelId="{9625FDED-56C7-41F2-A9FF-A65EFA20A081}" type="presParOf" srcId="{608F8E3B-F5B6-40E4-A37F-509EADC672D6}" destId="{E5B68569-BE70-4CDB-B80F-0E2002388482}" srcOrd="1" destOrd="0" presId="urn:microsoft.com/office/officeart/2008/layout/HorizontalMultiLevelHierarchy"/>
    <dgm:cxn modelId="{12624D5C-E2B7-4419-8653-16AED2AFB673}" type="presParOf" srcId="{7F2B821D-915C-4294-AF44-16D33B4A0775}" destId="{E794D542-DA9C-4528-A35A-4762323FB9E4}" srcOrd="2" destOrd="0" presId="urn:microsoft.com/office/officeart/2008/layout/HorizontalMultiLevelHierarchy"/>
    <dgm:cxn modelId="{B7000F83-C444-42FC-91BB-CFD7EDFBCB00}" type="presParOf" srcId="{E794D542-DA9C-4528-A35A-4762323FB9E4}" destId="{218A4EB8-2048-4D7D-BBDD-480903A7EF93}" srcOrd="0" destOrd="0" presId="urn:microsoft.com/office/officeart/2008/layout/HorizontalMultiLevelHierarchy"/>
    <dgm:cxn modelId="{C04B995E-06EB-4FBE-8906-8084835A77BE}" type="presParOf" srcId="{7F2B821D-915C-4294-AF44-16D33B4A0775}" destId="{CC278208-E7F6-4F5C-840B-760F423E431E}" srcOrd="3" destOrd="0" presId="urn:microsoft.com/office/officeart/2008/layout/HorizontalMultiLevelHierarchy"/>
    <dgm:cxn modelId="{3DEA7EE5-9376-4429-B70B-35C8D41B14ED}" type="presParOf" srcId="{CC278208-E7F6-4F5C-840B-760F423E431E}" destId="{20266179-21F0-43EA-B63C-060BC000B056}" srcOrd="0" destOrd="0" presId="urn:microsoft.com/office/officeart/2008/layout/HorizontalMultiLevelHierarchy"/>
    <dgm:cxn modelId="{8CED9450-6E47-4615-8955-30DBA6B45554}" type="presParOf" srcId="{CC278208-E7F6-4F5C-840B-760F423E431E}" destId="{D442F64B-9BC4-48E9-BDFA-D0E54FA66999}" srcOrd="1" destOrd="0" presId="urn:microsoft.com/office/officeart/2008/layout/HorizontalMultiLevelHierarchy"/>
    <dgm:cxn modelId="{33C17008-B66C-45B0-820A-C23557800ADB}" type="presParOf" srcId="{7F2B821D-915C-4294-AF44-16D33B4A0775}" destId="{9DD559D7-4A8C-43ED-B318-941AA4D1DE13}" srcOrd="4" destOrd="0" presId="urn:microsoft.com/office/officeart/2008/layout/HorizontalMultiLevelHierarchy"/>
    <dgm:cxn modelId="{7472E699-5CC3-4253-B4B7-925CF64DC237}" type="presParOf" srcId="{9DD559D7-4A8C-43ED-B318-941AA4D1DE13}" destId="{1B2AF5A3-7BAE-43E6-A654-F56DC14D9109}" srcOrd="0" destOrd="0" presId="urn:microsoft.com/office/officeart/2008/layout/HorizontalMultiLevelHierarchy"/>
    <dgm:cxn modelId="{744CAEF0-5A02-4F0C-AF91-2CE3CF707EDC}" type="presParOf" srcId="{7F2B821D-915C-4294-AF44-16D33B4A0775}" destId="{9880A4D5-3633-429A-B79F-1F334ED476E8}" srcOrd="5" destOrd="0" presId="urn:microsoft.com/office/officeart/2008/layout/HorizontalMultiLevelHierarchy"/>
    <dgm:cxn modelId="{7D21BEE0-E458-474E-A37F-324F773EEE31}" type="presParOf" srcId="{9880A4D5-3633-429A-B79F-1F334ED476E8}" destId="{3EFC5EEE-434B-4FA9-95D9-3D66AB5AFB89}" srcOrd="0" destOrd="0" presId="urn:microsoft.com/office/officeart/2008/layout/HorizontalMultiLevelHierarchy"/>
    <dgm:cxn modelId="{CD06F720-50D8-4C34-9B9A-9317328606B2}" type="presParOf" srcId="{9880A4D5-3633-429A-B79F-1F334ED476E8}" destId="{D09FA98A-CB8D-45E1-96C9-7A2829CA05C2}" srcOrd="1" destOrd="0" presId="urn:microsoft.com/office/officeart/2008/layout/HorizontalMultiLevelHierarchy"/>
    <dgm:cxn modelId="{7E5C6176-B04C-435A-8417-86339E8829DA}" type="presParOf" srcId="{7F2B821D-915C-4294-AF44-16D33B4A0775}" destId="{C3E7D95B-6F3D-4CDB-8657-EEB125CBB198}" srcOrd="6" destOrd="0" presId="urn:microsoft.com/office/officeart/2008/layout/HorizontalMultiLevelHierarchy"/>
    <dgm:cxn modelId="{75996529-47A4-470A-915E-91576C372EB4}" type="presParOf" srcId="{C3E7D95B-6F3D-4CDB-8657-EEB125CBB198}" destId="{D9F4788A-A842-413C-A8D0-C350678FE42C}" srcOrd="0" destOrd="0" presId="urn:microsoft.com/office/officeart/2008/layout/HorizontalMultiLevelHierarchy"/>
    <dgm:cxn modelId="{F5A20484-AFCD-4238-B352-134BF74B8C28}" type="presParOf" srcId="{7F2B821D-915C-4294-AF44-16D33B4A0775}" destId="{601A29AF-4C88-4354-A336-7236C55F85E5}" srcOrd="7" destOrd="0" presId="urn:microsoft.com/office/officeart/2008/layout/HorizontalMultiLevelHierarchy"/>
    <dgm:cxn modelId="{3DC519A0-7D06-49D2-AAA4-7B03DAA9A805}" type="presParOf" srcId="{601A29AF-4C88-4354-A336-7236C55F85E5}" destId="{B63B49D8-8A29-43FF-8AE3-0721632D5556}" srcOrd="0" destOrd="0" presId="urn:microsoft.com/office/officeart/2008/layout/HorizontalMultiLevelHierarchy"/>
    <dgm:cxn modelId="{DD4AD1BE-3A60-4201-9BF4-27F50B3D3224}" type="presParOf" srcId="{601A29AF-4C88-4354-A336-7236C55F85E5}" destId="{B460CB14-1210-4DD7-A850-BCF3EFA9CE4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AE53F-0D27-4EC5-8165-17F1A5CEADC9}">
      <dsp:nvSpPr>
        <dsp:cNvPr id="0" name=""/>
        <dsp:cNvSpPr/>
      </dsp:nvSpPr>
      <dsp:spPr>
        <a:xfrm>
          <a:off x="0" y="0"/>
          <a:ext cx="6777037" cy="109636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Yazmon constituida el 13 de mayo de 1999 en la ciudad de Quito</a:t>
          </a:r>
          <a:endParaRPr lang="es-EC" sz="1500" kern="1200" dirty="0"/>
        </a:p>
      </dsp:txBody>
      <dsp:txXfrm>
        <a:off x="1465044" y="0"/>
        <a:ext cx="5311992" cy="1096367"/>
      </dsp:txXfrm>
    </dsp:sp>
    <dsp:sp modelId="{D2CD8541-005A-4439-AA67-B15BF6D34D19}">
      <dsp:nvSpPr>
        <dsp:cNvPr id="0" name=""/>
        <dsp:cNvSpPr/>
      </dsp:nvSpPr>
      <dsp:spPr>
        <a:xfrm>
          <a:off x="109636" y="109636"/>
          <a:ext cx="1355407" cy="8770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3DCC3-325B-4DB9-A451-017627EB24C8}">
      <dsp:nvSpPr>
        <dsp:cNvPr id="0" name=""/>
        <dsp:cNvSpPr/>
      </dsp:nvSpPr>
      <dsp:spPr>
        <a:xfrm>
          <a:off x="0" y="1206003"/>
          <a:ext cx="6777037" cy="109636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YAZMON se dedica a la confección y comercialización de ropa formal femenina</a:t>
          </a:r>
          <a:endParaRPr lang="es-EC" sz="1500" kern="1200" dirty="0"/>
        </a:p>
      </dsp:txBody>
      <dsp:txXfrm>
        <a:off x="1465044" y="1206003"/>
        <a:ext cx="5311992" cy="1096367"/>
      </dsp:txXfrm>
    </dsp:sp>
    <dsp:sp modelId="{9F119434-19F0-42E0-8396-ED6E30B24E2F}">
      <dsp:nvSpPr>
        <dsp:cNvPr id="0" name=""/>
        <dsp:cNvSpPr/>
      </dsp:nvSpPr>
      <dsp:spPr>
        <a:xfrm>
          <a:off x="109636" y="1315640"/>
          <a:ext cx="1355407" cy="8770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89939-A09E-4C34-B553-6DD731EA7C9A}">
      <dsp:nvSpPr>
        <dsp:cNvPr id="0" name=""/>
        <dsp:cNvSpPr/>
      </dsp:nvSpPr>
      <dsp:spPr>
        <a:xfrm>
          <a:off x="0" y="2412007"/>
          <a:ext cx="6777037" cy="109636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YAZMON ofrece una variedad de productos que se ajustan a la demanda del mercado, los modelos y diseños varían de acuerdo a la materia prima, utilizada y la temporada del año o tendencia de la moda.</a:t>
          </a:r>
          <a:endParaRPr lang="es-EC" sz="1500" kern="1200" dirty="0"/>
        </a:p>
      </dsp:txBody>
      <dsp:txXfrm>
        <a:off x="1465044" y="2412007"/>
        <a:ext cx="5311992" cy="1096367"/>
      </dsp:txXfrm>
    </dsp:sp>
    <dsp:sp modelId="{1C3C555F-8437-4B6F-8EE8-C438C8A4D99A}">
      <dsp:nvSpPr>
        <dsp:cNvPr id="0" name=""/>
        <dsp:cNvSpPr/>
      </dsp:nvSpPr>
      <dsp:spPr>
        <a:xfrm>
          <a:off x="109636" y="2521644"/>
          <a:ext cx="1355407" cy="8770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789D-C921-45B1-B137-A61C06455C5E}">
      <dsp:nvSpPr>
        <dsp:cNvPr id="0" name=""/>
        <dsp:cNvSpPr/>
      </dsp:nvSpPr>
      <dsp:spPr>
        <a:xfrm>
          <a:off x="0" y="377601"/>
          <a:ext cx="2117824" cy="127069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MISIÓN</a:t>
          </a:r>
          <a:endParaRPr lang="es-EC" sz="2700" kern="1200" dirty="0"/>
        </a:p>
      </dsp:txBody>
      <dsp:txXfrm>
        <a:off x="0" y="377601"/>
        <a:ext cx="2117824" cy="1270694"/>
      </dsp:txXfrm>
    </dsp:sp>
    <dsp:sp modelId="{4C4BA922-7C8A-4A73-B4D7-D00AFB29EAB9}">
      <dsp:nvSpPr>
        <dsp:cNvPr id="0" name=""/>
        <dsp:cNvSpPr/>
      </dsp:nvSpPr>
      <dsp:spPr>
        <a:xfrm>
          <a:off x="2329606" y="377601"/>
          <a:ext cx="2117824" cy="127069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VISIÓN </a:t>
          </a:r>
          <a:endParaRPr lang="es-EC" sz="2700" kern="1200" dirty="0"/>
        </a:p>
      </dsp:txBody>
      <dsp:txXfrm>
        <a:off x="2329606" y="377601"/>
        <a:ext cx="2117824" cy="1270694"/>
      </dsp:txXfrm>
    </dsp:sp>
    <dsp:sp modelId="{59191F32-9FAB-4537-8E27-CE0BC94CFDB4}">
      <dsp:nvSpPr>
        <dsp:cNvPr id="0" name=""/>
        <dsp:cNvSpPr/>
      </dsp:nvSpPr>
      <dsp:spPr>
        <a:xfrm>
          <a:off x="4659212" y="377601"/>
          <a:ext cx="2117824" cy="127069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OBJETIVOS </a:t>
          </a:r>
          <a:endParaRPr lang="es-EC" sz="2700" kern="1200" dirty="0"/>
        </a:p>
      </dsp:txBody>
      <dsp:txXfrm>
        <a:off x="4659212" y="377601"/>
        <a:ext cx="2117824" cy="1270694"/>
      </dsp:txXfrm>
    </dsp:sp>
    <dsp:sp modelId="{D71FC25A-9C39-483B-9088-CEDDE696BA0B}">
      <dsp:nvSpPr>
        <dsp:cNvPr id="0" name=""/>
        <dsp:cNvSpPr/>
      </dsp:nvSpPr>
      <dsp:spPr>
        <a:xfrm>
          <a:off x="0" y="1860078"/>
          <a:ext cx="2117824" cy="127069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POLÍTICAS </a:t>
          </a:r>
          <a:endParaRPr lang="es-EC" sz="2700" kern="1200" dirty="0"/>
        </a:p>
      </dsp:txBody>
      <dsp:txXfrm>
        <a:off x="0" y="1860078"/>
        <a:ext cx="2117824" cy="1270694"/>
      </dsp:txXfrm>
    </dsp:sp>
    <dsp:sp modelId="{E1D2BB9A-3A6C-47B9-ADD4-59F2DD8FB903}">
      <dsp:nvSpPr>
        <dsp:cNvPr id="0" name=""/>
        <dsp:cNvSpPr/>
      </dsp:nvSpPr>
      <dsp:spPr>
        <a:xfrm>
          <a:off x="2329606" y="1860078"/>
          <a:ext cx="2117824" cy="127069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PRINCIPIOS </a:t>
          </a:r>
          <a:endParaRPr lang="es-EC" sz="2700" kern="1200" dirty="0"/>
        </a:p>
      </dsp:txBody>
      <dsp:txXfrm>
        <a:off x="2329606" y="1860078"/>
        <a:ext cx="2117824" cy="1270694"/>
      </dsp:txXfrm>
    </dsp:sp>
    <dsp:sp modelId="{8DD901F8-220A-4CC5-B5AB-2DB8316152A5}">
      <dsp:nvSpPr>
        <dsp:cNvPr id="0" name=""/>
        <dsp:cNvSpPr/>
      </dsp:nvSpPr>
      <dsp:spPr>
        <a:xfrm>
          <a:off x="4659212" y="1860078"/>
          <a:ext cx="2117824" cy="127069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VALORES  </a:t>
          </a:r>
          <a:endParaRPr lang="es-EC" sz="2700" kern="1200" dirty="0"/>
        </a:p>
      </dsp:txBody>
      <dsp:txXfrm>
        <a:off x="4659212" y="1860078"/>
        <a:ext cx="2117824" cy="12706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752A6B-B49A-4A9C-933B-C07D7CA6F053}">
      <dsp:nvSpPr>
        <dsp:cNvPr id="0" name=""/>
        <dsp:cNvSpPr/>
      </dsp:nvSpPr>
      <dsp:spPr>
        <a:xfrm>
          <a:off x="324291" y="1319"/>
          <a:ext cx="6128453" cy="79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500" kern="1200" dirty="0" smtClean="0"/>
            <a:t>Procesos Productivos</a:t>
          </a:r>
          <a:endParaRPr lang="es-EC" sz="4500" kern="1200" dirty="0"/>
        </a:p>
      </dsp:txBody>
      <dsp:txXfrm>
        <a:off x="347522" y="24550"/>
        <a:ext cx="6081991" cy="746691"/>
      </dsp:txXfrm>
    </dsp:sp>
    <dsp:sp modelId="{6B6E990B-2F83-4CD6-9C82-3B69408F0AAC}">
      <dsp:nvSpPr>
        <dsp:cNvPr id="0" name=""/>
        <dsp:cNvSpPr/>
      </dsp:nvSpPr>
      <dsp:spPr>
        <a:xfrm>
          <a:off x="324291" y="937239"/>
          <a:ext cx="793153" cy="79315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162E02-C607-4E07-AD69-8A9414A3F8DB}">
      <dsp:nvSpPr>
        <dsp:cNvPr id="0" name=""/>
        <dsp:cNvSpPr/>
      </dsp:nvSpPr>
      <dsp:spPr>
        <a:xfrm>
          <a:off x="1165034" y="937239"/>
          <a:ext cx="5287711" cy="79315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ABASTECIMIENTO</a:t>
          </a:r>
          <a:endParaRPr lang="es-EC" sz="2500" kern="1200" dirty="0"/>
        </a:p>
      </dsp:txBody>
      <dsp:txXfrm>
        <a:off x="1203760" y="975965"/>
        <a:ext cx="5210259" cy="715701"/>
      </dsp:txXfrm>
    </dsp:sp>
    <dsp:sp modelId="{7F1884A6-1E17-4F62-B09A-C7DEAC5CE072}">
      <dsp:nvSpPr>
        <dsp:cNvPr id="0" name=""/>
        <dsp:cNvSpPr/>
      </dsp:nvSpPr>
      <dsp:spPr>
        <a:xfrm>
          <a:off x="324291" y="1825571"/>
          <a:ext cx="793153" cy="79315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5EE134-30AC-419E-9471-292986B478AD}">
      <dsp:nvSpPr>
        <dsp:cNvPr id="0" name=""/>
        <dsp:cNvSpPr/>
      </dsp:nvSpPr>
      <dsp:spPr>
        <a:xfrm>
          <a:off x="1165034" y="1825571"/>
          <a:ext cx="5287711" cy="79315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PRODUCCIÓN</a:t>
          </a:r>
          <a:endParaRPr lang="es-EC" sz="2500" kern="1200" dirty="0"/>
        </a:p>
      </dsp:txBody>
      <dsp:txXfrm>
        <a:off x="1203760" y="1864297"/>
        <a:ext cx="5210259" cy="715701"/>
      </dsp:txXfrm>
    </dsp:sp>
    <dsp:sp modelId="{81FB984F-AC56-4436-999D-3940B92AD816}">
      <dsp:nvSpPr>
        <dsp:cNvPr id="0" name=""/>
        <dsp:cNvSpPr/>
      </dsp:nvSpPr>
      <dsp:spPr>
        <a:xfrm>
          <a:off x="324291" y="2713902"/>
          <a:ext cx="793153" cy="79315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5A2D3A-A0FD-4733-B168-DF336708DAFD}">
      <dsp:nvSpPr>
        <dsp:cNvPr id="0" name=""/>
        <dsp:cNvSpPr/>
      </dsp:nvSpPr>
      <dsp:spPr>
        <a:xfrm>
          <a:off x="1165034" y="2713902"/>
          <a:ext cx="5287711" cy="79315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COMERCIALIZACIÓN</a:t>
          </a:r>
          <a:endParaRPr lang="es-EC" sz="2500" kern="1200" dirty="0"/>
        </a:p>
      </dsp:txBody>
      <dsp:txXfrm>
        <a:off x="1203760" y="2752628"/>
        <a:ext cx="5210259" cy="7157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F4733-0A78-4532-8637-0B41B5CE1DEA}">
      <dsp:nvSpPr>
        <dsp:cNvPr id="0" name=""/>
        <dsp:cNvSpPr/>
      </dsp:nvSpPr>
      <dsp:spPr>
        <a:xfrm>
          <a:off x="2473618" y="2294552"/>
          <a:ext cx="1829799" cy="18297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Influencias Macroeconómicas</a:t>
          </a:r>
          <a:endParaRPr lang="es-EC" sz="1000" kern="1200" dirty="0"/>
        </a:p>
      </dsp:txBody>
      <dsp:txXfrm>
        <a:off x="2741586" y="2562520"/>
        <a:ext cx="1293863" cy="1293863"/>
      </dsp:txXfrm>
    </dsp:sp>
    <dsp:sp modelId="{1CFC5020-F99B-4B2C-B6DE-072C22E23144}">
      <dsp:nvSpPr>
        <dsp:cNvPr id="0" name=""/>
        <dsp:cNvSpPr/>
      </dsp:nvSpPr>
      <dsp:spPr>
        <a:xfrm rot="11700000">
          <a:off x="843049" y="2480886"/>
          <a:ext cx="1599089" cy="52149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5478DE6-2B9F-425E-AF1F-3A9B3E538D16}">
      <dsp:nvSpPr>
        <dsp:cNvPr id="0" name=""/>
        <dsp:cNvSpPr/>
      </dsp:nvSpPr>
      <dsp:spPr>
        <a:xfrm>
          <a:off x="1138" y="1839371"/>
          <a:ext cx="1738309" cy="1390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Factor Político</a:t>
          </a:r>
          <a:endParaRPr lang="es-EC" sz="2000" kern="1200" dirty="0"/>
        </a:p>
      </dsp:txBody>
      <dsp:txXfrm>
        <a:off x="41869" y="1880102"/>
        <a:ext cx="1656847" cy="1309185"/>
      </dsp:txXfrm>
    </dsp:sp>
    <dsp:sp modelId="{507A7D23-AD93-445C-BA5D-D61D7C5F162A}">
      <dsp:nvSpPr>
        <dsp:cNvPr id="0" name=""/>
        <dsp:cNvSpPr/>
      </dsp:nvSpPr>
      <dsp:spPr>
        <a:xfrm rot="14700000">
          <a:off x="1825085" y="1310542"/>
          <a:ext cx="1599089" cy="52149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3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FB03CA2-C368-4CF0-B4EA-5CAB86A0A2EB}">
      <dsp:nvSpPr>
        <dsp:cNvPr id="0" name=""/>
        <dsp:cNvSpPr/>
      </dsp:nvSpPr>
      <dsp:spPr>
        <a:xfrm>
          <a:off x="1417572" y="151330"/>
          <a:ext cx="1738309" cy="1390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3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Factor Económico</a:t>
          </a:r>
          <a:endParaRPr lang="es-EC" sz="2000" kern="1200" dirty="0"/>
        </a:p>
      </dsp:txBody>
      <dsp:txXfrm>
        <a:off x="1458303" y="192061"/>
        <a:ext cx="1656847" cy="1309185"/>
      </dsp:txXfrm>
    </dsp:sp>
    <dsp:sp modelId="{18B972C0-7450-4611-A380-350A775A2FDC}">
      <dsp:nvSpPr>
        <dsp:cNvPr id="0" name=""/>
        <dsp:cNvSpPr/>
      </dsp:nvSpPr>
      <dsp:spPr>
        <a:xfrm rot="17700000">
          <a:off x="3352861" y="1310542"/>
          <a:ext cx="1599089" cy="52149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4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4C10100-E748-450C-B7D6-51524359FDEC}">
      <dsp:nvSpPr>
        <dsp:cNvPr id="0" name=""/>
        <dsp:cNvSpPr/>
      </dsp:nvSpPr>
      <dsp:spPr>
        <a:xfrm>
          <a:off x="3621154" y="151330"/>
          <a:ext cx="1738309" cy="1390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4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Factor Social</a:t>
          </a:r>
          <a:endParaRPr lang="es-EC" sz="2000" kern="1200" dirty="0"/>
        </a:p>
      </dsp:txBody>
      <dsp:txXfrm>
        <a:off x="3661885" y="192061"/>
        <a:ext cx="1656847" cy="1309185"/>
      </dsp:txXfrm>
    </dsp:sp>
    <dsp:sp modelId="{9A8D4A5F-57E1-49B9-8D3A-C3D8EF38617D}">
      <dsp:nvSpPr>
        <dsp:cNvPr id="0" name=""/>
        <dsp:cNvSpPr/>
      </dsp:nvSpPr>
      <dsp:spPr>
        <a:xfrm rot="20700000">
          <a:off x="4334897" y="2480886"/>
          <a:ext cx="1599089" cy="52149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5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E53A4D3-B6A4-4F62-BB12-AEC4F82E9D8A}">
      <dsp:nvSpPr>
        <dsp:cNvPr id="0" name=""/>
        <dsp:cNvSpPr/>
      </dsp:nvSpPr>
      <dsp:spPr>
        <a:xfrm>
          <a:off x="5037588" y="1839371"/>
          <a:ext cx="1738309" cy="1390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5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Factor </a:t>
          </a:r>
          <a:r>
            <a:rPr lang="es-EC" sz="2000" kern="1200" dirty="0" err="1" smtClean="0"/>
            <a:t>Tecnologico</a:t>
          </a:r>
          <a:endParaRPr lang="es-EC" sz="2000" kern="1200" dirty="0"/>
        </a:p>
      </dsp:txBody>
      <dsp:txXfrm>
        <a:off x="5078319" y="1880102"/>
        <a:ext cx="1656847" cy="13091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D1559-EF2E-44ED-BDC2-78944E5EDF3C}">
      <dsp:nvSpPr>
        <dsp:cNvPr id="0" name=""/>
        <dsp:cNvSpPr/>
      </dsp:nvSpPr>
      <dsp:spPr>
        <a:xfrm>
          <a:off x="2075438" y="2353865"/>
          <a:ext cx="586771" cy="1118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3385" y="0"/>
              </a:lnTo>
              <a:lnTo>
                <a:pt x="293385" y="1118086"/>
              </a:lnTo>
              <a:lnTo>
                <a:pt x="586771" y="1118086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337256" y="2881340"/>
        <a:ext cx="63135" cy="63135"/>
      </dsp:txXfrm>
    </dsp:sp>
    <dsp:sp modelId="{5187C904-A5E3-4600-B057-705C8D279DFB}">
      <dsp:nvSpPr>
        <dsp:cNvPr id="0" name=""/>
        <dsp:cNvSpPr/>
      </dsp:nvSpPr>
      <dsp:spPr>
        <a:xfrm>
          <a:off x="2075438" y="2308145"/>
          <a:ext cx="5867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6771" y="45720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354154" y="2339196"/>
        <a:ext cx="29338" cy="29338"/>
      </dsp:txXfrm>
    </dsp:sp>
    <dsp:sp modelId="{641DE261-25A3-4148-9CA9-E66FFC858B51}">
      <dsp:nvSpPr>
        <dsp:cNvPr id="0" name=""/>
        <dsp:cNvSpPr/>
      </dsp:nvSpPr>
      <dsp:spPr>
        <a:xfrm>
          <a:off x="2075438" y="1235779"/>
          <a:ext cx="586771" cy="1118086"/>
        </a:xfrm>
        <a:custGeom>
          <a:avLst/>
          <a:gdLst/>
          <a:ahLst/>
          <a:cxnLst/>
          <a:rect l="0" t="0" r="0" b="0"/>
          <a:pathLst>
            <a:path>
              <a:moveTo>
                <a:pt x="0" y="1118086"/>
              </a:moveTo>
              <a:lnTo>
                <a:pt x="293385" y="1118086"/>
              </a:lnTo>
              <a:lnTo>
                <a:pt x="293385" y="0"/>
              </a:lnTo>
              <a:lnTo>
                <a:pt x="586771" y="0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337256" y="1763254"/>
        <a:ext cx="63135" cy="63135"/>
      </dsp:txXfrm>
    </dsp:sp>
    <dsp:sp modelId="{5CB608C9-A704-45C0-A5C1-2CAEFFF8A673}">
      <dsp:nvSpPr>
        <dsp:cNvPr id="0" name=""/>
        <dsp:cNvSpPr/>
      </dsp:nvSpPr>
      <dsp:spPr>
        <a:xfrm rot="16200000">
          <a:off x="-725661" y="1906631"/>
          <a:ext cx="4707731" cy="8944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Influencias microeconómicas</a:t>
          </a:r>
          <a:endParaRPr lang="es-EC" sz="3000" kern="1200" dirty="0"/>
        </a:p>
      </dsp:txBody>
      <dsp:txXfrm>
        <a:off x="-725661" y="1906631"/>
        <a:ext cx="4707731" cy="894468"/>
      </dsp:txXfrm>
    </dsp:sp>
    <dsp:sp modelId="{3C01DB3A-8BAB-49EC-818A-B118E41082A5}">
      <dsp:nvSpPr>
        <dsp:cNvPr id="0" name=""/>
        <dsp:cNvSpPr/>
      </dsp:nvSpPr>
      <dsp:spPr>
        <a:xfrm>
          <a:off x="2662209" y="788544"/>
          <a:ext cx="2933857" cy="89446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3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Competencia</a:t>
          </a:r>
          <a:endParaRPr lang="es-EC" sz="3000" kern="1200" dirty="0"/>
        </a:p>
      </dsp:txBody>
      <dsp:txXfrm>
        <a:off x="2662209" y="788544"/>
        <a:ext cx="2933857" cy="894468"/>
      </dsp:txXfrm>
    </dsp:sp>
    <dsp:sp modelId="{9DB33059-0865-4BC4-B7A4-913FF834D6FD}">
      <dsp:nvSpPr>
        <dsp:cNvPr id="0" name=""/>
        <dsp:cNvSpPr/>
      </dsp:nvSpPr>
      <dsp:spPr>
        <a:xfrm>
          <a:off x="2662209" y="1906631"/>
          <a:ext cx="2933857" cy="89446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3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Clientes </a:t>
          </a:r>
          <a:endParaRPr lang="es-EC" sz="3000" kern="1200" dirty="0"/>
        </a:p>
      </dsp:txBody>
      <dsp:txXfrm>
        <a:off x="2662209" y="1906631"/>
        <a:ext cx="2933857" cy="894468"/>
      </dsp:txXfrm>
    </dsp:sp>
    <dsp:sp modelId="{53952F1A-AFEA-4154-A0D8-E6E3EF8BAFA3}">
      <dsp:nvSpPr>
        <dsp:cNvPr id="0" name=""/>
        <dsp:cNvSpPr/>
      </dsp:nvSpPr>
      <dsp:spPr>
        <a:xfrm>
          <a:off x="2662209" y="3024717"/>
          <a:ext cx="2933857" cy="89446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3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Proveedores </a:t>
          </a:r>
          <a:endParaRPr lang="es-EC" sz="3000" kern="1200" dirty="0"/>
        </a:p>
      </dsp:txBody>
      <dsp:txXfrm>
        <a:off x="2662209" y="3024717"/>
        <a:ext cx="2933857" cy="8944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481EA-04AA-4CBA-AA3D-E19B620B2CB0}">
      <dsp:nvSpPr>
        <dsp:cNvPr id="0" name=""/>
        <dsp:cNvSpPr/>
      </dsp:nvSpPr>
      <dsp:spPr>
        <a:xfrm>
          <a:off x="324291" y="1797"/>
          <a:ext cx="6128453" cy="1080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shade val="80000"/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205" tIns="77470" rIns="116205" bIns="7747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6100" kern="1200" dirty="0" smtClean="0"/>
            <a:t>Objetivos</a:t>
          </a:r>
          <a:endParaRPr lang="es-EC" sz="6100" kern="1200" dirty="0"/>
        </a:p>
      </dsp:txBody>
      <dsp:txXfrm>
        <a:off x="355940" y="33446"/>
        <a:ext cx="6065155" cy="1017277"/>
      </dsp:txXfrm>
    </dsp:sp>
    <dsp:sp modelId="{0C7CC541-722D-4917-9915-83655AB45928}">
      <dsp:nvSpPr>
        <dsp:cNvPr id="0" name=""/>
        <dsp:cNvSpPr/>
      </dsp:nvSpPr>
      <dsp:spPr>
        <a:xfrm>
          <a:off x="324291" y="1276876"/>
          <a:ext cx="1080575" cy="108057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6379F98-C1A1-4DCE-9C69-CC619367DAA1}">
      <dsp:nvSpPr>
        <dsp:cNvPr id="0" name=""/>
        <dsp:cNvSpPr/>
      </dsp:nvSpPr>
      <dsp:spPr>
        <a:xfrm>
          <a:off x="1469702" y="1276876"/>
          <a:ext cx="4983043" cy="108057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shade val="80000"/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Medir los distintos niveles la eficiencia, eficacia y economía operativa, la ecología y ética</a:t>
          </a:r>
          <a:endParaRPr lang="es-EC" sz="1700" kern="1200" dirty="0"/>
        </a:p>
      </dsp:txBody>
      <dsp:txXfrm>
        <a:off x="1522461" y="1329635"/>
        <a:ext cx="4877525" cy="975057"/>
      </dsp:txXfrm>
    </dsp:sp>
    <dsp:sp modelId="{17ECC1C4-75EA-4C4D-884C-DF5E502E3301}">
      <dsp:nvSpPr>
        <dsp:cNvPr id="0" name=""/>
        <dsp:cNvSpPr/>
      </dsp:nvSpPr>
      <dsp:spPr>
        <a:xfrm>
          <a:off x="324291" y="2487121"/>
          <a:ext cx="1080575" cy="108057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6921763-C6D6-4D8B-A8DE-43364A2F4CB5}">
      <dsp:nvSpPr>
        <dsp:cNvPr id="0" name=""/>
        <dsp:cNvSpPr/>
      </dsp:nvSpPr>
      <dsp:spPr>
        <a:xfrm>
          <a:off x="1469702" y="2487121"/>
          <a:ext cx="4983043" cy="108057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shade val="80000"/>
                <a:hueOff val="153123"/>
                <a:satOff val="-2196"/>
                <a:lumOff val="12807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Vigilar la existencia de políticas adecuadas y el cumplimiento de las mismas.</a:t>
          </a:r>
          <a:endParaRPr lang="es-EC" sz="1700" kern="1200" dirty="0"/>
        </a:p>
      </dsp:txBody>
      <dsp:txXfrm>
        <a:off x="1522461" y="2539880"/>
        <a:ext cx="4877525" cy="975057"/>
      </dsp:txXfrm>
    </dsp:sp>
    <dsp:sp modelId="{092DAA33-9F0B-4F67-8D54-AFE72B6BA160}">
      <dsp:nvSpPr>
        <dsp:cNvPr id="0" name=""/>
        <dsp:cNvSpPr/>
      </dsp:nvSpPr>
      <dsp:spPr>
        <a:xfrm>
          <a:off x="324291" y="3697366"/>
          <a:ext cx="1080575" cy="108057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4ABA572-080B-49D8-B518-4CCCC88544F8}">
      <dsp:nvSpPr>
        <dsp:cNvPr id="0" name=""/>
        <dsp:cNvSpPr/>
      </dsp:nvSpPr>
      <dsp:spPr>
        <a:xfrm>
          <a:off x="1469702" y="3697366"/>
          <a:ext cx="4983043" cy="108057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shade val="80000"/>
                <a:hueOff val="306246"/>
                <a:satOff val="-4392"/>
                <a:lumOff val="25615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Comprobar la utilización adecuada de los recursos.</a:t>
          </a:r>
          <a:endParaRPr lang="es-EC" sz="1700" kern="1200" dirty="0"/>
        </a:p>
      </dsp:txBody>
      <dsp:txXfrm>
        <a:off x="1522461" y="3750125"/>
        <a:ext cx="4877525" cy="9750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7D95B-6F3D-4CDB-8657-EEB125CBB198}">
      <dsp:nvSpPr>
        <dsp:cNvPr id="0" name=""/>
        <dsp:cNvSpPr/>
      </dsp:nvSpPr>
      <dsp:spPr>
        <a:xfrm>
          <a:off x="2195944" y="2137841"/>
          <a:ext cx="532921" cy="1523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6460" y="0"/>
              </a:lnTo>
              <a:lnTo>
                <a:pt x="266460" y="1523212"/>
              </a:lnTo>
              <a:lnTo>
                <a:pt x="532921" y="1523212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422061" y="2859103"/>
        <a:ext cx="80687" cy="80687"/>
      </dsp:txXfrm>
    </dsp:sp>
    <dsp:sp modelId="{9DD559D7-4A8C-43ED-B318-941AA4D1DE13}">
      <dsp:nvSpPr>
        <dsp:cNvPr id="0" name=""/>
        <dsp:cNvSpPr/>
      </dsp:nvSpPr>
      <dsp:spPr>
        <a:xfrm>
          <a:off x="2195944" y="2137841"/>
          <a:ext cx="532921" cy="507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6460" y="0"/>
              </a:lnTo>
              <a:lnTo>
                <a:pt x="266460" y="507737"/>
              </a:lnTo>
              <a:lnTo>
                <a:pt x="532921" y="507737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444003" y="2373308"/>
        <a:ext cx="36803" cy="36803"/>
      </dsp:txXfrm>
    </dsp:sp>
    <dsp:sp modelId="{E794D542-DA9C-4528-A35A-4762323FB9E4}">
      <dsp:nvSpPr>
        <dsp:cNvPr id="0" name=""/>
        <dsp:cNvSpPr/>
      </dsp:nvSpPr>
      <dsp:spPr>
        <a:xfrm>
          <a:off x="2195944" y="1630104"/>
          <a:ext cx="532921" cy="507737"/>
        </a:xfrm>
        <a:custGeom>
          <a:avLst/>
          <a:gdLst/>
          <a:ahLst/>
          <a:cxnLst/>
          <a:rect l="0" t="0" r="0" b="0"/>
          <a:pathLst>
            <a:path>
              <a:moveTo>
                <a:pt x="0" y="507737"/>
              </a:moveTo>
              <a:lnTo>
                <a:pt x="266460" y="507737"/>
              </a:lnTo>
              <a:lnTo>
                <a:pt x="266460" y="0"/>
              </a:lnTo>
              <a:lnTo>
                <a:pt x="532921" y="0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444003" y="1865571"/>
        <a:ext cx="36803" cy="36803"/>
      </dsp:txXfrm>
    </dsp:sp>
    <dsp:sp modelId="{F02E7B56-CC5D-43A0-90F6-2D114EC772D5}">
      <dsp:nvSpPr>
        <dsp:cNvPr id="0" name=""/>
        <dsp:cNvSpPr/>
      </dsp:nvSpPr>
      <dsp:spPr>
        <a:xfrm>
          <a:off x="2195944" y="614629"/>
          <a:ext cx="532921" cy="1523212"/>
        </a:xfrm>
        <a:custGeom>
          <a:avLst/>
          <a:gdLst/>
          <a:ahLst/>
          <a:cxnLst/>
          <a:rect l="0" t="0" r="0" b="0"/>
          <a:pathLst>
            <a:path>
              <a:moveTo>
                <a:pt x="0" y="1523212"/>
              </a:moveTo>
              <a:lnTo>
                <a:pt x="266460" y="1523212"/>
              </a:lnTo>
              <a:lnTo>
                <a:pt x="266460" y="0"/>
              </a:lnTo>
              <a:lnTo>
                <a:pt x="532921" y="0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422061" y="1335891"/>
        <a:ext cx="80687" cy="80687"/>
      </dsp:txXfrm>
    </dsp:sp>
    <dsp:sp modelId="{24D9B322-4255-4180-A628-8CEC65C40112}">
      <dsp:nvSpPr>
        <dsp:cNvPr id="0" name=""/>
        <dsp:cNvSpPr/>
      </dsp:nvSpPr>
      <dsp:spPr>
        <a:xfrm rot="16200000">
          <a:off x="-348086" y="1731651"/>
          <a:ext cx="4275683" cy="81237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300" kern="1200" dirty="0" smtClean="0"/>
            <a:t>FASES</a:t>
          </a:r>
          <a:endParaRPr lang="es-EC" sz="5300" kern="1200" dirty="0"/>
        </a:p>
      </dsp:txBody>
      <dsp:txXfrm>
        <a:off x="-348086" y="1731651"/>
        <a:ext cx="4275683" cy="812379"/>
      </dsp:txXfrm>
    </dsp:sp>
    <dsp:sp modelId="{C8154DF3-0BB4-4A6F-B30B-CEC11851F632}">
      <dsp:nvSpPr>
        <dsp:cNvPr id="0" name=""/>
        <dsp:cNvSpPr/>
      </dsp:nvSpPr>
      <dsp:spPr>
        <a:xfrm>
          <a:off x="2728866" y="208439"/>
          <a:ext cx="2664605" cy="81237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3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Planificación </a:t>
          </a:r>
          <a:endParaRPr lang="es-EC" sz="2700" kern="1200" dirty="0"/>
        </a:p>
      </dsp:txBody>
      <dsp:txXfrm>
        <a:off x="2728866" y="208439"/>
        <a:ext cx="2664605" cy="812379"/>
      </dsp:txXfrm>
    </dsp:sp>
    <dsp:sp modelId="{20266179-21F0-43EA-B63C-060BC000B056}">
      <dsp:nvSpPr>
        <dsp:cNvPr id="0" name=""/>
        <dsp:cNvSpPr/>
      </dsp:nvSpPr>
      <dsp:spPr>
        <a:xfrm>
          <a:off x="2728866" y="1223914"/>
          <a:ext cx="2664605" cy="81237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3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Ejecución</a:t>
          </a:r>
          <a:endParaRPr lang="es-EC" sz="2700" kern="1200" dirty="0"/>
        </a:p>
      </dsp:txBody>
      <dsp:txXfrm>
        <a:off x="2728866" y="1223914"/>
        <a:ext cx="2664605" cy="812379"/>
      </dsp:txXfrm>
    </dsp:sp>
    <dsp:sp modelId="{3EFC5EEE-434B-4FA9-95D9-3D66AB5AFB89}">
      <dsp:nvSpPr>
        <dsp:cNvPr id="0" name=""/>
        <dsp:cNvSpPr/>
      </dsp:nvSpPr>
      <dsp:spPr>
        <a:xfrm>
          <a:off x="2728866" y="2239388"/>
          <a:ext cx="2664605" cy="81237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3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Comunicación de Resultados </a:t>
          </a:r>
          <a:endParaRPr lang="es-EC" sz="2700" kern="1200" dirty="0"/>
        </a:p>
      </dsp:txBody>
      <dsp:txXfrm>
        <a:off x="2728866" y="2239388"/>
        <a:ext cx="2664605" cy="812379"/>
      </dsp:txXfrm>
    </dsp:sp>
    <dsp:sp modelId="{B63B49D8-8A29-43FF-8AE3-0721632D5556}">
      <dsp:nvSpPr>
        <dsp:cNvPr id="0" name=""/>
        <dsp:cNvSpPr/>
      </dsp:nvSpPr>
      <dsp:spPr>
        <a:xfrm>
          <a:off x="2728866" y="3254863"/>
          <a:ext cx="2664605" cy="81237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3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Monitoreo y </a:t>
          </a:r>
          <a:r>
            <a:rPr lang="es-EC" sz="2700" kern="1200" dirty="0" err="1" smtClean="0"/>
            <a:t>Seguimento</a:t>
          </a:r>
          <a:endParaRPr lang="es-EC" sz="2700" kern="1200" dirty="0"/>
        </a:p>
      </dsp:txBody>
      <dsp:txXfrm>
        <a:off x="2728866" y="3254863"/>
        <a:ext cx="2664605" cy="812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6FE7B-953D-4CDA-ACA2-6759E0A95D4C}" type="datetimeFigureOut">
              <a:rPr lang="es-ES" smtClean="0"/>
              <a:t>29/09/2014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9BEE1-29EE-40C9-B861-CFED390E84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921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9BEE1-29EE-40C9-B861-CFED390E8478}" type="slidenum">
              <a:rPr lang="es-ES" smtClean="0"/>
              <a:t>81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1393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9BEE1-29EE-40C9-B861-CFED390E8478}" type="slidenum">
              <a:rPr lang="es-ES" smtClean="0"/>
              <a:t>114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743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38B9679-87E8-46D5-9E05-6622622ECCBC}" type="datetimeFigureOut">
              <a:rPr lang="es-EC" smtClean="0"/>
              <a:t>29/09/2014</a:t>
            </a:fld>
            <a:endParaRPr lang="es-EC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7FEAC5-780C-4C70-A278-B6E5A93A7C65}" type="slidenum">
              <a:rPr lang="es-EC" smtClean="0"/>
              <a:t>‹Nº›</a:t>
            </a:fld>
            <a:endParaRPr lang="es-EC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B9679-87E8-46D5-9E05-6622622ECCBC}" type="datetimeFigureOut">
              <a:rPr lang="es-EC" smtClean="0"/>
              <a:t>29/09/2014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EAC5-780C-4C70-A278-B6E5A93A7C6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B9679-87E8-46D5-9E05-6622622ECCBC}" type="datetimeFigureOut">
              <a:rPr lang="es-EC" smtClean="0"/>
              <a:t>29/09/2014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EAC5-780C-4C70-A278-B6E5A93A7C6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B9679-87E8-46D5-9E05-6622622ECCBC}" type="datetimeFigureOut">
              <a:rPr lang="es-EC" smtClean="0"/>
              <a:t>29/09/2014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EAC5-780C-4C70-A278-B6E5A93A7C6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B9679-87E8-46D5-9E05-6622622ECCBC}" type="datetimeFigureOut">
              <a:rPr lang="es-EC" smtClean="0"/>
              <a:t>29/09/2014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EAC5-780C-4C70-A278-B6E5A93A7C6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B9679-87E8-46D5-9E05-6622622ECCBC}" type="datetimeFigureOut">
              <a:rPr lang="es-EC" smtClean="0"/>
              <a:t>29/09/2014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EAC5-780C-4C70-A278-B6E5A93A7C65}" type="slidenum">
              <a:rPr lang="es-EC" smtClean="0"/>
              <a:t>‹Nº›</a:t>
            </a:fld>
            <a:endParaRPr lang="es-EC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B9679-87E8-46D5-9E05-6622622ECCBC}" type="datetimeFigureOut">
              <a:rPr lang="es-EC" smtClean="0"/>
              <a:t>29/09/2014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EAC5-780C-4C70-A278-B6E5A93A7C6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B9679-87E8-46D5-9E05-6622622ECCBC}" type="datetimeFigureOut">
              <a:rPr lang="es-EC" smtClean="0"/>
              <a:t>29/09/2014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EAC5-780C-4C70-A278-B6E5A93A7C6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B9679-87E8-46D5-9E05-6622622ECCBC}" type="datetimeFigureOut">
              <a:rPr lang="es-EC" smtClean="0"/>
              <a:t>29/09/2014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EAC5-780C-4C70-A278-B6E5A93A7C6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B9679-87E8-46D5-9E05-6622622ECCBC}" type="datetimeFigureOut">
              <a:rPr lang="es-EC" smtClean="0"/>
              <a:t>29/09/2014</a:t>
            </a:fld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EAC5-780C-4C70-A278-B6E5A93A7C65}" type="slidenum">
              <a:rPr lang="es-EC" smtClean="0"/>
              <a:t>‹Nº›</a:t>
            </a:fld>
            <a:endParaRPr lang="es-EC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B9679-87E8-46D5-9E05-6622622ECCBC}" type="datetimeFigureOut">
              <a:rPr lang="es-EC" smtClean="0"/>
              <a:t>29/09/2014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EAC5-780C-4C70-A278-B6E5A93A7C6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38B9679-87E8-46D5-9E05-6622622ECCBC}" type="datetimeFigureOut">
              <a:rPr lang="es-EC" smtClean="0"/>
              <a:t>29/09/2014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57FEAC5-780C-4C70-A278-B6E5A93A7C65}" type="slidenum">
              <a:rPr lang="es-EC" smtClean="0"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C" sz="2800" b="1" i="1" dirty="0" smtClean="0">
                <a:solidFill>
                  <a:schemeClr val="accent1">
                    <a:lumMod val="75000"/>
                  </a:schemeClr>
                </a:solidFill>
              </a:rPr>
              <a:t>Departamento de Ciencias Administrativas y de Comercio </a:t>
            </a:r>
            <a:endParaRPr lang="es-EC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EC" dirty="0" smtClean="0"/>
              <a:t>Carrera de Ing. En Finanzas y Auditoria</a:t>
            </a:r>
          </a:p>
          <a:p>
            <a:r>
              <a:rPr lang="es-EC" dirty="0" smtClean="0"/>
              <a:t>Oscar Mesías Núñez J.</a:t>
            </a:r>
          </a:p>
          <a:p>
            <a:r>
              <a:rPr lang="es-EC" dirty="0" err="1" smtClean="0"/>
              <a:t>Sangolqui</a:t>
            </a:r>
            <a:r>
              <a:rPr lang="es-EC" dirty="0" smtClean="0"/>
              <a:t> 2014</a:t>
            </a:r>
            <a:endParaRPr lang="es-EC" dirty="0"/>
          </a:p>
        </p:txBody>
      </p:sp>
      <p:pic>
        <p:nvPicPr>
          <p:cNvPr id="4" name="3 Imagen" descr="H:\UDE\Logo\UF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5703034" cy="16897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179512" y="2645618"/>
            <a:ext cx="429167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700" dirty="0" smtClean="0"/>
              <a:t>PROYECTO DE TESIS PREVIO A LA OBTENCIÓN DEL TITULO DE INGENIERO EN FINANZAS Y AUDITORIA CPA</a:t>
            </a:r>
          </a:p>
          <a:p>
            <a:pPr algn="ctr"/>
            <a:endParaRPr lang="es-EC" sz="1700" b="1" dirty="0"/>
          </a:p>
          <a:p>
            <a:pPr algn="ctr"/>
            <a:r>
              <a:rPr lang="es-EC" sz="1700" b="1" i="1" dirty="0"/>
              <a:t>“AUDITORÍA DE GESTIÓN AL ÁREA DE PROCESOS PRODUCTIVOS DE LA MICROEMPRESA ARTESANAL DE CONFECCIÓN DE PRENDAS DE VESTIR YAZMON</a:t>
            </a:r>
            <a:r>
              <a:rPr lang="es-EC" sz="1700" b="1" i="1" dirty="0" smtClean="0"/>
              <a:t>”</a:t>
            </a:r>
          </a:p>
          <a:p>
            <a:pPr algn="ctr"/>
            <a:endParaRPr lang="es-EC" sz="1700" b="1" i="1" dirty="0"/>
          </a:p>
          <a:p>
            <a:pPr algn="ctr"/>
            <a:r>
              <a:rPr lang="es-EC" sz="1700" i="1" dirty="0" smtClean="0"/>
              <a:t>Director: Dr. Eduardo Ron Silva</a:t>
            </a:r>
          </a:p>
          <a:p>
            <a:pPr algn="ctr"/>
            <a:r>
              <a:rPr lang="es-EC" sz="1700" i="1" dirty="0" smtClean="0"/>
              <a:t>Codirector : Dr. Patricio Gálvez López  </a:t>
            </a:r>
            <a:endParaRPr lang="es-EC" sz="1700" i="1" dirty="0"/>
          </a:p>
        </p:txBody>
      </p:sp>
    </p:spTree>
    <p:extLst>
      <p:ext uri="{BB962C8B-B14F-4D97-AF65-F5344CB8AC3E}">
        <p14:creationId xmlns:p14="http://schemas.microsoft.com/office/powerpoint/2010/main" val="87672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8615118"/>
              </p:ext>
            </p:extLst>
          </p:nvPr>
        </p:nvGraphicFramePr>
        <p:xfrm>
          <a:off x="1042988" y="1052736"/>
          <a:ext cx="6777037" cy="4779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31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2" t="24444" r="28889" b="13777"/>
          <a:stretch/>
        </p:blipFill>
        <p:spPr bwMode="auto">
          <a:xfrm>
            <a:off x="2009774" y="548680"/>
            <a:ext cx="5545393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5" t="22000" r="31528" b="12445"/>
          <a:stretch/>
        </p:blipFill>
        <p:spPr bwMode="auto">
          <a:xfrm>
            <a:off x="2305050" y="476672"/>
            <a:ext cx="4931246" cy="591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1" t="26667" r="29861" b="25778"/>
          <a:stretch/>
        </p:blipFill>
        <p:spPr bwMode="auto">
          <a:xfrm>
            <a:off x="1835696" y="764704"/>
            <a:ext cx="601771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17111" r="31667" b="11778"/>
          <a:stretch/>
        </p:blipFill>
        <p:spPr bwMode="auto">
          <a:xfrm>
            <a:off x="1907704" y="332656"/>
            <a:ext cx="481965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5333" r="31111" b="6889"/>
          <a:stretch/>
        </p:blipFill>
        <p:spPr bwMode="auto">
          <a:xfrm>
            <a:off x="2267744" y="334516"/>
            <a:ext cx="4580817" cy="6262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5" t="21333" r="31528" b="10889"/>
          <a:stretch/>
        </p:blipFill>
        <p:spPr bwMode="auto">
          <a:xfrm>
            <a:off x="2051720" y="387941"/>
            <a:ext cx="5131271" cy="613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18000" r="31528" b="10889"/>
          <a:stretch/>
        </p:blipFill>
        <p:spPr bwMode="auto">
          <a:xfrm>
            <a:off x="2167086" y="404664"/>
            <a:ext cx="48387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8" t="16444" r="31944" b="6667"/>
          <a:stretch/>
        </p:blipFill>
        <p:spPr bwMode="auto">
          <a:xfrm>
            <a:off x="2339752" y="288404"/>
            <a:ext cx="4380710" cy="618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8" t="15778" r="31944" b="6889"/>
          <a:stretch/>
        </p:blipFill>
        <p:spPr bwMode="auto">
          <a:xfrm>
            <a:off x="2358727" y="330324"/>
            <a:ext cx="4412132" cy="626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8" t="18000" r="31944" b="7555"/>
          <a:stretch/>
        </p:blipFill>
        <p:spPr bwMode="auto">
          <a:xfrm>
            <a:off x="2123728" y="322369"/>
            <a:ext cx="4536504" cy="620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7159771"/>
              </p:ext>
            </p:extLst>
          </p:nvPr>
        </p:nvGraphicFramePr>
        <p:xfrm>
          <a:off x="1042988" y="1556792"/>
          <a:ext cx="6777037" cy="427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 Título"/>
          <p:cNvSpPr txBox="1">
            <a:spLocks/>
          </p:cNvSpPr>
          <p:nvPr/>
        </p:nvSpPr>
        <p:spPr>
          <a:xfrm>
            <a:off x="1043490" y="846590"/>
            <a:ext cx="7024744" cy="5661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mtClean="0"/>
              <a:t>FASES DE LA AUDITORÍA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1016065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9" y="2466762"/>
            <a:ext cx="777686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DEPARTAMENTO ÁREA DE COMERCIALIZACIÓN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895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8889" r="31389" b="8667"/>
          <a:stretch/>
        </p:blipFill>
        <p:spPr bwMode="auto">
          <a:xfrm>
            <a:off x="1979712" y="332656"/>
            <a:ext cx="4838700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5778" r="56389" b="7111"/>
          <a:stretch/>
        </p:blipFill>
        <p:spPr bwMode="auto">
          <a:xfrm>
            <a:off x="2305506" y="247650"/>
            <a:ext cx="4428322" cy="63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17333" r="8334" b="9111"/>
          <a:stretch/>
        </p:blipFill>
        <p:spPr bwMode="auto">
          <a:xfrm>
            <a:off x="2267744" y="332656"/>
            <a:ext cx="4572000" cy="630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7778" r="56667" b="10444"/>
          <a:stretch/>
        </p:blipFill>
        <p:spPr bwMode="auto">
          <a:xfrm>
            <a:off x="2195736" y="332656"/>
            <a:ext cx="4533900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3" t="17778" r="8472" b="13111"/>
          <a:stretch/>
        </p:blipFill>
        <p:spPr bwMode="auto">
          <a:xfrm>
            <a:off x="2195736" y="476672"/>
            <a:ext cx="4533900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8666" r="56667" b="12222"/>
          <a:stretch/>
        </p:blipFill>
        <p:spPr bwMode="auto">
          <a:xfrm>
            <a:off x="2267744" y="476672"/>
            <a:ext cx="4533900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2" t="17556" r="8195" b="10667"/>
          <a:stretch/>
        </p:blipFill>
        <p:spPr bwMode="auto">
          <a:xfrm>
            <a:off x="2339752" y="332656"/>
            <a:ext cx="4572000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9334" r="56250" b="10889"/>
          <a:stretch/>
        </p:blipFill>
        <p:spPr bwMode="auto">
          <a:xfrm>
            <a:off x="2123728" y="476672"/>
            <a:ext cx="4591050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2" t="19111" r="8333" b="8222"/>
          <a:stretch/>
        </p:blipFill>
        <p:spPr bwMode="auto">
          <a:xfrm>
            <a:off x="2123728" y="332656"/>
            <a:ext cx="4533900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7 Rectángulo redondeado"/>
          <p:cNvSpPr/>
          <p:nvPr/>
        </p:nvSpPr>
        <p:spPr>
          <a:xfrm>
            <a:off x="4357861" y="1616951"/>
            <a:ext cx="1314450" cy="323850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PLANIFICACIÓN</a:t>
            </a:r>
          </a:p>
        </p:txBody>
      </p:sp>
      <p:sp>
        <p:nvSpPr>
          <p:cNvPr id="102" name="8 Rectángulo redondeado"/>
          <p:cNvSpPr/>
          <p:nvPr/>
        </p:nvSpPr>
        <p:spPr>
          <a:xfrm>
            <a:off x="6091411" y="2226550"/>
            <a:ext cx="1314450" cy="2286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ESPECIFICA</a:t>
            </a:r>
          </a:p>
        </p:txBody>
      </p:sp>
      <p:sp>
        <p:nvSpPr>
          <p:cNvPr id="103" name="9 Rectángulo redondeado"/>
          <p:cNvSpPr/>
          <p:nvPr/>
        </p:nvSpPr>
        <p:spPr>
          <a:xfrm>
            <a:off x="2481436" y="2226550"/>
            <a:ext cx="1314450" cy="2286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PRELIMINAR</a:t>
            </a:r>
          </a:p>
        </p:txBody>
      </p:sp>
      <p:cxnSp>
        <p:nvCxnSpPr>
          <p:cNvPr id="104" name="16 Conector angular"/>
          <p:cNvCxnSpPr>
            <a:stCxn id="101" idx="2"/>
            <a:endCxn id="102" idx="0"/>
          </p:cNvCxnSpPr>
          <p:nvPr/>
        </p:nvCxnSpPr>
        <p:spPr>
          <a:xfrm rot="16200000" flipH="1">
            <a:off x="5738987" y="1216900"/>
            <a:ext cx="285749" cy="1733550"/>
          </a:xfrm>
          <a:prstGeom prst="bentConnector3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5" name="18 Conector angular"/>
          <p:cNvCxnSpPr>
            <a:stCxn id="101" idx="2"/>
            <a:endCxn id="103" idx="0"/>
          </p:cNvCxnSpPr>
          <p:nvPr/>
        </p:nvCxnSpPr>
        <p:spPr>
          <a:xfrm rot="5400000">
            <a:off x="3934000" y="1145463"/>
            <a:ext cx="285749" cy="1876425"/>
          </a:xfrm>
          <a:prstGeom prst="bentConnector3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6" name="19 Rectángulo redondeado"/>
          <p:cNvSpPr/>
          <p:nvPr/>
        </p:nvSpPr>
        <p:spPr>
          <a:xfrm>
            <a:off x="1347961" y="2683750"/>
            <a:ext cx="1343025" cy="69565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PROGRAMA DE CONOCIMIENTO PRELIMINAR</a:t>
            </a:r>
          </a:p>
        </p:txBody>
      </p:sp>
      <p:sp>
        <p:nvSpPr>
          <p:cNvPr id="107" name="22 Rectángulo redondeado"/>
          <p:cNvSpPr/>
          <p:nvPr/>
        </p:nvSpPr>
        <p:spPr>
          <a:xfrm>
            <a:off x="3402406" y="2683750"/>
            <a:ext cx="1463548" cy="50482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 GLOBAL DE AUDITORÍA</a:t>
            </a:r>
          </a:p>
        </p:txBody>
      </p:sp>
      <p:sp>
        <p:nvSpPr>
          <p:cNvPr id="108" name="23 Rectángulo redondeado"/>
          <p:cNvSpPr/>
          <p:nvPr/>
        </p:nvSpPr>
        <p:spPr>
          <a:xfrm>
            <a:off x="3558091" y="3345573"/>
            <a:ext cx="1152196" cy="67627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MOTIVO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OBJETIVO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ALCANCE</a:t>
            </a:r>
          </a:p>
        </p:txBody>
      </p:sp>
      <p:cxnSp>
        <p:nvCxnSpPr>
          <p:cNvPr id="109" name="32 Conector recto"/>
          <p:cNvCxnSpPr>
            <a:stCxn id="107" idx="2"/>
            <a:endCxn id="108" idx="0"/>
          </p:cNvCxnSpPr>
          <p:nvPr/>
        </p:nvCxnSpPr>
        <p:spPr>
          <a:xfrm>
            <a:off x="4134180" y="3188575"/>
            <a:ext cx="9" cy="156998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0" name="34 Rectángulo redondeado"/>
          <p:cNvSpPr/>
          <p:nvPr/>
        </p:nvSpPr>
        <p:spPr>
          <a:xfrm>
            <a:off x="2101421" y="3538372"/>
            <a:ext cx="1007679" cy="28509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ENTREVISTAS</a:t>
            </a:r>
          </a:p>
        </p:txBody>
      </p:sp>
      <p:sp>
        <p:nvSpPr>
          <p:cNvPr id="111" name="35 Rectángulo redondeado"/>
          <p:cNvSpPr/>
          <p:nvPr/>
        </p:nvSpPr>
        <p:spPr>
          <a:xfrm>
            <a:off x="867770" y="3538372"/>
            <a:ext cx="1010307" cy="28509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VISITAS</a:t>
            </a:r>
          </a:p>
        </p:txBody>
      </p:sp>
      <p:sp>
        <p:nvSpPr>
          <p:cNvPr id="112" name="36 Rectángulo redondeado"/>
          <p:cNvSpPr/>
          <p:nvPr/>
        </p:nvSpPr>
        <p:spPr>
          <a:xfrm>
            <a:off x="788940" y="3989002"/>
            <a:ext cx="1161394" cy="53077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Compañia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Departamentos</a:t>
            </a:r>
          </a:p>
        </p:txBody>
      </p:sp>
      <p:sp>
        <p:nvSpPr>
          <p:cNvPr id="113" name="37 Rectángulo redondeado"/>
          <p:cNvSpPr/>
          <p:nvPr/>
        </p:nvSpPr>
        <p:spPr>
          <a:xfrm>
            <a:off x="2022594" y="3989003"/>
            <a:ext cx="1161394" cy="53077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Gerente Gral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Jefes de Dptos</a:t>
            </a:r>
          </a:p>
        </p:txBody>
      </p:sp>
      <p:sp>
        <p:nvSpPr>
          <p:cNvPr id="114" name="38 Rectángulo redondeado"/>
          <p:cNvSpPr/>
          <p:nvPr/>
        </p:nvSpPr>
        <p:spPr>
          <a:xfrm>
            <a:off x="1323656" y="4731296"/>
            <a:ext cx="1325617" cy="50975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MATRIZ DE C.P.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MATRIZ DE R.I.</a:t>
            </a:r>
          </a:p>
        </p:txBody>
      </p:sp>
      <p:cxnSp>
        <p:nvCxnSpPr>
          <p:cNvPr id="115" name="40 Conector angular"/>
          <p:cNvCxnSpPr>
            <a:stCxn id="106" idx="2"/>
            <a:endCxn id="110" idx="0"/>
          </p:cNvCxnSpPr>
          <p:nvPr/>
        </p:nvCxnSpPr>
        <p:spPr>
          <a:xfrm rot="16200000" flipH="1">
            <a:off x="2232883" y="3165993"/>
            <a:ext cx="158969" cy="585787"/>
          </a:xfrm>
          <a:prstGeom prst="bentConnector3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6" name="42 Conector angular"/>
          <p:cNvCxnSpPr>
            <a:stCxn id="106" idx="2"/>
            <a:endCxn id="111" idx="0"/>
          </p:cNvCxnSpPr>
          <p:nvPr/>
        </p:nvCxnSpPr>
        <p:spPr>
          <a:xfrm rot="5400000">
            <a:off x="1616715" y="3135612"/>
            <a:ext cx="158969" cy="646550"/>
          </a:xfrm>
          <a:prstGeom prst="bentConnector3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7" name="44 Conector recto"/>
          <p:cNvCxnSpPr>
            <a:stCxn id="110" idx="2"/>
            <a:endCxn id="113" idx="0"/>
          </p:cNvCxnSpPr>
          <p:nvPr/>
        </p:nvCxnSpPr>
        <p:spPr>
          <a:xfrm flipH="1">
            <a:off x="2603291" y="3823466"/>
            <a:ext cx="3283" cy="165537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8" name="48 Conector recto"/>
          <p:cNvCxnSpPr>
            <a:stCxn id="111" idx="2"/>
            <a:endCxn id="112" idx="0"/>
          </p:cNvCxnSpPr>
          <p:nvPr/>
        </p:nvCxnSpPr>
        <p:spPr>
          <a:xfrm flipH="1">
            <a:off x="1369637" y="3823466"/>
            <a:ext cx="3286" cy="165536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9" name="50 Conector angular"/>
          <p:cNvCxnSpPr>
            <a:stCxn id="113" idx="2"/>
            <a:endCxn id="114" idx="0"/>
          </p:cNvCxnSpPr>
          <p:nvPr/>
        </p:nvCxnSpPr>
        <p:spPr>
          <a:xfrm rot="5400000">
            <a:off x="2189119" y="4317123"/>
            <a:ext cx="211520" cy="616826"/>
          </a:xfrm>
          <a:prstGeom prst="bentConnector3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0" name="52 Conector angular"/>
          <p:cNvCxnSpPr>
            <a:stCxn id="112" idx="2"/>
            <a:endCxn id="114" idx="0"/>
          </p:cNvCxnSpPr>
          <p:nvPr/>
        </p:nvCxnSpPr>
        <p:spPr>
          <a:xfrm rot="16200000" flipH="1">
            <a:off x="1572290" y="4317122"/>
            <a:ext cx="211521" cy="616828"/>
          </a:xfrm>
          <a:prstGeom prst="bentConnector3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1" name="54 Conector angular"/>
          <p:cNvCxnSpPr>
            <a:stCxn id="103" idx="2"/>
            <a:endCxn id="107" idx="0"/>
          </p:cNvCxnSpPr>
          <p:nvPr/>
        </p:nvCxnSpPr>
        <p:spPr>
          <a:xfrm rot="16200000" flipH="1">
            <a:off x="3522120" y="2071690"/>
            <a:ext cx="228600" cy="995519"/>
          </a:xfrm>
          <a:prstGeom prst="bentConnector3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2" name="56 Conector angular"/>
          <p:cNvCxnSpPr>
            <a:stCxn id="103" idx="2"/>
            <a:endCxn id="106" idx="0"/>
          </p:cNvCxnSpPr>
          <p:nvPr/>
        </p:nvCxnSpPr>
        <p:spPr>
          <a:xfrm rot="5400000">
            <a:off x="2464768" y="2009857"/>
            <a:ext cx="228600" cy="1119187"/>
          </a:xfrm>
          <a:prstGeom prst="bentConnector3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3" name="63 Rectángulo redondeado"/>
          <p:cNvSpPr/>
          <p:nvPr/>
        </p:nvSpPr>
        <p:spPr>
          <a:xfrm>
            <a:off x="5138911" y="2674225"/>
            <a:ext cx="1463548" cy="50482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EVALUACIÓN DE CONTROL INTERNO</a:t>
            </a:r>
          </a:p>
        </p:txBody>
      </p:sp>
      <p:sp>
        <p:nvSpPr>
          <p:cNvPr id="124" name="64 Rectángulo redondeado"/>
          <p:cNvSpPr/>
          <p:nvPr/>
        </p:nvSpPr>
        <p:spPr>
          <a:xfrm>
            <a:off x="6891511" y="2674225"/>
            <a:ext cx="1463548" cy="50482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PROGRAMA DE AUDITORÍA</a:t>
            </a:r>
          </a:p>
        </p:txBody>
      </p:sp>
      <p:cxnSp>
        <p:nvCxnSpPr>
          <p:cNvPr id="125" name="66 Conector angular"/>
          <p:cNvCxnSpPr>
            <a:stCxn id="102" idx="2"/>
            <a:endCxn id="123" idx="0"/>
          </p:cNvCxnSpPr>
          <p:nvPr/>
        </p:nvCxnSpPr>
        <p:spPr>
          <a:xfrm rot="5400000">
            <a:off x="6200124" y="2125712"/>
            <a:ext cx="219075" cy="877951"/>
          </a:xfrm>
          <a:prstGeom prst="bentConnector3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6" name="68 Conector angular"/>
          <p:cNvCxnSpPr>
            <a:stCxn id="102" idx="2"/>
            <a:endCxn id="124" idx="0"/>
          </p:cNvCxnSpPr>
          <p:nvPr/>
        </p:nvCxnSpPr>
        <p:spPr>
          <a:xfrm rot="16200000" flipH="1">
            <a:off x="7076423" y="2127362"/>
            <a:ext cx="219075" cy="874649"/>
          </a:xfrm>
          <a:prstGeom prst="bentConnector3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7" name="69 Rectángulo redondeado"/>
          <p:cNvSpPr/>
          <p:nvPr/>
        </p:nvSpPr>
        <p:spPr>
          <a:xfrm>
            <a:off x="5138911" y="3398125"/>
            <a:ext cx="1463548" cy="27622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CUESTIONARIOS</a:t>
            </a:r>
          </a:p>
        </p:txBody>
      </p:sp>
      <p:sp>
        <p:nvSpPr>
          <p:cNvPr id="128" name="70 Rectángulo redondeado"/>
          <p:cNvSpPr/>
          <p:nvPr/>
        </p:nvSpPr>
        <p:spPr>
          <a:xfrm>
            <a:off x="5138911" y="3864850"/>
            <a:ext cx="1463548" cy="27622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RIESGO DE CONTROL</a:t>
            </a:r>
          </a:p>
        </p:txBody>
      </p:sp>
      <p:sp>
        <p:nvSpPr>
          <p:cNvPr id="129" name="71 Rectángulo redondeado"/>
          <p:cNvSpPr/>
          <p:nvPr/>
        </p:nvSpPr>
        <p:spPr>
          <a:xfrm>
            <a:off x="5138911" y="4331575"/>
            <a:ext cx="1463548" cy="51435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HALLAZGOS Y DEBILIDADES DE C.I</a:t>
            </a:r>
          </a:p>
        </p:txBody>
      </p:sp>
      <p:cxnSp>
        <p:nvCxnSpPr>
          <p:cNvPr id="130" name="73 Conector recto"/>
          <p:cNvCxnSpPr>
            <a:stCxn id="123" idx="2"/>
            <a:endCxn id="127" idx="0"/>
          </p:cNvCxnSpPr>
          <p:nvPr/>
        </p:nvCxnSpPr>
        <p:spPr>
          <a:xfrm>
            <a:off x="5870685" y="3179050"/>
            <a:ext cx="0" cy="219075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1" name="77 Conector recto"/>
          <p:cNvCxnSpPr>
            <a:stCxn id="127" idx="2"/>
            <a:endCxn id="128" idx="0"/>
          </p:cNvCxnSpPr>
          <p:nvPr/>
        </p:nvCxnSpPr>
        <p:spPr>
          <a:xfrm>
            <a:off x="5870685" y="3674350"/>
            <a:ext cx="0" cy="1905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2" name="79 Conector recto"/>
          <p:cNvCxnSpPr>
            <a:stCxn id="128" idx="2"/>
            <a:endCxn id="129" idx="0"/>
          </p:cNvCxnSpPr>
          <p:nvPr/>
        </p:nvCxnSpPr>
        <p:spPr>
          <a:xfrm>
            <a:off x="5870685" y="4141075"/>
            <a:ext cx="0" cy="1905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74734515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6222" r="56389" b="7778"/>
          <a:stretch/>
        </p:blipFill>
        <p:spPr bwMode="auto">
          <a:xfrm>
            <a:off x="2195736" y="342900"/>
            <a:ext cx="4439621" cy="632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6" t="15333" r="9305" b="6666"/>
          <a:stretch/>
        </p:blipFill>
        <p:spPr bwMode="auto">
          <a:xfrm>
            <a:off x="2195736" y="315466"/>
            <a:ext cx="4254032" cy="635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33556" r="56111" b="49111"/>
          <a:stretch/>
        </p:blipFill>
        <p:spPr bwMode="auto">
          <a:xfrm>
            <a:off x="2339752" y="2099692"/>
            <a:ext cx="44958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5" t="22223" r="9445" b="7777"/>
          <a:stretch/>
        </p:blipFill>
        <p:spPr bwMode="auto">
          <a:xfrm>
            <a:off x="2411760" y="476672"/>
            <a:ext cx="445770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16443" r="31528" b="7556"/>
          <a:stretch/>
        </p:blipFill>
        <p:spPr bwMode="auto">
          <a:xfrm>
            <a:off x="2327180" y="342900"/>
            <a:ext cx="4645119" cy="625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6" t="18222" r="9305" b="15333"/>
          <a:stretch/>
        </p:blipFill>
        <p:spPr bwMode="auto">
          <a:xfrm>
            <a:off x="2267744" y="476672"/>
            <a:ext cx="4608512" cy="586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23556" r="28750" b="12667"/>
          <a:stretch/>
        </p:blipFill>
        <p:spPr bwMode="auto">
          <a:xfrm>
            <a:off x="1971674" y="548680"/>
            <a:ext cx="5479633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22001" r="31389" b="13332"/>
          <a:stretch/>
        </p:blipFill>
        <p:spPr bwMode="auto">
          <a:xfrm>
            <a:off x="2208109" y="548680"/>
            <a:ext cx="5028187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16890" r="29722" b="14221"/>
          <a:stretch/>
        </p:blipFill>
        <p:spPr bwMode="auto">
          <a:xfrm>
            <a:off x="2038350" y="548680"/>
            <a:ext cx="5067300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18445" r="31528" b="8000"/>
          <a:stretch/>
        </p:blipFill>
        <p:spPr bwMode="auto">
          <a:xfrm>
            <a:off x="2195736" y="428624"/>
            <a:ext cx="4678449" cy="609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6 Rectángulo redondeado"/>
          <p:cNvSpPr/>
          <p:nvPr/>
        </p:nvSpPr>
        <p:spPr>
          <a:xfrm>
            <a:off x="3957634" y="2024063"/>
            <a:ext cx="1314450" cy="32385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EJECUCIÓN</a:t>
            </a:r>
          </a:p>
        </p:txBody>
      </p:sp>
      <p:sp>
        <p:nvSpPr>
          <p:cNvPr id="71" name="80 Rectángulo redondeado"/>
          <p:cNvSpPr/>
          <p:nvPr/>
        </p:nvSpPr>
        <p:spPr>
          <a:xfrm>
            <a:off x="1366834" y="2652713"/>
            <a:ext cx="1400175" cy="8763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APLICACIÓN DE PROCEDIMIENTOS Y TECNICAS DE AUDITORÍA</a:t>
            </a:r>
          </a:p>
        </p:txBody>
      </p:sp>
      <p:sp>
        <p:nvSpPr>
          <p:cNvPr id="72" name="81 Rectángulo redondeado"/>
          <p:cNvSpPr/>
          <p:nvPr/>
        </p:nvSpPr>
        <p:spPr>
          <a:xfrm>
            <a:off x="3081335" y="2652713"/>
            <a:ext cx="1219200" cy="3429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INDICADORES</a:t>
            </a:r>
          </a:p>
        </p:txBody>
      </p:sp>
      <p:sp>
        <p:nvSpPr>
          <p:cNvPr id="73" name="82 Rectángulo redondeado"/>
          <p:cNvSpPr/>
          <p:nvPr/>
        </p:nvSpPr>
        <p:spPr>
          <a:xfrm>
            <a:off x="4624384" y="2652712"/>
            <a:ext cx="1400175" cy="3429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HALLAZGOS </a:t>
            </a:r>
          </a:p>
        </p:txBody>
      </p:sp>
      <p:cxnSp>
        <p:nvCxnSpPr>
          <p:cNvPr id="74" name="84 Conector angular"/>
          <p:cNvCxnSpPr>
            <a:stCxn id="70" idx="2"/>
            <a:endCxn id="72" idx="0"/>
          </p:cNvCxnSpPr>
          <p:nvPr/>
        </p:nvCxnSpPr>
        <p:spPr>
          <a:xfrm rot="5400000">
            <a:off x="4000497" y="2038351"/>
            <a:ext cx="304800" cy="923924"/>
          </a:xfrm>
          <a:prstGeom prst="bentConnector3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5" name="87 Conector angular"/>
          <p:cNvCxnSpPr>
            <a:stCxn id="70" idx="2"/>
            <a:endCxn id="73" idx="0"/>
          </p:cNvCxnSpPr>
          <p:nvPr/>
        </p:nvCxnSpPr>
        <p:spPr>
          <a:xfrm rot="16200000" flipH="1">
            <a:off x="4817266" y="2145505"/>
            <a:ext cx="304799" cy="709613"/>
          </a:xfrm>
          <a:prstGeom prst="bentConnector3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6" name="89 Conector angular"/>
          <p:cNvCxnSpPr>
            <a:stCxn id="70" idx="2"/>
            <a:endCxn id="71" idx="0"/>
          </p:cNvCxnSpPr>
          <p:nvPr/>
        </p:nvCxnSpPr>
        <p:spPr>
          <a:xfrm rot="5400000">
            <a:off x="3188491" y="1226345"/>
            <a:ext cx="304800" cy="2547937"/>
          </a:xfrm>
          <a:prstGeom prst="bentConnector3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7" name="92 Rectángulo redondeado"/>
          <p:cNvSpPr/>
          <p:nvPr/>
        </p:nvSpPr>
        <p:spPr>
          <a:xfrm>
            <a:off x="6253159" y="2652712"/>
            <a:ext cx="1400175" cy="3429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EVIDENCIAS</a:t>
            </a:r>
          </a:p>
        </p:txBody>
      </p:sp>
      <p:cxnSp>
        <p:nvCxnSpPr>
          <p:cNvPr id="78" name="94 Conector angular"/>
          <p:cNvCxnSpPr>
            <a:stCxn id="70" idx="2"/>
            <a:endCxn id="77" idx="0"/>
          </p:cNvCxnSpPr>
          <p:nvPr/>
        </p:nvCxnSpPr>
        <p:spPr>
          <a:xfrm rot="16200000" flipH="1">
            <a:off x="5631654" y="1331118"/>
            <a:ext cx="304799" cy="2338388"/>
          </a:xfrm>
          <a:prstGeom prst="bentConnector3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9" name="98 Rectángulo redondeado"/>
          <p:cNvSpPr/>
          <p:nvPr/>
        </p:nvSpPr>
        <p:spPr>
          <a:xfrm>
            <a:off x="4624384" y="3157536"/>
            <a:ext cx="1400175" cy="92392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CONDICIÓN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CRITERIO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CAUSA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EFECTO</a:t>
            </a:r>
          </a:p>
        </p:txBody>
      </p:sp>
      <p:cxnSp>
        <p:nvCxnSpPr>
          <p:cNvPr id="80" name="100 Conector recto"/>
          <p:cNvCxnSpPr>
            <a:stCxn id="73" idx="2"/>
            <a:endCxn id="79" idx="0"/>
          </p:cNvCxnSpPr>
          <p:nvPr/>
        </p:nvCxnSpPr>
        <p:spPr>
          <a:xfrm>
            <a:off x="5324472" y="2995612"/>
            <a:ext cx="0" cy="161924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1" name="101 Rectángulo redondeado"/>
          <p:cNvSpPr/>
          <p:nvPr/>
        </p:nvSpPr>
        <p:spPr>
          <a:xfrm>
            <a:off x="6253159" y="3157537"/>
            <a:ext cx="1400175" cy="92392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OPORTUNA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SUFICIENTE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COMPETENTE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PERTINENTE</a:t>
            </a:r>
          </a:p>
        </p:txBody>
      </p:sp>
      <p:cxnSp>
        <p:nvCxnSpPr>
          <p:cNvPr id="82" name="103 Conector recto"/>
          <p:cNvCxnSpPr>
            <a:stCxn id="77" idx="2"/>
            <a:endCxn id="81" idx="0"/>
          </p:cNvCxnSpPr>
          <p:nvPr/>
        </p:nvCxnSpPr>
        <p:spPr>
          <a:xfrm>
            <a:off x="6953247" y="2995612"/>
            <a:ext cx="0" cy="161925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3" name="104 Abrir llave"/>
          <p:cNvSpPr/>
          <p:nvPr/>
        </p:nvSpPr>
        <p:spPr>
          <a:xfrm rot="16200000">
            <a:off x="4388643" y="969170"/>
            <a:ext cx="366714" cy="6543676"/>
          </a:xfrm>
          <a:prstGeom prst="leftBrac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105 CuadroTexto"/>
          <p:cNvSpPr txBox="1"/>
          <p:nvPr/>
        </p:nvSpPr>
        <p:spPr>
          <a:xfrm>
            <a:off x="3795709" y="4567237"/>
            <a:ext cx="1562100" cy="266700"/>
          </a:xfrm>
          <a:prstGeom prst="rect">
            <a:avLst/>
          </a:prstGeom>
          <a:solidFill>
            <a:sysClr val="window" lastClr="FFFFFF"/>
          </a:solidFill>
          <a:ln w="9525" cmpd="sng">
            <a:solidFill>
              <a:sysClr val="window" lastClr="FFFFFF">
                <a:shade val="50000"/>
              </a:sysClr>
            </a:solidFill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1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PAPELES DE TRABAJO</a:t>
            </a:r>
          </a:p>
        </p:txBody>
      </p:sp>
    </p:spTree>
    <p:extLst>
      <p:ext uri="{BB962C8B-B14F-4D97-AF65-F5344CB8AC3E}">
        <p14:creationId xmlns:p14="http://schemas.microsoft.com/office/powerpoint/2010/main" val="325383233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16222" r="31528" b="7556"/>
          <a:stretch/>
        </p:blipFill>
        <p:spPr bwMode="auto">
          <a:xfrm>
            <a:off x="2195736" y="251842"/>
            <a:ext cx="4699007" cy="634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55591" t="19935" r="13631" b="9696"/>
          <a:stretch/>
        </p:blipFill>
        <p:spPr bwMode="auto">
          <a:xfrm>
            <a:off x="2051720" y="1052736"/>
            <a:ext cx="4824536" cy="5256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6264311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15122" t="19424" r="54526" b="7821"/>
          <a:stretch/>
        </p:blipFill>
        <p:spPr bwMode="auto">
          <a:xfrm>
            <a:off x="2627784" y="980728"/>
            <a:ext cx="3816423" cy="5112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727203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56124" t="20447" r="13738" b="12762"/>
          <a:stretch/>
        </p:blipFill>
        <p:spPr bwMode="auto">
          <a:xfrm>
            <a:off x="2339753" y="908720"/>
            <a:ext cx="4248471" cy="54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727203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56124" t="25047" r="15761" b="12592"/>
          <a:stretch/>
        </p:blipFill>
        <p:spPr bwMode="auto">
          <a:xfrm>
            <a:off x="2555776" y="692696"/>
            <a:ext cx="4248472" cy="532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5459992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17253" t="20446" r="54526" b="14636"/>
          <a:stretch/>
        </p:blipFill>
        <p:spPr bwMode="auto">
          <a:xfrm>
            <a:off x="2483768" y="1052736"/>
            <a:ext cx="4248471" cy="4968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776772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55484" t="24535" r="15549" b="10377"/>
          <a:stretch/>
        </p:blipFill>
        <p:spPr bwMode="auto">
          <a:xfrm>
            <a:off x="2411760" y="1052736"/>
            <a:ext cx="4032448" cy="50405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2040401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12886" t="21129" r="54419" b="12932"/>
          <a:stretch/>
        </p:blipFill>
        <p:spPr bwMode="auto">
          <a:xfrm>
            <a:off x="2699792" y="980728"/>
            <a:ext cx="4176464" cy="5112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49613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/>
          <p:nvPr/>
        </p:nvPicPr>
        <p:blipFill rotWithShape="1">
          <a:blip r:embed="rId2"/>
          <a:srcRect l="57082" t="20447" r="10649" b="10036"/>
          <a:stretch/>
        </p:blipFill>
        <p:spPr bwMode="auto">
          <a:xfrm>
            <a:off x="2555777" y="1124744"/>
            <a:ext cx="4104456" cy="4968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49613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15442" t="18743" r="54313" b="8844"/>
          <a:stretch/>
        </p:blipFill>
        <p:spPr bwMode="auto">
          <a:xfrm>
            <a:off x="2339752" y="764704"/>
            <a:ext cx="4248472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496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4 Rectángulo redondeado"/>
          <p:cNvSpPr/>
          <p:nvPr/>
        </p:nvSpPr>
        <p:spPr>
          <a:xfrm>
            <a:off x="6715123" y="2138362"/>
            <a:ext cx="1314450" cy="504826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MONITOREO Y SEGUIMIENTO </a:t>
            </a:r>
          </a:p>
        </p:txBody>
      </p:sp>
      <p:sp>
        <p:nvSpPr>
          <p:cNvPr id="23" name="5 Rectángulo redondeado"/>
          <p:cNvSpPr/>
          <p:nvPr/>
        </p:nvSpPr>
        <p:spPr>
          <a:xfrm>
            <a:off x="2619373" y="2109786"/>
            <a:ext cx="1314450" cy="514351"/>
          </a:xfrm>
          <a:prstGeom prst="round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COMUNICACIÓN DE RESULTADOS </a:t>
            </a:r>
          </a:p>
        </p:txBody>
      </p:sp>
      <p:sp>
        <p:nvSpPr>
          <p:cNvPr id="24" name="106 Rectángulo redondeado"/>
          <p:cNvSpPr/>
          <p:nvPr/>
        </p:nvSpPr>
        <p:spPr>
          <a:xfrm>
            <a:off x="866773" y="2919413"/>
            <a:ext cx="1400175" cy="50482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BORRADOR DEL INFORME</a:t>
            </a:r>
          </a:p>
        </p:txBody>
      </p:sp>
      <p:sp>
        <p:nvSpPr>
          <p:cNvPr id="25" name="107 Rectángulo redondeado"/>
          <p:cNvSpPr/>
          <p:nvPr/>
        </p:nvSpPr>
        <p:spPr>
          <a:xfrm>
            <a:off x="2581273" y="2919413"/>
            <a:ext cx="1400175" cy="50482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LECTURA DEL BORRADOR</a:t>
            </a:r>
          </a:p>
        </p:txBody>
      </p:sp>
      <p:sp>
        <p:nvSpPr>
          <p:cNvPr id="26" name="108 Rectángulo redondeado"/>
          <p:cNvSpPr/>
          <p:nvPr/>
        </p:nvSpPr>
        <p:spPr>
          <a:xfrm>
            <a:off x="4343398" y="2919413"/>
            <a:ext cx="1400175" cy="50482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INFORME FINAL DE AUDITORÍA</a:t>
            </a:r>
          </a:p>
        </p:txBody>
      </p:sp>
      <p:cxnSp>
        <p:nvCxnSpPr>
          <p:cNvPr id="27" name="110 Conector angular"/>
          <p:cNvCxnSpPr>
            <a:stCxn id="23" idx="2"/>
            <a:endCxn id="26" idx="0"/>
          </p:cNvCxnSpPr>
          <p:nvPr/>
        </p:nvCxnSpPr>
        <p:spPr>
          <a:xfrm rot="16200000" flipH="1">
            <a:off x="4012404" y="1888331"/>
            <a:ext cx="295276" cy="1766888"/>
          </a:xfrm>
          <a:prstGeom prst="bentConnector3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8" name="112 Conector angular"/>
          <p:cNvCxnSpPr>
            <a:stCxn id="23" idx="2"/>
            <a:endCxn id="24" idx="0"/>
          </p:cNvCxnSpPr>
          <p:nvPr/>
        </p:nvCxnSpPr>
        <p:spPr>
          <a:xfrm rot="5400000">
            <a:off x="2274092" y="1916907"/>
            <a:ext cx="295276" cy="1709737"/>
          </a:xfrm>
          <a:prstGeom prst="bentConnector3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" name="114 Conector recto"/>
          <p:cNvCxnSpPr>
            <a:stCxn id="23" idx="2"/>
            <a:endCxn id="25" idx="0"/>
          </p:cNvCxnSpPr>
          <p:nvPr/>
        </p:nvCxnSpPr>
        <p:spPr>
          <a:xfrm>
            <a:off x="3276598" y="2624137"/>
            <a:ext cx="4763" cy="295276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0" name="115 Abrir llave"/>
          <p:cNvSpPr/>
          <p:nvPr/>
        </p:nvSpPr>
        <p:spPr>
          <a:xfrm rot="16200000">
            <a:off x="3200400" y="1157289"/>
            <a:ext cx="285750" cy="5105397"/>
          </a:xfrm>
          <a:prstGeom prst="leftBrac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116 Rectángulo redondeado"/>
          <p:cNvSpPr/>
          <p:nvPr/>
        </p:nvSpPr>
        <p:spPr>
          <a:xfrm>
            <a:off x="2609848" y="3948113"/>
            <a:ext cx="1400175" cy="276225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INFORME</a:t>
            </a:r>
          </a:p>
        </p:txBody>
      </p:sp>
      <p:sp>
        <p:nvSpPr>
          <p:cNvPr id="32" name="117 Rectángulo redondeado"/>
          <p:cNvSpPr/>
          <p:nvPr/>
        </p:nvSpPr>
        <p:spPr>
          <a:xfrm>
            <a:off x="3648073" y="4471988"/>
            <a:ext cx="1400175" cy="276225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AUDITORÍA</a:t>
            </a:r>
          </a:p>
        </p:txBody>
      </p:sp>
      <p:sp>
        <p:nvSpPr>
          <p:cNvPr id="33" name="118 Rectángulo redondeado"/>
          <p:cNvSpPr/>
          <p:nvPr/>
        </p:nvSpPr>
        <p:spPr>
          <a:xfrm>
            <a:off x="1552573" y="4462463"/>
            <a:ext cx="1400175" cy="276225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 INTERNO</a:t>
            </a:r>
          </a:p>
        </p:txBody>
      </p:sp>
      <p:cxnSp>
        <p:nvCxnSpPr>
          <p:cNvPr id="34" name="120 Conector recto"/>
          <p:cNvCxnSpPr>
            <a:stCxn id="31" idx="2"/>
            <a:endCxn id="32" idx="0"/>
          </p:cNvCxnSpPr>
          <p:nvPr/>
        </p:nvCxnSpPr>
        <p:spPr>
          <a:xfrm>
            <a:off x="3309936" y="4224338"/>
            <a:ext cx="1038225" cy="24765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5" name="122 Conector recto"/>
          <p:cNvCxnSpPr>
            <a:stCxn id="31" idx="2"/>
            <a:endCxn id="33" idx="0"/>
          </p:cNvCxnSpPr>
          <p:nvPr/>
        </p:nvCxnSpPr>
        <p:spPr>
          <a:xfrm flipH="1">
            <a:off x="2252661" y="4224338"/>
            <a:ext cx="1057275" cy="238125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6" name="123 Rectángulo redondeado"/>
          <p:cNvSpPr/>
          <p:nvPr/>
        </p:nvSpPr>
        <p:spPr>
          <a:xfrm>
            <a:off x="6400798" y="2909888"/>
            <a:ext cx="1952625" cy="6858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LAS RECOMENDACIONES AL TÉRMINO DE LA AUDITORÍA</a:t>
            </a:r>
          </a:p>
        </p:txBody>
      </p:sp>
      <p:sp>
        <p:nvSpPr>
          <p:cNvPr id="37" name="124 Rectángulo redondeado"/>
          <p:cNvSpPr/>
          <p:nvPr/>
        </p:nvSpPr>
        <p:spPr>
          <a:xfrm>
            <a:off x="6677023" y="3881439"/>
            <a:ext cx="1409700" cy="39052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RECOMPROBACIÓN</a:t>
            </a:r>
          </a:p>
        </p:txBody>
      </p:sp>
      <p:cxnSp>
        <p:nvCxnSpPr>
          <p:cNvPr id="38" name="126 Conector recto"/>
          <p:cNvCxnSpPr>
            <a:stCxn id="22" idx="2"/>
            <a:endCxn id="36" idx="0"/>
          </p:cNvCxnSpPr>
          <p:nvPr/>
        </p:nvCxnSpPr>
        <p:spPr>
          <a:xfrm>
            <a:off x="7372348" y="2643188"/>
            <a:ext cx="4763" cy="2667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9" name="128 Conector recto"/>
          <p:cNvCxnSpPr>
            <a:stCxn id="36" idx="2"/>
            <a:endCxn id="37" idx="0"/>
          </p:cNvCxnSpPr>
          <p:nvPr/>
        </p:nvCxnSpPr>
        <p:spPr>
          <a:xfrm>
            <a:off x="7377111" y="3595688"/>
            <a:ext cx="4762" cy="28575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66235384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56443" t="21128" r="14057" b="13955"/>
          <a:stretch/>
        </p:blipFill>
        <p:spPr bwMode="auto">
          <a:xfrm>
            <a:off x="2411761" y="980728"/>
            <a:ext cx="4392488" cy="5184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49613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15655" t="19083" r="54846" b="10377"/>
          <a:stretch/>
        </p:blipFill>
        <p:spPr bwMode="auto">
          <a:xfrm>
            <a:off x="2483768" y="836712"/>
            <a:ext cx="4104455" cy="532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49613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55911" t="19863" r="13525" b="10036"/>
          <a:stretch/>
        </p:blipFill>
        <p:spPr bwMode="auto">
          <a:xfrm>
            <a:off x="2483768" y="957942"/>
            <a:ext cx="4104456" cy="52073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49613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15016" t="19255" r="54526" b="8502"/>
          <a:stretch/>
        </p:blipFill>
        <p:spPr bwMode="auto">
          <a:xfrm>
            <a:off x="2555777" y="980728"/>
            <a:ext cx="4248472" cy="5112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49613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56336" t="19083" r="13845" b="21111"/>
          <a:stretch/>
        </p:blipFill>
        <p:spPr bwMode="auto">
          <a:xfrm>
            <a:off x="2411761" y="908720"/>
            <a:ext cx="4104456" cy="5112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49613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/>
          <p:nvPr/>
        </p:nvPicPr>
        <p:blipFill rotWithShape="1">
          <a:blip r:embed="rId2"/>
          <a:srcRect l="15442" t="18743" r="54313" b="9184"/>
          <a:stretch/>
        </p:blipFill>
        <p:spPr bwMode="auto">
          <a:xfrm>
            <a:off x="2555776" y="1196752"/>
            <a:ext cx="4032448" cy="4824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49613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56124" t="18913" r="13951" b="14977"/>
          <a:stretch/>
        </p:blipFill>
        <p:spPr bwMode="auto">
          <a:xfrm>
            <a:off x="2627784" y="980728"/>
            <a:ext cx="4032448" cy="532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794652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2" t="18000" r="13472" b="19999"/>
          <a:stretch/>
        </p:blipFill>
        <p:spPr bwMode="auto">
          <a:xfrm>
            <a:off x="2339752" y="764704"/>
            <a:ext cx="4464496" cy="561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77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2" t="30222" r="29861" b="14444"/>
          <a:stretch/>
        </p:blipFill>
        <p:spPr bwMode="auto">
          <a:xfrm>
            <a:off x="2076450" y="1052736"/>
            <a:ext cx="50292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60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9" y="2466762"/>
            <a:ext cx="777686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1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GRACIAS</a:t>
            </a:r>
            <a:endParaRPr lang="es-ES" sz="11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590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i="1" dirty="0" smtClean="0">
                <a:solidFill>
                  <a:schemeClr val="tx1"/>
                </a:solidFill>
              </a:rPr>
              <a:t>CAPITULO V</a:t>
            </a:r>
            <a:r>
              <a:rPr lang="es-EC" dirty="0" smtClean="0">
                <a:solidFill>
                  <a:schemeClr val="tx1"/>
                </a:solidFill>
              </a:rPr>
              <a:t/>
            </a:r>
            <a:br>
              <a:rPr lang="es-EC" dirty="0" smtClean="0">
                <a:solidFill>
                  <a:schemeClr val="tx1"/>
                </a:solidFill>
              </a:rPr>
            </a:br>
            <a:r>
              <a:rPr lang="es-EC" dirty="0" smtClean="0">
                <a:solidFill>
                  <a:schemeClr val="tx1"/>
                </a:solidFill>
              </a:rPr>
              <a:t>Aplicación Práctica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8580" indent="0" algn="ctr">
              <a:buNone/>
            </a:pPr>
            <a:endParaRPr lang="es-EC" b="1" i="1" dirty="0"/>
          </a:p>
          <a:p>
            <a:pPr marL="68580" indent="0" algn="ctr">
              <a:buNone/>
            </a:pPr>
            <a:endParaRPr lang="es-EC" b="1" i="1" dirty="0" smtClean="0"/>
          </a:p>
          <a:p>
            <a:pPr marL="68580" indent="0" algn="ctr">
              <a:buNone/>
            </a:pPr>
            <a:endParaRPr lang="es-EC" b="1" i="1" dirty="0" smtClean="0"/>
          </a:p>
          <a:p>
            <a:pPr marL="68580" indent="0" algn="ctr">
              <a:buNone/>
            </a:pPr>
            <a:endParaRPr lang="es-EC" b="1" i="1" dirty="0"/>
          </a:p>
          <a:p>
            <a:pPr marL="68580" indent="0" algn="ctr">
              <a:buNone/>
            </a:pPr>
            <a:r>
              <a:rPr lang="es-EC" b="1" i="1" dirty="0" smtClean="0"/>
              <a:t>“</a:t>
            </a:r>
            <a:r>
              <a:rPr lang="es-EC" b="1" i="1" dirty="0"/>
              <a:t>AUDITORÍA DE GESTIÓN AL ÁREA DE PROCESOS PRODUCTIVOS DE LA MICROEMPRESA ARTESANAL DE CONFECCIÓN DE PRENDAS DE VESTIR YAZMON”</a:t>
            </a:r>
          </a:p>
          <a:p>
            <a:endParaRPr lang="es-EC" dirty="0"/>
          </a:p>
        </p:txBody>
      </p:sp>
      <p:pic>
        <p:nvPicPr>
          <p:cNvPr id="4" name="3 Imagen" descr="productos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5" b="8569"/>
          <a:stretch/>
        </p:blipFill>
        <p:spPr bwMode="auto">
          <a:xfrm>
            <a:off x="2883600" y="2337881"/>
            <a:ext cx="3128560" cy="15231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018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9" t="19903" r="56722" b="8787"/>
          <a:stretch/>
        </p:blipFill>
        <p:spPr bwMode="auto">
          <a:xfrm>
            <a:off x="1619672" y="404664"/>
            <a:ext cx="5904656" cy="61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65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6792" r="14207" b="6850"/>
          <a:stretch/>
        </p:blipFill>
        <p:spPr bwMode="auto">
          <a:xfrm>
            <a:off x="1691680" y="116632"/>
            <a:ext cx="5760640" cy="654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78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21615" r="57163" b="11058"/>
          <a:stretch/>
        </p:blipFill>
        <p:spPr bwMode="auto">
          <a:xfrm>
            <a:off x="2015273" y="332656"/>
            <a:ext cx="5077007" cy="621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21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6" t="15373" r="14164" b="10871"/>
          <a:stretch/>
        </p:blipFill>
        <p:spPr bwMode="auto">
          <a:xfrm>
            <a:off x="1835696" y="260648"/>
            <a:ext cx="5328592" cy="632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91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i="1" dirty="0" smtClean="0">
                <a:solidFill>
                  <a:schemeClr val="tx1"/>
                </a:solidFill>
              </a:rPr>
              <a:t>CAPITULO I</a:t>
            </a:r>
            <a:r>
              <a:rPr lang="es-EC" dirty="0" smtClean="0">
                <a:solidFill>
                  <a:schemeClr val="tx1"/>
                </a:solidFill>
              </a:rPr>
              <a:t/>
            </a:r>
            <a:br>
              <a:rPr lang="es-EC" dirty="0" smtClean="0">
                <a:solidFill>
                  <a:schemeClr val="tx1"/>
                </a:solidFill>
              </a:rPr>
            </a:br>
            <a:r>
              <a:rPr lang="es-EC" dirty="0">
                <a:solidFill>
                  <a:schemeClr val="tx1"/>
                </a:solidFill>
              </a:rPr>
              <a:t>A</a:t>
            </a:r>
            <a:r>
              <a:rPr lang="es-EC" dirty="0" smtClean="0">
                <a:solidFill>
                  <a:schemeClr val="tx1"/>
                </a:solidFill>
              </a:rPr>
              <a:t>spectos generales 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318274"/>
              </p:ext>
            </p:extLst>
          </p:nvPr>
        </p:nvGraphicFramePr>
        <p:xfrm>
          <a:off x="1042988" y="2324100"/>
          <a:ext cx="6777037" cy="350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923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28102" t="28165" r="29099" b="30233"/>
          <a:stretch/>
        </p:blipFill>
        <p:spPr bwMode="auto">
          <a:xfrm>
            <a:off x="1979712" y="931849"/>
            <a:ext cx="5256584" cy="4873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650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27941" t="22998" r="28937" b="11887"/>
          <a:stretch/>
        </p:blipFill>
        <p:spPr bwMode="auto">
          <a:xfrm>
            <a:off x="1979712" y="332656"/>
            <a:ext cx="5184576" cy="6120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362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30040" t="20672" r="31037" b="8786"/>
          <a:stretch/>
        </p:blipFill>
        <p:spPr bwMode="auto">
          <a:xfrm>
            <a:off x="1979712" y="332656"/>
            <a:ext cx="5184576" cy="6120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000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29071" t="17571" r="30068" b="8269"/>
          <a:stretch/>
        </p:blipFill>
        <p:spPr bwMode="auto">
          <a:xfrm>
            <a:off x="1979712" y="404664"/>
            <a:ext cx="5256584" cy="60486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84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12113" t="17313" r="56232" b="8786"/>
          <a:stretch/>
        </p:blipFill>
        <p:spPr bwMode="auto">
          <a:xfrm>
            <a:off x="2051720" y="404664"/>
            <a:ext cx="5184576" cy="6120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67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 rotWithShape="1">
          <a:blip r:embed="rId2"/>
          <a:srcRect l="54589" t="19896" r="18116" b="10336"/>
          <a:stretch/>
        </p:blipFill>
        <p:spPr bwMode="auto">
          <a:xfrm>
            <a:off x="1979712" y="404664"/>
            <a:ext cx="5040560" cy="6120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802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30040" t="17830" r="30391" b="19380"/>
          <a:stretch/>
        </p:blipFill>
        <p:spPr bwMode="auto">
          <a:xfrm>
            <a:off x="1979712" y="980728"/>
            <a:ext cx="4752528" cy="5256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627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11306" t="16021" r="56392" b="8786"/>
          <a:stretch/>
        </p:blipFill>
        <p:spPr bwMode="auto">
          <a:xfrm>
            <a:off x="1979713" y="404664"/>
            <a:ext cx="4824535" cy="5976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192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27294" t="20672" r="28292" b="7752"/>
          <a:stretch/>
        </p:blipFill>
        <p:spPr bwMode="auto">
          <a:xfrm>
            <a:off x="1979712" y="404664"/>
            <a:ext cx="4896544" cy="6048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624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15019" t="19903" r="55738" b="8497"/>
          <a:stretch/>
        </p:blipFill>
        <p:spPr bwMode="auto">
          <a:xfrm>
            <a:off x="1835696" y="392088"/>
            <a:ext cx="5112568" cy="6120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188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i="1" dirty="0" smtClean="0">
                <a:solidFill>
                  <a:schemeClr val="tx1"/>
                </a:solidFill>
              </a:rPr>
              <a:t>CAPITULO II</a:t>
            </a:r>
            <a:r>
              <a:rPr lang="es-EC" dirty="0" smtClean="0">
                <a:solidFill>
                  <a:schemeClr val="tx1"/>
                </a:solidFill>
              </a:rPr>
              <a:t/>
            </a:r>
            <a:br>
              <a:rPr lang="es-EC" dirty="0" smtClean="0">
                <a:solidFill>
                  <a:schemeClr val="tx1"/>
                </a:solidFill>
              </a:rPr>
            </a:br>
            <a:r>
              <a:rPr lang="es-EC" dirty="0" smtClean="0">
                <a:solidFill>
                  <a:schemeClr val="tx1"/>
                </a:solidFill>
              </a:rPr>
              <a:t>Direccionamiento de la Empresa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8149660"/>
              </p:ext>
            </p:extLst>
          </p:nvPr>
        </p:nvGraphicFramePr>
        <p:xfrm>
          <a:off x="1042988" y="2324100"/>
          <a:ext cx="6777037" cy="350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338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29188" t="32013" r="30278" b="10891"/>
          <a:stretch/>
        </p:blipFill>
        <p:spPr bwMode="auto">
          <a:xfrm>
            <a:off x="2123728" y="476672"/>
            <a:ext cx="4464496" cy="5904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636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55386" t="15676" r="14188" b="8416"/>
          <a:stretch/>
        </p:blipFill>
        <p:spPr bwMode="auto">
          <a:xfrm>
            <a:off x="2051720" y="404664"/>
            <a:ext cx="4968552" cy="6120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057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28054" t="32838" r="27905" b="19802"/>
          <a:stretch/>
        </p:blipFill>
        <p:spPr bwMode="auto">
          <a:xfrm>
            <a:off x="1187624" y="1124744"/>
            <a:ext cx="6984776" cy="446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764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30117" t="21123" r="30277" b="8911"/>
          <a:stretch/>
        </p:blipFill>
        <p:spPr bwMode="auto">
          <a:xfrm>
            <a:off x="1979713" y="548680"/>
            <a:ext cx="4968551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949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10314" t="16997" r="55856" b="7921"/>
          <a:stretch/>
        </p:blipFill>
        <p:spPr bwMode="auto">
          <a:xfrm>
            <a:off x="2051720" y="332656"/>
            <a:ext cx="4824536" cy="6237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549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55696" t="16997" r="10577" b="11386"/>
          <a:stretch/>
        </p:blipFill>
        <p:spPr bwMode="auto">
          <a:xfrm>
            <a:off x="2123728" y="476672"/>
            <a:ext cx="4680520" cy="5904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246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55696" t="16363" r="10637" b="7108"/>
          <a:stretch/>
        </p:blipFill>
        <p:spPr bwMode="auto">
          <a:xfrm>
            <a:off x="1907705" y="404664"/>
            <a:ext cx="5184576" cy="60486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437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28982" t="21287" r="28937" b="13531"/>
          <a:stretch/>
        </p:blipFill>
        <p:spPr bwMode="auto">
          <a:xfrm>
            <a:off x="1907704" y="692696"/>
            <a:ext cx="5040560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043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13821" t="18482" r="55753" b="10561"/>
          <a:stretch/>
        </p:blipFill>
        <p:spPr bwMode="auto">
          <a:xfrm>
            <a:off x="1979712" y="692696"/>
            <a:ext cx="5400600" cy="5688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57655" t="18977" r="10990" b="32343"/>
          <a:stretch/>
        </p:blipFill>
        <p:spPr bwMode="auto">
          <a:xfrm>
            <a:off x="2123728" y="836712"/>
            <a:ext cx="5112568" cy="532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MISIÓN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s-ES" b="1" i="1" dirty="0"/>
              <a:t>“Somos una empresa que realiza el diseño y la confección de prendas de vestir casuales para la mujer ecuatoriana, con un talento humano comprometido y de alto desempeño, que trabaja con honestidad y responsabilidad, para garantizar calidad y precios competitivos a nuestros clientes.”</a:t>
            </a:r>
            <a:endParaRPr lang="es-EC" b="1" i="1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1881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13718" t="23598" r="55134" b="19802"/>
          <a:stretch/>
        </p:blipFill>
        <p:spPr bwMode="auto">
          <a:xfrm>
            <a:off x="1979712" y="836712"/>
            <a:ext cx="4896544" cy="5184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/>
          <p:nvPr/>
        </p:nvPicPr>
        <p:blipFill rotWithShape="1">
          <a:blip r:embed="rId2"/>
          <a:srcRect l="57243" t="16008" r="11815" b="14026"/>
          <a:stretch/>
        </p:blipFill>
        <p:spPr bwMode="auto">
          <a:xfrm>
            <a:off x="2123728" y="764704"/>
            <a:ext cx="4392488" cy="5616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14440" t="17987" r="55340" b="7921"/>
          <a:stretch/>
        </p:blipFill>
        <p:spPr bwMode="auto">
          <a:xfrm>
            <a:off x="2195736" y="548680"/>
            <a:ext cx="4536504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57140" t="17162" r="12021" b="7920"/>
          <a:stretch/>
        </p:blipFill>
        <p:spPr bwMode="auto">
          <a:xfrm>
            <a:off x="2123728" y="476672"/>
            <a:ext cx="4824536" cy="583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13821" t="16006" r="55134" b="8086"/>
          <a:stretch/>
        </p:blipFill>
        <p:spPr bwMode="auto">
          <a:xfrm>
            <a:off x="2123728" y="692696"/>
            <a:ext cx="4464495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57140" t="16007" r="11919" b="9901"/>
          <a:stretch/>
        </p:blipFill>
        <p:spPr bwMode="auto">
          <a:xfrm>
            <a:off x="2123728" y="753074"/>
            <a:ext cx="4392488" cy="5340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13821" t="20792" r="55237" b="48020"/>
          <a:stretch/>
        </p:blipFill>
        <p:spPr bwMode="auto">
          <a:xfrm>
            <a:off x="2411760" y="1412776"/>
            <a:ext cx="4392488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9778" r="31389" b="12000"/>
          <a:stretch/>
        </p:blipFill>
        <p:spPr bwMode="auto">
          <a:xfrm>
            <a:off x="2195736" y="396813"/>
            <a:ext cx="4838700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83569" y="2466762"/>
            <a:ext cx="77768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DEPARTAMENTO ÁREA DE ABASTECIMIENTO 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839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20000" r="31389" b="7333"/>
          <a:stretch/>
        </p:blipFill>
        <p:spPr bwMode="auto">
          <a:xfrm>
            <a:off x="2109564" y="332656"/>
            <a:ext cx="4838700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32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VISIÓN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s-ES" b="1" i="1" dirty="0"/>
              <a:t>“Para el 2015, ser una empresa consolidada en el mercado ecuatoriano que trabaje bajo lineamientos estratégicos establecidos y procesos productivos estandarizados, liderando nuevas tendencias de moda, para penetrar en mercados internacionales.”</a:t>
            </a:r>
            <a:endParaRPr lang="es-EC" b="1" i="1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22094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17334" r="31389" b="7778"/>
          <a:stretch/>
        </p:blipFill>
        <p:spPr bwMode="auto">
          <a:xfrm>
            <a:off x="2267744" y="332656"/>
            <a:ext cx="4740349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36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32666" r="31528" b="25111"/>
          <a:stretch/>
        </p:blipFill>
        <p:spPr bwMode="auto">
          <a:xfrm>
            <a:off x="1907704" y="1196752"/>
            <a:ext cx="5473812" cy="409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36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17111" r="31529" b="9333"/>
          <a:stretch/>
        </p:blipFill>
        <p:spPr bwMode="auto">
          <a:xfrm>
            <a:off x="2133600" y="332656"/>
            <a:ext cx="4838699" cy="630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36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7334" r="31389" b="8445"/>
          <a:stretch/>
        </p:blipFill>
        <p:spPr bwMode="auto">
          <a:xfrm>
            <a:off x="2123728" y="378668"/>
            <a:ext cx="4674418" cy="614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36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6" t="17556" r="31250" b="13556"/>
          <a:stretch/>
        </p:blipFill>
        <p:spPr bwMode="auto">
          <a:xfrm>
            <a:off x="2052414" y="476672"/>
            <a:ext cx="4895850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36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8444" r="31389" b="7556"/>
          <a:stretch/>
        </p:blipFill>
        <p:spPr bwMode="auto">
          <a:xfrm>
            <a:off x="2157164" y="260648"/>
            <a:ext cx="4838700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36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8666" r="31389" b="7333"/>
          <a:stretch/>
        </p:blipFill>
        <p:spPr bwMode="auto">
          <a:xfrm>
            <a:off x="2223353" y="447674"/>
            <a:ext cx="4580895" cy="600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36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15999" r="31249" b="13111"/>
          <a:stretch/>
        </p:blipFill>
        <p:spPr bwMode="auto">
          <a:xfrm>
            <a:off x="2143125" y="376386"/>
            <a:ext cx="4857750" cy="60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36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17334" r="31249" b="8445"/>
          <a:stretch/>
        </p:blipFill>
        <p:spPr bwMode="auto">
          <a:xfrm>
            <a:off x="2143125" y="332656"/>
            <a:ext cx="4857750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62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6" t="16324" r="31805" b="6787"/>
          <a:stretch/>
        </p:blipFill>
        <p:spPr bwMode="auto">
          <a:xfrm>
            <a:off x="2124075" y="151606"/>
            <a:ext cx="4713219" cy="644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4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i="1" dirty="0" smtClean="0">
                <a:solidFill>
                  <a:schemeClr val="tx1"/>
                </a:solidFill>
              </a:rPr>
              <a:t>CAPITULO III</a:t>
            </a:r>
            <a:br>
              <a:rPr lang="es-EC" b="1" i="1" dirty="0" smtClean="0">
                <a:solidFill>
                  <a:schemeClr val="tx1"/>
                </a:solidFill>
              </a:rPr>
            </a:br>
            <a:r>
              <a:rPr lang="es-EC" dirty="0" smtClean="0">
                <a:solidFill>
                  <a:schemeClr val="tx1"/>
                </a:solidFill>
              </a:rPr>
              <a:t>Análisis Situacional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9598444"/>
              </p:ext>
            </p:extLst>
          </p:nvPr>
        </p:nvGraphicFramePr>
        <p:xfrm>
          <a:off x="1042988" y="2324100"/>
          <a:ext cx="6777037" cy="350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024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7778" r="55972" b="7334"/>
          <a:stretch/>
        </p:blipFill>
        <p:spPr bwMode="auto">
          <a:xfrm>
            <a:off x="2318932" y="332656"/>
            <a:ext cx="4197284" cy="623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4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8" t="22667" r="10972" b="28888"/>
          <a:stretch/>
        </p:blipFill>
        <p:spPr bwMode="auto">
          <a:xfrm>
            <a:off x="2267744" y="1085850"/>
            <a:ext cx="428625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4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24667" r="29306" b="15333"/>
          <a:stretch/>
        </p:blipFill>
        <p:spPr bwMode="auto">
          <a:xfrm>
            <a:off x="2051720" y="980728"/>
            <a:ext cx="53530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4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8" t="20444" r="30833" b="13111"/>
          <a:stretch/>
        </p:blipFill>
        <p:spPr bwMode="auto">
          <a:xfrm>
            <a:off x="2156872" y="476672"/>
            <a:ext cx="517398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4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17334" r="29306" b="9112"/>
          <a:stretch/>
        </p:blipFill>
        <p:spPr bwMode="auto">
          <a:xfrm>
            <a:off x="1979712" y="260648"/>
            <a:ext cx="5353050" cy="630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4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2" t="16222" r="30694" b="7111"/>
          <a:stretch/>
        </p:blipFill>
        <p:spPr bwMode="auto">
          <a:xfrm>
            <a:off x="2195736" y="288776"/>
            <a:ext cx="4699432" cy="630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4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7334" r="31389" b="12000"/>
          <a:stretch/>
        </p:blipFill>
        <p:spPr bwMode="auto">
          <a:xfrm>
            <a:off x="2152650" y="404664"/>
            <a:ext cx="483870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4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18222" r="30417" b="10000"/>
          <a:stretch/>
        </p:blipFill>
        <p:spPr bwMode="auto">
          <a:xfrm>
            <a:off x="2101180" y="260648"/>
            <a:ext cx="4991100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4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2" t="19777" r="31389" b="12445"/>
          <a:stretch/>
        </p:blipFill>
        <p:spPr bwMode="auto">
          <a:xfrm>
            <a:off x="2163291" y="476672"/>
            <a:ext cx="4819650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4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8" t="15778" r="31944" b="6445"/>
          <a:stretch/>
        </p:blipFill>
        <p:spPr bwMode="auto">
          <a:xfrm>
            <a:off x="2339752" y="332656"/>
            <a:ext cx="4385287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68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490" y="404664"/>
            <a:ext cx="7024744" cy="1143000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Análisis Externo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3876648"/>
              </p:ext>
            </p:extLst>
          </p:nvPr>
        </p:nvGraphicFramePr>
        <p:xfrm>
          <a:off x="1042988" y="1556792"/>
          <a:ext cx="6777037" cy="427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822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7" t="23333" r="31806" b="10222"/>
          <a:stretch/>
        </p:blipFill>
        <p:spPr bwMode="auto">
          <a:xfrm>
            <a:off x="2301974" y="620688"/>
            <a:ext cx="4686300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2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1" t="17778" r="30833" b="7556"/>
          <a:stretch/>
        </p:blipFill>
        <p:spPr bwMode="auto">
          <a:xfrm>
            <a:off x="2171700" y="260648"/>
            <a:ext cx="4876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2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20889" r="31667" b="8222"/>
          <a:stretch/>
        </p:blipFill>
        <p:spPr bwMode="auto">
          <a:xfrm>
            <a:off x="2200622" y="404664"/>
            <a:ext cx="4819650" cy="60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2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3" t="15556" r="30694" b="8889"/>
          <a:stretch/>
        </p:blipFill>
        <p:spPr bwMode="auto">
          <a:xfrm>
            <a:off x="2123728" y="212998"/>
            <a:ext cx="480844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2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7" t="18666" r="31806" b="10000"/>
          <a:stretch/>
        </p:blipFill>
        <p:spPr bwMode="auto">
          <a:xfrm>
            <a:off x="2195736" y="332656"/>
            <a:ext cx="4676775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2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15777" r="8056" b="7778"/>
          <a:stretch/>
        </p:blipFill>
        <p:spPr bwMode="auto">
          <a:xfrm>
            <a:off x="2339752" y="267444"/>
            <a:ext cx="4503673" cy="640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87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16000" r="56389" b="8667"/>
          <a:stretch/>
        </p:blipFill>
        <p:spPr bwMode="auto">
          <a:xfrm>
            <a:off x="2339752" y="260648"/>
            <a:ext cx="4453663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87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4" t="16222" r="8333" b="18000"/>
          <a:stretch/>
        </p:blipFill>
        <p:spPr bwMode="auto">
          <a:xfrm>
            <a:off x="2339752" y="548680"/>
            <a:ext cx="4752528" cy="583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87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6222" r="31250" b="12667"/>
          <a:stretch/>
        </p:blipFill>
        <p:spPr bwMode="auto">
          <a:xfrm>
            <a:off x="2162522" y="404664"/>
            <a:ext cx="485775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87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7778" r="31389" b="8222"/>
          <a:stretch/>
        </p:blipFill>
        <p:spPr bwMode="auto">
          <a:xfrm>
            <a:off x="2224712" y="332656"/>
            <a:ext cx="472355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87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7836021"/>
              </p:ext>
            </p:extLst>
          </p:nvPr>
        </p:nvGraphicFramePr>
        <p:xfrm>
          <a:off x="1042988" y="1124744"/>
          <a:ext cx="6777037" cy="4707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556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9" y="2466762"/>
            <a:ext cx="77768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DEPARTAMENTO ÁREA DE PRODUCCIÓN 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6" t="15778" r="29306" b="7111"/>
          <a:stretch/>
        </p:blipFill>
        <p:spPr bwMode="auto">
          <a:xfrm>
            <a:off x="2051720" y="332656"/>
            <a:ext cx="5065574" cy="627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8" t="16444" r="29305" b="8000"/>
          <a:stretch/>
        </p:blipFill>
        <p:spPr bwMode="auto">
          <a:xfrm>
            <a:off x="2123728" y="395617"/>
            <a:ext cx="5084067" cy="6129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24889" r="29306" b="27778"/>
          <a:stretch/>
        </p:blipFill>
        <p:spPr bwMode="auto">
          <a:xfrm>
            <a:off x="1979712" y="1268760"/>
            <a:ext cx="535305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9" t="19778" r="55833" b="8888"/>
          <a:stretch/>
        </p:blipFill>
        <p:spPr bwMode="auto">
          <a:xfrm>
            <a:off x="2339752" y="332656"/>
            <a:ext cx="4324350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77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9" t="20000" r="10695" b="13333"/>
          <a:stretch/>
        </p:blipFill>
        <p:spPr bwMode="auto">
          <a:xfrm>
            <a:off x="2411760" y="404664"/>
            <a:ext cx="4536504" cy="596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0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t="20000" r="56111" b="12666"/>
          <a:stretch/>
        </p:blipFill>
        <p:spPr bwMode="auto">
          <a:xfrm>
            <a:off x="2123728" y="476671"/>
            <a:ext cx="4696966" cy="595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0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5" t="17334" r="31930" b="11333"/>
          <a:stretch/>
        </p:blipFill>
        <p:spPr bwMode="auto">
          <a:xfrm>
            <a:off x="2208026" y="404664"/>
            <a:ext cx="4668230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0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8" t="19332" r="32084" b="11778"/>
          <a:stretch/>
        </p:blipFill>
        <p:spPr bwMode="auto">
          <a:xfrm>
            <a:off x="2267744" y="475828"/>
            <a:ext cx="4657725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0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2" t="16667" r="31980" b="11555"/>
          <a:stretch/>
        </p:blipFill>
        <p:spPr bwMode="auto">
          <a:xfrm>
            <a:off x="2267744" y="332656"/>
            <a:ext cx="4657725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0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i="1" dirty="0" smtClean="0">
                <a:solidFill>
                  <a:schemeClr val="tx1"/>
                </a:solidFill>
              </a:rPr>
              <a:t>CAPITULO IV</a:t>
            </a:r>
            <a:r>
              <a:rPr lang="es-EC" dirty="0" smtClean="0">
                <a:solidFill>
                  <a:schemeClr val="tx1"/>
                </a:solidFill>
              </a:rPr>
              <a:t/>
            </a:r>
            <a:br>
              <a:rPr lang="es-EC" dirty="0" smtClean="0">
                <a:solidFill>
                  <a:schemeClr val="tx1"/>
                </a:solidFill>
              </a:rPr>
            </a:br>
            <a:r>
              <a:rPr lang="es-EC" dirty="0" smtClean="0">
                <a:solidFill>
                  <a:schemeClr val="tx1"/>
                </a:solidFill>
              </a:rPr>
              <a:t>Auditoria de Gestión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Concepto </a:t>
            </a:r>
          </a:p>
          <a:p>
            <a:pPr marL="68580" indent="0">
              <a:buNone/>
            </a:pPr>
            <a:r>
              <a:rPr lang="es-ES" i="1" dirty="0"/>
              <a:t>es el examen que se efectúa a una entidad por un profesional externo e independiente, con el propósito de evaluar la eficacia de la gestión en relación con los objetivos generales</a:t>
            </a:r>
            <a:r>
              <a:rPr lang="es-ES" i="1" dirty="0" smtClean="0"/>
              <a:t>…”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4684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9" t="18444" r="55972" b="11111"/>
          <a:stretch/>
        </p:blipFill>
        <p:spPr bwMode="auto">
          <a:xfrm>
            <a:off x="2411760" y="404664"/>
            <a:ext cx="4305300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8" t="18000" r="10972" b="7778"/>
          <a:stretch/>
        </p:blipFill>
        <p:spPr bwMode="auto">
          <a:xfrm>
            <a:off x="2483768" y="188640"/>
            <a:ext cx="4286250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16444" r="29306" b="7334"/>
          <a:stretch/>
        </p:blipFill>
        <p:spPr bwMode="auto">
          <a:xfrm>
            <a:off x="1907704" y="116632"/>
            <a:ext cx="5314950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9" t="22666" r="11111" b="12445"/>
          <a:stretch/>
        </p:blipFill>
        <p:spPr bwMode="auto">
          <a:xfrm>
            <a:off x="2267744" y="332655"/>
            <a:ext cx="4752528" cy="616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18889" r="31528" b="7334"/>
          <a:stretch/>
        </p:blipFill>
        <p:spPr bwMode="auto">
          <a:xfrm>
            <a:off x="2135460" y="260648"/>
            <a:ext cx="48387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8" t="24222" r="10972" b="10666"/>
          <a:stretch/>
        </p:blipFill>
        <p:spPr bwMode="auto">
          <a:xfrm>
            <a:off x="2555775" y="332656"/>
            <a:ext cx="4644885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16666" r="31249" b="10000"/>
          <a:stretch/>
        </p:blipFill>
        <p:spPr bwMode="auto">
          <a:xfrm>
            <a:off x="2162522" y="332656"/>
            <a:ext cx="485775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20889" r="31528" b="12223"/>
          <a:stretch/>
        </p:blipFill>
        <p:spPr bwMode="auto">
          <a:xfrm>
            <a:off x="2324818" y="548680"/>
            <a:ext cx="4845349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5" t="17334" r="31250" b="8222"/>
          <a:stretch/>
        </p:blipFill>
        <p:spPr bwMode="auto">
          <a:xfrm>
            <a:off x="2287949" y="332656"/>
            <a:ext cx="4732323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22223" r="31667" b="14888"/>
          <a:stretch/>
        </p:blipFill>
        <p:spPr bwMode="auto">
          <a:xfrm>
            <a:off x="2051719" y="404664"/>
            <a:ext cx="5195263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975</TotalTime>
  <Words>480</Words>
  <Application>Microsoft Office PowerPoint</Application>
  <PresentationFormat>Presentación en pantalla (4:3)</PresentationFormat>
  <Paragraphs>110</Paragraphs>
  <Slides>149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149</vt:i4>
      </vt:variant>
    </vt:vector>
  </HeadingPairs>
  <TitlesOfParts>
    <vt:vector size="150" baseType="lpstr">
      <vt:lpstr>Austin</vt:lpstr>
      <vt:lpstr>Departamento de Ciencias Administrativas y de Comercio </vt:lpstr>
      <vt:lpstr>CAPITULO I Aspectos generales </vt:lpstr>
      <vt:lpstr>CAPITULO II Direccionamiento de la Empresa</vt:lpstr>
      <vt:lpstr>MISIÓN</vt:lpstr>
      <vt:lpstr>VISIÓN</vt:lpstr>
      <vt:lpstr>CAPITULO III Análisis Situacional</vt:lpstr>
      <vt:lpstr>Análisis Externo</vt:lpstr>
      <vt:lpstr>Presentación de PowerPoint</vt:lpstr>
      <vt:lpstr>CAPITULO IV Auditoria de Gestión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CAPITULO V Aplicación Práctica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Departamento de Ciencias Administrativas y de Comercio</dc:title>
  <dc:creator>Hermanos</dc:creator>
  <cp:lastModifiedBy>Hermanos</cp:lastModifiedBy>
  <cp:revision>63</cp:revision>
  <dcterms:created xsi:type="dcterms:W3CDTF">2014-08-17T18:27:29Z</dcterms:created>
  <dcterms:modified xsi:type="dcterms:W3CDTF">2014-09-30T03:39:25Z</dcterms:modified>
</cp:coreProperties>
</file>