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4" r:id="rId4"/>
    <p:sldId id="291" r:id="rId5"/>
    <p:sldId id="292" r:id="rId6"/>
    <p:sldId id="293" r:id="rId7"/>
    <p:sldId id="294" r:id="rId8"/>
    <p:sldId id="273" r:id="rId9"/>
    <p:sldId id="261" r:id="rId10"/>
    <p:sldId id="262" r:id="rId11"/>
    <p:sldId id="266" r:id="rId12"/>
    <p:sldId id="267" r:id="rId13"/>
    <p:sldId id="324" r:id="rId14"/>
    <p:sldId id="268" r:id="rId15"/>
    <p:sldId id="269" r:id="rId16"/>
    <p:sldId id="270" r:id="rId17"/>
    <p:sldId id="271" r:id="rId18"/>
    <p:sldId id="272"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326" r:id="rId33"/>
    <p:sldId id="327" r:id="rId34"/>
    <p:sldId id="328" r:id="rId35"/>
    <p:sldId id="329" r:id="rId36"/>
    <p:sldId id="330" r:id="rId37"/>
    <p:sldId id="331"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1" r:id="rId58"/>
    <p:sldId id="323" r:id="rId59"/>
    <p:sldId id="333" r:id="rId60"/>
    <p:sldId id="334" r:id="rId61"/>
    <p:sldId id="335" r:id="rId62"/>
    <p:sldId id="336" r:id="rId63"/>
    <p:sldId id="337" r:id="rId64"/>
    <p:sldId id="338" r:id="rId65"/>
    <p:sldId id="339" r:id="rId66"/>
    <p:sldId id="340" r:id="rId67"/>
    <p:sldId id="341" r:id="rId68"/>
    <p:sldId id="342" r:id="rId69"/>
    <p:sldId id="343" r:id="rId70"/>
    <p:sldId id="344" r:id="rId71"/>
    <p:sldId id="345" r:id="rId72"/>
    <p:sldId id="346" r:id="rId73"/>
    <p:sldId id="347" r:id="rId74"/>
    <p:sldId id="348" r:id="rId75"/>
    <p:sldId id="349" r:id="rId76"/>
    <p:sldId id="350" r:id="rId77"/>
    <p:sldId id="351" r:id="rId78"/>
    <p:sldId id="352" r:id="rId79"/>
    <p:sldId id="353" r:id="rId80"/>
    <p:sldId id="354" r:id="rId81"/>
    <p:sldId id="355" r:id="rId82"/>
    <p:sldId id="356" r:id="rId83"/>
    <p:sldId id="357" r:id="rId84"/>
    <p:sldId id="358" r:id="rId85"/>
    <p:sldId id="359" r:id="rId86"/>
    <p:sldId id="360" r:id="rId87"/>
    <p:sldId id="361" r:id="rId88"/>
    <p:sldId id="362" r:id="rId89"/>
    <p:sldId id="363" r:id="rId90"/>
    <p:sldId id="364" r:id="rId91"/>
    <p:sldId id="365" r:id="rId92"/>
    <p:sldId id="366" r:id="rId93"/>
    <p:sldId id="367" r:id="rId9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E2CD7-6AA7-4214-AA9C-7AA2D96F6401}" type="doc">
      <dgm:prSet loTypeId="urn:microsoft.com/office/officeart/2008/layout/VerticalCurvedList" loCatId="list" qsTypeId="urn:microsoft.com/office/officeart/2005/8/quickstyle/simple1" qsCatId="simple" csTypeId="urn:microsoft.com/office/officeart/2005/8/colors/accent5_4" csCatId="accent5" phldr="1"/>
      <dgm:spPr/>
      <dgm:t>
        <a:bodyPr/>
        <a:lstStyle/>
        <a:p>
          <a:endParaRPr lang="es-EC"/>
        </a:p>
      </dgm:t>
    </dgm:pt>
    <dgm:pt modelId="{9ACACE75-F677-4812-80F0-3B7B4AED22F6}">
      <dgm:prSet phldrT="[Texto]"/>
      <dgm:spPr/>
      <dgm:t>
        <a:bodyPr/>
        <a:lstStyle/>
        <a:p>
          <a:r>
            <a:rPr lang="es-EC" b="1" dirty="0" smtClean="0"/>
            <a:t>INTRODUCCIÓN</a:t>
          </a:r>
          <a:endParaRPr lang="es-EC" dirty="0"/>
        </a:p>
      </dgm:t>
    </dgm:pt>
    <dgm:pt modelId="{0EB57D8F-A931-4A03-ABD8-E167817349FF}" type="parTrans" cxnId="{B2453E7B-7FA2-40FA-A780-85310B141EA4}">
      <dgm:prSet/>
      <dgm:spPr/>
      <dgm:t>
        <a:bodyPr/>
        <a:lstStyle/>
        <a:p>
          <a:endParaRPr lang="es-EC"/>
        </a:p>
      </dgm:t>
    </dgm:pt>
    <dgm:pt modelId="{9507A8D3-8CA4-4D89-BBAE-21E05301D943}" type="sibTrans" cxnId="{B2453E7B-7FA2-40FA-A780-85310B141EA4}">
      <dgm:prSet/>
      <dgm:spPr/>
      <dgm:t>
        <a:bodyPr/>
        <a:lstStyle/>
        <a:p>
          <a:endParaRPr lang="es-EC"/>
        </a:p>
      </dgm:t>
    </dgm:pt>
    <dgm:pt modelId="{95E492BA-5B1D-462A-BBB5-011D9D754FC4}">
      <dgm:prSet phldrT="[Texto]"/>
      <dgm:spPr/>
      <dgm:t>
        <a:bodyPr/>
        <a:lstStyle/>
        <a:p>
          <a:r>
            <a:rPr lang="es-EC" b="1" dirty="0" smtClean="0"/>
            <a:t>ESTADO DEL ARTE</a:t>
          </a:r>
          <a:endParaRPr lang="es-EC" dirty="0"/>
        </a:p>
      </dgm:t>
    </dgm:pt>
    <dgm:pt modelId="{183C8BD6-73C1-4C55-92D0-439EC47FF2CA}" type="parTrans" cxnId="{0B62C37A-70FD-45EE-9400-F677CB148CA0}">
      <dgm:prSet/>
      <dgm:spPr/>
      <dgm:t>
        <a:bodyPr/>
        <a:lstStyle/>
        <a:p>
          <a:endParaRPr lang="es-EC"/>
        </a:p>
      </dgm:t>
    </dgm:pt>
    <dgm:pt modelId="{D306F1C3-515E-43E8-A21E-F53C32829B19}" type="sibTrans" cxnId="{0B62C37A-70FD-45EE-9400-F677CB148CA0}">
      <dgm:prSet/>
      <dgm:spPr/>
      <dgm:t>
        <a:bodyPr/>
        <a:lstStyle/>
        <a:p>
          <a:endParaRPr lang="es-EC"/>
        </a:p>
      </dgm:t>
    </dgm:pt>
    <dgm:pt modelId="{E3DC7CD4-A8DE-4499-9705-4FC16B5025B1}">
      <dgm:prSet phldrT="[Texto]"/>
      <dgm:spPr/>
      <dgm:t>
        <a:bodyPr/>
        <a:lstStyle/>
        <a:p>
          <a:r>
            <a:rPr lang="es-EC" b="1" dirty="0" smtClean="0"/>
            <a:t>GRADO DE MADUREZ</a:t>
          </a:r>
          <a:endParaRPr lang="es-EC" dirty="0"/>
        </a:p>
      </dgm:t>
    </dgm:pt>
    <dgm:pt modelId="{94CF25F7-6E2F-445B-B149-6E90E87A0D77}" type="parTrans" cxnId="{34592ED0-899F-473A-8664-C96CE6AF911B}">
      <dgm:prSet/>
      <dgm:spPr/>
      <dgm:t>
        <a:bodyPr/>
        <a:lstStyle/>
        <a:p>
          <a:endParaRPr lang="es-EC"/>
        </a:p>
      </dgm:t>
    </dgm:pt>
    <dgm:pt modelId="{F4FABB4E-3250-4978-ADBA-8CF6F5848D77}" type="sibTrans" cxnId="{34592ED0-899F-473A-8664-C96CE6AF911B}">
      <dgm:prSet/>
      <dgm:spPr/>
      <dgm:t>
        <a:bodyPr/>
        <a:lstStyle/>
        <a:p>
          <a:endParaRPr lang="es-EC"/>
        </a:p>
      </dgm:t>
    </dgm:pt>
    <dgm:pt modelId="{BBF20909-6173-45AE-8E0C-C8589B1D4990}">
      <dgm:prSet phldrT="[Texto]"/>
      <dgm:spPr/>
      <dgm:t>
        <a:bodyPr/>
        <a:lstStyle/>
        <a:p>
          <a:r>
            <a:rPr lang="es-EC" b="1" dirty="0" smtClean="0"/>
            <a:t>PLAN ESTRATÉGICO DE TI</a:t>
          </a:r>
          <a:endParaRPr lang="es-EC" dirty="0"/>
        </a:p>
      </dgm:t>
    </dgm:pt>
    <dgm:pt modelId="{4AE19EE8-96B3-44FB-B954-AAF6A03F4CBF}" type="parTrans" cxnId="{BCAFC1CF-DA7A-49C6-A2B9-67C4276D1B69}">
      <dgm:prSet/>
      <dgm:spPr/>
      <dgm:t>
        <a:bodyPr/>
        <a:lstStyle/>
        <a:p>
          <a:endParaRPr lang="es-EC"/>
        </a:p>
      </dgm:t>
    </dgm:pt>
    <dgm:pt modelId="{2427587F-978C-4A76-B383-B58FDE348206}" type="sibTrans" cxnId="{BCAFC1CF-DA7A-49C6-A2B9-67C4276D1B69}">
      <dgm:prSet/>
      <dgm:spPr/>
      <dgm:t>
        <a:bodyPr/>
        <a:lstStyle/>
        <a:p>
          <a:endParaRPr lang="es-EC"/>
        </a:p>
      </dgm:t>
    </dgm:pt>
    <dgm:pt modelId="{44BE2851-9FA8-4DC9-A6DC-623AA77CAB33}">
      <dgm:prSet phldrT="[Texto]"/>
      <dgm:spPr/>
      <dgm:t>
        <a:bodyPr/>
        <a:lstStyle/>
        <a:p>
          <a:r>
            <a:rPr lang="es-EC" b="1" dirty="0" smtClean="0"/>
            <a:t>PLANIFICACIÓN ESTRATÉGICA DE TI EN FUNCIÓN DE LA HERRAMIENTA BSP</a:t>
          </a:r>
          <a:endParaRPr lang="es-EC" dirty="0"/>
        </a:p>
      </dgm:t>
    </dgm:pt>
    <dgm:pt modelId="{24CB265B-2B72-4905-AC50-B0AFEB2E000B}" type="parTrans" cxnId="{72B57349-F7E5-45CD-B7DC-EB1206E7E2EE}">
      <dgm:prSet/>
      <dgm:spPr/>
      <dgm:t>
        <a:bodyPr/>
        <a:lstStyle/>
        <a:p>
          <a:endParaRPr lang="es-EC"/>
        </a:p>
      </dgm:t>
    </dgm:pt>
    <dgm:pt modelId="{A9F6929B-02BB-4461-BF04-0C19369E378B}" type="sibTrans" cxnId="{72B57349-F7E5-45CD-B7DC-EB1206E7E2EE}">
      <dgm:prSet/>
      <dgm:spPr/>
      <dgm:t>
        <a:bodyPr/>
        <a:lstStyle/>
        <a:p>
          <a:endParaRPr lang="es-EC"/>
        </a:p>
      </dgm:t>
    </dgm:pt>
    <dgm:pt modelId="{D467A96E-DE01-438C-891C-4FD1653AB57D}" type="pres">
      <dgm:prSet presAssocID="{BE3E2CD7-6AA7-4214-AA9C-7AA2D96F6401}" presName="Name0" presStyleCnt="0">
        <dgm:presLayoutVars>
          <dgm:chMax val="7"/>
          <dgm:chPref val="7"/>
          <dgm:dir/>
        </dgm:presLayoutVars>
      </dgm:prSet>
      <dgm:spPr/>
      <dgm:t>
        <a:bodyPr/>
        <a:lstStyle/>
        <a:p>
          <a:endParaRPr lang="es-EC"/>
        </a:p>
      </dgm:t>
    </dgm:pt>
    <dgm:pt modelId="{C53F0DB9-1A8F-4C55-AD49-57FAA458E655}" type="pres">
      <dgm:prSet presAssocID="{BE3E2CD7-6AA7-4214-AA9C-7AA2D96F6401}" presName="Name1" presStyleCnt="0"/>
      <dgm:spPr/>
    </dgm:pt>
    <dgm:pt modelId="{782A8AFA-8E55-4610-82A3-54A4226D3B23}" type="pres">
      <dgm:prSet presAssocID="{BE3E2CD7-6AA7-4214-AA9C-7AA2D96F6401}" presName="cycle" presStyleCnt="0"/>
      <dgm:spPr/>
    </dgm:pt>
    <dgm:pt modelId="{DA22C3C5-B32F-4167-A851-EB6E141BA017}" type="pres">
      <dgm:prSet presAssocID="{BE3E2CD7-6AA7-4214-AA9C-7AA2D96F6401}" presName="srcNode" presStyleLbl="node1" presStyleIdx="0" presStyleCnt="5"/>
      <dgm:spPr/>
    </dgm:pt>
    <dgm:pt modelId="{20CC5FA0-48F4-401C-8027-1137A9FA08E5}" type="pres">
      <dgm:prSet presAssocID="{BE3E2CD7-6AA7-4214-AA9C-7AA2D96F6401}" presName="conn" presStyleLbl="parChTrans1D2" presStyleIdx="0" presStyleCnt="1"/>
      <dgm:spPr/>
      <dgm:t>
        <a:bodyPr/>
        <a:lstStyle/>
        <a:p>
          <a:endParaRPr lang="es-EC"/>
        </a:p>
      </dgm:t>
    </dgm:pt>
    <dgm:pt modelId="{899D1B14-3B62-49E7-9690-1D3F839AFCE6}" type="pres">
      <dgm:prSet presAssocID="{BE3E2CD7-6AA7-4214-AA9C-7AA2D96F6401}" presName="extraNode" presStyleLbl="node1" presStyleIdx="0" presStyleCnt="5"/>
      <dgm:spPr/>
    </dgm:pt>
    <dgm:pt modelId="{07B767D5-AF94-45A0-BAD7-275F8D5E632B}" type="pres">
      <dgm:prSet presAssocID="{BE3E2CD7-6AA7-4214-AA9C-7AA2D96F6401}" presName="dstNode" presStyleLbl="node1" presStyleIdx="0" presStyleCnt="5"/>
      <dgm:spPr/>
    </dgm:pt>
    <dgm:pt modelId="{3836A7A1-685F-4AE8-84CD-D0A23555399B}" type="pres">
      <dgm:prSet presAssocID="{9ACACE75-F677-4812-80F0-3B7B4AED22F6}" presName="text_1" presStyleLbl="node1" presStyleIdx="0" presStyleCnt="5">
        <dgm:presLayoutVars>
          <dgm:bulletEnabled val="1"/>
        </dgm:presLayoutVars>
      </dgm:prSet>
      <dgm:spPr/>
      <dgm:t>
        <a:bodyPr/>
        <a:lstStyle/>
        <a:p>
          <a:endParaRPr lang="es-EC"/>
        </a:p>
      </dgm:t>
    </dgm:pt>
    <dgm:pt modelId="{F2DFB83D-3862-4770-A012-AE670F497275}" type="pres">
      <dgm:prSet presAssocID="{9ACACE75-F677-4812-80F0-3B7B4AED22F6}" presName="accent_1" presStyleCnt="0"/>
      <dgm:spPr/>
    </dgm:pt>
    <dgm:pt modelId="{5B5C853E-2B6B-4D42-B734-F6DA3F9764EB}" type="pres">
      <dgm:prSet presAssocID="{9ACACE75-F677-4812-80F0-3B7B4AED22F6}" presName="accentRepeatNode" presStyleLbl="solidFgAcc1" presStyleIdx="0" presStyleCnt="5"/>
      <dgm:spPr/>
    </dgm:pt>
    <dgm:pt modelId="{64AD6A36-A88E-4F5E-BFFA-B0E4F1B53362}" type="pres">
      <dgm:prSet presAssocID="{95E492BA-5B1D-462A-BBB5-011D9D754FC4}" presName="text_2" presStyleLbl="node1" presStyleIdx="1" presStyleCnt="5">
        <dgm:presLayoutVars>
          <dgm:bulletEnabled val="1"/>
        </dgm:presLayoutVars>
      </dgm:prSet>
      <dgm:spPr/>
      <dgm:t>
        <a:bodyPr/>
        <a:lstStyle/>
        <a:p>
          <a:endParaRPr lang="es-EC"/>
        </a:p>
      </dgm:t>
    </dgm:pt>
    <dgm:pt modelId="{57ED2D46-E8AF-45BB-8DA8-7AB6B6197FD1}" type="pres">
      <dgm:prSet presAssocID="{95E492BA-5B1D-462A-BBB5-011D9D754FC4}" presName="accent_2" presStyleCnt="0"/>
      <dgm:spPr/>
    </dgm:pt>
    <dgm:pt modelId="{53192317-B945-470A-9443-19AD21B38119}" type="pres">
      <dgm:prSet presAssocID="{95E492BA-5B1D-462A-BBB5-011D9D754FC4}" presName="accentRepeatNode" presStyleLbl="solidFgAcc1" presStyleIdx="1" presStyleCnt="5"/>
      <dgm:spPr/>
    </dgm:pt>
    <dgm:pt modelId="{9CBE78C4-9958-44B2-AEA4-8B3A0F85B75D}" type="pres">
      <dgm:prSet presAssocID="{E3DC7CD4-A8DE-4499-9705-4FC16B5025B1}" presName="text_3" presStyleLbl="node1" presStyleIdx="2" presStyleCnt="5">
        <dgm:presLayoutVars>
          <dgm:bulletEnabled val="1"/>
        </dgm:presLayoutVars>
      </dgm:prSet>
      <dgm:spPr/>
      <dgm:t>
        <a:bodyPr/>
        <a:lstStyle/>
        <a:p>
          <a:endParaRPr lang="es-EC"/>
        </a:p>
      </dgm:t>
    </dgm:pt>
    <dgm:pt modelId="{C62F8553-376A-4DAC-AF7F-8F3259E92AFD}" type="pres">
      <dgm:prSet presAssocID="{E3DC7CD4-A8DE-4499-9705-4FC16B5025B1}" presName="accent_3" presStyleCnt="0"/>
      <dgm:spPr/>
    </dgm:pt>
    <dgm:pt modelId="{EA5734A9-F030-4CD9-AA1A-05CB1C3ABE19}" type="pres">
      <dgm:prSet presAssocID="{E3DC7CD4-A8DE-4499-9705-4FC16B5025B1}" presName="accentRepeatNode" presStyleLbl="solidFgAcc1" presStyleIdx="2" presStyleCnt="5"/>
      <dgm:spPr/>
    </dgm:pt>
    <dgm:pt modelId="{4DC7BE14-7399-4204-B58A-EBC3C513377F}" type="pres">
      <dgm:prSet presAssocID="{BBF20909-6173-45AE-8E0C-C8589B1D4990}" presName="text_4" presStyleLbl="node1" presStyleIdx="3" presStyleCnt="5">
        <dgm:presLayoutVars>
          <dgm:bulletEnabled val="1"/>
        </dgm:presLayoutVars>
      </dgm:prSet>
      <dgm:spPr/>
      <dgm:t>
        <a:bodyPr/>
        <a:lstStyle/>
        <a:p>
          <a:endParaRPr lang="es-EC"/>
        </a:p>
      </dgm:t>
    </dgm:pt>
    <dgm:pt modelId="{ACFD9D22-33CC-43FF-857A-817B66AEF77A}" type="pres">
      <dgm:prSet presAssocID="{BBF20909-6173-45AE-8E0C-C8589B1D4990}" presName="accent_4" presStyleCnt="0"/>
      <dgm:spPr/>
    </dgm:pt>
    <dgm:pt modelId="{5452E2BB-8B62-442D-AF36-A3417C89B733}" type="pres">
      <dgm:prSet presAssocID="{BBF20909-6173-45AE-8E0C-C8589B1D4990}" presName="accentRepeatNode" presStyleLbl="solidFgAcc1" presStyleIdx="3" presStyleCnt="5"/>
      <dgm:spPr/>
    </dgm:pt>
    <dgm:pt modelId="{A5D5AC03-C6C2-4177-9BD9-54F51E68856E}" type="pres">
      <dgm:prSet presAssocID="{44BE2851-9FA8-4DC9-A6DC-623AA77CAB33}" presName="text_5" presStyleLbl="node1" presStyleIdx="4" presStyleCnt="5">
        <dgm:presLayoutVars>
          <dgm:bulletEnabled val="1"/>
        </dgm:presLayoutVars>
      </dgm:prSet>
      <dgm:spPr/>
      <dgm:t>
        <a:bodyPr/>
        <a:lstStyle/>
        <a:p>
          <a:endParaRPr lang="es-EC"/>
        </a:p>
      </dgm:t>
    </dgm:pt>
    <dgm:pt modelId="{8A21D786-1351-47C2-BD58-9C35DDB22711}" type="pres">
      <dgm:prSet presAssocID="{44BE2851-9FA8-4DC9-A6DC-623AA77CAB33}" presName="accent_5" presStyleCnt="0"/>
      <dgm:spPr/>
    </dgm:pt>
    <dgm:pt modelId="{38177C09-3B18-40CB-81C6-E94F7D6ACA1F}" type="pres">
      <dgm:prSet presAssocID="{44BE2851-9FA8-4DC9-A6DC-623AA77CAB33}" presName="accentRepeatNode" presStyleLbl="solidFgAcc1" presStyleIdx="4" presStyleCnt="5"/>
      <dgm:spPr/>
    </dgm:pt>
  </dgm:ptLst>
  <dgm:cxnLst>
    <dgm:cxn modelId="{15F44D22-007E-4EB8-B543-7AFAAF0CDEC6}" type="presOf" srcId="{9507A8D3-8CA4-4D89-BBAE-21E05301D943}" destId="{20CC5FA0-48F4-401C-8027-1137A9FA08E5}" srcOrd="0" destOrd="0" presId="urn:microsoft.com/office/officeart/2008/layout/VerticalCurvedList"/>
    <dgm:cxn modelId="{BCAFC1CF-DA7A-49C6-A2B9-67C4276D1B69}" srcId="{BE3E2CD7-6AA7-4214-AA9C-7AA2D96F6401}" destId="{BBF20909-6173-45AE-8E0C-C8589B1D4990}" srcOrd="3" destOrd="0" parTransId="{4AE19EE8-96B3-44FB-B954-AAF6A03F4CBF}" sibTransId="{2427587F-978C-4A76-B383-B58FDE348206}"/>
    <dgm:cxn modelId="{911EA0FA-A4A4-4185-8D7F-7FF0E97BD985}" type="presOf" srcId="{44BE2851-9FA8-4DC9-A6DC-623AA77CAB33}" destId="{A5D5AC03-C6C2-4177-9BD9-54F51E68856E}" srcOrd="0" destOrd="0" presId="urn:microsoft.com/office/officeart/2008/layout/VerticalCurvedList"/>
    <dgm:cxn modelId="{5C77B9D2-DC70-409C-9A3D-0C8AA220DB8D}" type="presOf" srcId="{BBF20909-6173-45AE-8E0C-C8589B1D4990}" destId="{4DC7BE14-7399-4204-B58A-EBC3C513377F}" srcOrd="0" destOrd="0" presId="urn:microsoft.com/office/officeart/2008/layout/VerticalCurvedList"/>
    <dgm:cxn modelId="{B2453E7B-7FA2-40FA-A780-85310B141EA4}" srcId="{BE3E2CD7-6AA7-4214-AA9C-7AA2D96F6401}" destId="{9ACACE75-F677-4812-80F0-3B7B4AED22F6}" srcOrd="0" destOrd="0" parTransId="{0EB57D8F-A931-4A03-ABD8-E167817349FF}" sibTransId="{9507A8D3-8CA4-4D89-BBAE-21E05301D943}"/>
    <dgm:cxn modelId="{34592ED0-899F-473A-8664-C96CE6AF911B}" srcId="{BE3E2CD7-6AA7-4214-AA9C-7AA2D96F6401}" destId="{E3DC7CD4-A8DE-4499-9705-4FC16B5025B1}" srcOrd="2" destOrd="0" parTransId="{94CF25F7-6E2F-445B-B149-6E90E87A0D77}" sibTransId="{F4FABB4E-3250-4978-ADBA-8CF6F5848D77}"/>
    <dgm:cxn modelId="{C4733FDB-25F7-40A0-899C-D8817779D661}" type="presOf" srcId="{E3DC7CD4-A8DE-4499-9705-4FC16B5025B1}" destId="{9CBE78C4-9958-44B2-AEA4-8B3A0F85B75D}" srcOrd="0" destOrd="0" presId="urn:microsoft.com/office/officeart/2008/layout/VerticalCurvedList"/>
    <dgm:cxn modelId="{A71AFB4B-E036-4753-8DFF-EDF8B009043B}" type="presOf" srcId="{BE3E2CD7-6AA7-4214-AA9C-7AA2D96F6401}" destId="{D467A96E-DE01-438C-891C-4FD1653AB57D}" srcOrd="0" destOrd="0" presId="urn:microsoft.com/office/officeart/2008/layout/VerticalCurvedList"/>
    <dgm:cxn modelId="{0080C87F-87A9-4668-9FDE-E9A2E6BBD226}" type="presOf" srcId="{95E492BA-5B1D-462A-BBB5-011D9D754FC4}" destId="{64AD6A36-A88E-4F5E-BFFA-B0E4F1B53362}" srcOrd="0" destOrd="0" presId="urn:microsoft.com/office/officeart/2008/layout/VerticalCurvedList"/>
    <dgm:cxn modelId="{BE67EB16-FF50-4B48-8368-1DA8C8422D83}" type="presOf" srcId="{9ACACE75-F677-4812-80F0-3B7B4AED22F6}" destId="{3836A7A1-685F-4AE8-84CD-D0A23555399B}" srcOrd="0" destOrd="0" presId="urn:microsoft.com/office/officeart/2008/layout/VerticalCurvedList"/>
    <dgm:cxn modelId="{0B62C37A-70FD-45EE-9400-F677CB148CA0}" srcId="{BE3E2CD7-6AA7-4214-AA9C-7AA2D96F6401}" destId="{95E492BA-5B1D-462A-BBB5-011D9D754FC4}" srcOrd="1" destOrd="0" parTransId="{183C8BD6-73C1-4C55-92D0-439EC47FF2CA}" sibTransId="{D306F1C3-515E-43E8-A21E-F53C32829B19}"/>
    <dgm:cxn modelId="{72B57349-F7E5-45CD-B7DC-EB1206E7E2EE}" srcId="{BE3E2CD7-6AA7-4214-AA9C-7AA2D96F6401}" destId="{44BE2851-9FA8-4DC9-A6DC-623AA77CAB33}" srcOrd="4" destOrd="0" parTransId="{24CB265B-2B72-4905-AC50-B0AFEB2E000B}" sibTransId="{A9F6929B-02BB-4461-BF04-0C19369E378B}"/>
    <dgm:cxn modelId="{49F9AB19-5616-4FA0-B87B-1AC1CD04187F}" type="presParOf" srcId="{D467A96E-DE01-438C-891C-4FD1653AB57D}" destId="{C53F0DB9-1A8F-4C55-AD49-57FAA458E655}" srcOrd="0" destOrd="0" presId="urn:microsoft.com/office/officeart/2008/layout/VerticalCurvedList"/>
    <dgm:cxn modelId="{A3227094-B06C-42E1-9CA7-C632AE996BE7}" type="presParOf" srcId="{C53F0DB9-1A8F-4C55-AD49-57FAA458E655}" destId="{782A8AFA-8E55-4610-82A3-54A4226D3B23}" srcOrd="0" destOrd="0" presId="urn:microsoft.com/office/officeart/2008/layout/VerticalCurvedList"/>
    <dgm:cxn modelId="{047D8E06-73DF-4480-809A-FC1D7BF4DBA2}" type="presParOf" srcId="{782A8AFA-8E55-4610-82A3-54A4226D3B23}" destId="{DA22C3C5-B32F-4167-A851-EB6E141BA017}" srcOrd="0" destOrd="0" presId="urn:microsoft.com/office/officeart/2008/layout/VerticalCurvedList"/>
    <dgm:cxn modelId="{4CB773BB-B72E-4002-9480-E4C3D2DA1BAD}" type="presParOf" srcId="{782A8AFA-8E55-4610-82A3-54A4226D3B23}" destId="{20CC5FA0-48F4-401C-8027-1137A9FA08E5}" srcOrd="1" destOrd="0" presId="urn:microsoft.com/office/officeart/2008/layout/VerticalCurvedList"/>
    <dgm:cxn modelId="{63C83756-1E40-4D10-A9E6-CD0D71F39982}" type="presParOf" srcId="{782A8AFA-8E55-4610-82A3-54A4226D3B23}" destId="{899D1B14-3B62-49E7-9690-1D3F839AFCE6}" srcOrd="2" destOrd="0" presId="urn:microsoft.com/office/officeart/2008/layout/VerticalCurvedList"/>
    <dgm:cxn modelId="{0DC96994-BC95-4496-B224-FC19816F432B}" type="presParOf" srcId="{782A8AFA-8E55-4610-82A3-54A4226D3B23}" destId="{07B767D5-AF94-45A0-BAD7-275F8D5E632B}" srcOrd="3" destOrd="0" presId="urn:microsoft.com/office/officeart/2008/layout/VerticalCurvedList"/>
    <dgm:cxn modelId="{D62A1DEF-566E-4897-B27B-859A98A2B42C}" type="presParOf" srcId="{C53F0DB9-1A8F-4C55-AD49-57FAA458E655}" destId="{3836A7A1-685F-4AE8-84CD-D0A23555399B}" srcOrd="1" destOrd="0" presId="urn:microsoft.com/office/officeart/2008/layout/VerticalCurvedList"/>
    <dgm:cxn modelId="{7CDCBE8C-45DA-4C97-BB17-38288AE24816}" type="presParOf" srcId="{C53F0DB9-1A8F-4C55-AD49-57FAA458E655}" destId="{F2DFB83D-3862-4770-A012-AE670F497275}" srcOrd="2" destOrd="0" presId="urn:microsoft.com/office/officeart/2008/layout/VerticalCurvedList"/>
    <dgm:cxn modelId="{F583F9B1-8A54-4C6C-AF3F-FC27EB55087E}" type="presParOf" srcId="{F2DFB83D-3862-4770-A012-AE670F497275}" destId="{5B5C853E-2B6B-4D42-B734-F6DA3F9764EB}" srcOrd="0" destOrd="0" presId="urn:microsoft.com/office/officeart/2008/layout/VerticalCurvedList"/>
    <dgm:cxn modelId="{29566192-F6FC-4D12-B15A-20A7A6D6EC16}" type="presParOf" srcId="{C53F0DB9-1A8F-4C55-AD49-57FAA458E655}" destId="{64AD6A36-A88E-4F5E-BFFA-B0E4F1B53362}" srcOrd="3" destOrd="0" presId="urn:microsoft.com/office/officeart/2008/layout/VerticalCurvedList"/>
    <dgm:cxn modelId="{3C03C4B2-7B31-4735-8FDE-191686DF4A43}" type="presParOf" srcId="{C53F0DB9-1A8F-4C55-AD49-57FAA458E655}" destId="{57ED2D46-E8AF-45BB-8DA8-7AB6B6197FD1}" srcOrd="4" destOrd="0" presId="urn:microsoft.com/office/officeart/2008/layout/VerticalCurvedList"/>
    <dgm:cxn modelId="{0B4EE866-6655-47AD-BEBB-21C88FA8A477}" type="presParOf" srcId="{57ED2D46-E8AF-45BB-8DA8-7AB6B6197FD1}" destId="{53192317-B945-470A-9443-19AD21B38119}" srcOrd="0" destOrd="0" presId="urn:microsoft.com/office/officeart/2008/layout/VerticalCurvedList"/>
    <dgm:cxn modelId="{B94A5F49-32D4-4127-B590-951EB1850C80}" type="presParOf" srcId="{C53F0DB9-1A8F-4C55-AD49-57FAA458E655}" destId="{9CBE78C4-9958-44B2-AEA4-8B3A0F85B75D}" srcOrd="5" destOrd="0" presId="urn:microsoft.com/office/officeart/2008/layout/VerticalCurvedList"/>
    <dgm:cxn modelId="{8FD4D96B-7225-4506-89B8-0323E39A0201}" type="presParOf" srcId="{C53F0DB9-1A8F-4C55-AD49-57FAA458E655}" destId="{C62F8553-376A-4DAC-AF7F-8F3259E92AFD}" srcOrd="6" destOrd="0" presId="urn:microsoft.com/office/officeart/2008/layout/VerticalCurvedList"/>
    <dgm:cxn modelId="{E60BF4D3-E90B-413A-8078-55AC1B3FA15F}" type="presParOf" srcId="{C62F8553-376A-4DAC-AF7F-8F3259E92AFD}" destId="{EA5734A9-F030-4CD9-AA1A-05CB1C3ABE19}" srcOrd="0" destOrd="0" presId="urn:microsoft.com/office/officeart/2008/layout/VerticalCurvedList"/>
    <dgm:cxn modelId="{087B5838-F645-4C2E-8290-7C9894C7F32A}" type="presParOf" srcId="{C53F0DB9-1A8F-4C55-AD49-57FAA458E655}" destId="{4DC7BE14-7399-4204-B58A-EBC3C513377F}" srcOrd="7" destOrd="0" presId="urn:microsoft.com/office/officeart/2008/layout/VerticalCurvedList"/>
    <dgm:cxn modelId="{8346E95D-D122-4B8D-9803-9314B076FFF3}" type="presParOf" srcId="{C53F0DB9-1A8F-4C55-AD49-57FAA458E655}" destId="{ACFD9D22-33CC-43FF-857A-817B66AEF77A}" srcOrd="8" destOrd="0" presId="urn:microsoft.com/office/officeart/2008/layout/VerticalCurvedList"/>
    <dgm:cxn modelId="{79363067-EEB3-4898-BEAB-009E5C3B4E07}" type="presParOf" srcId="{ACFD9D22-33CC-43FF-857A-817B66AEF77A}" destId="{5452E2BB-8B62-442D-AF36-A3417C89B733}" srcOrd="0" destOrd="0" presId="urn:microsoft.com/office/officeart/2008/layout/VerticalCurvedList"/>
    <dgm:cxn modelId="{C85FCD52-592D-4BA2-8FE8-4B4F0D052C66}" type="presParOf" srcId="{C53F0DB9-1A8F-4C55-AD49-57FAA458E655}" destId="{A5D5AC03-C6C2-4177-9BD9-54F51E68856E}" srcOrd="9" destOrd="0" presId="urn:microsoft.com/office/officeart/2008/layout/VerticalCurvedList"/>
    <dgm:cxn modelId="{6A856A9D-9E32-4D3F-B1A5-D8DB7FDAA163}" type="presParOf" srcId="{C53F0DB9-1A8F-4C55-AD49-57FAA458E655}" destId="{8A21D786-1351-47C2-BD58-9C35DDB22711}" srcOrd="10" destOrd="0" presId="urn:microsoft.com/office/officeart/2008/layout/VerticalCurvedList"/>
    <dgm:cxn modelId="{33D8A0FB-5CCD-4828-90B3-3D9C0E8126CA}" type="presParOf" srcId="{8A21D786-1351-47C2-BD58-9C35DDB22711}" destId="{38177C09-3B18-40CB-81C6-E94F7D6ACA1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363F65-0FBE-4E2A-A2EA-B4CD235C96A6}" type="doc">
      <dgm:prSet loTypeId="urn:microsoft.com/office/officeart/2005/8/layout/vList3" loCatId="list" qsTypeId="urn:microsoft.com/office/officeart/2005/8/quickstyle/simple1" qsCatId="simple" csTypeId="urn:microsoft.com/office/officeart/2005/8/colors/accent5_4" csCatId="accent5" phldr="1"/>
      <dgm:spPr/>
      <dgm:t>
        <a:bodyPr/>
        <a:lstStyle/>
        <a:p>
          <a:endParaRPr lang="es-EC"/>
        </a:p>
      </dgm:t>
    </dgm:pt>
    <dgm:pt modelId="{D6389638-BACD-4670-A25E-3575DEC4268D}">
      <dgm:prSet phldrT="[Texto]"/>
      <dgm:spPr/>
      <dgm:t>
        <a:bodyPr/>
        <a:lstStyle/>
        <a:p>
          <a:r>
            <a:rPr lang="es-EC" dirty="0" smtClean="0"/>
            <a:t>Método para analizar, definir y diseñar la arquitectura de información de las organizaciones</a:t>
          </a:r>
          <a:endParaRPr lang="es-EC" dirty="0"/>
        </a:p>
      </dgm:t>
    </dgm:pt>
    <dgm:pt modelId="{FE327ACD-6022-4A01-9C4D-3A9C1C7144D9}" type="parTrans" cxnId="{5CC85B65-AEAA-4036-9965-5F5AE4D1D901}">
      <dgm:prSet/>
      <dgm:spPr/>
      <dgm:t>
        <a:bodyPr/>
        <a:lstStyle/>
        <a:p>
          <a:endParaRPr lang="es-EC"/>
        </a:p>
      </dgm:t>
    </dgm:pt>
    <dgm:pt modelId="{2868916A-6E75-4A9B-B957-1626BF30ABB3}" type="sibTrans" cxnId="{5CC85B65-AEAA-4036-9965-5F5AE4D1D901}">
      <dgm:prSet/>
      <dgm:spPr/>
      <dgm:t>
        <a:bodyPr/>
        <a:lstStyle/>
        <a:p>
          <a:endParaRPr lang="es-EC"/>
        </a:p>
      </dgm:t>
    </dgm:pt>
    <dgm:pt modelId="{45AD2073-35D4-4AC2-90E3-FF58F1C9E326}">
      <dgm:prSet phldrT="[Texto]"/>
      <dgm:spPr/>
      <dgm:t>
        <a:bodyPr/>
        <a:lstStyle/>
        <a:p>
          <a:r>
            <a:rPr lang="es-EC" dirty="0" smtClean="0"/>
            <a:t>Trata con datos, procesos, estrategias, objetivos y departamentos de la organización, los cuales están interconectados</a:t>
          </a:r>
          <a:endParaRPr lang="es-EC" dirty="0"/>
        </a:p>
      </dgm:t>
    </dgm:pt>
    <dgm:pt modelId="{C24E466E-5EEE-478D-9470-1A6AF6CC5CBC}" type="parTrans" cxnId="{803D5788-7D6D-4268-9D9E-6AF363331C42}">
      <dgm:prSet/>
      <dgm:spPr/>
      <dgm:t>
        <a:bodyPr/>
        <a:lstStyle/>
        <a:p>
          <a:endParaRPr lang="es-EC"/>
        </a:p>
      </dgm:t>
    </dgm:pt>
    <dgm:pt modelId="{D215152E-F803-452C-AA9E-E1F60D6A75F7}" type="sibTrans" cxnId="{803D5788-7D6D-4268-9D9E-6AF363331C42}">
      <dgm:prSet/>
      <dgm:spPr/>
      <dgm:t>
        <a:bodyPr/>
        <a:lstStyle/>
        <a:p>
          <a:endParaRPr lang="es-EC"/>
        </a:p>
      </dgm:t>
    </dgm:pt>
    <dgm:pt modelId="{698D1CC9-C67C-4AED-9558-EF9940D60DF6}" type="pres">
      <dgm:prSet presAssocID="{D0363F65-0FBE-4E2A-A2EA-B4CD235C96A6}" presName="linearFlow" presStyleCnt="0">
        <dgm:presLayoutVars>
          <dgm:dir/>
          <dgm:resizeHandles val="exact"/>
        </dgm:presLayoutVars>
      </dgm:prSet>
      <dgm:spPr/>
      <dgm:t>
        <a:bodyPr/>
        <a:lstStyle/>
        <a:p>
          <a:endParaRPr lang="es-EC"/>
        </a:p>
      </dgm:t>
    </dgm:pt>
    <dgm:pt modelId="{515DB10A-290F-44EC-BE36-10F2F08AFEAE}" type="pres">
      <dgm:prSet presAssocID="{D6389638-BACD-4670-A25E-3575DEC4268D}" presName="composite" presStyleCnt="0"/>
      <dgm:spPr/>
    </dgm:pt>
    <dgm:pt modelId="{294EB0C4-8BAF-455D-854A-26BB1F2A55EF}" type="pres">
      <dgm:prSet presAssocID="{D6389638-BACD-4670-A25E-3575DEC4268D}" presName="imgShp" presStyleLbl="fgImgPlace1" presStyleIdx="0" presStyleCnt="2"/>
      <dgm:spPr/>
    </dgm:pt>
    <dgm:pt modelId="{B7125640-2987-4370-AB62-A683A045E880}" type="pres">
      <dgm:prSet presAssocID="{D6389638-BACD-4670-A25E-3575DEC4268D}" presName="txShp" presStyleLbl="node1" presStyleIdx="0" presStyleCnt="2">
        <dgm:presLayoutVars>
          <dgm:bulletEnabled val="1"/>
        </dgm:presLayoutVars>
      </dgm:prSet>
      <dgm:spPr/>
      <dgm:t>
        <a:bodyPr/>
        <a:lstStyle/>
        <a:p>
          <a:endParaRPr lang="es-EC"/>
        </a:p>
      </dgm:t>
    </dgm:pt>
    <dgm:pt modelId="{A35E9BA6-483E-4CFC-A61F-DC2FD7AA874C}" type="pres">
      <dgm:prSet presAssocID="{2868916A-6E75-4A9B-B957-1626BF30ABB3}" presName="spacing" presStyleCnt="0"/>
      <dgm:spPr/>
    </dgm:pt>
    <dgm:pt modelId="{2B92B8CD-6668-47B7-B194-F10FFDA6EE7E}" type="pres">
      <dgm:prSet presAssocID="{45AD2073-35D4-4AC2-90E3-FF58F1C9E326}" presName="composite" presStyleCnt="0"/>
      <dgm:spPr/>
    </dgm:pt>
    <dgm:pt modelId="{8C6C47FF-5907-47B4-9F6C-799B8D0F765D}" type="pres">
      <dgm:prSet presAssocID="{45AD2073-35D4-4AC2-90E3-FF58F1C9E326}" presName="imgShp" presStyleLbl="fgImgPlace1" presStyleIdx="1" presStyleCnt="2"/>
      <dgm:spPr/>
    </dgm:pt>
    <dgm:pt modelId="{930F0B79-441E-4903-B6CF-64A6DEBE43B5}" type="pres">
      <dgm:prSet presAssocID="{45AD2073-35D4-4AC2-90E3-FF58F1C9E326}" presName="txShp" presStyleLbl="node1" presStyleIdx="1" presStyleCnt="2">
        <dgm:presLayoutVars>
          <dgm:bulletEnabled val="1"/>
        </dgm:presLayoutVars>
      </dgm:prSet>
      <dgm:spPr/>
      <dgm:t>
        <a:bodyPr/>
        <a:lstStyle/>
        <a:p>
          <a:endParaRPr lang="es-EC"/>
        </a:p>
      </dgm:t>
    </dgm:pt>
  </dgm:ptLst>
  <dgm:cxnLst>
    <dgm:cxn modelId="{D9F09E24-55D8-48B7-A092-D8E2953F7333}" type="presOf" srcId="{D6389638-BACD-4670-A25E-3575DEC4268D}" destId="{B7125640-2987-4370-AB62-A683A045E880}" srcOrd="0" destOrd="0" presId="urn:microsoft.com/office/officeart/2005/8/layout/vList3"/>
    <dgm:cxn modelId="{E56EED60-F349-4584-804D-1D4C00F87D5D}" type="presOf" srcId="{D0363F65-0FBE-4E2A-A2EA-B4CD235C96A6}" destId="{698D1CC9-C67C-4AED-9558-EF9940D60DF6}" srcOrd="0" destOrd="0" presId="urn:microsoft.com/office/officeart/2005/8/layout/vList3"/>
    <dgm:cxn modelId="{62FF35FE-F991-4803-9C00-759D666254DA}" type="presOf" srcId="{45AD2073-35D4-4AC2-90E3-FF58F1C9E326}" destId="{930F0B79-441E-4903-B6CF-64A6DEBE43B5}" srcOrd="0" destOrd="0" presId="urn:microsoft.com/office/officeart/2005/8/layout/vList3"/>
    <dgm:cxn modelId="{5CC85B65-AEAA-4036-9965-5F5AE4D1D901}" srcId="{D0363F65-0FBE-4E2A-A2EA-B4CD235C96A6}" destId="{D6389638-BACD-4670-A25E-3575DEC4268D}" srcOrd="0" destOrd="0" parTransId="{FE327ACD-6022-4A01-9C4D-3A9C1C7144D9}" sibTransId="{2868916A-6E75-4A9B-B957-1626BF30ABB3}"/>
    <dgm:cxn modelId="{803D5788-7D6D-4268-9D9E-6AF363331C42}" srcId="{D0363F65-0FBE-4E2A-A2EA-B4CD235C96A6}" destId="{45AD2073-35D4-4AC2-90E3-FF58F1C9E326}" srcOrd="1" destOrd="0" parTransId="{C24E466E-5EEE-478D-9470-1A6AF6CC5CBC}" sibTransId="{D215152E-F803-452C-AA9E-E1F60D6A75F7}"/>
    <dgm:cxn modelId="{B343F060-E70E-452F-883E-BF32FE009435}" type="presParOf" srcId="{698D1CC9-C67C-4AED-9558-EF9940D60DF6}" destId="{515DB10A-290F-44EC-BE36-10F2F08AFEAE}" srcOrd="0" destOrd="0" presId="urn:microsoft.com/office/officeart/2005/8/layout/vList3"/>
    <dgm:cxn modelId="{49AFD1D2-3A66-4B9D-B82B-CACE151D7CD1}" type="presParOf" srcId="{515DB10A-290F-44EC-BE36-10F2F08AFEAE}" destId="{294EB0C4-8BAF-455D-854A-26BB1F2A55EF}" srcOrd="0" destOrd="0" presId="urn:microsoft.com/office/officeart/2005/8/layout/vList3"/>
    <dgm:cxn modelId="{A6FD6B1F-2A23-4E80-BEF1-E8818761AAFA}" type="presParOf" srcId="{515DB10A-290F-44EC-BE36-10F2F08AFEAE}" destId="{B7125640-2987-4370-AB62-A683A045E880}" srcOrd="1" destOrd="0" presId="urn:microsoft.com/office/officeart/2005/8/layout/vList3"/>
    <dgm:cxn modelId="{E6E9C807-D240-4331-BF22-FFE86E2F7DFF}" type="presParOf" srcId="{698D1CC9-C67C-4AED-9558-EF9940D60DF6}" destId="{A35E9BA6-483E-4CFC-A61F-DC2FD7AA874C}" srcOrd="1" destOrd="0" presId="urn:microsoft.com/office/officeart/2005/8/layout/vList3"/>
    <dgm:cxn modelId="{B13FA11B-CC2C-44CE-92FA-E73074FC0D12}" type="presParOf" srcId="{698D1CC9-C67C-4AED-9558-EF9940D60DF6}" destId="{2B92B8CD-6668-47B7-B194-F10FFDA6EE7E}" srcOrd="2" destOrd="0" presId="urn:microsoft.com/office/officeart/2005/8/layout/vList3"/>
    <dgm:cxn modelId="{A8BD0B52-64A3-4473-9B1F-A614EADCB042}" type="presParOf" srcId="{2B92B8CD-6668-47B7-B194-F10FFDA6EE7E}" destId="{8C6C47FF-5907-47B4-9F6C-799B8D0F765D}" srcOrd="0" destOrd="0" presId="urn:microsoft.com/office/officeart/2005/8/layout/vList3"/>
    <dgm:cxn modelId="{2B609791-BF41-4E58-8FBF-9E24F63D3671}" type="presParOf" srcId="{2B92B8CD-6668-47B7-B194-F10FFDA6EE7E}" destId="{930F0B79-441E-4903-B6CF-64A6DEBE43B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7571F3-62DE-4F00-9E5D-478F5AE9A3F6}" type="doc">
      <dgm:prSet loTypeId="urn:microsoft.com/office/officeart/2005/8/layout/vList3" loCatId="list" qsTypeId="urn:microsoft.com/office/officeart/2005/8/quickstyle/simple1" qsCatId="simple" csTypeId="urn:microsoft.com/office/officeart/2005/8/colors/accent5_4" csCatId="accent5" phldr="1"/>
      <dgm:spPr/>
      <dgm:t>
        <a:bodyPr/>
        <a:lstStyle/>
        <a:p>
          <a:endParaRPr lang="es-EC"/>
        </a:p>
      </dgm:t>
    </dgm:pt>
    <dgm:pt modelId="{BD7DE327-EFF3-4A8B-B093-B547CAE16B5D}">
      <dgm:prSet phldrT="[Texto]"/>
      <dgm:spPr/>
      <dgm:t>
        <a:bodyPr/>
        <a:lstStyle/>
        <a:p>
          <a:r>
            <a:rPr lang="es-EC" dirty="0" smtClean="0"/>
            <a:t>Entender los problemas y oportunidades con las aplicaciones y arquitectura técnica actual.</a:t>
          </a:r>
        </a:p>
      </dgm:t>
    </dgm:pt>
    <dgm:pt modelId="{049D7011-692C-4218-A3AD-8AF09ED61BB9}" type="parTrans" cxnId="{D152050A-2A25-433D-B524-B1B646FB286F}">
      <dgm:prSet/>
      <dgm:spPr/>
      <dgm:t>
        <a:bodyPr/>
        <a:lstStyle/>
        <a:p>
          <a:endParaRPr lang="es-EC"/>
        </a:p>
      </dgm:t>
    </dgm:pt>
    <dgm:pt modelId="{7925F5EB-398E-4AD3-82D6-A0ACFB126AEC}" type="sibTrans" cxnId="{D152050A-2A25-433D-B524-B1B646FB286F}">
      <dgm:prSet/>
      <dgm:spPr/>
      <dgm:t>
        <a:bodyPr/>
        <a:lstStyle/>
        <a:p>
          <a:endParaRPr lang="es-EC"/>
        </a:p>
      </dgm:t>
    </dgm:pt>
    <dgm:pt modelId="{EE391EAF-78CF-48DE-87B9-229970AE133D}">
      <dgm:prSet phldrT="[Texto]"/>
      <dgm:spPr/>
      <dgm:t>
        <a:bodyPr/>
        <a:lstStyle/>
        <a:p>
          <a:r>
            <a:rPr lang="es-EC" dirty="0" smtClean="0"/>
            <a:t>Desarrollar un estado futuro y un camino de migración para la tecnología que soporta a la empresa.</a:t>
          </a:r>
          <a:endParaRPr lang="es-EC" dirty="0"/>
        </a:p>
      </dgm:t>
    </dgm:pt>
    <dgm:pt modelId="{9904B5DE-CFB7-40F5-9E75-C4D1247A4346}" type="parTrans" cxnId="{2C1FBB2C-0D18-4E3E-9AA1-BBD6742E15FF}">
      <dgm:prSet/>
      <dgm:spPr/>
      <dgm:t>
        <a:bodyPr/>
        <a:lstStyle/>
        <a:p>
          <a:endParaRPr lang="es-EC"/>
        </a:p>
      </dgm:t>
    </dgm:pt>
    <dgm:pt modelId="{CBF68034-B898-4709-877A-D8E14629F057}" type="sibTrans" cxnId="{2C1FBB2C-0D18-4E3E-9AA1-BBD6742E15FF}">
      <dgm:prSet/>
      <dgm:spPr/>
      <dgm:t>
        <a:bodyPr/>
        <a:lstStyle/>
        <a:p>
          <a:endParaRPr lang="es-EC"/>
        </a:p>
      </dgm:t>
    </dgm:pt>
    <dgm:pt modelId="{1C05B700-578C-46EB-A554-96AB1152C550}">
      <dgm:prSet phldrT="[Texto]"/>
      <dgm:spPr/>
      <dgm:t>
        <a:bodyPr/>
        <a:lstStyle/>
        <a:p>
          <a:r>
            <a:rPr lang="es-EC" dirty="0" smtClean="0"/>
            <a:t>Proveer a los ejecutivos del negocio de un marco de trabajo de dirección y decisión para los gastos de capital de TI.</a:t>
          </a:r>
          <a:endParaRPr lang="es-EC" dirty="0"/>
        </a:p>
      </dgm:t>
    </dgm:pt>
    <dgm:pt modelId="{B70E196E-A02A-41E7-87CF-D6492BF89CE5}" type="parTrans" cxnId="{AD2A3E52-635E-4D84-9530-65531A54E50B}">
      <dgm:prSet/>
      <dgm:spPr/>
      <dgm:t>
        <a:bodyPr/>
        <a:lstStyle/>
        <a:p>
          <a:endParaRPr lang="es-EC"/>
        </a:p>
      </dgm:t>
    </dgm:pt>
    <dgm:pt modelId="{FA7DFA51-6753-4117-B91C-8C97008E5D7B}" type="sibTrans" cxnId="{AD2A3E52-635E-4D84-9530-65531A54E50B}">
      <dgm:prSet/>
      <dgm:spPr/>
      <dgm:t>
        <a:bodyPr/>
        <a:lstStyle/>
        <a:p>
          <a:endParaRPr lang="es-EC"/>
        </a:p>
      </dgm:t>
    </dgm:pt>
    <dgm:pt modelId="{5B2AF0F5-501E-41F8-85F4-5B76B8A221F8}">
      <dgm:prSet phldrT="[Texto]"/>
      <dgm:spPr/>
      <dgm:t>
        <a:bodyPr/>
        <a:lstStyle/>
        <a:p>
          <a:r>
            <a:rPr lang="es-EC" dirty="0" smtClean="0"/>
            <a:t>Proveer sistemas de información con un proyecto para desarrollo</a:t>
          </a:r>
          <a:endParaRPr lang="es-EC" dirty="0"/>
        </a:p>
      </dgm:t>
    </dgm:pt>
    <dgm:pt modelId="{5D05116E-171D-4B05-A130-54C516FDDE51}" type="parTrans" cxnId="{D6058F08-1B97-4768-9D38-8C5197102E4D}">
      <dgm:prSet/>
      <dgm:spPr/>
      <dgm:t>
        <a:bodyPr/>
        <a:lstStyle/>
        <a:p>
          <a:endParaRPr lang="es-EC"/>
        </a:p>
      </dgm:t>
    </dgm:pt>
    <dgm:pt modelId="{0E841C0B-0BC2-4923-816A-C0E86F449A40}" type="sibTrans" cxnId="{D6058F08-1B97-4768-9D38-8C5197102E4D}">
      <dgm:prSet/>
      <dgm:spPr/>
      <dgm:t>
        <a:bodyPr/>
        <a:lstStyle/>
        <a:p>
          <a:endParaRPr lang="es-EC"/>
        </a:p>
      </dgm:t>
    </dgm:pt>
    <dgm:pt modelId="{296690B6-69EF-475E-BF44-C5CB264D8A42}" type="pres">
      <dgm:prSet presAssocID="{E67571F3-62DE-4F00-9E5D-478F5AE9A3F6}" presName="linearFlow" presStyleCnt="0">
        <dgm:presLayoutVars>
          <dgm:dir/>
          <dgm:resizeHandles val="exact"/>
        </dgm:presLayoutVars>
      </dgm:prSet>
      <dgm:spPr/>
      <dgm:t>
        <a:bodyPr/>
        <a:lstStyle/>
        <a:p>
          <a:endParaRPr lang="es-EC"/>
        </a:p>
      </dgm:t>
    </dgm:pt>
    <dgm:pt modelId="{77AEC386-AFD2-4967-90BD-55F46DF8D363}" type="pres">
      <dgm:prSet presAssocID="{BD7DE327-EFF3-4A8B-B093-B547CAE16B5D}" presName="composite" presStyleCnt="0"/>
      <dgm:spPr/>
    </dgm:pt>
    <dgm:pt modelId="{F0604C69-3D1E-4792-9E68-D507023D9024}" type="pres">
      <dgm:prSet presAssocID="{BD7DE327-EFF3-4A8B-B093-B547CAE16B5D}" presName="imgShp" presStyleLbl="fgImgPlace1" presStyleIdx="0" presStyleCnt="4"/>
      <dgm:spPr/>
    </dgm:pt>
    <dgm:pt modelId="{635D2445-FD1C-4395-BDB0-BEE7929E0812}" type="pres">
      <dgm:prSet presAssocID="{BD7DE327-EFF3-4A8B-B093-B547CAE16B5D}" presName="txShp" presStyleLbl="node1" presStyleIdx="0" presStyleCnt="4">
        <dgm:presLayoutVars>
          <dgm:bulletEnabled val="1"/>
        </dgm:presLayoutVars>
      </dgm:prSet>
      <dgm:spPr/>
      <dgm:t>
        <a:bodyPr/>
        <a:lstStyle/>
        <a:p>
          <a:endParaRPr lang="es-EC"/>
        </a:p>
      </dgm:t>
    </dgm:pt>
    <dgm:pt modelId="{E58ECF14-FDBC-4A6F-9ED9-55E4A60CE247}" type="pres">
      <dgm:prSet presAssocID="{7925F5EB-398E-4AD3-82D6-A0ACFB126AEC}" presName="spacing" presStyleCnt="0"/>
      <dgm:spPr/>
    </dgm:pt>
    <dgm:pt modelId="{41DD23B4-EEB8-43CC-891E-FAF554971CF5}" type="pres">
      <dgm:prSet presAssocID="{EE391EAF-78CF-48DE-87B9-229970AE133D}" presName="composite" presStyleCnt="0"/>
      <dgm:spPr/>
    </dgm:pt>
    <dgm:pt modelId="{6FCC8A89-61E5-4C7F-A1B9-F8C9C99C6B0C}" type="pres">
      <dgm:prSet presAssocID="{EE391EAF-78CF-48DE-87B9-229970AE133D}" presName="imgShp" presStyleLbl="fgImgPlace1" presStyleIdx="1" presStyleCnt="4"/>
      <dgm:spPr/>
    </dgm:pt>
    <dgm:pt modelId="{C9FDCF09-2114-4726-87E0-214316EEA906}" type="pres">
      <dgm:prSet presAssocID="{EE391EAF-78CF-48DE-87B9-229970AE133D}" presName="txShp" presStyleLbl="node1" presStyleIdx="1" presStyleCnt="4">
        <dgm:presLayoutVars>
          <dgm:bulletEnabled val="1"/>
        </dgm:presLayoutVars>
      </dgm:prSet>
      <dgm:spPr/>
      <dgm:t>
        <a:bodyPr/>
        <a:lstStyle/>
        <a:p>
          <a:endParaRPr lang="es-EC"/>
        </a:p>
      </dgm:t>
    </dgm:pt>
    <dgm:pt modelId="{A9486F3E-C6D9-428D-98E9-03F9CC5A2847}" type="pres">
      <dgm:prSet presAssocID="{CBF68034-B898-4709-877A-D8E14629F057}" presName="spacing" presStyleCnt="0"/>
      <dgm:spPr/>
    </dgm:pt>
    <dgm:pt modelId="{9D0DE8D4-A712-437A-94B7-8B7A575E5F48}" type="pres">
      <dgm:prSet presAssocID="{1C05B700-578C-46EB-A554-96AB1152C550}" presName="composite" presStyleCnt="0"/>
      <dgm:spPr/>
    </dgm:pt>
    <dgm:pt modelId="{437E9A23-9280-4463-AE17-15EA76E95E9F}" type="pres">
      <dgm:prSet presAssocID="{1C05B700-578C-46EB-A554-96AB1152C550}" presName="imgShp" presStyleLbl="fgImgPlace1" presStyleIdx="2" presStyleCnt="4"/>
      <dgm:spPr/>
    </dgm:pt>
    <dgm:pt modelId="{4EF21B3D-EF3E-43FE-8AF7-C8902CA66DB5}" type="pres">
      <dgm:prSet presAssocID="{1C05B700-578C-46EB-A554-96AB1152C550}" presName="txShp" presStyleLbl="node1" presStyleIdx="2" presStyleCnt="4">
        <dgm:presLayoutVars>
          <dgm:bulletEnabled val="1"/>
        </dgm:presLayoutVars>
      </dgm:prSet>
      <dgm:spPr/>
      <dgm:t>
        <a:bodyPr/>
        <a:lstStyle/>
        <a:p>
          <a:endParaRPr lang="es-EC"/>
        </a:p>
      </dgm:t>
    </dgm:pt>
    <dgm:pt modelId="{5B0AB29A-3972-406E-86C2-F0B08ED9191A}" type="pres">
      <dgm:prSet presAssocID="{FA7DFA51-6753-4117-B91C-8C97008E5D7B}" presName="spacing" presStyleCnt="0"/>
      <dgm:spPr/>
    </dgm:pt>
    <dgm:pt modelId="{67B36B26-DD31-4044-8B2A-27D68CFD9BED}" type="pres">
      <dgm:prSet presAssocID="{5B2AF0F5-501E-41F8-85F4-5B76B8A221F8}" presName="composite" presStyleCnt="0"/>
      <dgm:spPr/>
    </dgm:pt>
    <dgm:pt modelId="{179501BA-E3AA-4624-89F2-DD670AF27A11}" type="pres">
      <dgm:prSet presAssocID="{5B2AF0F5-501E-41F8-85F4-5B76B8A221F8}" presName="imgShp" presStyleLbl="fgImgPlace1" presStyleIdx="3" presStyleCnt="4"/>
      <dgm:spPr/>
    </dgm:pt>
    <dgm:pt modelId="{1AA48186-BA77-496F-A117-5B922195C827}" type="pres">
      <dgm:prSet presAssocID="{5B2AF0F5-501E-41F8-85F4-5B76B8A221F8}" presName="txShp" presStyleLbl="node1" presStyleIdx="3" presStyleCnt="4">
        <dgm:presLayoutVars>
          <dgm:bulletEnabled val="1"/>
        </dgm:presLayoutVars>
      </dgm:prSet>
      <dgm:spPr/>
      <dgm:t>
        <a:bodyPr/>
        <a:lstStyle/>
        <a:p>
          <a:endParaRPr lang="es-EC"/>
        </a:p>
      </dgm:t>
    </dgm:pt>
  </dgm:ptLst>
  <dgm:cxnLst>
    <dgm:cxn modelId="{2C1FBB2C-0D18-4E3E-9AA1-BBD6742E15FF}" srcId="{E67571F3-62DE-4F00-9E5D-478F5AE9A3F6}" destId="{EE391EAF-78CF-48DE-87B9-229970AE133D}" srcOrd="1" destOrd="0" parTransId="{9904B5DE-CFB7-40F5-9E75-C4D1247A4346}" sibTransId="{CBF68034-B898-4709-877A-D8E14629F057}"/>
    <dgm:cxn modelId="{565D9DCE-6134-44A3-87FC-425FBE33A1DD}" type="presOf" srcId="{EE391EAF-78CF-48DE-87B9-229970AE133D}" destId="{C9FDCF09-2114-4726-87E0-214316EEA906}" srcOrd="0" destOrd="0" presId="urn:microsoft.com/office/officeart/2005/8/layout/vList3"/>
    <dgm:cxn modelId="{84C1EE50-37D3-47F3-9680-DEA5FC0FA9F5}" type="presOf" srcId="{1C05B700-578C-46EB-A554-96AB1152C550}" destId="{4EF21B3D-EF3E-43FE-8AF7-C8902CA66DB5}" srcOrd="0" destOrd="0" presId="urn:microsoft.com/office/officeart/2005/8/layout/vList3"/>
    <dgm:cxn modelId="{D6058F08-1B97-4768-9D38-8C5197102E4D}" srcId="{E67571F3-62DE-4F00-9E5D-478F5AE9A3F6}" destId="{5B2AF0F5-501E-41F8-85F4-5B76B8A221F8}" srcOrd="3" destOrd="0" parTransId="{5D05116E-171D-4B05-A130-54C516FDDE51}" sibTransId="{0E841C0B-0BC2-4923-816A-C0E86F449A40}"/>
    <dgm:cxn modelId="{463DC4AB-CB25-4357-97E7-DE5026AF7E2E}" type="presOf" srcId="{BD7DE327-EFF3-4A8B-B093-B547CAE16B5D}" destId="{635D2445-FD1C-4395-BDB0-BEE7929E0812}" srcOrd="0" destOrd="0" presId="urn:microsoft.com/office/officeart/2005/8/layout/vList3"/>
    <dgm:cxn modelId="{D152050A-2A25-433D-B524-B1B646FB286F}" srcId="{E67571F3-62DE-4F00-9E5D-478F5AE9A3F6}" destId="{BD7DE327-EFF3-4A8B-B093-B547CAE16B5D}" srcOrd="0" destOrd="0" parTransId="{049D7011-692C-4218-A3AD-8AF09ED61BB9}" sibTransId="{7925F5EB-398E-4AD3-82D6-A0ACFB126AEC}"/>
    <dgm:cxn modelId="{AD2A3E52-635E-4D84-9530-65531A54E50B}" srcId="{E67571F3-62DE-4F00-9E5D-478F5AE9A3F6}" destId="{1C05B700-578C-46EB-A554-96AB1152C550}" srcOrd="2" destOrd="0" parTransId="{B70E196E-A02A-41E7-87CF-D6492BF89CE5}" sibTransId="{FA7DFA51-6753-4117-B91C-8C97008E5D7B}"/>
    <dgm:cxn modelId="{F6848CA5-1C0A-47FB-AE79-D27250C01CCB}" type="presOf" srcId="{E67571F3-62DE-4F00-9E5D-478F5AE9A3F6}" destId="{296690B6-69EF-475E-BF44-C5CB264D8A42}" srcOrd="0" destOrd="0" presId="urn:microsoft.com/office/officeart/2005/8/layout/vList3"/>
    <dgm:cxn modelId="{E83FA8D9-5393-4CA4-87BF-18472B7F7B94}" type="presOf" srcId="{5B2AF0F5-501E-41F8-85F4-5B76B8A221F8}" destId="{1AA48186-BA77-496F-A117-5B922195C827}" srcOrd="0" destOrd="0" presId="urn:microsoft.com/office/officeart/2005/8/layout/vList3"/>
    <dgm:cxn modelId="{1597DDC1-F064-45B3-978D-D2C950459EE4}" type="presParOf" srcId="{296690B6-69EF-475E-BF44-C5CB264D8A42}" destId="{77AEC386-AFD2-4967-90BD-55F46DF8D363}" srcOrd="0" destOrd="0" presId="urn:microsoft.com/office/officeart/2005/8/layout/vList3"/>
    <dgm:cxn modelId="{35CA4671-3A6A-45CA-82DD-7AA366D78A4A}" type="presParOf" srcId="{77AEC386-AFD2-4967-90BD-55F46DF8D363}" destId="{F0604C69-3D1E-4792-9E68-D507023D9024}" srcOrd="0" destOrd="0" presId="urn:microsoft.com/office/officeart/2005/8/layout/vList3"/>
    <dgm:cxn modelId="{90235CEC-0391-4A08-9B91-A07EB7185A44}" type="presParOf" srcId="{77AEC386-AFD2-4967-90BD-55F46DF8D363}" destId="{635D2445-FD1C-4395-BDB0-BEE7929E0812}" srcOrd="1" destOrd="0" presId="urn:microsoft.com/office/officeart/2005/8/layout/vList3"/>
    <dgm:cxn modelId="{9688DFD4-E09C-470B-9AAF-EAE06FC09B88}" type="presParOf" srcId="{296690B6-69EF-475E-BF44-C5CB264D8A42}" destId="{E58ECF14-FDBC-4A6F-9ED9-55E4A60CE247}" srcOrd="1" destOrd="0" presId="urn:microsoft.com/office/officeart/2005/8/layout/vList3"/>
    <dgm:cxn modelId="{FD01E9D9-EFFA-4E05-A397-0EC874BEF7A2}" type="presParOf" srcId="{296690B6-69EF-475E-BF44-C5CB264D8A42}" destId="{41DD23B4-EEB8-43CC-891E-FAF554971CF5}" srcOrd="2" destOrd="0" presId="urn:microsoft.com/office/officeart/2005/8/layout/vList3"/>
    <dgm:cxn modelId="{41E9D9F5-DACB-41A3-8DFD-FB60CDC07CCA}" type="presParOf" srcId="{41DD23B4-EEB8-43CC-891E-FAF554971CF5}" destId="{6FCC8A89-61E5-4C7F-A1B9-F8C9C99C6B0C}" srcOrd="0" destOrd="0" presId="urn:microsoft.com/office/officeart/2005/8/layout/vList3"/>
    <dgm:cxn modelId="{26DF1A2B-ED82-49AE-8585-61BA56E857F6}" type="presParOf" srcId="{41DD23B4-EEB8-43CC-891E-FAF554971CF5}" destId="{C9FDCF09-2114-4726-87E0-214316EEA906}" srcOrd="1" destOrd="0" presId="urn:microsoft.com/office/officeart/2005/8/layout/vList3"/>
    <dgm:cxn modelId="{2A2AA5D4-0A54-4147-8FDC-3C9F1E2E9798}" type="presParOf" srcId="{296690B6-69EF-475E-BF44-C5CB264D8A42}" destId="{A9486F3E-C6D9-428D-98E9-03F9CC5A2847}" srcOrd="3" destOrd="0" presId="urn:microsoft.com/office/officeart/2005/8/layout/vList3"/>
    <dgm:cxn modelId="{DB36A750-BDE8-49B5-B357-175B6D0C39DA}" type="presParOf" srcId="{296690B6-69EF-475E-BF44-C5CB264D8A42}" destId="{9D0DE8D4-A712-437A-94B7-8B7A575E5F48}" srcOrd="4" destOrd="0" presId="urn:microsoft.com/office/officeart/2005/8/layout/vList3"/>
    <dgm:cxn modelId="{9751FE08-09A4-4896-B242-367354CCC106}" type="presParOf" srcId="{9D0DE8D4-A712-437A-94B7-8B7A575E5F48}" destId="{437E9A23-9280-4463-AE17-15EA76E95E9F}" srcOrd="0" destOrd="0" presId="urn:microsoft.com/office/officeart/2005/8/layout/vList3"/>
    <dgm:cxn modelId="{F2CEEC09-35DD-485B-8B85-9B6F16D9CC47}" type="presParOf" srcId="{9D0DE8D4-A712-437A-94B7-8B7A575E5F48}" destId="{4EF21B3D-EF3E-43FE-8AF7-C8902CA66DB5}" srcOrd="1" destOrd="0" presId="urn:microsoft.com/office/officeart/2005/8/layout/vList3"/>
    <dgm:cxn modelId="{88488FE7-6DA6-41E2-A777-17C2585EB754}" type="presParOf" srcId="{296690B6-69EF-475E-BF44-C5CB264D8A42}" destId="{5B0AB29A-3972-406E-86C2-F0B08ED9191A}" srcOrd="5" destOrd="0" presId="urn:microsoft.com/office/officeart/2005/8/layout/vList3"/>
    <dgm:cxn modelId="{31F10931-F8D2-4F88-96BC-5E9575B083B7}" type="presParOf" srcId="{296690B6-69EF-475E-BF44-C5CB264D8A42}" destId="{67B36B26-DD31-4044-8B2A-27D68CFD9BED}" srcOrd="6" destOrd="0" presId="urn:microsoft.com/office/officeart/2005/8/layout/vList3"/>
    <dgm:cxn modelId="{6A5CCBFB-1D32-4464-9666-82CCA54C79BF}" type="presParOf" srcId="{67B36B26-DD31-4044-8B2A-27D68CFD9BED}" destId="{179501BA-E3AA-4624-89F2-DD670AF27A11}" srcOrd="0" destOrd="0" presId="urn:microsoft.com/office/officeart/2005/8/layout/vList3"/>
    <dgm:cxn modelId="{D384FC97-13F9-485A-BA4D-270F4110529E}" type="presParOf" srcId="{67B36B26-DD31-4044-8B2A-27D68CFD9BED}" destId="{1AA48186-BA77-496F-A117-5B922195C82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3E95D9-51AD-4397-9A0B-40AC60BF3632}" type="doc">
      <dgm:prSet loTypeId="urn:microsoft.com/office/officeart/2005/8/layout/vList5" loCatId="list" qsTypeId="urn:microsoft.com/office/officeart/2005/8/quickstyle/simple1" qsCatId="simple" csTypeId="urn:microsoft.com/office/officeart/2005/8/colors/accent5_4" csCatId="accent5" phldr="1"/>
      <dgm:spPr/>
      <dgm:t>
        <a:bodyPr/>
        <a:lstStyle/>
        <a:p>
          <a:endParaRPr lang="es-EC"/>
        </a:p>
      </dgm:t>
    </dgm:pt>
    <dgm:pt modelId="{8E211202-586B-4E3A-B5AF-6E2FCA8240D6}">
      <dgm:prSet phldrT="[Texto]"/>
      <dgm:spPr/>
      <dgm:t>
        <a:bodyPr/>
        <a:lstStyle/>
        <a:p>
          <a:r>
            <a:rPr lang="es-EC" dirty="0" smtClean="0"/>
            <a:t>Preparación</a:t>
          </a:r>
          <a:endParaRPr lang="es-EC" dirty="0"/>
        </a:p>
      </dgm:t>
    </dgm:pt>
    <dgm:pt modelId="{ED6775C2-DE18-49D5-B546-0D2EF0B876D9}" type="parTrans" cxnId="{C69E1434-0A39-42B7-B1B8-966D704EFF02}">
      <dgm:prSet/>
      <dgm:spPr/>
      <dgm:t>
        <a:bodyPr/>
        <a:lstStyle/>
        <a:p>
          <a:endParaRPr lang="es-EC"/>
        </a:p>
      </dgm:t>
    </dgm:pt>
    <dgm:pt modelId="{E5D3642C-9EB1-4BE5-A0A7-8C059B4567E4}" type="sibTrans" cxnId="{C69E1434-0A39-42B7-B1B8-966D704EFF02}">
      <dgm:prSet/>
      <dgm:spPr/>
      <dgm:t>
        <a:bodyPr/>
        <a:lstStyle/>
        <a:p>
          <a:endParaRPr lang="es-EC"/>
        </a:p>
      </dgm:t>
    </dgm:pt>
    <dgm:pt modelId="{78C648F4-7133-4B0E-9BEF-055724CA5415}">
      <dgm:prSet phldrT="[Texto]" custT="1"/>
      <dgm:spPr/>
      <dgm:t>
        <a:bodyPr/>
        <a:lstStyle/>
        <a:p>
          <a:r>
            <a:rPr lang="es-EC" sz="1200" b="0" dirty="0" smtClean="0"/>
            <a:t>Obtener autorización para el estudio</a:t>
          </a:r>
          <a:endParaRPr lang="es-EC" sz="1200" b="0" dirty="0"/>
        </a:p>
      </dgm:t>
    </dgm:pt>
    <dgm:pt modelId="{2E9F8A91-5FFD-4DB7-B380-A734727F50E1}" type="parTrans" cxnId="{25DB4088-89E4-43A8-A30D-0DDC84C159AB}">
      <dgm:prSet/>
      <dgm:spPr/>
      <dgm:t>
        <a:bodyPr/>
        <a:lstStyle/>
        <a:p>
          <a:endParaRPr lang="es-EC"/>
        </a:p>
      </dgm:t>
    </dgm:pt>
    <dgm:pt modelId="{A88D59EE-69BF-467A-B502-C995E0E213F2}" type="sibTrans" cxnId="{25DB4088-89E4-43A8-A30D-0DDC84C159AB}">
      <dgm:prSet/>
      <dgm:spPr/>
      <dgm:t>
        <a:bodyPr/>
        <a:lstStyle/>
        <a:p>
          <a:endParaRPr lang="es-EC"/>
        </a:p>
      </dgm:t>
    </dgm:pt>
    <dgm:pt modelId="{035ED82D-40C1-44E2-ACD8-05BE09363FFB}">
      <dgm:prSet phldrT="[Texto]" custT="1"/>
      <dgm:spPr/>
      <dgm:t>
        <a:bodyPr/>
        <a:lstStyle/>
        <a:p>
          <a:r>
            <a:rPr lang="es-EC" sz="1200" b="0" dirty="0" smtClean="0"/>
            <a:t>Preparación para el estudio</a:t>
          </a:r>
          <a:endParaRPr lang="es-EC" sz="1200" b="0" dirty="0"/>
        </a:p>
      </dgm:t>
    </dgm:pt>
    <dgm:pt modelId="{F11BD922-5F07-4A9B-8F85-46C322C8C047}" type="parTrans" cxnId="{53D9CE02-A352-4137-AEC4-9BC75A4CF976}">
      <dgm:prSet/>
      <dgm:spPr/>
      <dgm:t>
        <a:bodyPr/>
        <a:lstStyle/>
        <a:p>
          <a:endParaRPr lang="es-EC"/>
        </a:p>
      </dgm:t>
    </dgm:pt>
    <dgm:pt modelId="{E4406696-E8FD-4457-B934-BCF7D063EBD3}" type="sibTrans" cxnId="{53D9CE02-A352-4137-AEC4-9BC75A4CF976}">
      <dgm:prSet/>
      <dgm:spPr/>
      <dgm:t>
        <a:bodyPr/>
        <a:lstStyle/>
        <a:p>
          <a:endParaRPr lang="es-EC"/>
        </a:p>
      </dgm:t>
    </dgm:pt>
    <dgm:pt modelId="{CDEC1333-CA4B-4117-B51B-15B340CE8B7E}">
      <dgm:prSet phldrT="[Texto]"/>
      <dgm:spPr/>
      <dgm:t>
        <a:bodyPr/>
        <a:lstStyle/>
        <a:p>
          <a:r>
            <a:rPr lang="es-EC" b="0" dirty="0" smtClean="0"/>
            <a:t>Análisis</a:t>
          </a:r>
          <a:endParaRPr lang="es-EC" b="0" dirty="0"/>
        </a:p>
      </dgm:t>
    </dgm:pt>
    <dgm:pt modelId="{79810DC5-2DB7-4926-9524-0C08469038DA}" type="parTrans" cxnId="{FF22295A-D21F-40DB-B12C-8E38F10E0557}">
      <dgm:prSet/>
      <dgm:spPr/>
      <dgm:t>
        <a:bodyPr/>
        <a:lstStyle/>
        <a:p>
          <a:endParaRPr lang="es-EC"/>
        </a:p>
      </dgm:t>
    </dgm:pt>
    <dgm:pt modelId="{F9453201-1E64-4E3F-BAD7-917E15AED119}" type="sibTrans" cxnId="{FF22295A-D21F-40DB-B12C-8E38F10E0557}">
      <dgm:prSet/>
      <dgm:spPr/>
      <dgm:t>
        <a:bodyPr/>
        <a:lstStyle/>
        <a:p>
          <a:endParaRPr lang="es-EC"/>
        </a:p>
      </dgm:t>
    </dgm:pt>
    <dgm:pt modelId="{FC292499-A0EE-478F-8D97-F12EC4B820BC}">
      <dgm:prSet phldrT="[Texto]" custT="1"/>
      <dgm:spPr/>
      <dgm:t>
        <a:bodyPr/>
        <a:lstStyle/>
        <a:p>
          <a:r>
            <a:rPr lang="es-EC" sz="1200" b="0" dirty="0" smtClean="0"/>
            <a:t>Definir la estrategia del negocio</a:t>
          </a:r>
          <a:endParaRPr lang="es-EC" sz="1200" b="0" dirty="0"/>
        </a:p>
      </dgm:t>
    </dgm:pt>
    <dgm:pt modelId="{70812FB1-DD2E-4C0F-9155-D719C5CEBCAD}" type="parTrans" cxnId="{F0B8DE22-E25F-4E00-ABB1-082AA405CB75}">
      <dgm:prSet/>
      <dgm:spPr/>
      <dgm:t>
        <a:bodyPr/>
        <a:lstStyle/>
        <a:p>
          <a:endParaRPr lang="es-EC"/>
        </a:p>
      </dgm:t>
    </dgm:pt>
    <dgm:pt modelId="{DF3331B0-EA9A-4502-8E72-DAB0EC0E7F2B}" type="sibTrans" cxnId="{F0B8DE22-E25F-4E00-ABB1-082AA405CB75}">
      <dgm:prSet/>
      <dgm:spPr/>
      <dgm:t>
        <a:bodyPr/>
        <a:lstStyle/>
        <a:p>
          <a:endParaRPr lang="es-EC"/>
        </a:p>
      </dgm:t>
    </dgm:pt>
    <dgm:pt modelId="{F1B119A9-08C7-49A4-A836-147E0DCABEE3}">
      <dgm:prSet phldrT="[Texto]" custT="1"/>
      <dgm:spPr/>
      <dgm:t>
        <a:bodyPr/>
        <a:lstStyle/>
        <a:p>
          <a:r>
            <a:rPr lang="es-EC" sz="1200" b="0" dirty="0" smtClean="0"/>
            <a:t>Definir los procesos del negocio</a:t>
          </a:r>
          <a:endParaRPr lang="es-EC" sz="1200" b="0" dirty="0"/>
        </a:p>
      </dgm:t>
    </dgm:pt>
    <dgm:pt modelId="{FD9699FE-A850-4E54-8C8D-1F8D20086F79}" type="parTrans" cxnId="{CB229DB4-45A0-49CC-901F-06967DE9B10F}">
      <dgm:prSet/>
      <dgm:spPr/>
      <dgm:t>
        <a:bodyPr/>
        <a:lstStyle/>
        <a:p>
          <a:endParaRPr lang="es-EC"/>
        </a:p>
      </dgm:t>
    </dgm:pt>
    <dgm:pt modelId="{47E1C2F0-DFB4-406B-BFE1-CDF0EECE1B2A}" type="sibTrans" cxnId="{CB229DB4-45A0-49CC-901F-06967DE9B10F}">
      <dgm:prSet/>
      <dgm:spPr/>
      <dgm:t>
        <a:bodyPr/>
        <a:lstStyle/>
        <a:p>
          <a:endParaRPr lang="es-EC"/>
        </a:p>
      </dgm:t>
    </dgm:pt>
    <dgm:pt modelId="{8EE007E2-1198-40E9-B7C2-3FD3C82BA985}">
      <dgm:prSet phldrT="[Texto]"/>
      <dgm:spPr/>
      <dgm:t>
        <a:bodyPr/>
        <a:lstStyle/>
        <a:p>
          <a:r>
            <a:rPr lang="es-EC" dirty="0" smtClean="0"/>
            <a:t>Fin</a:t>
          </a:r>
          <a:endParaRPr lang="es-EC" dirty="0"/>
        </a:p>
      </dgm:t>
    </dgm:pt>
    <dgm:pt modelId="{3A9B707E-8EB2-4915-A956-B941BF9F79F7}" type="parTrans" cxnId="{7BCD6024-0335-4A0A-BAE1-31C9EE8436E9}">
      <dgm:prSet/>
      <dgm:spPr/>
      <dgm:t>
        <a:bodyPr/>
        <a:lstStyle/>
        <a:p>
          <a:endParaRPr lang="es-EC"/>
        </a:p>
      </dgm:t>
    </dgm:pt>
    <dgm:pt modelId="{F3DFFFD3-A50C-4F61-A7D4-408D4845A897}" type="sibTrans" cxnId="{7BCD6024-0335-4A0A-BAE1-31C9EE8436E9}">
      <dgm:prSet/>
      <dgm:spPr/>
      <dgm:t>
        <a:bodyPr/>
        <a:lstStyle/>
        <a:p>
          <a:endParaRPr lang="es-EC"/>
        </a:p>
      </dgm:t>
    </dgm:pt>
    <dgm:pt modelId="{564806F9-8D16-4C72-BB17-70F59EB41B68}">
      <dgm:prSet phldrT="[Texto]"/>
      <dgm:spPr/>
      <dgm:t>
        <a:bodyPr/>
        <a:lstStyle/>
        <a:p>
          <a:r>
            <a:rPr lang="es-EC" b="0" dirty="0" smtClean="0"/>
            <a:t>Definir la arquitectura de información</a:t>
          </a:r>
          <a:endParaRPr lang="es-EC" b="0" dirty="0"/>
        </a:p>
      </dgm:t>
    </dgm:pt>
    <dgm:pt modelId="{D7294ADA-D808-42E6-AE92-111688DCB62D}" type="parTrans" cxnId="{5B7D97AC-E084-4EB0-84D3-72DCF53F68C1}">
      <dgm:prSet/>
      <dgm:spPr/>
      <dgm:t>
        <a:bodyPr/>
        <a:lstStyle/>
        <a:p>
          <a:endParaRPr lang="es-EC"/>
        </a:p>
      </dgm:t>
    </dgm:pt>
    <dgm:pt modelId="{4F141109-9037-4D5F-AA78-01AEFBD6A82B}" type="sibTrans" cxnId="{5B7D97AC-E084-4EB0-84D3-72DCF53F68C1}">
      <dgm:prSet/>
      <dgm:spPr/>
      <dgm:t>
        <a:bodyPr/>
        <a:lstStyle/>
        <a:p>
          <a:endParaRPr lang="es-EC"/>
        </a:p>
      </dgm:t>
    </dgm:pt>
    <dgm:pt modelId="{A4AB3DF3-F705-44F9-ABD8-05F7F5058020}">
      <dgm:prSet phldrT="[Texto]"/>
      <dgm:spPr/>
      <dgm:t>
        <a:bodyPr/>
        <a:lstStyle/>
        <a:p>
          <a:r>
            <a:rPr lang="es-EC" b="0" dirty="0" smtClean="0"/>
            <a:t>Establecer prioridades para el desarrollo de sistemas de información</a:t>
          </a:r>
          <a:endParaRPr lang="es-EC" b="0" dirty="0"/>
        </a:p>
      </dgm:t>
    </dgm:pt>
    <dgm:pt modelId="{FDFD00A9-B4EA-4927-863B-0E6C4F71BC43}" type="parTrans" cxnId="{98842A3D-9FA6-4196-B673-F571370A5DF5}">
      <dgm:prSet/>
      <dgm:spPr/>
      <dgm:t>
        <a:bodyPr/>
        <a:lstStyle/>
        <a:p>
          <a:endParaRPr lang="es-EC"/>
        </a:p>
      </dgm:t>
    </dgm:pt>
    <dgm:pt modelId="{490D5608-8458-44D5-AF7D-1B656A24759A}" type="sibTrans" cxnId="{98842A3D-9FA6-4196-B673-F571370A5DF5}">
      <dgm:prSet/>
      <dgm:spPr/>
      <dgm:t>
        <a:bodyPr/>
        <a:lstStyle/>
        <a:p>
          <a:endParaRPr lang="es-EC"/>
        </a:p>
      </dgm:t>
    </dgm:pt>
    <dgm:pt modelId="{FB3CF1AB-1CD3-4622-A59D-404DF3611F2B}">
      <dgm:prSet phldrT="[Texto]" custT="1"/>
      <dgm:spPr/>
      <dgm:t>
        <a:bodyPr/>
        <a:lstStyle/>
        <a:p>
          <a:r>
            <a:rPr lang="es-EC" sz="1200" b="0" dirty="0" smtClean="0"/>
            <a:t>Inicio del estudio</a:t>
          </a:r>
          <a:endParaRPr lang="es-EC" sz="1200" b="0" dirty="0"/>
        </a:p>
      </dgm:t>
    </dgm:pt>
    <dgm:pt modelId="{5EC35711-14D0-410A-B07D-B1D3BD3DDCEB}" type="parTrans" cxnId="{02DE3D43-CFAA-485D-A0A5-252A7DA7B2B9}">
      <dgm:prSet/>
      <dgm:spPr/>
      <dgm:t>
        <a:bodyPr/>
        <a:lstStyle/>
        <a:p>
          <a:endParaRPr lang="es-EC"/>
        </a:p>
      </dgm:t>
    </dgm:pt>
    <dgm:pt modelId="{C7C595E8-EC18-46F2-A33A-FA95AAE109E8}" type="sibTrans" cxnId="{02DE3D43-CFAA-485D-A0A5-252A7DA7B2B9}">
      <dgm:prSet/>
      <dgm:spPr/>
      <dgm:t>
        <a:bodyPr/>
        <a:lstStyle/>
        <a:p>
          <a:endParaRPr lang="es-EC"/>
        </a:p>
      </dgm:t>
    </dgm:pt>
    <dgm:pt modelId="{EACFA760-CE0A-4549-B914-B202103C9379}">
      <dgm:prSet phldrT="[Texto]" custT="1"/>
      <dgm:spPr/>
      <dgm:t>
        <a:bodyPr/>
        <a:lstStyle/>
        <a:p>
          <a:r>
            <a:rPr lang="es-EC" sz="1200" b="0" dirty="0" smtClean="0"/>
            <a:t>Definir las clases de datos</a:t>
          </a:r>
          <a:endParaRPr lang="es-EC" sz="1200" b="0" dirty="0"/>
        </a:p>
      </dgm:t>
    </dgm:pt>
    <dgm:pt modelId="{BFD2DB82-7940-4D4E-AB0A-1346BE02825F}" type="parTrans" cxnId="{901CF263-CB6C-4919-B059-3C6871289FAE}">
      <dgm:prSet/>
      <dgm:spPr/>
      <dgm:t>
        <a:bodyPr/>
        <a:lstStyle/>
        <a:p>
          <a:endParaRPr lang="es-EC"/>
        </a:p>
      </dgm:t>
    </dgm:pt>
    <dgm:pt modelId="{72996CFD-5516-4147-B664-6D70533BCCDF}" type="sibTrans" cxnId="{901CF263-CB6C-4919-B059-3C6871289FAE}">
      <dgm:prSet/>
      <dgm:spPr/>
      <dgm:t>
        <a:bodyPr/>
        <a:lstStyle/>
        <a:p>
          <a:endParaRPr lang="es-EC"/>
        </a:p>
      </dgm:t>
    </dgm:pt>
    <dgm:pt modelId="{ABD7E764-D1EE-439C-AC38-6C34DE5078D7}">
      <dgm:prSet phldrT="[Texto]" custT="1"/>
      <dgm:spPr/>
      <dgm:t>
        <a:bodyPr/>
        <a:lstStyle/>
        <a:p>
          <a:r>
            <a:rPr lang="es-EC" sz="1200" b="0" dirty="0" smtClean="0"/>
            <a:t>Analizar el soporte de información actual</a:t>
          </a:r>
          <a:endParaRPr lang="es-EC" sz="1200" b="0" dirty="0"/>
        </a:p>
      </dgm:t>
    </dgm:pt>
    <dgm:pt modelId="{7B59676A-5E33-4933-873D-58D54D265D7B}" type="parTrans" cxnId="{D1FEEBDF-B5BA-4611-802D-69D0C41FEB05}">
      <dgm:prSet/>
      <dgm:spPr/>
      <dgm:t>
        <a:bodyPr/>
        <a:lstStyle/>
        <a:p>
          <a:endParaRPr lang="es-EC"/>
        </a:p>
      </dgm:t>
    </dgm:pt>
    <dgm:pt modelId="{AA3D3FFC-1256-4336-B07C-64DB34F478CD}" type="sibTrans" cxnId="{D1FEEBDF-B5BA-4611-802D-69D0C41FEB05}">
      <dgm:prSet/>
      <dgm:spPr/>
      <dgm:t>
        <a:bodyPr/>
        <a:lstStyle/>
        <a:p>
          <a:endParaRPr lang="es-EC"/>
        </a:p>
      </dgm:t>
    </dgm:pt>
    <dgm:pt modelId="{2765A6D1-357C-4603-95F8-1C32C91107E5}">
      <dgm:prSet phldrT="[Texto]" custT="1"/>
      <dgm:spPr/>
      <dgm:t>
        <a:bodyPr/>
        <a:lstStyle/>
        <a:p>
          <a:r>
            <a:rPr lang="es-EC" sz="1200" b="0" dirty="0" smtClean="0"/>
            <a:t>Discutir los resultados del análisis con la gerencia</a:t>
          </a:r>
          <a:endParaRPr lang="es-EC" sz="1200" b="0" dirty="0"/>
        </a:p>
      </dgm:t>
    </dgm:pt>
    <dgm:pt modelId="{6A1EA1D6-2B91-4FBD-9491-87D1D0B57BE7}" type="parTrans" cxnId="{979890FD-C4C7-4268-B679-7647B86EFC87}">
      <dgm:prSet/>
      <dgm:spPr/>
      <dgm:t>
        <a:bodyPr/>
        <a:lstStyle/>
        <a:p>
          <a:endParaRPr lang="es-EC"/>
        </a:p>
      </dgm:t>
    </dgm:pt>
    <dgm:pt modelId="{59174E24-FDE8-4BF4-800D-39E47C25E37C}" type="sibTrans" cxnId="{979890FD-C4C7-4268-B679-7647B86EFC87}">
      <dgm:prSet/>
      <dgm:spPr/>
      <dgm:t>
        <a:bodyPr/>
        <a:lstStyle/>
        <a:p>
          <a:endParaRPr lang="es-EC"/>
        </a:p>
      </dgm:t>
    </dgm:pt>
    <dgm:pt modelId="{4F3DC076-7F94-4B1F-BD1A-DA852DD06FFF}">
      <dgm:prSet phldrT="[Texto]" custT="1"/>
      <dgm:spPr/>
      <dgm:t>
        <a:bodyPr/>
        <a:lstStyle/>
        <a:p>
          <a:r>
            <a:rPr lang="es-EC" sz="1200" b="0" dirty="0" smtClean="0"/>
            <a:t>Emitir los resultados del análisis</a:t>
          </a:r>
          <a:endParaRPr lang="es-EC" sz="1200" b="0" dirty="0"/>
        </a:p>
      </dgm:t>
    </dgm:pt>
    <dgm:pt modelId="{D6241749-475D-4874-BEC8-6FDB58E8D4AA}" type="parTrans" cxnId="{A16D5636-E36B-4C8D-9762-3C2CD526FB52}">
      <dgm:prSet/>
      <dgm:spPr/>
      <dgm:t>
        <a:bodyPr/>
        <a:lstStyle/>
        <a:p>
          <a:endParaRPr lang="es-EC"/>
        </a:p>
      </dgm:t>
    </dgm:pt>
    <dgm:pt modelId="{A8700F4B-3B81-4A0D-8D6A-237490708FCE}" type="sibTrans" cxnId="{A16D5636-E36B-4C8D-9762-3C2CD526FB52}">
      <dgm:prSet/>
      <dgm:spPr/>
      <dgm:t>
        <a:bodyPr/>
        <a:lstStyle/>
        <a:p>
          <a:endParaRPr lang="es-EC"/>
        </a:p>
      </dgm:t>
    </dgm:pt>
    <dgm:pt modelId="{73882ECC-1981-4765-B3EA-5BB829D43EC5}">
      <dgm:prSet phldrT="[Texto]"/>
      <dgm:spPr/>
      <dgm:t>
        <a:bodyPr/>
        <a:lstStyle/>
        <a:p>
          <a:r>
            <a:rPr lang="es-EC" b="0" dirty="0" smtClean="0"/>
            <a:t>Verificar el impacto del estudio de la administración de los sistemas de información</a:t>
          </a:r>
          <a:endParaRPr lang="es-EC" b="0" dirty="0"/>
        </a:p>
      </dgm:t>
    </dgm:pt>
    <dgm:pt modelId="{D10254B3-BA37-4B64-A6AD-F6D738A9714E}" type="parTrans" cxnId="{1DC55500-E04E-4422-AE35-DC9FB95CA034}">
      <dgm:prSet/>
      <dgm:spPr/>
      <dgm:t>
        <a:bodyPr/>
        <a:lstStyle/>
        <a:p>
          <a:endParaRPr lang="es-EC"/>
        </a:p>
      </dgm:t>
    </dgm:pt>
    <dgm:pt modelId="{6DECA3FA-2C53-45F2-9A8D-CE8658076521}" type="sibTrans" cxnId="{1DC55500-E04E-4422-AE35-DC9FB95CA034}">
      <dgm:prSet/>
      <dgm:spPr/>
      <dgm:t>
        <a:bodyPr/>
        <a:lstStyle/>
        <a:p>
          <a:endParaRPr lang="es-EC"/>
        </a:p>
      </dgm:t>
    </dgm:pt>
    <dgm:pt modelId="{F0249966-A539-41CF-956A-1F5F51DCEAB5}">
      <dgm:prSet phldrT="[Texto]"/>
      <dgm:spPr/>
      <dgm:t>
        <a:bodyPr/>
        <a:lstStyle/>
        <a:p>
          <a:r>
            <a:rPr lang="es-EC" b="0" dirty="0" smtClean="0"/>
            <a:t>Propuesta para siguientes procedimientos</a:t>
          </a:r>
          <a:endParaRPr lang="es-EC" b="0" dirty="0"/>
        </a:p>
      </dgm:t>
    </dgm:pt>
    <dgm:pt modelId="{84445D7F-3BBA-4668-9D35-6625A5D56C22}" type="parTrans" cxnId="{BB514473-4CAC-4C11-87C1-FC83BA9E508A}">
      <dgm:prSet/>
      <dgm:spPr/>
      <dgm:t>
        <a:bodyPr/>
        <a:lstStyle/>
        <a:p>
          <a:endParaRPr lang="es-EC"/>
        </a:p>
      </dgm:t>
    </dgm:pt>
    <dgm:pt modelId="{9A1865A2-65F2-407E-922B-CCECF14CD438}" type="sibTrans" cxnId="{BB514473-4CAC-4C11-87C1-FC83BA9E508A}">
      <dgm:prSet/>
      <dgm:spPr/>
      <dgm:t>
        <a:bodyPr/>
        <a:lstStyle/>
        <a:p>
          <a:endParaRPr lang="es-EC"/>
        </a:p>
      </dgm:t>
    </dgm:pt>
    <dgm:pt modelId="{9DABD783-0253-4D27-93BA-DD6D857C38BF}">
      <dgm:prSet phldrT="[Texto]"/>
      <dgm:spPr/>
      <dgm:t>
        <a:bodyPr/>
        <a:lstStyle/>
        <a:p>
          <a:r>
            <a:rPr lang="es-EC" b="0" dirty="0" smtClean="0"/>
            <a:t>Presentación de resultados</a:t>
          </a:r>
          <a:endParaRPr lang="es-EC" b="0" dirty="0"/>
        </a:p>
      </dgm:t>
    </dgm:pt>
    <dgm:pt modelId="{C54370C4-4DE8-438C-965A-E93D39A27D63}" type="parTrans" cxnId="{5E7FC795-38AD-4984-80A3-048F8A497C1B}">
      <dgm:prSet/>
      <dgm:spPr/>
      <dgm:t>
        <a:bodyPr/>
        <a:lstStyle/>
        <a:p>
          <a:endParaRPr lang="es-EC"/>
        </a:p>
      </dgm:t>
    </dgm:pt>
    <dgm:pt modelId="{379A0444-B476-40E3-91A1-0A4510DF4292}" type="sibTrans" cxnId="{5E7FC795-38AD-4984-80A3-048F8A497C1B}">
      <dgm:prSet/>
      <dgm:spPr/>
      <dgm:t>
        <a:bodyPr/>
        <a:lstStyle/>
        <a:p>
          <a:endParaRPr lang="es-EC"/>
        </a:p>
      </dgm:t>
    </dgm:pt>
    <dgm:pt modelId="{681E2714-5D8B-4B2D-B8E4-6E46154D0F0E}">
      <dgm:prSet phldrT="[Texto]"/>
      <dgm:spPr/>
      <dgm:t>
        <a:bodyPr/>
        <a:lstStyle/>
        <a:p>
          <a:r>
            <a:rPr lang="es-EC" b="0" dirty="0" smtClean="0"/>
            <a:t>Siguientes procedimientos</a:t>
          </a:r>
          <a:endParaRPr lang="es-EC" b="0" dirty="0"/>
        </a:p>
      </dgm:t>
    </dgm:pt>
    <dgm:pt modelId="{9AA5554D-FBF8-44A2-8C41-51F9D18145D0}" type="parTrans" cxnId="{AB3B5782-A518-4044-A364-3CEA0A34D9AF}">
      <dgm:prSet/>
      <dgm:spPr/>
      <dgm:t>
        <a:bodyPr/>
        <a:lstStyle/>
        <a:p>
          <a:endParaRPr lang="es-EC"/>
        </a:p>
      </dgm:t>
    </dgm:pt>
    <dgm:pt modelId="{D3FB3188-773D-41AC-909E-09FC2221DBC5}" type="sibTrans" cxnId="{AB3B5782-A518-4044-A364-3CEA0A34D9AF}">
      <dgm:prSet/>
      <dgm:spPr/>
      <dgm:t>
        <a:bodyPr/>
        <a:lstStyle/>
        <a:p>
          <a:endParaRPr lang="es-EC"/>
        </a:p>
      </dgm:t>
    </dgm:pt>
    <dgm:pt modelId="{748ED402-4362-4E69-91B6-F39E27A0BC50}" type="pres">
      <dgm:prSet presAssocID="{D53E95D9-51AD-4397-9A0B-40AC60BF3632}" presName="Name0" presStyleCnt="0">
        <dgm:presLayoutVars>
          <dgm:dir/>
          <dgm:animLvl val="lvl"/>
          <dgm:resizeHandles val="exact"/>
        </dgm:presLayoutVars>
      </dgm:prSet>
      <dgm:spPr/>
      <dgm:t>
        <a:bodyPr/>
        <a:lstStyle/>
        <a:p>
          <a:endParaRPr lang="es-EC"/>
        </a:p>
      </dgm:t>
    </dgm:pt>
    <dgm:pt modelId="{AF60FD11-E9CB-48FF-8203-0F84A85D5562}" type="pres">
      <dgm:prSet presAssocID="{8E211202-586B-4E3A-B5AF-6E2FCA8240D6}" presName="linNode" presStyleCnt="0"/>
      <dgm:spPr/>
    </dgm:pt>
    <dgm:pt modelId="{0AD5AF1F-63EE-4E9A-BA53-2CF3DBFA1604}" type="pres">
      <dgm:prSet presAssocID="{8E211202-586B-4E3A-B5AF-6E2FCA8240D6}" presName="parentText" presStyleLbl="node1" presStyleIdx="0" presStyleCnt="3" custScaleX="65974">
        <dgm:presLayoutVars>
          <dgm:chMax val="1"/>
          <dgm:bulletEnabled val="1"/>
        </dgm:presLayoutVars>
      </dgm:prSet>
      <dgm:spPr/>
      <dgm:t>
        <a:bodyPr/>
        <a:lstStyle/>
        <a:p>
          <a:endParaRPr lang="es-EC"/>
        </a:p>
      </dgm:t>
    </dgm:pt>
    <dgm:pt modelId="{5F700620-005C-4530-8FEE-BD7E4910E38C}" type="pres">
      <dgm:prSet presAssocID="{8E211202-586B-4E3A-B5AF-6E2FCA8240D6}" presName="descendantText" presStyleLbl="alignAccFollowNode1" presStyleIdx="0" presStyleCnt="3" custScaleX="91404" custScaleY="114027">
        <dgm:presLayoutVars>
          <dgm:bulletEnabled val="1"/>
        </dgm:presLayoutVars>
      </dgm:prSet>
      <dgm:spPr/>
      <dgm:t>
        <a:bodyPr/>
        <a:lstStyle/>
        <a:p>
          <a:endParaRPr lang="es-EC"/>
        </a:p>
      </dgm:t>
    </dgm:pt>
    <dgm:pt modelId="{CF2B8A60-B1C3-4C01-B18A-A87814A6AFC3}" type="pres">
      <dgm:prSet presAssocID="{E5D3642C-9EB1-4BE5-A0A7-8C059B4567E4}" presName="sp" presStyleCnt="0"/>
      <dgm:spPr/>
    </dgm:pt>
    <dgm:pt modelId="{C6B8B5E2-E853-4A7E-8FF3-0DDB538D94B4}" type="pres">
      <dgm:prSet presAssocID="{CDEC1333-CA4B-4117-B51B-15B340CE8B7E}" presName="linNode" presStyleCnt="0"/>
      <dgm:spPr/>
    </dgm:pt>
    <dgm:pt modelId="{D58A869D-9C73-4B9E-807E-A66EB6C843EE}" type="pres">
      <dgm:prSet presAssocID="{CDEC1333-CA4B-4117-B51B-15B340CE8B7E}" presName="parentText" presStyleLbl="node1" presStyleIdx="1" presStyleCnt="3" custScaleX="65974">
        <dgm:presLayoutVars>
          <dgm:chMax val="1"/>
          <dgm:bulletEnabled val="1"/>
        </dgm:presLayoutVars>
      </dgm:prSet>
      <dgm:spPr/>
      <dgm:t>
        <a:bodyPr/>
        <a:lstStyle/>
        <a:p>
          <a:endParaRPr lang="es-EC"/>
        </a:p>
      </dgm:t>
    </dgm:pt>
    <dgm:pt modelId="{1D4257AD-8544-4175-A600-364B1B338A16}" type="pres">
      <dgm:prSet presAssocID="{CDEC1333-CA4B-4117-B51B-15B340CE8B7E}" presName="descendantText" presStyleLbl="alignAccFollowNode1" presStyleIdx="1" presStyleCnt="3" custScaleX="91404" custScaleY="114027">
        <dgm:presLayoutVars>
          <dgm:bulletEnabled val="1"/>
        </dgm:presLayoutVars>
      </dgm:prSet>
      <dgm:spPr/>
      <dgm:t>
        <a:bodyPr/>
        <a:lstStyle/>
        <a:p>
          <a:endParaRPr lang="es-EC"/>
        </a:p>
      </dgm:t>
    </dgm:pt>
    <dgm:pt modelId="{B19EDE9B-EDC4-4574-82EB-9D5BE633A200}" type="pres">
      <dgm:prSet presAssocID="{F9453201-1E64-4E3F-BAD7-917E15AED119}" presName="sp" presStyleCnt="0"/>
      <dgm:spPr/>
    </dgm:pt>
    <dgm:pt modelId="{79E5C5AB-BCF9-4572-92B6-0177B77C6CB7}" type="pres">
      <dgm:prSet presAssocID="{8EE007E2-1198-40E9-B7C2-3FD3C82BA985}" presName="linNode" presStyleCnt="0"/>
      <dgm:spPr/>
    </dgm:pt>
    <dgm:pt modelId="{AD331D60-C0C4-4472-8E8E-DE2BE1C28C58}" type="pres">
      <dgm:prSet presAssocID="{8EE007E2-1198-40E9-B7C2-3FD3C82BA985}" presName="parentText" presStyleLbl="node1" presStyleIdx="2" presStyleCnt="3" custScaleX="65974">
        <dgm:presLayoutVars>
          <dgm:chMax val="1"/>
          <dgm:bulletEnabled val="1"/>
        </dgm:presLayoutVars>
      </dgm:prSet>
      <dgm:spPr/>
      <dgm:t>
        <a:bodyPr/>
        <a:lstStyle/>
        <a:p>
          <a:endParaRPr lang="es-EC"/>
        </a:p>
      </dgm:t>
    </dgm:pt>
    <dgm:pt modelId="{BF6C283A-0374-4CEE-BA94-009AE1480DC9}" type="pres">
      <dgm:prSet presAssocID="{8EE007E2-1198-40E9-B7C2-3FD3C82BA985}" presName="descendantText" presStyleLbl="alignAccFollowNode1" presStyleIdx="2" presStyleCnt="3" custScaleX="91404" custScaleY="114027">
        <dgm:presLayoutVars>
          <dgm:bulletEnabled val="1"/>
        </dgm:presLayoutVars>
      </dgm:prSet>
      <dgm:spPr/>
      <dgm:t>
        <a:bodyPr/>
        <a:lstStyle/>
        <a:p>
          <a:endParaRPr lang="es-EC"/>
        </a:p>
      </dgm:t>
    </dgm:pt>
  </dgm:ptLst>
  <dgm:cxnLst>
    <dgm:cxn modelId="{87745F5B-081E-4683-8286-8F1DC2234B40}" type="presOf" srcId="{FB3CF1AB-1CD3-4622-A59D-404DF3611F2B}" destId="{5F700620-005C-4530-8FEE-BD7E4910E38C}" srcOrd="0" destOrd="2" presId="urn:microsoft.com/office/officeart/2005/8/layout/vList5"/>
    <dgm:cxn modelId="{85EA858A-16CB-4509-8837-39C3B2A855B8}" type="presOf" srcId="{9DABD783-0253-4D27-93BA-DD6D857C38BF}" destId="{BF6C283A-0374-4CEE-BA94-009AE1480DC9}" srcOrd="0" destOrd="4" presId="urn:microsoft.com/office/officeart/2005/8/layout/vList5"/>
    <dgm:cxn modelId="{98842A3D-9FA6-4196-B673-F571370A5DF5}" srcId="{8EE007E2-1198-40E9-B7C2-3FD3C82BA985}" destId="{A4AB3DF3-F705-44F9-ABD8-05F7F5058020}" srcOrd="1" destOrd="0" parTransId="{FDFD00A9-B4EA-4927-863B-0E6C4F71BC43}" sibTransId="{490D5608-8458-44D5-AF7D-1B656A24759A}"/>
    <dgm:cxn modelId="{39F154AE-D0F8-4C82-8A33-7E90E217648F}" type="presOf" srcId="{035ED82D-40C1-44E2-ACD8-05BE09363FFB}" destId="{5F700620-005C-4530-8FEE-BD7E4910E38C}" srcOrd="0" destOrd="1" presId="urn:microsoft.com/office/officeart/2005/8/layout/vList5"/>
    <dgm:cxn modelId="{25DB4088-89E4-43A8-A30D-0DDC84C159AB}" srcId="{8E211202-586B-4E3A-B5AF-6E2FCA8240D6}" destId="{78C648F4-7133-4B0E-9BEF-055724CA5415}" srcOrd="0" destOrd="0" parTransId="{2E9F8A91-5FFD-4DB7-B380-A734727F50E1}" sibTransId="{A88D59EE-69BF-467A-B502-C995E0E213F2}"/>
    <dgm:cxn modelId="{109BF552-7182-462E-B83F-D534939A21BE}" type="presOf" srcId="{681E2714-5D8B-4B2D-B8E4-6E46154D0F0E}" destId="{BF6C283A-0374-4CEE-BA94-009AE1480DC9}" srcOrd="0" destOrd="5" presId="urn:microsoft.com/office/officeart/2005/8/layout/vList5"/>
    <dgm:cxn modelId="{603E1C9A-7806-48A4-A8B2-0F0E5C553FFA}" type="presOf" srcId="{EACFA760-CE0A-4549-B914-B202103C9379}" destId="{1D4257AD-8544-4175-A600-364B1B338A16}" srcOrd="0" destOrd="2" presId="urn:microsoft.com/office/officeart/2005/8/layout/vList5"/>
    <dgm:cxn modelId="{3160EAA8-5893-42A8-B2D6-1E6756027D0D}" type="presOf" srcId="{4F3DC076-7F94-4B1F-BD1A-DA852DD06FFF}" destId="{1D4257AD-8544-4175-A600-364B1B338A16}" srcOrd="0" destOrd="5" presId="urn:microsoft.com/office/officeart/2005/8/layout/vList5"/>
    <dgm:cxn modelId="{C8643522-1E48-4C61-9E53-52D96383FB10}" type="presOf" srcId="{A4AB3DF3-F705-44F9-ABD8-05F7F5058020}" destId="{BF6C283A-0374-4CEE-BA94-009AE1480DC9}" srcOrd="0" destOrd="1" presId="urn:microsoft.com/office/officeart/2005/8/layout/vList5"/>
    <dgm:cxn modelId="{C69E1434-0A39-42B7-B1B8-966D704EFF02}" srcId="{D53E95D9-51AD-4397-9A0B-40AC60BF3632}" destId="{8E211202-586B-4E3A-B5AF-6E2FCA8240D6}" srcOrd="0" destOrd="0" parTransId="{ED6775C2-DE18-49D5-B546-0D2EF0B876D9}" sibTransId="{E5D3642C-9EB1-4BE5-A0A7-8C059B4567E4}"/>
    <dgm:cxn modelId="{0E0FD130-C71E-49D4-B4AF-74377EE0FDC7}" type="presOf" srcId="{8E211202-586B-4E3A-B5AF-6E2FCA8240D6}" destId="{0AD5AF1F-63EE-4E9A-BA53-2CF3DBFA1604}" srcOrd="0" destOrd="0" presId="urn:microsoft.com/office/officeart/2005/8/layout/vList5"/>
    <dgm:cxn modelId="{39D72AA2-4A4C-45A3-810F-86B26637947C}" type="presOf" srcId="{D53E95D9-51AD-4397-9A0B-40AC60BF3632}" destId="{748ED402-4362-4E69-91B6-F39E27A0BC50}" srcOrd="0" destOrd="0" presId="urn:microsoft.com/office/officeart/2005/8/layout/vList5"/>
    <dgm:cxn modelId="{C02A7730-79E3-487E-AFA3-EB83F8A1217B}" type="presOf" srcId="{78C648F4-7133-4B0E-9BEF-055724CA5415}" destId="{5F700620-005C-4530-8FEE-BD7E4910E38C}" srcOrd="0" destOrd="0" presId="urn:microsoft.com/office/officeart/2005/8/layout/vList5"/>
    <dgm:cxn modelId="{3DD7414F-AC9A-441A-9506-9499C7ECF014}" type="presOf" srcId="{2765A6D1-357C-4603-95F8-1C32C91107E5}" destId="{1D4257AD-8544-4175-A600-364B1B338A16}" srcOrd="0" destOrd="4" presId="urn:microsoft.com/office/officeart/2005/8/layout/vList5"/>
    <dgm:cxn modelId="{5B7D97AC-E084-4EB0-84D3-72DCF53F68C1}" srcId="{8EE007E2-1198-40E9-B7C2-3FD3C82BA985}" destId="{564806F9-8D16-4C72-BB17-70F59EB41B68}" srcOrd="0" destOrd="0" parTransId="{D7294ADA-D808-42E6-AE92-111688DCB62D}" sibTransId="{4F141109-9037-4D5F-AA78-01AEFBD6A82B}"/>
    <dgm:cxn modelId="{1DC55500-E04E-4422-AE35-DC9FB95CA034}" srcId="{8EE007E2-1198-40E9-B7C2-3FD3C82BA985}" destId="{73882ECC-1981-4765-B3EA-5BB829D43EC5}" srcOrd="2" destOrd="0" parTransId="{D10254B3-BA37-4B64-A6AD-F6D738A9714E}" sibTransId="{6DECA3FA-2C53-45F2-9A8D-CE8658076521}"/>
    <dgm:cxn modelId="{65C78313-03CA-46E2-8C79-1C6814A4C65A}" type="presOf" srcId="{F1B119A9-08C7-49A4-A836-147E0DCABEE3}" destId="{1D4257AD-8544-4175-A600-364B1B338A16}" srcOrd="0" destOrd="1" presId="urn:microsoft.com/office/officeart/2005/8/layout/vList5"/>
    <dgm:cxn modelId="{F9E7E9E7-020B-4104-8C61-D92069044095}" type="presOf" srcId="{FC292499-A0EE-478F-8D97-F12EC4B820BC}" destId="{1D4257AD-8544-4175-A600-364B1B338A16}" srcOrd="0" destOrd="0" presId="urn:microsoft.com/office/officeart/2005/8/layout/vList5"/>
    <dgm:cxn modelId="{979890FD-C4C7-4268-B679-7647B86EFC87}" srcId="{CDEC1333-CA4B-4117-B51B-15B340CE8B7E}" destId="{2765A6D1-357C-4603-95F8-1C32C91107E5}" srcOrd="4" destOrd="0" parTransId="{6A1EA1D6-2B91-4FBD-9491-87D1D0B57BE7}" sibTransId="{59174E24-FDE8-4BF4-800D-39E47C25E37C}"/>
    <dgm:cxn modelId="{E61D08BF-F104-4D89-A98A-BCD17548C4E8}" type="presOf" srcId="{F0249966-A539-41CF-956A-1F5F51DCEAB5}" destId="{BF6C283A-0374-4CEE-BA94-009AE1480DC9}" srcOrd="0" destOrd="3" presId="urn:microsoft.com/office/officeart/2005/8/layout/vList5"/>
    <dgm:cxn modelId="{E482851A-E1D9-45B7-B158-322824C39CAC}" type="presOf" srcId="{ABD7E764-D1EE-439C-AC38-6C34DE5078D7}" destId="{1D4257AD-8544-4175-A600-364B1B338A16}" srcOrd="0" destOrd="3" presId="urn:microsoft.com/office/officeart/2005/8/layout/vList5"/>
    <dgm:cxn modelId="{AB3B5782-A518-4044-A364-3CEA0A34D9AF}" srcId="{8EE007E2-1198-40E9-B7C2-3FD3C82BA985}" destId="{681E2714-5D8B-4B2D-B8E4-6E46154D0F0E}" srcOrd="5" destOrd="0" parTransId="{9AA5554D-FBF8-44A2-8C41-51F9D18145D0}" sibTransId="{D3FB3188-773D-41AC-909E-09FC2221DBC5}"/>
    <dgm:cxn modelId="{7FEBDD9C-680F-497F-8F5D-28909E5EFB2A}" type="presOf" srcId="{CDEC1333-CA4B-4117-B51B-15B340CE8B7E}" destId="{D58A869D-9C73-4B9E-807E-A66EB6C843EE}" srcOrd="0" destOrd="0" presId="urn:microsoft.com/office/officeart/2005/8/layout/vList5"/>
    <dgm:cxn modelId="{53D9CE02-A352-4137-AEC4-9BC75A4CF976}" srcId="{8E211202-586B-4E3A-B5AF-6E2FCA8240D6}" destId="{035ED82D-40C1-44E2-ACD8-05BE09363FFB}" srcOrd="1" destOrd="0" parTransId="{F11BD922-5F07-4A9B-8F85-46C322C8C047}" sibTransId="{E4406696-E8FD-4457-B934-BCF7D063EBD3}"/>
    <dgm:cxn modelId="{F0B8DE22-E25F-4E00-ABB1-082AA405CB75}" srcId="{CDEC1333-CA4B-4117-B51B-15B340CE8B7E}" destId="{FC292499-A0EE-478F-8D97-F12EC4B820BC}" srcOrd="0" destOrd="0" parTransId="{70812FB1-DD2E-4C0F-9155-D719C5CEBCAD}" sibTransId="{DF3331B0-EA9A-4502-8E72-DAB0EC0E7F2B}"/>
    <dgm:cxn modelId="{5E7FC795-38AD-4984-80A3-048F8A497C1B}" srcId="{8EE007E2-1198-40E9-B7C2-3FD3C82BA985}" destId="{9DABD783-0253-4D27-93BA-DD6D857C38BF}" srcOrd="4" destOrd="0" parTransId="{C54370C4-4DE8-438C-965A-E93D39A27D63}" sibTransId="{379A0444-B476-40E3-91A1-0A4510DF4292}"/>
    <dgm:cxn modelId="{901CF263-CB6C-4919-B059-3C6871289FAE}" srcId="{CDEC1333-CA4B-4117-B51B-15B340CE8B7E}" destId="{EACFA760-CE0A-4549-B914-B202103C9379}" srcOrd="2" destOrd="0" parTransId="{BFD2DB82-7940-4D4E-AB0A-1346BE02825F}" sibTransId="{72996CFD-5516-4147-B664-6D70533BCCDF}"/>
    <dgm:cxn modelId="{7BCD6024-0335-4A0A-BAE1-31C9EE8436E9}" srcId="{D53E95D9-51AD-4397-9A0B-40AC60BF3632}" destId="{8EE007E2-1198-40E9-B7C2-3FD3C82BA985}" srcOrd="2" destOrd="0" parTransId="{3A9B707E-8EB2-4915-A956-B941BF9F79F7}" sibTransId="{F3DFFFD3-A50C-4F61-A7D4-408D4845A897}"/>
    <dgm:cxn modelId="{E191BF55-C1E2-452F-896E-D1553CABBD7F}" type="presOf" srcId="{73882ECC-1981-4765-B3EA-5BB829D43EC5}" destId="{BF6C283A-0374-4CEE-BA94-009AE1480DC9}" srcOrd="0" destOrd="2" presId="urn:microsoft.com/office/officeart/2005/8/layout/vList5"/>
    <dgm:cxn modelId="{FF22295A-D21F-40DB-B12C-8E38F10E0557}" srcId="{D53E95D9-51AD-4397-9A0B-40AC60BF3632}" destId="{CDEC1333-CA4B-4117-B51B-15B340CE8B7E}" srcOrd="1" destOrd="0" parTransId="{79810DC5-2DB7-4926-9524-0C08469038DA}" sibTransId="{F9453201-1E64-4E3F-BAD7-917E15AED119}"/>
    <dgm:cxn modelId="{F23B8626-FA46-42FD-8FA7-63E98FC2BF24}" type="presOf" srcId="{8EE007E2-1198-40E9-B7C2-3FD3C82BA985}" destId="{AD331D60-C0C4-4472-8E8E-DE2BE1C28C58}" srcOrd="0" destOrd="0" presId="urn:microsoft.com/office/officeart/2005/8/layout/vList5"/>
    <dgm:cxn modelId="{CB229DB4-45A0-49CC-901F-06967DE9B10F}" srcId="{CDEC1333-CA4B-4117-B51B-15B340CE8B7E}" destId="{F1B119A9-08C7-49A4-A836-147E0DCABEE3}" srcOrd="1" destOrd="0" parTransId="{FD9699FE-A850-4E54-8C8D-1F8D20086F79}" sibTransId="{47E1C2F0-DFB4-406B-BFE1-CDF0EECE1B2A}"/>
    <dgm:cxn modelId="{02DE3D43-CFAA-485D-A0A5-252A7DA7B2B9}" srcId="{8E211202-586B-4E3A-B5AF-6E2FCA8240D6}" destId="{FB3CF1AB-1CD3-4622-A59D-404DF3611F2B}" srcOrd="2" destOrd="0" parTransId="{5EC35711-14D0-410A-B07D-B1D3BD3DDCEB}" sibTransId="{C7C595E8-EC18-46F2-A33A-FA95AAE109E8}"/>
    <dgm:cxn modelId="{D1FEEBDF-B5BA-4611-802D-69D0C41FEB05}" srcId="{CDEC1333-CA4B-4117-B51B-15B340CE8B7E}" destId="{ABD7E764-D1EE-439C-AC38-6C34DE5078D7}" srcOrd="3" destOrd="0" parTransId="{7B59676A-5E33-4933-873D-58D54D265D7B}" sibTransId="{AA3D3FFC-1256-4336-B07C-64DB34F478CD}"/>
    <dgm:cxn modelId="{916F4B62-BAD2-482C-A8F9-A0F230FAD830}" type="presOf" srcId="{564806F9-8D16-4C72-BB17-70F59EB41B68}" destId="{BF6C283A-0374-4CEE-BA94-009AE1480DC9}" srcOrd="0" destOrd="0" presId="urn:microsoft.com/office/officeart/2005/8/layout/vList5"/>
    <dgm:cxn modelId="{A16D5636-E36B-4C8D-9762-3C2CD526FB52}" srcId="{CDEC1333-CA4B-4117-B51B-15B340CE8B7E}" destId="{4F3DC076-7F94-4B1F-BD1A-DA852DD06FFF}" srcOrd="5" destOrd="0" parTransId="{D6241749-475D-4874-BEC8-6FDB58E8D4AA}" sibTransId="{A8700F4B-3B81-4A0D-8D6A-237490708FCE}"/>
    <dgm:cxn modelId="{BB514473-4CAC-4C11-87C1-FC83BA9E508A}" srcId="{8EE007E2-1198-40E9-B7C2-3FD3C82BA985}" destId="{F0249966-A539-41CF-956A-1F5F51DCEAB5}" srcOrd="3" destOrd="0" parTransId="{84445D7F-3BBA-4668-9D35-6625A5D56C22}" sibTransId="{9A1865A2-65F2-407E-922B-CCECF14CD438}"/>
    <dgm:cxn modelId="{C6C53DDF-4F13-498C-A852-F9C7A19156EF}" type="presParOf" srcId="{748ED402-4362-4E69-91B6-F39E27A0BC50}" destId="{AF60FD11-E9CB-48FF-8203-0F84A85D5562}" srcOrd="0" destOrd="0" presId="urn:microsoft.com/office/officeart/2005/8/layout/vList5"/>
    <dgm:cxn modelId="{DB7AEF03-14F5-4BD7-AD16-77A844B0080E}" type="presParOf" srcId="{AF60FD11-E9CB-48FF-8203-0F84A85D5562}" destId="{0AD5AF1F-63EE-4E9A-BA53-2CF3DBFA1604}" srcOrd="0" destOrd="0" presId="urn:microsoft.com/office/officeart/2005/8/layout/vList5"/>
    <dgm:cxn modelId="{3F48563F-1258-4B60-B175-10DD61BEFB71}" type="presParOf" srcId="{AF60FD11-E9CB-48FF-8203-0F84A85D5562}" destId="{5F700620-005C-4530-8FEE-BD7E4910E38C}" srcOrd="1" destOrd="0" presId="urn:microsoft.com/office/officeart/2005/8/layout/vList5"/>
    <dgm:cxn modelId="{0B9F7A84-7DA1-4B88-AD9D-505D6B48B36B}" type="presParOf" srcId="{748ED402-4362-4E69-91B6-F39E27A0BC50}" destId="{CF2B8A60-B1C3-4C01-B18A-A87814A6AFC3}" srcOrd="1" destOrd="0" presId="urn:microsoft.com/office/officeart/2005/8/layout/vList5"/>
    <dgm:cxn modelId="{A8D5DF9F-61BF-47B7-ADEA-8FFC176564F9}" type="presParOf" srcId="{748ED402-4362-4E69-91B6-F39E27A0BC50}" destId="{C6B8B5E2-E853-4A7E-8FF3-0DDB538D94B4}" srcOrd="2" destOrd="0" presId="urn:microsoft.com/office/officeart/2005/8/layout/vList5"/>
    <dgm:cxn modelId="{4E4913B4-44B2-4933-90D4-CCF3FB25F94D}" type="presParOf" srcId="{C6B8B5E2-E853-4A7E-8FF3-0DDB538D94B4}" destId="{D58A869D-9C73-4B9E-807E-A66EB6C843EE}" srcOrd="0" destOrd="0" presId="urn:microsoft.com/office/officeart/2005/8/layout/vList5"/>
    <dgm:cxn modelId="{8156FAB6-35DE-417C-9A89-61E9FDC795F3}" type="presParOf" srcId="{C6B8B5E2-E853-4A7E-8FF3-0DDB538D94B4}" destId="{1D4257AD-8544-4175-A600-364B1B338A16}" srcOrd="1" destOrd="0" presId="urn:microsoft.com/office/officeart/2005/8/layout/vList5"/>
    <dgm:cxn modelId="{DBFA8654-A0A9-4F25-AB5F-DE93DE920383}" type="presParOf" srcId="{748ED402-4362-4E69-91B6-F39E27A0BC50}" destId="{B19EDE9B-EDC4-4574-82EB-9D5BE633A200}" srcOrd="3" destOrd="0" presId="urn:microsoft.com/office/officeart/2005/8/layout/vList5"/>
    <dgm:cxn modelId="{0C41F64D-5611-4A68-A374-BB866555B9B0}" type="presParOf" srcId="{748ED402-4362-4E69-91B6-F39E27A0BC50}" destId="{79E5C5AB-BCF9-4572-92B6-0177B77C6CB7}" srcOrd="4" destOrd="0" presId="urn:microsoft.com/office/officeart/2005/8/layout/vList5"/>
    <dgm:cxn modelId="{48B2C07B-A1D8-408B-8AAC-23BDD7A578BB}" type="presParOf" srcId="{79E5C5AB-BCF9-4572-92B6-0177B77C6CB7}" destId="{AD331D60-C0C4-4472-8E8E-DE2BE1C28C58}" srcOrd="0" destOrd="0" presId="urn:microsoft.com/office/officeart/2005/8/layout/vList5"/>
    <dgm:cxn modelId="{128A0865-9738-4D75-B1F2-617A4FAA5113}" type="presParOf" srcId="{79E5C5AB-BCF9-4572-92B6-0177B77C6CB7}" destId="{BF6C283A-0374-4CEE-BA94-009AE1480DC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B7BAE1-CDB9-48F7-891E-610911A336FF}" type="doc">
      <dgm:prSet loTypeId="urn:microsoft.com/office/officeart/2005/8/layout/hProcess9" loCatId="process" qsTypeId="urn:microsoft.com/office/officeart/2005/8/quickstyle/simple1" qsCatId="simple" csTypeId="urn:microsoft.com/office/officeart/2005/8/colors/colorful5" csCatId="colorful" phldr="1"/>
      <dgm:spPr/>
    </dgm:pt>
    <dgm:pt modelId="{0C47DC68-8B60-4908-ADE6-7DA34D96A59A}">
      <dgm:prSet phldrT="[Texto]"/>
      <dgm:spPr/>
      <dgm:t>
        <a:bodyPr/>
        <a:lstStyle/>
        <a:p>
          <a:r>
            <a:rPr lang="es-EC" dirty="0" smtClean="0"/>
            <a:t>BSP es una metodología más sencilla que permite el desarrollo del trabajo de manera más ágil y simple, y sin involucrar medios externos a la organización</a:t>
          </a:r>
          <a:endParaRPr lang="es-EC" dirty="0"/>
        </a:p>
      </dgm:t>
    </dgm:pt>
    <dgm:pt modelId="{38D12870-E603-42E8-B1BD-ABE765798F07}" type="parTrans" cxnId="{1F127D41-8659-4574-B286-7331C1F1B3F5}">
      <dgm:prSet/>
      <dgm:spPr/>
      <dgm:t>
        <a:bodyPr/>
        <a:lstStyle/>
        <a:p>
          <a:endParaRPr lang="es-EC"/>
        </a:p>
      </dgm:t>
    </dgm:pt>
    <dgm:pt modelId="{9DE8F6BA-96EA-40A7-B730-BC4228C466B6}" type="sibTrans" cxnId="{1F127D41-8659-4574-B286-7331C1F1B3F5}">
      <dgm:prSet/>
      <dgm:spPr/>
      <dgm:t>
        <a:bodyPr/>
        <a:lstStyle/>
        <a:p>
          <a:endParaRPr lang="es-EC"/>
        </a:p>
      </dgm:t>
    </dgm:pt>
    <dgm:pt modelId="{860984B1-02BB-476E-AD15-00E95685114C}" type="pres">
      <dgm:prSet presAssocID="{2AB7BAE1-CDB9-48F7-891E-610911A336FF}" presName="CompostProcess" presStyleCnt="0">
        <dgm:presLayoutVars>
          <dgm:dir/>
          <dgm:resizeHandles val="exact"/>
        </dgm:presLayoutVars>
      </dgm:prSet>
      <dgm:spPr/>
    </dgm:pt>
    <dgm:pt modelId="{77EFBE15-8BD0-4863-98A8-665AC890ED0C}" type="pres">
      <dgm:prSet presAssocID="{2AB7BAE1-CDB9-48F7-891E-610911A336FF}" presName="arrow" presStyleLbl="bgShp" presStyleIdx="0" presStyleCnt="1"/>
      <dgm:spPr/>
    </dgm:pt>
    <dgm:pt modelId="{92096133-4171-4416-BA91-C5741FD90947}" type="pres">
      <dgm:prSet presAssocID="{2AB7BAE1-CDB9-48F7-891E-610911A336FF}" presName="linearProcess" presStyleCnt="0"/>
      <dgm:spPr/>
    </dgm:pt>
    <dgm:pt modelId="{344A751D-BF59-4D6C-AADA-F9EAA4B5FB1A}" type="pres">
      <dgm:prSet presAssocID="{0C47DC68-8B60-4908-ADE6-7DA34D96A59A}" presName="textNode" presStyleLbl="node1" presStyleIdx="0" presStyleCnt="1">
        <dgm:presLayoutVars>
          <dgm:bulletEnabled val="1"/>
        </dgm:presLayoutVars>
      </dgm:prSet>
      <dgm:spPr/>
      <dgm:t>
        <a:bodyPr/>
        <a:lstStyle/>
        <a:p>
          <a:endParaRPr lang="es-EC"/>
        </a:p>
      </dgm:t>
    </dgm:pt>
  </dgm:ptLst>
  <dgm:cxnLst>
    <dgm:cxn modelId="{1F127D41-8659-4574-B286-7331C1F1B3F5}" srcId="{2AB7BAE1-CDB9-48F7-891E-610911A336FF}" destId="{0C47DC68-8B60-4908-ADE6-7DA34D96A59A}" srcOrd="0" destOrd="0" parTransId="{38D12870-E603-42E8-B1BD-ABE765798F07}" sibTransId="{9DE8F6BA-96EA-40A7-B730-BC4228C466B6}"/>
    <dgm:cxn modelId="{FA50E99F-F04E-4593-9D16-F46E149F7DE3}" type="presOf" srcId="{0C47DC68-8B60-4908-ADE6-7DA34D96A59A}" destId="{344A751D-BF59-4D6C-AADA-F9EAA4B5FB1A}" srcOrd="0" destOrd="0" presId="urn:microsoft.com/office/officeart/2005/8/layout/hProcess9"/>
    <dgm:cxn modelId="{B14D10B7-2D7C-4EC0-B30A-5AA0D8258FCF}" type="presOf" srcId="{2AB7BAE1-CDB9-48F7-891E-610911A336FF}" destId="{860984B1-02BB-476E-AD15-00E95685114C}" srcOrd="0" destOrd="0" presId="urn:microsoft.com/office/officeart/2005/8/layout/hProcess9"/>
    <dgm:cxn modelId="{34D4693C-8DD3-445C-960A-02F49DB84300}" type="presParOf" srcId="{860984B1-02BB-476E-AD15-00E95685114C}" destId="{77EFBE15-8BD0-4863-98A8-665AC890ED0C}" srcOrd="0" destOrd="0" presId="urn:microsoft.com/office/officeart/2005/8/layout/hProcess9"/>
    <dgm:cxn modelId="{96952E6F-7CCB-4EFF-B9E3-5C722B6293C6}" type="presParOf" srcId="{860984B1-02BB-476E-AD15-00E95685114C}" destId="{92096133-4171-4416-BA91-C5741FD90947}" srcOrd="1" destOrd="0" presId="urn:microsoft.com/office/officeart/2005/8/layout/hProcess9"/>
    <dgm:cxn modelId="{F04D6135-AD1E-4FC3-847A-D859F7BAC719}" type="presParOf" srcId="{92096133-4171-4416-BA91-C5741FD90947}" destId="{344A751D-BF59-4D6C-AADA-F9EAA4B5FB1A}"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6C23024-A4BA-4D41-8DCC-9B9CD01B1CB9}" type="doc">
      <dgm:prSet loTypeId="urn:microsoft.com/office/officeart/2005/8/layout/list1" loCatId="list" qsTypeId="urn:microsoft.com/office/officeart/2005/8/quickstyle/simple1" qsCatId="simple" csTypeId="urn:microsoft.com/office/officeart/2005/8/colors/accent5_4" csCatId="accent5" phldr="1"/>
      <dgm:spPr/>
      <dgm:t>
        <a:bodyPr/>
        <a:lstStyle/>
        <a:p>
          <a:endParaRPr lang="es-EC"/>
        </a:p>
      </dgm:t>
    </dgm:pt>
    <dgm:pt modelId="{45D528D2-2CD3-4C8C-A87F-284B12F7BEF7}">
      <dgm:prSet phldrT="[Texto]" custT="1"/>
      <dgm:spPr/>
      <dgm:t>
        <a:bodyPr/>
        <a:lstStyle/>
        <a:p>
          <a:pPr algn="just"/>
          <a:r>
            <a:rPr lang="es-EC" sz="1900" dirty="0" smtClean="0"/>
            <a:t>BSC es un sistema para medir el desempeño de la empresa, el cual permite a los directivos tener un panorama completo de la misma</a:t>
          </a:r>
          <a:endParaRPr lang="es-EC" sz="1900" dirty="0"/>
        </a:p>
      </dgm:t>
    </dgm:pt>
    <dgm:pt modelId="{D139A870-2152-4152-ABC1-D3ABB1DA3BEE}" type="parTrans" cxnId="{362D8541-1B4B-4DF4-BE4C-7916E178494A}">
      <dgm:prSet/>
      <dgm:spPr/>
      <dgm:t>
        <a:bodyPr/>
        <a:lstStyle/>
        <a:p>
          <a:endParaRPr lang="es-EC"/>
        </a:p>
      </dgm:t>
    </dgm:pt>
    <dgm:pt modelId="{2AFA251A-F7B7-4B7F-88A9-519DB95E2B5D}" type="sibTrans" cxnId="{362D8541-1B4B-4DF4-BE4C-7916E178494A}">
      <dgm:prSet/>
      <dgm:spPr/>
      <dgm:t>
        <a:bodyPr/>
        <a:lstStyle/>
        <a:p>
          <a:endParaRPr lang="es-EC"/>
        </a:p>
      </dgm:t>
    </dgm:pt>
    <dgm:pt modelId="{A596C954-A35B-440B-A3DA-5120013238DD}">
      <dgm:prSet phldrT="[Texto]" custT="1"/>
      <dgm:spPr/>
      <dgm:t>
        <a:bodyPr/>
        <a:lstStyle/>
        <a:p>
          <a:pPr algn="just"/>
          <a:r>
            <a:rPr lang="es-EC" sz="1900" dirty="0" smtClean="0"/>
            <a:t>La importancia del gobierno de TI ha incrementado la necesidad de contar con herramientas de administración que permitan a los directivos conocer sobre los riesgos tecnológicos</a:t>
          </a:r>
          <a:endParaRPr lang="es-EC" sz="1900" dirty="0"/>
        </a:p>
      </dgm:t>
    </dgm:pt>
    <dgm:pt modelId="{6A9E1200-416C-49C2-8A1A-501F79FC1813}" type="parTrans" cxnId="{97CF9E7E-C4E7-42F8-9EDD-1613D1D2DC28}">
      <dgm:prSet/>
      <dgm:spPr/>
      <dgm:t>
        <a:bodyPr/>
        <a:lstStyle/>
        <a:p>
          <a:endParaRPr lang="es-EC"/>
        </a:p>
      </dgm:t>
    </dgm:pt>
    <dgm:pt modelId="{209FE5BA-4F5E-4CC5-8ED9-BACFA5AD08E8}" type="sibTrans" cxnId="{97CF9E7E-C4E7-42F8-9EDD-1613D1D2DC28}">
      <dgm:prSet/>
      <dgm:spPr/>
      <dgm:t>
        <a:bodyPr/>
        <a:lstStyle/>
        <a:p>
          <a:endParaRPr lang="es-EC"/>
        </a:p>
      </dgm:t>
    </dgm:pt>
    <dgm:pt modelId="{DA43383B-FC78-4936-84B3-210056389D15}" type="pres">
      <dgm:prSet presAssocID="{66C23024-A4BA-4D41-8DCC-9B9CD01B1CB9}" presName="linear" presStyleCnt="0">
        <dgm:presLayoutVars>
          <dgm:dir/>
          <dgm:animLvl val="lvl"/>
          <dgm:resizeHandles val="exact"/>
        </dgm:presLayoutVars>
      </dgm:prSet>
      <dgm:spPr/>
      <dgm:t>
        <a:bodyPr/>
        <a:lstStyle/>
        <a:p>
          <a:endParaRPr lang="es-EC"/>
        </a:p>
      </dgm:t>
    </dgm:pt>
    <dgm:pt modelId="{CAE9ABBC-D3B2-40AB-B85B-101BF2E67231}" type="pres">
      <dgm:prSet presAssocID="{45D528D2-2CD3-4C8C-A87F-284B12F7BEF7}" presName="parentLin" presStyleCnt="0"/>
      <dgm:spPr/>
    </dgm:pt>
    <dgm:pt modelId="{A683BBAB-22C8-4AEE-8953-C709343A6EA0}" type="pres">
      <dgm:prSet presAssocID="{45D528D2-2CD3-4C8C-A87F-284B12F7BEF7}" presName="parentLeftMargin" presStyleLbl="node1" presStyleIdx="0" presStyleCnt="2"/>
      <dgm:spPr/>
      <dgm:t>
        <a:bodyPr/>
        <a:lstStyle/>
        <a:p>
          <a:endParaRPr lang="es-EC"/>
        </a:p>
      </dgm:t>
    </dgm:pt>
    <dgm:pt modelId="{AE0146B6-B5C3-4682-8C81-0DADBCAB183D}" type="pres">
      <dgm:prSet presAssocID="{45D528D2-2CD3-4C8C-A87F-284B12F7BEF7}" presName="parentText" presStyleLbl="node1" presStyleIdx="0" presStyleCnt="2">
        <dgm:presLayoutVars>
          <dgm:chMax val="0"/>
          <dgm:bulletEnabled val="1"/>
        </dgm:presLayoutVars>
      </dgm:prSet>
      <dgm:spPr/>
      <dgm:t>
        <a:bodyPr/>
        <a:lstStyle/>
        <a:p>
          <a:endParaRPr lang="es-EC"/>
        </a:p>
      </dgm:t>
    </dgm:pt>
    <dgm:pt modelId="{F0416506-0ABA-439E-AB20-EF304952811A}" type="pres">
      <dgm:prSet presAssocID="{45D528D2-2CD3-4C8C-A87F-284B12F7BEF7}" presName="negativeSpace" presStyleCnt="0"/>
      <dgm:spPr/>
    </dgm:pt>
    <dgm:pt modelId="{93A7CC4F-C406-4B84-8311-B9CDF758B13A}" type="pres">
      <dgm:prSet presAssocID="{45D528D2-2CD3-4C8C-A87F-284B12F7BEF7}" presName="childText" presStyleLbl="conFgAcc1" presStyleIdx="0" presStyleCnt="2">
        <dgm:presLayoutVars>
          <dgm:bulletEnabled val="1"/>
        </dgm:presLayoutVars>
      </dgm:prSet>
      <dgm:spPr/>
    </dgm:pt>
    <dgm:pt modelId="{20FD2B75-526E-4A0D-AAB8-09BA21D32906}" type="pres">
      <dgm:prSet presAssocID="{2AFA251A-F7B7-4B7F-88A9-519DB95E2B5D}" presName="spaceBetweenRectangles" presStyleCnt="0"/>
      <dgm:spPr/>
    </dgm:pt>
    <dgm:pt modelId="{ECD3FB67-4C36-4BEE-9450-6B70EF646EBD}" type="pres">
      <dgm:prSet presAssocID="{A596C954-A35B-440B-A3DA-5120013238DD}" presName="parentLin" presStyleCnt="0"/>
      <dgm:spPr/>
    </dgm:pt>
    <dgm:pt modelId="{658DC3B1-4F51-407A-A7CA-1F7AD4715643}" type="pres">
      <dgm:prSet presAssocID="{A596C954-A35B-440B-A3DA-5120013238DD}" presName="parentLeftMargin" presStyleLbl="node1" presStyleIdx="0" presStyleCnt="2"/>
      <dgm:spPr/>
      <dgm:t>
        <a:bodyPr/>
        <a:lstStyle/>
        <a:p>
          <a:endParaRPr lang="es-EC"/>
        </a:p>
      </dgm:t>
    </dgm:pt>
    <dgm:pt modelId="{C55FE22A-4362-43DA-8827-DF4FE704253A}" type="pres">
      <dgm:prSet presAssocID="{A596C954-A35B-440B-A3DA-5120013238DD}" presName="parentText" presStyleLbl="node1" presStyleIdx="1" presStyleCnt="2">
        <dgm:presLayoutVars>
          <dgm:chMax val="0"/>
          <dgm:bulletEnabled val="1"/>
        </dgm:presLayoutVars>
      </dgm:prSet>
      <dgm:spPr/>
      <dgm:t>
        <a:bodyPr/>
        <a:lstStyle/>
        <a:p>
          <a:endParaRPr lang="es-EC"/>
        </a:p>
      </dgm:t>
    </dgm:pt>
    <dgm:pt modelId="{FF8EFF30-D67E-4783-BF2B-AEF22B4A4EF5}" type="pres">
      <dgm:prSet presAssocID="{A596C954-A35B-440B-A3DA-5120013238DD}" presName="negativeSpace" presStyleCnt="0"/>
      <dgm:spPr/>
    </dgm:pt>
    <dgm:pt modelId="{2B7A9414-A394-414B-A098-CEAF6B3BEC4E}" type="pres">
      <dgm:prSet presAssocID="{A596C954-A35B-440B-A3DA-5120013238DD}" presName="childText" presStyleLbl="conFgAcc1" presStyleIdx="1" presStyleCnt="2">
        <dgm:presLayoutVars>
          <dgm:bulletEnabled val="1"/>
        </dgm:presLayoutVars>
      </dgm:prSet>
      <dgm:spPr/>
    </dgm:pt>
  </dgm:ptLst>
  <dgm:cxnLst>
    <dgm:cxn modelId="{9E69E4C0-CAC8-4F74-9640-1640CC723EB6}" type="presOf" srcId="{A596C954-A35B-440B-A3DA-5120013238DD}" destId="{658DC3B1-4F51-407A-A7CA-1F7AD4715643}" srcOrd="0" destOrd="0" presId="urn:microsoft.com/office/officeart/2005/8/layout/list1"/>
    <dgm:cxn modelId="{775CBE1F-05D8-4863-96B2-68081488C3B3}" type="presOf" srcId="{A596C954-A35B-440B-A3DA-5120013238DD}" destId="{C55FE22A-4362-43DA-8827-DF4FE704253A}" srcOrd="1" destOrd="0" presId="urn:microsoft.com/office/officeart/2005/8/layout/list1"/>
    <dgm:cxn modelId="{15CC970C-8578-454B-A2B4-3CC1CA8FBB81}" type="presOf" srcId="{66C23024-A4BA-4D41-8DCC-9B9CD01B1CB9}" destId="{DA43383B-FC78-4936-84B3-210056389D15}" srcOrd="0" destOrd="0" presId="urn:microsoft.com/office/officeart/2005/8/layout/list1"/>
    <dgm:cxn modelId="{362D8541-1B4B-4DF4-BE4C-7916E178494A}" srcId="{66C23024-A4BA-4D41-8DCC-9B9CD01B1CB9}" destId="{45D528D2-2CD3-4C8C-A87F-284B12F7BEF7}" srcOrd="0" destOrd="0" parTransId="{D139A870-2152-4152-ABC1-D3ABB1DA3BEE}" sibTransId="{2AFA251A-F7B7-4B7F-88A9-519DB95E2B5D}"/>
    <dgm:cxn modelId="{8AE15C1A-D2FE-4502-B3B4-3551D12AA90B}" type="presOf" srcId="{45D528D2-2CD3-4C8C-A87F-284B12F7BEF7}" destId="{A683BBAB-22C8-4AEE-8953-C709343A6EA0}" srcOrd="0" destOrd="0" presId="urn:microsoft.com/office/officeart/2005/8/layout/list1"/>
    <dgm:cxn modelId="{B22A7A15-8F57-424A-BA3B-B8B7645E1557}" type="presOf" srcId="{45D528D2-2CD3-4C8C-A87F-284B12F7BEF7}" destId="{AE0146B6-B5C3-4682-8C81-0DADBCAB183D}" srcOrd="1" destOrd="0" presId="urn:microsoft.com/office/officeart/2005/8/layout/list1"/>
    <dgm:cxn modelId="{97CF9E7E-C4E7-42F8-9EDD-1613D1D2DC28}" srcId="{66C23024-A4BA-4D41-8DCC-9B9CD01B1CB9}" destId="{A596C954-A35B-440B-A3DA-5120013238DD}" srcOrd="1" destOrd="0" parTransId="{6A9E1200-416C-49C2-8A1A-501F79FC1813}" sibTransId="{209FE5BA-4F5E-4CC5-8ED9-BACFA5AD08E8}"/>
    <dgm:cxn modelId="{512485EB-F04B-4E83-9C46-35133B4051B3}" type="presParOf" srcId="{DA43383B-FC78-4936-84B3-210056389D15}" destId="{CAE9ABBC-D3B2-40AB-B85B-101BF2E67231}" srcOrd="0" destOrd="0" presId="urn:microsoft.com/office/officeart/2005/8/layout/list1"/>
    <dgm:cxn modelId="{3BEA9231-73E5-4ACE-BADD-10CE7DC31CEA}" type="presParOf" srcId="{CAE9ABBC-D3B2-40AB-B85B-101BF2E67231}" destId="{A683BBAB-22C8-4AEE-8953-C709343A6EA0}" srcOrd="0" destOrd="0" presId="urn:microsoft.com/office/officeart/2005/8/layout/list1"/>
    <dgm:cxn modelId="{A9F9A490-C741-4453-9037-D54ABCC2ADC2}" type="presParOf" srcId="{CAE9ABBC-D3B2-40AB-B85B-101BF2E67231}" destId="{AE0146B6-B5C3-4682-8C81-0DADBCAB183D}" srcOrd="1" destOrd="0" presId="urn:microsoft.com/office/officeart/2005/8/layout/list1"/>
    <dgm:cxn modelId="{B41C5EFB-895B-4C17-98C3-394F0DE16C9D}" type="presParOf" srcId="{DA43383B-FC78-4936-84B3-210056389D15}" destId="{F0416506-0ABA-439E-AB20-EF304952811A}" srcOrd="1" destOrd="0" presId="urn:microsoft.com/office/officeart/2005/8/layout/list1"/>
    <dgm:cxn modelId="{F2944ED0-D2F7-4897-A937-98C38BCEDD1A}" type="presParOf" srcId="{DA43383B-FC78-4936-84B3-210056389D15}" destId="{93A7CC4F-C406-4B84-8311-B9CDF758B13A}" srcOrd="2" destOrd="0" presId="urn:microsoft.com/office/officeart/2005/8/layout/list1"/>
    <dgm:cxn modelId="{97186D1A-8B6B-4207-8523-402BBAF0575D}" type="presParOf" srcId="{DA43383B-FC78-4936-84B3-210056389D15}" destId="{20FD2B75-526E-4A0D-AAB8-09BA21D32906}" srcOrd="3" destOrd="0" presId="urn:microsoft.com/office/officeart/2005/8/layout/list1"/>
    <dgm:cxn modelId="{40D7DB23-2CF6-4D4A-B6AA-5EC0AB3313EF}" type="presParOf" srcId="{DA43383B-FC78-4936-84B3-210056389D15}" destId="{ECD3FB67-4C36-4BEE-9450-6B70EF646EBD}" srcOrd="4" destOrd="0" presId="urn:microsoft.com/office/officeart/2005/8/layout/list1"/>
    <dgm:cxn modelId="{A94FF447-D14E-4ED2-9A2E-ADA606C3E96C}" type="presParOf" srcId="{ECD3FB67-4C36-4BEE-9450-6B70EF646EBD}" destId="{658DC3B1-4F51-407A-A7CA-1F7AD4715643}" srcOrd="0" destOrd="0" presId="urn:microsoft.com/office/officeart/2005/8/layout/list1"/>
    <dgm:cxn modelId="{4A321590-5068-4312-9073-0C9EA429AD58}" type="presParOf" srcId="{ECD3FB67-4C36-4BEE-9450-6B70EF646EBD}" destId="{C55FE22A-4362-43DA-8827-DF4FE704253A}" srcOrd="1" destOrd="0" presId="urn:microsoft.com/office/officeart/2005/8/layout/list1"/>
    <dgm:cxn modelId="{4591F4C0-A2BA-4E55-A238-93F7CE7ED925}" type="presParOf" srcId="{DA43383B-FC78-4936-84B3-210056389D15}" destId="{FF8EFF30-D67E-4783-BF2B-AEF22B4A4EF5}" srcOrd="5" destOrd="0" presId="urn:microsoft.com/office/officeart/2005/8/layout/list1"/>
    <dgm:cxn modelId="{BD0FADBF-78FF-463A-B8F6-7471EE50EAB3}" type="presParOf" srcId="{DA43383B-FC78-4936-84B3-210056389D15}" destId="{2B7A9414-A394-414B-A098-CEAF6B3BEC4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2FDBDB8-EFEE-4E32-9B01-95B6D9D95BDB}" type="doc">
      <dgm:prSet loTypeId="urn:microsoft.com/office/officeart/2005/8/layout/lProcess3" loCatId="process" qsTypeId="urn:microsoft.com/office/officeart/2005/8/quickstyle/simple1" qsCatId="simple" csTypeId="urn:microsoft.com/office/officeart/2005/8/colors/accent5_4" csCatId="accent5" phldr="1"/>
      <dgm:spPr/>
      <dgm:t>
        <a:bodyPr/>
        <a:lstStyle/>
        <a:p>
          <a:endParaRPr lang="es-EC"/>
        </a:p>
      </dgm:t>
    </dgm:pt>
    <dgm:pt modelId="{4FECE948-1C63-4E58-9DAA-64CBAAD6780F}">
      <dgm:prSet phldrT="[Texto]"/>
      <dgm:spPr/>
      <dgm:t>
        <a:bodyPr/>
        <a:lstStyle/>
        <a:p>
          <a:r>
            <a:rPr lang="es-EC" dirty="0" smtClean="0"/>
            <a:t>Financiera</a:t>
          </a:r>
          <a:endParaRPr lang="es-EC" dirty="0"/>
        </a:p>
      </dgm:t>
    </dgm:pt>
    <dgm:pt modelId="{6C535938-D372-4B68-80DE-AF356998D5E5}" type="parTrans" cxnId="{BE39E424-A4EE-40FF-B18B-B49E11EA96FD}">
      <dgm:prSet/>
      <dgm:spPr/>
      <dgm:t>
        <a:bodyPr/>
        <a:lstStyle/>
        <a:p>
          <a:endParaRPr lang="es-EC"/>
        </a:p>
      </dgm:t>
    </dgm:pt>
    <dgm:pt modelId="{C1C92AA0-F0A6-48D0-AF1C-3A3A9EE0297B}" type="sibTrans" cxnId="{BE39E424-A4EE-40FF-B18B-B49E11EA96FD}">
      <dgm:prSet/>
      <dgm:spPr/>
      <dgm:t>
        <a:bodyPr/>
        <a:lstStyle/>
        <a:p>
          <a:endParaRPr lang="es-EC"/>
        </a:p>
      </dgm:t>
    </dgm:pt>
    <dgm:pt modelId="{609DF9C1-A94B-4958-B67F-B9B56C000396}">
      <dgm:prSet phldrT="[Texto]"/>
      <dgm:spPr/>
      <dgm:t>
        <a:bodyPr/>
        <a:lstStyle/>
        <a:p>
          <a:r>
            <a:rPr lang="es-ES" dirty="0" smtClean="0"/>
            <a:t>Contribución al negocio</a:t>
          </a:r>
          <a:endParaRPr lang="es-EC" dirty="0"/>
        </a:p>
      </dgm:t>
    </dgm:pt>
    <dgm:pt modelId="{B1FD4CF0-DD6C-44A9-B713-F05617109FDB}" type="parTrans" cxnId="{5D39E6C0-6824-4FE0-BB52-56DB86361DF3}">
      <dgm:prSet/>
      <dgm:spPr/>
      <dgm:t>
        <a:bodyPr/>
        <a:lstStyle/>
        <a:p>
          <a:endParaRPr lang="es-EC"/>
        </a:p>
      </dgm:t>
    </dgm:pt>
    <dgm:pt modelId="{A04173D6-FDEB-49D2-AAB6-C5B3C74BC68A}" type="sibTrans" cxnId="{5D39E6C0-6824-4FE0-BB52-56DB86361DF3}">
      <dgm:prSet/>
      <dgm:spPr/>
      <dgm:t>
        <a:bodyPr/>
        <a:lstStyle/>
        <a:p>
          <a:endParaRPr lang="es-EC"/>
        </a:p>
      </dgm:t>
    </dgm:pt>
    <dgm:pt modelId="{46333257-D444-4F62-9FAE-B0EC49C3EA05}">
      <dgm:prSet phldrT="[Texto]"/>
      <dgm:spPr/>
      <dgm:t>
        <a:bodyPr/>
        <a:lstStyle/>
        <a:p>
          <a:r>
            <a:rPr lang="es-EC" dirty="0" smtClean="0"/>
            <a:t>Cliente</a:t>
          </a:r>
          <a:endParaRPr lang="es-EC" dirty="0"/>
        </a:p>
      </dgm:t>
    </dgm:pt>
    <dgm:pt modelId="{D11CAE64-34D8-4C18-B4D6-B66C20157E35}" type="parTrans" cxnId="{08A8D8CD-D893-494A-BFF7-A0DBE05119A1}">
      <dgm:prSet/>
      <dgm:spPr/>
      <dgm:t>
        <a:bodyPr/>
        <a:lstStyle/>
        <a:p>
          <a:endParaRPr lang="es-EC"/>
        </a:p>
      </dgm:t>
    </dgm:pt>
    <dgm:pt modelId="{CFDAA855-6545-42C4-AF17-B35B89E4E0E4}" type="sibTrans" cxnId="{08A8D8CD-D893-494A-BFF7-A0DBE05119A1}">
      <dgm:prSet/>
      <dgm:spPr/>
      <dgm:t>
        <a:bodyPr/>
        <a:lstStyle/>
        <a:p>
          <a:endParaRPr lang="es-EC"/>
        </a:p>
      </dgm:t>
    </dgm:pt>
    <dgm:pt modelId="{4B871611-81B2-40A8-8CBB-FAD3106109DC}">
      <dgm:prSet phldrT="[Texto]"/>
      <dgm:spPr/>
      <dgm:t>
        <a:bodyPr/>
        <a:lstStyle/>
        <a:p>
          <a:r>
            <a:rPr lang="es-ES" dirty="0" smtClean="0"/>
            <a:t>Perspectiva del Usuario</a:t>
          </a:r>
          <a:endParaRPr lang="es-EC" dirty="0"/>
        </a:p>
      </dgm:t>
    </dgm:pt>
    <dgm:pt modelId="{9424AB36-8A4C-4432-897D-8965834518F1}" type="parTrans" cxnId="{104374D4-9606-46F6-ACB9-4EEFEC419F8B}">
      <dgm:prSet/>
      <dgm:spPr/>
      <dgm:t>
        <a:bodyPr/>
        <a:lstStyle/>
        <a:p>
          <a:endParaRPr lang="es-EC"/>
        </a:p>
      </dgm:t>
    </dgm:pt>
    <dgm:pt modelId="{F59FD774-136D-4907-843C-9FAE03A2E1C1}" type="sibTrans" cxnId="{104374D4-9606-46F6-ACB9-4EEFEC419F8B}">
      <dgm:prSet/>
      <dgm:spPr/>
      <dgm:t>
        <a:bodyPr/>
        <a:lstStyle/>
        <a:p>
          <a:endParaRPr lang="es-EC"/>
        </a:p>
      </dgm:t>
    </dgm:pt>
    <dgm:pt modelId="{1B0E264D-C242-44E2-AE54-D3FF1A5B1D50}">
      <dgm:prSet phldrT="[Texto]"/>
      <dgm:spPr/>
      <dgm:t>
        <a:bodyPr/>
        <a:lstStyle/>
        <a:p>
          <a:r>
            <a:rPr lang="es-EC" dirty="0" smtClean="0"/>
            <a:t>Procesos internos de negocios</a:t>
          </a:r>
          <a:endParaRPr lang="es-EC" dirty="0"/>
        </a:p>
      </dgm:t>
    </dgm:pt>
    <dgm:pt modelId="{7AEEE0DD-E3AD-44CB-8595-BA750975F97A}" type="parTrans" cxnId="{20BA0982-DFCC-4FE2-902D-803DD275E7C2}">
      <dgm:prSet/>
      <dgm:spPr/>
      <dgm:t>
        <a:bodyPr/>
        <a:lstStyle/>
        <a:p>
          <a:endParaRPr lang="es-EC"/>
        </a:p>
      </dgm:t>
    </dgm:pt>
    <dgm:pt modelId="{28EFD217-3E60-4F93-86BC-F8ACCD866657}" type="sibTrans" cxnId="{20BA0982-DFCC-4FE2-902D-803DD275E7C2}">
      <dgm:prSet/>
      <dgm:spPr/>
      <dgm:t>
        <a:bodyPr/>
        <a:lstStyle/>
        <a:p>
          <a:endParaRPr lang="es-EC"/>
        </a:p>
      </dgm:t>
    </dgm:pt>
    <dgm:pt modelId="{B1371B90-AFB3-4BBA-9D61-3D74B41D03EB}">
      <dgm:prSet phldrT="[Texto]"/>
      <dgm:spPr/>
      <dgm:t>
        <a:bodyPr/>
        <a:lstStyle/>
        <a:p>
          <a:r>
            <a:rPr lang="es-ES" dirty="0" smtClean="0"/>
            <a:t>Perspectiva Interna</a:t>
          </a:r>
          <a:endParaRPr lang="es-EC" dirty="0"/>
        </a:p>
      </dgm:t>
    </dgm:pt>
    <dgm:pt modelId="{B1F04C6F-C899-427F-8D1A-D5C17D9A2BDD}" type="parTrans" cxnId="{89F5D02E-B3AB-4C06-B951-8B4880A23267}">
      <dgm:prSet/>
      <dgm:spPr/>
      <dgm:t>
        <a:bodyPr/>
        <a:lstStyle/>
        <a:p>
          <a:endParaRPr lang="es-EC"/>
        </a:p>
      </dgm:t>
    </dgm:pt>
    <dgm:pt modelId="{67B42DB3-0209-4C02-87B2-18844EB0ADE7}" type="sibTrans" cxnId="{89F5D02E-B3AB-4C06-B951-8B4880A23267}">
      <dgm:prSet/>
      <dgm:spPr/>
      <dgm:t>
        <a:bodyPr/>
        <a:lstStyle/>
        <a:p>
          <a:endParaRPr lang="es-EC"/>
        </a:p>
      </dgm:t>
    </dgm:pt>
    <dgm:pt modelId="{C05BDFC0-6828-4C9F-A865-85C8B91EF02F}">
      <dgm:prSet phldrT="[Texto]"/>
      <dgm:spPr/>
      <dgm:t>
        <a:bodyPr/>
        <a:lstStyle/>
        <a:p>
          <a:r>
            <a:rPr lang="es-EC" dirty="0" smtClean="0"/>
            <a:t>Aprendizaje y crecimiento</a:t>
          </a:r>
          <a:endParaRPr lang="es-EC" dirty="0"/>
        </a:p>
      </dgm:t>
    </dgm:pt>
    <dgm:pt modelId="{58AE5299-FE9E-47AF-9D3A-5734B33939F8}" type="parTrans" cxnId="{BB3BB980-0899-4287-AE25-02C153E6C767}">
      <dgm:prSet/>
      <dgm:spPr/>
      <dgm:t>
        <a:bodyPr/>
        <a:lstStyle/>
        <a:p>
          <a:endParaRPr lang="es-EC"/>
        </a:p>
      </dgm:t>
    </dgm:pt>
    <dgm:pt modelId="{CEA9E766-8BCA-48AA-A9D7-E4BD8C6C7528}" type="sibTrans" cxnId="{BB3BB980-0899-4287-AE25-02C153E6C767}">
      <dgm:prSet/>
      <dgm:spPr/>
      <dgm:t>
        <a:bodyPr/>
        <a:lstStyle/>
        <a:p>
          <a:endParaRPr lang="es-EC"/>
        </a:p>
      </dgm:t>
    </dgm:pt>
    <dgm:pt modelId="{F8F83F93-2AFC-458B-81FD-88D5D6263F39}">
      <dgm:prSet phldrT="[Texto]"/>
      <dgm:spPr/>
      <dgm:t>
        <a:bodyPr/>
        <a:lstStyle/>
        <a:p>
          <a:r>
            <a:rPr lang="es-ES" dirty="0" smtClean="0"/>
            <a:t>Perspectiva de Innovación</a:t>
          </a:r>
          <a:endParaRPr lang="es-EC" dirty="0"/>
        </a:p>
      </dgm:t>
    </dgm:pt>
    <dgm:pt modelId="{6AA498FD-AC1D-4A46-BE61-4C203F877241}" type="parTrans" cxnId="{3EE1F296-93BE-43CE-84C5-D999F91FF6EC}">
      <dgm:prSet/>
      <dgm:spPr/>
      <dgm:t>
        <a:bodyPr/>
        <a:lstStyle/>
        <a:p>
          <a:endParaRPr lang="es-EC"/>
        </a:p>
      </dgm:t>
    </dgm:pt>
    <dgm:pt modelId="{D907043C-34A0-4BFA-8C6A-3C6BE811C390}" type="sibTrans" cxnId="{3EE1F296-93BE-43CE-84C5-D999F91FF6EC}">
      <dgm:prSet/>
      <dgm:spPr/>
      <dgm:t>
        <a:bodyPr/>
        <a:lstStyle/>
        <a:p>
          <a:endParaRPr lang="es-EC"/>
        </a:p>
      </dgm:t>
    </dgm:pt>
    <dgm:pt modelId="{F1B586DA-EFC6-4405-8C36-05CBFD02FF23}" type="pres">
      <dgm:prSet presAssocID="{92FDBDB8-EFEE-4E32-9B01-95B6D9D95BDB}" presName="Name0" presStyleCnt="0">
        <dgm:presLayoutVars>
          <dgm:chPref val="3"/>
          <dgm:dir/>
          <dgm:animLvl val="lvl"/>
          <dgm:resizeHandles/>
        </dgm:presLayoutVars>
      </dgm:prSet>
      <dgm:spPr/>
      <dgm:t>
        <a:bodyPr/>
        <a:lstStyle/>
        <a:p>
          <a:endParaRPr lang="es-EC"/>
        </a:p>
      </dgm:t>
    </dgm:pt>
    <dgm:pt modelId="{BFB60DFC-E617-4A2E-9734-03B210F60BCF}" type="pres">
      <dgm:prSet presAssocID="{4FECE948-1C63-4E58-9DAA-64CBAAD6780F}" presName="horFlow" presStyleCnt="0"/>
      <dgm:spPr/>
    </dgm:pt>
    <dgm:pt modelId="{9F6F42D1-C30B-4236-805A-4A706FB59ED0}" type="pres">
      <dgm:prSet presAssocID="{4FECE948-1C63-4E58-9DAA-64CBAAD6780F}" presName="bigChev" presStyleLbl="node1" presStyleIdx="0" presStyleCnt="4" custScaleX="149426"/>
      <dgm:spPr/>
      <dgm:t>
        <a:bodyPr/>
        <a:lstStyle/>
        <a:p>
          <a:endParaRPr lang="es-EC"/>
        </a:p>
      </dgm:t>
    </dgm:pt>
    <dgm:pt modelId="{9F73B6E0-42A8-4FC4-826B-4D35483411B5}" type="pres">
      <dgm:prSet presAssocID="{B1FD4CF0-DD6C-44A9-B713-F05617109FDB}" presName="parTrans" presStyleCnt="0"/>
      <dgm:spPr/>
    </dgm:pt>
    <dgm:pt modelId="{8C431CF7-E4FF-46AD-9D17-05280395AC84}" type="pres">
      <dgm:prSet presAssocID="{609DF9C1-A94B-4958-B67F-B9B56C000396}" presName="node" presStyleLbl="alignAccFollowNode1" presStyleIdx="0" presStyleCnt="4" custScaleX="149426">
        <dgm:presLayoutVars>
          <dgm:bulletEnabled val="1"/>
        </dgm:presLayoutVars>
      </dgm:prSet>
      <dgm:spPr/>
      <dgm:t>
        <a:bodyPr/>
        <a:lstStyle/>
        <a:p>
          <a:endParaRPr lang="es-EC"/>
        </a:p>
      </dgm:t>
    </dgm:pt>
    <dgm:pt modelId="{2F0B8907-737F-428F-AF6B-1517009A5B7C}" type="pres">
      <dgm:prSet presAssocID="{4FECE948-1C63-4E58-9DAA-64CBAAD6780F}" presName="vSp" presStyleCnt="0"/>
      <dgm:spPr/>
    </dgm:pt>
    <dgm:pt modelId="{8EE93CDF-D3FC-41AB-BEE9-7FA0DED3FFCB}" type="pres">
      <dgm:prSet presAssocID="{46333257-D444-4F62-9FAE-B0EC49C3EA05}" presName="horFlow" presStyleCnt="0"/>
      <dgm:spPr/>
    </dgm:pt>
    <dgm:pt modelId="{DB4433A8-D2DE-4C79-B29C-7297DD5C6A93}" type="pres">
      <dgm:prSet presAssocID="{46333257-D444-4F62-9FAE-B0EC49C3EA05}" presName="bigChev" presStyleLbl="node1" presStyleIdx="1" presStyleCnt="4" custScaleX="149426"/>
      <dgm:spPr/>
      <dgm:t>
        <a:bodyPr/>
        <a:lstStyle/>
        <a:p>
          <a:endParaRPr lang="es-EC"/>
        </a:p>
      </dgm:t>
    </dgm:pt>
    <dgm:pt modelId="{9AA7FEEF-8786-4168-A3F6-8CE979BF014E}" type="pres">
      <dgm:prSet presAssocID="{9424AB36-8A4C-4432-897D-8965834518F1}" presName="parTrans" presStyleCnt="0"/>
      <dgm:spPr/>
    </dgm:pt>
    <dgm:pt modelId="{825080A5-CC89-4BF6-9D30-047EEF97F8D9}" type="pres">
      <dgm:prSet presAssocID="{4B871611-81B2-40A8-8CBB-FAD3106109DC}" presName="node" presStyleLbl="alignAccFollowNode1" presStyleIdx="1" presStyleCnt="4" custScaleX="149426">
        <dgm:presLayoutVars>
          <dgm:bulletEnabled val="1"/>
        </dgm:presLayoutVars>
      </dgm:prSet>
      <dgm:spPr/>
      <dgm:t>
        <a:bodyPr/>
        <a:lstStyle/>
        <a:p>
          <a:endParaRPr lang="es-EC"/>
        </a:p>
      </dgm:t>
    </dgm:pt>
    <dgm:pt modelId="{3FA35527-441D-47EF-8CED-FD4B7EE9D051}" type="pres">
      <dgm:prSet presAssocID="{46333257-D444-4F62-9FAE-B0EC49C3EA05}" presName="vSp" presStyleCnt="0"/>
      <dgm:spPr/>
    </dgm:pt>
    <dgm:pt modelId="{24467CEF-3C74-4DB5-9C01-3BFA1C4C19EB}" type="pres">
      <dgm:prSet presAssocID="{1B0E264D-C242-44E2-AE54-D3FF1A5B1D50}" presName="horFlow" presStyleCnt="0"/>
      <dgm:spPr/>
    </dgm:pt>
    <dgm:pt modelId="{4CD1B76F-C916-4E8F-9E37-054CA5BC8FAC}" type="pres">
      <dgm:prSet presAssocID="{1B0E264D-C242-44E2-AE54-D3FF1A5B1D50}" presName="bigChev" presStyleLbl="node1" presStyleIdx="2" presStyleCnt="4" custScaleX="149426"/>
      <dgm:spPr/>
      <dgm:t>
        <a:bodyPr/>
        <a:lstStyle/>
        <a:p>
          <a:endParaRPr lang="es-EC"/>
        </a:p>
      </dgm:t>
    </dgm:pt>
    <dgm:pt modelId="{E385532A-93E8-47ED-8A3F-C9E3FCA535D7}" type="pres">
      <dgm:prSet presAssocID="{B1F04C6F-C899-427F-8D1A-D5C17D9A2BDD}" presName="parTrans" presStyleCnt="0"/>
      <dgm:spPr/>
    </dgm:pt>
    <dgm:pt modelId="{C908FF3D-750E-4E71-A31E-BE80B5997D7E}" type="pres">
      <dgm:prSet presAssocID="{B1371B90-AFB3-4BBA-9D61-3D74B41D03EB}" presName="node" presStyleLbl="alignAccFollowNode1" presStyleIdx="2" presStyleCnt="4" custScaleX="149426">
        <dgm:presLayoutVars>
          <dgm:bulletEnabled val="1"/>
        </dgm:presLayoutVars>
      </dgm:prSet>
      <dgm:spPr/>
      <dgm:t>
        <a:bodyPr/>
        <a:lstStyle/>
        <a:p>
          <a:endParaRPr lang="es-EC"/>
        </a:p>
      </dgm:t>
    </dgm:pt>
    <dgm:pt modelId="{D66FF57C-3F01-46E4-8782-73CADFC0F359}" type="pres">
      <dgm:prSet presAssocID="{1B0E264D-C242-44E2-AE54-D3FF1A5B1D50}" presName="vSp" presStyleCnt="0"/>
      <dgm:spPr/>
    </dgm:pt>
    <dgm:pt modelId="{A2028327-F8BC-4232-A72F-118E29E56C02}" type="pres">
      <dgm:prSet presAssocID="{C05BDFC0-6828-4C9F-A865-85C8B91EF02F}" presName="horFlow" presStyleCnt="0"/>
      <dgm:spPr/>
    </dgm:pt>
    <dgm:pt modelId="{FC82B1F4-7791-450E-B68C-215CA6F775AD}" type="pres">
      <dgm:prSet presAssocID="{C05BDFC0-6828-4C9F-A865-85C8B91EF02F}" presName="bigChev" presStyleLbl="node1" presStyleIdx="3" presStyleCnt="4" custScaleX="149426"/>
      <dgm:spPr/>
      <dgm:t>
        <a:bodyPr/>
        <a:lstStyle/>
        <a:p>
          <a:endParaRPr lang="es-EC"/>
        </a:p>
      </dgm:t>
    </dgm:pt>
    <dgm:pt modelId="{08C5FACC-FD06-42B5-AE5F-0D7D20001CE0}" type="pres">
      <dgm:prSet presAssocID="{6AA498FD-AC1D-4A46-BE61-4C203F877241}" presName="parTrans" presStyleCnt="0"/>
      <dgm:spPr/>
    </dgm:pt>
    <dgm:pt modelId="{5F9A8F8C-2A58-4FA6-A94B-95450800BCFC}" type="pres">
      <dgm:prSet presAssocID="{F8F83F93-2AFC-458B-81FD-88D5D6263F39}" presName="node" presStyleLbl="alignAccFollowNode1" presStyleIdx="3" presStyleCnt="4" custScaleX="149426">
        <dgm:presLayoutVars>
          <dgm:bulletEnabled val="1"/>
        </dgm:presLayoutVars>
      </dgm:prSet>
      <dgm:spPr/>
      <dgm:t>
        <a:bodyPr/>
        <a:lstStyle/>
        <a:p>
          <a:endParaRPr lang="es-EC"/>
        </a:p>
      </dgm:t>
    </dgm:pt>
  </dgm:ptLst>
  <dgm:cxnLst>
    <dgm:cxn modelId="{BB3BB980-0899-4287-AE25-02C153E6C767}" srcId="{92FDBDB8-EFEE-4E32-9B01-95B6D9D95BDB}" destId="{C05BDFC0-6828-4C9F-A865-85C8B91EF02F}" srcOrd="3" destOrd="0" parTransId="{58AE5299-FE9E-47AF-9D3A-5734B33939F8}" sibTransId="{CEA9E766-8BCA-48AA-A9D7-E4BD8C6C7528}"/>
    <dgm:cxn modelId="{9B90CD2F-B261-48DF-B9D2-807F0BA06A84}" type="presOf" srcId="{B1371B90-AFB3-4BBA-9D61-3D74B41D03EB}" destId="{C908FF3D-750E-4E71-A31E-BE80B5997D7E}" srcOrd="0" destOrd="0" presId="urn:microsoft.com/office/officeart/2005/8/layout/lProcess3"/>
    <dgm:cxn modelId="{3F753311-31C5-4CB6-B54F-25FAD762FBF9}" type="presOf" srcId="{4FECE948-1C63-4E58-9DAA-64CBAAD6780F}" destId="{9F6F42D1-C30B-4236-805A-4A706FB59ED0}" srcOrd="0" destOrd="0" presId="urn:microsoft.com/office/officeart/2005/8/layout/lProcess3"/>
    <dgm:cxn modelId="{BE39E424-A4EE-40FF-B18B-B49E11EA96FD}" srcId="{92FDBDB8-EFEE-4E32-9B01-95B6D9D95BDB}" destId="{4FECE948-1C63-4E58-9DAA-64CBAAD6780F}" srcOrd="0" destOrd="0" parTransId="{6C535938-D372-4B68-80DE-AF356998D5E5}" sibTransId="{C1C92AA0-F0A6-48D0-AF1C-3A3A9EE0297B}"/>
    <dgm:cxn modelId="{267FB01E-B03B-4EDA-AAC3-C14FE4FB6EB8}" type="presOf" srcId="{1B0E264D-C242-44E2-AE54-D3FF1A5B1D50}" destId="{4CD1B76F-C916-4E8F-9E37-054CA5BC8FAC}" srcOrd="0" destOrd="0" presId="urn:microsoft.com/office/officeart/2005/8/layout/lProcess3"/>
    <dgm:cxn modelId="{85B81A87-C72D-4713-9AA0-C52E4EE563E4}" type="presOf" srcId="{F8F83F93-2AFC-458B-81FD-88D5D6263F39}" destId="{5F9A8F8C-2A58-4FA6-A94B-95450800BCFC}" srcOrd="0" destOrd="0" presId="urn:microsoft.com/office/officeart/2005/8/layout/lProcess3"/>
    <dgm:cxn modelId="{C6597ED3-50EA-4E31-BE89-72354E52051C}" type="presOf" srcId="{609DF9C1-A94B-4958-B67F-B9B56C000396}" destId="{8C431CF7-E4FF-46AD-9D17-05280395AC84}" srcOrd="0" destOrd="0" presId="urn:microsoft.com/office/officeart/2005/8/layout/lProcess3"/>
    <dgm:cxn modelId="{B07CEDF8-135C-4F42-B504-D64B6BEB51A3}" type="presOf" srcId="{C05BDFC0-6828-4C9F-A865-85C8B91EF02F}" destId="{FC82B1F4-7791-450E-B68C-215CA6F775AD}" srcOrd="0" destOrd="0" presId="urn:microsoft.com/office/officeart/2005/8/layout/lProcess3"/>
    <dgm:cxn modelId="{3EE1F296-93BE-43CE-84C5-D999F91FF6EC}" srcId="{C05BDFC0-6828-4C9F-A865-85C8B91EF02F}" destId="{F8F83F93-2AFC-458B-81FD-88D5D6263F39}" srcOrd="0" destOrd="0" parTransId="{6AA498FD-AC1D-4A46-BE61-4C203F877241}" sibTransId="{D907043C-34A0-4BFA-8C6A-3C6BE811C390}"/>
    <dgm:cxn modelId="{89F5D02E-B3AB-4C06-B951-8B4880A23267}" srcId="{1B0E264D-C242-44E2-AE54-D3FF1A5B1D50}" destId="{B1371B90-AFB3-4BBA-9D61-3D74B41D03EB}" srcOrd="0" destOrd="0" parTransId="{B1F04C6F-C899-427F-8D1A-D5C17D9A2BDD}" sibTransId="{67B42DB3-0209-4C02-87B2-18844EB0ADE7}"/>
    <dgm:cxn modelId="{5D39E6C0-6824-4FE0-BB52-56DB86361DF3}" srcId="{4FECE948-1C63-4E58-9DAA-64CBAAD6780F}" destId="{609DF9C1-A94B-4958-B67F-B9B56C000396}" srcOrd="0" destOrd="0" parTransId="{B1FD4CF0-DD6C-44A9-B713-F05617109FDB}" sibTransId="{A04173D6-FDEB-49D2-AAB6-C5B3C74BC68A}"/>
    <dgm:cxn modelId="{104374D4-9606-46F6-ACB9-4EEFEC419F8B}" srcId="{46333257-D444-4F62-9FAE-B0EC49C3EA05}" destId="{4B871611-81B2-40A8-8CBB-FAD3106109DC}" srcOrd="0" destOrd="0" parTransId="{9424AB36-8A4C-4432-897D-8965834518F1}" sibTransId="{F59FD774-136D-4907-843C-9FAE03A2E1C1}"/>
    <dgm:cxn modelId="{DBCEB87E-D931-426B-A9E2-ABA82567F16F}" type="presOf" srcId="{46333257-D444-4F62-9FAE-B0EC49C3EA05}" destId="{DB4433A8-D2DE-4C79-B29C-7297DD5C6A93}" srcOrd="0" destOrd="0" presId="urn:microsoft.com/office/officeart/2005/8/layout/lProcess3"/>
    <dgm:cxn modelId="{2DC3CC42-74C6-44DE-9AD6-03456D4F0FF7}" type="presOf" srcId="{92FDBDB8-EFEE-4E32-9B01-95B6D9D95BDB}" destId="{F1B586DA-EFC6-4405-8C36-05CBFD02FF23}" srcOrd="0" destOrd="0" presId="urn:microsoft.com/office/officeart/2005/8/layout/lProcess3"/>
    <dgm:cxn modelId="{545C144F-7FB3-486D-9109-C628A69FF96F}" type="presOf" srcId="{4B871611-81B2-40A8-8CBB-FAD3106109DC}" destId="{825080A5-CC89-4BF6-9D30-047EEF97F8D9}" srcOrd="0" destOrd="0" presId="urn:microsoft.com/office/officeart/2005/8/layout/lProcess3"/>
    <dgm:cxn modelId="{08A8D8CD-D893-494A-BFF7-A0DBE05119A1}" srcId="{92FDBDB8-EFEE-4E32-9B01-95B6D9D95BDB}" destId="{46333257-D444-4F62-9FAE-B0EC49C3EA05}" srcOrd="1" destOrd="0" parTransId="{D11CAE64-34D8-4C18-B4D6-B66C20157E35}" sibTransId="{CFDAA855-6545-42C4-AF17-B35B89E4E0E4}"/>
    <dgm:cxn modelId="{20BA0982-DFCC-4FE2-902D-803DD275E7C2}" srcId="{92FDBDB8-EFEE-4E32-9B01-95B6D9D95BDB}" destId="{1B0E264D-C242-44E2-AE54-D3FF1A5B1D50}" srcOrd="2" destOrd="0" parTransId="{7AEEE0DD-E3AD-44CB-8595-BA750975F97A}" sibTransId="{28EFD217-3E60-4F93-86BC-F8ACCD866657}"/>
    <dgm:cxn modelId="{D6A7F75D-D272-4DD8-9868-F1C267678216}" type="presParOf" srcId="{F1B586DA-EFC6-4405-8C36-05CBFD02FF23}" destId="{BFB60DFC-E617-4A2E-9734-03B210F60BCF}" srcOrd="0" destOrd="0" presId="urn:microsoft.com/office/officeart/2005/8/layout/lProcess3"/>
    <dgm:cxn modelId="{AAB588A7-7B80-4342-ABCC-C90323854FA0}" type="presParOf" srcId="{BFB60DFC-E617-4A2E-9734-03B210F60BCF}" destId="{9F6F42D1-C30B-4236-805A-4A706FB59ED0}" srcOrd="0" destOrd="0" presId="urn:microsoft.com/office/officeart/2005/8/layout/lProcess3"/>
    <dgm:cxn modelId="{FAE71358-557D-4D65-BC0F-E619D5944C02}" type="presParOf" srcId="{BFB60DFC-E617-4A2E-9734-03B210F60BCF}" destId="{9F73B6E0-42A8-4FC4-826B-4D35483411B5}" srcOrd="1" destOrd="0" presId="urn:microsoft.com/office/officeart/2005/8/layout/lProcess3"/>
    <dgm:cxn modelId="{C5801892-3A22-48C2-9DB6-E0111C7A0794}" type="presParOf" srcId="{BFB60DFC-E617-4A2E-9734-03B210F60BCF}" destId="{8C431CF7-E4FF-46AD-9D17-05280395AC84}" srcOrd="2" destOrd="0" presId="urn:microsoft.com/office/officeart/2005/8/layout/lProcess3"/>
    <dgm:cxn modelId="{F4F44219-D314-45C5-BC71-86B8C9202BEC}" type="presParOf" srcId="{F1B586DA-EFC6-4405-8C36-05CBFD02FF23}" destId="{2F0B8907-737F-428F-AF6B-1517009A5B7C}" srcOrd="1" destOrd="0" presId="urn:microsoft.com/office/officeart/2005/8/layout/lProcess3"/>
    <dgm:cxn modelId="{806A3917-E70D-48DF-9BA3-00E57ACBAACC}" type="presParOf" srcId="{F1B586DA-EFC6-4405-8C36-05CBFD02FF23}" destId="{8EE93CDF-D3FC-41AB-BEE9-7FA0DED3FFCB}" srcOrd="2" destOrd="0" presId="urn:microsoft.com/office/officeart/2005/8/layout/lProcess3"/>
    <dgm:cxn modelId="{5B69EE67-6869-48BE-B9C3-A1C02F4D9655}" type="presParOf" srcId="{8EE93CDF-D3FC-41AB-BEE9-7FA0DED3FFCB}" destId="{DB4433A8-D2DE-4C79-B29C-7297DD5C6A93}" srcOrd="0" destOrd="0" presId="urn:microsoft.com/office/officeart/2005/8/layout/lProcess3"/>
    <dgm:cxn modelId="{DDC08058-AED6-4D1E-A019-FDFF19B40D18}" type="presParOf" srcId="{8EE93CDF-D3FC-41AB-BEE9-7FA0DED3FFCB}" destId="{9AA7FEEF-8786-4168-A3F6-8CE979BF014E}" srcOrd="1" destOrd="0" presId="urn:microsoft.com/office/officeart/2005/8/layout/lProcess3"/>
    <dgm:cxn modelId="{9BC28C33-FAA6-4C94-872E-6AA0DB672D95}" type="presParOf" srcId="{8EE93CDF-D3FC-41AB-BEE9-7FA0DED3FFCB}" destId="{825080A5-CC89-4BF6-9D30-047EEF97F8D9}" srcOrd="2" destOrd="0" presId="urn:microsoft.com/office/officeart/2005/8/layout/lProcess3"/>
    <dgm:cxn modelId="{0E27D033-E886-4E25-9059-75CA2636333E}" type="presParOf" srcId="{F1B586DA-EFC6-4405-8C36-05CBFD02FF23}" destId="{3FA35527-441D-47EF-8CED-FD4B7EE9D051}" srcOrd="3" destOrd="0" presId="urn:microsoft.com/office/officeart/2005/8/layout/lProcess3"/>
    <dgm:cxn modelId="{C53FCB23-006A-491C-BCE6-16142075EE1C}" type="presParOf" srcId="{F1B586DA-EFC6-4405-8C36-05CBFD02FF23}" destId="{24467CEF-3C74-4DB5-9C01-3BFA1C4C19EB}" srcOrd="4" destOrd="0" presId="urn:microsoft.com/office/officeart/2005/8/layout/lProcess3"/>
    <dgm:cxn modelId="{991D31D8-36FD-4C1A-845D-415F505D1B24}" type="presParOf" srcId="{24467CEF-3C74-4DB5-9C01-3BFA1C4C19EB}" destId="{4CD1B76F-C916-4E8F-9E37-054CA5BC8FAC}" srcOrd="0" destOrd="0" presId="urn:microsoft.com/office/officeart/2005/8/layout/lProcess3"/>
    <dgm:cxn modelId="{8211267D-9A72-46D3-B4F0-37C959BFEC07}" type="presParOf" srcId="{24467CEF-3C74-4DB5-9C01-3BFA1C4C19EB}" destId="{E385532A-93E8-47ED-8A3F-C9E3FCA535D7}" srcOrd="1" destOrd="0" presId="urn:microsoft.com/office/officeart/2005/8/layout/lProcess3"/>
    <dgm:cxn modelId="{155DBF2C-56F5-4343-9960-E39CE84F275E}" type="presParOf" srcId="{24467CEF-3C74-4DB5-9C01-3BFA1C4C19EB}" destId="{C908FF3D-750E-4E71-A31E-BE80B5997D7E}" srcOrd="2" destOrd="0" presId="urn:microsoft.com/office/officeart/2005/8/layout/lProcess3"/>
    <dgm:cxn modelId="{A52BBEE8-C438-4548-B700-D2934EF495DD}" type="presParOf" srcId="{F1B586DA-EFC6-4405-8C36-05CBFD02FF23}" destId="{D66FF57C-3F01-46E4-8782-73CADFC0F359}" srcOrd="5" destOrd="0" presId="urn:microsoft.com/office/officeart/2005/8/layout/lProcess3"/>
    <dgm:cxn modelId="{AB90ADC9-A301-4D47-9632-DF13C98BE2FD}" type="presParOf" srcId="{F1B586DA-EFC6-4405-8C36-05CBFD02FF23}" destId="{A2028327-F8BC-4232-A72F-118E29E56C02}" srcOrd="6" destOrd="0" presId="urn:microsoft.com/office/officeart/2005/8/layout/lProcess3"/>
    <dgm:cxn modelId="{C30B4E30-7E8B-4A49-AA41-97D27A85D82D}" type="presParOf" srcId="{A2028327-F8BC-4232-A72F-118E29E56C02}" destId="{FC82B1F4-7791-450E-B68C-215CA6F775AD}" srcOrd="0" destOrd="0" presId="urn:microsoft.com/office/officeart/2005/8/layout/lProcess3"/>
    <dgm:cxn modelId="{D49B6E8B-95D9-4072-B292-C7B23F8B7704}" type="presParOf" srcId="{A2028327-F8BC-4232-A72F-118E29E56C02}" destId="{08C5FACC-FD06-42B5-AE5F-0D7D20001CE0}" srcOrd="1" destOrd="0" presId="urn:microsoft.com/office/officeart/2005/8/layout/lProcess3"/>
    <dgm:cxn modelId="{0B4487C2-A30F-48F0-B91D-46940C41E339}" type="presParOf" srcId="{A2028327-F8BC-4232-A72F-118E29E56C02}" destId="{5F9A8F8C-2A58-4FA6-A94B-95450800BCFC}"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786817F-3D1E-4012-A336-6C002C7C3021}" type="doc">
      <dgm:prSet loTypeId="urn:microsoft.com/office/officeart/2005/8/layout/process4" loCatId="process" qsTypeId="urn:microsoft.com/office/officeart/2005/8/quickstyle/simple1" qsCatId="simple" csTypeId="urn:microsoft.com/office/officeart/2005/8/colors/accent5_4" csCatId="accent5" phldr="1"/>
      <dgm:spPr/>
    </dgm:pt>
    <dgm:pt modelId="{06260AB3-25E6-4B2D-AB64-B0B48CC911E1}">
      <dgm:prSet phldrT="[Texto]"/>
      <dgm:spPr/>
      <dgm:t>
        <a:bodyPr/>
        <a:lstStyle/>
        <a:p>
          <a:r>
            <a:rPr lang="es-EC" dirty="0" smtClean="0"/>
            <a:t>RECOPILACION DE LA INFORMACION</a:t>
          </a:r>
          <a:endParaRPr lang="es-EC" dirty="0"/>
        </a:p>
      </dgm:t>
    </dgm:pt>
    <dgm:pt modelId="{C47BE9D2-D02F-471D-B9F8-90F45FA08B59}" type="parTrans" cxnId="{47813192-DF35-4AE1-B1C0-AAF60CFB107E}">
      <dgm:prSet/>
      <dgm:spPr/>
      <dgm:t>
        <a:bodyPr/>
        <a:lstStyle/>
        <a:p>
          <a:endParaRPr lang="es-EC"/>
        </a:p>
      </dgm:t>
    </dgm:pt>
    <dgm:pt modelId="{F9E75774-93E3-4A5E-9ABA-8173FD986D88}" type="sibTrans" cxnId="{47813192-DF35-4AE1-B1C0-AAF60CFB107E}">
      <dgm:prSet/>
      <dgm:spPr/>
      <dgm:t>
        <a:bodyPr/>
        <a:lstStyle/>
        <a:p>
          <a:endParaRPr lang="es-EC"/>
        </a:p>
      </dgm:t>
    </dgm:pt>
    <dgm:pt modelId="{E9034E7D-0599-4EE4-BE9C-2BD90804949D}">
      <dgm:prSet phldrT="[Texto]"/>
      <dgm:spPr/>
      <dgm:t>
        <a:bodyPr/>
        <a:lstStyle/>
        <a:p>
          <a:r>
            <a:rPr lang="es-MX" dirty="0" smtClean="0"/>
            <a:t>Necesidad de mejorar el área de tecnología y sistemas de información y cada uno de los procesos que realiza dentro de la organización</a:t>
          </a:r>
          <a:endParaRPr lang="es-EC" dirty="0"/>
        </a:p>
      </dgm:t>
    </dgm:pt>
    <dgm:pt modelId="{441E6181-61E8-45E2-9A63-D06B96021CEC}" type="parTrans" cxnId="{7E9A1313-B40B-43F6-97CD-2873B783FA0F}">
      <dgm:prSet/>
      <dgm:spPr/>
      <dgm:t>
        <a:bodyPr/>
        <a:lstStyle/>
        <a:p>
          <a:endParaRPr lang="es-EC"/>
        </a:p>
      </dgm:t>
    </dgm:pt>
    <dgm:pt modelId="{E1985AB9-269C-43F7-849D-228E57A4F377}" type="sibTrans" cxnId="{7E9A1313-B40B-43F6-97CD-2873B783FA0F}">
      <dgm:prSet/>
      <dgm:spPr/>
      <dgm:t>
        <a:bodyPr/>
        <a:lstStyle/>
        <a:p>
          <a:endParaRPr lang="es-EC"/>
        </a:p>
      </dgm:t>
    </dgm:pt>
    <dgm:pt modelId="{5DBE179D-0496-409B-B15A-223B73CEB5C8}">
      <dgm:prSet phldrT="[Texto]"/>
      <dgm:spPr/>
      <dgm:t>
        <a:bodyPr/>
        <a:lstStyle/>
        <a:p>
          <a:r>
            <a:rPr lang="es-MX" dirty="0" smtClean="0"/>
            <a:t>Conocer el nivel actual en el que se encuentra cada proceso y determinar donde existe mayores inconvenientes y problemas, </a:t>
          </a:r>
          <a:endParaRPr lang="es-EC" dirty="0"/>
        </a:p>
      </dgm:t>
    </dgm:pt>
    <dgm:pt modelId="{6EECAF74-13F4-4909-AECE-0B66EE144F2E}" type="parTrans" cxnId="{EFC231AE-62E4-4E18-9E1C-9FA2BD469560}">
      <dgm:prSet/>
      <dgm:spPr/>
      <dgm:t>
        <a:bodyPr/>
        <a:lstStyle/>
        <a:p>
          <a:endParaRPr lang="es-EC"/>
        </a:p>
      </dgm:t>
    </dgm:pt>
    <dgm:pt modelId="{1F2100D6-1EE7-4871-A30C-9A9585FB5807}" type="sibTrans" cxnId="{EFC231AE-62E4-4E18-9E1C-9FA2BD469560}">
      <dgm:prSet/>
      <dgm:spPr/>
      <dgm:t>
        <a:bodyPr/>
        <a:lstStyle/>
        <a:p>
          <a:endParaRPr lang="es-EC"/>
        </a:p>
      </dgm:t>
    </dgm:pt>
    <dgm:pt modelId="{45A13FC3-0F40-4E21-8277-2E28CE18A53A}">
      <dgm:prSet phldrT="[Texto]"/>
      <dgm:spPr/>
      <dgm:t>
        <a:bodyPr/>
        <a:lstStyle/>
        <a:p>
          <a:r>
            <a:rPr lang="es-MX" dirty="0" smtClean="0"/>
            <a:t>Identificar los puntos en los cuales se debe prestar mayor atención con el objetivo de brindar una mejor atención a todas las áreas .</a:t>
          </a:r>
          <a:endParaRPr lang="es-EC" dirty="0"/>
        </a:p>
      </dgm:t>
    </dgm:pt>
    <dgm:pt modelId="{06BE8788-E1A6-4706-8A30-BDFC3AE726C1}" type="parTrans" cxnId="{996B2803-C612-4904-A093-64A6F24A442D}">
      <dgm:prSet/>
      <dgm:spPr/>
      <dgm:t>
        <a:bodyPr/>
        <a:lstStyle/>
        <a:p>
          <a:endParaRPr lang="es-EC"/>
        </a:p>
      </dgm:t>
    </dgm:pt>
    <dgm:pt modelId="{3F372E50-224B-48FC-B907-466CA5E9AFDB}" type="sibTrans" cxnId="{996B2803-C612-4904-A093-64A6F24A442D}">
      <dgm:prSet/>
      <dgm:spPr/>
      <dgm:t>
        <a:bodyPr/>
        <a:lstStyle/>
        <a:p>
          <a:endParaRPr lang="es-EC"/>
        </a:p>
      </dgm:t>
    </dgm:pt>
    <dgm:pt modelId="{A9E45345-D6EF-443A-A677-919AC7DFE90C}">
      <dgm:prSet phldrT="[Texto]"/>
      <dgm:spPr/>
      <dgm:t>
        <a:bodyPr/>
        <a:lstStyle/>
        <a:p>
          <a:r>
            <a:rPr lang="es-MX" dirty="0" smtClean="0"/>
            <a:t>TI se convierta en un área de apoyo a la organización para que pueda alcanzar sus objetivos</a:t>
          </a:r>
          <a:endParaRPr lang="es-EC" dirty="0"/>
        </a:p>
      </dgm:t>
    </dgm:pt>
    <dgm:pt modelId="{15F26CA3-9579-43C9-9DD1-6D060D214D0E}" type="parTrans" cxnId="{EA6330B8-4509-4135-B87E-0D00E8DC07A0}">
      <dgm:prSet/>
      <dgm:spPr/>
      <dgm:t>
        <a:bodyPr/>
        <a:lstStyle/>
        <a:p>
          <a:endParaRPr lang="es-EC"/>
        </a:p>
      </dgm:t>
    </dgm:pt>
    <dgm:pt modelId="{5FAB0A77-92BF-430C-BC02-7D4A6FAA29F1}" type="sibTrans" cxnId="{EA6330B8-4509-4135-B87E-0D00E8DC07A0}">
      <dgm:prSet/>
      <dgm:spPr/>
      <dgm:t>
        <a:bodyPr/>
        <a:lstStyle/>
        <a:p>
          <a:endParaRPr lang="es-EC"/>
        </a:p>
      </dgm:t>
    </dgm:pt>
    <dgm:pt modelId="{9215D5CF-9756-4A25-8482-0D28A3EA3100}" type="pres">
      <dgm:prSet presAssocID="{1786817F-3D1E-4012-A336-6C002C7C3021}" presName="Name0" presStyleCnt="0">
        <dgm:presLayoutVars>
          <dgm:dir/>
          <dgm:animLvl val="lvl"/>
          <dgm:resizeHandles val="exact"/>
        </dgm:presLayoutVars>
      </dgm:prSet>
      <dgm:spPr/>
    </dgm:pt>
    <dgm:pt modelId="{C3FF0278-7CDD-42BD-9169-5CB57FC9CF1C}" type="pres">
      <dgm:prSet presAssocID="{A9E45345-D6EF-443A-A677-919AC7DFE90C}" presName="boxAndChildren" presStyleCnt="0"/>
      <dgm:spPr/>
    </dgm:pt>
    <dgm:pt modelId="{DAD60A24-167F-4233-89C3-9408C2BD96DC}" type="pres">
      <dgm:prSet presAssocID="{A9E45345-D6EF-443A-A677-919AC7DFE90C}" presName="parentTextBox" presStyleLbl="node1" presStyleIdx="0" presStyleCnt="5"/>
      <dgm:spPr/>
      <dgm:t>
        <a:bodyPr/>
        <a:lstStyle/>
        <a:p>
          <a:endParaRPr lang="es-EC"/>
        </a:p>
      </dgm:t>
    </dgm:pt>
    <dgm:pt modelId="{C03670EF-48EE-41D7-98CA-798CFE446097}" type="pres">
      <dgm:prSet presAssocID="{3F372E50-224B-48FC-B907-466CA5E9AFDB}" presName="sp" presStyleCnt="0"/>
      <dgm:spPr/>
    </dgm:pt>
    <dgm:pt modelId="{660CD95F-D561-4457-BC08-0E8FCD686458}" type="pres">
      <dgm:prSet presAssocID="{45A13FC3-0F40-4E21-8277-2E28CE18A53A}" presName="arrowAndChildren" presStyleCnt="0"/>
      <dgm:spPr/>
    </dgm:pt>
    <dgm:pt modelId="{5B69213D-7210-44F1-B114-686A06E470FF}" type="pres">
      <dgm:prSet presAssocID="{45A13FC3-0F40-4E21-8277-2E28CE18A53A}" presName="parentTextArrow" presStyleLbl="node1" presStyleIdx="1" presStyleCnt="5"/>
      <dgm:spPr/>
      <dgm:t>
        <a:bodyPr/>
        <a:lstStyle/>
        <a:p>
          <a:endParaRPr lang="es-EC"/>
        </a:p>
      </dgm:t>
    </dgm:pt>
    <dgm:pt modelId="{03B58515-66D3-4493-A66F-BB0CE694FEA7}" type="pres">
      <dgm:prSet presAssocID="{1F2100D6-1EE7-4871-A30C-9A9585FB5807}" presName="sp" presStyleCnt="0"/>
      <dgm:spPr/>
    </dgm:pt>
    <dgm:pt modelId="{9430F127-8A13-4F9B-837A-819E70DED8E6}" type="pres">
      <dgm:prSet presAssocID="{5DBE179D-0496-409B-B15A-223B73CEB5C8}" presName="arrowAndChildren" presStyleCnt="0"/>
      <dgm:spPr/>
    </dgm:pt>
    <dgm:pt modelId="{68A49319-0C69-4D97-87C5-95E6EE1E1413}" type="pres">
      <dgm:prSet presAssocID="{5DBE179D-0496-409B-B15A-223B73CEB5C8}" presName="parentTextArrow" presStyleLbl="node1" presStyleIdx="2" presStyleCnt="5"/>
      <dgm:spPr/>
      <dgm:t>
        <a:bodyPr/>
        <a:lstStyle/>
        <a:p>
          <a:endParaRPr lang="es-EC"/>
        </a:p>
      </dgm:t>
    </dgm:pt>
    <dgm:pt modelId="{E1869FD1-048F-4768-8781-B52A8AC8EC7D}" type="pres">
      <dgm:prSet presAssocID="{E1985AB9-269C-43F7-849D-228E57A4F377}" presName="sp" presStyleCnt="0"/>
      <dgm:spPr/>
    </dgm:pt>
    <dgm:pt modelId="{A2867E1C-09AA-4A6F-BD72-AE805B22C157}" type="pres">
      <dgm:prSet presAssocID="{E9034E7D-0599-4EE4-BE9C-2BD90804949D}" presName="arrowAndChildren" presStyleCnt="0"/>
      <dgm:spPr/>
    </dgm:pt>
    <dgm:pt modelId="{2FFCBEAF-D6A3-4A2A-A3E3-42AB891A3BD5}" type="pres">
      <dgm:prSet presAssocID="{E9034E7D-0599-4EE4-BE9C-2BD90804949D}" presName="parentTextArrow" presStyleLbl="node1" presStyleIdx="3" presStyleCnt="5"/>
      <dgm:spPr/>
      <dgm:t>
        <a:bodyPr/>
        <a:lstStyle/>
        <a:p>
          <a:endParaRPr lang="es-EC"/>
        </a:p>
      </dgm:t>
    </dgm:pt>
    <dgm:pt modelId="{01844302-C9C9-4958-BA6A-E8599B35D3CC}" type="pres">
      <dgm:prSet presAssocID="{F9E75774-93E3-4A5E-9ABA-8173FD986D88}" presName="sp" presStyleCnt="0"/>
      <dgm:spPr/>
    </dgm:pt>
    <dgm:pt modelId="{44DD0DB0-B4D4-402A-92A7-7964DB9AA1A5}" type="pres">
      <dgm:prSet presAssocID="{06260AB3-25E6-4B2D-AB64-B0B48CC911E1}" presName="arrowAndChildren" presStyleCnt="0"/>
      <dgm:spPr/>
    </dgm:pt>
    <dgm:pt modelId="{D356BA99-7A8A-4628-AC5D-9E10B2F4DE94}" type="pres">
      <dgm:prSet presAssocID="{06260AB3-25E6-4B2D-AB64-B0B48CC911E1}" presName="parentTextArrow" presStyleLbl="node1" presStyleIdx="4" presStyleCnt="5"/>
      <dgm:spPr/>
      <dgm:t>
        <a:bodyPr/>
        <a:lstStyle/>
        <a:p>
          <a:endParaRPr lang="es-EC"/>
        </a:p>
      </dgm:t>
    </dgm:pt>
  </dgm:ptLst>
  <dgm:cxnLst>
    <dgm:cxn modelId="{5296A68D-7B5A-47A5-AD62-5895DB34088B}" type="presOf" srcId="{E9034E7D-0599-4EE4-BE9C-2BD90804949D}" destId="{2FFCBEAF-D6A3-4A2A-A3E3-42AB891A3BD5}" srcOrd="0" destOrd="0" presId="urn:microsoft.com/office/officeart/2005/8/layout/process4"/>
    <dgm:cxn modelId="{EFC231AE-62E4-4E18-9E1C-9FA2BD469560}" srcId="{1786817F-3D1E-4012-A336-6C002C7C3021}" destId="{5DBE179D-0496-409B-B15A-223B73CEB5C8}" srcOrd="2" destOrd="0" parTransId="{6EECAF74-13F4-4909-AECE-0B66EE144F2E}" sibTransId="{1F2100D6-1EE7-4871-A30C-9A9585FB5807}"/>
    <dgm:cxn modelId="{7E9A1313-B40B-43F6-97CD-2873B783FA0F}" srcId="{1786817F-3D1E-4012-A336-6C002C7C3021}" destId="{E9034E7D-0599-4EE4-BE9C-2BD90804949D}" srcOrd="1" destOrd="0" parTransId="{441E6181-61E8-45E2-9A63-D06B96021CEC}" sibTransId="{E1985AB9-269C-43F7-849D-228E57A4F377}"/>
    <dgm:cxn modelId="{FF1D2603-12BB-4D79-BE74-65FD06DA1CF5}" type="presOf" srcId="{5DBE179D-0496-409B-B15A-223B73CEB5C8}" destId="{68A49319-0C69-4D97-87C5-95E6EE1E1413}" srcOrd="0" destOrd="0" presId="urn:microsoft.com/office/officeart/2005/8/layout/process4"/>
    <dgm:cxn modelId="{23F4F0C3-28C1-48AF-8329-F521FB25B5EB}" type="presOf" srcId="{45A13FC3-0F40-4E21-8277-2E28CE18A53A}" destId="{5B69213D-7210-44F1-B114-686A06E470FF}" srcOrd="0" destOrd="0" presId="urn:microsoft.com/office/officeart/2005/8/layout/process4"/>
    <dgm:cxn modelId="{32B5B773-616C-4C97-BB01-ACAA1CC49D41}" type="presOf" srcId="{06260AB3-25E6-4B2D-AB64-B0B48CC911E1}" destId="{D356BA99-7A8A-4628-AC5D-9E10B2F4DE94}" srcOrd="0" destOrd="0" presId="urn:microsoft.com/office/officeart/2005/8/layout/process4"/>
    <dgm:cxn modelId="{996B2803-C612-4904-A093-64A6F24A442D}" srcId="{1786817F-3D1E-4012-A336-6C002C7C3021}" destId="{45A13FC3-0F40-4E21-8277-2E28CE18A53A}" srcOrd="3" destOrd="0" parTransId="{06BE8788-E1A6-4706-8A30-BDFC3AE726C1}" sibTransId="{3F372E50-224B-48FC-B907-466CA5E9AFDB}"/>
    <dgm:cxn modelId="{EA6330B8-4509-4135-B87E-0D00E8DC07A0}" srcId="{1786817F-3D1E-4012-A336-6C002C7C3021}" destId="{A9E45345-D6EF-443A-A677-919AC7DFE90C}" srcOrd="4" destOrd="0" parTransId="{15F26CA3-9579-43C9-9DD1-6D060D214D0E}" sibTransId="{5FAB0A77-92BF-430C-BC02-7D4A6FAA29F1}"/>
    <dgm:cxn modelId="{F71ABFB4-B380-4150-B089-DD49E519A450}" type="presOf" srcId="{A9E45345-D6EF-443A-A677-919AC7DFE90C}" destId="{DAD60A24-167F-4233-89C3-9408C2BD96DC}" srcOrd="0" destOrd="0" presId="urn:microsoft.com/office/officeart/2005/8/layout/process4"/>
    <dgm:cxn modelId="{47813192-DF35-4AE1-B1C0-AAF60CFB107E}" srcId="{1786817F-3D1E-4012-A336-6C002C7C3021}" destId="{06260AB3-25E6-4B2D-AB64-B0B48CC911E1}" srcOrd="0" destOrd="0" parTransId="{C47BE9D2-D02F-471D-B9F8-90F45FA08B59}" sibTransId="{F9E75774-93E3-4A5E-9ABA-8173FD986D88}"/>
    <dgm:cxn modelId="{751093AF-90BC-4AC6-8FCA-EE9BB88A6487}" type="presOf" srcId="{1786817F-3D1E-4012-A336-6C002C7C3021}" destId="{9215D5CF-9756-4A25-8482-0D28A3EA3100}" srcOrd="0" destOrd="0" presId="urn:microsoft.com/office/officeart/2005/8/layout/process4"/>
    <dgm:cxn modelId="{2BB43030-4B9C-4F6D-ACF9-677A706DB295}" type="presParOf" srcId="{9215D5CF-9756-4A25-8482-0D28A3EA3100}" destId="{C3FF0278-7CDD-42BD-9169-5CB57FC9CF1C}" srcOrd="0" destOrd="0" presId="urn:microsoft.com/office/officeart/2005/8/layout/process4"/>
    <dgm:cxn modelId="{F1093E46-0906-475C-992A-9FB70670CC06}" type="presParOf" srcId="{C3FF0278-7CDD-42BD-9169-5CB57FC9CF1C}" destId="{DAD60A24-167F-4233-89C3-9408C2BD96DC}" srcOrd="0" destOrd="0" presId="urn:microsoft.com/office/officeart/2005/8/layout/process4"/>
    <dgm:cxn modelId="{C061C87D-B57F-4A3A-961E-302DFB3D4354}" type="presParOf" srcId="{9215D5CF-9756-4A25-8482-0D28A3EA3100}" destId="{C03670EF-48EE-41D7-98CA-798CFE446097}" srcOrd="1" destOrd="0" presId="urn:microsoft.com/office/officeart/2005/8/layout/process4"/>
    <dgm:cxn modelId="{BCCA37EB-FE9C-4208-AE49-D9E861664177}" type="presParOf" srcId="{9215D5CF-9756-4A25-8482-0D28A3EA3100}" destId="{660CD95F-D561-4457-BC08-0E8FCD686458}" srcOrd="2" destOrd="0" presId="urn:microsoft.com/office/officeart/2005/8/layout/process4"/>
    <dgm:cxn modelId="{5CAA2E7E-983E-4C5D-814D-8755BEB0B78C}" type="presParOf" srcId="{660CD95F-D561-4457-BC08-0E8FCD686458}" destId="{5B69213D-7210-44F1-B114-686A06E470FF}" srcOrd="0" destOrd="0" presId="urn:microsoft.com/office/officeart/2005/8/layout/process4"/>
    <dgm:cxn modelId="{89D8DF2F-45E6-4E6D-B9AC-94356F635DF7}" type="presParOf" srcId="{9215D5CF-9756-4A25-8482-0D28A3EA3100}" destId="{03B58515-66D3-4493-A66F-BB0CE694FEA7}" srcOrd="3" destOrd="0" presId="urn:microsoft.com/office/officeart/2005/8/layout/process4"/>
    <dgm:cxn modelId="{4C7D2D06-B4C7-4C83-BCAE-745F68BFE6D7}" type="presParOf" srcId="{9215D5CF-9756-4A25-8482-0D28A3EA3100}" destId="{9430F127-8A13-4F9B-837A-819E70DED8E6}" srcOrd="4" destOrd="0" presId="urn:microsoft.com/office/officeart/2005/8/layout/process4"/>
    <dgm:cxn modelId="{F1146E34-FE42-4794-9B36-0BF7E4618F0A}" type="presParOf" srcId="{9430F127-8A13-4F9B-837A-819E70DED8E6}" destId="{68A49319-0C69-4D97-87C5-95E6EE1E1413}" srcOrd="0" destOrd="0" presId="urn:microsoft.com/office/officeart/2005/8/layout/process4"/>
    <dgm:cxn modelId="{33F427AA-E81F-4F12-8616-67E9F737108E}" type="presParOf" srcId="{9215D5CF-9756-4A25-8482-0D28A3EA3100}" destId="{E1869FD1-048F-4768-8781-B52A8AC8EC7D}" srcOrd="5" destOrd="0" presId="urn:microsoft.com/office/officeart/2005/8/layout/process4"/>
    <dgm:cxn modelId="{E00A855B-3801-4B72-9030-73CD72CAD210}" type="presParOf" srcId="{9215D5CF-9756-4A25-8482-0D28A3EA3100}" destId="{A2867E1C-09AA-4A6F-BD72-AE805B22C157}" srcOrd="6" destOrd="0" presId="urn:microsoft.com/office/officeart/2005/8/layout/process4"/>
    <dgm:cxn modelId="{B68DDD86-D999-4D9B-8FC0-7B0BABCA4362}" type="presParOf" srcId="{A2867E1C-09AA-4A6F-BD72-AE805B22C157}" destId="{2FFCBEAF-D6A3-4A2A-A3E3-42AB891A3BD5}" srcOrd="0" destOrd="0" presId="urn:microsoft.com/office/officeart/2005/8/layout/process4"/>
    <dgm:cxn modelId="{34E0A6F3-C662-41AD-980B-3FF264C8DBBE}" type="presParOf" srcId="{9215D5CF-9756-4A25-8482-0D28A3EA3100}" destId="{01844302-C9C9-4958-BA6A-E8599B35D3CC}" srcOrd="7" destOrd="0" presId="urn:microsoft.com/office/officeart/2005/8/layout/process4"/>
    <dgm:cxn modelId="{3B282642-B82F-4459-8F84-E0D01EB4D3A7}" type="presParOf" srcId="{9215D5CF-9756-4A25-8482-0D28A3EA3100}" destId="{44DD0DB0-B4D4-402A-92A7-7964DB9AA1A5}" srcOrd="8" destOrd="0" presId="urn:microsoft.com/office/officeart/2005/8/layout/process4"/>
    <dgm:cxn modelId="{06A9803B-D95F-4EF4-A064-4A80433C91CB}" type="presParOf" srcId="{44DD0DB0-B4D4-402A-92A7-7964DB9AA1A5}" destId="{D356BA99-7A8A-4628-AC5D-9E10B2F4DE9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C2380AD-234A-42D9-8753-AC7DB469CE89}"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s-EC"/>
        </a:p>
      </dgm:t>
    </dgm:pt>
    <dgm:pt modelId="{D3E25C2F-870F-467F-AE9A-E9A001FE5CC8}">
      <dgm:prSet phldrT="[Texto]"/>
      <dgm:spPr/>
      <dgm:t>
        <a:bodyPr/>
        <a:lstStyle/>
        <a:p>
          <a:r>
            <a:rPr lang="es-EC" b="1" dirty="0" smtClean="0"/>
            <a:t>PLANIFICACIÓN Y ORGANIZACIÓN (PO)</a:t>
          </a:r>
          <a:endParaRPr lang="es-EC" dirty="0"/>
        </a:p>
      </dgm:t>
    </dgm:pt>
    <dgm:pt modelId="{2F8D7340-9251-45C8-972F-461603F272F2}" type="parTrans" cxnId="{226316AF-4EF2-455C-B824-501403DC6700}">
      <dgm:prSet/>
      <dgm:spPr/>
      <dgm:t>
        <a:bodyPr/>
        <a:lstStyle/>
        <a:p>
          <a:endParaRPr lang="es-EC"/>
        </a:p>
      </dgm:t>
    </dgm:pt>
    <dgm:pt modelId="{75BBEA51-C0DF-450E-AF0A-35F8C506048E}" type="sibTrans" cxnId="{226316AF-4EF2-455C-B824-501403DC6700}">
      <dgm:prSet/>
      <dgm:spPr/>
      <dgm:t>
        <a:bodyPr/>
        <a:lstStyle/>
        <a:p>
          <a:endParaRPr lang="es-EC"/>
        </a:p>
      </dgm:t>
    </dgm:pt>
    <dgm:pt modelId="{0F62D916-9B79-440F-9E6F-532232E46AC9}">
      <dgm:prSet phldrT="[Texto]"/>
      <dgm:spPr/>
      <dgm:t>
        <a:bodyPr/>
        <a:lstStyle/>
        <a:p>
          <a:r>
            <a:rPr lang="es-EC" dirty="0" smtClean="0"/>
            <a:t>Alcance:</a:t>
          </a:r>
          <a:endParaRPr lang="es-EC" dirty="0"/>
        </a:p>
      </dgm:t>
    </dgm:pt>
    <dgm:pt modelId="{64DC282D-3D47-4304-BCD4-4688C21CEC28}" type="parTrans" cxnId="{026976BD-E11A-46B5-B885-FBA7C58E1DFE}">
      <dgm:prSet/>
      <dgm:spPr/>
      <dgm:t>
        <a:bodyPr/>
        <a:lstStyle/>
        <a:p>
          <a:endParaRPr lang="es-EC"/>
        </a:p>
      </dgm:t>
    </dgm:pt>
    <dgm:pt modelId="{F729A3CF-1F4F-4BCB-A2AF-FA3D625DC19E}" type="sibTrans" cxnId="{026976BD-E11A-46B5-B885-FBA7C58E1DFE}">
      <dgm:prSet/>
      <dgm:spPr/>
      <dgm:t>
        <a:bodyPr/>
        <a:lstStyle/>
        <a:p>
          <a:endParaRPr lang="es-EC"/>
        </a:p>
      </dgm:t>
    </dgm:pt>
    <dgm:pt modelId="{A6BDA6F8-55FA-4D8D-9B45-36A4ED767933}">
      <dgm:prSet phldrT="[Texto]"/>
      <dgm:spPr/>
      <dgm:t>
        <a:bodyPr/>
        <a:lstStyle/>
        <a:p>
          <a:r>
            <a:rPr lang="es-EC" dirty="0" smtClean="0"/>
            <a:t>Determinar sí:</a:t>
          </a:r>
          <a:endParaRPr lang="es-EC" dirty="0"/>
        </a:p>
      </dgm:t>
    </dgm:pt>
    <dgm:pt modelId="{D2AA1103-8AFC-4443-9CC6-C9F84F1BA8E1}" type="parTrans" cxnId="{F2292F14-CAE1-4826-BA81-2452937A12B9}">
      <dgm:prSet/>
      <dgm:spPr/>
      <dgm:t>
        <a:bodyPr/>
        <a:lstStyle/>
        <a:p>
          <a:endParaRPr lang="es-EC"/>
        </a:p>
      </dgm:t>
    </dgm:pt>
    <dgm:pt modelId="{8F823F8F-BEF5-40F5-934F-FF554162985E}" type="sibTrans" cxnId="{F2292F14-CAE1-4826-BA81-2452937A12B9}">
      <dgm:prSet/>
      <dgm:spPr/>
      <dgm:t>
        <a:bodyPr/>
        <a:lstStyle/>
        <a:p>
          <a:endParaRPr lang="es-EC"/>
        </a:p>
      </dgm:t>
    </dgm:pt>
    <dgm:pt modelId="{5AF74C5B-0C8B-4FBB-9907-5DB2F4703844}">
      <dgm:prSet/>
      <dgm:spPr/>
      <dgm:t>
        <a:bodyPr/>
        <a:lstStyle/>
        <a:p>
          <a:r>
            <a:rPr lang="es-EC" dirty="0" smtClean="0"/>
            <a:t>TI y el negocio están estratégicamente alineados ?</a:t>
          </a:r>
          <a:endParaRPr lang="es-EC" dirty="0"/>
        </a:p>
      </dgm:t>
    </dgm:pt>
    <dgm:pt modelId="{2804CE3B-03E4-4FEC-AD4A-D38BEF7801E1}" type="parTrans" cxnId="{6D0A4EF5-A37D-4FCC-8CDE-0FFC4EE3BE7F}">
      <dgm:prSet/>
      <dgm:spPr/>
      <dgm:t>
        <a:bodyPr/>
        <a:lstStyle/>
        <a:p>
          <a:endParaRPr lang="es-EC"/>
        </a:p>
      </dgm:t>
    </dgm:pt>
    <dgm:pt modelId="{C283B7ED-C78C-473D-9962-0C7EF8BAA16E}" type="sibTrans" cxnId="{6D0A4EF5-A37D-4FCC-8CDE-0FFC4EE3BE7F}">
      <dgm:prSet/>
      <dgm:spPr/>
      <dgm:t>
        <a:bodyPr/>
        <a:lstStyle/>
        <a:p>
          <a:endParaRPr lang="es-EC"/>
        </a:p>
      </dgm:t>
    </dgm:pt>
    <dgm:pt modelId="{6BBE08E9-7C14-4747-A8F8-DBA6ED531AC1}">
      <dgm:prSet/>
      <dgm:spPr/>
      <dgm:t>
        <a:bodyPr/>
        <a:lstStyle/>
        <a:p>
          <a:r>
            <a:rPr lang="es-EC" dirty="0" smtClean="0"/>
            <a:t>Empresa está haciendo uso óptimo de sus recursos  ?</a:t>
          </a:r>
          <a:endParaRPr lang="es-EC" dirty="0"/>
        </a:p>
      </dgm:t>
    </dgm:pt>
    <dgm:pt modelId="{67208829-1171-4492-BEBE-801E78E1770F}" type="parTrans" cxnId="{2E4DD667-2042-4F40-9C95-41EAECBB9940}">
      <dgm:prSet/>
      <dgm:spPr/>
      <dgm:t>
        <a:bodyPr/>
        <a:lstStyle/>
        <a:p>
          <a:endParaRPr lang="es-EC"/>
        </a:p>
      </dgm:t>
    </dgm:pt>
    <dgm:pt modelId="{E0097C81-4ED5-4AC8-9B28-A4FC323D77C6}" type="sibTrans" cxnId="{2E4DD667-2042-4F40-9C95-41EAECBB9940}">
      <dgm:prSet/>
      <dgm:spPr/>
      <dgm:t>
        <a:bodyPr/>
        <a:lstStyle/>
        <a:p>
          <a:endParaRPr lang="es-EC"/>
        </a:p>
      </dgm:t>
    </dgm:pt>
    <dgm:pt modelId="{8C520EC8-5709-467C-AA38-BEC9DD9135A6}">
      <dgm:prSet/>
      <dgm:spPr/>
      <dgm:t>
        <a:bodyPr/>
        <a:lstStyle/>
        <a:p>
          <a:r>
            <a:rPr lang="es-EC" dirty="0" smtClean="0"/>
            <a:t>Todas las personas de la organización entienden los objetivos de TI?</a:t>
          </a:r>
          <a:endParaRPr lang="es-EC" dirty="0"/>
        </a:p>
      </dgm:t>
    </dgm:pt>
    <dgm:pt modelId="{61F52916-9420-4D0E-9EB5-1B866B4800A6}" type="parTrans" cxnId="{04A416AE-4B73-42BC-AC48-4F47ABF252A5}">
      <dgm:prSet/>
      <dgm:spPr/>
      <dgm:t>
        <a:bodyPr/>
        <a:lstStyle/>
        <a:p>
          <a:endParaRPr lang="es-EC"/>
        </a:p>
      </dgm:t>
    </dgm:pt>
    <dgm:pt modelId="{041F98FB-1F9C-4937-B6DC-EB7341186A3D}" type="sibTrans" cxnId="{04A416AE-4B73-42BC-AC48-4F47ABF252A5}">
      <dgm:prSet/>
      <dgm:spPr/>
      <dgm:t>
        <a:bodyPr/>
        <a:lstStyle/>
        <a:p>
          <a:endParaRPr lang="es-EC"/>
        </a:p>
      </dgm:t>
    </dgm:pt>
    <dgm:pt modelId="{FD8C4165-ED2C-4BCC-A377-FA5570CD063E}">
      <dgm:prSet/>
      <dgm:spPr/>
      <dgm:t>
        <a:bodyPr/>
        <a:lstStyle/>
        <a:p>
          <a:r>
            <a:rPr lang="es-EC" dirty="0" smtClean="0"/>
            <a:t>Los riesgos de TI son comprendidos y administrados?</a:t>
          </a:r>
          <a:endParaRPr lang="es-EC" dirty="0"/>
        </a:p>
      </dgm:t>
    </dgm:pt>
    <dgm:pt modelId="{00718134-3808-4566-BBDF-A81AE2C38F25}" type="parTrans" cxnId="{926754FE-1525-4BE1-8D17-E9A7A16BE660}">
      <dgm:prSet/>
      <dgm:spPr/>
      <dgm:t>
        <a:bodyPr/>
        <a:lstStyle/>
        <a:p>
          <a:endParaRPr lang="es-EC"/>
        </a:p>
      </dgm:t>
    </dgm:pt>
    <dgm:pt modelId="{4DEC14C5-FCF2-450E-B1E4-1AB380335607}" type="sibTrans" cxnId="{926754FE-1525-4BE1-8D17-E9A7A16BE660}">
      <dgm:prSet/>
      <dgm:spPr/>
      <dgm:t>
        <a:bodyPr/>
        <a:lstStyle/>
        <a:p>
          <a:endParaRPr lang="es-EC"/>
        </a:p>
      </dgm:t>
    </dgm:pt>
    <dgm:pt modelId="{14C0A1F2-FE03-469A-9B6D-D5EA3F21DFFA}">
      <dgm:prSet/>
      <dgm:spPr/>
      <dgm:t>
        <a:bodyPr/>
        <a:lstStyle/>
        <a:p>
          <a:r>
            <a:rPr lang="es-EC" dirty="0" smtClean="0"/>
            <a:t>La calidad de los sistemas de TI es la apropiada para las necesidades del negocio?</a:t>
          </a:r>
          <a:endParaRPr lang="es-EC" dirty="0"/>
        </a:p>
      </dgm:t>
    </dgm:pt>
    <dgm:pt modelId="{4E4F2BB8-0C02-4027-B665-3981B16445BB}" type="parTrans" cxnId="{733E4C28-C822-44A5-AF53-4C5F2AAF11A7}">
      <dgm:prSet/>
      <dgm:spPr/>
      <dgm:t>
        <a:bodyPr/>
        <a:lstStyle/>
        <a:p>
          <a:endParaRPr lang="es-EC"/>
        </a:p>
      </dgm:t>
    </dgm:pt>
    <dgm:pt modelId="{5E9831BA-25D3-47C4-8EB0-FC8AC1747D82}" type="sibTrans" cxnId="{733E4C28-C822-44A5-AF53-4C5F2AAF11A7}">
      <dgm:prSet/>
      <dgm:spPr/>
      <dgm:t>
        <a:bodyPr/>
        <a:lstStyle/>
        <a:p>
          <a:endParaRPr lang="es-EC"/>
        </a:p>
      </dgm:t>
    </dgm:pt>
    <dgm:pt modelId="{F333AAE3-1242-464B-8F86-7BE6684EF297}">
      <dgm:prSet phldrT="[Texto]"/>
      <dgm:spPr/>
      <dgm:t>
        <a:bodyPr/>
        <a:lstStyle/>
        <a:p>
          <a:r>
            <a:rPr lang="es-EC" dirty="0" smtClean="0"/>
            <a:t>Objetivos</a:t>
          </a:r>
          <a:endParaRPr lang="es-EC" dirty="0"/>
        </a:p>
      </dgm:t>
    </dgm:pt>
    <dgm:pt modelId="{A494BE5E-78B2-4D09-9D76-41AE8B52A579}" type="parTrans" cxnId="{03120427-76E9-4974-944A-EAB33B7D3FA0}">
      <dgm:prSet/>
      <dgm:spPr/>
      <dgm:t>
        <a:bodyPr/>
        <a:lstStyle/>
        <a:p>
          <a:endParaRPr lang="es-EC"/>
        </a:p>
      </dgm:t>
    </dgm:pt>
    <dgm:pt modelId="{9BACF90F-C97B-40B5-8ED6-91031AB99A66}" type="sibTrans" cxnId="{03120427-76E9-4974-944A-EAB33B7D3FA0}">
      <dgm:prSet/>
      <dgm:spPr/>
      <dgm:t>
        <a:bodyPr/>
        <a:lstStyle/>
        <a:p>
          <a:endParaRPr lang="es-EC"/>
        </a:p>
      </dgm:t>
    </dgm:pt>
    <dgm:pt modelId="{82374DC8-4359-484C-9F6F-AF01C8852BC1}">
      <dgm:prSet phldrT="[Texto]"/>
      <dgm:spPr/>
      <dgm:t>
        <a:bodyPr/>
        <a:lstStyle/>
        <a:p>
          <a:r>
            <a:rPr lang="es-EC" dirty="0" smtClean="0"/>
            <a:t>Formulación de la estrategia y las tácticas</a:t>
          </a:r>
          <a:endParaRPr lang="es-EC" dirty="0"/>
        </a:p>
      </dgm:t>
    </dgm:pt>
    <dgm:pt modelId="{447295DC-837B-4610-B986-61A1C4BB485F}" type="parTrans" cxnId="{C0BA9216-4A86-43E9-94CC-90201A23BA5F}">
      <dgm:prSet/>
      <dgm:spPr/>
      <dgm:t>
        <a:bodyPr/>
        <a:lstStyle/>
        <a:p>
          <a:endParaRPr lang="es-EC"/>
        </a:p>
      </dgm:t>
    </dgm:pt>
    <dgm:pt modelId="{9F7709EB-44A0-43E3-BBEA-197C851BB41A}" type="sibTrans" cxnId="{C0BA9216-4A86-43E9-94CC-90201A23BA5F}">
      <dgm:prSet/>
      <dgm:spPr/>
      <dgm:t>
        <a:bodyPr/>
        <a:lstStyle/>
        <a:p>
          <a:endParaRPr lang="es-EC"/>
        </a:p>
      </dgm:t>
    </dgm:pt>
    <dgm:pt modelId="{A9286331-2B88-4E5A-98E1-61D9AA193C60}">
      <dgm:prSet/>
      <dgm:spPr/>
      <dgm:t>
        <a:bodyPr/>
        <a:lstStyle/>
        <a:p>
          <a:r>
            <a:rPr lang="es-EC" dirty="0" smtClean="0"/>
            <a:t>Identificación de cómo TI puede contribuir de la mejor manera en el alcance de los objetivos del negocio.</a:t>
          </a:r>
          <a:endParaRPr lang="es-EC" dirty="0"/>
        </a:p>
      </dgm:t>
    </dgm:pt>
    <dgm:pt modelId="{FA83B23B-8CB2-439D-ACEF-42CF704CE0A3}" type="parTrans" cxnId="{338C58DC-6E45-4CE1-8333-80D889E38AB6}">
      <dgm:prSet/>
      <dgm:spPr/>
      <dgm:t>
        <a:bodyPr/>
        <a:lstStyle/>
        <a:p>
          <a:endParaRPr lang="es-EC"/>
        </a:p>
      </dgm:t>
    </dgm:pt>
    <dgm:pt modelId="{34FDBF58-9146-4609-A65C-F93984E9D436}" type="sibTrans" cxnId="{338C58DC-6E45-4CE1-8333-80D889E38AB6}">
      <dgm:prSet/>
      <dgm:spPr/>
      <dgm:t>
        <a:bodyPr/>
        <a:lstStyle/>
        <a:p>
          <a:endParaRPr lang="es-EC"/>
        </a:p>
      </dgm:t>
    </dgm:pt>
    <dgm:pt modelId="{DE3E3E4C-62AB-441B-9202-E367A8085E36}">
      <dgm:prSet/>
      <dgm:spPr/>
      <dgm:t>
        <a:bodyPr/>
        <a:lstStyle/>
        <a:p>
          <a:r>
            <a:rPr lang="es-EC" smtClean="0"/>
            <a:t>Planificación, comunicación y gestión del cumplimiento de la visión estratégica</a:t>
          </a:r>
          <a:endParaRPr lang="es-EC"/>
        </a:p>
      </dgm:t>
    </dgm:pt>
    <dgm:pt modelId="{92C2B159-54E0-4E75-93ED-1EA00AC1F71A}" type="parTrans" cxnId="{15BB38AD-983C-4295-B599-E4A8715018B3}">
      <dgm:prSet/>
      <dgm:spPr/>
      <dgm:t>
        <a:bodyPr/>
        <a:lstStyle/>
        <a:p>
          <a:endParaRPr lang="es-EC"/>
        </a:p>
      </dgm:t>
    </dgm:pt>
    <dgm:pt modelId="{50166750-A59C-473B-B8A6-34001332DED1}" type="sibTrans" cxnId="{15BB38AD-983C-4295-B599-E4A8715018B3}">
      <dgm:prSet/>
      <dgm:spPr/>
      <dgm:t>
        <a:bodyPr/>
        <a:lstStyle/>
        <a:p>
          <a:endParaRPr lang="es-EC"/>
        </a:p>
      </dgm:t>
    </dgm:pt>
    <dgm:pt modelId="{94AE0B86-FED3-4232-8F6F-6475BCF163AD}">
      <dgm:prSet/>
      <dgm:spPr/>
      <dgm:t>
        <a:bodyPr/>
        <a:lstStyle/>
        <a:p>
          <a:r>
            <a:rPr lang="es-EC" dirty="0" smtClean="0"/>
            <a:t>Implementación de la infraestructura tecnológica y organizacional.</a:t>
          </a:r>
          <a:endParaRPr lang="es-EC" dirty="0"/>
        </a:p>
      </dgm:t>
    </dgm:pt>
    <dgm:pt modelId="{C0B6751C-B68D-4613-BBE5-7F81243388C1}" type="parTrans" cxnId="{1618F976-E0F9-4D30-A30A-6EA1DE98D7EF}">
      <dgm:prSet/>
      <dgm:spPr/>
      <dgm:t>
        <a:bodyPr/>
        <a:lstStyle/>
        <a:p>
          <a:endParaRPr lang="es-EC"/>
        </a:p>
      </dgm:t>
    </dgm:pt>
    <dgm:pt modelId="{9D8291B4-075C-48F5-AC12-687C7EB0FC25}" type="sibTrans" cxnId="{1618F976-E0F9-4D30-A30A-6EA1DE98D7EF}">
      <dgm:prSet/>
      <dgm:spPr/>
      <dgm:t>
        <a:bodyPr/>
        <a:lstStyle/>
        <a:p>
          <a:endParaRPr lang="es-EC"/>
        </a:p>
      </dgm:t>
    </dgm:pt>
    <dgm:pt modelId="{508C19C4-D9A8-464E-9011-9A6691CD9736}" type="pres">
      <dgm:prSet presAssocID="{EC2380AD-234A-42D9-8753-AC7DB469CE89}" presName="linear" presStyleCnt="0">
        <dgm:presLayoutVars>
          <dgm:animLvl val="lvl"/>
          <dgm:resizeHandles val="exact"/>
        </dgm:presLayoutVars>
      </dgm:prSet>
      <dgm:spPr/>
      <dgm:t>
        <a:bodyPr/>
        <a:lstStyle/>
        <a:p>
          <a:endParaRPr lang="es-EC"/>
        </a:p>
      </dgm:t>
    </dgm:pt>
    <dgm:pt modelId="{6D18F7C8-B623-435B-8E24-AA8F3AF80914}" type="pres">
      <dgm:prSet presAssocID="{D3E25C2F-870F-467F-AE9A-E9A001FE5CC8}" presName="parentText" presStyleLbl="node1" presStyleIdx="0" presStyleCnt="3">
        <dgm:presLayoutVars>
          <dgm:chMax val="0"/>
          <dgm:bulletEnabled val="1"/>
        </dgm:presLayoutVars>
      </dgm:prSet>
      <dgm:spPr/>
      <dgm:t>
        <a:bodyPr/>
        <a:lstStyle/>
        <a:p>
          <a:endParaRPr lang="es-EC"/>
        </a:p>
      </dgm:t>
    </dgm:pt>
    <dgm:pt modelId="{14C3A152-86A2-4BF4-85AA-84D640A8158F}" type="pres">
      <dgm:prSet presAssocID="{75BBEA51-C0DF-450E-AF0A-35F8C506048E}" presName="spacer" presStyleCnt="0"/>
      <dgm:spPr/>
    </dgm:pt>
    <dgm:pt modelId="{BA1B0E03-A929-4C05-9FC8-6394D1FE93E8}" type="pres">
      <dgm:prSet presAssocID="{F333AAE3-1242-464B-8F86-7BE6684EF297}" presName="parentText" presStyleLbl="node1" presStyleIdx="1" presStyleCnt="3">
        <dgm:presLayoutVars>
          <dgm:chMax val="0"/>
          <dgm:bulletEnabled val="1"/>
        </dgm:presLayoutVars>
      </dgm:prSet>
      <dgm:spPr/>
      <dgm:t>
        <a:bodyPr/>
        <a:lstStyle/>
        <a:p>
          <a:endParaRPr lang="es-EC"/>
        </a:p>
      </dgm:t>
    </dgm:pt>
    <dgm:pt modelId="{5BE74A77-E152-44F7-B653-497A1E1736E3}" type="pres">
      <dgm:prSet presAssocID="{F333AAE3-1242-464B-8F86-7BE6684EF297}" presName="childText" presStyleLbl="revTx" presStyleIdx="0" presStyleCnt="2">
        <dgm:presLayoutVars>
          <dgm:bulletEnabled val="1"/>
        </dgm:presLayoutVars>
      </dgm:prSet>
      <dgm:spPr/>
      <dgm:t>
        <a:bodyPr/>
        <a:lstStyle/>
        <a:p>
          <a:endParaRPr lang="es-EC"/>
        </a:p>
      </dgm:t>
    </dgm:pt>
    <dgm:pt modelId="{5526A8A7-CD7F-4C44-9216-E8C342C7FF20}" type="pres">
      <dgm:prSet presAssocID="{0F62D916-9B79-440F-9E6F-532232E46AC9}" presName="parentText" presStyleLbl="node1" presStyleIdx="2" presStyleCnt="3">
        <dgm:presLayoutVars>
          <dgm:chMax val="0"/>
          <dgm:bulletEnabled val="1"/>
        </dgm:presLayoutVars>
      </dgm:prSet>
      <dgm:spPr/>
      <dgm:t>
        <a:bodyPr/>
        <a:lstStyle/>
        <a:p>
          <a:endParaRPr lang="es-EC"/>
        </a:p>
      </dgm:t>
    </dgm:pt>
    <dgm:pt modelId="{99430AA8-9CA0-4E6A-B062-0E1BE5F80DE3}" type="pres">
      <dgm:prSet presAssocID="{0F62D916-9B79-440F-9E6F-532232E46AC9}" presName="childText" presStyleLbl="revTx" presStyleIdx="1" presStyleCnt="2">
        <dgm:presLayoutVars>
          <dgm:bulletEnabled val="1"/>
        </dgm:presLayoutVars>
      </dgm:prSet>
      <dgm:spPr/>
      <dgm:t>
        <a:bodyPr/>
        <a:lstStyle/>
        <a:p>
          <a:endParaRPr lang="es-EC"/>
        </a:p>
      </dgm:t>
    </dgm:pt>
  </dgm:ptLst>
  <dgm:cxnLst>
    <dgm:cxn modelId="{5BD6700B-D06C-48F7-BE99-FD2D89152A83}" type="presOf" srcId="{FD8C4165-ED2C-4BCC-A377-FA5570CD063E}" destId="{99430AA8-9CA0-4E6A-B062-0E1BE5F80DE3}" srcOrd="0" destOrd="4" presId="urn:microsoft.com/office/officeart/2005/8/layout/vList2"/>
    <dgm:cxn modelId="{2E4DD667-2042-4F40-9C95-41EAECBB9940}" srcId="{A6BDA6F8-55FA-4D8D-9B45-36A4ED767933}" destId="{6BBE08E9-7C14-4747-A8F8-DBA6ED531AC1}" srcOrd="1" destOrd="0" parTransId="{67208829-1171-4492-BEBE-801E78E1770F}" sibTransId="{E0097C81-4ED5-4AC8-9B28-A4FC323D77C6}"/>
    <dgm:cxn modelId="{1A4253F1-4242-4781-9D60-449F43C458EF}" type="presOf" srcId="{A9286331-2B88-4E5A-98E1-61D9AA193C60}" destId="{5BE74A77-E152-44F7-B653-497A1E1736E3}" srcOrd="0" destOrd="1" presId="urn:microsoft.com/office/officeart/2005/8/layout/vList2"/>
    <dgm:cxn modelId="{F2292F14-CAE1-4826-BA81-2452937A12B9}" srcId="{0F62D916-9B79-440F-9E6F-532232E46AC9}" destId="{A6BDA6F8-55FA-4D8D-9B45-36A4ED767933}" srcOrd="0" destOrd="0" parTransId="{D2AA1103-8AFC-4443-9CC6-C9F84F1BA8E1}" sibTransId="{8F823F8F-BEF5-40F5-934F-FF554162985E}"/>
    <dgm:cxn modelId="{DAE4084F-FF4F-491B-89EF-1C4D68C4A2F7}" type="presOf" srcId="{D3E25C2F-870F-467F-AE9A-E9A001FE5CC8}" destId="{6D18F7C8-B623-435B-8E24-AA8F3AF80914}" srcOrd="0" destOrd="0" presId="urn:microsoft.com/office/officeart/2005/8/layout/vList2"/>
    <dgm:cxn modelId="{CA3433E2-1D6C-4D82-B5FF-BA2756B9CE4E}" type="presOf" srcId="{14C0A1F2-FE03-469A-9B6D-D5EA3F21DFFA}" destId="{99430AA8-9CA0-4E6A-B062-0E1BE5F80DE3}" srcOrd="0" destOrd="5" presId="urn:microsoft.com/office/officeart/2005/8/layout/vList2"/>
    <dgm:cxn modelId="{AE987901-B161-4DF2-BE41-289B08388EF2}" type="presOf" srcId="{0F62D916-9B79-440F-9E6F-532232E46AC9}" destId="{5526A8A7-CD7F-4C44-9216-E8C342C7FF20}" srcOrd="0" destOrd="0" presId="urn:microsoft.com/office/officeart/2005/8/layout/vList2"/>
    <dgm:cxn modelId="{1618F976-E0F9-4D30-A30A-6EA1DE98D7EF}" srcId="{F333AAE3-1242-464B-8F86-7BE6684EF297}" destId="{94AE0B86-FED3-4232-8F6F-6475BCF163AD}" srcOrd="3" destOrd="0" parTransId="{C0B6751C-B68D-4613-BBE5-7F81243388C1}" sibTransId="{9D8291B4-075C-48F5-AC12-687C7EB0FC25}"/>
    <dgm:cxn modelId="{C0BA9216-4A86-43E9-94CC-90201A23BA5F}" srcId="{F333AAE3-1242-464B-8F86-7BE6684EF297}" destId="{82374DC8-4359-484C-9F6F-AF01C8852BC1}" srcOrd="0" destOrd="0" parTransId="{447295DC-837B-4610-B986-61A1C4BB485F}" sibTransId="{9F7709EB-44A0-43E3-BBEA-197C851BB41A}"/>
    <dgm:cxn modelId="{026976BD-E11A-46B5-B885-FBA7C58E1DFE}" srcId="{EC2380AD-234A-42D9-8753-AC7DB469CE89}" destId="{0F62D916-9B79-440F-9E6F-532232E46AC9}" srcOrd="2" destOrd="0" parTransId="{64DC282D-3D47-4304-BCD4-4688C21CEC28}" sibTransId="{F729A3CF-1F4F-4BCB-A2AF-FA3D625DC19E}"/>
    <dgm:cxn modelId="{7BF9F10C-C93C-4701-B9B4-50B790730477}" type="presOf" srcId="{82374DC8-4359-484C-9F6F-AF01C8852BC1}" destId="{5BE74A77-E152-44F7-B653-497A1E1736E3}" srcOrd="0" destOrd="0" presId="urn:microsoft.com/office/officeart/2005/8/layout/vList2"/>
    <dgm:cxn modelId="{926754FE-1525-4BE1-8D17-E9A7A16BE660}" srcId="{A6BDA6F8-55FA-4D8D-9B45-36A4ED767933}" destId="{FD8C4165-ED2C-4BCC-A377-FA5570CD063E}" srcOrd="3" destOrd="0" parTransId="{00718134-3808-4566-BBDF-A81AE2C38F25}" sibTransId="{4DEC14C5-FCF2-450E-B1E4-1AB380335607}"/>
    <dgm:cxn modelId="{AACBC463-B6E7-44DE-A5D8-F9C9F1565FF1}" type="presOf" srcId="{EC2380AD-234A-42D9-8753-AC7DB469CE89}" destId="{508C19C4-D9A8-464E-9011-9A6691CD9736}" srcOrd="0" destOrd="0" presId="urn:microsoft.com/office/officeart/2005/8/layout/vList2"/>
    <dgm:cxn modelId="{04A416AE-4B73-42BC-AC48-4F47ABF252A5}" srcId="{A6BDA6F8-55FA-4D8D-9B45-36A4ED767933}" destId="{8C520EC8-5709-467C-AA38-BEC9DD9135A6}" srcOrd="2" destOrd="0" parTransId="{61F52916-9420-4D0E-9EB5-1B866B4800A6}" sibTransId="{041F98FB-1F9C-4937-B6DC-EB7341186A3D}"/>
    <dgm:cxn modelId="{B989797B-E533-4393-A0D7-A219EF943ECB}" type="presOf" srcId="{8C520EC8-5709-467C-AA38-BEC9DD9135A6}" destId="{99430AA8-9CA0-4E6A-B062-0E1BE5F80DE3}" srcOrd="0" destOrd="3" presId="urn:microsoft.com/office/officeart/2005/8/layout/vList2"/>
    <dgm:cxn modelId="{338C58DC-6E45-4CE1-8333-80D889E38AB6}" srcId="{F333AAE3-1242-464B-8F86-7BE6684EF297}" destId="{A9286331-2B88-4E5A-98E1-61D9AA193C60}" srcOrd="1" destOrd="0" parTransId="{FA83B23B-8CB2-439D-ACEF-42CF704CE0A3}" sibTransId="{34FDBF58-9146-4609-A65C-F93984E9D436}"/>
    <dgm:cxn modelId="{0BB3C158-3356-4956-892E-F803CAA600C3}" type="presOf" srcId="{F333AAE3-1242-464B-8F86-7BE6684EF297}" destId="{BA1B0E03-A929-4C05-9FC8-6394D1FE93E8}" srcOrd="0" destOrd="0" presId="urn:microsoft.com/office/officeart/2005/8/layout/vList2"/>
    <dgm:cxn modelId="{557013AA-3698-4A42-B70C-2755177132B5}" type="presOf" srcId="{5AF74C5B-0C8B-4FBB-9907-5DB2F4703844}" destId="{99430AA8-9CA0-4E6A-B062-0E1BE5F80DE3}" srcOrd="0" destOrd="1" presId="urn:microsoft.com/office/officeart/2005/8/layout/vList2"/>
    <dgm:cxn modelId="{91A1798F-9EA0-49F9-9FA4-0CB460B8E7DF}" type="presOf" srcId="{6BBE08E9-7C14-4747-A8F8-DBA6ED531AC1}" destId="{99430AA8-9CA0-4E6A-B062-0E1BE5F80DE3}" srcOrd="0" destOrd="2" presId="urn:microsoft.com/office/officeart/2005/8/layout/vList2"/>
    <dgm:cxn modelId="{6D0A4EF5-A37D-4FCC-8CDE-0FFC4EE3BE7F}" srcId="{A6BDA6F8-55FA-4D8D-9B45-36A4ED767933}" destId="{5AF74C5B-0C8B-4FBB-9907-5DB2F4703844}" srcOrd="0" destOrd="0" parTransId="{2804CE3B-03E4-4FEC-AD4A-D38BEF7801E1}" sibTransId="{C283B7ED-C78C-473D-9962-0C7EF8BAA16E}"/>
    <dgm:cxn modelId="{733E4C28-C822-44A5-AF53-4C5F2AAF11A7}" srcId="{A6BDA6F8-55FA-4D8D-9B45-36A4ED767933}" destId="{14C0A1F2-FE03-469A-9B6D-D5EA3F21DFFA}" srcOrd="4" destOrd="0" parTransId="{4E4F2BB8-0C02-4027-B665-3981B16445BB}" sibTransId="{5E9831BA-25D3-47C4-8EB0-FC8AC1747D82}"/>
    <dgm:cxn modelId="{6FCC5261-B393-4AC5-865F-FB3092E52900}" type="presOf" srcId="{94AE0B86-FED3-4232-8F6F-6475BCF163AD}" destId="{5BE74A77-E152-44F7-B653-497A1E1736E3}" srcOrd="0" destOrd="3" presId="urn:microsoft.com/office/officeart/2005/8/layout/vList2"/>
    <dgm:cxn modelId="{03120427-76E9-4974-944A-EAB33B7D3FA0}" srcId="{EC2380AD-234A-42D9-8753-AC7DB469CE89}" destId="{F333AAE3-1242-464B-8F86-7BE6684EF297}" srcOrd="1" destOrd="0" parTransId="{A494BE5E-78B2-4D09-9D76-41AE8B52A579}" sibTransId="{9BACF90F-C97B-40B5-8ED6-91031AB99A66}"/>
    <dgm:cxn modelId="{15BB38AD-983C-4295-B599-E4A8715018B3}" srcId="{F333AAE3-1242-464B-8F86-7BE6684EF297}" destId="{DE3E3E4C-62AB-441B-9202-E367A8085E36}" srcOrd="2" destOrd="0" parTransId="{92C2B159-54E0-4E75-93ED-1EA00AC1F71A}" sibTransId="{50166750-A59C-473B-B8A6-34001332DED1}"/>
    <dgm:cxn modelId="{226316AF-4EF2-455C-B824-501403DC6700}" srcId="{EC2380AD-234A-42D9-8753-AC7DB469CE89}" destId="{D3E25C2F-870F-467F-AE9A-E9A001FE5CC8}" srcOrd="0" destOrd="0" parTransId="{2F8D7340-9251-45C8-972F-461603F272F2}" sibTransId="{75BBEA51-C0DF-450E-AF0A-35F8C506048E}"/>
    <dgm:cxn modelId="{9570DC15-B56B-4514-873D-8D088BEAF761}" type="presOf" srcId="{DE3E3E4C-62AB-441B-9202-E367A8085E36}" destId="{5BE74A77-E152-44F7-B653-497A1E1736E3}" srcOrd="0" destOrd="2" presId="urn:microsoft.com/office/officeart/2005/8/layout/vList2"/>
    <dgm:cxn modelId="{D2D27121-670E-4EAD-B846-69D922E558FF}" type="presOf" srcId="{A6BDA6F8-55FA-4D8D-9B45-36A4ED767933}" destId="{99430AA8-9CA0-4E6A-B062-0E1BE5F80DE3}" srcOrd="0" destOrd="0" presId="urn:microsoft.com/office/officeart/2005/8/layout/vList2"/>
    <dgm:cxn modelId="{6EAC4619-2291-4FE8-A499-C21E6E63CA62}" type="presParOf" srcId="{508C19C4-D9A8-464E-9011-9A6691CD9736}" destId="{6D18F7C8-B623-435B-8E24-AA8F3AF80914}" srcOrd="0" destOrd="0" presId="urn:microsoft.com/office/officeart/2005/8/layout/vList2"/>
    <dgm:cxn modelId="{9B076543-F07C-44AB-873B-62F2BD7CCDB5}" type="presParOf" srcId="{508C19C4-D9A8-464E-9011-9A6691CD9736}" destId="{14C3A152-86A2-4BF4-85AA-84D640A8158F}" srcOrd="1" destOrd="0" presId="urn:microsoft.com/office/officeart/2005/8/layout/vList2"/>
    <dgm:cxn modelId="{9B25ADAD-39B7-4823-B083-A46FEA0C9E29}" type="presParOf" srcId="{508C19C4-D9A8-464E-9011-9A6691CD9736}" destId="{BA1B0E03-A929-4C05-9FC8-6394D1FE93E8}" srcOrd="2" destOrd="0" presId="urn:microsoft.com/office/officeart/2005/8/layout/vList2"/>
    <dgm:cxn modelId="{AB2774AD-16B3-4C5F-9E29-622575B8A5C5}" type="presParOf" srcId="{508C19C4-D9A8-464E-9011-9A6691CD9736}" destId="{5BE74A77-E152-44F7-B653-497A1E1736E3}" srcOrd="3" destOrd="0" presId="urn:microsoft.com/office/officeart/2005/8/layout/vList2"/>
    <dgm:cxn modelId="{877DC1C7-4212-47D8-AA42-BF26E916CC61}" type="presParOf" srcId="{508C19C4-D9A8-464E-9011-9A6691CD9736}" destId="{5526A8A7-CD7F-4C44-9216-E8C342C7FF20}" srcOrd="4" destOrd="0" presId="urn:microsoft.com/office/officeart/2005/8/layout/vList2"/>
    <dgm:cxn modelId="{239138F0-7817-41CB-8DB5-CC27943464ED}" type="presParOf" srcId="{508C19C4-D9A8-464E-9011-9A6691CD9736}" destId="{99430AA8-9CA0-4E6A-B062-0E1BE5F80DE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18BF8F6-2056-407D-9C94-5EDF21D32BE0}" type="doc">
      <dgm:prSet loTypeId="urn:microsoft.com/office/officeart/2008/layout/VerticalCurvedList" loCatId="list" qsTypeId="urn:microsoft.com/office/officeart/2005/8/quickstyle/simple1" qsCatId="simple" csTypeId="urn:microsoft.com/office/officeart/2005/8/colors/accent5_4" csCatId="accent5" phldr="1"/>
      <dgm:spPr/>
      <dgm:t>
        <a:bodyPr/>
        <a:lstStyle/>
        <a:p>
          <a:endParaRPr lang="es-EC"/>
        </a:p>
      </dgm:t>
    </dgm:pt>
    <dgm:pt modelId="{F2A6EF27-3A46-4FDA-B8D9-A4B85C70BA9E}">
      <dgm:prSet phldrT="[Texto]"/>
      <dgm:spPr/>
      <dgm:t>
        <a:bodyPr/>
        <a:lstStyle/>
        <a:p>
          <a:r>
            <a:rPr lang="es-EC" b="1" dirty="0" smtClean="0"/>
            <a:t>PO01 Definir el plan estratégico</a:t>
          </a:r>
          <a:endParaRPr lang="es-EC" b="1" dirty="0"/>
        </a:p>
      </dgm:t>
    </dgm:pt>
    <dgm:pt modelId="{1FF827B6-0FDC-43E9-BAA3-DFBDFA6E93DE}" type="parTrans" cxnId="{31B70F69-A8ED-4D0F-AE16-E09DD895AEF4}">
      <dgm:prSet/>
      <dgm:spPr/>
      <dgm:t>
        <a:bodyPr/>
        <a:lstStyle/>
        <a:p>
          <a:endParaRPr lang="es-EC"/>
        </a:p>
      </dgm:t>
    </dgm:pt>
    <dgm:pt modelId="{9B541839-221C-4907-BFF0-D97E016E2EC3}" type="sibTrans" cxnId="{31B70F69-A8ED-4D0F-AE16-E09DD895AEF4}">
      <dgm:prSet/>
      <dgm:spPr/>
      <dgm:t>
        <a:bodyPr/>
        <a:lstStyle/>
        <a:p>
          <a:endParaRPr lang="es-EC"/>
        </a:p>
      </dgm:t>
    </dgm:pt>
    <dgm:pt modelId="{0CF7A97F-1BEC-416F-B92B-010FA18CD0D8}">
      <dgm:prSet phldrT="[Texto]"/>
      <dgm:spPr/>
      <dgm:t>
        <a:bodyPr/>
        <a:lstStyle/>
        <a:p>
          <a:r>
            <a:rPr lang="es-EC" b="1" dirty="0" smtClean="0"/>
            <a:t>PO06 Comunicar la dirección y objetivos gerenciales</a:t>
          </a:r>
          <a:endParaRPr lang="es-EC" b="1" dirty="0"/>
        </a:p>
      </dgm:t>
    </dgm:pt>
    <dgm:pt modelId="{C576EB6D-E028-4FCD-811D-65B73C7804AB}" type="parTrans" cxnId="{362F9899-CEC4-49FA-BB30-E9B3C25252D9}">
      <dgm:prSet/>
      <dgm:spPr/>
      <dgm:t>
        <a:bodyPr/>
        <a:lstStyle/>
        <a:p>
          <a:endParaRPr lang="es-EC"/>
        </a:p>
      </dgm:t>
    </dgm:pt>
    <dgm:pt modelId="{6384CCD2-37A2-4C81-861D-F194EF9A2980}" type="sibTrans" cxnId="{362F9899-CEC4-49FA-BB30-E9B3C25252D9}">
      <dgm:prSet/>
      <dgm:spPr/>
      <dgm:t>
        <a:bodyPr/>
        <a:lstStyle/>
        <a:p>
          <a:endParaRPr lang="es-EC"/>
        </a:p>
      </dgm:t>
    </dgm:pt>
    <dgm:pt modelId="{F1074612-1580-48AF-9A09-5E17B5C3EB37}">
      <dgm:prSet phldrT="[Texto]"/>
      <dgm:spPr/>
      <dgm:t>
        <a:bodyPr/>
        <a:lstStyle/>
        <a:p>
          <a:r>
            <a:rPr lang="es-EC" b="1" dirty="0" smtClean="0"/>
            <a:t>PO08 Administrar calidad</a:t>
          </a:r>
          <a:endParaRPr lang="es-EC" b="1" dirty="0"/>
        </a:p>
      </dgm:t>
    </dgm:pt>
    <dgm:pt modelId="{A2EC5903-7DED-43E2-9D1D-BC763FFC3BDB}" type="parTrans" cxnId="{AFDD9339-D353-4D79-B2A9-E27C6A61F7A0}">
      <dgm:prSet/>
      <dgm:spPr/>
      <dgm:t>
        <a:bodyPr/>
        <a:lstStyle/>
        <a:p>
          <a:endParaRPr lang="es-EC"/>
        </a:p>
      </dgm:t>
    </dgm:pt>
    <dgm:pt modelId="{9FDDCE7B-7F78-44AA-AED6-86E162CF9846}" type="sibTrans" cxnId="{AFDD9339-D353-4D79-B2A9-E27C6A61F7A0}">
      <dgm:prSet/>
      <dgm:spPr/>
      <dgm:t>
        <a:bodyPr/>
        <a:lstStyle/>
        <a:p>
          <a:endParaRPr lang="es-EC"/>
        </a:p>
      </dgm:t>
    </dgm:pt>
    <dgm:pt modelId="{84C5CBA0-27D4-40C1-B683-87328EA890E0}">
      <dgm:prSet phldrT="[Texto]"/>
      <dgm:spPr/>
      <dgm:t>
        <a:bodyPr/>
        <a:lstStyle/>
        <a:p>
          <a:r>
            <a:rPr lang="es-EC" b="1" dirty="0" smtClean="0"/>
            <a:t>PO09 Evaluar y administrar los riesgos de TI</a:t>
          </a:r>
          <a:endParaRPr lang="es-EC" b="1" dirty="0"/>
        </a:p>
      </dgm:t>
    </dgm:pt>
    <dgm:pt modelId="{D5E6207E-2823-4775-8AF4-823D161D4594}" type="parTrans" cxnId="{8FA6B2D1-72BE-42C2-ADC7-9F8ECB84BD23}">
      <dgm:prSet/>
      <dgm:spPr/>
      <dgm:t>
        <a:bodyPr/>
        <a:lstStyle/>
        <a:p>
          <a:endParaRPr lang="es-EC"/>
        </a:p>
      </dgm:t>
    </dgm:pt>
    <dgm:pt modelId="{B64CC537-C16D-4FF3-9238-729321BE3E69}" type="sibTrans" cxnId="{8FA6B2D1-72BE-42C2-ADC7-9F8ECB84BD23}">
      <dgm:prSet/>
      <dgm:spPr/>
      <dgm:t>
        <a:bodyPr/>
        <a:lstStyle/>
        <a:p>
          <a:endParaRPr lang="es-EC"/>
        </a:p>
      </dgm:t>
    </dgm:pt>
    <dgm:pt modelId="{45383A9D-FC06-47B0-AAAA-45AD6C1C41E9}">
      <dgm:prSet/>
      <dgm:spPr/>
      <dgm:t>
        <a:bodyPr/>
        <a:lstStyle/>
        <a:p>
          <a:r>
            <a:rPr lang="es-EC" b="1" dirty="0" smtClean="0"/>
            <a:t>PO04 Definir los procesos, las organizaciones y relaciones de TI</a:t>
          </a:r>
          <a:endParaRPr lang="es-EC" b="1" dirty="0"/>
        </a:p>
      </dgm:t>
    </dgm:pt>
    <dgm:pt modelId="{879575E6-BBEB-493D-AA30-30B23A9B8F10}" type="parTrans" cxnId="{F3663B70-E8D4-49FA-B7EB-FC4925BDF916}">
      <dgm:prSet/>
      <dgm:spPr/>
      <dgm:t>
        <a:bodyPr/>
        <a:lstStyle/>
        <a:p>
          <a:endParaRPr lang="es-EC"/>
        </a:p>
      </dgm:t>
    </dgm:pt>
    <dgm:pt modelId="{21106FEF-9C53-48E0-8BCF-BC86648C2329}" type="sibTrans" cxnId="{F3663B70-E8D4-49FA-B7EB-FC4925BDF916}">
      <dgm:prSet/>
      <dgm:spPr/>
      <dgm:t>
        <a:bodyPr/>
        <a:lstStyle/>
        <a:p>
          <a:endParaRPr lang="es-EC"/>
        </a:p>
      </dgm:t>
    </dgm:pt>
    <dgm:pt modelId="{220D4AFD-E4A4-460B-B3B1-4F864211C5A6}">
      <dgm:prSet/>
      <dgm:spPr/>
      <dgm:t>
        <a:bodyPr/>
        <a:lstStyle/>
        <a:p>
          <a:r>
            <a:rPr lang="es-EC" b="1" dirty="0" smtClean="0"/>
            <a:t>PO03 Determinar la dirección tecnológica</a:t>
          </a:r>
          <a:endParaRPr lang="es-EC" b="1" dirty="0"/>
        </a:p>
      </dgm:t>
    </dgm:pt>
    <dgm:pt modelId="{D3DF38D0-C795-47F2-98AA-15DAA863AB31}" type="parTrans" cxnId="{03EAC1DA-05F8-4061-9463-A9ABF2C16C7D}">
      <dgm:prSet/>
      <dgm:spPr/>
      <dgm:t>
        <a:bodyPr/>
        <a:lstStyle/>
        <a:p>
          <a:endParaRPr lang="es-EC"/>
        </a:p>
      </dgm:t>
    </dgm:pt>
    <dgm:pt modelId="{0A4FA649-05AA-41AE-A520-BDCDE5F900FA}" type="sibTrans" cxnId="{03EAC1DA-05F8-4061-9463-A9ABF2C16C7D}">
      <dgm:prSet/>
      <dgm:spPr/>
      <dgm:t>
        <a:bodyPr/>
        <a:lstStyle/>
        <a:p>
          <a:endParaRPr lang="es-EC"/>
        </a:p>
      </dgm:t>
    </dgm:pt>
    <dgm:pt modelId="{88CCEB5D-B821-4F40-B388-EEBB66823939}" type="pres">
      <dgm:prSet presAssocID="{818BF8F6-2056-407D-9C94-5EDF21D32BE0}" presName="Name0" presStyleCnt="0">
        <dgm:presLayoutVars>
          <dgm:chMax val="7"/>
          <dgm:chPref val="7"/>
          <dgm:dir/>
        </dgm:presLayoutVars>
      </dgm:prSet>
      <dgm:spPr/>
      <dgm:t>
        <a:bodyPr/>
        <a:lstStyle/>
        <a:p>
          <a:endParaRPr lang="es-EC"/>
        </a:p>
      </dgm:t>
    </dgm:pt>
    <dgm:pt modelId="{55588707-C053-4771-A9DE-7336A5B07707}" type="pres">
      <dgm:prSet presAssocID="{818BF8F6-2056-407D-9C94-5EDF21D32BE0}" presName="Name1" presStyleCnt="0"/>
      <dgm:spPr/>
    </dgm:pt>
    <dgm:pt modelId="{8E94D077-0729-4932-9C19-D5B2EDD11BBD}" type="pres">
      <dgm:prSet presAssocID="{818BF8F6-2056-407D-9C94-5EDF21D32BE0}" presName="cycle" presStyleCnt="0"/>
      <dgm:spPr/>
    </dgm:pt>
    <dgm:pt modelId="{68FF5258-0E71-4A40-B845-FF20547AA09E}" type="pres">
      <dgm:prSet presAssocID="{818BF8F6-2056-407D-9C94-5EDF21D32BE0}" presName="srcNode" presStyleLbl="node1" presStyleIdx="0" presStyleCnt="6"/>
      <dgm:spPr/>
    </dgm:pt>
    <dgm:pt modelId="{E025F257-257C-4ACF-8F65-1A53B61FBF70}" type="pres">
      <dgm:prSet presAssocID="{818BF8F6-2056-407D-9C94-5EDF21D32BE0}" presName="conn" presStyleLbl="parChTrans1D2" presStyleIdx="0" presStyleCnt="1"/>
      <dgm:spPr/>
      <dgm:t>
        <a:bodyPr/>
        <a:lstStyle/>
        <a:p>
          <a:endParaRPr lang="es-EC"/>
        </a:p>
      </dgm:t>
    </dgm:pt>
    <dgm:pt modelId="{C38A43C3-DB53-4A38-9FC0-D3CFE7D7520D}" type="pres">
      <dgm:prSet presAssocID="{818BF8F6-2056-407D-9C94-5EDF21D32BE0}" presName="extraNode" presStyleLbl="node1" presStyleIdx="0" presStyleCnt="6"/>
      <dgm:spPr/>
    </dgm:pt>
    <dgm:pt modelId="{64548886-B1D8-46E5-AF8B-BF6B63E58C22}" type="pres">
      <dgm:prSet presAssocID="{818BF8F6-2056-407D-9C94-5EDF21D32BE0}" presName="dstNode" presStyleLbl="node1" presStyleIdx="0" presStyleCnt="6"/>
      <dgm:spPr/>
    </dgm:pt>
    <dgm:pt modelId="{9C9A4B1B-B0D0-4FE3-861C-115F13C476F8}" type="pres">
      <dgm:prSet presAssocID="{F2A6EF27-3A46-4FDA-B8D9-A4B85C70BA9E}" presName="text_1" presStyleLbl="node1" presStyleIdx="0" presStyleCnt="6" custScaleX="101818" custScaleY="114343">
        <dgm:presLayoutVars>
          <dgm:bulletEnabled val="1"/>
        </dgm:presLayoutVars>
      </dgm:prSet>
      <dgm:spPr/>
      <dgm:t>
        <a:bodyPr/>
        <a:lstStyle/>
        <a:p>
          <a:endParaRPr lang="es-EC"/>
        </a:p>
      </dgm:t>
    </dgm:pt>
    <dgm:pt modelId="{10F11DEF-5555-4B92-BE42-0574383D5CAE}" type="pres">
      <dgm:prSet presAssocID="{F2A6EF27-3A46-4FDA-B8D9-A4B85C70BA9E}" presName="accent_1" presStyleCnt="0"/>
      <dgm:spPr/>
    </dgm:pt>
    <dgm:pt modelId="{3E7C05A6-88D1-4D1F-8678-2159B3ED062D}" type="pres">
      <dgm:prSet presAssocID="{F2A6EF27-3A46-4FDA-B8D9-A4B85C70BA9E}" presName="accentRepeatNode" presStyleLbl="solidFgAcc1" presStyleIdx="0" presStyleCnt="6"/>
      <dgm:spPr/>
    </dgm:pt>
    <dgm:pt modelId="{083160FC-192D-46CE-96A2-7A89825B5CA1}" type="pres">
      <dgm:prSet presAssocID="{220D4AFD-E4A4-460B-B3B1-4F864211C5A6}" presName="text_2" presStyleLbl="node1" presStyleIdx="1" presStyleCnt="6">
        <dgm:presLayoutVars>
          <dgm:bulletEnabled val="1"/>
        </dgm:presLayoutVars>
      </dgm:prSet>
      <dgm:spPr/>
      <dgm:t>
        <a:bodyPr/>
        <a:lstStyle/>
        <a:p>
          <a:endParaRPr lang="es-EC"/>
        </a:p>
      </dgm:t>
    </dgm:pt>
    <dgm:pt modelId="{18286AA6-C52B-4257-B4C2-C5BF4764E9F7}" type="pres">
      <dgm:prSet presAssocID="{220D4AFD-E4A4-460B-B3B1-4F864211C5A6}" presName="accent_2" presStyleCnt="0"/>
      <dgm:spPr/>
    </dgm:pt>
    <dgm:pt modelId="{1D6D918B-ADD5-42E9-AAC3-C5308F8F5C5B}" type="pres">
      <dgm:prSet presAssocID="{220D4AFD-E4A4-460B-B3B1-4F864211C5A6}" presName="accentRepeatNode" presStyleLbl="solidFgAcc1" presStyleIdx="1" presStyleCnt="6"/>
      <dgm:spPr/>
    </dgm:pt>
    <dgm:pt modelId="{63319ED8-7D5E-4325-99C3-9B0A6FB9B8E2}" type="pres">
      <dgm:prSet presAssocID="{45383A9D-FC06-47B0-AAAA-45AD6C1C41E9}" presName="text_3" presStyleLbl="node1" presStyleIdx="2" presStyleCnt="6">
        <dgm:presLayoutVars>
          <dgm:bulletEnabled val="1"/>
        </dgm:presLayoutVars>
      </dgm:prSet>
      <dgm:spPr/>
      <dgm:t>
        <a:bodyPr/>
        <a:lstStyle/>
        <a:p>
          <a:endParaRPr lang="es-EC"/>
        </a:p>
      </dgm:t>
    </dgm:pt>
    <dgm:pt modelId="{18279EF3-6A6E-407D-856C-B54C266A3C83}" type="pres">
      <dgm:prSet presAssocID="{45383A9D-FC06-47B0-AAAA-45AD6C1C41E9}" presName="accent_3" presStyleCnt="0"/>
      <dgm:spPr/>
    </dgm:pt>
    <dgm:pt modelId="{AF095171-1E65-4732-A076-2F7FD52BD79B}" type="pres">
      <dgm:prSet presAssocID="{45383A9D-FC06-47B0-AAAA-45AD6C1C41E9}" presName="accentRepeatNode" presStyleLbl="solidFgAcc1" presStyleIdx="2" presStyleCnt="6"/>
      <dgm:spPr/>
    </dgm:pt>
    <dgm:pt modelId="{F77EDADC-169E-46B9-988B-1E4D669FF50E}" type="pres">
      <dgm:prSet presAssocID="{0CF7A97F-1BEC-416F-B92B-010FA18CD0D8}" presName="text_4" presStyleLbl="node1" presStyleIdx="3" presStyleCnt="6">
        <dgm:presLayoutVars>
          <dgm:bulletEnabled val="1"/>
        </dgm:presLayoutVars>
      </dgm:prSet>
      <dgm:spPr/>
      <dgm:t>
        <a:bodyPr/>
        <a:lstStyle/>
        <a:p>
          <a:endParaRPr lang="es-EC"/>
        </a:p>
      </dgm:t>
    </dgm:pt>
    <dgm:pt modelId="{4FBC593E-BE8B-45D9-B151-DDA3D81D6054}" type="pres">
      <dgm:prSet presAssocID="{0CF7A97F-1BEC-416F-B92B-010FA18CD0D8}" presName="accent_4" presStyleCnt="0"/>
      <dgm:spPr/>
    </dgm:pt>
    <dgm:pt modelId="{014B9332-33CE-4EEC-9980-885ABE29720A}" type="pres">
      <dgm:prSet presAssocID="{0CF7A97F-1BEC-416F-B92B-010FA18CD0D8}" presName="accentRepeatNode" presStyleLbl="solidFgAcc1" presStyleIdx="3" presStyleCnt="6"/>
      <dgm:spPr/>
    </dgm:pt>
    <dgm:pt modelId="{50983AC3-87C8-4F48-9EB9-E809205708BA}" type="pres">
      <dgm:prSet presAssocID="{F1074612-1580-48AF-9A09-5E17B5C3EB37}" presName="text_5" presStyleLbl="node1" presStyleIdx="4" presStyleCnt="6">
        <dgm:presLayoutVars>
          <dgm:bulletEnabled val="1"/>
        </dgm:presLayoutVars>
      </dgm:prSet>
      <dgm:spPr/>
      <dgm:t>
        <a:bodyPr/>
        <a:lstStyle/>
        <a:p>
          <a:endParaRPr lang="es-EC"/>
        </a:p>
      </dgm:t>
    </dgm:pt>
    <dgm:pt modelId="{743283F5-A95F-4BF3-A38C-39C607B91599}" type="pres">
      <dgm:prSet presAssocID="{F1074612-1580-48AF-9A09-5E17B5C3EB37}" presName="accent_5" presStyleCnt="0"/>
      <dgm:spPr/>
    </dgm:pt>
    <dgm:pt modelId="{54C339B9-AEF2-4A0D-B0E4-20F0278C2037}" type="pres">
      <dgm:prSet presAssocID="{F1074612-1580-48AF-9A09-5E17B5C3EB37}" presName="accentRepeatNode" presStyleLbl="solidFgAcc1" presStyleIdx="4" presStyleCnt="6"/>
      <dgm:spPr/>
    </dgm:pt>
    <dgm:pt modelId="{0125DB1F-7E3B-4AC0-B55D-82B8466EFBBC}" type="pres">
      <dgm:prSet presAssocID="{84C5CBA0-27D4-40C1-B683-87328EA890E0}" presName="text_6" presStyleLbl="node1" presStyleIdx="5" presStyleCnt="6">
        <dgm:presLayoutVars>
          <dgm:bulletEnabled val="1"/>
        </dgm:presLayoutVars>
      </dgm:prSet>
      <dgm:spPr/>
      <dgm:t>
        <a:bodyPr/>
        <a:lstStyle/>
        <a:p>
          <a:endParaRPr lang="es-EC"/>
        </a:p>
      </dgm:t>
    </dgm:pt>
    <dgm:pt modelId="{C4EB1392-7E18-46CA-A795-F43CCA317FC8}" type="pres">
      <dgm:prSet presAssocID="{84C5CBA0-27D4-40C1-B683-87328EA890E0}" presName="accent_6" presStyleCnt="0"/>
      <dgm:spPr/>
    </dgm:pt>
    <dgm:pt modelId="{6BC60BBC-EC23-424B-8C33-D9F0E95CB2E2}" type="pres">
      <dgm:prSet presAssocID="{84C5CBA0-27D4-40C1-B683-87328EA890E0}" presName="accentRepeatNode" presStyleLbl="solidFgAcc1" presStyleIdx="5" presStyleCnt="6"/>
      <dgm:spPr/>
    </dgm:pt>
  </dgm:ptLst>
  <dgm:cxnLst>
    <dgm:cxn modelId="{8DB60AA4-9407-4DEB-92AD-7868B664D881}" type="presOf" srcId="{84C5CBA0-27D4-40C1-B683-87328EA890E0}" destId="{0125DB1F-7E3B-4AC0-B55D-82B8466EFBBC}" srcOrd="0" destOrd="0" presId="urn:microsoft.com/office/officeart/2008/layout/VerticalCurvedList"/>
    <dgm:cxn modelId="{3F11DCBE-7ED1-4D69-87EB-1B2410A34184}" type="presOf" srcId="{220D4AFD-E4A4-460B-B3B1-4F864211C5A6}" destId="{083160FC-192D-46CE-96A2-7A89825B5CA1}" srcOrd="0" destOrd="0" presId="urn:microsoft.com/office/officeart/2008/layout/VerticalCurvedList"/>
    <dgm:cxn modelId="{F3663B70-E8D4-49FA-B7EB-FC4925BDF916}" srcId="{818BF8F6-2056-407D-9C94-5EDF21D32BE0}" destId="{45383A9D-FC06-47B0-AAAA-45AD6C1C41E9}" srcOrd="2" destOrd="0" parTransId="{879575E6-BBEB-493D-AA30-30B23A9B8F10}" sibTransId="{21106FEF-9C53-48E0-8BCF-BC86648C2329}"/>
    <dgm:cxn modelId="{194B28CC-4742-4A87-8F38-2B715D0BA0F3}" type="presOf" srcId="{F1074612-1580-48AF-9A09-5E17B5C3EB37}" destId="{50983AC3-87C8-4F48-9EB9-E809205708BA}" srcOrd="0" destOrd="0" presId="urn:microsoft.com/office/officeart/2008/layout/VerticalCurvedList"/>
    <dgm:cxn modelId="{16EDEF93-DD89-40FB-9459-D5183AFBC2AA}" type="presOf" srcId="{F2A6EF27-3A46-4FDA-B8D9-A4B85C70BA9E}" destId="{9C9A4B1B-B0D0-4FE3-861C-115F13C476F8}" srcOrd="0" destOrd="0" presId="urn:microsoft.com/office/officeart/2008/layout/VerticalCurvedList"/>
    <dgm:cxn modelId="{03EAC1DA-05F8-4061-9463-A9ABF2C16C7D}" srcId="{818BF8F6-2056-407D-9C94-5EDF21D32BE0}" destId="{220D4AFD-E4A4-460B-B3B1-4F864211C5A6}" srcOrd="1" destOrd="0" parTransId="{D3DF38D0-C795-47F2-98AA-15DAA863AB31}" sibTransId="{0A4FA649-05AA-41AE-A520-BDCDE5F900FA}"/>
    <dgm:cxn modelId="{14AB6ADA-77ED-4D59-B6D7-4DD95345E6BF}" type="presOf" srcId="{9B541839-221C-4907-BFF0-D97E016E2EC3}" destId="{E025F257-257C-4ACF-8F65-1A53B61FBF70}" srcOrd="0" destOrd="0" presId="urn:microsoft.com/office/officeart/2008/layout/VerticalCurvedList"/>
    <dgm:cxn modelId="{8FA6B2D1-72BE-42C2-ADC7-9F8ECB84BD23}" srcId="{818BF8F6-2056-407D-9C94-5EDF21D32BE0}" destId="{84C5CBA0-27D4-40C1-B683-87328EA890E0}" srcOrd="5" destOrd="0" parTransId="{D5E6207E-2823-4775-8AF4-823D161D4594}" sibTransId="{B64CC537-C16D-4FF3-9238-729321BE3E69}"/>
    <dgm:cxn modelId="{AFDD9339-D353-4D79-B2A9-E27C6A61F7A0}" srcId="{818BF8F6-2056-407D-9C94-5EDF21D32BE0}" destId="{F1074612-1580-48AF-9A09-5E17B5C3EB37}" srcOrd="4" destOrd="0" parTransId="{A2EC5903-7DED-43E2-9D1D-BC763FFC3BDB}" sibTransId="{9FDDCE7B-7F78-44AA-AED6-86E162CF9846}"/>
    <dgm:cxn modelId="{CB2181B5-36A0-42A3-8F9B-7CB2CF815ADE}" type="presOf" srcId="{0CF7A97F-1BEC-416F-B92B-010FA18CD0D8}" destId="{F77EDADC-169E-46B9-988B-1E4D669FF50E}" srcOrd="0" destOrd="0" presId="urn:microsoft.com/office/officeart/2008/layout/VerticalCurvedList"/>
    <dgm:cxn modelId="{31B70F69-A8ED-4D0F-AE16-E09DD895AEF4}" srcId="{818BF8F6-2056-407D-9C94-5EDF21D32BE0}" destId="{F2A6EF27-3A46-4FDA-B8D9-A4B85C70BA9E}" srcOrd="0" destOrd="0" parTransId="{1FF827B6-0FDC-43E9-BAA3-DFBDFA6E93DE}" sibTransId="{9B541839-221C-4907-BFF0-D97E016E2EC3}"/>
    <dgm:cxn modelId="{66174D59-BBCB-4000-AD60-8A701D69EB72}" type="presOf" srcId="{818BF8F6-2056-407D-9C94-5EDF21D32BE0}" destId="{88CCEB5D-B821-4F40-B388-EEBB66823939}" srcOrd="0" destOrd="0" presId="urn:microsoft.com/office/officeart/2008/layout/VerticalCurvedList"/>
    <dgm:cxn modelId="{362F9899-CEC4-49FA-BB30-E9B3C25252D9}" srcId="{818BF8F6-2056-407D-9C94-5EDF21D32BE0}" destId="{0CF7A97F-1BEC-416F-B92B-010FA18CD0D8}" srcOrd="3" destOrd="0" parTransId="{C576EB6D-E028-4FCD-811D-65B73C7804AB}" sibTransId="{6384CCD2-37A2-4C81-861D-F194EF9A2980}"/>
    <dgm:cxn modelId="{3B12F3C4-3E88-402D-B23F-0B7AAEEE4F8D}" type="presOf" srcId="{45383A9D-FC06-47B0-AAAA-45AD6C1C41E9}" destId="{63319ED8-7D5E-4325-99C3-9B0A6FB9B8E2}" srcOrd="0" destOrd="0" presId="urn:microsoft.com/office/officeart/2008/layout/VerticalCurvedList"/>
    <dgm:cxn modelId="{F3D5B5E8-73EB-41E6-8B81-BD1C725A9114}" type="presParOf" srcId="{88CCEB5D-B821-4F40-B388-EEBB66823939}" destId="{55588707-C053-4771-A9DE-7336A5B07707}" srcOrd="0" destOrd="0" presId="urn:microsoft.com/office/officeart/2008/layout/VerticalCurvedList"/>
    <dgm:cxn modelId="{260493D1-1FD1-4460-AA24-7F458753D209}" type="presParOf" srcId="{55588707-C053-4771-A9DE-7336A5B07707}" destId="{8E94D077-0729-4932-9C19-D5B2EDD11BBD}" srcOrd="0" destOrd="0" presId="urn:microsoft.com/office/officeart/2008/layout/VerticalCurvedList"/>
    <dgm:cxn modelId="{D177F2E4-27E9-402C-898E-8475A16E1446}" type="presParOf" srcId="{8E94D077-0729-4932-9C19-D5B2EDD11BBD}" destId="{68FF5258-0E71-4A40-B845-FF20547AA09E}" srcOrd="0" destOrd="0" presId="urn:microsoft.com/office/officeart/2008/layout/VerticalCurvedList"/>
    <dgm:cxn modelId="{81C8A7F0-6BFB-4379-B8F7-DE14C00F3BBC}" type="presParOf" srcId="{8E94D077-0729-4932-9C19-D5B2EDD11BBD}" destId="{E025F257-257C-4ACF-8F65-1A53B61FBF70}" srcOrd="1" destOrd="0" presId="urn:microsoft.com/office/officeart/2008/layout/VerticalCurvedList"/>
    <dgm:cxn modelId="{13961EEA-8200-4213-86C6-5A9CD571A11B}" type="presParOf" srcId="{8E94D077-0729-4932-9C19-D5B2EDD11BBD}" destId="{C38A43C3-DB53-4A38-9FC0-D3CFE7D7520D}" srcOrd="2" destOrd="0" presId="urn:microsoft.com/office/officeart/2008/layout/VerticalCurvedList"/>
    <dgm:cxn modelId="{842C289C-7E53-4B32-92AE-29EB4D72F87B}" type="presParOf" srcId="{8E94D077-0729-4932-9C19-D5B2EDD11BBD}" destId="{64548886-B1D8-46E5-AF8B-BF6B63E58C22}" srcOrd="3" destOrd="0" presId="urn:microsoft.com/office/officeart/2008/layout/VerticalCurvedList"/>
    <dgm:cxn modelId="{5B785813-7647-46C5-9D3E-141F2D91D1F5}" type="presParOf" srcId="{55588707-C053-4771-A9DE-7336A5B07707}" destId="{9C9A4B1B-B0D0-4FE3-861C-115F13C476F8}" srcOrd="1" destOrd="0" presId="urn:microsoft.com/office/officeart/2008/layout/VerticalCurvedList"/>
    <dgm:cxn modelId="{37BA0311-BBF7-487A-AEBC-20BD7A0C0FE8}" type="presParOf" srcId="{55588707-C053-4771-A9DE-7336A5B07707}" destId="{10F11DEF-5555-4B92-BE42-0574383D5CAE}" srcOrd="2" destOrd="0" presId="urn:microsoft.com/office/officeart/2008/layout/VerticalCurvedList"/>
    <dgm:cxn modelId="{40461E9D-3B3E-4BAD-9124-2E6B1F9D9B82}" type="presParOf" srcId="{10F11DEF-5555-4B92-BE42-0574383D5CAE}" destId="{3E7C05A6-88D1-4D1F-8678-2159B3ED062D}" srcOrd="0" destOrd="0" presId="urn:microsoft.com/office/officeart/2008/layout/VerticalCurvedList"/>
    <dgm:cxn modelId="{21D2E8B1-8285-44AC-95FA-93E2E58CD1F2}" type="presParOf" srcId="{55588707-C053-4771-A9DE-7336A5B07707}" destId="{083160FC-192D-46CE-96A2-7A89825B5CA1}" srcOrd="3" destOrd="0" presId="urn:microsoft.com/office/officeart/2008/layout/VerticalCurvedList"/>
    <dgm:cxn modelId="{B18C7DD0-1185-4C3D-A783-48BF61BAAD33}" type="presParOf" srcId="{55588707-C053-4771-A9DE-7336A5B07707}" destId="{18286AA6-C52B-4257-B4C2-C5BF4764E9F7}" srcOrd="4" destOrd="0" presId="urn:microsoft.com/office/officeart/2008/layout/VerticalCurvedList"/>
    <dgm:cxn modelId="{DD80CC92-4F9D-4B3C-9E29-A0FF2B28688B}" type="presParOf" srcId="{18286AA6-C52B-4257-B4C2-C5BF4764E9F7}" destId="{1D6D918B-ADD5-42E9-AAC3-C5308F8F5C5B}" srcOrd="0" destOrd="0" presId="urn:microsoft.com/office/officeart/2008/layout/VerticalCurvedList"/>
    <dgm:cxn modelId="{175180B4-4C1E-4856-A615-025C287B3024}" type="presParOf" srcId="{55588707-C053-4771-A9DE-7336A5B07707}" destId="{63319ED8-7D5E-4325-99C3-9B0A6FB9B8E2}" srcOrd="5" destOrd="0" presId="urn:microsoft.com/office/officeart/2008/layout/VerticalCurvedList"/>
    <dgm:cxn modelId="{5546A91F-DF95-4F5C-BFF1-554635BDC277}" type="presParOf" srcId="{55588707-C053-4771-A9DE-7336A5B07707}" destId="{18279EF3-6A6E-407D-856C-B54C266A3C83}" srcOrd="6" destOrd="0" presId="urn:microsoft.com/office/officeart/2008/layout/VerticalCurvedList"/>
    <dgm:cxn modelId="{53DD252D-ADD1-454B-A085-44FCF4158B35}" type="presParOf" srcId="{18279EF3-6A6E-407D-856C-B54C266A3C83}" destId="{AF095171-1E65-4732-A076-2F7FD52BD79B}" srcOrd="0" destOrd="0" presId="urn:microsoft.com/office/officeart/2008/layout/VerticalCurvedList"/>
    <dgm:cxn modelId="{130E967E-CCC2-4AE6-9F04-76E8A2730A66}" type="presParOf" srcId="{55588707-C053-4771-A9DE-7336A5B07707}" destId="{F77EDADC-169E-46B9-988B-1E4D669FF50E}" srcOrd="7" destOrd="0" presId="urn:microsoft.com/office/officeart/2008/layout/VerticalCurvedList"/>
    <dgm:cxn modelId="{98F2ACC4-A348-44D2-994D-B6DEABA77061}" type="presParOf" srcId="{55588707-C053-4771-A9DE-7336A5B07707}" destId="{4FBC593E-BE8B-45D9-B151-DDA3D81D6054}" srcOrd="8" destOrd="0" presId="urn:microsoft.com/office/officeart/2008/layout/VerticalCurvedList"/>
    <dgm:cxn modelId="{FF8E44C2-9253-43E9-9B7F-1E43B0C8DB79}" type="presParOf" srcId="{4FBC593E-BE8B-45D9-B151-DDA3D81D6054}" destId="{014B9332-33CE-4EEC-9980-885ABE29720A}" srcOrd="0" destOrd="0" presId="urn:microsoft.com/office/officeart/2008/layout/VerticalCurvedList"/>
    <dgm:cxn modelId="{60C98A0A-9BFE-46FA-B14A-38724D33B51F}" type="presParOf" srcId="{55588707-C053-4771-A9DE-7336A5B07707}" destId="{50983AC3-87C8-4F48-9EB9-E809205708BA}" srcOrd="9" destOrd="0" presId="urn:microsoft.com/office/officeart/2008/layout/VerticalCurvedList"/>
    <dgm:cxn modelId="{409F8777-2378-4151-B284-D173FB072373}" type="presParOf" srcId="{55588707-C053-4771-A9DE-7336A5B07707}" destId="{743283F5-A95F-4BF3-A38C-39C607B91599}" srcOrd="10" destOrd="0" presId="urn:microsoft.com/office/officeart/2008/layout/VerticalCurvedList"/>
    <dgm:cxn modelId="{8C0E5DBB-67F4-44AB-A412-684761E7F94C}" type="presParOf" srcId="{743283F5-A95F-4BF3-A38C-39C607B91599}" destId="{54C339B9-AEF2-4A0D-B0E4-20F0278C2037}" srcOrd="0" destOrd="0" presId="urn:microsoft.com/office/officeart/2008/layout/VerticalCurvedList"/>
    <dgm:cxn modelId="{003B1168-63E8-42CA-870D-831F98859554}" type="presParOf" srcId="{55588707-C053-4771-A9DE-7336A5B07707}" destId="{0125DB1F-7E3B-4AC0-B55D-82B8466EFBBC}" srcOrd="11" destOrd="0" presId="urn:microsoft.com/office/officeart/2008/layout/VerticalCurvedList"/>
    <dgm:cxn modelId="{55CCD931-70D1-4715-8EF8-242FBB4C71EA}" type="presParOf" srcId="{55588707-C053-4771-A9DE-7336A5B07707}" destId="{C4EB1392-7E18-46CA-A795-F43CCA317FC8}" srcOrd="12" destOrd="0" presId="urn:microsoft.com/office/officeart/2008/layout/VerticalCurvedList"/>
    <dgm:cxn modelId="{A45E46D6-EDFC-4544-B67D-F70E4DE7004C}" type="presParOf" srcId="{C4EB1392-7E18-46CA-A795-F43CCA317FC8}" destId="{6BC60BBC-EC23-424B-8C33-D9F0E95CB2E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18BF8F6-2056-407D-9C94-5EDF21D32BE0}" type="doc">
      <dgm:prSet loTypeId="urn:microsoft.com/office/officeart/2008/layout/VerticalCurvedList" loCatId="list" qsTypeId="urn:microsoft.com/office/officeart/2005/8/quickstyle/simple1" qsCatId="simple" csTypeId="urn:microsoft.com/office/officeart/2005/8/colors/accent5_4" csCatId="accent5" phldr="1"/>
      <dgm:spPr/>
      <dgm:t>
        <a:bodyPr/>
        <a:lstStyle/>
        <a:p>
          <a:endParaRPr lang="es-EC"/>
        </a:p>
      </dgm:t>
    </dgm:pt>
    <dgm:pt modelId="{F2A6EF27-3A46-4FDA-B8D9-A4B85C70BA9E}">
      <dgm:prSet phldrT="[Texto]"/>
      <dgm:spPr/>
      <dgm:t>
        <a:bodyPr/>
        <a:lstStyle/>
        <a:p>
          <a:r>
            <a:rPr lang="es-EC" b="1" dirty="0" smtClean="0"/>
            <a:t>PO02 Definir la arquitectura de información</a:t>
          </a:r>
          <a:endParaRPr lang="es-EC" b="1" dirty="0"/>
        </a:p>
      </dgm:t>
    </dgm:pt>
    <dgm:pt modelId="{1FF827B6-0FDC-43E9-BAA3-DFBDFA6E93DE}" type="parTrans" cxnId="{31B70F69-A8ED-4D0F-AE16-E09DD895AEF4}">
      <dgm:prSet/>
      <dgm:spPr/>
      <dgm:t>
        <a:bodyPr/>
        <a:lstStyle/>
        <a:p>
          <a:endParaRPr lang="es-EC"/>
        </a:p>
      </dgm:t>
    </dgm:pt>
    <dgm:pt modelId="{9B541839-221C-4907-BFF0-D97E016E2EC3}" type="sibTrans" cxnId="{31B70F69-A8ED-4D0F-AE16-E09DD895AEF4}">
      <dgm:prSet/>
      <dgm:spPr/>
      <dgm:t>
        <a:bodyPr/>
        <a:lstStyle/>
        <a:p>
          <a:endParaRPr lang="es-EC"/>
        </a:p>
      </dgm:t>
    </dgm:pt>
    <dgm:pt modelId="{0CF7A97F-1BEC-416F-B92B-010FA18CD0D8}">
      <dgm:prSet phldrT="[Texto]"/>
      <dgm:spPr/>
      <dgm:t>
        <a:bodyPr/>
        <a:lstStyle/>
        <a:p>
          <a:r>
            <a:rPr lang="es-EC" b="1" dirty="0" smtClean="0"/>
            <a:t>PO10 Administrar proyectos</a:t>
          </a:r>
          <a:endParaRPr lang="es-EC" b="1" dirty="0"/>
        </a:p>
      </dgm:t>
    </dgm:pt>
    <dgm:pt modelId="{C576EB6D-E028-4FCD-811D-65B73C7804AB}" type="parTrans" cxnId="{362F9899-CEC4-49FA-BB30-E9B3C25252D9}">
      <dgm:prSet/>
      <dgm:spPr/>
      <dgm:t>
        <a:bodyPr/>
        <a:lstStyle/>
        <a:p>
          <a:endParaRPr lang="es-EC"/>
        </a:p>
      </dgm:t>
    </dgm:pt>
    <dgm:pt modelId="{6384CCD2-37A2-4C81-861D-F194EF9A2980}" type="sibTrans" cxnId="{362F9899-CEC4-49FA-BB30-E9B3C25252D9}">
      <dgm:prSet/>
      <dgm:spPr/>
      <dgm:t>
        <a:bodyPr/>
        <a:lstStyle/>
        <a:p>
          <a:endParaRPr lang="es-EC"/>
        </a:p>
      </dgm:t>
    </dgm:pt>
    <dgm:pt modelId="{45383A9D-FC06-47B0-AAAA-45AD6C1C41E9}">
      <dgm:prSet/>
      <dgm:spPr/>
      <dgm:t>
        <a:bodyPr/>
        <a:lstStyle/>
        <a:p>
          <a:r>
            <a:rPr lang="es-EC" b="1" dirty="0" smtClean="0"/>
            <a:t>PO07 Administrar los RRHH</a:t>
          </a:r>
          <a:endParaRPr lang="es-EC" b="1" dirty="0"/>
        </a:p>
      </dgm:t>
    </dgm:pt>
    <dgm:pt modelId="{879575E6-BBEB-493D-AA30-30B23A9B8F10}" type="parTrans" cxnId="{F3663B70-E8D4-49FA-B7EB-FC4925BDF916}">
      <dgm:prSet/>
      <dgm:spPr/>
      <dgm:t>
        <a:bodyPr/>
        <a:lstStyle/>
        <a:p>
          <a:endParaRPr lang="es-EC"/>
        </a:p>
      </dgm:t>
    </dgm:pt>
    <dgm:pt modelId="{21106FEF-9C53-48E0-8BCF-BC86648C2329}" type="sibTrans" cxnId="{F3663B70-E8D4-49FA-B7EB-FC4925BDF916}">
      <dgm:prSet/>
      <dgm:spPr/>
      <dgm:t>
        <a:bodyPr/>
        <a:lstStyle/>
        <a:p>
          <a:endParaRPr lang="es-EC"/>
        </a:p>
      </dgm:t>
    </dgm:pt>
    <dgm:pt modelId="{220D4AFD-E4A4-460B-B3B1-4F864211C5A6}">
      <dgm:prSet/>
      <dgm:spPr/>
      <dgm:t>
        <a:bodyPr/>
        <a:lstStyle/>
        <a:p>
          <a:r>
            <a:rPr lang="es-EC" b="1" dirty="0" smtClean="0"/>
            <a:t>PO05 Administrar las inversiones de TI</a:t>
          </a:r>
          <a:endParaRPr lang="es-EC" b="1" dirty="0"/>
        </a:p>
      </dgm:t>
    </dgm:pt>
    <dgm:pt modelId="{D3DF38D0-C795-47F2-98AA-15DAA863AB31}" type="parTrans" cxnId="{03EAC1DA-05F8-4061-9463-A9ABF2C16C7D}">
      <dgm:prSet/>
      <dgm:spPr/>
      <dgm:t>
        <a:bodyPr/>
        <a:lstStyle/>
        <a:p>
          <a:endParaRPr lang="es-EC"/>
        </a:p>
      </dgm:t>
    </dgm:pt>
    <dgm:pt modelId="{0A4FA649-05AA-41AE-A520-BDCDE5F900FA}" type="sibTrans" cxnId="{03EAC1DA-05F8-4061-9463-A9ABF2C16C7D}">
      <dgm:prSet/>
      <dgm:spPr/>
      <dgm:t>
        <a:bodyPr/>
        <a:lstStyle/>
        <a:p>
          <a:endParaRPr lang="es-EC"/>
        </a:p>
      </dgm:t>
    </dgm:pt>
    <dgm:pt modelId="{88CCEB5D-B821-4F40-B388-EEBB66823939}" type="pres">
      <dgm:prSet presAssocID="{818BF8F6-2056-407D-9C94-5EDF21D32BE0}" presName="Name0" presStyleCnt="0">
        <dgm:presLayoutVars>
          <dgm:chMax val="7"/>
          <dgm:chPref val="7"/>
          <dgm:dir/>
        </dgm:presLayoutVars>
      </dgm:prSet>
      <dgm:spPr/>
      <dgm:t>
        <a:bodyPr/>
        <a:lstStyle/>
        <a:p>
          <a:endParaRPr lang="es-EC"/>
        </a:p>
      </dgm:t>
    </dgm:pt>
    <dgm:pt modelId="{55588707-C053-4771-A9DE-7336A5B07707}" type="pres">
      <dgm:prSet presAssocID="{818BF8F6-2056-407D-9C94-5EDF21D32BE0}" presName="Name1" presStyleCnt="0"/>
      <dgm:spPr/>
    </dgm:pt>
    <dgm:pt modelId="{8E94D077-0729-4932-9C19-D5B2EDD11BBD}" type="pres">
      <dgm:prSet presAssocID="{818BF8F6-2056-407D-9C94-5EDF21D32BE0}" presName="cycle" presStyleCnt="0"/>
      <dgm:spPr/>
    </dgm:pt>
    <dgm:pt modelId="{68FF5258-0E71-4A40-B845-FF20547AA09E}" type="pres">
      <dgm:prSet presAssocID="{818BF8F6-2056-407D-9C94-5EDF21D32BE0}" presName="srcNode" presStyleLbl="node1" presStyleIdx="0" presStyleCnt="4"/>
      <dgm:spPr/>
    </dgm:pt>
    <dgm:pt modelId="{E025F257-257C-4ACF-8F65-1A53B61FBF70}" type="pres">
      <dgm:prSet presAssocID="{818BF8F6-2056-407D-9C94-5EDF21D32BE0}" presName="conn" presStyleLbl="parChTrans1D2" presStyleIdx="0" presStyleCnt="1"/>
      <dgm:spPr/>
      <dgm:t>
        <a:bodyPr/>
        <a:lstStyle/>
        <a:p>
          <a:endParaRPr lang="es-EC"/>
        </a:p>
      </dgm:t>
    </dgm:pt>
    <dgm:pt modelId="{C38A43C3-DB53-4A38-9FC0-D3CFE7D7520D}" type="pres">
      <dgm:prSet presAssocID="{818BF8F6-2056-407D-9C94-5EDF21D32BE0}" presName="extraNode" presStyleLbl="node1" presStyleIdx="0" presStyleCnt="4"/>
      <dgm:spPr/>
    </dgm:pt>
    <dgm:pt modelId="{64548886-B1D8-46E5-AF8B-BF6B63E58C22}" type="pres">
      <dgm:prSet presAssocID="{818BF8F6-2056-407D-9C94-5EDF21D32BE0}" presName="dstNode" presStyleLbl="node1" presStyleIdx="0" presStyleCnt="4"/>
      <dgm:spPr/>
    </dgm:pt>
    <dgm:pt modelId="{9C9A4B1B-B0D0-4FE3-861C-115F13C476F8}" type="pres">
      <dgm:prSet presAssocID="{F2A6EF27-3A46-4FDA-B8D9-A4B85C70BA9E}" presName="text_1" presStyleLbl="node1" presStyleIdx="0" presStyleCnt="4" custScaleX="101818" custScaleY="114343">
        <dgm:presLayoutVars>
          <dgm:bulletEnabled val="1"/>
        </dgm:presLayoutVars>
      </dgm:prSet>
      <dgm:spPr/>
      <dgm:t>
        <a:bodyPr/>
        <a:lstStyle/>
        <a:p>
          <a:endParaRPr lang="es-EC"/>
        </a:p>
      </dgm:t>
    </dgm:pt>
    <dgm:pt modelId="{10F11DEF-5555-4B92-BE42-0574383D5CAE}" type="pres">
      <dgm:prSet presAssocID="{F2A6EF27-3A46-4FDA-B8D9-A4B85C70BA9E}" presName="accent_1" presStyleCnt="0"/>
      <dgm:spPr/>
    </dgm:pt>
    <dgm:pt modelId="{3E7C05A6-88D1-4D1F-8678-2159B3ED062D}" type="pres">
      <dgm:prSet presAssocID="{F2A6EF27-3A46-4FDA-B8D9-A4B85C70BA9E}" presName="accentRepeatNode" presStyleLbl="solidFgAcc1" presStyleIdx="0" presStyleCnt="4"/>
      <dgm:spPr/>
    </dgm:pt>
    <dgm:pt modelId="{083160FC-192D-46CE-96A2-7A89825B5CA1}" type="pres">
      <dgm:prSet presAssocID="{220D4AFD-E4A4-460B-B3B1-4F864211C5A6}" presName="text_2" presStyleLbl="node1" presStyleIdx="1" presStyleCnt="4">
        <dgm:presLayoutVars>
          <dgm:bulletEnabled val="1"/>
        </dgm:presLayoutVars>
      </dgm:prSet>
      <dgm:spPr/>
      <dgm:t>
        <a:bodyPr/>
        <a:lstStyle/>
        <a:p>
          <a:endParaRPr lang="es-EC"/>
        </a:p>
      </dgm:t>
    </dgm:pt>
    <dgm:pt modelId="{18286AA6-C52B-4257-B4C2-C5BF4764E9F7}" type="pres">
      <dgm:prSet presAssocID="{220D4AFD-E4A4-460B-B3B1-4F864211C5A6}" presName="accent_2" presStyleCnt="0"/>
      <dgm:spPr/>
    </dgm:pt>
    <dgm:pt modelId="{1D6D918B-ADD5-42E9-AAC3-C5308F8F5C5B}" type="pres">
      <dgm:prSet presAssocID="{220D4AFD-E4A4-460B-B3B1-4F864211C5A6}" presName="accentRepeatNode" presStyleLbl="solidFgAcc1" presStyleIdx="1" presStyleCnt="4"/>
      <dgm:spPr/>
    </dgm:pt>
    <dgm:pt modelId="{63319ED8-7D5E-4325-99C3-9B0A6FB9B8E2}" type="pres">
      <dgm:prSet presAssocID="{45383A9D-FC06-47B0-AAAA-45AD6C1C41E9}" presName="text_3" presStyleLbl="node1" presStyleIdx="2" presStyleCnt="4">
        <dgm:presLayoutVars>
          <dgm:bulletEnabled val="1"/>
        </dgm:presLayoutVars>
      </dgm:prSet>
      <dgm:spPr/>
      <dgm:t>
        <a:bodyPr/>
        <a:lstStyle/>
        <a:p>
          <a:endParaRPr lang="es-EC"/>
        </a:p>
      </dgm:t>
    </dgm:pt>
    <dgm:pt modelId="{18279EF3-6A6E-407D-856C-B54C266A3C83}" type="pres">
      <dgm:prSet presAssocID="{45383A9D-FC06-47B0-AAAA-45AD6C1C41E9}" presName="accent_3" presStyleCnt="0"/>
      <dgm:spPr/>
    </dgm:pt>
    <dgm:pt modelId="{AF095171-1E65-4732-A076-2F7FD52BD79B}" type="pres">
      <dgm:prSet presAssocID="{45383A9D-FC06-47B0-AAAA-45AD6C1C41E9}" presName="accentRepeatNode" presStyleLbl="solidFgAcc1" presStyleIdx="2" presStyleCnt="4"/>
      <dgm:spPr/>
    </dgm:pt>
    <dgm:pt modelId="{F77EDADC-169E-46B9-988B-1E4D669FF50E}" type="pres">
      <dgm:prSet presAssocID="{0CF7A97F-1BEC-416F-B92B-010FA18CD0D8}" presName="text_4" presStyleLbl="node1" presStyleIdx="3" presStyleCnt="4">
        <dgm:presLayoutVars>
          <dgm:bulletEnabled val="1"/>
        </dgm:presLayoutVars>
      </dgm:prSet>
      <dgm:spPr/>
      <dgm:t>
        <a:bodyPr/>
        <a:lstStyle/>
        <a:p>
          <a:endParaRPr lang="es-EC"/>
        </a:p>
      </dgm:t>
    </dgm:pt>
    <dgm:pt modelId="{4FBC593E-BE8B-45D9-B151-DDA3D81D6054}" type="pres">
      <dgm:prSet presAssocID="{0CF7A97F-1BEC-416F-B92B-010FA18CD0D8}" presName="accent_4" presStyleCnt="0"/>
      <dgm:spPr/>
    </dgm:pt>
    <dgm:pt modelId="{014B9332-33CE-4EEC-9980-885ABE29720A}" type="pres">
      <dgm:prSet presAssocID="{0CF7A97F-1BEC-416F-B92B-010FA18CD0D8}" presName="accentRepeatNode" presStyleLbl="solidFgAcc1" presStyleIdx="3" presStyleCnt="4"/>
      <dgm:spPr/>
    </dgm:pt>
  </dgm:ptLst>
  <dgm:cxnLst>
    <dgm:cxn modelId="{F3663B70-E8D4-49FA-B7EB-FC4925BDF916}" srcId="{818BF8F6-2056-407D-9C94-5EDF21D32BE0}" destId="{45383A9D-FC06-47B0-AAAA-45AD6C1C41E9}" srcOrd="2" destOrd="0" parTransId="{879575E6-BBEB-493D-AA30-30B23A9B8F10}" sibTransId="{21106FEF-9C53-48E0-8BCF-BC86648C2329}"/>
    <dgm:cxn modelId="{D4D58ADF-7C7A-46CB-A3AC-C369FC302B50}" type="presOf" srcId="{9B541839-221C-4907-BFF0-D97E016E2EC3}" destId="{E025F257-257C-4ACF-8F65-1A53B61FBF70}" srcOrd="0" destOrd="0" presId="urn:microsoft.com/office/officeart/2008/layout/VerticalCurvedList"/>
    <dgm:cxn modelId="{93EB8985-7220-490D-A837-32987D331EAD}" type="presOf" srcId="{818BF8F6-2056-407D-9C94-5EDF21D32BE0}" destId="{88CCEB5D-B821-4F40-B388-EEBB66823939}" srcOrd="0" destOrd="0" presId="urn:microsoft.com/office/officeart/2008/layout/VerticalCurvedList"/>
    <dgm:cxn modelId="{03EAC1DA-05F8-4061-9463-A9ABF2C16C7D}" srcId="{818BF8F6-2056-407D-9C94-5EDF21D32BE0}" destId="{220D4AFD-E4A4-460B-B3B1-4F864211C5A6}" srcOrd="1" destOrd="0" parTransId="{D3DF38D0-C795-47F2-98AA-15DAA863AB31}" sibTransId="{0A4FA649-05AA-41AE-A520-BDCDE5F900FA}"/>
    <dgm:cxn modelId="{8AD9A5C7-76D1-43B2-902A-26B1EE8269AC}" type="presOf" srcId="{F2A6EF27-3A46-4FDA-B8D9-A4B85C70BA9E}" destId="{9C9A4B1B-B0D0-4FE3-861C-115F13C476F8}" srcOrd="0" destOrd="0" presId="urn:microsoft.com/office/officeart/2008/layout/VerticalCurvedList"/>
    <dgm:cxn modelId="{E84FCB50-0563-4F10-9F7D-BBB1238E652E}" type="presOf" srcId="{45383A9D-FC06-47B0-AAAA-45AD6C1C41E9}" destId="{63319ED8-7D5E-4325-99C3-9B0A6FB9B8E2}" srcOrd="0" destOrd="0" presId="urn:microsoft.com/office/officeart/2008/layout/VerticalCurvedList"/>
    <dgm:cxn modelId="{764C2C6E-118D-455A-BF35-9DB17885E03E}" type="presOf" srcId="{220D4AFD-E4A4-460B-B3B1-4F864211C5A6}" destId="{083160FC-192D-46CE-96A2-7A89825B5CA1}" srcOrd="0" destOrd="0" presId="urn:microsoft.com/office/officeart/2008/layout/VerticalCurvedList"/>
    <dgm:cxn modelId="{31B70F69-A8ED-4D0F-AE16-E09DD895AEF4}" srcId="{818BF8F6-2056-407D-9C94-5EDF21D32BE0}" destId="{F2A6EF27-3A46-4FDA-B8D9-A4B85C70BA9E}" srcOrd="0" destOrd="0" parTransId="{1FF827B6-0FDC-43E9-BAA3-DFBDFA6E93DE}" sibTransId="{9B541839-221C-4907-BFF0-D97E016E2EC3}"/>
    <dgm:cxn modelId="{362F9899-CEC4-49FA-BB30-E9B3C25252D9}" srcId="{818BF8F6-2056-407D-9C94-5EDF21D32BE0}" destId="{0CF7A97F-1BEC-416F-B92B-010FA18CD0D8}" srcOrd="3" destOrd="0" parTransId="{C576EB6D-E028-4FCD-811D-65B73C7804AB}" sibTransId="{6384CCD2-37A2-4C81-861D-F194EF9A2980}"/>
    <dgm:cxn modelId="{0F287611-FC6A-4ED1-9F10-D50801315321}" type="presOf" srcId="{0CF7A97F-1BEC-416F-B92B-010FA18CD0D8}" destId="{F77EDADC-169E-46B9-988B-1E4D669FF50E}" srcOrd="0" destOrd="0" presId="urn:microsoft.com/office/officeart/2008/layout/VerticalCurvedList"/>
    <dgm:cxn modelId="{FB08B3F1-AAFE-4B04-B240-9D8B47C75DF3}" type="presParOf" srcId="{88CCEB5D-B821-4F40-B388-EEBB66823939}" destId="{55588707-C053-4771-A9DE-7336A5B07707}" srcOrd="0" destOrd="0" presId="urn:microsoft.com/office/officeart/2008/layout/VerticalCurvedList"/>
    <dgm:cxn modelId="{1EF90C12-5FB6-4F98-A8D8-7BFE862E814B}" type="presParOf" srcId="{55588707-C053-4771-A9DE-7336A5B07707}" destId="{8E94D077-0729-4932-9C19-D5B2EDD11BBD}" srcOrd="0" destOrd="0" presId="urn:microsoft.com/office/officeart/2008/layout/VerticalCurvedList"/>
    <dgm:cxn modelId="{E00A6868-BD88-4295-92EA-F75743926AF8}" type="presParOf" srcId="{8E94D077-0729-4932-9C19-D5B2EDD11BBD}" destId="{68FF5258-0E71-4A40-B845-FF20547AA09E}" srcOrd="0" destOrd="0" presId="urn:microsoft.com/office/officeart/2008/layout/VerticalCurvedList"/>
    <dgm:cxn modelId="{3202D78A-72E0-41E5-99E7-B3C4A6BA9B13}" type="presParOf" srcId="{8E94D077-0729-4932-9C19-D5B2EDD11BBD}" destId="{E025F257-257C-4ACF-8F65-1A53B61FBF70}" srcOrd="1" destOrd="0" presId="urn:microsoft.com/office/officeart/2008/layout/VerticalCurvedList"/>
    <dgm:cxn modelId="{A3F633C7-F78A-4566-8DF5-78F9B7450957}" type="presParOf" srcId="{8E94D077-0729-4932-9C19-D5B2EDD11BBD}" destId="{C38A43C3-DB53-4A38-9FC0-D3CFE7D7520D}" srcOrd="2" destOrd="0" presId="urn:microsoft.com/office/officeart/2008/layout/VerticalCurvedList"/>
    <dgm:cxn modelId="{BFDD3C51-67D7-4F67-BF1C-9D71D839ABB3}" type="presParOf" srcId="{8E94D077-0729-4932-9C19-D5B2EDD11BBD}" destId="{64548886-B1D8-46E5-AF8B-BF6B63E58C22}" srcOrd="3" destOrd="0" presId="urn:microsoft.com/office/officeart/2008/layout/VerticalCurvedList"/>
    <dgm:cxn modelId="{A63B624A-9468-4BEF-8A3B-F390323AB8EB}" type="presParOf" srcId="{55588707-C053-4771-A9DE-7336A5B07707}" destId="{9C9A4B1B-B0D0-4FE3-861C-115F13C476F8}" srcOrd="1" destOrd="0" presId="urn:microsoft.com/office/officeart/2008/layout/VerticalCurvedList"/>
    <dgm:cxn modelId="{BD527E82-7664-4985-A40D-24F5B553840F}" type="presParOf" srcId="{55588707-C053-4771-A9DE-7336A5B07707}" destId="{10F11DEF-5555-4B92-BE42-0574383D5CAE}" srcOrd="2" destOrd="0" presId="urn:microsoft.com/office/officeart/2008/layout/VerticalCurvedList"/>
    <dgm:cxn modelId="{B800FFC5-4524-4DFA-A0B5-A898767AC16D}" type="presParOf" srcId="{10F11DEF-5555-4B92-BE42-0574383D5CAE}" destId="{3E7C05A6-88D1-4D1F-8678-2159B3ED062D}" srcOrd="0" destOrd="0" presId="urn:microsoft.com/office/officeart/2008/layout/VerticalCurvedList"/>
    <dgm:cxn modelId="{09D7AB73-4F1B-45FB-BC37-3892D4F6B08F}" type="presParOf" srcId="{55588707-C053-4771-A9DE-7336A5B07707}" destId="{083160FC-192D-46CE-96A2-7A89825B5CA1}" srcOrd="3" destOrd="0" presId="urn:microsoft.com/office/officeart/2008/layout/VerticalCurvedList"/>
    <dgm:cxn modelId="{796F7C95-04DA-4D3C-BF13-28F54D7C361F}" type="presParOf" srcId="{55588707-C053-4771-A9DE-7336A5B07707}" destId="{18286AA6-C52B-4257-B4C2-C5BF4764E9F7}" srcOrd="4" destOrd="0" presId="urn:microsoft.com/office/officeart/2008/layout/VerticalCurvedList"/>
    <dgm:cxn modelId="{B4C67013-5536-45AE-A88C-19E84C4EF211}" type="presParOf" srcId="{18286AA6-C52B-4257-B4C2-C5BF4764E9F7}" destId="{1D6D918B-ADD5-42E9-AAC3-C5308F8F5C5B}" srcOrd="0" destOrd="0" presId="urn:microsoft.com/office/officeart/2008/layout/VerticalCurvedList"/>
    <dgm:cxn modelId="{817A2AA3-41B5-485B-BFF1-D36CB084C1F3}" type="presParOf" srcId="{55588707-C053-4771-A9DE-7336A5B07707}" destId="{63319ED8-7D5E-4325-99C3-9B0A6FB9B8E2}" srcOrd="5" destOrd="0" presId="urn:microsoft.com/office/officeart/2008/layout/VerticalCurvedList"/>
    <dgm:cxn modelId="{C3EFE9E4-6361-4DA4-B7B2-2B99CB55E7E8}" type="presParOf" srcId="{55588707-C053-4771-A9DE-7336A5B07707}" destId="{18279EF3-6A6E-407D-856C-B54C266A3C83}" srcOrd="6" destOrd="0" presId="urn:microsoft.com/office/officeart/2008/layout/VerticalCurvedList"/>
    <dgm:cxn modelId="{4A593342-F470-414E-A4D9-927096C0BAC8}" type="presParOf" srcId="{18279EF3-6A6E-407D-856C-B54C266A3C83}" destId="{AF095171-1E65-4732-A076-2F7FD52BD79B}" srcOrd="0" destOrd="0" presId="urn:microsoft.com/office/officeart/2008/layout/VerticalCurvedList"/>
    <dgm:cxn modelId="{8EAE077F-29F1-4627-B202-58971896DBB8}" type="presParOf" srcId="{55588707-C053-4771-A9DE-7336A5B07707}" destId="{F77EDADC-169E-46B9-988B-1E4D669FF50E}" srcOrd="7" destOrd="0" presId="urn:microsoft.com/office/officeart/2008/layout/VerticalCurvedList"/>
    <dgm:cxn modelId="{F5DEC69C-538A-4B94-968C-65F90BBF14FA}" type="presParOf" srcId="{55588707-C053-4771-A9DE-7336A5B07707}" destId="{4FBC593E-BE8B-45D9-B151-DDA3D81D6054}" srcOrd="8" destOrd="0" presId="urn:microsoft.com/office/officeart/2008/layout/VerticalCurvedList"/>
    <dgm:cxn modelId="{4AFFC1F5-47A2-42CA-A6C6-FCB2268C1DEA}" type="presParOf" srcId="{4FBC593E-BE8B-45D9-B151-DDA3D81D6054}" destId="{014B9332-33CE-4EEC-9980-885ABE29720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1E0189-FA92-4287-85FE-5675859BE6C0}" type="doc">
      <dgm:prSet loTypeId="urn:microsoft.com/office/officeart/2005/8/layout/vList5" loCatId="list" qsTypeId="urn:microsoft.com/office/officeart/2005/8/quickstyle/simple1" qsCatId="simple" csTypeId="urn:microsoft.com/office/officeart/2005/8/colors/accent5_4" csCatId="accent5" phldr="1"/>
      <dgm:spPr/>
      <dgm:t>
        <a:bodyPr/>
        <a:lstStyle/>
        <a:p>
          <a:endParaRPr lang="es-EC"/>
        </a:p>
      </dgm:t>
    </dgm:pt>
    <dgm:pt modelId="{A6AF1CF9-4AF0-4401-93F7-5C6593B8FA24}">
      <dgm:prSet phldrT="[Texto]"/>
      <dgm:spPr/>
      <dgm:t>
        <a:bodyPr/>
        <a:lstStyle/>
        <a:p>
          <a:r>
            <a:rPr lang="es-EC" b="1" dirty="0" smtClean="0"/>
            <a:t>ANTECEDENTES</a:t>
          </a:r>
          <a:endParaRPr lang="es-EC" b="1" dirty="0"/>
        </a:p>
      </dgm:t>
    </dgm:pt>
    <dgm:pt modelId="{BE222622-DE91-451F-8A2C-E864B301191A}" type="parTrans" cxnId="{4AA8292D-DFF0-4601-9DA1-B4C8D519820F}">
      <dgm:prSet/>
      <dgm:spPr/>
      <dgm:t>
        <a:bodyPr/>
        <a:lstStyle/>
        <a:p>
          <a:endParaRPr lang="es-EC"/>
        </a:p>
      </dgm:t>
    </dgm:pt>
    <dgm:pt modelId="{6986275F-0F70-469F-A5CA-80B3BC031016}" type="sibTrans" cxnId="{4AA8292D-DFF0-4601-9DA1-B4C8D519820F}">
      <dgm:prSet/>
      <dgm:spPr/>
      <dgm:t>
        <a:bodyPr/>
        <a:lstStyle/>
        <a:p>
          <a:endParaRPr lang="es-EC"/>
        </a:p>
      </dgm:t>
    </dgm:pt>
    <dgm:pt modelId="{0158D50A-99CB-43B4-9034-8EA84DAAB9BB}">
      <dgm:prSet phldrT="[Texto]"/>
      <dgm:spPr/>
      <dgm:t>
        <a:bodyPr/>
        <a:lstStyle/>
        <a:p>
          <a:r>
            <a:rPr lang="es-EC" b="1" dirty="0" smtClean="0"/>
            <a:t>SALUD S.A. es una institución privada que desarrolla sus actividades en el ámbito de seguros, en la línea de la medicina pre-pagada. Nació hace 20 años en Quito como parte del grupo Futuro.</a:t>
          </a:r>
          <a:endParaRPr lang="es-EC" b="1" dirty="0"/>
        </a:p>
      </dgm:t>
    </dgm:pt>
    <dgm:pt modelId="{F993BC91-3DEB-4B30-8F41-59B59036A208}" type="parTrans" cxnId="{EC4E7589-0967-4C27-818E-D448F15E0602}">
      <dgm:prSet/>
      <dgm:spPr/>
      <dgm:t>
        <a:bodyPr/>
        <a:lstStyle/>
        <a:p>
          <a:endParaRPr lang="es-EC"/>
        </a:p>
      </dgm:t>
    </dgm:pt>
    <dgm:pt modelId="{DFCC81C8-B729-4DFC-8814-B9168D798FA0}" type="sibTrans" cxnId="{EC4E7589-0967-4C27-818E-D448F15E0602}">
      <dgm:prSet/>
      <dgm:spPr/>
      <dgm:t>
        <a:bodyPr/>
        <a:lstStyle/>
        <a:p>
          <a:endParaRPr lang="es-EC"/>
        </a:p>
      </dgm:t>
    </dgm:pt>
    <dgm:pt modelId="{360785DF-5AD7-4E01-BE9D-68C1F8A9E291}">
      <dgm:prSet phldrT="[Texto]"/>
      <dgm:spPr/>
      <dgm:t>
        <a:bodyPr/>
        <a:lstStyle/>
        <a:p>
          <a:r>
            <a:rPr lang="es-EC" b="1" dirty="0" smtClean="0"/>
            <a:t>VISIÓN</a:t>
          </a:r>
          <a:endParaRPr lang="es-EC" dirty="0"/>
        </a:p>
      </dgm:t>
    </dgm:pt>
    <dgm:pt modelId="{DD04358C-20FA-4327-8C7B-71B9EB9258A4}" type="parTrans" cxnId="{68692FF3-431B-4C2C-9D04-9FB19B48E91F}">
      <dgm:prSet/>
      <dgm:spPr/>
      <dgm:t>
        <a:bodyPr/>
        <a:lstStyle/>
        <a:p>
          <a:endParaRPr lang="es-EC"/>
        </a:p>
      </dgm:t>
    </dgm:pt>
    <dgm:pt modelId="{A352D810-081B-4EB4-A9B3-E4F9AA62DFF4}" type="sibTrans" cxnId="{68692FF3-431B-4C2C-9D04-9FB19B48E91F}">
      <dgm:prSet/>
      <dgm:spPr/>
      <dgm:t>
        <a:bodyPr/>
        <a:lstStyle/>
        <a:p>
          <a:endParaRPr lang="es-EC"/>
        </a:p>
      </dgm:t>
    </dgm:pt>
    <dgm:pt modelId="{162729ED-49EC-4EAF-8655-0CBF6AFA3103}">
      <dgm:prSet phldrT="[Texto]"/>
      <dgm:spPr/>
      <dgm:t>
        <a:bodyPr/>
        <a:lstStyle/>
        <a:p>
          <a:r>
            <a:rPr lang="es-ES" b="1" dirty="0" smtClean="0"/>
            <a:t>«Para el 2017, nueve de cada diez clientes nos recomendarán».</a:t>
          </a:r>
          <a:endParaRPr lang="es-EC" dirty="0"/>
        </a:p>
      </dgm:t>
    </dgm:pt>
    <dgm:pt modelId="{4B9D5000-065A-4D33-8E48-0E42460A3E91}" type="parTrans" cxnId="{A8744C78-4D8C-4351-B938-5F0F48B4633E}">
      <dgm:prSet/>
      <dgm:spPr/>
      <dgm:t>
        <a:bodyPr/>
        <a:lstStyle/>
        <a:p>
          <a:endParaRPr lang="es-EC"/>
        </a:p>
      </dgm:t>
    </dgm:pt>
    <dgm:pt modelId="{F4D05F85-FC2D-46A5-B995-FA518F4FC314}" type="sibTrans" cxnId="{A8744C78-4D8C-4351-B938-5F0F48B4633E}">
      <dgm:prSet/>
      <dgm:spPr/>
      <dgm:t>
        <a:bodyPr/>
        <a:lstStyle/>
        <a:p>
          <a:endParaRPr lang="es-EC"/>
        </a:p>
      </dgm:t>
    </dgm:pt>
    <dgm:pt modelId="{F5FC0034-D5EF-402A-92C9-12F8179804BA}">
      <dgm:prSet phldrT="[Texto]"/>
      <dgm:spPr/>
      <dgm:t>
        <a:bodyPr/>
        <a:lstStyle/>
        <a:p>
          <a:r>
            <a:rPr lang="es-EC" b="1" dirty="0" smtClean="0"/>
            <a:t>MISIÓN</a:t>
          </a:r>
          <a:endParaRPr lang="es-EC" dirty="0"/>
        </a:p>
      </dgm:t>
    </dgm:pt>
    <dgm:pt modelId="{B1F4F5E5-CE93-49E0-9BE4-97FC5851A65A}" type="parTrans" cxnId="{700864C7-9F6D-45B7-81BD-14590A27BE99}">
      <dgm:prSet/>
      <dgm:spPr/>
      <dgm:t>
        <a:bodyPr/>
        <a:lstStyle/>
        <a:p>
          <a:endParaRPr lang="es-EC"/>
        </a:p>
      </dgm:t>
    </dgm:pt>
    <dgm:pt modelId="{827E6F97-8B4E-437C-B210-D2E1F87F4C43}" type="sibTrans" cxnId="{700864C7-9F6D-45B7-81BD-14590A27BE99}">
      <dgm:prSet/>
      <dgm:spPr/>
      <dgm:t>
        <a:bodyPr/>
        <a:lstStyle/>
        <a:p>
          <a:endParaRPr lang="es-EC"/>
        </a:p>
      </dgm:t>
    </dgm:pt>
    <dgm:pt modelId="{55E26B22-EABA-420E-A05A-FAB6CF9C5110}">
      <dgm:prSet phldrT="[Texto]"/>
      <dgm:spPr/>
      <dgm:t>
        <a:bodyPr/>
        <a:lstStyle/>
        <a:p>
          <a:r>
            <a:rPr lang="es-EC" b="1" dirty="0" smtClean="0"/>
            <a:t>«Brindamos tranquilidad a nuestros clientes, entregando excelentes soluciones para la protección y el cuidado de su salud».</a:t>
          </a:r>
          <a:endParaRPr lang="es-EC" dirty="0"/>
        </a:p>
      </dgm:t>
    </dgm:pt>
    <dgm:pt modelId="{97F8C34E-A185-4360-AE4F-46194104FC75}" type="parTrans" cxnId="{1E1A1057-445D-498B-8543-8B0791244A6E}">
      <dgm:prSet/>
      <dgm:spPr/>
      <dgm:t>
        <a:bodyPr/>
        <a:lstStyle/>
        <a:p>
          <a:endParaRPr lang="es-EC"/>
        </a:p>
      </dgm:t>
    </dgm:pt>
    <dgm:pt modelId="{A2051146-A7D3-4F65-968C-EF4E475E9301}" type="sibTrans" cxnId="{1E1A1057-445D-498B-8543-8B0791244A6E}">
      <dgm:prSet/>
      <dgm:spPr/>
      <dgm:t>
        <a:bodyPr/>
        <a:lstStyle/>
        <a:p>
          <a:endParaRPr lang="es-EC"/>
        </a:p>
      </dgm:t>
    </dgm:pt>
    <dgm:pt modelId="{A7AFD08C-CE78-48F6-832B-8B10660ADB0C}" type="pres">
      <dgm:prSet presAssocID="{EC1E0189-FA92-4287-85FE-5675859BE6C0}" presName="Name0" presStyleCnt="0">
        <dgm:presLayoutVars>
          <dgm:dir/>
          <dgm:animLvl val="lvl"/>
          <dgm:resizeHandles val="exact"/>
        </dgm:presLayoutVars>
      </dgm:prSet>
      <dgm:spPr/>
      <dgm:t>
        <a:bodyPr/>
        <a:lstStyle/>
        <a:p>
          <a:endParaRPr lang="es-EC"/>
        </a:p>
      </dgm:t>
    </dgm:pt>
    <dgm:pt modelId="{7EAEE139-D4EC-42A8-8352-E547DF3C93C0}" type="pres">
      <dgm:prSet presAssocID="{A6AF1CF9-4AF0-4401-93F7-5C6593B8FA24}" presName="linNode" presStyleCnt="0"/>
      <dgm:spPr/>
    </dgm:pt>
    <dgm:pt modelId="{54CEB844-F9DA-4803-91C0-C83CA22B818B}" type="pres">
      <dgm:prSet presAssocID="{A6AF1CF9-4AF0-4401-93F7-5C6593B8FA24}" presName="parentText" presStyleLbl="node1" presStyleIdx="0" presStyleCnt="3">
        <dgm:presLayoutVars>
          <dgm:chMax val="1"/>
          <dgm:bulletEnabled val="1"/>
        </dgm:presLayoutVars>
      </dgm:prSet>
      <dgm:spPr/>
      <dgm:t>
        <a:bodyPr/>
        <a:lstStyle/>
        <a:p>
          <a:endParaRPr lang="es-EC"/>
        </a:p>
      </dgm:t>
    </dgm:pt>
    <dgm:pt modelId="{C23AF58F-7C8B-4B8D-8EAD-0C65D42EE375}" type="pres">
      <dgm:prSet presAssocID="{A6AF1CF9-4AF0-4401-93F7-5C6593B8FA24}" presName="descendantText" presStyleLbl="alignAccFollowNode1" presStyleIdx="0" presStyleCnt="3">
        <dgm:presLayoutVars>
          <dgm:bulletEnabled val="1"/>
        </dgm:presLayoutVars>
      </dgm:prSet>
      <dgm:spPr/>
      <dgm:t>
        <a:bodyPr/>
        <a:lstStyle/>
        <a:p>
          <a:endParaRPr lang="es-EC"/>
        </a:p>
      </dgm:t>
    </dgm:pt>
    <dgm:pt modelId="{86D47D10-E1C1-48C2-8079-539C8CD6ACC0}" type="pres">
      <dgm:prSet presAssocID="{6986275F-0F70-469F-A5CA-80B3BC031016}" presName="sp" presStyleCnt="0"/>
      <dgm:spPr/>
    </dgm:pt>
    <dgm:pt modelId="{4040809A-13CC-4279-8880-54F4EFEE91F5}" type="pres">
      <dgm:prSet presAssocID="{360785DF-5AD7-4E01-BE9D-68C1F8A9E291}" presName="linNode" presStyleCnt="0"/>
      <dgm:spPr/>
    </dgm:pt>
    <dgm:pt modelId="{F70ADCE4-9B7C-48FE-B965-4315045560A3}" type="pres">
      <dgm:prSet presAssocID="{360785DF-5AD7-4E01-BE9D-68C1F8A9E291}" presName="parentText" presStyleLbl="node1" presStyleIdx="1" presStyleCnt="3">
        <dgm:presLayoutVars>
          <dgm:chMax val="1"/>
          <dgm:bulletEnabled val="1"/>
        </dgm:presLayoutVars>
      </dgm:prSet>
      <dgm:spPr/>
      <dgm:t>
        <a:bodyPr/>
        <a:lstStyle/>
        <a:p>
          <a:endParaRPr lang="es-EC"/>
        </a:p>
      </dgm:t>
    </dgm:pt>
    <dgm:pt modelId="{DF926CD3-52A4-414E-80C0-20E548428D2F}" type="pres">
      <dgm:prSet presAssocID="{360785DF-5AD7-4E01-BE9D-68C1F8A9E291}" presName="descendantText" presStyleLbl="alignAccFollowNode1" presStyleIdx="1" presStyleCnt="3">
        <dgm:presLayoutVars>
          <dgm:bulletEnabled val="1"/>
        </dgm:presLayoutVars>
      </dgm:prSet>
      <dgm:spPr/>
      <dgm:t>
        <a:bodyPr/>
        <a:lstStyle/>
        <a:p>
          <a:endParaRPr lang="es-EC"/>
        </a:p>
      </dgm:t>
    </dgm:pt>
    <dgm:pt modelId="{C68639CA-4111-4F7C-A9A5-8C6D92E84616}" type="pres">
      <dgm:prSet presAssocID="{A352D810-081B-4EB4-A9B3-E4F9AA62DFF4}" presName="sp" presStyleCnt="0"/>
      <dgm:spPr/>
    </dgm:pt>
    <dgm:pt modelId="{FCF8C4CC-EB00-4558-9980-D96B32CD7819}" type="pres">
      <dgm:prSet presAssocID="{F5FC0034-D5EF-402A-92C9-12F8179804BA}" presName="linNode" presStyleCnt="0"/>
      <dgm:spPr/>
    </dgm:pt>
    <dgm:pt modelId="{29542535-7390-406A-B094-361DDC5D1C64}" type="pres">
      <dgm:prSet presAssocID="{F5FC0034-D5EF-402A-92C9-12F8179804BA}" presName="parentText" presStyleLbl="node1" presStyleIdx="2" presStyleCnt="3">
        <dgm:presLayoutVars>
          <dgm:chMax val="1"/>
          <dgm:bulletEnabled val="1"/>
        </dgm:presLayoutVars>
      </dgm:prSet>
      <dgm:spPr/>
      <dgm:t>
        <a:bodyPr/>
        <a:lstStyle/>
        <a:p>
          <a:endParaRPr lang="es-EC"/>
        </a:p>
      </dgm:t>
    </dgm:pt>
    <dgm:pt modelId="{1D127BE4-8F29-4039-8E58-C411211BEBDA}" type="pres">
      <dgm:prSet presAssocID="{F5FC0034-D5EF-402A-92C9-12F8179804BA}" presName="descendantText" presStyleLbl="alignAccFollowNode1" presStyleIdx="2" presStyleCnt="3">
        <dgm:presLayoutVars>
          <dgm:bulletEnabled val="1"/>
        </dgm:presLayoutVars>
      </dgm:prSet>
      <dgm:spPr/>
      <dgm:t>
        <a:bodyPr/>
        <a:lstStyle/>
        <a:p>
          <a:endParaRPr lang="es-EC"/>
        </a:p>
      </dgm:t>
    </dgm:pt>
  </dgm:ptLst>
  <dgm:cxnLst>
    <dgm:cxn modelId="{4AA8292D-DFF0-4601-9DA1-B4C8D519820F}" srcId="{EC1E0189-FA92-4287-85FE-5675859BE6C0}" destId="{A6AF1CF9-4AF0-4401-93F7-5C6593B8FA24}" srcOrd="0" destOrd="0" parTransId="{BE222622-DE91-451F-8A2C-E864B301191A}" sibTransId="{6986275F-0F70-469F-A5CA-80B3BC031016}"/>
    <dgm:cxn modelId="{9CBB56F6-FC68-4E5B-A95A-9EECAE06AA69}" type="presOf" srcId="{EC1E0189-FA92-4287-85FE-5675859BE6C0}" destId="{A7AFD08C-CE78-48F6-832B-8B10660ADB0C}" srcOrd="0" destOrd="0" presId="urn:microsoft.com/office/officeart/2005/8/layout/vList5"/>
    <dgm:cxn modelId="{EC4E7589-0967-4C27-818E-D448F15E0602}" srcId="{A6AF1CF9-4AF0-4401-93F7-5C6593B8FA24}" destId="{0158D50A-99CB-43B4-9034-8EA84DAAB9BB}" srcOrd="0" destOrd="0" parTransId="{F993BC91-3DEB-4B30-8F41-59B59036A208}" sibTransId="{DFCC81C8-B729-4DFC-8814-B9168D798FA0}"/>
    <dgm:cxn modelId="{1E1A1057-445D-498B-8543-8B0791244A6E}" srcId="{F5FC0034-D5EF-402A-92C9-12F8179804BA}" destId="{55E26B22-EABA-420E-A05A-FAB6CF9C5110}" srcOrd="0" destOrd="0" parTransId="{97F8C34E-A185-4360-AE4F-46194104FC75}" sibTransId="{A2051146-A7D3-4F65-968C-EF4E475E9301}"/>
    <dgm:cxn modelId="{6D0D83E5-D14A-4B6F-864E-D2A50E0B1E95}" type="presOf" srcId="{55E26B22-EABA-420E-A05A-FAB6CF9C5110}" destId="{1D127BE4-8F29-4039-8E58-C411211BEBDA}" srcOrd="0" destOrd="0" presId="urn:microsoft.com/office/officeart/2005/8/layout/vList5"/>
    <dgm:cxn modelId="{1D6F7427-9958-4FB6-918B-84BE2834379B}" type="presOf" srcId="{F5FC0034-D5EF-402A-92C9-12F8179804BA}" destId="{29542535-7390-406A-B094-361DDC5D1C64}" srcOrd="0" destOrd="0" presId="urn:microsoft.com/office/officeart/2005/8/layout/vList5"/>
    <dgm:cxn modelId="{2DC6D512-4090-4976-BD63-F14F1433EF7F}" type="presOf" srcId="{0158D50A-99CB-43B4-9034-8EA84DAAB9BB}" destId="{C23AF58F-7C8B-4B8D-8EAD-0C65D42EE375}" srcOrd="0" destOrd="0" presId="urn:microsoft.com/office/officeart/2005/8/layout/vList5"/>
    <dgm:cxn modelId="{4857B817-1BC3-4EDC-8EFD-AA5BF3DA5406}" type="presOf" srcId="{162729ED-49EC-4EAF-8655-0CBF6AFA3103}" destId="{DF926CD3-52A4-414E-80C0-20E548428D2F}" srcOrd="0" destOrd="0" presId="urn:microsoft.com/office/officeart/2005/8/layout/vList5"/>
    <dgm:cxn modelId="{A8744C78-4D8C-4351-B938-5F0F48B4633E}" srcId="{360785DF-5AD7-4E01-BE9D-68C1F8A9E291}" destId="{162729ED-49EC-4EAF-8655-0CBF6AFA3103}" srcOrd="0" destOrd="0" parTransId="{4B9D5000-065A-4D33-8E48-0E42460A3E91}" sibTransId="{F4D05F85-FC2D-46A5-B995-FA518F4FC314}"/>
    <dgm:cxn modelId="{357BEA85-020D-4864-B21E-6BB0CA88D28E}" type="presOf" srcId="{360785DF-5AD7-4E01-BE9D-68C1F8A9E291}" destId="{F70ADCE4-9B7C-48FE-B965-4315045560A3}" srcOrd="0" destOrd="0" presId="urn:microsoft.com/office/officeart/2005/8/layout/vList5"/>
    <dgm:cxn modelId="{68692FF3-431B-4C2C-9D04-9FB19B48E91F}" srcId="{EC1E0189-FA92-4287-85FE-5675859BE6C0}" destId="{360785DF-5AD7-4E01-BE9D-68C1F8A9E291}" srcOrd="1" destOrd="0" parTransId="{DD04358C-20FA-4327-8C7B-71B9EB9258A4}" sibTransId="{A352D810-081B-4EB4-A9B3-E4F9AA62DFF4}"/>
    <dgm:cxn modelId="{700864C7-9F6D-45B7-81BD-14590A27BE99}" srcId="{EC1E0189-FA92-4287-85FE-5675859BE6C0}" destId="{F5FC0034-D5EF-402A-92C9-12F8179804BA}" srcOrd="2" destOrd="0" parTransId="{B1F4F5E5-CE93-49E0-9BE4-97FC5851A65A}" sibTransId="{827E6F97-8B4E-437C-B210-D2E1F87F4C43}"/>
    <dgm:cxn modelId="{03ED7C34-9BCA-4A91-8F31-39B755FDEF91}" type="presOf" srcId="{A6AF1CF9-4AF0-4401-93F7-5C6593B8FA24}" destId="{54CEB844-F9DA-4803-91C0-C83CA22B818B}" srcOrd="0" destOrd="0" presId="urn:microsoft.com/office/officeart/2005/8/layout/vList5"/>
    <dgm:cxn modelId="{2240AC34-03E6-40A8-941B-D9B271DAB9D9}" type="presParOf" srcId="{A7AFD08C-CE78-48F6-832B-8B10660ADB0C}" destId="{7EAEE139-D4EC-42A8-8352-E547DF3C93C0}" srcOrd="0" destOrd="0" presId="urn:microsoft.com/office/officeart/2005/8/layout/vList5"/>
    <dgm:cxn modelId="{1D31A1C8-F17F-46CA-B8BF-C756598B06F4}" type="presParOf" srcId="{7EAEE139-D4EC-42A8-8352-E547DF3C93C0}" destId="{54CEB844-F9DA-4803-91C0-C83CA22B818B}" srcOrd="0" destOrd="0" presId="urn:microsoft.com/office/officeart/2005/8/layout/vList5"/>
    <dgm:cxn modelId="{B2415CD9-648C-422A-8E9D-1B974629FD25}" type="presParOf" srcId="{7EAEE139-D4EC-42A8-8352-E547DF3C93C0}" destId="{C23AF58F-7C8B-4B8D-8EAD-0C65D42EE375}" srcOrd="1" destOrd="0" presId="urn:microsoft.com/office/officeart/2005/8/layout/vList5"/>
    <dgm:cxn modelId="{ECC1F1AA-E57E-4B50-8A0F-7A022A93BD58}" type="presParOf" srcId="{A7AFD08C-CE78-48F6-832B-8B10660ADB0C}" destId="{86D47D10-E1C1-48C2-8079-539C8CD6ACC0}" srcOrd="1" destOrd="0" presId="urn:microsoft.com/office/officeart/2005/8/layout/vList5"/>
    <dgm:cxn modelId="{03052FDE-0B15-4406-8344-C7A09D4B2795}" type="presParOf" srcId="{A7AFD08C-CE78-48F6-832B-8B10660ADB0C}" destId="{4040809A-13CC-4279-8880-54F4EFEE91F5}" srcOrd="2" destOrd="0" presId="urn:microsoft.com/office/officeart/2005/8/layout/vList5"/>
    <dgm:cxn modelId="{CA809EBA-71FE-451E-97DD-9C221AF00620}" type="presParOf" srcId="{4040809A-13CC-4279-8880-54F4EFEE91F5}" destId="{F70ADCE4-9B7C-48FE-B965-4315045560A3}" srcOrd="0" destOrd="0" presId="urn:microsoft.com/office/officeart/2005/8/layout/vList5"/>
    <dgm:cxn modelId="{2E282E1A-659E-400C-AB44-C7D30A1878E8}" type="presParOf" srcId="{4040809A-13CC-4279-8880-54F4EFEE91F5}" destId="{DF926CD3-52A4-414E-80C0-20E548428D2F}" srcOrd="1" destOrd="0" presId="urn:microsoft.com/office/officeart/2005/8/layout/vList5"/>
    <dgm:cxn modelId="{3885FF6C-A471-49A0-A2AE-AF6E4B49A03E}" type="presParOf" srcId="{A7AFD08C-CE78-48F6-832B-8B10660ADB0C}" destId="{C68639CA-4111-4F7C-A9A5-8C6D92E84616}" srcOrd="3" destOrd="0" presId="urn:microsoft.com/office/officeart/2005/8/layout/vList5"/>
    <dgm:cxn modelId="{A1FBF4A5-B1A5-4963-A7A8-FF666C4D30DF}" type="presParOf" srcId="{A7AFD08C-CE78-48F6-832B-8B10660ADB0C}" destId="{FCF8C4CC-EB00-4558-9980-D96B32CD7819}" srcOrd="4" destOrd="0" presId="urn:microsoft.com/office/officeart/2005/8/layout/vList5"/>
    <dgm:cxn modelId="{3537E1DB-F9A9-480A-AC54-2029C8D09027}" type="presParOf" srcId="{FCF8C4CC-EB00-4558-9980-D96B32CD7819}" destId="{29542535-7390-406A-B094-361DDC5D1C64}" srcOrd="0" destOrd="0" presId="urn:microsoft.com/office/officeart/2005/8/layout/vList5"/>
    <dgm:cxn modelId="{8C47D32F-C81F-40F4-8DE6-A5FEFE79EFEE}" type="presParOf" srcId="{FCF8C4CC-EB00-4558-9980-D96B32CD7819}" destId="{1D127BE4-8F29-4039-8E58-C411211BEBD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6811D23-5812-4E74-B656-5BCCA2E8D631}" type="doc">
      <dgm:prSet loTypeId="urn:microsoft.com/office/officeart/2005/8/layout/vList5" loCatId="list" qsTypeId="urn:microsoft.com/office/officeart/2005/8/quickstyle/simple1" qsCatId="simple" csTypeId="urn:microsoft.com/office/officeart/2005/8/colors/accent5_4" csCatId="accent5" phldr="1"/>
      <dgm:spPr/>
      <dgm:t>
        <a:bodyPr/>
        <a:lstStyle/>
        <a:p>
          <a:endParaRPr lang="es-EC"/>
        </a:p>
      </dgm:t>
    </dgm:pt>
    <dgm:pt modelId="{7C3A14D2-4EF1-4256-AABA-C28B547828C8}">
      <dgm:prSet phldrT="[Texto]"/>
      <dgm:spPr/>
      <dgm:t>
        <a:bodyPr/>
        <a:lstStyle/>
        <a:p>
          <a:r>
            <a:rPr lang="es-EC" b="1" dirty="0" smtClean="0"/>
            <a:t>Servicios de Aplicación</a:t>
          </a:r>
          <a:endParaRPr lang="es-EC" dirty="0"/>
        </a:p>
      </dgm:t>
    </dgm:pt>
    <dgm:pt modelId="{DC3AB2BA-E41F-4095-92EF-6D5F16D1DF18}" type="parTrans" cxnId="{FB60FA4C-F3A2-4CD6-8B48-727CBC424F44}">
      <dgm:prSet/>
      <dgm:spPr/>
      <dgm:t>
        <a:bodyPr/>
        <a:lstStyle/>
        <a:p>
          <a:endParaRPr lang="es-EC"/>
        </a:p>
      </dgm:t>
    </dgm:pt>
    <dgm:pt modelId="{35FDD79D-0A26-47D9-941A-5312486B8DD2}" type="sibTrans" cxnId="{FB60FA4C-F3A2-4CD6-8B48-727CBC424F44}">
      <dgm:prSet/>
      <dgm:spPr/>
      <dgm:t>
        <a:bodyPr/>
        <a:lstStyle/>
        <a:p>
          <a:endParaRPr lang="es-EC"/>
        </a:p>
      </dgm:t>
    </dgm:pt>
    <dgm:pt modelId="{0F4B9C81-1AAF-4E86-AFC2-BDCCCDB20572}">
      <dgm:prSet phldrT="[Texto]"/>
      <dgm:spPr/>
      <dgm:t>
        <a:bodyPr/>
        <a:lstStyle/>
        <a:p>
          <a:r>
            <a:rPr lang="es-EC" dirty="0" smtClean="0"/>
            <a:t>Ejecución de las actividades del negocio a través de la ingeniería de software</a:t>
          </a:r>
          <a:endParaRPr lang="es-EC" dirty="0"/>
        </a:p>
      </dgm:t>
    </dgm:pt>
    <dgm:pt modelId="{0B4AB225-CED0-48B5-AE74-31E0E0BCEE32}" type="parTrans" cxnId="{B3AA5B12-8C45-4B7F-B536-6671FDC865E4}">
      <dgm:prSet/>
      <dgm:spPr/>
      <dgm:t>
        <a:bodyPr/>
        <a:lstStyle/>
        <a:p>
          <a:endParaRPr lang="es-EC"/>
        </a:p>
      </dgm:t>
    </dgm:pt>
    <dgm:pt modelId="{7059E4A2-6CE5-4A5B-8389-8020ED996AA2}" type="sibTrans" cxnId="{B3AA5B12-8C45-4B7F-B536-6671FDC865E4}">
      <dgm:prSet/>
      <dgm:spPr/>
      <dgm:t>
        <a:bodyPr/>
        <a:lstStyle/>
        <a:p>
          <a:endParaRPr lang="es-EC"/>
        </a:p>
      </dgm:t>
    </dgm:pt>
    <dgm:pt modelId="{9DA6E5EA-D344-488E-9A87-57E29E62C524}">
      <dgm:prSet phldrT="[Texto]"/>
      <dgm:spPr/>
      <dgm:t>
        <a:bodyPr/>
        <a:lstStyle/>
        <a:p>
          <a:r>
            <a:rPr lang="es-EC" b="1" dirty="0" smtClean="0"/>
            <a:t>Servicios de Información</a:t>
          </a:r>
          <a:endParaRPr lang="es-EC" dirty="0"/>
        </a:p>
      </dgm:t>
    </dgm:pt>
    <dgm:pt modelId="{322CE5E9-5D0F-476B-B4E3-DE8C82DEA5AE}" type="parTrans" cxnId="{EFFC7146-FAC1-49E6-835A-CE2860B406F8}">
      <dgm:prSet/>
      <dgm:spPr/>
      <dgm:t>
        <a:bodyPr/>
        <a:lstStyle/>
        <a:p>
          <a:endParaRPr lang="es-EC"/>
        </a:p>
      </dgm:t>
    </dgm:pt>
    <dgm:pt modelId="{B4E03F27-9F30-48F8-8CB3-FDF88ABE4B7E}" type="sibTrans" cxnId="{EFFC7146-FAC1-49E6-835A-CE2860B406F8}">
      <dgm:prSet/>
      <dgm:spPr/>
      <dgm:t>
        <a:bodyPr/>
        <a:lstStyle/>
        <a:p>
          <a:endParaRPr lang="es-EC"/>
        </a:p>
      </dgm:t>
    </dgm:pt>
    <dgm:pt modelId="{87A7BDD8-DDA2-4C2A-B332-E3EF2AFD3F18}">
      <dgm:prSet phldrT="[Texto]"/>
      <dgm:spPr/>
      <dgm:t>
        <a:bodyPr/>
        <a:lstStyle/>
        <a:p>
          <a:r>
            <a:rPr lang="es-EC" dirty="0" smtClean="0"/>
            <a:t>Tecnologías innovadoras que permiten el acceso a la información y la gestión de los datos</a:t>
          </a:r>
          <a:endParaRPr lang="es-EC" dirty="0"/>
        </a:p>
      </dgm:t>
    </dgm:pt>
    <dgm:pt modelId="{222C6DCB-F762-4C17-8CF6-DB7450B6190D}" type="parTrans" cxnId="{31393E06-2939-4F42-A5DA-1DB72897317D}">
      <dgm:prSet/>
      <dgm:spPr/>
      <dgm:t>
        <a:bodyPr/>
        <a:lstStyle/>
        <a:p>
          <a:endParaRPr lang="es-EC"/>
        </a:p>
      </dgm:t>
    </dgm:pt>
    <dgm:pt modelId="{AB8661FB-C197-4E25-B09D-EFDB82276B48}" type="sibTrans" cxnId="{31393E06-2939-4F42-A5DA-1DB72897317D}">
      <dgm:prSet/>
      <dgm:spPr/>
      <dgm:t>
        <a:bodyPr/>
        <a:lstStyle/>
        <a:p>
          <a:endParaRPr lang="es-EC"/>
        </a:p>
      </dgm:t>
    </dgm:pt>
    <dgm:pt modelId="{DF220013-FE6A-4D68-8183-748EA3228638}">
      <dgm:prSet phldrT="[Texto]"/>
      <dgm:spPr/>
      <dgm:t>
        <a:bodyPr/>
        <a:lstStyle/>
        <a:p>
          <a:r>
            <a:rPr lang="es-EC" b="1" dirty="0" smtClean="0"/>
            <a:t>Servicios comunes</a:t>
          </a:r>
          <a:endParaRPr lang="es-EC" dirty="0"/>
        </a:p>
      </dgm:t>
    </dgm:pt>
    <dgm:pt modelId="{03BD9B88-36F1-4397-9904-78AAFA20F6C1}" type="parTrans" cxnId="{EAAFAEBC-4E3E-4520-9578-C3B9AB4D721D}">
      <dgm:prSet/>
      <dgm:spPr/>
      <dgm:t>
        <a:bodyPr/>
        <a:lstStyle/>
        <a:p>
          <a:endParaRPr lang="es-EC"/>
        </a:p>
      </dgm:t>
    </dgm:pt>
    <dgm:pt modelId="{95DB838B-6D05-40AD-A942-E4D2255AFBD8}" type="sibTrans" cxnId="{EAAFAEBC-4E3E-4520-9578-C3B9AB4D721D}">
      <dgm:prSet/>
      <dgm:spPr/>
      <dgm:t>
        <a:bodyPr/>
        <a:lstStyle/>
        <a:p>
          <a:endParaRPr lang="es-EC"/>
        </a:p>
      </dgm:t>
    </dgm:pt>
    <dgm:pt modelId="{B858DB2A-AA75-40A7-AB19-DF58FA9C8F98}">
      <dgm:prSet phldrT="[Texto]"/>
      <dgm:spPr/>
      <dgm:t>
        <a:bodyPr/>
        <a:lstStyle/>
        <a:p>
          <a:r>
            <a:rPr lang="es-EC" dirty="0" smtClean="0"/>
            <a:t>Crea un pool de servicios de TI habituales a toda la empresa</a:t>
          </a:r>
          <a:endParaRPr lang="es-EC" dirty="0"/>
        </a:p>
      </dgm:t>
    </dgm:pt>
    <dgm:pt modelId="{7ECF6DB9-DDDD-40CF-9967-AF209A2B4821}" type="parTrans" cxnId="{5CB9523C-7881-4DF2-89BA-9F7625A791A6}">
      <dgm:prSet/>
      <dgm:spPr/>
      <dgm:t>
        <a:bodyPr/>
        <a:lstStyle/>
        <a:p>
          <a:endParaRPr lang="es-EC"/>
        </a:p>
      </dgm:t>
    </dgm:pt>
    <dgm:pt modelId="{1DDC639F-13E9-4FF3-811B-AEFE37B69A51}" type="sibTrans" cxnId="{5CB9523C-7881-4DF2-89BA-9F7625A791A6}">
      <dgm:prSet/>
      <dgm:spPr/>
      <dgm:t>
        <a:bodyPr/>
        <a:lstStyle/>
        <a:p>
          <a:endParaRPr lang="es-EC"/>
        </a:p>
      </dgm:t>
    </dgm:pt>
    <dgm:pt modelId="{71520F3B-389A-4CE0-80E9-116A129CDDC7}">
      <dgm:prSet phldrT="[Texto]"/>
      <dgm:spPr/>
      <dgm:t>
        <a:bodyPr/>
        <a:lstStyle/>
        <a:p>
          <a:r>
            <a:rPr lang="es-EC" b="1" dirty="0" smtClean="0"/>
            <a:t>Servicios de Infraestructura</a:t>
          </a:r>
          <a:endParaRPr lang="es-EC" dirty="0"/>
        </a:p>
      </dgm:t>
    </dgm:pt>
    <dgm:pt modelId="{DC6263EA-4BD5-4624-ABDF-E3A9E284E8AE}" type="parTrans" cxnId="{E0454021-C8FB-471F-AAA4-0EB4436E3405}">
      <dgm:prSet/>
      <dgm:spPr/>
      <dgm:t>
        <a:bodyPr/>
        <a:lstStyle/>
        <a:p>
          <a:endParaRPr lang="es-EC"/>
        </a:p>
      </dgm:t>
    </dgm:pt>
    <dgm:pt modelId="{37C0A2B1-9434-422F-BF91-6647AA370588}" type="sibTrans" cxnId="{E0454021-C8FB-471F-AAA4-0EB4436E3405}">
      <dgm:prSet/>
      <dgm:spPr/>
      <dgm:t>
        <a:bodyPr/>
        <a:lstStyle/>
        <a:p>
          <a:endParaRPr lang="es-EC"/>
        </a:p>
      </dgm:t>
    </dgm:pt>
    <dgm:pt modelId="{7A2239C1-3B75-414F-9673-6B0DB1056334}">
      <dgm:prSet phldrT="[Texto]"/>
      <dgm:spPr/>
      <dgm:t>
        <a:bodyPr/>
        <a:lstStyle/>
        <a:p>
          <a:r>
            <a:rPr lang="es-EC" dirty="0" smtClean="0"/>
            <a:t>Provee un conjunto de recursos de procesamiento y redes para  las funciones de negocio. </a:t>
          </a:r>
          <a:endParaRPr lang="es-EC" dirty="0"/>
        </a:p>
      </dgm:t>
    </dgm:pt>
    <dgm:pt modelId="{D00FEA7C-519E-4262-B1AD-460F3D1ECFFF}" type="parTrans" cxnId="{0DF5FF38-17FE-464B-B001-2F561ECC4FE9}">
      <dgm:prSet/>
      <dgm:spPr/>
      <dgm:t>
        <a:bodyPr/>
        <a:lstStyle/>
        <a:p>
          <a:endParaRPr lang="es-EC"/>
        </a:p>
      </dgm:t>
    </dgm:pt>
    <dgm:pt modelId="{CE5D84E2-2A0C-42E6-BFF9-5BDA7126606E}" type="sibTrans" cxnId="{0DF5FF38-17FE-464B-B001-2F561ECC4FE9}">
      <dgm:prSet/>
      <dgm:spPr/>
      <dgm:t>
        <a:bodyPr/>
        <a:lstStyle/>
        <a:p>
          <a:endParaRPr lang="es-EC"/>
        </a:p>
      </dgm:t>
    </dgm:pt>
    <dgm:pt modelId="{113EC792-D6D9-49D5-90E8-8E2C8C3588ED}" type="pres">
      <dgm:prSet presAssocID="{E6811D23-5812-4E74-B656-5BCCA2E8D631}" presName="Name0" presStyleCnt="0">
        <dgm:presLayoutVars>
          <dgm:dir/>
          <dgm:animLvl val="lvl"/>
          <dgm:resizeHandles val="exact"/>
        </dgm:presLayoutVars>
      </dgm:prSet>
      <dgm:spPr/>
      <dgm:t>
        <a:bodyPr/>
        <a:lstStyle/>
        <a:p>
          <a:endParaRPr lang="es-EC"/>
        </a:p>
      </dgm:t>
    </dgm:pt>
    <dgm:pt modelId="{5CFC40DA-0A66-4754-8A96-0742415E96DC}" type="pres">
      <dgm:prSet presAssocID="{7C3A14D2-4EF1-4256-AABA-C28B547828C8}" presName="linNode" presStyleCnt="0"/>
      <dgm:spPr/>
    </dgm:pt>
    <dgm:pt modelId="{0D46253D-BDCC-444D-B422-8191BA7608B7}" type="pres">
      <dgm:prSet presAssocID="{7C3A14D2-4EF1-4256-AABA-C28B547828C8}" presName="parentText" presStyleLbl="node1" presStyleIdx="0" presStyleCnt="4">
        <dgm:presLayoutVars>
          <dgm:chMax val="1"/>
          <dgm:bulletEnabled val="1"/>
        </dgm:presLayoutVars>
      </dgm:prSet>
      <dgm:spPr/>
      <dgm:t>
        <a:bodyPr/>
        <a:lstStyle/>
        <a:p>
          <a:endParaRPr lang="es-EC"/>
        </a:p>
      </dgm:t>
    </dgm:pt>
    <dgm:pt modelId="{746811A3-D182-4567-938B-381D6E648CEA}" type="pres">
      <dgm:prSet presAssocID="{7C3A14D2-4EF1-4256-AABA-C28B547828C8}" presName="descendantText" presStyleLbl="alignAccFollowNode1" presStyleIdx="0" presStyleCnt="4">
        <dgm:presLayoutVars>
          <dgm:bulletEnabled val="1"/>
        </dgm:presLayoutVars>
      </dgm:prSet>
      <dgm:spPr/>
      <dgm:t>
        <a:bodyPr/>
        <a:lstStyle/>
        <a:p>
          <a:endParaRPr lang="es-EC"/>
        </a:p>
      </dgm:t>
    </dgm:pt>
    <dgm:pt modelId="{B17C571A-3108-4599-A304-BF22E1F7C948}" type="pres">
      <dgm:prSet presAssocID="{35FDD79D-0A26-47D9-941A-5312486B8DD2}" presName="sp" presStyleCnt="0"/>
      <dgm:spPr/>
    </dgm:pt>
    <dgm:pt modelId="{8E9C4100-76CA-430F-9047-8DBEEF92320D}" type="pres">
      <dgm:prSet presAssocID="{9DA6E5EA-D344-488E-9A87-57E29E62C524}" presName="linNode" presStyleCnt="0"/>
      <dgm:spPr/>
    </dgm:pt>
    <dgm:pt modelId="{F448474E-4C54-468D-B356-A1FD4FB808D4}" type="pres">
      <dgm:prSet presAssocID="{9DA6E5EA-D344-488E-9A87-57E29E62C524}" presName="parentText" presStyleLbl="node1" presStyleIdx="1" presStyleCnt="4">
        <dgm:presLayoutVars>
          <dgm:chMax val="1"/>
          <dgm:bulletEnabled val="1"/>
        </dgm:presLayoutVars>
      </dgm:prSet>
      <dgm:spPr/>
      <dgm:t>
        <a:bodyPr/>
        <a:lstStyle/>
        <a:p>
          <a:endParaRPr lang="es-EC"/>
        </a:p>
      </dgm:t>
    </dgm:pt>
    <dgm:pt modelId="{E4ABDDFF-191A-46E6-8373-655977636B5C}" type="pres">
      <dgm:prSet presAssocID="{9DA6E5EA-D344-488E-9A87-57E29E62C524}" presName="descendantText" presStyleLbl="alignAccFollowNode1" presStyleIdx="1" presStyleCnt="4">
        <dgm:presLayoutVars>
          <dgm:bulletEnabled val="1"/>
        </dgm:presLayoutVars>
      </dgm:prSet>
      <dgm:spPr/>
      <dgm:t>
        <a:bodyPr/>
        <a:lstStyle/>
        <a:p>
          <a:endParaRPr lang="es-EC"/>
        </a:p>
      </dgm:t>
    </dgm:pt>
    <dgm:pt modelId="{97296CC8-4363-4084-9A48-D43FF6A714A2}" type="pres">
      <dgm:prSet presAssocID="{B4E03F27-9F30-48F8-8CB3-FDF88ABE4B7E}" presName="sp" presStyleCnt="0"/>
      <dgm:spPr/>
    </dgm:pt>
    <dgm:pt modelId="{E1944EBB-D8D3-4E5C-A857-345793DDA3B8}" type="pres">
      <dgm:prSet presAssocID="{DF220013-FE6A-4D68-8183-748EA3228638}" presName="linNode" presStyleCnt="0"/>
      <dgm:spPr/>
    </dgm:pt>
    <dgm:pt modelId="{CE807EE5-E37F-4CA9-B2E9-8494FB63B8F2}" type="pres">
      <dgm:prSet presAssocID="{DF220013-FE6A-4D68-8183-748EA3228638}" presName="parentText" presStyleLbl="node1" presStyleIdx="2" presStyleCnt="4">
        <dgm:presLayoutVars>
          <dgm:chMax val="1"/>
          <dgm:bulletEnabled val="1"/>
        </dgm:presLayoutVars>
      </dgm:prSet>
      <dgm:spPr/>
      <dgm:t>
        <a:bodyPr/>
        <a:lstStyle/>
        <a:p>
          <a:endParaRPr lang="es-EC"/>
        </a:p>
      </dgm:t>
    </dgm:pt>
    <dgm:pt modelId="{BC973675-5878-454F-B242-F44E836A1374}" type="pres">
      <dgm:prSet presAssocID="{DF220013-FE6A-4D68-8183-748EA3228638}" presName="descendantText" presStyleLbl="alignAccFollowNode1" presStyleIdx="2" presStyleCnt="4">
        <dgm:presLayoutVars>
          <dgm:bulletEnabled val="1"/>
        </dgm:presLayoutVars>
      </dgm:prSet>
      <dgm:spPr/>
      <dgm:t>
        <a:bodyPr/>
        <a:lstStyle/>
        <a:p>
          <a:endParaRPr lang="es-EC"/>
        </a:p>
      </dgm:t>
    </dgm:pt>
    <dgm:pt modelId="{2B42CB4D-3323-4F61-8DF6-986D59E15954}" type="pres">
      <dgm:prSet presAssocID="{95DB838B-6D05-40AD-A942-E4D2255AFBD8}" presName="sp" presStyleCnt="0"/>
      <dgm:spPr/>
    </dgm:pt>
    <dgm:pt modelId="{8CF286FD-8719-41D2-9E4E-D7D0299F7BDF}" type="pres">
      <dgm:prSet presAssocID="{71520F3B-389A-4CE0-80E9-116A129CDDC7}" presName="linNode" presStyleCnt="0"/>
      <dgm:spPr/>
    </dgm:pt>
    <dgm:pt modelId="{CB24D9B7-2401-40F8-B688-3EA5236BD05E}" type="pres">
      <dgm:prSet presAssocID="{71520F3B-389A-4CE0-80E9-116A129CDDC7}" presName="parentText" presStyleLbl="node1" presStyleIdx="3" presStyleCnt="4">
        <dgm:presLayoutVars>
          <dgm:chMax val="1"/>
          <dgm:bulletEnabled val="1"/>
        </dgm:presLayoutVars>
      </dgm:prSet>
      <dgm:spPr/>
      <dgm:t>
        <a:bodyPr/>
        <a:lstStyle/>
        <a:p>
          <a:endParaRPr lang="es-EC"/>
        </a:p>
      </dgm:t>
    </dgm:pt>
    <dgm:pt modelId="{370C156F-4AD0-43CA-A85A-590C1B8E738D}" type="pres">
      <dgm:prSet presAssocID="{71520F3B-389A-4CE0-80E9-116A129CDDC7}" presName="descendantText" presStyleLbl="alignAccFollowNode1" presStyleIdx="3" presStyleCnt="4">
        <dgm:presLayoutVars>
          <dgm:bulletEnabled val="1"/>
        </dgm:presLayoutVars>
      </dgm:prSet>
      <dgm:spPr/>
      <dgm:t>
        <a:bodyPr/>
        <a:lstStyle/>
        <a:p>
          <a:endParaRPr lang="es-EC"/>
        </a:p>
      </dgm:t>
    </dgm:pt>
  </dgm:ptLst>
  <dgm:cxnLst>
    <dgm:cxn modelId="{EAAFAEBC-4E3E-4520-9578-C3B9AB4D721D}" srcId="{E6811D23-5812-4E74-B656-5BCCA2E8D631}" destId="{DF220013-FE6A-4D68-8183-748EA3228638}" srcOrd="2" destOrd="0" parTransId="{03BD9B88-36F1-4397-9904-78AAFA20F6C1}" sibTransId="{95DB838B-6D05-40AD-A942-E4D2255AFBD8}"/>
    <dgm:cxn modelId="{F419336E-5128-42BA-A45C-C647E4DB10C1}" type="presOf" srcId="{7C3A14D2-4EF1-4256-AABA-C28B547828C8}" destId="{0D46253D-BDCC-444D-B422-8191BA7608B7}" srcOrd="0" destOrd="0" presId="urn:microsoft.com/office/officeart/2005/8/layout/vList5"/>
    <dgm:cxn modelId="{15876690-0860-4918-8003-A21CF1EAE18A}" type="presOf" srcId="{B858DB2A-AA75-40A7-AB19-DF58FA9C8F98}" destId="{BC973675-5878-454F-B242-F44E836A1374}" srcOrd="0" destOrd="0" presId="urn:microsoft.com/office/officeart/2005/8/layout/vList5"/>
    <dgm:cxn modelId="{805699E0-4854-4C5B-B887-A1A4AA2F649D}" type="presOf" srcId="{9DA6E5EA-D344-488E-9A87-57E29E62C524}" destId="{F448474E-4C54-468D-B356-A1FD4FB808D4}" srcOrd="0" destOrd="0" presId="urn:microsoft.com/office/officeart/2005/8/layout/vList5"/>
    <dgm:cxn modelId="{95188682-7380-430D-929C-194BE81AB94C}" type="presOf" srcId="{0F4B9C81-1AAF-4E86-AFC2-BDCCCDB20572}" destId="{746811A3-D182-4567-938B-381D6E648CEA}" srcOrd="0" destOrd="0" presId="urn:microsoft.com/office/officeart/2005/8/layout/vList5"/>
    <dgm:cxn modelId="{EFFC7146-FAC1-49E6-835A-CE2860B406F8}" srcId="{E6811D23-5812-4E74-B656-5BCCA2E8D631}" destId="{9DA6E5EA-D344-488E-9A87-57E29E62C524}" srcOrd="1" destOrd="0" parTransId="{322CE5E9-5D0F-476B-B4E3-DE8C82DEA5AE}" sibTransId="{B4E03F27-9F30-48F8-8CB3-FDF88ABE4B7E}"/>
    <dgm:cxn modelId="{FB60FA4C-F3A2-4CD6-8B48-727CBC424F44}" srcId="{E6811D23-5812-4E74-B656-5BCCA2E8D631}" destId="{7C3A14D2-4EF1-4256-AABA-C28B547828C8}" srcOrd="0" destOrd="0" parTransId="{DC3AB2BA-E41F-4095-92EF-6D5F16D1DF18}" sibTransId="{35FDD79D-0A26-47D9-941A-5312486B8DD2}"/>
    <dgm:cxn modelId="{31393E06-2939-4F42-A5DA-1DB72897317D}" srcId="{9DA6E5EA-D344-488E-9A87-57E29E62C524}" destId="{87A7BDD8-DDA2-4C2A-B332-E3EF2AFD3F18}" srcOrd="0" destOrd="0" parTransId="{222C6DCB-F762-4C17-8CF6-DB7450B6190D}" sibTransId="{AB8661FB-C197-4E25-B09D-EFDB82276B48}"/>
    <dgm:cxn modelId="{F2B72E45-3B11-48A5-8CBC-7F5AB43AF3A5}" type="presOf" srcId="{87A7BDD8-DDA2-4C2A-B332-E3EF2AFD3F18}" destId="{E4ABDDFF-191A-46E6-8373-655977636B5C}" srcOrd="0" destOrd="0" presId="urn:microsoft.com/office/officeart/2005/8/layout/vList5"/>
    <dgm:cxn modelId="{E0454021-C8FB-471F-AAA4-0EB4436E3405}" srcId="{E6811D23-5812-4E74-B656-5BCCA2E8D631}" destId="{71520F3B-389A-4CE0-80E9-116A129CDDC7}" srcOrd="3" destOrd="0" parTransId="{DC6263EA-4BD5-4624-ABDF-E3A9E284E8AE}" sibTransId="{37C0A2B1-9434-422F-BF91-6647AA370588}"/>
    <dgm:cxn modelId="{5CB9523C-7881-4DF2-89BA-9F7625A791A6}" srcId="{DF220013-FE6A-4D68-8183-748EA3228638}" destId="{B858DB2A-AA75-40A7-AB19-DF58FA9C8F98}" srcOrd="0" destOrd="0" parTransId="{7ECF6DB9-DDDD-40CF-9967-AF209A2B4821}" sibTransId="{1DDC639F-13E9-4FF3-811B-AEFE37B69A51}"/>
    <dgm:cxn modelId="{B3AA5B12-8C45-4B7F-B536-6671FDC865E4}" srcId="{7C3A14D2-4EF1-4256-AABA-C28B547828C8}" destId="{0F4B9C81-1AAF-4E86-AFC2-BDCCCDB20572}" srcOrd="0" destOrd="0" parTransId="{0B4AB225-CED0-48B5-AE74-31E0E0BCEE32}" sibTransId="{7059E4A2-6CE5-4A5B-8389-8020ED996AA2}"/>
    <dgm:cxn modelId="{B47914A7-560C-4ACA-8E3B-CEF01025730B}" type="presOf" srcId="{7A2239C1-3B75-414F-9673-6B0DB1056334}" destId="{370C156F-4AD0-43CA-A85A-590C1B8E738D}" srcOrd="0" destOrd="0" presId="urn:microsoft.com/office/officeart/2005/8/layout/vList5"/>
    <dgm:cxn modelId="{E15EDBD8-168A-4C76-A0F1-A0E34A712470}" type="presOf" srcId="{DF220013-FE6A-4D68-8183-748EA3228638}" destId="{CE807EE5-E37F-4CA9-B2E9-8494FB63B8F2}" srcOrd="0" destOrd="0" presId="urn:microsoft.com/office/officeart/2005/8/layout/vList5"/>
    <dgm:cxn modelId="{3CC57022-051D-4FC9-8707-D46E1C5BE35F}" type="presOf" srcId="{71520F3B-389A-4CE0-80E9-116A129CDDC7}" destId="{CB24D9B7-2401-40F8-B688-3EA5236BD05E}" srcOrd="0" destOrd="0" presId="urn:microsoft.com/office/officeart/2005/8/layout/vList5"/>
    <dgm:cxn modelId="{0DF5FF38-17FE-464B-B001-2F561ECC4FE9}" srcId="{71520F3B-389A-4CE0-80E9-116A129CDDC7}" destId="{7A2239C1-3B75-414F-9673-6B0DB1056334}" srcOrd="0" destOrd="0" parTransId="{D00FEA7C-519E-4262-B1AD-460F3D1ECFFF}" sibTransId="{CE5D84E2-2A0C-42E6-BFF9-5BDA7126606E}"/>
    <dgm:cxn modelId="{735C8626-0D79-4F2F-B397-2099C03C203B}" type="presOf" srcId="{E6811D23-5812-4E74-B656-5BCCA2E8D631}" destId="{113EC792-D6D9-49D5-90E8-8E2C8C3588ED}" srcOrd="0" destOrd="0" presId="urn:microsoft.com/office/officeart/2005/8/layout/vList5"/>
    <dgm:cxn modelId="{E90F95BF-46F9-440F-B33B-72E1C6DDECB6}" type="presParOf" srcId="{113EC792-D6D9-49D5-90E8-8E2C8C3588ED}" destId="{5CFC40DA-0A66-4754-8A96-0742415E96DC}" srcOrd="0" destOrd="0" presId="urn:microsoft.com/office/officeart/2005/8/layout/vList5"/>
    <dgm:cxn modelId="{E0F05D72-66E2-4757-893E-4C7028DCB762}" type="presParOf" srcId="{5CFC40DA-0A66-4754-8A96-0742415E96DC}" destId="{0D46253D-BDCC-444D-B422-8191BA7608B7}" srcOrd="0" destOrd="0" presId="urn:microsoft.com/office/officeart/2005/8/layout/vList5"/>
    <dgm:cxn modelId="{BA40484C-126F-4127-8EC8-37B092658303}" type="presParOf" srcId="{5CFC40DA-0A66-4754-8A96-0742415E96DC}" destId="{746811A3-D182-4567-938B-381D6E648CEA}" srcOrd="1" destOrd="0" presId="urn:microsoft.com/office/officeart/2005/8/layout/vList5"/>
    <dgm:cxn modelId="{4F1D04AA-F3E6-4E91-9196-B948FFB2DC06}" type="presParOf" srcId="{113EC792-D6D9-49D5-90E8-8E2C8C3588ED}" destId="{B17C571A-3108-4599-A304-BF22E1F7C948}" srcOrd="1" destOrd="0" presId="urn:microsoft.com/office/officeart/2005/8/layout/vList5"/>
    <dgm:cxn modelId="{28FC0EA9-EB4D-49BA-B295-D282B540A482}" type="presParOf" srcId="{113EC792-D6D9-49D5-90E8-8E2C8C3588ED}" destId="{8E9C4100-76CA-430F-9047-8DBEEF92320D}" srcOrd="2" destOrd="0" presId="urn:microsoft.com/office/officeart/2005/8/layout/vList5"/>
    <dgm:cxn modelId="{288853DF-70FE-4C32-978D-8BEC6569B859}" type="presParOf" srcId="{8E9C4100-76CA-430F-9047-8DBEEF92320D}" destId="{F448474E-4C54-468D-B356-A1FD4FB808D4}" srcOrd="0" destOrd="0" presId="urn:microsoft.com/office/officeart/2005/8/layout/vList5"/>
    <dgm:cxn modelId="{32E7325C-B78A-42FE-9557-4F7D8B3FEB5C}" type="presParOf" srcId="{8E9C4100-76CA-430F-9047-8DBEEF92320D}" destId="{E4ABDDFF-191A-46E6-8373-655977636B5C}" srcOrd="1" destOrd="0" presId="urn:microsoft.com/office/officeart/2005/8/layout/vList5"/>
    <dgm:cxn modelId="{700DE6E2-5B31-4748-B2C3-62C521EAA8C9}" type="presParOf" srcId="{113EC792-D6D9-49D5-90E8-8E2C8C3588ED}" destId="{97296CC8-4363-4084-9A48-D43FF6A714A2}" srcOrd="3" destOrd="0" presId="urn:microsoft.com/office/officeart/2005/8/layout/vList5"/>
    <dgm:cxn modelId="{83C3D54A-C29F-47FF-B46F-DC2E2933F1D8}" type="presParOf" srcId="{113EC792-D6D9-49D5-90E8-8E2C8C3588ED}" destId="{E1944EBB-D8D3-4E5C-A857-345793DDA3B8}" srcOrd="4" destOrd="0" presId="urn:microsoft.com/office/officeart/2005/8/layout/vList5"/>
    <dgm:cxn modelId="{D1162CD6-A952-4342-9E28-7EFD23F611DA}" type="presParOf" srcId="{E1944EBB-D8D3-4E5C-A857-345793DDA3B8}" destId="{CE807EE5-E37F-4CA9-B2E9-8494FB63B8F2}" srcOrd="0" destOrd="0" presId="urn:microsoft.com/office/officeart/2005/8/layout/vList5"/>
    <dgm:cxn modelId="{EC0D9B2E-61CE-42C5-B2DF-27AF15B1A6DD}" type="presParOf" srcId="{E1944EBB-D8D3-4E5C-A857-345793DDA3B8}" destId="{BC973675-5878-454F-B242-F44E836A1374}" srcOrd="1" destOrd="0" presId="urn:microsoft.com/office/officeart/2005/8/layout/vList5"/>
    <dgm:cxn modelId="{AAF5728A-8DAD-4EBF-9490-F134C004B8A9}" type="presParOf" srcId="{113EC792-D6D9-49D5-90E8-8E2C8C3588ED}" destId="{2B42CB4D-3323-4F61-8DF6-986D59E15954}" srcOrd="5" destOrd="0" presId="urn:microsoft.com/office/officeart/2005/8/layout/vList5"/>
    <dgm:cxn modelId="{0A2A8427-A49B-4B9F-BA0B-3CE18DA7853A}" type="presParOf" srcId="{113EC792-D6D9-49D5-90E8-8E2C8C3588ED}" destId="{8CF286FD-8719-41D2-9E4E-D7D0299F7BDF}" srcOrd="6" destOrd="0" presId="urn:microsoft.com/office/officeart/2005/8/layout/vList5"/>
    <dgm:cxn modelId="{7D156089-C955-40A3-8CE0-DF53FD45A48F}" type="presParOf" srcId="{8CF286FD-8719-41D2-9E4E-D7D0299F7BDF}" destId="{CB24D9B7-2401-40F8-B688-3EA5236BD05E}" srcOrd="0" destOrd="0" presId="urn:microsoft.com/office/officeart/2005/8/layout/vList5"/>
    <dgm:cxn modelId="{CBB68C21-2F53-4964-99EB-DD971CDFEE07}" type="presParOf" srcId="{8CF286FD-8719-41D2-9E4E-D7D0299F7BDF}" destId="{370C156F-4AD0-43CA-A85A-590C1B8E73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BA2F1F8-4294-4670-A1DC-EF3E4F7F92D7}" type="doc">
      <dgm:prSet loTypeId="urn:microsoft.com/office/officeart/2005/8/layout/vList6" loCatId="list" qsTypeId="urn:microsoft.com/office/officeart/2005/8/quickstyle/simple1" qsCatId="simple" csTypeId="urn:microsoft.com/office/officeart/2005/8/colors/accent5_4" csCatId="accent5" phldr="1"/>
      <dgm:spPr/>
      <dgm:t>
        <a:bodyPr/>
        <a:lstStyle/>
        <a:p>
          <a:endParaRPr lang="es-EC"/>
        </a:p>
      </dgm:t>
    </dgm:pt>
    <dgm:pt modelId="{CF7F8462-76BF-48EE-9BD5-83ACB73EAB4F}">
      <dgm:prSet phldrT="[Texto]"/>
      <dgm:spPr/>
      <dgm:t>
        <a:bodyPr/>
        <a:lstStyle/>
        <a:p>
          <a:r>
            <a:rPr lang="es-EC" dirty="0" smtClean="0"/>
            <a:t>Número de Servidores</a:t>
          </a:r>
          <a:endParaRPr lang="es-EC" dirty="0"/>
        </a:p>
      </dgm:t>
    </dgm:pt>
    <dgm:pt modelId="{F03217C7-3436-4667-98AF-15E979DE3BF4}" type="parTrans" cxnId="{E2128F2E-9684-4352-BC98-A847BA064A34}">
      <dgm:prSet/>
      <dgm:spPr/>
      <dgm:t>
        <a:bodyPr/>
        <a:lstStyle/>
        <a:p>
          <a:endParaRPr lang="es-EC"/>
        </a:p>
      </dgm:t>
    </dgm:pt>
    <dgm:pt modelId="{A3A2A3B1-98A1-4FE4-938B-6599A5275011}" type="sibTrans" cxnId="{E2128F2E-9684-4352-BC98-A847BA064A34}">
      <dgm:prSet/>
      <dgm:spPr/>
      <dgm:t>
        <a:bodyPr/>
        <a:lstStyle/>
        <a:p>
          <a:endParaRPr lang="es-EC"/>
        </a:p>
      </dgm:t>
    </dgm:pt>
    <dgm:pt modelId="{6FAEFC61-3809-4ACE-9315-E5BDF7CF331E}">
      <dgm:prSet phldrT="[Texto]"/>
      <dgm:spPr/>
      <dgm:t>
        <a:bodyPr/>
        <a:lstStyle/>
        <a:p>
          <a:r>
            <a:rPr lang="es-EC" dirty="0" smtClean="0"/>
            <a:t>Virtuales: 10</a:t>
          </a:r>
          <a:endParaRPr lang="es-EC" dirty="0"/>
        </a:p>
      </dgm:t>
    </dgm:pt>
    <dgm:pt modelId="{DFE58B94-50E9-4F3C-B923-49AC3EA5BB6C}" type="parTrans" cxnId="{E69C40A1-6865-41D3-8E0E-D3A3C6D5FE34}">
      <dgm:prSet/>
      <dgm:spPr/>
      <dgm:t>
        <a:bodyPr/>
        <a:lstStyle/>
        <a:p>
          <a:endParaRPr lang="es-EC"/>
        </a:p>
      </dgm:t>
    </dgm:pt>
    <dgm:pt modelId="{29F191CA-FD24-491F-AD86-164B1DB7036C}" type="sibTrans" cxnId="{E69C40A1-6865-41D3-8E0E-D3A3C6D5FE34}">
      <dgm:prSet/>
      <dgm:spPr/>
      <dgm:t>
        <a:bodyPr/>
        <a:lstStyle/>
        <a:p>
          <a:endParaRPr lang="es-EC"/>
        </a:p>
      </dgm:t>
    </dgm:pt>
    <dgm:pt modelId="{8A81498A-0164-4FDF-90E3-9908AE8C8662}">
      <dgm:prSet phldrT="[Texto]"/>
      <dgm:spPr/>
      <dgm:t>
        <a:bodyPr/>
        <a:lstStyle/>
        <a:p>
          <a:r>
            <a:rPr lang="es-EC" dirty="0" smtClean="0"/>
            <a:t>Sistemas Operativos de Servidores</a:t>
          </a:r>
          <a:endParaRPr lang="es-EC" dirty="0"/>
        </a:p>
      </dgm:t>
    </dgm:pt>
    <dgm:pt modelId="{72551367-1FC9-45F0-8BD7-ACDFA64951A9}" type="parTrans" cxnId="{A9B7C3F7-ADE7-4F50-9817-B390F050CB1D}">
      <dgm:prSet/>
      <dgm:spPr/>
      <dgm:t>
        <a:bodyPr/>
        <a:lstStyle/>
        <a:p>
          <a:endParaRPr lang="es-EC"/>
        </a:p>
      </dgm:t>
    </dgm:pt>
    <dgm:pt modelId="{8D3D322F-1D96-425A-943E-A81900D8EB64}" type="sibTrans" cxnId="{A9B7C3F7-ADE7-4F50-9817-B390F050CB1D}">
      <dgm:prSet/>
      <dgm:spPr/>
      <dgm:t>
        <a:bodyPr/>
        <a:lstStyle/>
        <a:p>
          <a:endParaRPr lang="es-EC"/>
        </a:p>
      </dgm:t>
    </dgm:pt>
    <dgm:pt modelId="{A39E6404-BBC4-434D-B325-C75006FCDB71}">
      <dgm:prSet phldrT="[Texto]"/>
      <dgm:spPr/>
      <dgm:t>
        <a:bodyPr/>
        <a:lstStyle/>
        <a:p>
          <a:r>
            <a:rPr lang="es-EC" dirty="0" smtClean="0"/>
            <a:t>Windows 2008 R2</a:t>
          </a:r>
          <a:endParaRPr lang="es-EC" dirty="0"/>
        </a:p>
      </dgm:t>
    </dgm:pt>
    <dgm:pt modelId="{AB7914BA-6776-4B4C-A305-600ACB3BEE52}" type="parTrans" cxnId="{7665F765-B541-4401-B992-3E1D99B79DA2}">
      <dgm:prSet/>
      <dgm:spPr/>
      <dgm:t>
        <a:bodyPr/>
        <a:lstStyle/>
        <a:p>
          <a:endParaRPr lang="es-EC"/>
        </a:p>
      </dgm:t>
    </dgm:pt>
    <dgm:pt modelId="{AE2E1785-C387-4B48-983F-9AB4372A27C9}" type="sibTrans" cxnId="{7665F765-B541-4401-B992-3E1D99B79DA2}">
      <dgm:prSet/>
      <dgm:spPr/>
      <dgm:t>
        <a:bodyPr/>
        <a:lstStyle/>
        <a:p>
          <a:endParaRPr lang="es-EC"/>
        </a:p>
      </dgm:t>
    </dgm:pt>
    <dgm:pt modelId="{FAA4A20C-ADB3-4629-9BA0-0F38E45A185D}">
      <dgm:prSet phldrT="[Texto]"/>
      <dgm:spPr/>
      <dgm:t>
        <a:bodyPr/>
        <a:lstStyle/>
        <a:p>
          <a:r>
            <a:rPr lang="es-EC" dirty="0" smtClean="0"/>
            <a:t>Linux</a:t>
          </a:r>
          <a:endParaRPr lang="es-EC" dirty="0"/>
        </a:p>
      </dgm:t>
    </dgm:pt>
    <dgm:pt modelId="{9E6B6108-9A90-47BD-97CE-231B7C2CBEC9}" type="parTrans" cxnId="{D7D74F61-EC85-433F-BB98-F5BF1CDA50E9}">
      <dgm:prSet/>
      <dgm:spPr/>
      <dgm:t>
        <a:bodyPr/>
        <a:lstStyle/>
        <a:p>
          <a:endParaRPr lang="es-EC"/>
        </a:p>
      </dgm:t>
    </dgm:pt>
    <dgm:pt modelId="{AE40C85C-C422-4A5B-8277-DF9333E640F3}" type="sibTrans" cxnId="{D7D74F61-EC85-433F-BB98-F5BF1CDA50E9}">
      <dgm:prSet/>
      <dgm:spPr/>
      <dgm:t>
        <a:bodyPr/>
        <a:lstStyle/>
        <a:p>
          <a:endParaRPr lang="es-EC"/>
        </a:p>
      </dgm:t>
    </dgm:pt>
    <dgm:pt modelId="{331F0137-E47D-4869-8341-DADC2122273D}">
      <dgm:prSet phldrT="[Texto]"/>
      <dgm:spPr/>
      <dgm:t>
        <a:bodyPr/>
        <a:lstStyle/>
        <a:p>
          <a:r>
            <a:rPr lang="es-EC" dirty="0" smtClean="0"/>
            <a:t>Equipos</a:t>
          </a:r>
          <a:endParaRPr lang="es-EC" dirty="0"/>
        </a:p>
      </dgm:t>
    </dgm:pt>
    <dgm:pt modelId="{C6FF2AF5-5674-4887-BE81-90D5ED0C394A}" type="parTrans" cxnId="{D0DF5B32-3E9C-4CF1-A821-C9DF13F9758C}">
      <dgm:prSet/>
      <dgm:spPr/>
      <dgm:t>
        <a:bodyPr/>
        <a:lstStyle/>
        <a:p>
          <a:endParaRPr lang="es-EC"/>
        </a:p>
      </dgm:t>
    </dgm:pt>
    <dgm:pt modelId="{59A9B918-65DE-4D86-B9C6-D9B65178A5C3}" type="sibTrans" cxnId="{D0DF5B32-3E9C-4CF1-A821-C9DF13F9758C}">
      <dgm:prSet/>
      <dgm:spPr/>
      <dgm:t>
        <a:bodyPr/>
        <a:lstStyle/>
        <a:p>
          <a:endParaRPr lang="es-EC"/>
        </a:p>
      </dgm:t>
    </dgm:pt>
    <dgm:pt modelId="{D88EC544-3C8A-4985-A9CC-F138F043E8BD}">
      <dgm:prSet phldrT="[Texto]"/>
      <dgm:spPr/>
      <dgm:t>
        <a:bodyPr/>
        <a:lstStyle/>
        <a:p>
          <a:r>
            <a:rPr lang="es-EC" dirty="0" smtClean="0"/>
            <a:t>279</a:t>
          </a:r>
          <a:endParaRPr lang="es-EC" dirty="0"/>
        </a:p>
      </dgm:t>
    </dgm:pt>
    <dgm:pt modelId="{10924773-5FA5-4BB1-AAAD-1778AA23FD2B}" type="parTrans" cxnId="{CF074542-7B37-4D5F-AD0E-6F803851925F}">
      <dgm:prSet/>
      <dgm:spPr/>
      <dgm:t>
        <a:bodyPr/>
        <a:lstStyle/>
        <a:p>
          <a:endParaRPr lang="es-EC"/>
        </a:p>
      </dgm:t>
    </dgm:pt>
    <dgm:pt modelId="{333FAC27-3C9C-40A2-A9EF-2A2004CFD110}" type="sibTrans" cxnId="{CF074542-7B37-4D5F-AD0E-6F803851925F}">
      <dgm:prSet/>
      <dgm:spPr/>
      <dgm:t>
        <a:bodyPr/>
        <a:lstStyle/>
        <a:p>
          <a:endParaRPr lang="es-EC"/>
        </a:p>
      </dgm:t>
    </dgm:pt>
    <dgm:pt modelId="{341C29C8-E462-4E9B-822D-F556E33B281A}">
      <dgm:prSet phldrT="[Texto]"/>
      <dgm:spPr/>
      <dgm:t>
        <a:bodyPr/>
        <a:lstStyle/>
        <a:p>
          <a:r>
            <a:rPr lang="es-EC" dirty="0" smtClean="0"/>
            <a:t>Sistemas Operativos de Equipos</a:t>
          </a:r>
          <a:endParaRPr lang="es-EC" dirty="0"/>
        </a:p>
      </dgm:t>
    </dgm:pt>
    <dgm:pt modelId="{A7CD8268-E0FF-4B45-8F3F-5C1DA8C16339}" type="parTrans" cxnId="{686FBBF2-1611-4E07-8A35-3DAD4A359374}">
      <dgm:prSet/>
      <dgm:spPr/>
      <dgm:t>
        <a:bodyPr/>
        <a:lstStyle/>
        <a:p>
          <a:endParaRPr lang="es-EC"/>
        </a:p>
      </dgm:t>
    </dgm:pt>
    <dgm:pt modelId="{953BB518-45D6-4D95-BE6C-D0064A9E977C}" type="sibTrans" cxnId="{686FBBF2-1611-4E07-8A35-3DAD4A359374}">
      <dgm:prSet/>
      <dgm:spPr/>
      <dgm:t>
        <a:bodyPr/>
        <a:lstStyle/>
        <a:p>
          <a:endParaRPr lang="es-EC"/>
        </a:p>
      </dgm:t>
    </dgm:pt>
    <dgm:pt modelId="{DC39DF36-E9CF-434B-8FFF-01E3050DF178}">
      <dgm:prSet phldrT="[Texto]"/>
      <dgm:spPr/>
      <dgm:t>
        <a:bodyPr/>
        <a:lstStyle/>
        <a:p>
          <a:r>
            <a:rPr lang="es-EC" dirty="0" smtClean="0"/>
            <a:t>Windows 7</a:t>
          </a:r>
          <a:endParaRPr lang="es-EC" dirty="0"/>
        </a:p>
      </dgm:t>
    </dgm:pt>
    <dgm:pt modelId="{F53CC1B4-C58A-4563-AAE4-5425DD618051}" type="parTrans" cxnId="{5CD5CEC9-4E02-4746-9F9A-11197E1C39F4}">
      <dgm:prSet/>
      <dgm:spPr/>
      <dgm:t>
        <a:bodyPr/>
        <a:lstStyle/>
        <a:p>
          <a:endParaRPr lang="es-EC"/>
        </a:p>
      </dgm:t>
    </dgm:pt>
    <dgm:pt modelId="{CEE004C5-7D56-413D-975F-C8AF67FC2BC6}" type="sibTrans" cxnId="{5CD5CEC9-4E02-4746-9F9A-11197E1C39F4}">
      <dgm:prSet/>
      <dgm:spPr/>
      <dgm:t>
        <a:bodyPr/>
        <a:lstStyle/>
        <a:p>
          <a:endParaRPr lang="es-EC"/>
        </a:p>
      </dgm:t>
    </dgm:pt>
    <dgm:pt modelId="{4726E5C4-AB4B-4138-B7D7-B02F8FE47F9D}">
      <dgm:prSet phldrT="[Texto]"/>
      <dgm:spPr/>
      <dgm:t>
        <a:bodyPr/>
        <a:lstStyle/>
        <a:p>
          <a:r>
            <a:rPr lang="es-EC" dirty="0" smtClean="0"/>
            <a:t>Windows 8</a:t>
          </a:r>
          <a:endParaRPr lang="es-EC" dirty="0"/>
        </a:p>
      </dgm:t>
    </dgm:pt>
    <dgm:pt modelId="{5D3544EB-081C-4413-9638-CF22EAB802E4}" type="parTrans" cxnId="{9C7E45C5-8031-4581-9BD8-44C7228C8F12}">
      <dgm:prSet/>
      <dgm:spPr/>
      <dgm:t>
        <a:bodyPr/>
        <a:lstStyle/>
        <a:p>
          <a:endParaRPr lang="es-EC"/>
        </a:p>
      </dgm:t>
    </dgm:pt>
    <dgm:pt modelId="{023E9DCF-8278-4D92-802D-982E5F46C024}" type="sibTrans" cxnId="{9C7E45C5-8031-4581-9BD8-44C7228C8F12}">
      <dgm:prSet/>
      <dgm:spPr/>
      <dgm:t>
        <a:bodyPr/>
        <a:lstStyle/>
        <a:p>
          <a:endParaRPr lang="es-EC"/>
        </a:p>
      </dgm:t>
    </dgm:pt>
    <dgm:pt modelId="{F5077C4E-E12F-44E5-8313-9E7ACD695212}">
      <dgm:prSet phldrT="[Texto]"/>
      <dgm:spPr/>
      <dgm:t>
        <a:bodyPr/>
        <a:lstStyle/>
        <a:p>
          <a:r>
            <a:rPr lang="es-EC" dirty="0" smtClean="0"/>
            <a:t>Físicos: 18</a:t>
          </a:r>
          <a:endParaRPr lang="es-EC" dirty="0"/>
        </a:p>
      </dgm:t>
    </dgm:pt>
    <dgm:pt modelId="{9DB76385-483D-4FAE-A2A5-50111E4DEE27}" type="parTrans" cxnId="{3EFCDC28-74C4-4599-B040-2BF37F492F28}">
      <dgm:prSet/>
      <dgm:spPr/>
      <dgm:t>
        <a:bodyPr/>
        <a:lstStyle/>
        <a:p>
          <a:endParaRPr lang="es-EC"/>
        </a:p>
      </dgm:t>
    </dgm:pt>
    <dgm:pt modelId="{78BCC673-650B-403A-AB07-0B5806729405}" type="sibTrans" cxnId="{3EFCDC28-74C4-4599-B040-2BF37F492F28}">
      <dgm:prSet/>
      <dgm:spPr/>
      <dgm:t>
        <a:bodyPr/>
        <a:lstStyle/>
        <a:p>
          <a:endParaRPr lang="es-EC"/>
        </a:p>
      </dgm:t>
    </dgm:pt>
    <dgm:pt modelId="{A21DFADB-BB3F-4919-8FE6-AFFBB950EB2F}" type="pres">
      <dgm:prSet presAssocID="{3BA2F1F8-4294-4670-A1DC-EF3E4F7F92D7}" presName="Name0" presStyleCnt="0">
        <dgm:presLayoutVars>
          <dgm:dir/>
          <dgm:animLvl val="lvl"/>
          <dgm:resizeHandles/>
        </dgm:presLayoutVars>
      </dgm:prSet>
      <dgm:spPr/>
      <dgm:t>
        <a:bodyPr/>
        <a:lstStyle/>
        <a:p>
          <a:endParaRPr lang="es-EC"/>
        </a:p>
      </dgm:t>
    </dgm:pt>
    <dgm:pt modelId="{98266EB0-4AD8-4B8B-A66E-91A779BA47F2}" type="pres">
      <dgm:prSet presAssocID="{CF7F8462-76BF-48EE-9BD5-83ACB73EAB4F}" presName="linNode" presStyleCnt="0"/>
      <dgm:spPr/>
    </dgm:pt>
    <dgm:pt modelId="{95EBB23A-38B4-408A-8617-F86A0F5BF5BF}" type="pres">
      <dgm:prSet presAssocID="{CF7F8462-76BF-48EE-9BD5-83ACB73EAB4F}" presName="parentShp" presStyleLbl="node1" presStyleIdx="0" presStyleCnt="4">
        <dgm:presLayoutVars>
          <dgm:bulletEnabled val="1"/>
        </dgm:presLayoutVars>
      </dgm:prSet>
      <dgm:spPr/>
      <dgm:t>
        <a:bodyPr/>
        <a:lstStyle/>
        <a:p>
          <a:endParaRPr lang="es-EC"/>
        </a:p>
      </dgm:t>
    </dgm:pt>
    <dgm:pt modelId="{F22DC74E-FC3C-40D9-BF76-1D577F924425}" type="pres">
      <dgm:prSet presAssocID="{CF7F8462-76BF-48EE-9BD5-83ACB73EAB4F}" presName="childShp" presStyleLbl="bgAccFollowNode1" presStyleIdx="0" presStyleCnt="4">
        <dgm:presLayoutVars>
          <dgm:bulletEnabled val="1"/>
        </dgm:presLayoutVars>
      </dgm:prSet>
      <dgm:spPr/>
      <dgm:t>
        <a:bodyPr/>
        <a:lstStyle/>
        <a:p>
          <a:endParaRPr lang="es-EC"/>
        </a:p>
      </dgm:t>
    </dgm:pt>
    <dgm:pt modelId="{30E18C04-7A2A-46BD-8C55-73705F92EC2A}" type="pres">
      <dgm:prSet presAssocID="{A3A2A3B1-98A1-4FE4-938B-6599A5275011}" presName="spacing" presStyleCnt="0"/>
      <dgm:spPr/>
    </dgm:pt>
    <dgm:pt modelId="{D7FD4BF7-76B4-4CCE-ADA7-B8E8D1C46CBA}" type="pres">
      <dgm:prSet presAssocID="{8A81498A-0164-4FDF-90E3-9908AE8C8662}" presName="linNode" presStyleCnt="0"/>
      <dgm:spPr/>
    </dgm:pt>
    <dgm:pt modelId="{D9989C2B-571A-49D6-B1B9-86C02579F236}" type="pres">
      <dgm:prSet presAssocID="{8A81498A-0164-4FDF-90E3-9908AE8C8662}" presName="parentShp" presStyleLbl="node1" presStyleIdx="1" presStyleCnt="4">
        <dgm:presLayoutVars>
          <dgm:bulletEnabled val="1"/>
        </dgm:presLayoutVars>
      </dgm:prSet>
      <dgm:spPr/>
      <dgm:t>
        <a:bodyPr/>
        <a:lstStyle/>
        <a:p>
          <a:endParaRPr lang="es-EC"/>
        </a:p>
      </dgm:t>
    </dgm:pt>
    <dgm:pt modelId="{F3F61152-2F35-407D-AECF-3050CE746685}" type="pres">
      <dgm:prSet presAssocID="{8A81498A-0164-4FDF-90E3-9908AE8C8662}" presName="childShp" presStyleLbl="bgAccFollowNode1" presStyleIdx="1" presStyleCnt="4">
        <dgm:presLayoutVars>
          <dgm:bulletEnabled val="1"/>
        </dgm:presLayoutVars>
      </dgm:prSet>
      <dgm:spPr/>
      <dgm:t>
        <a:bodyPr/>
        <a:lstStyle/>
        <a:p>
          <a:endParaRPr lang="es-EC"/>
        </a:p>
      </dgm:t>
    </dgm:pt>
    <dgm:pt modelId="{80218E63-3C19-447A-B3F5-C5DB26D41F45}" type="pres">
      <dgm:prSet presAssocID="{8D3D322F-1D96-425A-943E-A81900D8EB64}" presName="spacing" presStyleCnt="0"/>
      <dgm:spPr/>
    </dgm:pt>
    <dgm:pt modelId="{F99CAFCA-49FF-440B-97AC-119A2AF7530D}" type="pres">
      <dgm:prSet presAssocID="{331F0137-E47D-4869-8341-DADC2122273D}" presName="linNode" presStyleCnt="0"/>
      <dgm:spPr/>
    </dgm:pt>
    <dgm:pt modelId="{351D6F21-EB8A-45A3-A99F-FC6E097F2BC3}" type="pres">
      <dgm:prSet presAssocID="{331F0137-E47D-4869-8341-DADC2122273D}" presName="parentShp" presStyleLbl="node1" presStyleIdx="2" presStyleCnt="4">
        <dgm:presLayoutVars>
          <dgm:bulletEnabled val="1"/>
        </dgm:presLayoutVars>
      </dgm:prSet>
      <dgm:spPr/>
      <dgm:t>
        <a:bodyPr/>
        <a:lstStyle/>
        <a:p>
          <a:endParaRPr lang="es-EC"/>
        </a:p>
      </dgm:t>
    </dgm:pt>
    <dgm:pt modelId="{25EF522A-E225-483F-BD51-6AD920F33ADF}" type="pres">
      <dgm:prSet presAssocID="{331F0137-E47D-4869-8341-DADC2122273D}" presName="childShp" presStyleLbl="bgAccFollowNode1" presStyleIdx="2" presStyleCnt="4">
        <dgm:presLayoutVars>
          <dgm:bulletEnabled val="1"/>
        </dgm:presLayoutVars>
      </dgm:prSet>
      <dgm:spPr/>
      <dgm:t>
        <a:bodyPr/>
        <a:lstStyle/>
        <a:p>
          <a:endParaRPr lang="es-EC"/>
        </a:p>
      </dgm:t>
    </dgm:pt>
    <dgm:pt modelId="{B1EF6AC1-5EB0-4B72-AF71-6307DBDED2F0}" type="pres">
      <dgm:prSet presAssocID="{59A9B918-65DE-4D86-B9C6-D9B65178A5C3}" presName="spacing" presStyleCnt="0"/>
      <dgm:spPr/>
    </dgm:pt>
    <dgm:pt modelId="{DFA39ED1-88C5-4C8B-9C77-E4B8CBBEB9AC}" type="pres">
      <dgm:prSet presAssocID="{341C29C8-E462-4E9B-822D-F556E33B281A}" presName="linNode" presStyleCnt="0"/>
      <dgm:spPr/>
    </dgm:pt>
    <dgm:pt modelId="{CF918A49-72CA-48D8-8D01-68FE0AC02A07}" type="pres">
      <dgm:prSet presAssocID="{341C29C8-E462-4E9B-822D-F556E33B281A}" presName="parentShp" presStyleLbl="node1" presStyleIdx="3" presStyleCnt="4">
        <dgm:presLayoutVars>
          <dgm:bulletEnabled val="1"/>
        </dgm:presLayoutVars>
      </dgm:prSet>
      <dgm:spPr/>
      <dgm:t>
        <a:bodyPr/>
        <a:lstStyle/>
        <a:p>
          <a:endParaRPr lang="es-EC"/>
        </a:p>
      </dgm:t>
    </dgm:pt>
    <dgm:pt modelId="{B1C4C59A-B909-47FA-AE4B-69415CCCE19A}" type="pres">
      <dgm:prSet presAssocID="{341C29C8-E462-4E9B-822D-F556E33B281A}" presName="childShp" presStyleLbl="bgAccFollowNode1" presStyleIdx="3" presStyleCnt="4">
        <dgm:presLayoutVars>
          <dgm:bulletEnabled val="1"/>
        </dgm:presLayoutVars>
      </dgm:prSet>
      <dgm:spPr/>
      <dgm:t>
        <a:bodyPr/>
        <a:lstStyle/>
        <a:p>
          <a:endParaRPr lang="es-EC"/>
        </a:p>
      </dgm:t>
    </dgm:pt>
  </dgm:ptLst>
  <dgm:cxnLst>
    <dgm:cxn modelId="{E2128F2E-9684-4352-BC98-A847BA064A34}" srcId="{3BA2F1F8-4294-4670-A1DC-EF3E4F7F92D7}" destId="{CF7F8462-76BF-48EE-9BD5-83ACB73EAB4F}" srcOrd="0" destOrd="0" parTransId="{F03217C7-3436-4667-98AF-15E979DE3BF4}" sibTransId="{A3A2A3B1-98A1-4FE4-938B-6599A5275011}"/>
    <dgm:cxn modelId="{0EE172AD-9F7C-4A4C-BA32-95B3CF54B9D2}" type="presOf" srcId="{331F0137-E47D-4869-8341-DADC2122273D}" destId="{351D6F21-EB8A-45A3-A99F-FC6E097F2BC3}" srcOrd="0" destOrd="0" presId="urn:microsoft.com/office/officeart/2005/8/layout/vList6"/>
    <dgm:cxn modelId="{9C7E45C5-8031-4581-9BD8-44C7228C8F12}" srcId="{341C29C8-E462-4E9B-822D-F556E33B281A}" destId="{4726E5C4-AB4B-4138-B7D7-B02F8FE47F9D}" srcOrd="1" destOrd="0" parTransId="{5D3544EB-081C-4413-9638-CF22EAB802E4}" sibTransId="{023E9DCF-8278-4D92-802D-982E5F46C024}"/>
    <dgm:cxn modelId="{E6B7F057-46A0-4D8D-8456-5BB1B6628539}" type="presOf" srcId="{8A81498A-0164-4FDF-90E3-9908AE8C8662}" destId="{D9989C2B-571A-49D6-B1B9-86C02579F236}" srcOrd="0" destOrd="0" presId="urn:microsoft.com/office/officeart/2005/8/layout/vList6"/>
    <dgm:cxn modelId="{07D4EFA5-4AD9-489B-B5FD-4B4B81AA9299}" type="presOf" srcId="{341C29C8-E462-4E9B-822D-F556E33B281A}" destId="{CF918A49-72CA-48D8-8D01-68FE0AC02A07}" srcOrd="0" destOrd="0" presId="urn:microsoft.com/office/officeart/2005/8/layout/vList6"/>
    <dgm:cxn modelId="{A9B7C3F7-ADE7-4F50-9817-B390F050CB1D}" srcId="{3BA2F1F8-4294-4670-A1DC-EF3E4F7F92D7}" destId="{8A81498A-0164-4FDF-90E3-9908AE8C8662}" srcOrd="1" destOrd="0" parTransId="{72551367-1FC9-45F0-8BD7-ACDFA64951A9}" sibTransId="{8D3D322F-1D96-425A-943E-A81900D8EB64}"/>
    <dgm:cxn modelId="{66187F7D-688B-4632-BE5D-E221EFE1D14A}" type="presOf" srcId="{A39E6404-BBC4-434D-B325-C75006FCDB71}" destId="{F3F61152-2F35-407D-AECF-3050CE746685}" srcOrd="0" destOrd="0" presId="urn:microsoft.com/office/officeart/2005/8/layout/vList6"/>
    <dgm:cxn modelId="{7665F765-B541-4401-B992-3E1D99B79DA2}" srcId="{8A81498A-0164-4FDF-90E3-9908AE8C8662}" destId="{A39E6404-BBC4-434D-B325-C75006FCDB71}" srcOrd="0" destOrd="0" parTransId="{AB7914BA-6776-4B4C-A305-600ACB3BEE52}" sibTransId="{AE2E1785-C387-4B48-983F-9AB4372A27C9}"/>
    <dgm:cxn modelId="{CC5BBF74-C5D3-451B-8302-E348A4DC3BC4}" type="presOf" srcId="{3BA2F1F8-4294-4670-A1DC-EF3E4F7F92D7}" destId="{A21DFADB-BB3F-4919-8FE6-AFFBB950EB2F}" srcOrd="0" destOrd="0" presId="urn:microsoft.com/office/officeart/2005/8/layout/vList6"/>
    <dgm:cxn modelId="{4B8DED8C-DDB3-4322-A0ED-D8B0A03509FB}" type="presOf" srcId="{6FAEFC61-3809-4ACE-9315-E5BDF7CF331E}" destId="{F22DC74E-FC3C-40D9-BF76-1D577F924425}" srcOrd="0" destOrd="0" presId="urn:microsoft.com/office/officeart/2005/8/layout/vList6"/>
    <dgm:cxn modelId="{CF074542-7B37-4D5F-AD0E-6F803851925F}" srcId="{331F0137-E47D-4869-8341-DADC2122273D}" destId="{D88EC544-3C8A-4985-A9CC-F138F043E8BD}" srcOrd="0" destOrd="0" parTransId="{10924773-5FA5-4BB1-AAAD-1778AA23FD2B}" sibTransId="{333FAC27-3C9C-40A2-A9EF-2A2004CFD110}"/>
    <dgm:cxn modelId="{8D7D5659-3E8D-442A-9C4D-4279BB06E65B}" type="presOf" srcId="{CF7F8462-76BF-48EE-9BD5-83ACB73EAB4F}" destId="{95EBB23A-38B4-408A-8617-F86A0F5BF5BF}" srcOrd="0" destOrd="0" presId="urn:microsoft.com/office/officeart/2005/8/layout/vList6"/>
    <dgm:cxn modelId="{E69C40A1-6865-41D3-8E0E-D3A3C6D5FE34}" srcId="{CF7F8462-76BF-48EE-9BD5-83ACB73EAB4F}" destId="{6FAEFC61-3809-4ACE-9315-E5BDF7CF331E}" srcOrd="0" destOrd="0" parTransId="{DFE58B94-50E9-4F3C-B923-49AC3EA5BB6C}" sibTransId="{29F191CA-FD24-491F-AD86-164B1DB7036C}"/>
    <dgm:cxn modelId="{D7D74F61-EC85-433F-BB98-F5BF1CDA50E9}" srcId="{8A81498A-0164-4FDF-90E3-9908AE8C8662}" destId="{FAA4A20C-ADB3-4629-9BA0-0F38E45A185D}" srcOrd="1" destOrd="0" parTransId="{9E6B6108-9A90-47BD-97CE-231B7C2CBEC9}" sibTransId="{AE40C85C-C422-4A5B-8277-DF9333E640F3}"/>
    <dgm:cxn modelId="{3EFCDC28-74C4-4599-B040-2BF37F492F28}" srcId="{CF7F8462-76BF-48EE-9BD5-83ACB73EAB4F}" destId="{F5077C4E-E12F-44E5-8313-9E7ACD695212}" srcOrd="1" destOrd="0" parTransId="{9DB76385-483D-4FAE-A2A5-50111E4DEE27}" sibTransId="{78BCC673-650B-403A-AB07-0B5806729405}"/>
    <dgm:cxn modelId="{A9C400A6-39AD-4494-8D0B-EAEE87EECE40}" type="presOf" srcId="{FAA4A20C-ADB3-4629-9BA0-0F38E45A185D}" destId="{F3F61152-2F35-407D-AECF-3050CE746685}" srcOrd="0" destOrd="1" presId="urn:microsoft.com/office/officeart/2005/8/layout/vList6"/>
    <dgm:cxn modelId="{8A50EB4F-2161-459F-AF0A-86B01BC2B363}" type="presOf" srcId="{DC39DF36-E9CF-434B-8FFF-01E3050DF178}" destId="{B1C4C59A-B909-47FA-AE4B-69415CCCE19A}" srcOrd="0" destOrd="0" presId="urn:microsoft.com/office/officeart/2005/8/layout/vList6"/>
    <dgm:cxn modelId="{0627C261-FCBE-4A21-8EE8-FA169705AE28}" type="presOf" srcId="{D88EC544-3C8A-4985-A9CC-F138F043E8BD}" destId="{25EF522A-E225-483F-BD51-6AD920F33ADF}" srcOrd="0" destOrd="0" presId="urn:microsoft.com/office/officeart/2005/8/layout/vList6"/>
    <dgm:cxn modelId="{C7C0C52F-913C-4808-96C4-A17987F1FC16}" type="presOf" srcId="{F5077C4E-E12F-44E5-8313-9E7ACD695212}" destId="{F22DC74E-FC3C-40D9-BF76-1D577F924425}" srcOrd="0" destOrd="1" presId="urn:microsoft.com/office/officeart/2005/8/layout/vList6"/>
    <dgm:cxn modelId="{5CD5CEC9-4E02-4746-9F9A-11197E1C39F4}" srcId="{341C29C8-E462-4E9B-822D-F556E33B281A}" destId="{DC39DF36-E9CF-434B-8FFF-01E3050DF178}" srcOrd="0" destOrd="0" parTransId="{F53CC1B4-C58A-4563-AAE4-5425DD618051}" sibTransId="{CEE004C5-7D56-413D-975F-C8AF67FC2BC6}"/>
    <dgm:cxn modelId="{686FBBF2-1611-4E07-8A35-3DAD4A359374}" srcId="{3BA2F1F8-4294-4670-A1DC-EF3E4F7F92D7}" destId="{341C29C8-E462-4E9B-822D-F556E33B281A}" srcOrd="3" destOrd="0" parTransId="{A7CD8268-E0FF-4B45-8F3F-5C1DA8C16339}" sibTransId="{953BB518-45D6-4D95-BE6C-D0064A9E977C}"/>
    <dgm:cxn modelId="{5C2EE161-211B-46DD-8408-5E3FAC385EEA}" type="presOf" srcId="{4726E5C4-AB4B-4138-B7D7-B02F8FE47F9D}" destId="{B1C4C59A-B909-47FA-AE4B-69415CCCE19A}" srcOrd="0" destOrd="1" presId="urn:microsoft.com/office/officeart/2005/8/layout/vList6"/>
    <dgm:cxn modelId="{D0DF5B32-3E9C-4CF1-A821-C9DF13F9758C}" srcId="{3BA2F1F8-4294-4670-A1DC-EF3E4F7F92D7}" destId="{331F0137-E47D-4869-8341-DADC2122273D}" srcOrd="2" destOrd="0" parTransId="{C6FF2AF5-5674-4887-BE81-90D5ED0C394A}" sibTransId="{59A9B918-65DE-4D86-B9C6-D9B65178A5C3}"/>
    <dgm:cxn modelId="{BCF7E594-062B-477D-891F-A7AB690E9357}" type="presParOf" srcId="{A21DFADB-BB3F-4919-8FE6-AFFBB950EB2F}" destId="{98266EB0-4AD8-4B8B-A66E-91A779BA47F2}" srcOrd="0" destOrd="0" presId="urn:microsoft.com/office/officeart/2005/8/layout/vList6"/>
    <dgm:cxn modelId="{04C4A815-7DA4-49AB-97A0-629954A40268}" type="presParOf" srcId="{98266EB0-4AD8-4B8B-A66E-91A779BA47F2}" destId="{95EBB23A-38B4-408A-8617-F86A0F5BF5BF}" srcOrd="0" destOrd="0" presId="urn:microsoft.com/office/officeart/2005/8/layout/vList6"/>
    <dgm:cxn modelId="{0CA0208E-E8B9-4483-9ABA-4A6302A2BD6E}" type="presParOf" srcId="{98266EB0-4AD8-4B8B-A66E-91A779BA47F2}" destId="{F22DC74E-FC3C-40D9-BF76-1D577F924425}" srcOrd="1" destOrd="0" presId="urn:microsoft.com/office/officeart/2005/8/layout/vList6"/>
    <dgm:cxn modelId="{4CA730C5-AA5B-4CFC-9B00-1E335446220D}" type="presParOf" srcId="{A21DFADB-BB3F-4919-8FE6-AFFBB950EB2F}" destId="{30E18C04-7A2A-46BD-8C55-73705F92EC2A}" srcOrd="1" destOrd="0" presId="urn:microsoft.com/office/officeart/2005/8/layout/vList6"/>
    <dgm:cxn modelId="{86ADA05C-0950-49A5-BE83-DFC47232FCB7}" type="presParOf" srcId="{A21DFADB-BB3F-4919-8FE6-AFFBB950EB2F}" destId="{D7FD4BF7-76B4-4CCE-ADA7-B8E8D1C46CBA}" srcOrd="2" destOrd="0" presId="urn:microsoft.com/office/officeart/2005/8/layout/vList6"/>
    <dgm:cxn modelId="{2AA7441A-E763-4512-8C42-45A1DCE7D744}" type="presParOf" srcId="{D7FD4BF7-76B4-4CCE-ADA7-B8E8D1C46CBA}" destId="{D9989C2B-571A-49D6-B1B9-86C02579F236}" srcOrd="0" destOrd="0" presId="urn:microsoft.com/office/officeart/2005/8/layout/vList6"/>
    <dgm:cxn modelId="{BB259389-6445-43A0-AB08-EAC0B1946593}" type="presParOf" srcId="{D7FD4BF7-76B4-4CCE-ADA7-B8E8D1C46CBA}" destId="{F3F61152-2F35-407D-AECF-3050CE746685}" srcOrd="1" destOrd="0" presId="urn:microsoft.com/office/officeart/2005/8/layout/vList6"/>
    <dgm:cxn modelId="{4471646A-63F8-47FE-84BE-7DE4EAC5CC56}" type="presParOf" srcId="{A21DFADB-BB3F-4919-8FE6-AFFBB950EB2F}" destId="{80218E63-3C19-447A-B3F5-C5DB26D41F45}" srcOrd="3" destOrd="0" presId="urn:microsoft.com/office/officeart/2005/8/layout/vList6"/>
    <dgm:cxn modelId="{466024C8-108C-49F7-B6E5-7DCC530F9DBE}" type="presParOf" srcId="{A21DFADB-BB3F-4919-8FE6-AFFBB950EB2F}" destId="{F99CAFCA-49FF-440B-97AC-119A2AF7530D}" srcOrd="4" destOrd="0" presId="urn:microsoft.com/office/officeart/2005/8/layout/vList6"/>
    <dgm:cxn modelId="{3C8EF3CF-E829-4885-AECE-A097416EA554}" type="presParOf" srcId="{F99CAFCA-49FF-440B-97AC-119A2AF7530D}" destId="{351D6F21-EB8A-45A3-A99F-FC6E097F2BC3}" srcOrd="0" destOrd="0" presId="urn:microsoft.com/office/officeart/2005/8/layout/vList6"/>
    <dgm:cxn modelId="{41EBF201-AE48-444C-8794-52B87A4DCF95}" type="presParOf" srcId="{F99CAFCA-49FF-440B-97AC-119A2AF7530D}" destId="{25EF522A-E225-483F-BD51-6AD920F33ADF}" srcOrd="1" destOrd="0" presId="urn:microsoft.com/office/officeart/2005/8/layout/vList6"/>
    <dgm:cxn modelId="{1DB933C2-7F37-4660-8C12-8D0CD5578A8B}" type="presParOf" srcId="{A21DFADB-BB3F-4919-8FE6-AFFBB950EB2F}" destId="{B1EF6AC1-5EB0-4B72-AF71-6307DBDED2F0}" srcOrd="5" destOrd="0" presId="urn:microsoft.com/office/officeart/2005/8/layout/vList6"/>
    <dgm:cxn modelId="{773F4E32-1F9D-4981-BE4F-4E3DA61EFF47}" type="presParOf" srcId="{A21DFADB-BB3F-4919-8FE6-AFFBB950EB2F}" destId="{DFA39ED1-88C5-4C8B-9C77-E4B8CBBEB9AC}" srcOrd="6" destOrd="0" presId="urn:microsoft.com/office/officeart/2005/8/layout/vList6"/>
    <dgm:cxn modelId="{159B96F9-C7AD-4A99-8C0C-DA1E5D0ED144}" type="presParOf" srcId="{DFA39ED1-88C5-4C8B-9C77-E4B8CBBEB9AC}" destId="{CF918A49-72CA-48D8-8D01-68FE0AC02A07}" srcOrd="0" destOrd="0" presId="urn:microsoft.com/office/officeart/2005/8/layout/vList6"/>
    <dgm:cxn modelId="{98881A7D-74E1-4FAC-A697-48BB33CC887A}" type="presParOf" srcId="{DFA39ED1-88C5-4C8B-9C77-E4B8CBBEB9AC}" destId="{B1C4C59A-B909-47FA-AE4B-69415CCCE19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E234AF6-491E-4806-B8F6-B02E796BC12A}" type="doc">
      <dgm:prSet loTypeId="urn:microsoft.com/office/officeart/2005/8/layout/hierarchy1" loCatId="hierarchy" qsTypeId="urn:microsoft.com/office/officeart/2005/8/quickstyle/simple2" qsCatId="simple" csTypeId="urn:microsoft.com/office/officeart/2005/8/colors/accent1_1" csCatId="accent1" phldr="1"/>
      <dgm:spPr/>
      <dgm:t>
        <a:bodyPr/>
        <a:lstStyle/>
        <a:p>
          <a:endParaRPr lang="es-EC"/>
        </a:p>
      </dgm:t>
    </dgm:pt>
    <dgm:pt modelId="{7058B4CA-2E19-4897-8462-EE82C46F55C7}">
      <dgm:prSet phldrT="[Texto]"/>
      <dgm:spPr/>
      <dgm:t>
        <a:bodyPr/>
        <a:lstStyle/>
        <a:p>
          <a:r>
            <a:rPr lang="es-EC" b="1" dirty="0"/>
            <a:t>GERENCIA DE TECNOLOGIA Y SISTEMAS DE INFORMACION</a:t>
          </a:r>
        </a:p>
      </dgm:t>
    </dgm:pt>
    <dgm:pt modelId="{92DB9B81-1223-428E-9286-6232DB2E63E9}" type="parTrans" cxnId="{46C46A79-C7D6-4341-9912-A4094ECD72C5}">
      <dgm:prSet/>
      <dgm:spPr/>
      <dgm:t>
        <a:bodyPr/>
        <a:lstStyle/>
        <a:p>
          <a:endParaRPr lang="es-EC"/>
        </a:p>
      </dgm:t>
    </dgm:pt>
    <dgm:pt modelId="{79EB810E-2319-4566-88DE-6AD9EFDF1E65}" type="sibTrans" cxnId="{46C46A79-C7D6-4341-9912-A4094ECD72C5}">
      <dgm:prSet/>
      <dgm:spPr/>
      <dgm:t>
        <a:bodyPr/>
        <a:lstStyle/>
        <a:p>
          <a:endParaRPr lang="es-EC"/>
        </a:p>
      </dgm:t>
    </dgm:pt>
    <dgm:pt modelId="{48495FE0-7329-43E4-BDE6-BD37FE3093F9}">
      <dgm:prSet phldrT="[Texto]"/>
      <dgm:spPr/>
      <dgm:t>
        <a:bodyPr/>
        <a:lstStyle/>
        <a:p>
          <a:r>
            <a:rPr lang="es-EC" b="1"/>
            <a:t>JEFATURA DE PRODUCCION</a:t>
          </a:r>
        </a:p>
      </dgm:t>
    </dgm:pt>
    <dgm:pt modelId="{7027C0A5-90F6-476D-9CB2-7321198124FD}" type="parTrans" cxnId="{D732A405-F84A-4F42-A29F-AD4351629124}">
      <dgm:prSet/>
      <dgm:spPr/>
      <dgm:t>
        <a:bodyPr/>
        <a:lstStyle/>
        <a:p>
          <a:endParaRPr lang="es-EC"/>
        </a:p>
      </dgm:t>
    </dgm:pt>
    <dgm:pt modelId="{1C526150-66A8-4BAB-9BAE-966B7B5EBD46}" type="sibTrans" cxnId="{D732A405-F84A-4F42-A29F-AD4351629124}">
      <dgm:prSet/>
      <dgm:spPr/>
      <dgm:t>
        <a:bodyPr/>
        <a:lstStyle/>
        <a:p>
          <a:endParaRPr lang="es-EC"/>
        </a:p>
      </dgm:t>
    </dgm:pt>
    <dgm:pt modelId="{47476E9F-1EEA-4819-B704-7E7C8B392D62}">
      <dgm:prSet phldrT="[Texto]"/>
      <dgm:spPr/>
      <dgm:t>
        <a:bodyPr/>
        <a:lstStyle/>
        <a:p>
          <a:r>
            <a:rPr lang="es-EC" b="1"/>
            <a:t>JEFATURA DE INFRAESTRUCTURA</a:t>
          </a:r>
        </a:p>
      </dgm:t>
    </dgm:pt>
    <dgm:pt modelId="{DA387421-2EB1-422F-9039-97A07455EEB4}" type="parTrans" cxnId="{30181E50-5B4C-4E35-B281-8315F8CCB1F8}">
      <dgm:prSet/>
      <dgm:spPr/>
      <dgm:t>
        <a:bodyPr/>
        <a:lstStyle/>
        <a:p>
          <a:endParaRPr lang="es-EC"/>
        </a:p>
      </dgm:t>
    </dgm:pt>
    <dgm:pt modelId="{D2EC6A52-6F36-445C-90BE-31AF92E45910}" type="sibTrans" cxnId="{30181E50-5B4C-4E35-B281-8315F8CCB1F8}">
      <dgm:prSet/>
      <dgm:spPr/>
      <dgm:t>
        <a:bodyPr/>
        <a:lstStyle/>
        <a:p>
          <a:endParaRPr lang="es-EC"/>
        </a:p>
      </dgm:t>
    </dgm:pt>
    <dgm:pt modelId="{27763514-9584-4D6C-BEF1-0CAB1BE71FE8}">
      <dgm:prSet phldrT="[Texto]"/>
      <dgm:spPr/>
      <dgm:t>
        <a:bodyPr/>
        <a:lstStyle/>
        <a:p>
          <a:r>
            <a:rPr lang="es-EC" b="1"/>
            <a:t>JEFATURA DE DESARROLLO DE APLICACIONES</a:t>
          </a:r>
        </a:p>
      </dgm:t>
    </dgm:pt>
    <dgm:pt modelId="{141B989B-5BB8-41C7-B6B4-DD2BBC8BC964}" type="parTrans" cxnId="{81109ACB-1243-4D9B-A95E-E6639939B975}">
      <dgm:prSet/>
      <dgm:spPr/>
      <dgm:t>
        <a:bodyPr/>
        <a:lstStyle/>
        <a:p>
          <a:endParaRPr lang="es-EC"/>
        </a:p>
      </dgm:t>
    </dgm:pt>
    <dgm:pt modelId="{D59D549C-B1D0-4E5F-ADE3-539D54D7007C}" type="sibTrans" cxnId="{81109ACB-1243-4D9B-A95E-E6639939B975}">
      <dgm:prSet/>
      <dgm:spPr/>
      <dgm:t>
        <a:bodyPr/>
        <a:lstStyle/>
        <a:p>
          <a:endParaRPr lang="es-EC"/>
        </a:p>
      </dgm:t>
    </dgm:pt>
    <dgm:pt modelId="{9307EAAE-9D6A-43E4-970B-B2F00FEF4A28}">
      <dgm:prSet phldrT="[Texto]"/>
      <dgm:spPr/>
      <dgm:t>
        <a:bodyPr/>
        <a:lstStyle/>
        <a:p>
          <a:r>
            <a:rPr lang="es-EC" b="1"/>
            <a:t>JEFATURA DE GESTION DE  SERVICIOS Y SOPORTE</a:t>
          </a:r>
        </a:p>
      </dgm:t>
    </dgm:pt>
    <dgm:pt modelId="{04C5F7BD-AC0A-42E6-B723-9789BF8C9155}" type="parTrans" cxnId="{7A1A4020-7113-4E91-B575-F05A8EF7B5B3}">
      <dgm:prSet/>
      <dgm:spPr/>
      <dgm:t>
        <a:bodyPr/>
        <a:lstStyle/>
        <a:p>
          <a:endParaRPr lang="es-EC"/>
        </a:p>
      </dgm:t>
    </dgm:pt>
    <dgm:pt modelId="{52BCE078-51BD-4BC2-921F-A3A82617CB61}" type="sibTrans" cxnId="{7A1A4020-7113-4E91-B575-F05A8EF7B5B3}">
      <dgm:prSet/>
      <dgm:spPr/>
      <dgm:t>
        <a:bodyPr/>
        <a:lstStyle/>
        <a:p>
          <a:endParaRPr lang="es-EC"/>
        </a:p>
      </dgm:t>
    </dgm:pt>
    <dgm:pt modelId="{F3FBB93C-93CC-4316-8475-34ADC8543910}" type="pres">
      <dgm:prSet presAssocID="{3E234AF6-491E-4806-B8F6-B02E796BC12A}" presName="hierChild1" presStyleCnt="0">
        <dgm:presLayoutVars>
          <dgm:chPref val="1"/>
          <dgm:dir/>
          <dgm:animOne val="branch"/>
          <dgm:animLvl val="lvl"/>
          <dgm:resizeHandles/>
        </dgm:presLayoutVars>
      </dgm:prSet>
      <dgm:spPr/>
      <dgm:t>
        <a:bodyPr/>
        <a:lstStyle/>
        <a:p>
          <a:endParaRPr lang="es-ES"/>
        </a:p>
      </dgm:t>
    </dgm:pt>
    <dgm:pt modelId="{E324B0D9-3A15-4CE5-BAE3-FB2F82AC9944}" type="pres">
      <dgm:prSet presAssocID="{7058B4CA-2E19-4897-8462-EE82C46F55C7}" presName="hierRoot1" presStyleCnt="0"/>
      <dgm:spPr/>
      <dgm:t>
        <a:bodyPr/>
        <a:lstStyle/>
        <a:p>
          <a:endParaRPr lang="es-EC"/>
        </a:p>
      </dgm:t>
    </dgm:pt>
    <dgm:pt modelId="{D4FD6890-544B-41C1-A4CC-9DAFA3AA9359}" type="pres">
      <dgm:prSet presAssocID="{7058B4CA-2E19-4897-8462-EE82C46F55C7}" presName="composite" presStyleCnt="0"/>
      <dgm:spPr/>
      <dgm:t>
        <a:bodyPr/>
        <a:lstStyle/>
        <a:p>
          <a:endParaRPr lang="es-EC"/>
        </a:p>
      </dgm:t>
    </dgm:pt>
    <dgm:pt modelId="{BA969C96-77E8-414C-BE48-B01CD6D038C7}" type="pres">
      <dgm:prSet presAssocID="{7058B4CA-2E19-4897-8462-EE82C46F55C7}" presName="background" presStyleLbl="node0" presStyleIdx="0" presStyleCnt="1"/>
      <dgm:spPr/>
      <dgm:t>
        <a:bodyPr/>
        <a:lstStyle/>
        <a:p>
          <a:endParaRPr lang="es-EC"/>
        </a:p>
      </dgm:t>
    </dgm:pt>
    <dgm:pt modelId="{7DBFCEAE-D92C-457F-AAA5-ACC9B0A73D5F}" type="pres">
      <dgm:prSet presAssocID="{7058B4CA-2E19-4897-8462-EE82C46F55C7}" presName="text" presStyleLbl="fgAcc0" presStyleIdx="0" presStyleCnt="1" custScaleX="171637" custLinFactY="-67875" custLinFactNeighborY="-100000">
        <dgm:presLayoutVars>
          <dgm:chPref val="3"/>
        </dgm:presLayoutVars>
      </dgm:prSet>
      <dgm:spPr/>
      <dgm:t>
        <a:bodyPr/>
        <a:lstStyle/>
        <a:p>
          <a:endParaRPr lang="es-EC"/>
        </a:p>
      </dgm:t>
    </dgm:pt>
    <dgm:pt modelId="{89DAC5DD-6B57-4563-8D62-588066B1DF18}" type="pres">
      <dgm:prSet presAssocID="{7058B4CA-2E19-4897-8462-EE82C46F55C7}" presName="hierChild2" presStyleCnt="0"/>
      <dgm:spPr/>
      <dgm:t>
        <a:bodyPr/>
        <a:lstStyle/>
        <a:p>
          <a:endParaRPr lang="es-EC"/>
        </a:p>
      </dgm:t>
    </dgm:pt>
    <dgm:pt modelId="{AA27D3AE-DCE6-4A98-BEE9-C7FB9B58B2AD}" type="pres">
      <dgm:prSet presAssocID="{04C5F7BD-AC0A-42E6-B723-9789BF8C9155}" presName="Name10" presStyleLbl="parChTrans1D2" presStyleIdx="0" presStyleCnt="4"/>
      <dgm:spPr/>
      <dgm:t>
        <a:bodyPr/>
        <a:lstStyle/>
        <a:p>
          <a:endParaRPr lang="es-ES"/>
        </a:p>
      </dgm:t>
    </dgm:pt>
    <dgm:pt modelId="{5BE8323B-30F2-4876-ACC1-A24510DEAF29}" type="pres">
      <dgm:prSet presAssocID="{9307EAAE-9D6A-43E4-970B-B2F00FEF4A28}" presName="hierRoot2" presStyleCnt="0"/>
      <dgm:spPr/>
      <dgm:t>
        <a:bodyPr/>
        <a:lstStyle/>
        <a:p>
          <a:endParaRPr lang="es-EC"/>
        </a:p>
      </dgm:t>
    </dgm:pt>
    <dgm:pt modelId="{9EE01AAE-674C-4B89-9F5D-ACDD16F01E09}" type="pres">
      <dgm:prSet presAssocID="{9307EAAE-9D6A-43E4-970B-B2F00FEF4A28}" presName="composite2" presStyleCnt="0"/>
      <dgm:spPr/>
      <dgm:t>
        <a:bodyPr/>
        <a:lstStyle/>
        <a:p>
          <a:endParaRPr lang="es-EC"/>
        </a:p>
      </dgm:t>
    </dgm:pt>
    <dgm:pt modelId="{6B3C09DB-398B-4063-B965-23A0BCA91274}" type="pres">
      <dgm:prSet presAssocID="{9307EAAE-9D6A-43E4-970B-B2F00FEF4A28}" presName="background2" presStyleLbl="node2" presStyleIdx="0" presStyleCnt="4"/>
      <dgm:spPr/>
      <dgm:t>
        <a:bodyPr/>
        <a:lstStyle/>
        <a:p>
          <a:endParaRPr lang="es-EC"/>
        </a:p>
      </dgm:t>
    </dgm:pt>
    <dgm:pt modelId="{66D89977-18BE-4F6D-8DD7-B623F02AD8E1}" type="pres">
      <dgm:prSet presAssocID="{9307EAAE-9D6A-43E4-970B-B2F00FEF4A28}" presName="text2" presStyleLbl="fgAcc2" presStyleIdx="0" presStyleCnt="4" custScaleX="126314" custLinFactNeighborX="-77748">
        <dgm:presLayoutVars>
          <dgm:chPref val="3"/>
        </dgm:presLayoutVars>
      </dgm:prSet>
      <dgm:spPr/>
      <dgm:t>
        <a:bodyPr/>
        <a:lstStyle/>
        <a:p>
          <a:endParaRPr lang="es-ES"/>
        </a:p>
      </dgm:t>
    </dgm:pt>
    <dgm:pt modelId="{D2FA50E9-B347-434C-818E-2155D0F40D27}" type="pres">
      <dgm:prSet presAssocID="{9307EAAE-9D6A-43E4-970B-B2F00FEF4A28}" presName="hierChild3" presStyleCnt="0"/>
      <dgm:spPr/>
      <dgm:t>
        <a:bodyPr/>
        <a:lstStyle/>
        <a:p>
          <a:endParaRPr lang="es-EC"/>
        </a:p>
      </dgm:t>
    </dgm:pt>
    <dgm:pt modelId="{C6D5684E-F2BA-4945-A45F-FED5F362462A}" type="pres">
      <dgm:prSet presAssocID="{7027C0A5-90F6-476D-9CB2-7321198124FD}" presName="Name10" presStyleLbl="parChTrans1D2" presStyleIdx="1" presStyleCnt="4"/>
      <dgm:spPr/>
      <dgm:t>
        <a:bodyPr/>
        <a:lstStyle/>
        <a:p>
          <a:endParaRPr lang="es-ES"/>
        </a:p>
      </dgm:t>
    </dgm:pt>
    <dgm:pt modelId="{CE38F174-3B0A-4F1A-9331-6570925CDC64}" type="pres">
      <dgm:prSet presAssocID="{48495FE0-7329-43E4-BDE6-BD37FE3093F9}" presName="hierRoot2" presStyleCnt="0"/>
      <dgm:spPr/>
      <dgm:t>
        <a:bodyPr/>
        <a:lstStyle/>
        <a:p>
          <a:endParaRPr lang="es-EC"/>
        </a:p>
      </dgm:t>
    </dgm:pt>
    <dgm:pt modelId="{347CB26E-B20F-4795-9565-22C95D7B5670}" type="pres">
      <dgm:prSet presAssocID="{48495FE0-7329-43E4-BDE6-BD37FE3093F9}" presName="composite2" presStyleCnt="0"/>
      <dgm:spPr/>
      <dgm:t>
        <a:bodyPr/>
        <a:lstStyle/>
        <a:p>
          <a:endParaRPr lang="es-EC"/>
        </a:p>
      </dgm:t>
    </dgm:pt>
    <dgm:pt modelId="{F6D9BE23-C2D8-45E4-A46A-0392B9D51D60}" type="pres">
      <dgm:prSet presAssocID="{48495FE0-7329-43E4-BDE6-BD37FE3093F9}" presName="background2" presStyleLbl="node2" presStyleIdx="1" presStyleCnt="4"/>
      <dgm:spPr/>
      <dgm:t>
        <a:bodyPr/>
        <a:lstStyle/>
        <a:p>
          <a:endParaRPr lang="es-EC"/>
        </a:p>
      </dgm:t>
    </dgm:pt>
    <dgm:pt modelId="{2F46D7E4-8D47-4A70-ADE8-0A658F83A0E1}" type="pres">
      <dgm:prSet presAssocID="{48495FE0-7329-43E4-BDE6-BD37FE3093F9}" presName="text2" presStyleLbl="fgAcc2" presStyleIdx="1" presStyleCnt="4" custScaleX="121047" custLinFactNeighborX="-5550">
        <dgm:presLayoutVars>
          <dgm:chPref val="3"/>
        </dgm:presLayoutVars>
      </dgm:prSet>
      <dgm:spPr/>
      <dgm:t>
        <a:bodyPr/>
        <a:lstStyle/>
        <a:p>
          <a:endParaRPr lang="es-ES"/>
        </a:p>
      </dgm:t>
    </dgm:pt>
    <dgm:pt modelId="{1E863BC0-9F1D-4C58-9E83-5F964AA437BA}" type="pres">
      <dgm:prSet presAssocID="{48495FE0-7329-43E4-BDE6-BD37FE3093F9}" presName="hierChild3" presStyleCnt="0"/>
      <dgm:spPr/>
      <dgm:t>
        <a:bodyPr/>
        <a:lstStyle/>
        <a:p>
          <a:endParaRPr lang="es-EC"/>
        </a:p>
      </dgm:t>
    </dgm:pt>
    <dgm:pt modelId="{3FD8A398-3D82-48A8-B200-89EF5944A866}" type="pres">
      <dgm:prSet presAssocID="{DA387421-2EB1-422F-9039-97A07455EEB4}" presName="Name10" presStyleLbl="parChTrans1D2" presStyleIdx="2" presStyleCnt="4"/>
      <dgm:spPr/>
      <dgm:t>
        <a:bodyPr/>
        <a:lstStyle/>
        <a:p>
          <a:endParaRPr lang="es-ES"/>
        </a:p>
      </dgm:t>
    </dgm:pt>
    <dgm:pt modelId="{0DE64877-2D94-466B-9C28-EC65CFE9B4A9}" type="pres">
      <dgm:prSet presAssocID="{47476E9F-1EEA-4819-B704-7E7C8B392D62}" presName="hierRoot2" presStyleCnt="0"/>
      <dgm:spPr/>
      <dgm:t>
        <a:bodyPr/>
        <a:lstStyle/>
        <a:p>
          <a:endParaRPr lang="es-EC"/>
        </a:p>
      </dgm:t>
    </dgm:pt>
    <dgm:pt modelId="{019164DB-9032-4958-BA4A-1E125736F246}" type="pres">
      <dgm:prSet presAssocID="{47476E9F-1EEA-4819-B704-7E7C8B392D62}" presName="composite2" presStyleCnt="0"/>
      <dgm:spPr/>
      <dgm:t>
        <a:bodyPr/>
        <a:lstStyle/>
        <a:p>
          <a:endParaRPr lang="es-EC"/>
        </a:p>
      </dgm:t>
    </dgm:pt>
    <dgm:pt modelId="{C17481D5-35FF-4BFE-BB61-0CDEA2D4F8DB}" type="pres">
      <dgm:prSet presAssocID="{47476E9F-1EEA-4819-B704-7E7C8B392D62}" presName="background2" presStyleLbl="node2" presStyleIdx="2" presStyleCnt="4"/>
      <dgm:spPr/>
      <dgm:t>
        <a:bodyPr/>
        <a:lstStyle/>
        <a:p>
          <a:endParaRPr lang="es-EC"/>
        </a:p>
      </dgm:t>
    </dgm:pt>
    <dgm:pt modelId="{57CBAA29-F7E0-4292-BE80-1B346A359968}" type="pres">
      <dgm:prSet presAssocID="{47476E9F-1EEA-4819-B704-7E7C8B392D62}" presName="text2" presStyleLbl="fgAcc2" presStyleIdx="2" presStyleCnt="4" custScaleX="115888" custLinFactNeighborX="-6494">
        <dgm:presLayoutVars>
          <dgm:chPref val="3"/>
        </dgm:presLayoutVars>
      </dgm:prSet>
      <dgm:spPr/>
      <dgm:t>
        <a:bodyPr/>
        <a:lstStyle/>
        <a:p>
          <a:endParaRPr lang="es-ES"/>
        </a:p>
      </dgm:t>
    </dgm:pt>
    <dgm:pt modelId="{036D8F84-F03A-412E-B636-9E73AD61A92C}" type="pres">
      <dgm:prSet presAssocID="{47476E9F-1EEA-4819-B704-7E7C8B392D62}" presName="hierChild3" presStyleCnt="0"/>
      <dgm:spPr/>
      <dgm:t>
        <a:bodyPr/>
        <a:lstStyle/>
        <a:p>
          <a:endParaRPr lang="es-EC"/>
        </a:p>
      </dgm:t>
    </dgm:pt>
    <dgm:pt modelId="{45FA714F-E6D2-40C6-8547-349846387EC2}" type="pres">
      <dgm:prSet presAssocID="{141B989B-5BB8-41C7-B6B4-DD2BBC8BC964}" presName="Name10" presStyleLbl="parChTrans1D2" presStyleIdx="3" presStyleCnt="4"/>
      <dgm:spPr/>
      <dgm:t>
        <a:bodyPr/>
        <a:lstStyle/>
        <a:p>
          <a:endParaRPr lang="es-ES"/>
        </a:p>
      </dgm:t>
    </dgm:pt>
    <dgm:pt modelId="{81E44DB9-9C7B-4BDB-AFFF-CD1CC6FE51AB}" type="pres">
      <dgm:prSet presAssocID="{27763514-9584-4D6C-BEF1-0CAB1BE71FE8}" presName="hierRoot2" presStyleCnt="0"/>
      <dgm:spPr/>
      <dgm:t>
        <a:bodyPr/>
        <a:lstStyle/>
        <a:p>
          <a:endParaRPr lang="es-EC"/>
        </a:p>
      </dgm:t>
    </dgm:pt>
    <dgm:pt modelId="{28275DB0-7BDD-4EE2-8D74-0A6BFDD04A06}" type="pres">
      <dgm:prSet presAssocID="{27763514-9584-4D6C-BEF1-0CAB1BE71FE8}" presName="composite2" presStyleCnt="0"/>
      <dgm:spPr/>
      <dgm:t>
        <a:bodyPr/>
        <a:lstStyle/>
        <a:p>
          <a:endParaRPr lang="es-EC"/>
        </a:p>
      </dgm:t>
    </dgm:pt>
    <dgm:pt modelId="{23916092-FA51-4135-812D-81BBCCF85C3E}" type="pres">
      <dgm:prSet presAssocID="{27763514-9584-4D6C-BEF1-0CAB1BE71FE8}" presName="background2" presStyleLbl="node2" presStyleIdx="3" presStyleCnt="4"/>
      <dgm:spPr/>
      <dgm:t>
        <a:bodyPr/>
        <a:lstStyle/>
        <a:p>
          <a:endParaRPr lang="es-EC"/>
        </a:p>
      </dgm:t>
    </dgm:pt>
    <dgm:pt modelId="{B41BBAB5-B635-40C9-90A4-4377D1FA9EDF}" type="pres">
      <dgm:prSet presAssocID="{27763514-9584-4D6C-BEF1-0CAB1BE71FE8}" presName="text2" presStyleLbl="fgAcc2" presStyleIdx="3" presStyleCnt="4" custScaleX="127821">
        <dgm:presLayoutVars>
          <dgm:chPref val="3"/>
        </dgm:presLayoutVars>
      </dgm:prSet>
      <dgm:spPr/>
      <dgm:t>
        <a:bodyPr/>
        <a:lstStyle/>
        <a:p>
          <a:endParaRPr lang="es-ES"/>
        </a:p>
      </dgm:t>
    </dgm:pt>
    <dgm:pt modelId="{EDBF675C-4F49-4340-9B9A-B78070CB028D}" type="pres">
      <dgm:prSet presAssocID="{27763514-9584-4D6C-BEF1-0CAB1BE71FE8}" presName="hierChild3" presStyleCnt="0"/>
      <dgm:spPr/>
      <dgm:t>
        <a:bodyPr/>
        <a:lstStyle/>
        <a:p>
          <a:endParaRPr lang="es-EC"/>
        </a:p>
      </dgm:t>
    </dgm:pt>
  </dgm:ptLst>
  <dgm:cxnLst>
    <dgm:cxn modelId="{395E9E2C-C947-479A-BDBC-52BD1F0A1C64}" type="presOf" srcId="{3E234AF6-491E-4806-B8F6-B02E796BC12A}" destId="{F3FBB93C-93CC-4316-8475-34ADC8543910}" srcOrd="0" destOrd="0" presId="urn:microsoft.com/office/officeart/2005/8/layout/hierarchy1"/>
    <dgm:cxn modelId="{645D0C50-7299-46FD-A278-E0AE68E667A3}" type="presOf" srcId="{141B989B-5BB8-41C7-B6B4-DD2BBC8BC964}" destId="{45FA714F-E6D2-40C6-8547-349846387EC2}" srcOrd="0" destOrd="0" presId="urn:microsoft.com/office/officeart/2005/8/layout/hierarchy1"/>
    <dgm:cxn modelId="{FBB1E274-96DE-403D-BB95-8AE75FD1ACC0}" type="presOf" srcId="{47476E9F-1EEA-4819-B704-7E7C8B392D62}" destId="{57CBAA29-F7E0-4292-BE80-1B346A359968}" srcOrd="0" destOrd="0" presId="urn:microsoft.com/office/officeart/2005/8/layout/hierarchy1"/>
    <dgm:cxn modelId="{09BA2D54-2660-411C-B7C2-D8030BBF6B18}" type="presOf" srcId="{9307EAAE-9D6A-43E4-970B-B2F00FEF4A28}" destId="{66D89977-18BE-4F6D-8DD7-B623F02AD8E1}" srcOrd="0" destOrd="0" presId="urn:microsoft.com/office/officeart/2005/8/layout/hierarchy1"/>
    <dgm:cxn modelId="{46C46A79-C7D6-4341-9912-A4094ECD72C5}" srcId="{3E234AF6-491E-4806-B8F6-B02E796BC12A}" destId="{7058B4CA-2E19-4897-8462-EE82C46F55C7}" srcOrd="0" destOrd="0" parTransId="{92DB9B81-1223-428E-9286-6232DB2E63E9}" sibTransId="{79EB810E-2319-4566-88DE-6AD9EFDF1E65}"/>
    <dgm:cxn modelId="{3F4C4F5F-BE05-4B85-BBFA-D7D0F8786294}" type="presOf" srcId="{04C5F7BD-AC0A-42E6-B723-9789BF8C9155}" destId="{AA27D3AE-DCE6-4A98-BEE9-C7FB9B58B2AD}" srcOrd="0" destOrd="0" presId="urn:microsoft.com/office/officeart/2005/8/layout/hierarchy1"/>
    <dgm:cxn modelId="{30181E50-5B4C-4E35-B281-8315F8CCB1F8}" srcId="{7058B4CA-2E19-4897-8462-EE82C46F55C7}" destId="{47476E9F-1EEA-4819-B704-7E7C8B392D62}" srcOrd="2" destOrd="0" parTransId="{DA387421-2EB1-422F-9039-97A07455EEB4}" sibTransId="{D2EC6A52-6F36-445C-90BE-31AF92E45910}"/>
    <dgm:cxn modelId="{CEFC952B-15DD-4F09-9284-45C5263ACE25}" type="presOf" srcId="{DA387421-2EB1-422F-9039-97A07455EEB4}" destId="{3FD8A398-3D82-48A8-B200-89EF5944A866}" srcOrd="0" destOrd="0" presId="urn:microsoft.com/office/officeart/2005/8/layout/hierarchy1"/>
    <dgm:cxn modelId="{E27DBCF6-3F46-4198-947C-43460926C989}" type="presOf" srcId="{27763514-9584-4D6C-BEF1-0CAB1BE71FE8}" destId="{B41BBAB5-B635-40C9-90A4-4377D1FA9EDF}" srcOrd="0" destOrd="0" presId="urn:microsoft.com/office/officeart/2005/8/layout/hierarchy1"/>
    <dgm:cxn modelId="{C96A81DC-EB55-4758-B7C3-0E5EFC8BFAC5}" type="presOf" srcId="{7058B4CA-2E19-4897-8462-EE82C46F55C7}" destId="{7DBFCEAE-D92C-457F-AAA5-ACC9B0A73D5F}" srcOrd="0" destOrd="0" presId="urn:microsoft.com/office/officeart/2005/8/layout/hierarchy1"/>
    <dgm:cxn modelId="{D2D7ACAA-51ED-4D23-91F7-0EC62E7C01F3}" type="presOf" srcId="{7027C0A5-90F6-476D-9CB2-7321198124FD}" destId="{C6D5684E-F2BA-4945-A45F-FED5F362462A}" srcOrd="0" destOrd="0" presId="urn:microsoft.com/office/officeart/2005/8/layout/hierarchy1"/>
    <dgm:cxn modelId="{81109ACB-1243-4D9B-A95E-E6639939B975}" srcId="{7058B4CA-2E19-4897-8462-EE82C46F55C7}" destId="{27763514-9584-4D6C-BEF1-0CAB1BE71FE8}" srcOrd="3" destOrd="0" parTransId="{141B989B-5BB8-41C7-B6B4-DD2BBC8BC964}" sibTransId="{D59D549C-B1D0-4E5F-ADE3-539D54D7007C}"/>
    <dgm:cxn modelId="{B15C8542-3C93-48A0-BCF1-B2DD3F22A1C3}" type="presOf" srcId="{48495FE0-7329-43E4-BDE6-BD37FE3093F9}" destId="{2F46D7E4-8D47-4A70-ADE8-0A658F83A0E1}" srcOrd="0" destOrd="0" presId="urn:microsoft.com/office/officeart/2005/8/layout/hierarchy1"/>
    <dgm:cxn modelId="{D732A405-F84A-4F42-A29F-AD4351629124}" srcId="{7058B4CA-2E19-4897-8462-EE82C46F55C7}" destId="{48495FE0-7329-43E4-BDE6-BD37FE3093F9}" srcOrd="1" destOrd="0" parTransId="{7027C0A5-90F6-476D-9CB2-7321198124FD}" sibTransId="{1C526150-66A8-4BAB-9BAE-966B7B5EBD46}"/>
    <dgm:cxn modelId="{7A1A4020-7113-4E91-B575-F05A8EF7B5B3}" srcId="{7058B4CA-2E19-4897-8462-EE82C46F55C7}" destId="{9307EAAE-9D6A-43E4-970B-B2F00FEF4A28}" srcOrd="0" destOrd="0" parTransId="{04C5F7BD-AC0A-42E6-B723-9789BF8C9155}" sibTransId="{52BCE078-51BD-4BC2-921F-A3A82617CB61}"/>
    <dgm:cxn modelId="{EDB7A31C-FE4B-4BE6-A551-A33BAF29D927}" type="presParOf" srcId="{F3FBB93C-93CC-4316-8475-34ADC8543910}" destId="{E324B0D9-3A15-4CE5-BAE3-FB2F82AC9944}" srcOrd="0" destOrd="0" presId="urn:microsoft.com/office/officeart/2005/8/layout/hierarchy1"/>
    <dgm:cxn modelId="{9B71284B-4BA5-4638-BF61-9F69331D6E7C}" type="presParOf" srcId="{E324B0D9-3A15-4CE5-BAE3-FB2F82AC9944}" destId="{D4FD6890-544B-41C1-A4CC-9DAFA3AA9359}" srcOrd="0" destOrd="0" presId="urn:microsoft.com/office/officeart/2005/8/layout/hierarchy1"/>
    <dgm:cxn modelId="{8BCABB3C-6C70-4342-A7C1-40327D89C1EA}" type="presParOf" srcId="{D4FD6890-544B-41C1-A4CC-9DAFA3AA9359}" destId="{BA969C96-77E8-414C-BE48-B01CD6D038C7}" srcOrd="0" destOrd="0" presId="urn:microsoft.com/office/officeart/2005/8/layout/hierarchy1"/>
    <dgm:cxn modelId="{3863D508-4261-4199-85C7-0DE7A3DF6A4E}" type="presParOf" srcId="{D4FD6890-544B-41C1-A4CC-9DAFA3AA9359}" destId="{7DBFCEAE-D92C-457F-AAA5-ACC9B0A73D5F}" srcOrd="1" destOrd="0" presId="urn:microsoft.com/office/officeart/2005/8/layout/hierarchy1"/>
    <dgm:cxn modelId="{E6B860B9-AD1B-4D46-B6E1-FF3B5422A447}" type="presParOf" srcId="{E324B0D9-3A15-4CE5-BAE3-FB2F82AC9944}" destId="{89DAC5DD-6B57-4563-8D62-588066B1DF18}" srcOrd="1" destOrd="0" presId="urn:microsoft.com/office/officeart/2005/8/layout/hierarchy1"/>
    <dgm:cxn modelId="{A90E8D66-D940-4FEB-BAA2-E97BBB96CABA}" type="presParOf" srcId="{89DAC5DD-6B57-4563-8D62-588066B1DF18}" destId="{AA27D3AE-DCE6-4A98-BEE9-C7FB9B58B2AD}" srcOrd="0" destOrd="0" presId="urn:microsoft.com/office/officeart/2005/8/layout/hierarchy1"/>
    <dgm:cxn modelId="{5A42A67B-3AC2-4478-A9EF-116A64E57341}" type="presParOf" srcId="{89DAC5DD-6B57-4563-8D62-588066B1DF18}" destId="{5BE8323B-30F2-4876-ACC1-A24510DEAF29}" srcOrd="1" destOrd="0" presId="urn:microsoft.com/office/officeart/2005/8/layout/hierarchy1"/>
    <dgm:cxn modelId="{B51448D1-43B9-488F-A199-A53971C6866F}" type="presParOf" srcId="{5BE8323B-30F2-4876-ACC1-A24510DEAF29}" destId="{9EE01AAE-674C-4B89-9F5D-ACDD16F01E09}" srcOrd="0" destOrd="0" presId="urn:microsoft.com/office/officeart/2005/8/layout/hierarchy1"/>
    <dgm:cxn modelId="{194E20A5-DF63-4ECB-A7D0-A5AE79973B1D}" type="presParOf" srcId="{9EE01AAE-674C-4B89-9F5D-ACDD16F01E09}" destId="{6B3C09DB-398B-4063-B965-23A0BCA91274}" srcOrd="0" destOrd="0" presId="urn:microsoft.com/office/officeart/2005/8/layout/hierarchy1"/>
    <dgm:cxn modelId="{FEC874FA-A405-4548-BC4E-BFB9087CD6AD}" type="presParOf" srcId="{9EE01AAE-674C-4B89-9F5D-ACDD16F01E09}" destId="{66D89977-18BE-4F6D-8DD7-B623F02AD8E1}" srcOrd="1" destOrd="0" presId="urn:microsoft.com/office/officeart/2005/8/layout/hierarchy1"/>
    <dgm:cxn modelId="{BCDDB5F9-AF68-486C-AA36-0C7024F39743}" type="presParOf" srcId="{5BE8323B-30F2-4876-ACC1-A24510DEAF29}" destId="{D2FA50E9-B347-434C-818E-2155D0F40D27}" srcOrd="1" destOrd="0" presId="urn:microsoft.com/office/officeart/2005/8/layout/hierarchy1"/>
    <dgm:cxn modelId="{9A8E6FC5-E892-4DBA-B660-BAFF56A1DCC8}" type="presParOf" srcId="{89DAC5DD-6B57-4563-8D62-588066B1DF18}" destId="{C6D5684E-F2BA-4945-A45F-FED5F362462A}" srcOrd="2" destOrd="0" presId="urn:microsoft.com/office/officeart/2005/8/layout/hierarchy1"/>
    <dgm:cxn modelId="{48549BAC-5573-4854-82F9-538EC770F563}" type="presParOf" srcId="{89DAC5DD-6B57-4563-8D62-588066B1DF18}" destId="{CE38F174-3B0A-4F1A-9331-6570925CDC64}" srcOrd="3" destOrd="0" presId="urn:microsoft.com/office/officeart/2005/8/layout/hierarchy1"/>
    <dgm:cxn modelId="{D98E09BC-1016-4595-B6F1-B62914E1D1AB}" type="presParOf" srcId="{CE38F174-3B0A-4F1A-9331-6570925CDC64}" destId="{347CB26E-B20F-4795-9565-22C95D7B5670}" srcOrd="0" destOrd="0" presId="urn:microsoft.com/office/officeart/2005/8/layout/hierarchy1"/>
    <dgm:cxn modelId="{1D7D079C-70DF-4665-8A33-1A519557E5A1}" type="presParOf" srcId="{347CB26E-B20F-4795-9565-22C95D7B5670}" destId="{F6D9BE23-C2D8-45E4-A46A-0392B9D51D60}" srcOrd="0" destOrd="0" presId="urn:microsoft.com/office/officeart/2005/8/layout/hierarchy1"/>
    <dgm:cxn modelId="{81F28188-39B7-492A-9095-355E316B8D6B}" type="presParOf" srcId="{347CB26E-B20F-4795-9565-22C95D7B5670}" destId="{2F46D7E4-8D47-4A70-ADE8-0A658F83A0E1}" srcOrd="1" destOrd="0" presId="urn:microsoft.com/office/officeart/2005/8/layout/hierarchy1"/>
    <dgm:cxn modelId="{A459220A-76D7-4901-9E6D-143CB1C274BA}" type="presParOf" srcId="{CE38F174-3B0A-4F1A-9331-6570925CDC64}" destId="{1E863BC0-9F1D-4C58-9E83-5F964AA437BA}" srcOrd="1" destOrd="0" presId="urn:microsoft.com/office/officeart/2005/8/layout/hierarchy1"/>
    <dgm:cxn modelId="{140E872A-5CCB-43C3-B76B-2538E7CA1206}" type="presParOf" srcId="{89DAC5DD-6B57-4563-8D62-588066B1DF18}" destId="{3FD8A398-3D82-48A8-B200-89EF5944A866}" srcOrd="4" destOrd="0" presId="urn:microsoft.com/office/officeart/2005/8/layout/hierarchy1"/>
    <dgm:cxn modelId="{116F45D9-CD7B-4532-A9E9-A87AD34F1289}" type="presParOf" srcId="{89DAC5DD-6B57-4563-8D62-588066B1DF18}" destId="{0DE64877-2D94-466B-9C28-EC65CFE9B4A9}" srcOrd="5" destOrd="0" presId="urn:microsoft.com/office/officeart/2005/8/layout/hierarchy1"/>
    <dgm:cxn modelId="{8F136346-693F-420B-A089-C408A61A4737}" type="presParOf" srcId="{0DE64877-2D94-466B-9C28-EC65CFE9B4A9}" destId="{019164DB-9032-4958-BA4A-1E125736F246}" srcOrd="0" destOrd="0" presId="urn:microsoft.com/office/officeart/2005/8/layout/hierarchy1"/>
    <dgm:cxn modelId="{EC1A7099-0891-4852-983F-C0A4F6FF828A}" type="presParOf" srcId="{019164DB-9032-4958-BA4A-1E125736F246}" destId="{C17481D5-35FF-4BFE-BB61-0CDEA2D4F8DB}" srcOrd="0" destOrd="0" presId="urn:microsoft.com/office/officeart/2005/8/layout/hierarchy1"/>
    <dgm:cxn modelId="{9ED5D447-BE51-4CC2-B272-6DBF66D69B4D}" type="presParOf" srcId="{019164DB-9032-4958-BA4A-1E125736F246}" destId="{57CBAA29-F7E0-4292-BE80-1B346A359968}" srcOrd="1" destOrd="0" presId="urn:microsoft.com/office/officeart/2005/8/layout/hierarchy1"/>
    <dgm:cxn modelId="{B9E2F515-72FE-4765-8FAA-3CE1D4DEDB4E}" type="presParOf" srcId="{0DE64877-2D94-466B-9C28-EC65CFE9B4A9}" destId="{036D8F84-F03A-412E-B636-9E73AD61A92C}" srcOrd="1" destOrd="0" presId="urn:microsoft.com/office/officeart/2005/8/layout/hierarchy1"/>
    <dgm:cxn modelId="{C616B1D6-B36A-49F7-BDCB-434456E30147}" type="presParOf" srcId="{89DAC5DD-6B57-4563-8D62-588066B1DF18}" destId="{45FA714F-E6D2-40C6-8547-349846387EC2}" srcOrd="6" destOrd="0" presId="urn:microsoft.com/office/officeart/2005/8/layout/hierarchy1"/>
    <dgm:cxn modelId="{96FB6463-1FC1-4CA2-A5E0-D871A89D0BBD}" type="presParOf" srcId="{89DAC5DD-6B57-4563-8D62-588066B1DF18}" destId="{81E44DB9-9C7B-4BDB-AFFF-CD1CC6FE51AB}" srcOrd="7" destOrd="0" presId="urn:microsoft.com/office/officeart/2005/8/layout/hierarchy1"/>
    <dgm:cxn modelId="{E4389F46-5E1A-4E4F-8A7B-94D9AE02527D}" type="presParOf" srcId="{81E44DB9-9C7B-4BDB-AFFF-CD1CC6FE51AB}" destId="{28275DB0-7BDD-4EE2-8D74-0A6BFDD04A06}" srcOrd="0" destOrd="0" presId="urn:microsoft.com/office/officeart/2005/8/layout/hierarchy1"/>
    <dgm:cxn modelId="{8D0714A1-D243-4DDB-AE1C-295450A7884A}" type="presParOf" srcId="{28275DB0-7BDD-4EE2-8D74-0A6BFDD04A06}" destId="{23916092-FA51-4135-812D-81BBCCF85C3E}" srcOrd="0" destOrd="0" presId="urn:microsoft.com/office/officeart/2005/8/layout/hierarchy1"/>
    <dgm:cxn modelId="{4BE368AC-2294-418A-AA44-C1BD3F3CB949}" type="presParOf" srcId="{28275DB0-7BDD-4EE2-8D74-0A6BFDD04A06}" destId="{B41BBAB5-B635-40C9-90A4-4377D1FA9EDF}" srcOrd="1" destOrd="0" presId="urn:microsoft.com/office/officeart/2005/8/layout/hierarchy1"/>
    <dgm:cxn modelId="{0139B655-F275-4843-8CC3-335FA94188EE}" type="presParOf" srcId="{81E44DB9-9C7B-4BDB-AFFF-CD1CC6FE51AB}" destId="{EDBF675C-4F49-4340-9B9A-B78070CB028D}" srcOrd="1" destOrd="0" presId="urn:microsoft.com/office/officeart/2005/8/layout/hierarchy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2F99734-E3B7-4EA9-83D1-42475EB8B7B0}" type="doc">
      <dgm:prSet loTypeId="urn:microsoft.com/office/officeart/2005/8/layout/vList6" loCatId="list" qsTypeId="urn:microsoft.com/office/officeart/2005/8/quickstyle/simple1" qsCatId="simple" csTypeId="urn:microsoft.com/office/officeart/2005/8/colors/accent5_4" csCatId="accent5" phldr="1"/>
      <dgm:spPr/>
      <dgm:t>
        <a:bodyPr/>
        <a:lstStyle/>
        <a:p>
          <a:endParaRPr lang="es-EC"/>
        </a:p>
      </dgm:t>
    </dgm:pt>
    <dgm:pt modelId="{275E154C-79F3-48F8-8800-2ECB27103BF6}">
      <dgm:prSet phldrT="[Texto]"/>
      <dgm:spPr/>
      <dgm:t>
        <a:bodyPr/>
        <a:lstStyle/>
        <a:p>
          <a:r>
            <a:rPr lang="es-EC" dirty="0" smtClean="0"/>
            <a:t>Fortalezas</a:t>
          </a:r>
          <a:endParaRPr lang="es-EC" dirty="0"/>
        </a:p>
      </dgm:t>
    </dgm:pt>
    <dgm:pt modelId="{A2DA8DFC-55E5-434B-9967-4F85865875C9}" type="parTrans" cxnId="{1F9C8E7A-24AB-4582-97A0-331132CB384E}">
      <dgm:prSet/>
      <dgm:spPr/>
      <dgm:t>
        <a:bodyPr/>
        <a:lstStyle/>
        <a:p>
          <a:endParaRPr lang="es-EC"/>
        </a:p>
      </dgm:t>
    </dgm:pt>
    <dgm:pt modelId="{40E3CA72-5D9F-483D-9D96-9B2339EB1896}" type="sibTrans" cxnId="{1F9C8E7A-24AB-4582-97A0-331132CB384E}">
      <dgm:prSet/>
      <dgm:spPr/>
      <dgm:t>
        <a:bodyPr/>
        <a:lstStyle/>
        <a:p>
          <a:endParaRPr lang="es-EC"/>
        </a:p>
      </dgm:t>
    </dgm:pt>
    <dgm:pt modelId="{C9E796E4-A6CA-42A3-BBE8-AAD292F4E7D3}">
      <dgm:prSet phldrT="[Texto]" custT="1"/>
      <dgm:spPr/>
      <dgm:t>
        <a:bodyPr/>
        <a:lstStyle/>
        <a:p>
          <a:r>
            <a:rPr lang="es-EC" sz="1700" dirty="0" smtClean="0"/>
            <a:t>Conocimiento  capacidad y experiencia del  personal  </a:t>
          </a:r>
          <a:endParaRPr lang="es-EC" sz="1700" dirty="0"/>
        </a:p>
      </dgm:t>
    </dgm:pt>
    <dgm:pt modelId="{A6D01C05-7174-443B-A785-DCB7596A861D}" type="parTrans" cxnId="{0C815D69-ECC1-495F-A847-BFD03DB6A975}">
      <dgm:prSet/>
      <dgm:spPr/>
      <dgm:t>
        <a:bodyPr/>
        <a:lstStyle/>
        <a:p>
          <a:endParaRPr lang="es-EC"/>
        </a:p>
      </dgm:t>
    </dgm:pt>
    <dgm:pt modelId="{D19B3DB0-71EC-4A5B-A5A3-38BF0EDB193C}" type="sibTrans" cxnId="{0C815D69-ECC1-495F-A847-BFD03DB6A975}">
      <dgm:prSet/>
      <dgm:spPr/>
      <dgm:t>
        <a:bodyPr/>
        <a:lstStyle/>
        <a:p>
          <a:endParaRPr lang="es-EC"/>
        </a:p>
      </dgm:t>
    </dgm:pt>
    <dgm:pt modelId="{99040A37-CA5C-4672-B464-8014C338DDB2}">
      <dgm:prSet phldrT="[Texto]" custT="1"/>
      <dgm:spPr/>
      <dgm:t>
        <a:bodyPr/>
        <a:lstStyle/>
        <a:p>
          <a:r>
            <a:rPr lang="es-EC" sz="1700" dirty="0" smtClean="0"/>
            <a:t>Motivación del personal para cumplir con su trabajo </a:t>
          </a:r>
          <a:endParaRPr lang="es-EC" sz="1700" dirty="0"/>
        </a:p>
      </dgm:t>
    </dgm:pt>
    <dgm:pt modelId="{70D9442A-5EC7-4C8D-9650-81AE133A7AAA}" type="parTrans" cxnId="{892DFA04-6BE3-4DE1-B8E5-1CC9602D86EB}">
      <dgm:prSet/>
      <dgm:spPr/>
      <dgm:t>
        <a:bodyPr/>
        <a:lstStyle/>
        <a:p>
          <a:endParaRPr lang="es-EC"/>
        </a:p>
      </dgm:t>
    </dgm:pt>
    <dgm:pt modelId="{62EC0CFD-9F8F-4436-BDC9-37355A8EFA65}" type="sibTrans" cxnId="{892DFA04-6BE3-4DE1-B8E5-1CC9602D86EB}">
      <dgm:prSet/>
      <dgm:spPr/>
      <dgm:t>
        <a:bodyPr/>
        <a:lstStyle/>
        <a:p>
          <a:endParaRPr lang="es-EC"/>
        </a:p>
      </dgm:t>
    </dgm:pt>
    <dgm:pt modelId="{F5C80775-982A-4A17-9ED2-2F10B8D82EB4}">
      <dgm:prSet phldrT="[Texto]"/>
      <dgm:spPr/>
      <dgm:t>
        <a:bodyPr/>
        <a:lstStyle/>
        <a:p>
          <a:r>
            <a:rPr lang="es-EC" dirty="0" smtClean="0"/>
            <a:t>Oportunidades</a:t>
          </a:r>
          <a:endParaRPr lang="es-EC" dirty="0"/>
        </a:p>
      </dgm:t>
    </dgm:pt>
    <dgm:pt modelId="{4883A303-D8D6-4253-A7BD-7913B21511E8}" type="parTrans" cxnId="{A11DEDE7-7EAB-4914-96C6-59CC3EFC4F6B}">
      <dgm:prSet/>
      <dgm:spPr/>
      <dgm:t>
        <a:bodyPr/>
        <a:lstStyle/>
        <a:p>
          <a:endParaRPr lang="es-EC"/>
        </a:p>
      </dgm:t>
    </dgm:pt>
    <dgm:pt modelId="{D5059C74-CB5D-4FD8-A451-06121A1BC8C1}" type="sibTrans" cxnId="{A11DEDE7-7EAB-4914-96C6-59CC3EFC4F6B}">
      <dgm:prSet/>
      <dgm:spPr/>
      <dgm:t>
        <a:bodyPr/>
        <a:lstStyle/>
        <a:p>
          <a:endParaRPr lang="es-EC"/>
        </a:p>
      </dgm:t>
    </dgm:pt>
    <dgm:pt modelId="{3E4982C5-12C6-40FB-A27C-161AD29A0D36}">
      <dgm:prSet phldrT="[Texto]" custT="1"/>
      <dgm:spPr/>
      <dgm:t>
        <a:bodyPr/>
        <a:lstStyle/>
        <a:p>
          <a:r>
            <a:rPr lang="es-EC" sz="1700" dirty="0" smtClean="0"/>
            <a:t>Desarrollo e implantación de sistemas de información</a:t>
          </a:r>
          <a:endParaRPr lang="es-EC" sz="1700" dirty="0"/>
        </a:p>
      </dgm:t>
    </dgm:pt>
    <dgm:pt modelId="{A3D40729-94BE-4C36-A4A0-832CA9C2F869}" type="parTrans" cxnId="{0CFBFCAF-70F3-47A2-9F97-81A04F0C9D64}">
      <dgm:prSet/>
      <dgm:spPr/>
      <dgm:t>
        <a:bodyPr/>
        <a:lstStyle/>
        <a:p>
          <a:endParaRPr lang="es-EC"/>
        </a:p>
      </dgm:t>
    </dgm:pt>
    <dgm:pt modelId="{D904E0A8-EB31-45FA-97B9-810631B37F56}" type="sibTrans" cxnId="{0CFBFCAF-70F3-47A2-9F97-81A04F0C9D64}">
      <dgm:prSet/>
      <dgm:spPr/>
      <dgm:t>
        <a:bodyPr/>
        <a:lstStyle/>
        <a:p>
          <a:endParaRPr lang="es-EC"/>
        </a:p>
      </dgm:t>
    </dgm:pt>
    <dgm:pt modelId="{8CA34910-7DED-452E-BF0C-76B8383CD179}">
      <dgm:prSet phldrT="[Texto]"/>
      <dgm:spPr/>
      <dgm:t>
        <a:bodyPr/>
        <a:lstStyle/>
        <a:p>
          <a:r>
            <a:rPr lang="es-EC" dirty="0" smtClean="0"/>
            <a:t>Debilidades</a:t>
          </a:r>
          <a:endParaRPr lang="es-EC" dirty="0"/>
        </a:p>
      </dgm:t>
    </dgm:pt>
    <dgm:pt modelId="{78D2F8EF-9A26-477F-99C2-DC6EB21EE41C}" type="parTrans" cxnId="{057FDE83-F26E-443D-B449-EA616C1D8571}">
      <dgm:prSet/>
      <dgm:spPr/>
      <dgm:t>
        <a:bodyPr/>
        <a:lstStyle/>
        <a:p>
          <a:endParaRPr lang="es-EC"/>
        </a:p>
      </dgm:t>
    </dgm:pt>
    <dgm:pt modelId="{61178C5E-F110-4854-A6DD-0318D6D32C69}" type="sibTrans" cxnId="{057FDE83-F26E-443D-B449-EA616C1D8571}">
      <dgm:prSet/>
      <dgm:spPr/>
      <dgm:t>
        <a:bodyPr/>
        <a:lstStyle/>
        <a:p>
          <a:endParaRPr lang="es-EC"/>
        </a:p>
      </dgm:t>
    </dgm:pt>
    <dgm:pt modelId="{8E526A0E-DFBC-4AE3-8E08-0B8D7E50A0F5}">
      <dgm:prSet phldrT="[Texto]" custT="1"/>
      <dgm:spPr/>
      <dgm:t>
        <a:bodyPr/>
        <a:lstStyle/>
        <a:p>
          <a:r>
            <a:rPr lang="es-EC" sz="1700" dirty="0" smtClean="0"/>
            <a:t>Falta de presupuesto</a:t>
          </a:r>
          <a:endParaRPr lang="es-EC" sz="1700" dirty="0"/>
        </a:p>
      </dgm:t>
    </dgm:pt>
    <dgm:pt modelId="{B53DD260-9E18-47D3-865F-D3F7A6FDB659}" type="parTrans" cxnId="{149CC610-8DA7-47C7-974C-4D398F030F1F}">
      <dgm:prSet/>
      <dgm:spPr/>
      <dgm:t>
        <a:bodyPr/>
        <a:lstStyle/>
        <a:p>
          <a:endParaRPr lang="es-EC"/>
        </a:p>
      </dgm:t>
    </dgm:pt>
    <dgm:pt modelId="{62CB7EDD-A67D-48B0-9D03-CD8D92A94673}" type="sibTrans" cxnId="{149CC610-8DA7-47C7-974C-4D398F030F1F}">
      <dgm:prSet/>
      <dgm:spPr/>
      <dgm:t>
        <a:bodyPr/>
        <a:lstStyle/>
        <a:p>
          <a:endParaRPr lang="es-EC"/>
        </a:p>
      </dgm:t>
    </dgm:pt>
    <dgm:pt modelId="{91A6B25D-9431-4896-8E2C-355E93BEE03E}">
      <dgm:prSet phldrT="[Texto]"/>
      <dgm:spPr/>
      <dgm:t>
        <a:bodyPr/>
        <a:lstStyle/>
        <a:p>
          <a:r>
            <a:rPr lang="es-EC" dirty="0" smtClean="0"/>
            <a:t>Amenazas</a:t>
          </a:r>
          <a:endParaRPr lang="es-EC" dirty="0"/>
        </a:p>
      </dgm:t>
    </dgm:pt>
    <dgm:pt modelId="{82612666-7E04-4608-9028-7A42DFE78FE6}" type="parTrans" cxnId="{50B7DFF2-47EC-4EA9-AF33-8411109C86C6}">
      <dgm:prSet/>
      <dgm:spPr/>
      <dgm:t>
        <a:bodyPr/>
        <a:lstStyle/>
        <a:p>
          <a:endParaRPr lang="es-EC"/>
        </a:p>
      </dgm:t>
    </dgm:pt>
    <dgm:pt modelId="{1ADD5BD5-A8EB-4090-9699-CDC75526FF24}" type="sibTrans" cxnId="{50B7DFF2-47EC-4EA9-AF33-8411109C86C6}">
      <dgm:prSet/>
      <dgm:spPr/>
      <dgm:t>
        <a:bodyPr/>
        <a:lstStyle/>
        <a:p>
          <a:endParaRPr lang="es-EC"/>
        </a:p>
      </dgm:t>
    </dgm:pt>
    <dgm:pt modelId="{5F78658D-0482-4CD7-B97C-6C00FB39FD1C}">
      <dgm:prSet phldrT="[Texto]" custT="1"/>
      <dgm:spPr/>
      <dgm:t>
        <a:bodyPr/>
        <a:lstStyle/>
        <a:p>
          <a:r>
            <a:rPr lang="es-EC" sz="1700" dirty="0" smtClean="0"/>
            <a:t>Resistencia al cambio por parte de los usuarios</a:t>
          </a:r>
          <a:endParaRPr lang="es-EC" sz="1700" dirty="0"/>
        </a:p>
      </dgm:t>
    </dgm:pt>
    <dgm:pt modelId="{29261D2F-E021-41EF-8AAC-CA380DEA6B31}" type="parTrans" cxnId="{5B84B66D-D259-46D7-90D5-7B79605FAC73}">
      <dgm:prSet/>
      <dgm:spPr/>
      <dgm:t>
        <a:bodyPr/>
        <a:lstStyle/>
        <a:p>
          <a:endParaRPr lang="es-EC"/>
        </a:p>
      </dgm:t>
    </dgm:pt>
    <dgm:pt modelId="{99296FB9-7AB2-4A0F-81A6-1776F2A132AC}" type="sibTrans" cxnId="{5B84B66D-D259-46D7-90D5-7B79605FAC73}">
      <dgm:prSet/>
      <dgm:spPr/>
      <dgm:t>
        <a:bodyPr/>
        <a:lstStyle/>
        <a:p>
          <a:endParaRPr lang="es-EC"/>
        </a:p>
      </dgm:t>
    </dgm:pt>
    <dgm:pt modelId="{6573D072-0240-4AB7-B347-86A09D9956C5}">
      <dgm:prSet phldrT="[Texto]" custT="1"/>
      <dgm:spPr/>
      <dgm:t>
        <a:bodyPr/>
        <a:lstStyle/>
        <a:p>
          <a:r>
            <a:rPr lang="es-EC" sz="1700" dirty="0" smtClean="0"/>
            <a:t>Procesos complejos y largos</a:t>
          </a:r>
          <a:endParaRPr lang="es-EC" sz="1700" dirty="0"/>
        </a:p>
      </dgm:t>
    </dgm:pt>
    <dgm:pt modelId="{EC61B021-8823-46E7-A2B2-CB1F6A426E88}" type="parTrans" cxnId="{4526AA11-B5F2-41A1-91FA-C34E5B9F9634}">
      <dgm:prSet/>
      <dgm:spPr/>
      <dgm:t>
        <a:bodyPr/>
        <a:lstStyle/>
        <a:p>
          <a:endParaRPr lang="es-EC"/>
        </a:p>
      </dgm:t>
    </dgm:pt>
    <dgm:pt modelId="{CC51746B-B566-46E9-B5C3-EE98839076E4}" type="sibTrans" cxnId="{4526AA11-B5F2-41A1-91FA-C34E5B9F9634}">
      <dgm:prSet/>
      <dgm:spPr/>
      <dgm:t>
        <a:bodyPr/>
        <a:lstStyle/>
        <a:p>
          <a:endParaRPr lang="es-EC"/>
        </a:p>
      </dgm:t>
    </dgm:pt>
    <dgm:pt modelId="{6605C641-4713-4C4B-BCB7-928B369C5BCA}">
      <dgm:prSet phldrT="[Texto]" custT="1"/>
      <dgm:spPr/>
      <dgm:t>
        <a:bodyPr/>
        <a:lstStyle/>
        <a:p>
          <a:r>
            <a:rPr lang="es-EC" sz="1700" dirty="0" smtClean="0"/>
            <a:t>Metodologías de trabajo no definidas</a:t>
          </a:r>
          <a:endParaRPr lang="es-EC" sz="1700" dirty="0"/>
        </a:p>
      </dgm:t>
    </dgm:pt>
    <dgm:pt modelId="{252328CD-877A-4821-BDB1-72DDC793BCC4}" type="parTrans" cxnId="{295AE3D7-41AE-4829-AC32-BB5B53E408DB}">
      <dgm:prSet/>
      <dgm:spPr/>
      <dgm:t>
        <a:bodyPr/>
        <a:lstStyle/>
        <a:p>
          <a:endParaRPr lang="es-EC"/>
        </a:p>
      </dgm:t>
    </dgm:pt>
    <dgm:pt modelId="{6660D902-8910-45B4-82EB-6DBED847CDCC}" type="sibTrans" cxnId="{295AE3D7-41AE-4829-AC32-BB5B53E408DB}">
      <dgm:prSet/>
      <dgm:spPr/>
      <dgm:t>
        <a:bodyPr/>
        <a:lstStyle/>
        <a:p>
          <a:endParaRPr lang="es-EC"/>
        </a:p>
      </dgm:t>
    </dgm:pt>
    <dgm:pt modelId="{B4212D68-81F5-4216-B9A7-56A0A7D72397}">
      <dgm:prSet phldrT="[Texto]" custT="1"/>
      <dgm:spPr/>
      <dgm:t>
        <a:bodyPr/>
        <a:lstStyle/>
        <a:p>
          <a:r>
            <a:rPr lang="es-EC" sz="1700" dirty="0" smtClean="0"/>
            <a:t>Infraestructura de punta </a:t>
          </a:r>
          <a:endParaRPr lang="es-EC" sz="1700" dirty="0"/>
        </a:p>
      </dgm:t>
    </dgm:pt>
    <dgm:pt modelId="{EBDC46F9-5417-4C54-AB3C-657A175A4C25}" type="parTrans" cxnId="{99BCA6DD-8DAE-4FAF-8984-18E5AB8C8010}">
      <dgm:prSet/>
      <dgm:spPr/>
      <dgm:t>
        <a:bodyPr/>
        <a:lstStyle/>
        <a:p>
          <a:endParaRPr lang="es-EC"/>
        </a:p>
      </dgm:t>
    </dgm:pt>
    <dgm:pt modelId="{B43CA884-7D67-4444-B651-2DAB20417240}" type="sibTrans" cxnId="{99BCA6DD-8DAE-4FAF-8984-18E5AB8C8010}">
      <dgm:prSet/>
      <dgm:spPr/>
      <dgm:t>
        <a:bodyPr/>
        <a:lstStyle/>
        <a:p>
          <a:endParaRPr lang="es-EC"/>
        </a:p>
      </dgm:t>
    </dgm:pt>
    <dgm:pt modelId="{00139785-46ED-4076-B91E-88EC9D6A11D8}">
      <dgm:prSet phldrT="[Texto]" custT="1"/>
      <dgm:spPr/>
      <dgm:t>
        <a:bodyPr/>
        <a:lstStyle/>
        <a:p>
          <a:r>
            <a:rPr lang="es-EC" sz="1700" dirty="0" smtClean="0"/>
            <a:t>Nuevas tecnologías disponibles en el mercado</a:t>
          </a:r>
          <a:endParaRPr lang="es-EC" sz="1700" dirty="0"/>
        </a:p>
      </dgm:t>
    </dgm:pt>
    <dgm:pt modelId="{EA906639-9445-4610-B389-CC50F97F2C61}" type="parTrans" cxnId="{5B9AAAF4-E9A9-4F3D-96B3-85574690466E}">
      <dgm:prSet/>
      <dgm:spPr/>
      <dgm:t>
        <a:bodyPr/>
        <a:lstStyle/>
        <a:p>
          <a:endParaRPr lang="es-EC"/>
        </a:p>
      </dgm:t>
    </dgm:pt>
    <dgm:pt modelId="{FE07761B-BA27-40B2-88EC-DAF3E764E065}" type="sibTrans" cxnId="{5B9AAAF4-E9A9-4F3D-96B3-85574690466E}">
      <dgm:prSet/>
      <dgm:spPr/>
      <dgm:t>
        <a:bodyPr/>
        <a:lstStyle/>
        <a:p>
          <a:endParaRPr lang="es-EC"/>
        </a:p>
      </dgm:t>
    </dgm:pt>
    <dgm:pt modelId="{EB4E59C3-04CC-4AE9-AA4E-0DB2A6A70123}" type="pres">
      <dgm:prSet presAssocID="{92F99734-E3B7-4EA9-83D1-42475EB8B7B0}" presName="Name0" presStyleCnt="0">
        <dgm:presLayoutVars>
          <dgm:dir/>
          <dgm:animLvl val="lvl"/>
          <dgm:resizeHandles/>
        </dgm:presLayoutVars>
      </dgm:prSet>
      <dgm:spPr/>
      <dgm:t>
        <a:bodyPr/>
        <a:lstStyle/>
        <a:p>
          <a:endParaRPr lang="es-EC"/>
        </a:p>
      </dgm:t>
    </dgm:pt>
    <dgm:pt modelId="{C828EADE-D1A1-40A2-9F67-DFC6FD55E1E3}" type="pres">
      <dgm:prSet presAssocID="{275E154C-79F3-48F8-8800-2ECB27103BF6}" presName="linNode" presStyleCnt="0"/>
      <dgm:spPr/>
    </dgm:pt>
    <dgm:pt modelId="{B294C59E-7BAB-4A1B-873C-B5586F3F8F96}" type="pres">
      <dgm:prSet presAssocID="{275E154C-79F3-48F8-8800-2ECB27103BF6}" presName="parentShp" presStyleLbl="node1" presStyleIdx="0" presStyleCnt="4" custScaleX="71251">
        <dgm:presLayoutVars>
          <dgm:bulletEnabled val="1"/>
        </dgm:presLayoutVars>
      </dgm:prSet>
      <dgm:spPr/>
      <dgm:t>
        <a:bodyPr/>
        <a:lstStyle/>
        <a:p>
          <a:endParaRPr lang="es-EC"/>
        </a:p>
      </dgm:t>
    </dgm:pt>
    <dgm:pt modelId="{A67F752D-EBB3-4F3D-9E45-A04BE6F69FD5}" type="pres">
      <dgm:prSet presAssocID="{275E154C-79F3-48F8-8800-2ECB27103BF6}" presName="childShp" presStyleLbl="bgAccFollowNode1" presStyleIdx="0" presStyleCnt="4" custScaleX="115830">
        <dgm:presLayoutVars>
          <dgm:bulletEnabled val="1"/>
        </dgm:presLayoutVars>
      </dgm:prSet>
      <dgm:spPr/>
      <dgm:t>
        <a:bodyPr/>
        <a:lstStyle/>
        <a:p>
          <a:endParaRPr lang="es-EC"/>
        </a:p>
      </dgm:t>
    </dgm:pt>
    <dgm:pt modelId="{45043052-CE2D-49F1-A391-A3F0335B412E}" type="pres">
      <dgm:prSet presAssocID="{40E3CA72-5D9F-483D-9D96-9B2339EB1896}" presName="spacing" presStyleCnt="0"/>
      <dgm:spPr/>
    </dgm:pt>
    <dgm:pt modelId="{8F4408FF-E17A-49AC-84FB-D1312792CB14}" type="pres">
      <dgm:prSet presAssocID="{F5C80775-982A-4A17-9ED2-2F10B8D82EB4}" presName="linNode" presStyleCnt="0"/>
      <dgm:spPr/>
    </dgm:pt>
    <dgm:pt modelId="{F1CDF889-7527-447E-B396-B571703DE5F0}" type="pres">
      <dgm:prSet presAssocID="{F5C80775-982A-4A17-9ED2-2F10B8D82EB4}" presName="parentShp" presStyleLbl="node1" presStyleIdx="1" presStyleCnt="4" custScaleX="71251">
        <dgm:presLayoutVars>
          <dgm:bulletEnabled val="1"/>
        </dgm:presLayoutVars>
      </dgm:prSet>
      <dgm:spPr/>
      <dgm:t>
        <a:bodyPr/>
        <a:lstStyle/>
        <a:p>
          <a:endParaRPr lang="es-EC"/>
        </a:p>
      </dgm:t>
    </dgm:pt>
    <dgm:pt modelId="{E134E5D0-890B-493D-8523-36E69C6F58D9}" type="pres">
      <dgm:prSet presAssocID="{F5C80775-982A-4A17-9ED2-2F10B8D82EB4}" presName="childShp" presStyleLbl="bgAccFollowNode1" presStyleIdx="1" presStyleCnt="4" custScaleX="115830">
        <dgm:presLayoutVars>
          <dgm:bulletEnabled val="1"/>
        </dgm:presLayoutVars>
      </dgm:prSet>
      <dgm:spPr/>
      <dgm:t>
        <a:bodyPr/>
        <a:lstStyle/>
        <a:p>
          <a:endParaRPr lang="es-EC"/>
        </a:p>
      </dgm:t>
    </dgm:pt>
    <dgm:pt modelId="{16DF7D28-2A9A-40F7-8EB5-2EF1388E69F8}" type="pres">
      <dgm:prSet presAssocID="{D5059C74-CB5D-4FD8-A451-06121A1BC8C1}" presName="spacing" presStyleCnt="0"/>
      <dgm:spPr/>
    </dgm:pt>
    <dgm:pt modelId="{A32942D3-5A1C-4DFF-B047-9092335D7911}" type="pres">
      <dgm:prSet presAssocID="{8CA34910-7DED-452E-BF0C-76B8383CD179}" presName="linNode" presStyleCnt="0"/>
      <dgm:spPr/>
    </dgm:pt>
    <dgm:pt modelId="{8E827D68-2806-485F-A1C0-9E62BDE7A67F}" type="pres">
      <dgm:prSet presAssocID="{8CA34910-7DED-452E-BF0C-76B8383CD179}" presName="parentShp" presStyleLbl="node1" presStyleIdx="2" presStyleCnt="4" custScaleX="71251">
        <dgm:presLayoutVars>
          <dgm:bulletEnabled val="1"/>
        </dgm:presLayoutVars>
      </dgm:prSet>
      <dgm:spPr/>
      <dgm:t>
        <a:bodyPr/>
        <a:lstStyle/>
        <a:p>
          <a:endParaRPr lang="es-EC"/>
        </a:p>
      </dgm:t>
    </dgm:pt>
    <dgm:pt modelId="{36EC677A-8ED2-4A90-BD0C-E2C058CE90B2}" type="pres">
      <dgm:prSet presAssocID="{8CA34910-7DED-452E-BF0C-76B8383CD179}" presName="childShp" presStyleLbl="bgAccFollowNode1" presStyleIdx="2" presStyleCnt="4" custScaleX="115830">
        <dgm:presLayoutVars>
          <dgm:bulletEnabled val="1"/>
        </dgm:presLayoutVars>
      </dgm:prSet>
      <dgm:spPr/>
      <dgm:t>
        <a:bodyPr/>
        <a:lstStyle/>
        <a:p>
          <a:endParaRPr lang="es-EC"/>
        </a:p>
      </dgm:t>
    </dgm:pt>
    <dgm:pt modelId="{12C8935F-AECE-4252-8E4F-F711DD75BADA}" type="pres">
      <dgm:prSet presAssocID="{61178C5E-F110-4854-A6DD-0318D6D32C69}" presName="spacing" presStyleCnt="0"/>
      <dgm:spPr/>
    </dgm:pt>
    <dgm:pt modelId="{0CBF8F1D-B3F1-485C-B966-46C1DEB97972}" type="pres">
      <dgm:prSet presAssocID="{91A6B25D-9431-4896-8E2C-355E93BEE03E}" presName="linNode" presStyleCnt="0"/>
      <dgm:spPr/>
    </dgm:pt>
    <dgm:pt modelId="{F3933CE2-A917-41FC-BF87-1514A962A66A}" type="pres">
      <dgm:prSet presAssocID="{91A6B25D-9431-4896-8E2C-355E93BEE03E}" presName="parentShp" presStyleLbl="node1" presStyleIdx="3" presStyleCnt="4" custScaleX="71251">
        <dgm:presLayoutVars>
          <dgm:bulletEnabled val="1"/>
        </dgm:presLayoutVars>
      </dgm:prSet>
      <dgm:spPr/>
      <dgm:t>
        <a:bodyPr/>
        <a:lstStyle/>
        <a:p>
          <a:endParaRPr lang="es-EC"/>
        </a:p>
      </dgm:t>
    </dgm:pt>
    <dgm:pt modelId="{ADE62682-03FC-4232-A8EC-49E26FF4E7FD}" type="pres">
      <dgm:prSet presAssocID="{91A6B25D-9431-4896-8E2C-355E93BEE03E}" presName="childShp" presStyleLbl="bgAccFollowNode1" presStyleIdx="3" presStyleCnt="4" custScaleX="115830">
        <dgm:presLayoutVars>
          <dgm:bulletEnabled val="1"/>
        </dgm:presLayoutVars>
      </dgm:prSet>
      <dgm:spPr/>
      <dgm:t>
        <a:bodyPr/>
        <a:lstStyle/>
        <a:p>
          <a:endParaRPr lang="es-EC"/>
        </a:p>
      </dgm:t>
    </dgm:pt>
  </dgm:ptLst>
  <dgm:cxnLst>
    <dgm:cxn modelId="{A11DEDE7-7EAB-4914-96C6-59CC3EFC4F6B}" srcId="{92F99734-E3B7-4EA9-83D1-42475EB8B7B0}" destId="{F5C80775-982A-4A17-9ED2-2F10B8D82EB4}" srcOrd="1" destOrd="0" parTransId="{4883A303-D8D6-4253-A7BD-7913B21511E8}" sibTransId="{D5059C74-CB5D-4FD8-A451-06121A1BC8C1}"/>
    <dgm:cxn modelId="{892DFA04-6BE3-4DE1-B8E5-1CC9602D86EB}" srcId="{275E154C-79F3-48F8-8800-2ECB27103BF6}" destId="{99040A37-CA5C-4672-B464-8014C338DDB2}" srcOrd="1" destOrd="0" parTransId="{70D9442A-5EC7-4C8D-9650-81AE133A7AAA}" sibTransId="{62EC0CFD-9F8F-4436-BDC9-37355A8EFA65}"/>
    <dgm:cxn modelId="{5B9AAAF4-E9A9-4F3D-96B3-85574690466E}" srcId="{F5C80775-982A-4A17-9ED2-2F10B8D82EB4}" destId="{00139785-46ED-4076-B91E-88EC9D6A11D8}" srcOrd="1" destOrd="0" parTransId="{EA906639-9445-4610-B389-CC50F97F2C61}" sibTransId="{FE07761B-BA27-40B2-88EC-DAF3E764E065}"/>
    <dgm:cxn modelId="{0932E5A5-C8F6-4624-8110-3A6662D3EDCC}" type="presOf" srcId="{5F78658D-0482-4CD7-B97C-6C00FB39FD1C}" destId="{ADE62682-03FC-4232-A8EC-49E26FF4E7FD}" srcOrd="0" destOrd="0" presId="urn:microsoft.com/office/officeart/2005/8/layout/vList6"/>
    <dgm:cxn modelId="{295AE3D7-41AE-4829-AC32-BB5B53E408DB}" srcId="{8CA34910-7DED-452E-BF0C-76B8383CD179}" destId="{6605C641-4713-4C4B-BCB7-928B369C5BCA}" srcOrd="1" destOrd="0" parTransId="{252328CD-877A-4821-BDB1-72DDC793BCC4}" sibTransId="{6660D902-8910-45B4-82EB-6DBED847CDCC}"/>
    <dgm:cxn modelId="{4526AA11-B5F2-41A1-91FA-C34E5B9F9634}" srcId="{91A6B25D-9431-4896-8E2C-355E93BEE03E}" destId="{6573D072-0240-4AB7-B347-86A09D9956C5}" srcOrd="1" destOrd="0" parTransId="{EC61B021-8823-46E7-A2B2-CB1F6A426E88}" sibTransId="{CC51746B-B566-46E9-B5C3-EE98839076E4}"/>
    <dgm:cxn modelId="{22E7552B-8B76-48F3-974F-AB0B0B3A1A41}" type="presOf" srcId="{6573D072-0240-4AB7-B347-86A09D9956C5}" destId="{ADE62682-03FC-4232-A8EC-49E26FF4E7FD}" srcOrd="0" destOrd="1" presId="urn:microsoft.com/office/officeart/2005/8/layout/vList6"/>
    <dgm:cxn modelId="{1677DF9E-D1D2-41DD-A11F-A9B40D9F4AC3}" type="presOf" srcId="{91A6B25D-9431-4896-8E2C-355E93BEE03E}" destId="{F3933CE2-A917-41FC-BF87-1514A962A66A}" srcOrd="0" destOrd="0" presId="urn:microsoft.com/office/officeart/2005/8/layout/vList6"/>
    <dgm:cxn modelId="{B02B09EA-1CA0-482F-82EF-E949FB87E371}" type="presOf" srcId="{275E154C-79F3-48F8-8800-2ECB27103BF6}" destId="{B294C59E-7BAB-4A1B-873C-B5586F3F8F96}" srcOrd="0" destOrd="0" presId="urn:microsoft.com/office/officeart/2005/8/layout/vList6"/>
    <dgm:cxn modelId="{9AD626CF-5640-477A-B903-AF9A8608B21A}" type="presOf" srcId="{B4212D68-81F5-4216-B9A7-56A0A7D72397}" destId="{A67F752D-EBB3-4F3D-9E45-A04BE6F69FD5}" srcOrd="0" destOrd="2" presId="urn:microsoft.com/office/officeart/2005/8/layout/vList6"/>
    <dgm:cxn modelId="{28B8F95F-ECF0-4273-AB54-AC25D6D38FB5}" type="presOf" srcId="{F5C80775-982A-4A17-9ED2-2F10B8D82EB4}" destId="{F1CDF889-7527-447E-B396-B571703DE5F0}" srcOrd="0" destOrd="0" presId="urn:microsoft.com/office/officeart/2005/8/layout/vList6"/>
    <dgm:cxn modelId="{EC4F0A65-D5CA-40B5-9723-2DA8CC198733}" type="presOf" srcId="{99040A37-CA5C-4672-B464-8014C338DDB2}" destId="{A67F752D-EBB3-4F3D-9E45-A04BE6F69FD5}" srcOrd="0" destOrd="1" presId="urn:microsoft.com/office/officeart/2005/8/layout/vList6"/>
    <dgm:cxn modelId="{50B7DFF2-47EC-4EA9-AF33-8411109C86C6}" srcId="{92F99734-E3B7-4EA9-83D1-42475EB8B7B0}" destId="{91A6B25D-9431-4896-8E2C-355E93BEE03E}" srcOrd="3" destOrd="0" parTransId="{82612666-7E04-4608-9028-7A42DFE78FE6}" sibTransId="{1ADD5BD5-A8EB-4090-9699-CDC75526FF24}"/>
    <dgm:cxn modelId="{5B84B66D-D259-46D7-90D5-7B79605FAC73}" srcId="{91A6B25D-9431-4896-8E2C-355E93BEE03E}" destId="{5F78658D-0482-4CD7-B97C-6C00FB39FD1C}" srcOrd="0" destOrd="0" parTransId="{29261D2F-E021-41EF-8AAC-CA380DEA6B31}" sibTransId="{99296FB9-7AB2-4A0F-81A6-1776F2A132AC}"/>
    <dgm:cxn modelId="{99BCA6DD-8DAE-4FAF-8984-18E5AB8C8010}" srcId="{275E154C-79F3-48F8-8800-2ECB27103BF6}" destId="{B4212D68-81F5-4216-B9A7-56A0A7D72397}" srcOrd="2" destOrd="0" parTransId="{EBDC46F9-5417-4C54-AB3C-657A175A4C25}" sibTransId="{B43CA884-7D67-4444-B651-2DAB20417240}"/>
    <dgm:cxn modelId="{0CFBFCAF-70F3-47A2-9F97-81A04F0C9D64}" srcId="{F5C80775-982A-4A17-9ED2-2F10B8D82EB4}" destId="{3E4982C5-12C6-40FB-A27C-161AD29A0D36}" srcOrd="0" destOrd="0" parTransId="{A3D40729-94BE-4C36-A4A0-832CA9C2F869}" sibTransId="{D904E0A8-EB31-45FA-97B9-810631B37F56}"/>
    <dgm:cxn modelId="{1E7DCD2A-2B1C-47D1-B53A-4FD2F1B8CAB9}" type="presOf" srcId="{8CA34910-7DED-452E-BF0C-76B8383CD179}" destId="{8E827D68-2806-485F-A1C0-9E62BDE7A67F}" srcOrd="0" destOrd="0" presId="urn:microsoft.com/office/officeart/2005/8/layout/vList6"/>
    <dgm:cxn modelId="{767E7CC5-3EEB-4360-8120-747BC406D94C}" type="presOf" srcId="{92F99734-E3B7-4EA9-83D1-42475EB8B7B0}" destId="{EB4E59C3-04CC-4AE9-AA4E-0DB2A6A70123}" srcOrd="0" destOrd="0" presId="urn:microsoft.com/office/officeart/2005/8/layout/vList6"/>
    <dgm:cxn modelId="{057FDE83-F26E-443D-B449-EA616C1D8571}" srcId="{92F99734-E3B7-4EA9-83D1-42475EB8B7B0}" destId="{8CA34910-7DED-452E-BF0C-76B8383CD179}" srcOrd="2" destOrd="0" parTransId="{78D2F8EF-9A26-477F-99C2-DC6EB21EE41C}" sibTransId="{61178C5E-F110-4854-A6DD-0318D6D32C69}"/>
    <dgm:cxn modelId="{AE697D5E-CFFB-4194-9F1D-FF18F70C8F58}" type="presOf" srcId="{C9E796E4-A6CA-42A3-BBE8-AAD292F4E7D3}" destId="{A67F752D-EBB3-4F3D-9E45-A04BE6F69FD5}" srcOrd="0" destOrd="0" presId="urn:microsoft.com/office/officeart/2005/8/layout/vList6"/>
    <dgm:cxn modelId="{0E21B2C7-A3B3-4A91-A72A-A9D45BA80A9D}" type="presOf" srcId="{3E4982C5-12C6-40FB-A27C-161AD29A0D36}" destId="{E134E5D0-890B-493D-8523-36E69C6F58D9}" srcOrd="0" destOrd="0" presId="urn:microsoft.com/office/officeart/2005/8/layout/vList6"/>
    <dgm:cxn modelId="{2C3C18C4-FFCD-4CF9-86FB-BBDA55E01BA0}" type="presOf" srcId="{6605C641-4713-4C4B-BCB7-928B369C5BCA}" destId="{36EC677A-8ED2-4A90-BD0C-E2C058CE90B2}" srcOrd="0" destOrd="1" presId="urn:microsoft.com/office/officeart/2005/8/layout/vList6"/>
    <dgm:cxn modelId="{0C815D69-ECC1-495F-A847-BFD03DB6A975}" srcId="{275E154C-79F3-48F8-8800-2ECB27103BF6}" destId="{C9E796E4-A6CA-42A3-BBE8-AAD292F4E7D3}" srcOrd="0" destOrd="0" parTransId="{A6D01C05-7174-443B-A785-DCB7596A861D}" sibTransId="{D19B3DB0-71EC-4A5B-A5A3-38BF0EDB193C}"/>
    <dgm:cxn modelId="{0A0B6FFD-B1C5-40CA-9342-DA37E170F8FF}" type="presOf" srcId="{8E526A0E-DFBC-4AE3-8E08-0B8D7E50A0F5}" destId="{36EC677A-8ED2-4A90-BD0C-E2C058CE90B2}" srcOrd="0" destOrd="0" presId="urn:microsoft.com/office/officeart/2005/8/layout/vList6"/>
    <dgm:cxn modelId="{149CC610-8DA7-47C7-974C-4D398F030F1F}" srcId="{8CA34910-7DED-452E-BF0C-76B8383CD179}" destId="{8E526A0E-DFBC-4AE3-8E08-0B8D7E50A0F5}" srcOrd="0" destOrd="0" parTransId="{B53DD260-9E18-47D3-865F-D3F7A6FDB659}" sibTransId="{62CB7EDD-A67D-48B0-9D03-CD8D92A94673}"/>
    <dgm:cxn modelId="{1F9C8E7A-24AB-4582-97A0-331132CB384E}" srcId="{92F99734-E3B7-4EA9-83D1-42475EB8B7B0}" destId="{275E154C-79F3-48F8-8800-2ECB27103BF6}" srcOrd="0" destOrd="0" parTransId="{A2DA8DFC-55E5-434B-9967-4F85865875C9}" sibTransId="{40E3CA72-5D9F-483D-9D96-9B2339EB1896}"/>
    <dgm:cxn modelId="{BFF4ED4F-7230-4654-A403-756720EC0700}" type="presOf" srcId="{00139785-46ED-4076-B91E-88EC9D6A11D8}" destId="{E134E5D0-890B-493D-8523-36E69C6F58D9}" srcOrd="0" destOrd="1" presId="urn:microsoft.com/office/officeart/2005/8/layout/vList6"/>
    <dgm:cxn modelId="{1401CBD4-72E5-4177-94ED-22400122CD4A}" type="presParOf" srcId="{EB4E59C3-04CC-4AE9-AA4E-0DB2A6A70123}" destId="{C828EADE-D1A1-40A2-9F67-DFC6FD55E1E3}" srcOrd="0" destOrd="0" presId="urn:microsoft.com/office/officeart/2005/8/layout/vList6"/>
    <dgm:cxn modelId="{D5734373-38F7-4955-BAD6-BF8CFD867631}" type="presParOf" srcId="{C828EADE-D1A1-40A2-9F67-DFC6FD55E1E3}" destId="{B294C59E-7BAB-4A1B-873C-B5586F3F8F96}" srcOrd="0" destOrd="0" presId="urn:microsoft.com/office/officeart/2005/8/layout/vList6"/>
    <dgm:cxn modelId="{482C2C5D-4954-4649-A241-F0759622598A}" type="presParOf" srcId="{C828EADE-D1A1-40A2-9F67-DFC6FD55E1E3}" destId="{A67F752D-EBB3-4F3D-9E45-A04BE6F69FD5}" srcOrd="1" destOrd="0" presId="urn:microsoft.com/office/officeart/2005/8/layout/vList6"/>
    <dgm:cxn modelId="{96112315-6260-455C-9A5D-CE5A737156C0}" type="presParOf" srcId="{EB4E59C3-04CC-4AE9-AA4E-0DB2A6A70123}" destId="{45043052-CE2D-49F1-A391-A3F0335B412E}" srcOrd="1" destOrd="0" presId="urn:microsoft.com/office/officeart/2005/8/layout/vList6"/>
    <dgm:cxn modelId="{203B768F-7B76-4D4E-A676-EE167BB6A15B}" type="presParOf" srcId="{EB4E59C3-04CC-4AE9-AA4E-0DB2A6A70123}" destId="{8F4408FF-E17A-49AC-84FB-D1312792CB14}" srcOrd="2" destOrd="0" presId="urn:microsoft.com/office/officeart/2005/8/layout/vList6"/>
    <dgm:cxn modelId="{8447C13D-3FA4-4EA8-B584-1117614BD91C}" type="presParOf" srcId="{8F4408FF-E17A-49AC-84FB-D1312792CB14}" destId="{F1CDF889-7527-447E-B396-B571703DE5F0}" srcOrd="0" destOrd="0" presId="urn:microsoft.com/office/officeart/2005/8/layout/vList6"/>
    <dgm:cxn modelId="{614D98CA-B783-4E73-B040-26C283C4FACF}" type="presParOf" srcId="{8F4408FF-E17A-49AC-84FB-D1312792CB14}" destId="{E134E5D0-890B-493D-8523-36E69C6F58D9}" srcOrd="1" destOrd="0" presId="urn:microsoft.com/office/officeart/2005/8/layout/vList6"/>
    <dgm:cxn modelId="{2C89D770-51D0-4594-9FDC-9C481E960C64}" type="presParOf" srcId="{EB4E59C3-04CC-4AE9-AA4E-0DB2A6A70123}" destId="{16DF7D28-2A9A-40F7-8EB5-2EF1388E69F8}" srcOrd="3" destOrd="0" presId="urn:microsoft.com/office/officeart/2005/8/layout/vList6"/>
    <dgm:cxn modelId="{2AB71F98-7F79-49F6-9361-AC07A5E1BAC8}" type="presParOf" srcId="{EB4E59C3-04CC-4AE9-AA4E-0DB2A6A70123}" destId="{A32942D3-5A1C-4DFF-B047-9092335D7911}" srcOrd="4" destOrd="0" presId="urn:microsoft.com/office/officeart/2005/8/layout/vList6"/>
    <dgm:cxn modelId="{25AB9350-06E2-444B-9331-C0935F34B8D6}" type="presParOf" srcId="{A32942D3-5A1C-4DFF-B047-9092335D7911}" destId="{8E827D68-2806-485F-A1C0-9E62BDE7A67F}" srcOrd="0" destOrd="0" presId="urn:microsoft.com/office/officeart/2005/8/layout/vList6"/>
    <dgm:cxn modelId="{237D54F5-769E-408D-BFD4-6029B0335642}" type="presParOf" srcId="{A32942D3-5A1C-4DFF-B047-9092335D7911}" destId="{36EC677A-8ED2-4A90-BD0C-E2C058CE90B2}" srcOrd="1" destOrd="0" presId="urn:microsoft.com/office/officeart/2005/8/layout/vList6"/>
    <dgm:cxn modelId="{CAD3C751-E731-43E8-9207-3E90960CE615}" type="presParOf" srcId="{EB4E59C3-04CC-4AE9-AA4E-0DB2A6A70123}" destId="{12C8935F-AECE-4252-8E4F-F711DD75BADA}" srcOrd="5" destOrd="0" presId="urn:microsoft.com/office/officeart/2005/8/layout/vList6"/>
    <dgm:cxn modelId="{6CCCBDAB-1DAF-4A50-8E53-215A030249CA}" type="presParOf" srcId="{EB4E59C3-04CC-4AE9-AA4E-0DB2A6A70123}" destId="{0CBF8F1D-B3F1-485C-B966-46C1DEB97972}" srcOrd="6" destOrd="0" presId="urn:microsoft.com/office/officeart/2005/8/layout/vList6"/>
    <dgm:cxn modelId="{CC094A1F-63BA-441A-AAF2-31CBAC81E99F}" type="presParOf" srcId="{0CBF8F1D-B3F1-485C-B966-46C1DEB97972}" destId="{F3933CE2-A917-41FC-BF87-1514A962A66A}" srcOrd="0" destOrd="0" presId="urn:microsoft.com/office/officeart/2005/8/layout/vList6"/>
    <dgm:cxn modelId="{689D65DD-6372-4E70-8C9C-AFA16554DB4A}" type="presParOf" srcId="{0CBF8F1D-B3F1-485C-B966-46C1DEB97972}" destId="{ADE62682-03FC-4232-A8EC-49E26FF4E7F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921030F-D156-48D8-BFF1-2086D73EC095}" type="doc">
      <dgm:prSet loTypeId="urn:microsoft.com/office/officeart/2005/8/layout/vList5" loCatId="list" qsTypeId="urn:microsoft.com/office/officeart/2005/8/quickstyle/simple1" qsCatId="simple" csTypeId="urn:microsoft.com/office/officeart/2005/8/colors/accent5_4" csCatId="accent5" phldr="1"/>
      <dgm:spPr/>
      <dgm:t>
        <a:bodyPr/>
        <a:lstStyle/>
        <a:p>
          <a:endParaRPr lang="es-EC"/>
        </a:p>
      </dgm:t>
    </dgm:pt>
    <dgm:pt modelId="{25A3A807-7F9A-49A0-8736-195B3264956A}">
      <dgm:prSet phldrT="[Texto]"/>
      <dgm:spPr/>
      <dgm:t>
        <a:bodyPr/>
        <a:lstStyle/>
        <a:p>
          <a:r>
            <a:rPr lang="es-EC" dirty="0" smtClean="0"/>
            <a:t>MISION</a:t>
          </a:r>
          <a:endParaRPr lang="es-EC" dirty="0"/>
        </a:p>
      </dgm:t>
    </dgm:pt>
    <dgm:pt modelId="{0523B595-122A-48AD-B5BC-93F7D180DA99}" type="parTrans" cxnId="{D1AECAD4-0A8A-45FE-9275-74B841592BCB}">
      <dgm:prSet/>
      <dgm:spPr/>
      <dgm:t>
        <a:bodyPr/>
        <a:lstStyle/>
        <a:p>
          <a:endParaRPr lang="es-EC"/>
        </a:p>
      </dgm:t>
    </dgm:pt>
    <dgm:pt modelId="{E866A24A-E870-4361-B23D-5251525FF470}" type="sibTrans" cxnId="{D1AECAD4-0A8A-45FE-9275-74B841592BCB}">
      <dgm:prSet/>
      <dgm:spPr/>
      <dgm:t>
        <a:bodyPr/>
        <a:lstStyle/>
        <a:p>
          <a:endParaRPr lang="es-EC"/>
        </a:p>
      </dgm:t>
    </dgm:pt>
    <dgm:pt modelId="{60C78C84-C2F8-4FAE-850F-84FEE78992EF}">
      <dgm:prSet phldrT="[Texto]"/>
      <dgm:spPr/>
      <dgm:t>
        <a:bodyPr/>
        <a:lstStyle/>
        <a:p>
          <a:r>
            <a:rPr lang="es-EC" dirty="0" smtClean="0"/>
            <a:t>Facilitar, a través de la implementación de Tecnologías y Sistemas de Información,  la gestión  de las personas de SALUD S.A.,  siempre alineado con las estrategias y objetivos corporativos</a:t>
          </a:r>
          <a:endParaRPr lang="es-EC" dirty="0"/>
        </a:p>
      </dgm:t>
    </dgm:pt>
    <dgm:pt modelId="{3DCFA6C0-AA6C-4798-872C-2D983E0A50BB}" type="parTrans" cxnId="{C6CF2EEC-EEC5-42BC-A93C-2D146C133980}">
      <dgm:prSet/>
      <dgm:spPr/>
      <dgm:t>
        <a:bodyPr/>
        <a:lstStyle/>
        <a:p>
          <a:endParaRPr lang="es-EC"/>
        </a:p>
      </dgm:t>
    </dgm:pt>
    <dgm:pt modelId="{8414DAB0-CE08-4F53-BBD6-899B31F0BD61}" type="sibTrans" cxnId="{C6CF2EEC-EEC5-42BC-A93C-2D146C133980}">
      <dgm:prSet/>
      <dgm:spPr/>
      <dgm:t>
        <a:bodyPr/>
        <a:lstStyle/>
        <a:p>
          <a:endParaRPr lang="es-EC"/>
        </a:p>
      </dgm:t>
    </dgm:pt>
    <dgm:pt modelId="{2FC4A8EF-1E5F-411B-A31B-A0E722FB82D9}">
      <dgm:prSet phldrT="[Texto]"/>
      <dgm:spPr/>
      <dgm:t>
        <a:bodyPr/>
        <a:lstStyle/>
        <a:p>
          <a:r>
            <a:rPr lang="es-EC" dirty="0" smtClean="0"/>
            <a:t>VISION</a:t>
          </a:r>
          <a:endParaRPr lang="es-EC" dirty="0"/>
        </a:p>
      </dgm:t>
    </dgm:pt>
    <dgm:pt modelId="{1DD8FE42-2E7D-4C1D-99D7-68376EEE4B75}" type="parTrans" cxnId="{354C71E6-1CD0-48E1-9600-2F80AC587452}">
      <dgm:prSet/>
      <dgm:spPr/>
      <dgm:t>
        <a:bodyPr/>
        <a:lstStyle/>
        <a:p>
          <a:endParaRPr lang="es-EC"/>
        </a:p>
      </dgm:t>
    </dgm:pt>
    <dgm:pt modelId="{CA37E7DF-6CCB-4CC8-A72C-BE706EF3DB9F}" type="sibTrans" cxnId="{354C71E6-1CD0-48E1-9600-2F80AC587452}">
      <dgm:prSet/>
      <dgm:spPr/>
      <dgm:t>
        <a:bodyPr/>
        <a:lstStyle/>
        <a:p>
          <a:endParaRPr lang="es-EC"/>
        </a:p>
      </dgm:t>
    </dgm:pt>
    <dgm:pt modelId="{8474B867-AE37-463D-890A-AFCA083053EB}">
      <dgm:prSet phldrT="[Texto]"/>
      <dgm:spPr/>
      <dgm:t>
        <a:bodyPr/>
        <a:lstStyle/>
        <a:p>
          <a:r>
            <a:rPr lang="es-EC" dirty="0" smtClean="0"/>
            <a:t>Proponer alternativas de Tecnología y Sistemas de Información innovadoras, para lograr ventajas competitivas  en los procesos y servicios que prestamos a nuestros clientes</a:t>
          </a:r>
          <a:endParaRPr lang="es-EC" dirty="0"/>
        </a:p>
      </dgm:t>
    </dgm:pt>
    <dgm:pt modelId="{E1A79CBF-790E-4BAA-BEA5-C3D0B1064EA8}" type="parTrans" cxnId="{53AEF4EE-17E8-429C-AD06-DB34B8DD9AB7}">
      <dgm:prSet/>
      <dgm:spPr/>
      <dgm:t>
        <a:bodyPr/>
        <a:lstStyle/>
        <a:p>
          <a:endParaRPr lang="es-EC"/>
        </a:p>
      </dgm:t>
    </dgm:pt>
    <dgm:pt modelId="{CD56BB05-DDF3-41A5-8B5A-98DCEFACD3D1}" type="sibTrans" cxnId="{53AEF4EE-17E8-429C-AD06-DB34B8DD9AB7}">
      <dgm:prSet/>
      <dgm:spPr/>
      <dgm:t>
        <a:bodyPr/>
        <a:lstStyle/>
        <a:p>
          <a:endParaRPr lang="es-EC"/>
        </a:p>
      </dgm:t>
    </dgm:pt>
    <dgm:pt modelId="{BC8F3A02-DFD2-4BA1-982D-D56533BEA33F}" type="pres">
      <dgm:prSet presAssocID="{F921030F-D156-48D8-BFF1-2086D73EC095}" presName="Name0" presStyleCnt="0">
        <dgm:presLayoutVars>
          <dgm:dir/>
          <dgm:animLvl val="lvl"/>
          <dgm:resizeHandles val="exact"/>
        </dgm:presLayoutVars>
      </dgm:prSet>
      <dgm:spPr/>
      <dgm:t>
        <a:bodyPr/>
        <a:lstStyle/>
        <a:p>
          <a:endParaRPr lang="es-EC"/>
        </a:p>
      </dgm:t>
    </dgm:pt>
    <dgm:pt modelId="{098BE4D1-747B-4DD2-9E05-216421EA0F91}" type="pres">
      <dgm:prSet presAssocID="{25A3A807-7F9A-49A0-8736-195B3264956A}" presName="linNode" presStyleCnt="0"/>
      <dgm:spPr/>
    </dgm:pt>
    <dgm:pt modelId="{05D8CA2A-9910-43C1-90BC-A36BF698276B}" type="pres">
      <dgm:prSet presAssocID="{25A3A807-7F9A-49A0-8736-195B3264956A}" presName="parentText" presStyleLbl="node1" presStyleIdx="0" presStyleCnt="2">
        <dgm:presLayoutVars>
          <dgm:chMax val="1"/>
          <dgm:bulletEnabled val="1"/>
        </dgm:presLayoutVars>
      </dgm:prSet>
      <dgm:spPr/>
      <dgm:t>
        <a:bodyPr/>
        <a:lstStyle/>
        <a:p>
          <a:endParaRPr lang="es-EC"/>
        </a:p>
      </dgm:t>
    </dgm:pt>
    <dgm:pt modelId="{53DBFC5A-B388-4C6F-95BA-5A774E4CAD24}" type="pres">
      <dgm:prSet presAssocID="{25A3A807-7F9A-49A0-8736-195B3264956A}" presName="descendantText" presStyleLbl="alignAccFollowNode1" presStyleIdx="0" presStyleCnt="2">
        <dgm:presLayoutVars>
          <dgm:bulletEnabled val="1"/>
        </dgm:presLayoutVars>
      </dgm:prSet>
      <dgm:spPr/>
      <dgm:t>
        <a:bodyPr/>
        <a:lstStyle/>
        <a:p>
          <a:endParaRPr lang="es-EC"/>
        </a:p>
      </dgm:t>
    </dgm:pt>
    <dgm:pt modelId="{59DECE61-40A9-4EC7-B00D-C4747E8C10C7}" type="pres">
      <dgm:prSet presAssocID="{E866A24A-E870-4361-B23D-5251525FF470}" presName="sp" presStyleCnt="0"/>
      <dgm:spPr/>
    </dgm:pt>
    <dgm:pt modelId="{919E6084-7D36-475B-B10B-635B08D9BEA7}" type="pres">
      <dgm:prSet presAssocID="{2FC4A8EF-1E5F-411B-A31B-A0E722FB82D9}" presName="linNode" presStyleCnt="0"/>
      <dgm:spPr/>
    </dgm:pt>
    <dgm:pt modelId="{A68E7BB2-F602-425A-977A-AA27DB768E4C}" type="pres">
      <dgm:prSet presAssocID="{2FC4A8EF-1E5F-411B-A31B-A0E722FB82D9}" presName="parentText" presStyleLbl="node1" presStyleIdx="1" presStyleCnt="2">
        <dgm:presLayoutVars>
          <dgm:chMax val="1"/>
          <dgm:bulletEnabled val="1"/>
        </dgm:presLayoutVars>
      </dgm:prSet>
      <dgm:spPr/>
      <dgm:t>
        <a:bodyPr/>
        <a:lstStyle/>
        <a:p>
          <a:endParaRPr lang="es-EC"/>
        </a:p>
      </dgm:t>
    </dgm:pt>
    <dgm:pt modelId="{AB0A8D63-E32B-4B36-A3D0-6F07257A3B56}" type="pres">
      <dgm:prSet presAssocID="{2FC4A8EF-1E5F-411B-A31B-A0E722FB82D9}" presName="descendantText" presStyleLbl="alignAccFollowNode1" presStyleIdx="1" presStyleCnt="2">
        <dgm:presLayoutVars>
          <dgm:bulletEnabled val="1"/>
        </dgm:presLayoutVars>
      </dgm:prSet>
      <dgm:spPr/>
      <dgm:t>
        <a:bodyPr/>
        <a:lstStyle/>
        <a:p>
          <a:endParaRPr lang="es-EC"/>
        </a:p>
      </dgm:t>
    </dgm:pt>
  </dgm:ptLst>
  <dgm:cxnLst>
    <dgm:cxn modelId="{B5D74ADE-F4C0-4050-A2D2-2F251A022F25}" type="presOf" srcId="{8474B867-AE37-463D-890A-AFCA083053EB}" destId="{AB0A8D63-E32B-4B36-A3D0-6F07257A3B56}" srcOrd="0" destOrd="0" presId="urn:microsoft.com/office/officeart/2005/8/layout/vList5"/>
    <dgm:cxn modelId="{15A57280-94BE-4DDF-AF8D-0714A7023B0E}" type="presOf" srcId="{F921030F-D156-48D8-BFF1-2086D73EC095}" destId="{BC8F3A02-DFD2-4BA1-982D-D56533BEA33F}" srcOrd="0" destOrd="0" presId="urn:microsoft.com/office/officeart/2005/8/layout/vList5"/>
    <dgm:cxn modelId="{354C71E6-1CD0-48E1-9600-2F80AC587452}" srcId="{F921030F-D156-48D8-BFF1-2086D73EC095}" destId="{2FC4A8EF-1E5F-411B-A31B-A0E722FB82D9}" srcOrd="1" destOrd="0" parTransId="{1DD8FE42-2E7D-4C1D-99D7-68376EEE4B75}" sibTransId="{CA37E7DF-6CCB-4CC8-A72C-BE706EF3DB9F}"/>
    <dgm:cxn modelId="{BF2D1CAB-B6F6-4E51-9DA4-3720F1508262}" type="presOf" srcId="{2FC4A8EF-1E5F-411B-A31B-A0E722FB82D9}" destId="{A68E7BB2-F602-425A-977A-AA27DB768E4C}" srcOrd="0" destOrd="0" presId="urn:microsoft.com/office/officeart/2005/8/layout/vList5"/>
    <dgm:cxn modelId="{E2454614-194D-41AE-BB5E-515A7664E841}" type="presOf" srcId="{60C78C84-C2F8-4FAE-850F-84FEE78992EF}" destId="{53DBFC5A-B388-4C6F-95BA-5A774E4CAD24}" srcOrd="0" destOrd="0" presId="urn:microsoft.com/office/officeart/2005/8/layout/vList5"/>
    <dgm:cxn modelId="{C6CF2EEC-EEC5-42BC-A93C-2D146C133980}" srcId="{25A3A807-7F9A-49A0-8736-195B3264956A}" destId="{60C78C84-C2F8-4FAE-850F-84FEE78992EF}" srcOrd="0" destOrd="0" parTransId="{3DCFA6C0-AA6C-4798-872C-2D983E0A50BB}" sibTransId="{8414DAB0-CE08-4F53-BBD6-899B31F0BD61}"/>
    <dgm:cxn modelId="{3B19930E-4FB9-487A-A546-B0325853B35D}" type="presOf" srcId="{25A3A807-7F9A-49A0-8736-195B3264956A}" destId="{05D8CA2A-9910-43C1-90BC-A36BF698276B}" srcOrd="0" destOrd="0" presId="urn:microsoft.com/office/officeart/2005/8/layout/vList5"/>
    <dgm:cxn modelId="{D1AECAD4-0A8A-45FE-9275-74B841592BCB}" srcId="{F921030F-D156-48D8-BFF1-2086D73EC095}" destId="{25A3A807-7F9A-49A0-8736-195B3264956A}" srcOrd="0" destOrd="0" parTransId="{0523B595-122A-48AD-B5BC-93F7D180DA99}" sibTransId="{E866A24A-E870-4361-B23D-5251525FF470}"/>
    <dgm:cxn modelId="{53AEF4EE-17E8-429C-AD06-DB34B8DD9AB7}" srcId="{2FC4A8EF-1E5F-411B-A31B-A0E722FB82D9}" destId="{8474B867-AE37-463D-890A-AFCA083053EB}" srcOrd="0" destOrd="0" parTransId="{E1A79CBF-790E-4BAA-BEA5-C3D0B1064EA8}" sibTransId="{CD56BB05-DDF3-41A5-8B5A-98DCEFACD3D1}"/>
    <dgm:cxn modelId="{159B0CF9-BE3E-4508-9273-6DFAF5EBC763}" type="presParOf" srcId="{BC8F3A02-DFD2-4BA1-982D-D56533BEA33F}" destId="{098BE4D1-747B-4DD2-9E05-216421EA0F91}" srcOrd="0" destOrd="0" presId="urn:microsoft.com/office/officeart/2005/8/layout/vList5"/>
    <dgm:cxn modelId="{785D1A64-8230-4DB5-AA54-02F3F598F49B}" type="presParOf" srcId="{098BE4D1-747B-4DD2-9E05-216421EA0F91}" destId="{05D8CA2A-9910-43C1-90BC-A36BF698276B}" srcOrd="0" destOrd="0" presId="urn:microsoft.com/office/officeart/2005/8/layout/vList5"/>
    <dgm:cxn modelId="{33E46137-5126-4D0D-8B71-49A87BCCC28E}" type="presParOf" srcId="{098BE4D1-747B-4DD2-9E05-216421EA0F91}" destId="{53DBFC5A-B388-4C6F-95BA-5A774E4CAD24}" srcOrd="1" destOrd="0" presId="urn:microsoft.com/office/officeart/2005/8/layout/vList5"/>
    <dgm:cxn modelId="{CFF8711C-67E6-413F-AF62-1F5D29395FD1}" type="presParOf" srcId="{BC8F3A02-DFD2-4BA1-982D-D56533BEA33F}" destId="{59DECE61-40A9-4EC7-B00D-C4747E8C10C7}" srcOrd="1" destOrd="0" presId="urn:microsoft.com/office/officeart/2005/8/layout/vList5"/>
    <dgm:cxn modelId="{528E6416-847A-4AF3-9F77-FFCDB012BB10}" type="presParOf" srcId="{BC8F3A02-DFD2-4BA1-982D-D56533BEA33F}" destId="{919E6084-7D36-475B-B10B-635B08D9BEA7}" srcOrd="2" destOrd="0" presId="urn:microsoft.com/office/officeart/2005/8/layout/vList5"/>
    <dgm:cxn modelId="{7AADF188-86AE-4774-85E5-941F863D7192}" type="presParOf" srcId="{919E6084-7D36-475B-B10B-635B08D9BEA7}" destId="{A68E7BB2-F602-425A-977A-AA27DB768E4C}" srcOrd="0" destOrd="0" presId="urn:microsoft.com/office/officeart/2005/8/layout/vList5"/>
    <dgm:cxn modelId="{8BD478A3-BE0E-4FFE-BFF5-2507FE397BAA}" type="presParOf" srcId="{919E6084-7D36-475B-B10B-635B08D9BEA7}" destId="{AB0A8D63-E32B-4B36-A3D0-6F07257A3B5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31DA80A-C5B5-4DB9-9FA1-B3B0710DB61D}"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C"/>
        </a:p>
      </dgm:t>
    </dgm:pt>
    <dgm:pt modelId="{7A39AA92-9C8E-4782-BCBF-B0E9B73F257A}">
      <dgm:prSet phldrT="[Texto]"/>
      <dgm:spPr/>
      <dgm:t>
        <a:bodyPr/>
        <a:lstStyle/>
        <a:p>
          <a:r>
            <a:rPr lang="es-EC" dirty="0" smtClean="0"/>
            <a:t>OBJETIVOS DE NEGOCIO</a:t>
          </a:r>
          <a:endParaRPr lang="es-EC" dirty="0"/>
        </a:p>
      </dgm:t>
    </dgm:pt>
    <dgm:pt modelId="{15E7D98A-E71F-4735-8103-1928A72C7A94}" type="parTrans" cxnId="{028FC44C-7990-4C0E-99A2-82E4D8E3CD30}">
      <dgm:prSet/>
      <dgm:spPr/>
      <dgm:t>
        <a:bodyPr/>
        <a:lstStyle/>
        <a:p>
          <a:endParaRPr lang="es-EC"/>
        </a:p>
      </dgm:t>
    </dgm:pt>
    <dgm:pt modelId="{15C6660D-8FBF-4FE5-B473-8F8711957D09}" type="sibTrans" cxnId="{028FC44C-7990-4C0E-99A2-82E4D8E3CD30}">
      <dgm:prSet/>
      <dgm:spPr/>
      <dgm:t>
        <a:bodyPr/>
        <a:lstStyle/>
        <a:p>
          <a:endParaRPr lang="es-EC"/>
        </a:p>
      </dgm:t>
    </dgm:pt>
    <dgm:pt modelId="{657713A7-AEE6-4ABE-84E2-5AE4048FDF95}">
      <dgm:prSet phldrT="[Texto]"/>
      <dgm:spPr/>
      <dgm:t>
        <a:bodyPr/>
        <a:lstStyle/>
        <a:p>
          <a:r>
            <a:rPr lang="es-EC" dirty="0" smtClean="0"/>
            <a:t>Aumentar la eficiencia</a:t>
          </a:r>
          <a:endParaRPr lang="es-EC" dirty="0"/>
        </a:p>
      </dgm:t>
    </dgm:pt>
    <dgm:pt modelId="{FC00499B-C12C-4550-9372-A84B1AEF932B}" type="parTrans" cxnId="{D4A08C36-E90B-44B7-A2B7-108282AAA42B}">
      <dgm:prSet/>
      <dgm:spPr/>
      <dgm:t>
        <a:bodyPr/>
        <a:lstStyle/>
        <a:p>
          <a:endParaRPr lang="es-EC"/>
        </a:p>
      </dgm:t>
    </dgm:pt>
    <dgm:pt modelId="{FA7C1806-78EE-4365-B01F-6521CBDDE6D0}" type="sibTrans" cxnId="{D4A08C36-E90B-44B7-A2B7-108282AAA42B}">
      <dgm:prSet/>
      <dgm:spPr/>
      <dgm:t>
        <a:bodyPr/>
        <a:lstStyle/>
        <a:p>
          <a:endParaRPr lang="es-EC"/>
        </a:p>
      </dgm:t>
    </dgm:pt>
    <dgm:pt modelId="{E0E73669-4204-44DA-B164-78C3A2F0B9BF}">
      <dgm:prSet phldrT="[Texto]" phldr="1"/>
      <dgm:spPr/>
      <dgm:t>
        <a:bodyPr/>
        <a:lstStyle/>
        <a:p>
          <a:endParaRPr lang="es-EC"/>
        </a:p>
      </dgm:t>
    </dgm:pt>
    <dgm:pt modelId="{540E686F-24AB-4068-AB64-2AD41F6F3845}" type="parTrans" cxnId="{E7F3D34A-93E2-4D23-9899-9B46F479725E}">
      <dgm:prSet/>
      <dgm:spPr/>
      <dgm:t>
        <a:bodyPr/>
        <a:lstStyle/>
        <a:p>
          <a:endParaRPr lang="es-EC"/>
        </a:p>
      </dgm:t>
    </dgm:pt>
    <dgm:pt modelId="{89121B47-9DC8-42EF-B105-1E3323D65E81}" type="sibTrans" cxnId="{E7F3D34A-93E2-4D23-9899-9B46F479725E}">
      <dgm:prSet/>
      <dgm:spPr/>
      <dgm:t>
        <a:bodyPr/>
        <a:lstStyle/>
        <a:p>
          <a:endParaRPr lang="es-EC"/>
        </a:p>
      </dgm:t>
    </dgm:pt>
    <dgm:pt modelId="{BE354044-8A42-4E0D-A7AA-1B9D7CD59AEB}">
      <dgm:prSet/>
      <dgm:spPr/>
      <dgm:t>
        <a:bodyPr/>
        <a:lstStyle/>
        <a:p>
          <a:r>
            <a:rPr lang="es-EC" smtClean="0"/>
            <a:t>Mejorar el clima laboral</a:t>
          </a:r>
          <a:endParaRPr lang="es-EC"/>
        </a:p>
      </dgm:t>
    </dgm:pt>
    <dgm:pt modelId="{9E4C22BD-02AE-4FAC-9059-B8A78A7CB087}" type="parTrans" cxnId="{BD89DE67-34F9-4AAA-BFA4-C55EA249E1E4}">
      <dgm:prSet/>
      <dgm:spPr/>
      <dgm:t>
        <a:bodyPr/>
        <a:lstStyle/>
        <a:p>
          <a:endParaRPr lang="es-EC"/>
        </a:p>
      </dgm:t>
    </dgm:pt>
    <dgm:pt modelId="{89D9EC4B-3C86-42D7-8960-997067113FE5}" type="sibTrans" cxnId="{BD89DE67-34F9-4AAA-BFA4-C55EA249E1E4}">
      <dgm:prSet/>
      <dgm:spPr/>
      <dgm:t>
        <a:bodyPr/>
        <a:lstStyle/>
        <a:p>
          <a:endParaRPr lang="es-EC"/>
        </a:p>
      </dgm:t>
    </dgm:pt>
    <dgm:pt modelId="{A9D5EF92-EBD7-4483-B2B5-1B49A315353E}">
      <dgm:prSet/>
      <dgm:spPr/>
      <dgm:t>
        <a:bodyPr/>
        <a:lstStyle/>
        <a:p>
          <a:r>
            <a:rPr lang="es-EC" smtClean="0"/>
            <a:t>Contar con gente creativa</a:t>
          </a:r>
          <a:endParaRPr lang="es-EC"/>
        </a:p>
      </dgm:t>
    </dgm:pt>
    <dgm:pt modelId="{7E7C1A9D-9541-4504-9ECF-E331B287B24D}" type="parTrans" cxnId="{6B651786-040F-47A4-B37D-1CEC3C903234}">
      <dgm:prSet/>
      <dgm:spPr/>
      <dgm:t>
        <a:bodyPr/>
        <a:lstStyle/>
        <a:p>
          <a:endParaRPr lang="es-EC"/>
        </a:p>
      </dgm:t>
    </dgm:pt>
    <dgm:pt modelId="{F2EA7F94-0117-4447-B998-065CE76ADA48}" type="sibTrans" cxnId="{6B651786-040F-47A4-B37D-1CEC3C903234}">
      <dgm:prSet/>
      <dgm:spPr/>
      <dgm:t>
        <a:bodyPr/>
        <a:lstStyle/>
        <a:p>
          <a:endParaRPr lang="es-EC"/>
        </a:p>
      </dgm:t>
    </dgm:pt>
    <dgm:pt modelId="{827639C3-B4CA-4254-A117-9E1A14AC485D}">
      <dgm:prSet/>
      <dgm:spPr/>
      <dgm:t>
        <a:bodyPr/>
        <a:lstStyle/>
        <a:p>
          <a:r>
            <a:rPr lang="es-EC" smtClean="0"/>
            <a:t>Controlar el costo por usuario</a:t>
          </a:r>
          <a:endParaRPr lang="es-EC"/>
        </a:p>
      </dgm:t>
    </dgm:pt>
    <dgm:pt modelId="{B1ED7DC6-6EA5-4FA6-99B5-57BB678D5092}" type="parTrans" cxnId="{D3A8BBFE-0C49-47CA-B4CB-FB12AEF1BD3B}">
      <dgm:prSet/>
      <dgm:spPr/>
      <dgm:t>
        <a:bodyPr/>
        <a:lstStyle/>
        <a:p>
          <a:endParaRPr lang="es-EC"/>
        </a:p>
      </dgm:t>
    </dgm:pt>
    <dgm:pt modelId="{FB9ACA26-79C5-46EE-963C-DE52B1180685}" type="sibTrans" cxnId="{D3A8BBFE-0C49-47CA-B4CB-FB12AEF1BD3B}">
      <dgm:prSet/>
      <dgm:spPr/>
      <dgm:t>
        <a:bodyPr/>
        <a:lstStyle/>
        <a:p>
          <a:endParaRPr lang="es-EC"/>
        </a:p>
      </dgm:t>
    </dgm:pt>
    <dgm:pt modelId="{8C7D37D5-CE5A-451A-9ABE-835F8083BAFC}">
      <dgm:prSet/>
      <dgm:spPr/>
      <dgm:t>
        <a:bodyPr/>
        <a:lstStyle/>
        <a:p>
          <a:r>
            <a:rPr lang="es-EC" smtClean="0"/>
            <a:t>Aumentar el crecimiento neto</a:t>
          </a:r>
          <a:endParaRPr lang="es-EC"/>
        </a:p>
      </dgm:t>
    </dgm:pt>
    <dgm:pt modelId="{2FD3A2D2-DA13-4657-9B02-8B671E71C359}" type="parTrans" cxnId="{8468CA20-FD31-44C1-A9C9-DC7C80A579B2}">
      <dgm:prSet/>
      <dgm:spPr/>
      <dgm:t>
        <a:bodyPr/>
        <a:lstStyle/>
        <a:p>
          <a:endParaRPr lang="es-EC"/>
        </a:p>
      </dgm:t>
    </dgm:pt>
    <dgm:pt modelId="{11086D2B-1CF6-49D3-98E0-D53A0E3800BD}" type="sibTrans" cxnId="{8468CA20-FD31-44C1-A9C9-DC7C80A579B2}">
      <dgm:prSet/>
      <dgm:spPr/>
      <dgm:t>
        <a:bodyPr/>
        <a:lstStyle/>
        <a:p>
          <a:endParaRPr lang="es-EC"/>
        </a:p>
      </dgm:t>
    </dgm:pt>
    <dgm:pt modelId="{3A0697C7-57B4-4057-86B5-A64F0513BE44}">
      <dgm:prSet/>
      <dgm:spPr/>
      <dgm:t>
        <a:bodyPr/>
        <a:lstStyle/>
        <a:p>
          <a:r>
            <a:rPr lang="es-EC" smtClean="0"/>
            <a:t>Incrementar las utilidades</a:t>
          </a:r>
          <a:endParaRPr lang="es-EC"/>
        </a:p>
      </dgm:t>
    </dgm:pt>
    <dgm:pt modelId="{D50ECBFD-9138-4237-BB72-2A587A2C07FF}" type="parTrans" cxnId="{F9381DE1-F757-4F3B-A9B1-984EE6451675}">
      <dgm:prSet/>
      <dgm:spPr/>
      <dgm:t>
        <a:bodyPr/>
        <a:lstStyle/>
        <a:p>
          <a:endParaRPr lang="es-EC"/>
        </a:p>
      </dgm:t>
    </dgm:pt>
    <dgm:pt modelId="{D7D64DE8-C624-4196-8C1D-1208F86A6F95}" type="sibTrans" cxnId="{F9381DE1-F757-4F3B-A9B1-984EE6451675}">
      <dgm:prSet/>
      <dgm:spPr/>
      <dgm:t>
        <a:bodyPr/>
        <a:lstStyle/>
        <a:p>
          <a:endParaRPr lang="es-EC"/>
        </a:p>
      </dgm:t>
    </dgm:pt>
    <dgm:pt modelId="{19731025-9E8E-42F3-A4E8-D914307E7976}">
      <dgm:prSet/>
      <dgm:spPr/>
      <dgm:t>
        <a:bodyPr/>
        <a:lstStyle/>
        <a:p>
          <a:r>
            <a:rPr lang="es-EC" smtClean="0"/>
            <a:t>Cumplir lo que ofrecemos</a:t>
          </a:r>
          <a:endParaRPr lang="es-EC"/>
        </a:p>
      </dgm:t>
    </dgm:pt>
    <dgm:pt modelId="{A7CAC329-073A-4CB9-877D-0979BA59E6B5}" type="parTrans" cxnId="{41298987-8BA0-4070-97C0-CBD8CC4165E7}">
      <dgm:prSet/>
      <dgm:spPr/>
      <dgm:t>
        <a:bodyPr/>
        <a:lstStyle/>
        <a:p>
          <a:endParaRPr lang="es-EC"/>
        </a:p>
      </dgm:t>
    </dgm:pt>
    <dgm:pt modelId="{AD1C2BE2-B415-44EC-9CBB-D63F5BBA84FB}" type="sibTrans" cxnId="{41298987-8BA0-4070-97C0-CBD8CC4165E7}">
      <dgm:prSet/>
      <dgm:spPr/>
      <dgm:t>
        <a:bodyPr/>
        <a:lstStyle/>
        <a:p>
          <a:endParaRPr lang="es-EC"/>
        </a:p>
      </dgm:t>
    </dgm:pt>
    <dgm:pt modelId="{5A68313C-6519-41E1-8000-2260939AA217}">
      <dgm:prSet/>
      <dgm:spPr/>
      <dgm:t>
        <a:bodyPr/>
        <a:lstStyle/>
        <a:p>
          <a:r>
            <a:rPr lang="es-EC" smtClean="0"/>
            <a:t>Implementar mejoras e innovar productos y procesos</a:t>
          </a:r>
          <a:endParaRPr lang="es-EC"/>
        </a:p>
      </dgm:t>
    </dgm:pt>
    <dgm:pt modelId="{BEC119FD-4DFF-44BC-B4D6-B87F86A706C5}" type="parTrans" cxnId="{A6DBC596-2CFD-4BFE-B203-F09F9FE3E638}">
      <dgm:prSet/>
      <dgm:spPr/>
      <dgm:t>
        <a:bodyPr/>
        <a:lstStyle/>
        <a:p>
          <a:endParaRPr lang="es-EC"/>
        </a:p>
      </dgm:t>
    </dgm:pt>
    <dgm:pt modelId="{EFF8EFE4-FF46-41A7-9CB5-4A7680289C97}" type="sibTrans" cxnId="{A6DBC596-2CFD-4BFE-B203-F09F9FE3E638}">
      <dgm:prSet/>
      <dgm:spPr/>
      <dgm:t>
        <a:bodyPr/>
        <a:lstStyle/>
        <a:p>
          <a:endParaRPr lang="es-EC"/>
        </a:p>
      </dgm:t>
    </dgm:pt>
    <dgm:pt modelId="{33CD96E9-D7AF-4509-9516-8A8B5C690B9D}">
      <dgm:prSet/>
      <dgm:spPr/>
      <dgm:t>
        <a:bodyPr/>
        <a:lstStyle/>
        <a:p>
          <a:r>
            <a:rPr lang="es-EC" smtClean="0"/>
            <a:t>Reducir la anulación de contratos</a:t>
          </a:r>
          <a:endParaRPr lang="es-EC"/>
        </a:p>
      </dgm:t>
    </dgm:pt>
    <dgm:pt modelId="{805423EF-FFA3-4FEB-8965-C9217B1BEA03}" type="parTrans" cxnId="{A989D087-B432-4C8C-9835-9A5DCE8DF42B}">
      <dgm:prSet/>
      <dgm:spPr/>
      <dgm:t>
        <a:bodyPr/>
        <a:lstStyle/>
        <a:p>
          <a:endParaRPr lang="es-EC"/>
        </a:p>
      </dgm:t>
    </dgm:pt>
    <dgm:pt modelId="{D497D4FA-F35A-46F8-9004-3B813D76FFDC}" type="sibTrans" cxnId="{A989D087-B432-4C8C-9835-9A5DCE8DF42B}">
      <dgm:prSet/>
      <dgm:spPr/>
      <dgm:t>
        <a:bodyPr/>
        <a:lstStyle/>
        <a:p>
          <a:endParaRPr lang="es-EC"/>
        </a:p>
      </dgm:t>
    </dgm:pt>
    <dgm:pt modelId="{F155BFEE-D735-415F-8D15-BEABBB0A66C9}">
      <dgm:prSet/>
      <dgm:spPr/>
      <dgm:t>
        <a:bodyPr/>
        <a:lstStyle/>
        <a:p>
          <a:r>
            <a:rPr lang="es-EC" smtClean="0"/>
            <a:t>Incrementar recomendaciones de los clientes</a:t>
          </a:r>
          <a:endParaRPr lang="es-EC"/>
        </a:p>
      </dgm:t>
    </dgm:pt>
    <dgm:pt modelId="{918DF8D9-AC04-4989-97A0-88B02ED9FB92}" type="parTrans" cxnId="{66F55C63-8660-456C-84F7-A0A5E75C1ABD}">
      <dgm:prSet/>
      <dgm:spPr/>
      <dgm:t>
        <a:bodyPr/>
        <a:lstStyle/>
        <a:p>
          <a:endParaRPr lang="es-EC"/>
        </a:p>
      </dgm:t>
    </dgm:pt>
    <dgm:pt modelId="{E9AC221C-8264-41AD-902B-60284603DD4B}" type="sibTrans" cxnId="{66F55C63-8660-456C-84F7-A0A5E75C1ABD}">
      <dgm:prSet/>
      <dgm:spPr/>
      <dgm:t>
        <a:bodyPr/>
        <a:lstStyle/>
        <a:p>
          <a:endParaRPr lang="es-EC"/>
        </a:p>
      </dgm:t>
    </dgm:pt>
    <dgm:pt modelId="{289EEF63-1313-428A-99F0-3FAF10CB883B}">
      <dgm:prSet/>
      <dgm:spPr/>
      <dgm:t>
        <a:bodyPr/>
        <a:lstStyle/>
        <a:p>
          <a:r>
            <a:rPr lang="es-EC" dirty="0" smtClean="0"/>
            <a:t>Incrementar las ventas</a:t>
          </a:r>
          <a:endParaRPr lang="es-EC" dirty="0"/>
        </a:p>
      </dgm:t>
    </dgm:pt>
    <dgm:pt modelId="{AC7D1991-8B3C-4C43-971C-095C9DE60E69}" type="parTrans" cxnId="{94F053D8-D4B9-4598-BFFE-F39BB12EC05F}">
      <dgm:prSet/>
      <dgm:spPr/>
      <dgm:t>
        <a:bodyPr/>
        <a:lstStyle/>
        <a:p>
          <a:endParaRPr lang="es-EC"/>
        </a:p>
      </dgm:t>
    </dgm:pt>
    <dgm:pt modelId="{25224FA9-35D5-489C-9B72-FE466A783BB0}" type="sibTrans" cxnId="{94F053D8-D4B9-4598-BFFE-F39BB12EC05F}">
      <dgm:prSet/>
      <dgm:spPr/>
      <dgm:t>
        <a:bodyPr/>
        <a:lstStyle/>
        <a:p>
          <a:endParaRPr lang="es-EC"/>
        </a:p>
      </dgm:t>
    </dgm:pt>
    <dgm:pt modelId="{FCF5DAC0-73B3-4FE0-85C9-5E9DCB577932}" type="pres">
      <dgm:prSet presAssocID="{631DA80A-C5B5-4DB9-9FA1-B3B0710DB61D}" presName="Name0" presStyleCnt="0">
        <dgm:presLayoutVars>
          <dgm:dir/>
          <dgm:animLvl val="lvl"/>
          <dgm:resizeHandles val="exact"/>
        </dgm:presLayoutVars>
      </dgm:prSet>
      <dgm:spPr/>
      <dgm:t>
        <a:bodyPr/>
        <a:lstStyle/>
        <a:p>
          <a:endParaRPr lang="es-EC"/>
        </a:p>
      </dgm:t>
    </dgm:pt>
    <dgm:pt modelId="{27EED52B-761D-4153-AFC9-D5D7ECC70083}" type="pres">
      <dgm:prSet presAssocID="{7A39AA92-9C8E-4782-BCBF-B0E9B73F257A}" presName="linNode" presStyleCnt="0"/>
      <dgm:spPr/>
    </dgm:pt>
    <dgm:pt modelId="{37A7B0E6-DC26-4775-8752-1AC8350D00B5}" type="pres">
      <dgm:prSet presAssocID="{7A39AA92-9C8E-4782-BCBF-B0E9B73F257A}" presName="parentText" presStyleLbl="node1" presStyleIdx="0" presStyleCnt="1">
        <dgm:presLayoutVars>
          <dgm:chMax val="1"/>
          <dgm:bulletEnabled val="1"/>
        </dgm:presLayoutVars>
      </dgm:prSet>
      <dgm:spPr/>
      <dgm:t>
        <a:bodyPr/>
        <a:lstStyle/>
        <a:p>
          <a:endParaRPr lang="es-EC"/>
        </a:p>
      </dgm:t>
    </dgm:pt>
    <dgm:pt modelId="{162ADAF4-0540-4FC9-8083-0C80C72E2BD3}" type="pres">
      <dgm:prSet presAssocID="{7A39AA92-9C8E-4782-BCBF-B0E9B73F257A}" presName="descendantText" presStyleLbl="alignAccFollowNode1" presStyleIdx="0" presStyleCnt="1">
        <dgm:presLayoutVars>
          <dgm:bulletEnabled val="1"/>
        </dgm:presLayoutVars>
      </dgm:prSet>
      <dgm:spPr/>
      <dgm:t>
        <a:bodyPr/>
        <a:lstStyle/>
        <a:p>
          <a:endParaRPr lang="es-EC"/>
        </a:p>
      </dgm:t>
    </dgm:pt>
  </dgm:ptLst>
  <dgm:cxnLst>
    <dgm:cxn modelId="{A989D087-B432-4C8C-9835-9A5DCE8DF42B}" srcId="{7A39AA92-9C8E-4782-BCBF-B0E9B73F257A}" destId="{33CD96E9-D7AF-4509-9516-8A8B5C690B9D}" srcOrd="8" destOrd="0" parTransId="{805423EF-FFA3-4FEB-8965-C9217B1BEA03}" sibTransId="{D497D4FA-F35A-46F8-9004-3B813D76FFDC}"/>
    <dgm:cxn modelId="{09D89DB4-8232-4E5E-AA8E-763012D35DBF}" type="presOf" srcId="{657713A7-AEE6-4ABE-84E2-5AE4048FDF95}" destId="{162ADAF4-0540-4FC9-8083-0C80C72E2BD3}" srcOrd="0" destOrd="0" presId="urn:microsoft.com/office/officeart/2005/8/layout/vList5"/>
    <dgm:cxn modelId="{94F053D8-D4B9-4598-BFFE-F39BB12EC05F}" srcId="{7A39AA92-9C8E-4782-BCBF-B0E9B73F257A}" destId="{289EEF63-1313-428A-99F0-3FAF10CB883B}" srcOrd="10" destOrd="0" parTransId="{AC7D1991-8B3C-4C43-971C-095C9DE60E69}" sibTransId="{25224FA9-35D5-489C-9B72-FE466A783BB0}"/>
    <dgm:cxn modelId="{028FC44C-7990-4C0E-99A2-82E4D8E3CD30}" srcId="{631DA80A-C5B5-4DB9-9FA1-B3B0710DB61D}" destId="{7A39AA92-9C8E-4782-BCBF-B0E9B73F257A}" srcOrd="0" destOrd="0" parTransId="{15E7D98A-E71F-4735-8103-1928A72C7A94}" sibTransId="{15C6660D-8FBF-4FE5-B473-8F8711957D09}"/>
    <dgm:cxn modelId="{6B651786-040F-47A4-B37D-1CEC3C903234}" srcId="{7A39AA92-9C8E-4782-BCBF-B0E9B73F257A}" destId="{A9D5EF92-EBD7-4483-B2B5-1B49A315353E}" srcOrd="2" destOrd="0" parTransId="{7E7C1A9D-9541-4504-9ECF-E331B287B24D}" sibTransId="{F2EA7F94-0117-4447-B998-065CE76ADA48}"/>
    <dgm:cxn modelId="{42B7DE04-0CFE-4660-908B-B3F7BF3DCC3F}" type="presOf" srcId="{A9D5EF92-EBD7-4483-B2B5-1B49A315353E}" destId="{162ADAF4-0540-4FC9-8083-0C80C72E2BD3}" srcOrd="0" destOrd="2" presId="urn:microsoft.com/office/officeart/2005/8/layout/vList5"/>
    <dgm:cxn modelId="{71B732B3-A3D9-4227-B0CB-90039C122FC1}" type="presOf" srcId="{3A0697C7-57B4-4057-86B5-A64F0513BE44}" destId="{162ADAF4-0540-4FC9-8083-0C80C72E2BD3}" srcOrd="0" destOrd="5" presId="urn:microsoft.com/office/officeart/2005/8/layout/vList5"/>
    <dgm:cxn modelId="{5C4559B4-C94C-494C-9339-97783E499715}" type="presOf" srcId="{33CD96E9-D7AF-4509-9516-8A8B5C690B9D}" destId="{162ADAF4-0540-4FC9-8083-0C80C72E2BD3}" srcOrd="0" destOrd="8" presId="urn:microsoft.com/office/officeart/2005/8/layout/vList5"/>
    <dgm:cxn modelId="{AC7198E1-2BB0-4DE3-8E55-80B8DD281089}" type="presOf" srcId="{F155BFEE-D735-415F-8D15-BEABBB0A66C9}" destId="{162ADAF4-0540-4FC9-8083-0C80C72E2BD3}" srcOrd="0" destOrd="9" presId="urn:microsoft.com/office/officeart/2005/8/layout/vList5"/>
    <dgm:cxn modelId="{D01DB2AE-B9A7-41FA-866C-FD569991203E}" type="presOf" srcId="{5A68313C-6519-41E1-8000-2260939AA217}" destId="{162ADAF4-0540-4FC9-8083-0C80C72E2BD3}" srcOrd="0" destOrd="7" presId="urn:microsoft.com/office/officeart/2005/8/layout/vList5"/>
    <dgm:cxn modelId="{D58D5570-C2C4-4F85-82D1-0E722004FFDB}" type="presOf" srcId="{289EEF63-1313-428A-99F0-3FAF10CB883B}" destId="{162ADAF4-0540-4FC9-8083-0C80C72E2BD3}" srcOrd="0" destOrd="10" presId="urn:microsoft.com/office/officeart/2005/8/layout/vList5"/>
    <dgm:cxn modelId="{21A4FD27-28F8-4312-BD88-E3D10B5BA537}" type="presOf" srcId="{7A39AA92-9C8E-4782-BCBF-B0E9B73F257A}" destId="{37A7B0E6-DC26-4775-8752-1AC8350D00B5}" srcOrd="0" destOrd="0" presId="urn:microsoft.com/office/officeart/2005/8/layout/vList5"/>
    <dgm:cxn modelId="{B75D174A-6E15-4EFC-9FCB-AC94BB189119}" type="presOf" srcId="{E0E73669-4204-44DA-B164-78C3A2F0B9BF}" destId="{162ADAF4-0540-4FC9-8083-0C80C72E2BD3}" srcOrd="0" destOrd="11" presId="urn:microsoft.com/office/officeart/2005/8/layout/vList5"/>
    <dgm:cxn modelId="{D3A8BBFE-0C49-47CA-B4CB-FB12AEF1BD3B}" srcId="{7A39AA92-9C8E-4782-BCBF-B0E9B73F257A}" destId="{827639C3-B4CA-4254-A117-9E1A14AC485D}" srcOrd="3" destOrd="0" parTransId="{B1ED7DC6-6EA5-4FA6-99B5-57BB678D5092}" sibTransId="{FB9ACA26-79C5-46EE-963C-DE52B1180685}"/>
    <dgm:cxn modelId="{E7F3D34A-93E2-4D23-9899-9B46F479725E}" srcId="{7A39AA92-9C8E-4782-BCBF-B0E9B73F257A}" destId="{E0E73669-4204-44DA-B164-78C3A2F0B9BF}" srcOrd="11" destOrd="0" parTransId="{540E686F-24AB-4068-AB64-2AD41F6F3845}" sibTransId="{89121B47-9DC8-42EF-B105-1E3323D65E81}"/>
    <dgm:cxn modelId="{8468CA20-FD31-44C1-A9C9-DC7C80A579B2}" srcId="{7A39AA92-9C8E-4782-BCBF-B0E9B73F257A}" destId="{8C7D37D5-CE5A-451A-9ABE-835F8083BAFC}" srcOrd="4" destOrd="0" parTransId="{2FD3A2D2-DA13-4657-9B02-8B671E71C359}" sibTransId="{11086D2B-1CF6-49D3-98E0-D53A0E3800BD}"/>
    <dgm:cxn modelId="{76B72FD6-0E8C-4DB2-83E9-1A3D01831EAE}" type="presOf" srcId="{631DA80A-C5B5-4DB9-9FA1-B3B0710DB61D}" destId="{FCF5DAC0-73B3-4FE0-85C9-5E9DCB577932}" srcOrd="0" destOrd="0" presId="urn:microsoft.com/office/officeart/2005/8/layout/vList5"/>
    <dgm:cxn modelId="{66F55C63-8660-456C-84F7-A0A5E75C1ABD}" srcId="{7A39AA92-9C8E-4782-BCBF-B0E9B73F257A}" destId="{F155BFEE-D735-415F-8D15-BEABBB0A66C9}" srcOrd="9" destOrd="0" parTransId="{918DF8D9-AC04-4989-97A0-88B02ED9FB92}" sibTransId="{E9AC221C-8264-41AD-902B-60284603DD4B}"/>
    <dgm:cxn modelId="{D4A08C36-E90B-44B7-A2B7-108282AAA42B}" srcId="{7A39AA92-9C8E-4782-BCBF-B0E9B73F257A}" destId="{657713A7-AEE6-4ABE-84E2-5AE4048FDF95}" srcOrd="0" destOrd="0" parTransId="{FC00499B-C12C-4550-9372-A84B1AEF932B}" sibTransId="{FA7C1806-78EE-4365-B01F-6521CBDDE6D0}"/>
    <dgm:cxn modelId="{4E374083-C713-461B-8216-CE3382CEEDCF}" type="presOf" srcId="{19731025-9E8E-42F3-A4E8-D914307E7976}" destId="{162ADAF4-0540-4FC9-8083-0C80C72E2BD3}" srcOrd="0" destOrd="6" presId="urn:microsoft.com/office/officeart/2005/8/layout/vList5"/>
    <dgm:cxn modelId="{A6DBC596-2CFD-4BFE-B203-F09F9FE3E638}" srcId="{7A39AA92-9C8E-4782-BCBF-B0E9B73F257A}" destId="{5A68313C-6519-41E1-8000-2260939AA217}" srcOrd="7" destOrd="0" parTransId="{BEC119FD-4DFF-44BC-B4D6-B87F86A706C5}" sibTransId="{EFF8EFE4-FF46-41A7-9CB5-4A7680289C97}"/>
    <dgm:cxn modelId="{7CAC4930-2A2A-410E-8D76-5737ADCE07BB}" type="presOf" srcId="{827639C3-B4CA-4254-A117-9E1A14AC485D}" destId="{162ADAF4-0540-4FC9-8083-0C80C72E2BD3}" srcOrd="0" destOrd="3" presId="urn:microsoft.com/office/officeart/2005/8/layout/vList5"/>
    <dgm:cxn modelId="{618E8F7A-9D77-4AD6-BAE7-4163C87DAECA}" type="presOf" srcId="{8C7D37D5-CE5A-451A-9ABE-835F8083BAFC}" destId="{162ADAF4-0540-4FC9-8083-0C80C72E2BD3}" srcOrd="0" destOrd="4" presId="urn:microsoft.com/office/officeart/2005/8/layout/vList5"/>
    <dgm:cxn modelId="{41298987-8BA0-4070-97C0-CBD8CC4165E7}" srcId="{7A39AA92-9C8E-4782-BCBF-B0E9B73F257A}" destId="{19731025-9E8E-42F3-A4E8-D914307E7976}" srcOrd="6" destOrd="0" parTransId="{A7CAC329-073A-4CB9-877D-0979BA59E6B5}" sibTransId="{AD1C2BE2-B415-44EC-9CBB-D63F5BBA84FB}"/>
    <dgm:cxn modelId="{BD89DE67-34F9-4AAA-BFA4-C55EA249E1E4}" srcId="{7A39AA92-9C8E-4782-BCBF-B0E9B73F257A}" destId="{BE354044-8A42-4E0D-A7AA-1B9D7CD59AEB}" srcOrd="1" destOrd="0" parTransId="{9E4C22BD-02AE-4FAC-9059-B8A78A7CB087}" sibTransId="{89D9EC4B-3C86-42D7-8960-997067113FE5}"/>
    <dgm:cxn modelId="{D3DA8B8D-F877-4BE2-8234-85393E7790D1}" type="presOf" srcId="{BE354044-8A42-4E0D-A7AA-1B9D7CD59AEB}" destId="{162ADAF4-0540-4FC9-8083-0C80C72E2BD3}" srcOrd="0" destOrd="1" presId="urn:microsoft.com/office/officeart/2005/8/layout/vList5"/>
    <dgm:cxn modelId="{F9381DE1-F757-4F3B-A9B1-984EE6451675}" srcId="{7A39AA92-9C8E-4782-BCBF-B0E9B73F257A}" destId="{3A0697C7-57B4-4057-86B5-A64F0513BE44}" srcOrd="5" destOrd="0" parTransId="{D50ECBFD-9138-4237-BB72-2A587A2C07FF}" sibTransId="{D7D64DE8-C624-4196-8C1D-1208F86A6F95}"/>
    <dgm:cxn modelId="{EDB98378-B0B9-4BBE-A250-7AC7F5411183}" type="presParOf" srcId="{FCF5DAC0-73B3-4FE0-85C9-5E9DCB577932}" destId="{27EED52B-761D-4153-AFC9-D5D7ECC70083}" srcOrd="0" destOrd="0" presId="urn:microsoft.com/office/officeart/2005/8/layout/vList5"/>
    <dgm:cxn modelId="{B74135EF-EB5A-46B7-A16A-6F3B76A03ED9}" type="presParOf" srcId="{27EED52B-761D-4153-AFC9-D5D7ECC70083}" destId="{37A7B0E6-DC26-4775-8752-1AC8350D00B5}" srcOrd="0" destOrd="0" presId="urn:microsoft.com/office/officeart/2005/8/layout/vList5"/>
    <dgm:cxn modelId="{43E80A69-7588-4429-9AAA-53BC3EF51D00}" type="presParOf" srcId="{27EED52B-761D-4153-AFC9-D5D7ECC70083}" destId="{162ADAF4-0540-4FC9-8083-0C80C72E2BD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717E51F-F662-4C1A-8BF5-E6228D17DAE0}"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s-EC"/>
        </a:p>
      </dgm:t>
    </dgm:pt>
    <dgm:pt modelId="{30E772B4-C3F7-4F6F-9BAE-453B79136FDC}">
      <dgm:prSet phldrT="[Texto]"/>
      <dgm:spPr/>
      <dgm:t>
        <a:bodyPr/>
        <a:lstStyle/>
        <a:p>
          <a:r>
            <a:rPr lang="es-EC" dirty="0" smtClean="0"/>
            <a:t>Trabajar en el marco de las mejores prácticas de la industria.</a:t>
          </a:r>
          <a:endParaRPr lang="es-EC" dirty="0"/>
        </a:p>
      </dgm:t>
    </dgm:pt>
    <dgm:pt modelId="{D3D9C11C-48CA-4EDA-A417-77BB5EE43457}" type="parTrans" cxnId="{694B0FCF-99CD-4CE1-BE92-5E960BAA1348}">
      <dgm:prSet/>
      <dgm:spPr/>
      <dgm:t>
        <a:bodyPr/>
        <a:lstStyle/>
        <a:p>
          <a:endParaRPr lang="es-EC"/>
        </a:p>
      </dgm:t>
    </dgm:pt>
    <dgm:pt modelId="{0F9E3225-2F95-46E0-A559-450D5D137396}" type="sibTrans" cxnId="{694B0FCF-99CD-4CE1-BE92-5E960BAA1348}">
      <dgm:prSet/>
      <dgm:spPr/>
      <dgm:t>
        <a:bodyPr/>
        <a:lstStyle/>
        <a:p>
          <a:endParaRPr lang="es-EC"/>
        </a:p>
      </dgm:t>
    </dgm:pt>
    <dgm:pt modelId="{836C51A2-2B5A-4E51-A11D-F36CA2B4A50B}">
      <dgm:prSet phldrT="[Texto]"/>
      <dgm:spPr/>
      <dgm:t>
        <a:bodyPr/>
        <a:lstStyle/>
        <a:p>
          <a:r>
            <a:rPr lang="es-EC" dirty="0" smtClean="0"/>
            <a:t>La facturación emitida por SALUDSA será electrónica,.</a:t>
          </a:r>
          <a:endParaRPr lang="es-EC" dirty="0"/>
        </a:p>
      </dgm:t>
    </dgm:pt>
    <dgm:pt modelId="{FF8A419E-7BB3-4E8B-A3E7-09A8B9A97583}" type="parTrans" cxnId="{265D2BE2-9352-4666-A28E-128A4D03874B}">
      <dgm:prSet/>
      <dgm:spPr/>
      <dgm:t>
        <a:bodyPr/>
        <a:lstStyle/>
        <a:p>
          <a:endParaRPr lang="es-EC"/>
        </a:p>
      </dgm:t>
    </dgm:pt>
    <dgm:pt modelId="{553F7BB1-4719-4C0C-86A0-F4A58C1D5F13}" type="sibTrans" cxnId="{265D2BE2-9352-4666-A28E-128A4D03874B}">
      <dgm:prSet/>
      <dgm:spPr/>
      <dgm:t>
        <a:bodyPr/>
        <a:lstStyle/>
        <a:p>
          <a:endParaRPr lang="es-EC"/>
        </a:p>
      </dgm:t>
    </dgm:pt>
    <dgm:pt modelId="{13A9BCAE-2EC7-4B6C-B8E3-776387165C15}">
      <dgm:prSet phldrT="[Texto]"/>
      <dgm:spPr/>
      <dgm:t>
        <a:bodyPr/>
        <a:lstStyle/>
        <a:p>
          <a:r>
            <a:rPr lang="es-EC" dirty="0" smtClean="0"/>
            <a:t>Para el 2017, SALUD S.A. tendrá todos sus servidores alojados en la nube.</a:t>
          </a:r>
          <a:endParaRPr lang="es-EC" dirty="0"/>
        </a:p>
      </dgm:t>
    </dgm:pt>
    <dgm:pt modelId="{AF03D936-4073-4B38-AD81-20809964046B}" type="parTrans" cxnId="{434D1343-95E7-4960-92B8-2BF82184AEC7}">
      <dgm:prSet/>
      <dgm:spPr/>
      <dgm:t>
        <a:bodyPr/>
        <a:lstStyle/>
        <a:p>
          <a:endParaRPr lang="es-EC"/>
        </a:p>
      </dgm:t>
    </dgm:pt>
    <dgm:pt modelId="{73ED83C9-7C45-4D43-8D60-FD87C6CD9E29}" type="sibTrans" cxnId="{434D1343-95E7-4960-92B8-2BF82184AEC7}">
      <dgm:prSet/>
      <dgm:spPr/>
      <dgm:t>
        <a:bodyPr/>
        <a:lstStyle/>
        <a:p>
          <a:endParaRPr lang="es-EC"/>
        </a:p>
      </dgm:t>
    </dgm:pt>
    <dgm:pt modelId="{A63CA87B-BF2B-4A34-8A95-CC642FF1E29A}">
      <dgm:prSet phldrT="[Texto]"/>
      <dgm:spPr/>
      <dgm:t>
        <a:bodyPr/>
        <a:lstStyle/>
        <a:p>
          <a:r>
            <a:rPr lang="es-EC" dirty="0" smtClean="0"/>
            <a:t>Todo el software de gestión, estará disponible en ambientes web.</a:t>
          </a:r>
          <a:endParaRPr lang="es-EC" dirty="0"/>
        </a:p>
      </dgm:t>
    </dgm:pt>
    <dgm:pt modelId="{430B88F9-7261-4772-98B5-62060F760D84}" type="parTrans" cxnId="{3ADFDC88-F704-498A-80A0-6A992C2F9BCF}">
      <dgm:prSet/>
      <dgm:spPr/>
      <dgm:t>
        <a:bodyPr/>
        <a:lstStyle/>
        <a:p>
          <a:endParaRPr lang="es-EC"/>
        </a:p>
      </dgm:t>
    </dgm:pt>
    <dgm:pt modelId="{10E800B9-CE44-4718-9247-77411D66F6FA}" type="sibTrans" cxnId="{3ADFDC88-F704-498A-80A0-6A992C2F9BCF}">
      <dgm:prSet/>
      <dgm:spPr/>
      <dgm:t>
        <a:bodyPr/>
        <a:lstStyle/>
        <a:p>
          <a:endParaRPr lang="es-EC"/>
        </a:p>
      </dgm:t>
    </dgm:pt>
    <dgm:pt modelId="{094577F6-DF72-4D22-AA8A-8B216181AB2E}">
      <dgm:prSet phldrT="[Texto]"/>
      <dgm:spPr/>
      <dgm:t>
        <a:bodyPr/>
        <a:lstStyle/>
        <a:p>
          <a:r>
            <a:rPr lang="es-EC" dirty="0" smtClean="0"/>
            <a:t>Incorporación tecnologías móviles.</a:t>
          </a:r>
          <a:endParaRPr lang="es-EC" dirty="0"/>
        </a:p>
      </dgm:t>
    </dgm:pt>
    <dgm:pt modelId="{47B0FB8B-C9F9-418A-822E-B45C120EE155}" type="parTrans" cxnId="{D0DA2E7C-47BD-4824-A954-CC5EB6267B52}">
      <dgm:prSet/>
      <dgm:spPr/>
      <dgm:t>
        <a:bodyPr/>
        <a:lstStyle/>
        <a:p>
          <a:endParaRPr lang="es-EC"/>
        </a:p>
      </dgm:t>
    </dgm:pt>
    <dgm:pt modelId="{A128B5BC-0256-47F1-91DC-B260C913E8C5}" type="sibTrans" cxnId="{D0DA2E7C-47BD-4824-A954-CC5EB6267B52}">
      <dgm:prSet/>
      <dgm:spPr/>
      <dgm:t>
        <a:bodyPr/>
        <a:lstStyle/>
        <a:p>
          <a:endParaRPr lang="es-EC"/>
        </a:p>
      </dgm:t>
    </dgm:pt>
    <dgm:pt modelId="{35427F01-D2FB-4D53-964A-051FC54CCFF3}">
      <dgm:prSet/>
      <dgm:spPr/>
      <dgm:t>
        <a:bodyPr/>
        <a:lstStyle/>
        <a:p>
          <a:r>
            <a:rPr lang="es-EC" dirty="0" smtClean="0"/>
            <a:t>Mejorar el acceso a la información de cada colaborador, con la implementación de Google como nueva plataforma de correo electrónico</a:t>
          </a:r>
          <a:endParaRPr lang="es-EC" dirty="0"/>
        </a:p>
      </dgm:t>
    </dgm:pt>
    <dgm:pt modelId="{006FCEB4-64DF-4A60-AEA0-5597C43E31D6}" type="parTrans" cxnId="{472EE4FB-8055-4CE6-8603-823329D64BD2}">
      <dgm:prSet/>
      <dgm:spPr/>
      <dgm:t>
        <a:bodyPr/>
        <a:lstStyle/>
        <a:p>
          <a:endParaRPr lang="es-EC"/>
        </a:p>
      </dgm:t>
    </dgm:pt>
    <dgm:pt modelId="{141CDB85-E19E-4FA4-B04F-31D02B3F0173}" type="sibTrans" cxnId="{472EE4FB-8055-4CE6-8603-823329D64BD2}">
      <dgm:prSet/>
      <dgm:spPr/>
      <dgm:t>
        <a:bodyPr/>
        <a:lstStyle/>
        <a:p>
          <a:endParaRPr lang="es-EC"/>
        </a:p>
      </dgm:t>
    </dgm:pt>
    <dgm:pt modelId="{48040957-5757-4CE9-9A86-56CC550044B7}">
      <dgm:prSet/>
      <dgm:spPr/>
      <dgm:t>
        <a:bodyPr/>
        <a:lstStyle/>
        <a:p>
          <a:r>
            <a:rPr lang="es-EC" dirty="0" smtClean="0"/>
            <a:t>Contar con recurso humano entusiasta y dispuesto para la ejecución de su trabajo.</a:t>
          </a:r>
          <a:endParaRPr lang="es-EC" dirty="0"/>
        </a:p>
      </dgm:t>
    </dgm:pt>
    <dgm:pt modelId="{10C5E15F-3C47-4DCA-BD3E-4B1AE0422210}" type="parTrans" cxnId="{87BB0EA9-7378-4307-A2F3-4804343A890D}">
      <dgm:prSet/>
      <dgm:spPr/>
      <dgm:t>
        <a:bodyPr/>
        <a:lstStyle/>
        <a:p>
          <a:endParaRPr lang="es-EC"/>
        </a:p>
      </dgm:t>
    </dgm:pt>
    <dgm:pt modelId="{A26E519E-6477-4057-8D9E-2AC23FA2D5A4}" type="sibTrans" cxnId="{87BB0EA9-7378-4307-A2F3-4804343A890D}">
      <dgm:prSet/>
      <dgm:spPr/>
      <dgm:t>
        <a:bodyPr/>
        <a:lstStyle/>
        <a:p>
          <a:endParaRPr lang="es-EC"/>
        </a:p>
      </dgm:t>
    </dgm:pt>
    <dgm:pt modelId="{AFEB4823-CE02-4CDD-B961-5E9CD18397C8}" type="pres">
      <dgm:prSet presAssocID="{7717E51F-F662-4C1A-8BF5-E6228D17DAE0}" presName="linear" presStyleCnt="0">
        <dgm:presLayoutVars>
          <dgm:animLvl val="lvl"/>
          <dgm:resizeHandles val="exact"/>
        </dgm:presLayoutVars>
      </dgm:prSet>
      <dgm:spPr/>
      <dgm:t>
        <a:bodyPr/>
        <a:lstStyle/>
        <a:p>
          <a:endParaRPr lang="es-EC"/>
        </a:p>
      </dgm:t>
    </dgm:pt>
    <dgm:pt modelId="{F141DE76-ECA4-401B-900C-24F736A817D1}" type="pres">
      <dgm:prSet presAssocID="{30E772B4-C3F7-4F6F-9BAE-453B79136FDC}" presName="parentText" presStyleLbl="node1" presStyleIdx="0" presStyleCnt="7">
        <dgm:presLayoutVars>
          <dgm:chMax val="0"/>
          <dgm:bulletEnabled val="1"/>
        </dgm:presLayoutVars>
      </dgm:prSet>
      <dgm:spPr/>
      <dgm:t>
        <a:bodyPr/>
        <a:lstStyle/>
        <a:p>
          <a:endParaRPr lang="es-EC"/>
        </a:p>
      </dgm:t>
    </dgm:pt>
    <dgm:pt modelId="{4AEC10B5-E894-4B05-A721-46BC274D8AB7}" type="pres">
      <dgm:prSet presAssocID="{0F9E3225-2F95-46E0-A559-450D5D137396}" presName="spacer" presStyleCnt="0"/>
      <dgm:spPr/>
    </dgm:pt>
    <dgm:pt modelId="{AE63C984-C4F2-4120-81B8-887A6FC3A858}" type="pres">
      <dgm:prSet presAssocID="{13A9BCAE-2EC7-4B6C-B8E3-776387165C15}" presName="parentText" presStyleLbl="node1" presStyleIdx="1" presStyleCnt="7">
        <dgm:presLayoutVars>
          <dgm:chMax val="0"/>
          <dgm:bulletEnabled val="1"/>
        </dgm:presLayoutVars>
      </dgm:prSet>
      <dgm:spPr/>
      <dgm:t>
        <a:bodyPr/>
        <a:lstStyle/>
        <a:p>
          <a:endParaRPr lang="es-EC"/>
        </a:p>
      </dgm:t>
    </dgm:pt>
    <dgm:pt modelId="{A6DA99FC-9E1C-4234-8C44-73D56A2F219A}" type="pres">
      <dgm:prSet presAssocID="{73ED83C9-7C45-4D43-8D60-FD87C6CD9E29}" presName="spacer" presStyleCnt="0"/>
      <dgm:spPr/>
    </dgm:pt>
    <dgm:pt modelId="{948DE516-AC8A-4A34-A5DF-4C3E7CAC1475}" type="pres">
      <dgm:prSet presAssocID="{A63CA87B-BF2B-4A34-8A95-CC642FF1E29A}" presName="parentText" presStyleLbl="node1" presStyleIdx="2" presStyleCnt="7">
        <dgm:presLayoutVars>
          <dgm:chMax val="0"/>
          <dgm:bulletEnabled val="1"/>
        </dgm:presLayoutVars>
      </dgm:prSet>
      <dgm:spPr/>
      <dgm:t>
        <a:bodyPr/>
        <a:lstStyle/>
        <a:p>
          <a:endParaRPr lang="es-EC"/>
        </a:p>
      </dgm:t>
    </dgm:pt>
    <dgm:pt modelId="{E99FAC78-2673-4F85-8661-4622F8BD9BF6}" type="pres">
      <dgm:prSet presAssocID="{10E800B9-CE44-4718-9247-77411D66F6FA}" presName="spacer" presStyleCnt="0"/>
      <dgm:spPr/>
    </dgm:pt>
    <dgm:pt modelId="{F7E31110-9A58-4419-837D-D3CD71C279D2}" type="pres">
      <dgm:prSet presAssocID="{094577F6-DF72-4D22-AA8A-8B216181AB2E}" presName="parentText" presStyleLbl="node1" presStyleIdx="3" presStyleCnt="7">
        <dgm:presLayoutVars>
          <dgm:chMax val="0"/>
          <dgm:bulletEnabled val="1"/>
        </dgm:presLayoutVars>
      </dgm:prSet>
      <dgm:spPr/>
      <dgm:t>
        <a:bodyPr/>
        <a:lstStyle/>
        <a:p>
          <a:endParaRPr lang="es-EC"/>
        </a:p>
      </dgm:t>
    </dgm:pt>
    <dgm:pt modelId="{E00D8861-BCED-4162-B5F3-66E3F8A73107}" type="pres">
      <dgm:prSet presAssocID="{A128B5BC-0256-47F1-91DC-B260C913E8C5}" presName="spacer" presStyleCnt="0"/>
      <dgm:spPr/>
    </dgm:pt>
    <dgm:pt modelId="{4443BA0B-6818-474A-80B3-CA8B6F712AA1}" type="pres">
      <dgm:prSet presAssocID="{836C51A2-2B5A-4E51-A11D-F36CA2B4A50B}" presName="parentText" presStyleLbl="node1" presStyleIdx="4" presStyleCnt="7">
        <dgm:presLayoutVars>
          <dgm:chMax val="0"/>
          <dgm:bulletEnabled val="1"/>
        </dgm:presLayoutVars>
      </dgm:prSet>
      <dgm:spPr/>
      <dgm:t>
        <a:bodyPr/>
        <a:lstStyle/>
        <a:p>
          <a:endParaRPr lang="es-EC"/>
        </a:p>
      </dgm:t>
    </dgm:pt>
    <dgm:pt modelId="{1ADC4D06-51F9-4C0E-A159-F6470629FFE7}" type="pres">
      <dgm:prSet presAssocID="{553F7BB1-4719-4C0C-86A0-F4A58C1D5F13}" presName="spacer" presStyleCnt="0"/>
      <dgm:spPr/>
    </dgm:pt>
    <dgm:pt modelId="{6745AF3A-28F2-4BEA-ADA4-6504C961949B}" type="pres">
      <dgm:prSet presAssocID="{35427F01-D2FB-4D53-964A-051FC54CCFF3}" presName="parentText" presStyleLbl="node1" presStyleIdx="5" presStyleCnt="7">
        <dgm:presLayoutVars>
          <dgm:chMax val="0"/>
          <dgm:bulletEnabled val="1"/>
        </dgm:presLayoutVars>
      </dgm:prSet>
      <dgm:spPr/>
      <dgm:t>
        <a:bodyPr/>
        <a:lstStyle/>
        <a:p>
          <a:endParaRPr lang="es-EC"/>
        </a:p>
      </dgm:t>
    </dgm:pt>
    <dgm:pt modelId="{B6314F1A-F893-4B92-96ED-737517AEFBB0}" type="pres">
      <dgm:prSet presAssocID="{141CDB85-E19E-4FA4-B04F-31D02B3F0173}" presName="spacer" presStyleCnt="0"/>
      <dgm:spPr/>
    </dgm:pt>
    <dgm:pt modelId="{7D2C63ED-B147-43B8-88F0-27B2BB714788}" type="pres">
      <dgm:prSet presAssocID="{48040957-5757-4CE9-9A86-56CC550044B7}" presName="parentText" presStyleLbl="node1" presStyleIdx="6" presStyleCnt="7">
        <dgm:presLayoutVars>
          <dgm:chMax val="0"/>
          <dgm:bulletEnabled val="1"/>
        </dgm:presLayoutVars>
      </dgm:prSet>
      <dgm:spPr/>
      <dgm:t>
        <a:bodyPr/>
        <a:lstStyle/>
        <a:p>
          <a:endParaRPr lang="es-EC"/>
        </a:p>
      </dgm:t>
    </dgm:pt>
  </dgm:ptLst>
  <dgm:cxnLst>
    <dgm:cxn modelId="{5BDF15EB-B17F-4C2B-A8D2-A11E0CB0722E}" type="presOf" srcId="{35427F01-D2FB-4D53-964A-051FC54CCFF3}" destId="{6745AF3A-28F2-4BEA-ADA4-6504C961949B}" srcOrd="0" destOrd="0" presId="urn:microsoft.com/office/officeart/2005/8/layout/vList2"/>
    <dgm:cxn modelId="{2B75440C-2E17-4148-AB7E-F0971CAD11DD}" type="presOf" srcId="{094577F6-DF72-4D22-AA8A-8B216181AB2E}" destId="{F7E31110-9A58-4419-837D-D3CD71C279D2}" srcOrd="0" destOrd="0" presId="urn:microsoft.com/office/officeart/2005/8/layout/vList2"/>
    <dgm:cxn modelId="{1CF60A67-7B92-4FD9-9624-E1147CA684F7}" type="presOf" srcId="{30E772B4-C3F7-4F6F-9BAE-453B79136FDC}" destId="{F141DE76-ECA4-401B-900C-24F736A817D1}" srcOrd="0" destOrd="0" presId="urn:microsoft.com/office/officeart/2005/8/layout/vList2"/>
    <dgm:cxn modelId="{434D1343-95E7-4960-92B8-2BF82184AEC7}" srcId="{7717E51F-F662-4C1A-8BF5-E6228D17DAE0}" destId="{13A9BCAE-2EC7-4B6C-B8E3-776387165C15}" srcOrd="1" destOrd="0" parTransId="{AF03D936-4073-4B38-AD81-20809964046B}" sibTransId="{73ED83C9-7C45-4D43-8D60-FD87C6CD9E29}"/>
    <dgm:cxn modelId="{3ADFDC88-F704-498A-80A0-6A992C2F9BCF}" srcId="{7717E51F-F662-4C1A-8BF5-E6228D17DAE0}" destId="{A63CA87B-BF2B-4A34-8A95-CC642FF1E29A}" srcOrd="2" destOrd="0" parTransId="{430B88F9-7261-4772-98B5-62060F760D84}" sibTransId="{10E800B9-CE44-4718-9247-77411D66F6FA}"/>
    <dgm:cxn modelId="{AB4D16B2-4505-4871-A9CE-38E19591F4E2}" type="presOf" srcId="{7717E51F-F662-4C1A-8BF5-E6228D17DAE0}" destId="{AFEB4823-CE02-4CDD-B961-5E9CD18397C8}" srcOrd="0" destOrd="0" presId="urn:microsoft.com/office/officeart/2005/8/layout/vList2"/>
    <dgm:cxn modelId="{8364C41F-2C96-4490-ACCE-614CDCECEBF1}" type="presOf" srcId="{836C51A2-2B5A-4E51-A11D-F36CA2B4A50B}" destId="{4443BA0B-6818-474A-80B3-CA8B6F712AA1}" srcOrd="0" destOrd="0" presId="urn:microsoft.com/office/officeart/2005/8/layout/vList2"/>
    <dgm:cxn modelId="{2FDE29B6-26BC-40E8-B6FB-72AA3561EF4D}" type="presOf" srcId="{48040957-5757-4CE9-9A86-56CC550044B7}" destId="{7D2C63ED-B147-43B8-88F0-27B2BB714788}" srcOrd="0" destOrd="0" presId="urn:microsoft.com/office/officeart/2005/8/layout/vList2"/>
    <dgm:cxn modelId="{36B35FF4-8D72-4C4D-9420-C14C90093200}" type="presOf" srcId="{13A9BCAE-2EC7-4B6C-B8E3-776387165C15}" destId="{AE63C984-C4F2-4120-81B8-887A6FC3A858}" srcOrd="0" destOrd="0" presId="urn:microsoft.com/office/officeart/2005/8/layout/vList2"/>
    <dgm:cxn modelId="{265D2BE2-9352-4666-A28E-128A4D03874B}" srcId="{7717E51F-F662-4C1A-8BF5-E6228D17DAE0}" destId="{836C51A2-2B5A-4E51-A11D-F36CA2B4A50B}" srcOrd="4" destOrd="0" parTransId="{FF8A419E-7BB3-4E8B-A3E7-09A8B9A97583}" sibTransId="{553F7BB1-4719-4C0C-86A0-F4A58C1D5F13}"/>
    <dgm:cxn modelId="{87BB0EA9-7378-4307-A2F3-4804343A890D}" srcId="{7717E51F-F662-4C1A-8BF5-E6228D17DAE0}" destId="{48040957-5757-4CE9-9A86-56CC550044B7}" srcOrd="6" destOrd="0" parTransId="{10C5E15F-3C47-4DCA-BD3E-4B1AE0422210}" sibTransId="{A26E519E-6477-4057-8D9E-2AC23FA2D5A4}"/>
    <dgm:cxn modelId="{D0DA2E7C-47BD-4824-A954-CC5EB6267B52}" srcId="{7717E51F-F662-4C1A-8BF5-E6228D17DAE0}" destId="{094577F6-DF72-4D22-AA8A-8B216181AB2E}" srcOrd="3" destOrd="0" parTransId="{47B0FB8B-C9F9-418A-822E-B45C120EE155}" sibTransId="{A128B5BC-0256-47F1-91DC-B260C913E8C5}"/>
    <dgm:cxn modelId="{694B0FCF-99CD-4CE1-BE92-5E960BAA1348}" srcId="{7717E51F-F662-4C1A-8BF5-E6228D17DAE0}" destId="{30E772B4-C3F7-4F6F-9BAE-453B79136FDC}" srcOrd="0" destOrd="0" parTransId="{D3D9C11C-48CA-4EDA-A417-77BB5EE43457}" sibTransId="{0F9E3225-2F95-46E0-A559-450D5D137396}"/>
    <dgm:cxn modelId="{472EE4FB-8055-4CE6-8603-823329D64BD2}" srcId="{7717E51F-F662-4C1A-8BF5-E6228D17DAE0}" destId="{35427F01-D2FB-4D53-964A-051FC54CCFF3}" srcOrd="5" destOrd="0" parTransId="{006FCEB4-64DF-4A60-AEA0-5597C43E31D6}" sibTransId="{141CDB85-E19E-4FA4-B04F-31D02B3F0173}"/>
    <dgm:cxn modelId="{77A0152C-6F38-4A58-86DD-A4EC583D10E2}" type="presOf" srcId="{A63CA87B-BF2B-4A34-8A95-CC642FF1E29A}" destId="{948DE516-AC8A-4A34-A5DF-4C3E7CAC1475}" srcOrd="0" destOrd="0" presId="urn:microsoft.com/office/officeart/2005/8/layout/vList2"/>
    <dgm:cxn modelId="{BFB34F90-4DF9-4AC0-AAB7-F91E668DBDD3}" type="presParOf" srcId="{AFEB4823-CE02-4CDD-B961-5E9CD18397C8}" destId="{F141DE76-ECA4-401B-900C-24F736A817D1}" srcOrd="0" destOrd="0" presId="urn:microsoft.com/office/officeart/2005/8/layout/vList2"/>
    <dgm:cxn modelId="{26FBD806-C176-4A61-A09D-2815F7AC4C00}" type="presParOf" srcId="{AFEB4823-CE02-4CDD-B961-5E9CD18397C8}" destId="{4AEC10B5-E894-4B05-A721-46BC274D8AB7}" srcOrd="1" destOrd="0" presId="urn:microsoft.com/office/officeart/2005/8/layout/vList2"/>
    <dgm:cxn modelId="{025C70E5-5A7F-47D8-AFBA-88D76523EB0A}" type="presParOf" srcId="{AFEB4823-CE02-4CDD-B961-5E9CD18397C8}" destId="{AE63C984-C4F2-4120-81B8-887A6FC3A858}" srcOrd="2" destOrd="0" presId="urn:microsoft.com/office/officeart/2005/8/layout/vList2"/>
    <dgm:cxn modelId="{9D06DA35-1513-467A-9245-DAB254F38156}" type="presParOf" srcId="{AFEB4823-CE02-4CDD-B961-5E9CD18397C8}" destId="{A6DA99FC-9E1C-4234-8C44-73D56A2F219A}" srcOrd="3" destOrd="0" presId="urn:microsoft.com/office/officeart/2005/8/layout/vList2"/>
    <dgm:cxn modelId="{F0DA3711-BA3E-4785-8571-5400A2A5B2C1}" type="presParOf" srcId="{AFEB4823-CE02-4CDD-B961-5E9CD18397C8}" destId="{948DE516-AC8A-4A34-A5DF-4C3E7CAC1475}" srcOrd="4" destOrd="0" presId="urn:microsoft.com/office/officeart/2005/8/layout/vList2"/>
    <dgm:cxn modelId="{6E839CBD-7C26-4C63-A17E-E50D10FC589A}" type="presParOf" srcId="{AFEB4823-CE02-4CDD-B961-5E9CD18397C8}" destId="{E99FAC78-2673-4F85-8661-4622F8BD9BF6}" srcOrd="5" destOrd="0" presId="urn:microsoft.com/office/officeart/2005/8/layout/vList2"/>
    <dgm:cxn modelId="{92622CF4-6BFC-499A-9375-7D53BAB2B0DE}" type="presParOf" srcId="{AFEB4823-CE02-4CDD-B961-5E9CD18397C8}" destId="{F7E31110-9A58-4419-837D-D3CD71C279D2}" srcOrd="6" destOrd="0" presId="urn:microsoft.com/office/officeart/2005/8/layout/vList2"/>
    <dgm:cxn modelId="{92413BA2-AC0F-4871-ACF3-FA2305C6BFDC}" type="presParOf" srcId="{AFEB4823-CE02-4CDD-B961-5E9CD18397C8}" destId="{E00D8861-BCED-4162-B5F3-66E3F8A73107}" srcOrd="7" destOrd="0" presId="urn:microsoft.com/office/officeart/2005/8/layout/vList2"/>
    <dgm:cxn modelId="{2757CC2B-9473-4067-8E06-8480297B884F}" type="presParOf" srcId="{AFEB4823-CE02-4CDD-B961-5E9CD18397C8}" destId="{4443BA0B-6818-474A-80B3-CA8B6F712AA1}" srcOrd="8" destOrd="0" presId="urn:microsoft.com/office/officeart/2005/8/layout/vList2"/>
    <dgm:cxn modelId="{74256395-3705-4847-A4CF-55388DBF8055}" type="presParOf" srcId="{AFEB4823-CE02-4CDD-B961-5E9CD18397C8}" destId="{1ADC4D06-51F9-4C0E-A159-F6470629FFE7}" srcOrd="9" destOrd="0" presId="urn:microsoft.com/office/officeart/2005/8/layout/vList2"/>
    <dgm:cxn modelId="{7959EC4B-0685-49DB-8F28-4CED47EEAAB0}" type="presParOf" srcId="{AFEB4823-CE02-4CDD-B961-5E9CD18397C8}" destId="{6745AF3A-28F2-4BEA-ADA4-6504C961949B}" srcOrd="10" destOrd="0" presId="urn:microsoft.com/office/officeart/2005/8/layout/vList2"/>
    <dgm:cxn modelId="{D0496ED6-4105-46CD-B5C2-398030B88BC1}" type="presParOf" srcId="{AFEB4823-CE02-4CDD-B961-5E9CD18397C8}" destId="{B6314F1A-F893-4B92-96ED-737517AEFBB0}" srcOrd="11" destOrd="0" presId="urn:microsoft.com/office/officeart/2005/8/layout/vList2"/>
    <dgm:cxn modelId="{BEBE53F7-D117-466E-97FC-DE7B1CC7275F}" type="presParOf" srcId="{AFEB4823-CE02-4CDD-B961-5E9CD18397C8}" destId="{7D2C63ED-B147-43B8-88F0-27B2BB71478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3C01A20-05AA-422B-BF84-B67D9269A3DC}"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s-EC"/>
        </a:p>
      </dgm:t>
    </dgm:pt>
    <dgm:pt modelId="{E92A7954-8A1E-421F-A2D0-780683A9144F}">
      <dgm:prSet phldrT="[Texto]"/>
      <dgm:spPr/>
      <dgm:t>
        <a:bodyPr/>
        <a:lstStyle/>
        <a:p>
          <a:r>
            <a:rPr lang="es-EC" b="1" smtClean="0"/>
            <a:t>DEFINICION</a:t>
          </a:r>
          <a:endParaRPr lang="es-EC" b="1" dirty="0"/>
        </a:p>
      </dgm:t>
    </dgm:pt>
    <dgm:pt modelId="{A25D2428-A936-400B-85DE-FC88D7E52480}" type="parTrans" cxnId="{70DA6518-255D-4155-A27E-26BCAA380C69}">
      <dgm:prSet/>
      <dgm:spPr/>
      <dgm:t>
        <a:bodyPr/>
        <a:lstStyle/>
        <a:p>
          <a:endParaRPr lang="es-EC"/>
        </a:p>
      </dgm:t>
    </dgm:pt>
    <dgm:pt modelId="{5C211CB0-007A-4BD1-BF9F-E9AD34975345}" type="sibTrans" cxnId="{70DA6518-255D-4155-A27E-26BCAA380C69}">
      <dgm:prSet/>
      <dgm:spPr/>
      <dgm:t>
        <a:bodyPr/>
        <a:lstStyle/>
        <a:p>
          <a:endParaRPr lang="es-EC"/>
        </a:p>
      </dgm:t>
    </dgm:pt>
    <dgm:pt modelId="{045BD6A9-E86F-4CC2-A945-0E982FAB137C}">
      <dgm:prSet phldrT="[Texto]" custT="1"/>
      <dgm:spPr/>
      <dgm:t>
        <a:bodyPr/>
        <a:lstStyle/>
        <a:p>
          <a:pPr algn="just"/>
          <a:r>
            <a:rPr lang="es-ES" sz="1600" dirty="0" smtClean="0"/>
            <a:t>La evaluación de una organización debe ser integral, incluyendo aspectos relacionados a:</a:t>
          </a:r>
          <a:endParaRPr lang="es-EC" sz="1600" dirty="0"/>
        </a:p>
      </dgm:t>
    </dgm:pt>
    <dgm:pt modelId="{339E8E71-B392-412E-A918-660242CBE581}" type="parTrans" cxnId="{C87EF206-63D3-41E4-ABAB-1C04BC1FCA71}">
      <dgm:prSet/>
      <dgm:spPr/>
      <dgm:t>
        <a:bodyPr/>
        <a:lstStyle/>
        <a:p>
          <a:endParaRPr lang="es-EC"/>
        </a:p>
      </dgm:t>
    </dgm:pt>
    <dgm:pt modelId="{00C73653-30C2-4030-B2BF-9F2909EA5A74}" type="sibTrans" cxnId="{C87EF206-63D3-41E4-ABAB-1C04BC1FCA71}">
      <dgm:prSet/>
      <dgm:spPr/>
      <dgm:t>
        <a:bodyPr/>
        <a:lstStyle/>
        <a:p>
          <a:endParaRPr lang="es-EC"/>
        </a:p>
      </dgm:t>
    </dgm:pt>
    <dgm:pt modelId="{9B89446D-1B56-4A0C-B061-258487EF00A2}">
      <dgm:prSet phldrT="[Texto]" custT="1"/>
      <dgm:spPr/>
      <dgm:t>
        <a:bodyPr/>
        <a:lstStyle/>
        <a:p>
          <a:pPr algn="just"/>
          <a:r>
            <a:rPr lang="es-ES" sz="1600" dirty="0" smtClean="0"/>
            <a:t>Satisfacción de clientes</a:t>
          </a:r>
          <a:endParaRPr lang="es-EC" sz="1600" dirty="0"/>
        </a:p>
      </dgm:t>
    </dgm:pt>
    <dgm:pt modelId="{0A8A638D-F705-4CC0-9774-C81F07956928}" type="parTrans" cxnId="{8A4D5A4A-EDFF-4853-AD1D-5786CE7B71F6}">
      <dgm:prSet/>
      <dgm:spPr/>
      <dgm:t>
        <a:bodyPr/>
        <a:lstStyle/>
        <a:p>
          <a:endParaRPr lang="es-EC"/>
        </a:p>
      </dgm:t>
    </dgm:pt>
    <dgm:pt modelId="{9FF15B8B-36FF-4B03-9CC4-50BCFEA5A1DE}" type="sibTrans" cxnId="{8A4D5A4A-EDFF-4853-AD1D-5786CE7B71F6}">
      <dgm:prSet/>
      <dgm:spPr/>
      <dgm:t>
        <a:bodyPr/>
        <a:lstStyle/>
        <a:p>
          <a:endParaRPr lang="es-EC"/>
        </a:p>
      </dgm:t>
    </dgm:pt>
    <dgm:pt modelId="{5114F473-72E4-4E90-B182-061EFD9CDFF0}">
      <dgm:prSet phldrT="[Texto]" custT="1"/>
      <dgm:spPr/>
      <dgm:t>
        <a:bodyPr/>
        <a:lstStyle/>
        <a:p>
          <a:pPr algn="just"/>
          <a:r>
            <a:rPr lang="es-ES" sz="1600" dirty="0" smtClean="0"/>
            <a:t>Procesos internos e innovación</a:t>
          </a:r>
          <a:endParaRPr lang="es-EC" sz="1600" dirty="0"/>
        </a:p>
      </dgm:t>
    </dgm:pt>
    <dgm:pt modelId="{3E0443A1-A5D2-40C1-8DF2-237DE65E087C}" type="parTrans" cxnId="{16517B4D-E4D8-46E0-9ACC-687F967EE8A7}">
      <dgm:prSet/>
      <dgm:spPr/>
      <dgm:t>
        <a:bodyPr/>
        <a:lstStyle/>
        <a:p>
          <a:endParaRPr lang="es-EC"/>
        </a:p>
      </dgm:t>
    </dgm:pt>
    <dgm:pt modelId="{5BA93974-BEC5-422B-B545-B694B48918F4}" type="sibTrans" cxnId="{16517B4D-E4D8-46E0-9ACC-687F967EE8A7}">
      <dgm:prSet/>
      <dgm:spPr/>
      <dgm:t>
        <a:bodyPr/>
        <a:lstStyle/>
        <a:p>
          <a:endParaRPr lang="es-EC"/>
        </a:p>
      </dgm:t>
    </dgm:pt>
    <dgm:pt modelId="{5B56FA72-F1B5-4453-88E2-5CB8099C976C}">
      <dgm:prSet phldrT="[Texto]" custT="1"/>
      <dgm:spPr/>
      <dgm:t>
        <a:bodyPr/>
        <a:lstStyle/>
        <a:p>
          <a:pPr algn="just"/>
          <a:r>
            <a:rPr lang="es-ES" sz="1600" dirty="0" smtClean="0"/>
            <a:t>Permite definir los objetivos estratégicos de TI para la organización, junto con la posibilidad de justificar la inversión.</a:t>
          </a:r>
          <a:endParaRPr lang="es-EC" sz="1600" dirty="0"/>
        </a:p>
      </dgm:t>
    </dgm:pt>
    <dgm:pt modelId="{B0BDFCD9-8038-47DE-9CC7-F7E0C507A18D}" type="parTrans" cxnId="{A8566698-D313-443E-8497-94902201AE5D}">
      <dgm:prSet/>
      <dgm:spPr/>
      <dgm:t>
        <a:bodyPr/>
        <a:lstStyle/>
        <a:p>
          <a:endParaRPr lang="es-EC"/>
        </a:p>
      </dgm:t>
    </dgm:pt>
    <dgm:pt modelId="{CFC67342-23ED-49E4-9E53-47CB68A5D798}" type="sibTrans" cxnId="{A8566698-D313-443E-8497-94902201AE5D}">
      <dgm:prSet/>
      <dgm:spPr/>
      <dgm:t>
        <a:bodyPr/>
        <a:lstStyle/>
        <a:p>
          <a:endParaRPr lang="es-EC"/>
        </a:p>
      </dgm:t>
    </dgm:pt>
    <dgm:pt modelId="{05001DFC-4BD1-4B40-B031-FF22396E358B}">
      <dgm:prSet phldrT="[Texto]"/>
      <dgm:spPr/>
      <dgm:t>
        <a:bodyPr/>
        <a:lstStyle/>
        <a:p>
          <a:r>
            <a:rPr lang="es-EC" b="1" dirty="0" smtClean="0"/>
            <a:t>INDICADORES</a:t>
          </a:r>
          <a:endParaRPr lang="es-EC" b="1" dirty="0"/>
        </a:p>
      </dgm:t>
    </dgm:pt>
    <dgm:pt modelId="{19E28DD9-C5EC-4DDD-8D9A-8FECCD26CBC5}" type="parTrans" cxnId="{7D9E5A55-A0A4-4642-B63E-9A3DCF190E4F}">
      <dgm:prSet/>
      <dgm:spPr/>
      <dgm:t>
        <a:bodyPr/>
        <a:lstStyle/>
        <a:p>
          <a:endParaRPr lang="es-EC"/>
        </a:p>
      </dgm:t>
    </dgm:pt>
    <dgm:pt modelId="{8ACE38CD-4AD7-4BFF-B631-A628B508BB4A}" type="sibTrans" cxnId="{7D9E5A55-A0A4-4642-B63E-9A3DCF190E4F}">
      <dgm:prSet/>
      <dgm:spPr/>
      <dgm:t>
        <a:bodyPr/>
        <a:lstStyle/>
        <a:p>
          <a:endParaRPr lang="es-EC"/>
        </a:p>
      </dgm:t>
    </dgm:pt>
    <dgm:pt modelId="{07150872-469A-45A5-BB81-638F60B6DA17}">
      <dgm:prSet phldrT="[Texto]" custT="1"/>
      <dgm:spPr/>
      <dgm:t>
        <a:bodyPr/>
        <a:lstStyle/>
        <a:p>
          <a:pPr algn="just"/>
          <a:r>
            <a:rPr lang="es-EC" sz="1700" dirty="0" smtClean="0"/>
            <a:t>Relacionados a </a:t>
          </a:r>
          <a:r>
            <a:rPr lang="es-ES" sz="1700" dirty="0" smtClean="0"/>
            <a:t>metas u objetivos</a:t>
          </a:r>
          <a:endParaRPr lang="es-EC" sz="1700" dirty="0"/>
        </a:p>
      </dgm:t>
    </dgm:pt>
    <dgm:pt modelId="{E06FEB28-5186-4FA3-820E-E0181B3A4843}" type="parTrans" cxnId="{9B268F32-CB18-4298-A722-24E8471FC04B}">
      <dgm:prSet/>
      <dgm:spPr/>
      <dgm:t>
        <a:bodyPr/>
        <a:lstStyle/>
        <a:p>
          <a:endParaRPr lang="es-EC"/>
        </a:p>
      </dgm:t>
    </dgm:pt>
    <dgm:pt modelId="{B224C049-8173-48FC-96A7-96D542AC1A84}" type="sibTrans" cxnId="{9B268F32-CB18-4298-A722-24E8471FC04B}">
      <dgm:prSet/>
      <dgm:spPr/>
      <dgm:t>
        <a:bodyPr/>
        <a:lstStyle/>
        <a:p>
          <a:endParaRPr lang="es-EC"/>
        </a:p>
      </dgm:t>
    </dgm:pt>
    <dgm:pt modelId="{E8D7D3F9-D911-404F-9FE9-6AC5A45B5927}">
      <dgm:prSet phldrT="[Texto]" custT="1"/>
      <dgm:spPr/>
      <dgm:t>
        <a:bodyPr/>
        <a:lstStyle/>
        <a:p>
          <a:pPr algn="just"/>
          <a:r>
            <a:rPr lang="es-ES" sz="1700" dirty="0" smtClean="0"/>
            <a:t>Medir la realidad contra lo esperado, se obtiene un estado para el indicador, siendo estos estados los que alertan sobre las acciones a seguir.</a:t>
          </a:r>
          <a:endParaRPr lang="es-EC" sz="1700" dirty="0"/>
        </a:p>
      </dgm:t>
    </dgm:pt>
    <dgm:pt modelId="{91B4E6F3-29F5-41F6-9F2A-CF25FCE9572A}" type="parTrans" cxnId="{54F5D6F6-2509-45E2-A7D6-42430A4B2EEE}">
      <dgm:prSet/>
      <dgm:spPr/>
      <dgm:t>
        <a:bodyPr/>
        <a:lstStyle/>
        <a:p>
          <a:endParaRPr lang="es-EC"/>
        </a:p>
      </dgm:t>
    </dgm:pt>
    <dgm:pt modelId="{5F10B834-7ADB-4099-B2EE-A12C36BAEAE2}" type="sibTrans" cxnId="{54F5D6F6-2509-45E2-A7D6-42430A4B2EEE}">
      <dgm:prSet/>
      <dgm:spPr/>
      <dgm:t>
        <a:bodyPr/>
        <a:lstStyle/>
        <a:p>
          <a:endParaRPr lang="es-EC"/>
        </a:p>
      </dgm:t>
    </dgm:pt>
    <dgm:pt modelId="{67DFEE28-2E7B-4CE0-A034-C79CEE6983D4}" type="pres">
      <dgm:prSet presAssocID="{A3C01A20-05AA-422B-BF84-B67D9269A3DC}" presName="Name0" presStyleCnt="0">
        <dgm:presLayoutVars>
          <dgm:dir/>
          <dgm:animLvl val="lvl"/>
          <dgm:resizeHandles val="exact"/>
        </dgm:presLayoutVars>
      </dgm:prSet>
      <dgm:spPr/>
      <dgm:t>
        <a:bodyPr/>
        <a:lstStyle/>
        <a:p>
          <a:endParaRPr lang="es-EC"/>
        </a:p>
      </dgm:t>
    </dgm:pt>
    <dgm:pt modelId="{641E391D-481E-4659-8030-51621F512910}" type="pres">
      <dgm:prSet presAssocID="{E92A7954-8A1E-421F-A2D0-780683A9144F}" presName="linNode" presStyleCnt="0"/>
      <dgm:spPr/>
    </dgm:pt>
    <dgm:pt modelId="{A489E619-898E-4DDE-B563-968FE71512A0}" type="pres">
      <dgm:prSet presAssocID="{E92A7954-8A1E-421F-A2D0-780683A9144F}" presName="parentText" presStyleLbl="node1" presStyleIdx="0" presStyleCnt="2" custScaleX="85418">
        <dgm:presLayoutVars>
          <dgm:chMax val="1"/>
          <dgm:bulletEnabled val="1"/>
        </dgm:presLayoutVars>
      </dgm:prSet>
      <dgm:spPr/>
      <dgm:t>
        <a:bodyPr/>
        <a:lstStyle/>
        <a:p>
          <a:endParaRPr lang="es-EC"/>
        </a:p>
      </dgm:t>
    </dgm:pt>
    <dgm:pt modelId="{E8CDD16B-7C23-4986-8ECB-7F80F9BE38E7}" type="pres">
      <dgm:prSet presAssocID="{E92A7954-8A1E-421F-A2D0-780683A9144F}" presName="descendantText" presStyleLbl="alignAccFollowNode1" presStyleIdx="0" presStyleCnt="2" custScaleX="107810">
        <dgm:presLayoutVars>
          <dgm:bulletEnabled val="1"/>
        </dgm:presLayoutVars>
      </dgm:prSet>
      <dgm:spPr/>
      <dgm:t>
        <a:bodyPr/>
        <a:lstStyle/>
        <a:p>
          <a:endParaRPr lang="es-EC"/>
        </a:p>
      </dgm:t>
    </dgm:pt>
    <dgm:pt modelId="{9799235A-F5CD-4549-A604-82A053CAE341}" type="pres">
      <dgm:prSet presAssocID="{5C211CB0-007A-4BD1-BF9F-E9AD34975345}" presName="sp" presStyleCnt="0"/>
      <dgm:spPr/>
    </dgm:pt>
    <dgm:pt modelId="{198C1C3B-998F-4A37-95CB-98D90BFF2B7B}" type="pres">
      <dgm:prSet presAssocID="{05001DFC-4BD1-4B40-B031-FF22396E358B}" presName="linNode" presStyleCnt="0"/>
      <dgm:spPr/>
    </dgm:pt>
    <dgm:pt modelId="{242C6222-376B-4FAF-AB25-7CCF272FE776}" type="pres">
      <dgm:prSet presAssocID="{05001DFC-4BD1-4B40-B031-FF22396E358B}" presName="parentText" presStyleLbl="node1" presStyleIdx="1" presStyleCnt="2" custScaleX="85418">
        <dgm:presLayoutVars>
          <dgm:chMax val="1"/>
          <dgm:bulletEnabled val="1"/>
        </dgm:presLayoutVars>
      </dgm:prSet>
      <dgm:spPr/>
      <dgm:t>
        <a:bodyPr/>
        <a:lstStyle/>
        <a:p>
          <a:endParaRPr lang="es-EC"/>
        </a:p>
      </dgm:t>
    </dgm:pt>
    <dgm:pt modelId="{F3546CFA-52F7-41A1-B561-C8A532A952BA}" type="pres">
      <dgm:prSet presAssocID="{05001DFC-4BD1-4B40-B031-FF22396E358B}" presName="descendantText" presStyleLbl="alignAccFollowNode1" presStyleIdx="1" presStyleCnt="2" custScaleX="107810">
        <dgm:presLayoutVars>
          <dgm:bulletEnabled val="1"/>
        </dgm:presLayoutVars>
      </dgm:prSet>
      <dgm:spPr/>
      <dgm:t>
        <a:bodyPr/>
        <a:lstStyle/>
        <a:p>
          <a:endParaRPr lang="es-EC"/>
        </a:p>
      </dgm:t>
    </dgm:pt>
  </dgm:ptLst>
  <dgm:cxnLst>
    <dgm:cxn modelId="{C87EF206-63D3-41E4-ABAB-1C04BC1FCA71}" srcId="{E92A7954-8A1E-421F-A2D0-780683A9144F}" destId="{045BD6A9-E86F-4CC2-A945-0E982FAB137C}" srcOrd="0" destOrd="0" parTransId="{339E8E71-B392-412E-A918-660242CBE581}" sibTransId="{00C73653-30C2-4030-B2BF-9F2909EA5A74}"/>
    <dgm:cxn modelId="{20C600D4-66B2-4F85-A0DB-2F77F41C4832}" type="presOf" srcId="{E8D7D3F9-D911-404F-9FE9-6AC5A45B5927}" destId="{F3546CFA-52F7-41A1-B561-C8A532A952BA}" srcOrd="0" destOrd="1" presId="urn:microsoft.com/office/officeart/2005/8/layout/vList5"/>
    <dgm:cxn modelId="{1D31CE81-767E-4A49-AE74-31E4514C7BDC}" type="presOf" srcId="{05001DFC-4BD1-4B40-B031-FF22396E358B}" destId="{242C6222-376B-4FAF-AB25-7CCF272FE776}" srcOrd="0" destOrd="0" presId="urn:microsoft.com/office/officeart/2005/8/layout/vList5"/>
    <dgm:cxn modelId="{2F243695-D475-4D52-88D1-4EB1FF362EC2}" type="presOf" srcId="{E92A7954-8A1E-421F-A2D0-780683A9144F}" destId="{A489E619-898E-4DDE-B563-968FE71512A0}" srcOrd="0" destOrd="0" presId="urn:microsoft.com/office/officeart/2005/8/layout/vList5"/>
    <dgm:cxn modelId="{2F879767-1482-4863-AD66-F5F38777EDEB}" type="presOf" srcId="{5114F473-72E4-4E90-B182-061EFD9CDFF0}" destId="{E8CDD16B-7C23-4986-8ECB-7F80F9BE38E7}" srcOrd="0" destOrd="2" presId="urn:microsoft.com/office/officeart/2005/8/layout/vList5"/>
    <dgm:cxn modelId="{D0167285-745E-487A-A1CE-6A7A7C8D16DE}" type="presOf" srcId="{045BD6A9-E86F-4CC2-A945-0E982FAB137C}" destId="{E8CDD16B-7C23-4986-8ECB-7F80F9BE38E7}" srcOrd="0" destOrd="0" presId="urn:microsoft.com/office/officeart/2005/8/layout/vList5"/>
    <dgm:cxn modelId="{B1BB97B3-DF5A-4C78-8199-03F1BB61AE32}" type="presOf" srcId="{9B89446D-1B56-4A0C-B061-258487EF00A2}" destId="{E8CDD16B-7C23-4986-8ECB-7F80F9BE38E7}" srcOrd="0" destOrd="1" presId="urn:microsoft.com/office/officeart/2005/8/layout/vList5"/>
    <dgm:cxn modelId="{16517B4D-E4D8-46E0-9ACC-687F967EE8A7}" srcId="{045BD6A9-E86F-4CC2-A945-0E982FAB137C}" destId="{5114F473-72E4-4E90-B182-061EFD9CDFF0}" srcOrd="1" destOrd="0" parTransId="{3E0443A1-A5D2-40C1-8DF2-237DE65E087C}" sibTransId="{5BA93974-BEC5-422B-B545-B694B48918F4}"/>
    <dgm:cxn modelId="{70DA6518-255D-4155-A27E-26BCAA380C69}" srcId="{A3C01A20-05AA-422B-BF84-B67D9269A3DC}" destId="{E92A7954-8A1E-421F-A2D0-780683A9144F}" srcOrd="0" destOrd="0" parTransId="{A25D2428-A936-400B-85DE-FC88D7E52480}" sibTransId="{5C211CB0-007A-4BD1-BF9F-E9AD34975345}"/>
    <dgm:cxn modelId="{8A4D5A4A-EDFF-4853-AD1D-5786CE7B71F6}" srcId="{045BD6A9-E86F-4CC2-A945-0E982FAB137C}" destId="{9B89446D-1B56-4A0C-B061-258487EF00A2}" srcOrd="0" destOrd="0" parTransId="{0A8A638D-F705-4CC0-9774-C81F07956928}" sibTransId="{9FF15B8B-36FF-4B03-9CC4-50BCFEA5A1DE}"/>
    <dgm:cxn modelId="{3306C00B-116E-487A-AC7B-E672E16E2AE0}" type="presOf" srcId="{A3C01A20-05AA-422B-BF84-B67D9269A3DC}" destId="{67DFEE28-2E7B-4CE0-A034-C79CEE6983D4}" srcOrd="0" destOrd="0" presId="urn:microsoft.com/office/officeart/2005/8/layout/vList5"/>
    <dgm:cxn modelId="{A8566698-D313-443E-8497-94902201AE5D}" srcId="{E92A7954-8A1E-421F-A2D0-780683A9144F}" destId="{5B56FA72-F1B5-4453-88E2-5CB8099C976C}" srcOrd="1" destOrd="0" parTransId="{B0BDFCD9-8038-47DE-9CC7-F7E0C507A18D}" sibTransId="{CFC67342-23ED-49E4-9E53-47CB68A5D798}"/>
    <dgm:cxn modelId="{52D9E0A5-DC85-4375-8805-11FC75589659}" type="presOf" srcId="{07150872-469A-45A5-BB81-638F60B6DA17}" destId="{F3546CFA-52F7-41A1-B561-C8A532A952BA}" srcOrd="0" destOrd="0" presId="urn:microsoft.com/office/officeart/2005/8/layout/vList5"/>
    <dgm:cxn modelId="{54F5D6F6-2509-45E2-A7D6-42430A4B2EEE}" srcId="{05001DFC-4BD1-4B40-B031-FF22396E358B}" destId="{E8D7D3F9-D911-404F-9FE9-6AC5A45B5927}" srcOrd="1" destOrd="0" parTransId="{91B4E6F3-29F5-41F6-9F2A-CF25FCE9572A}" sibTransId="{5F10B834-7ADB-4099-B2EE-A12C36BAEAE2}"/>
    <dgm:cxn modelId="{9B268F32-CB18-4298-A722-24E8471FC04B}" srcId="{05001DFC-4BD1-4B40-B031-FF22396E358B}" destId="{07150872-469A-45A5-BB81-638F60B6DA17}" srcOrd="0" destOrd="0" parTransId="{E06FEB28-5186-4FA3-820E-E0181B3A4843}" sibTransId="{B224C049-8173-48FC-96A7-96D542AC1A84}"/>
    <dgm:cxn modelId="{7D9E5A55-A0A4-4642-B63E-9A3DCF190E4F}" srcId="{A3C01A20-05AA-422B-BF84-B67D9269A3DC}" destId="{05001DFC-4BD1-4B40-B031-FF22396E358B}" srcOrd="1" destOrd="0" parTransId="{19E28DD9-C5EC-4DDD-8D9A-8FECCD26CBC5}" sibTransId="{8ACE38CD-4AD7-4BFF-B631-A628B508BB4A}"/>
    <dgm:cxn modelId="{F498C23A-8816-4B09-8E21-6AE2C353B0A0}" type="presOf" srcId="{5B56FA72-F1B5-4453-88E2-5CB8099C976C}" destId="{E8CDD16B-7C23-4986-8ECB-7F80F9BE38E7}" srcOrd="0" destOrd="3" presId="urn:microsoft.com/office/officeart/2005/8/layout/vList5"/>
    <dgm:cxn modelId="{9E1C019B-CAAC-4915-85C5-6703A84F79F9}" type="presParOf" srcId="{67DFEE28-2E7B-4CE0-A034-C79CEE6983D4}" destId="{641E391D-481E-4659-8030-51621F512910}" srcOrd="0" destOrd="0" presId="urn:microsoft.com/office/officeart/2005/8/layout/vList5"/>
    <dgm:cxn modelId="{F9380A9C-D932-4D7C-99E7-AFC51155F8DA}" type="presParOf" srcId="{641E391D-481E-4659-8030-51621F512910}" destId="{A489E619-898E-4DDE-B563-968FE71512A0}" srcOrd="0" destOrd="0" presId="urn:microsoft.com/office/officeart/2005/8/layout/vList5"/>
    <dgm:cxn modelId="{D7505D5D-A0F1-48E5-A5C7-EC2A51A3A7C6}" type="presParOf" srcId="{641E391D-481E-4659-8030-51621F512910}" destId="{E8CDD16B-7C23-4986-8ECB-7F80F9BE38E7}" srcOrd="1" destOrd="0" presId="urn:microsoft.com/office/officeart/2005/8/layout/vList5"/>
    <dgm:cxn modelId="{B83E95FC-F175-4F14-9046-03CD1A31E017}" type="presParOf" srcId="{67DFEE28-2E7B-4CE0-A034-C79CEE6983D4}" destId="{9799235A-F5CD-4549-A604-82A053CAE341}" srcOrd="1" destOrd="0" presId="urn:microsoft.com/office/officeart/2005/8/layout/vList5"/>
    <dgm:cxn modelId="{BDD435D3-DBAD-4FFA-B8BA-5B451BCA5548}" type="presParOf" srcId="{67DFEE28-2E7B-4CE0-A034-C79CEE6983D4}" destId="{198C1C3B-998F-4A37-95CB-98D90BFF2B7B}" srcOrd="2" destOrd="0" presId="urn:microsoft.com/office/officeart/2005/8/layout/vList5"/>
    <dgm:cxn modelId="{9EB6B4BE-F156-46AB-989D-742A389C00F2}" type="presParOf" srcId="{198C1C3B-998F-4A37-95CB-98D90BFF2B7B}" destId="{242C6222-376B-4FAF-AB25-7CCF272FE776}" srcOrd="0" destOrd="0" presId="urn:microsoft.com/office/officeart/2005/8/layout/vList5"/>
    <dgm:cxn modelId="{5DA89C11-28C3-4733-A822-C450A2377777}" type="presParOf" srcId="{198C1C3B-998F-4A37-95CB-98D90BFF2B7B}" destId="{F3546CFA-52F7-41A1-B561-C8A532A952B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1B3135E-20E8-426C-854D-6121788DFC17}" type="doc">
      <dgm:prSet loTypeId="urn:microsoft.com/office/officeart/2005/8/layout/vList3" loCatId="list" qsTypeId="urn:microsoft.com/office/officeart/2005/8/quickstyle/simple1" qsCatId="simple" csTypeId="urn:microsoft.com/office/officeart/2005/8/colors/accent1_4" csCatId="accent1" phldr="1"/>
      <dgm:spPr/>
    </dgm:pt>
    <dgm:pt modelId="{15116DCB-79FF-4AC3-BEFF-3462973664B0}">
      <dgm:prSet phldrT="[Texto]"/>
      <dgm:spPr/>
      <dgm:t>
        <a:bodyPr/>
        <a:lstStyle/>
        <a:p>
          <a:pPr algn="just"/>
          <a:r>
            <a:rPr lang="es-ES" dirty="0" smtClean="0"/>
            <a:t>Facilidad para reconocer costos.</a:t>
          </a:r>
          <a:endParaRPr lang="es-EC" dirty="0"/>
        </a:p>
      </dgm:t>
    </dgm:pt>
    <dgm:pt modelId="{E3FADA5F-AFE6-4913-932E-B2EC11013659}" type="parTrans" cxnId="{87288B11-FF8E-4BA4-A41E-EC6AC47E651E}">
      <dgm:prSet/>
      <dgm:spPr/>
      <dgm:t>
        <a:bodyPr/>
        <a:lstStyle/>
        <a:p>
          <a:endParaRPr lang="es-EC"/>
        </a:p>
      </dgm:t>
    </dgm:pt>
    <dgm:pt modelId="{69241C78-657E-4CAA-BDFB-7B8A7F2478B9}" type="sibTrans" cxnId="{87288B11-FF8E-4BA4-A41E-EC6AC47E651E}">
      <dgm:prSet/>
      <dgm:spPr/>
      <dgm:t>
        <a:bodyPr/>
        <a:lstStyle/>
        <a:p>
          <a:endParaRPr lang="es-EC"/>
        </a:p>
      </dgm:t>
    </dgm:pt>
    <dgm:pt modelId="{E2AD8CB3-E20D-4B1C-ABC8-CF3CA7D02ED9}">
      <dgm:prSet phldrT="[Texto]"/>
      <dgm:spPr/>
      <dgm:t>
        <a:bodyPr/>
        <a:lstStyle/>
        <a:p>
          <a:pPr algn="just"/>
          <a:r>
            <a:rPr lang="es-ES" dirty="0" smtClean="0"/>
            <a:t>Medir el valor agregado por TI al negocio.</a:t>
          </a:r>
          <a:endParaRPr lang="es-EC" dirty="0"/>
        </a:p>
      </dgm:t>
    </dgm:pt>
    <dgm:pt modelId="{5BB24964-E789-44F9-B8DA-78F19138E56E}" type="parTrans" cxnId="{2BC1A7B0-4668-4CFA-A113-D789D56A90E5}">
      <dgm:prSet/>
      <dgm:spPr/>
      <dgm:t>
        <a:bodyPr/>
        <a:lstStyle/>
        <a:p>
          <a:endParaRPr lang="es-EC"/>
        </a:p>
      </dgm:t>
    </dgm:pt>
    <dgm:pt modelId="{0D2DC03A-5E16-41D1-9F1E-DC07600336E7}" type="sibTrans" cxnId="{2BC1A7B0-4668-4CFA-A113-D789D56A90E5}">
      <dgm:prSet/>
      <dgm:spPr/>
      <dgm:t>
        <a:bodyPr/>
        <a:lstStyle/>
        <a:p>
          <a:endParaRPr lang="es-EC"/>
        </a:p>
      </dgm:t>
    </dgm:pt>
    <dgm:pt modelId="{21A5C683-30CF-40D7-9E5E-9F67B71C306E}">
      <dgm:prSet phldrT="[Texto]"/>
      <dgm:spPr/>
      <dgm:t>
        <a:bodyPr/>
        <a:lstStyle/>
        <a:p>
          <a:pPr algn="just"/>
          <a:r>
            <a:rPr lang="es-ES" dirty="0" smtClean="0"/>
            <a:t>Reconocer la responsabilidad del negocio y de TI en la creación de valor.</a:t>
          </a:r>
          <a:endParaRPr lang="es-EC" dirty="0"/>
        </a:p>
      </dgm:t>
    </dgm:pt>
    <dgm:pt modelId="{CDBE381F-D600-46D8-B631-337C4FA9BA99}" type="parTrans" cxnId="{97B97F6E-C306-4D2B-A700-552947358AF6}">
      <dgm:prSet/>
      <dgm:spPr/>
      <dgm:t>
        <a:bodyPr/>
        <a:lstStyle/>
        <a:p>
          <a:endParaRPr lang="es-EC"/>
        </a:p>
      </dgm:t>
    </dgm:pt>
    <dgm:pt modelId="{534B6869-2B63-4C0B-B618-1D8CA94F86D7}" type="sibTrans" cxnId="{97B97F6E-C306-4D2B-A700-552947358AF6}">
      <dgm:prSet/>
      <dgm:spPr/>
      <dgm:t>
        <a:bodyPr/>
        <a:lstStyle/>
        <a:p>
          <a:endParaRPr lang="es-EC"/>
        </a:p>
      </dgm:t>
    </dgm:pt>
    <dgm:pt modelId="{BB144E65-43F5-4800-849D-995D6C6D5076}">
      <dgm:prSet phldrT="[Texto]"/>
      <dgm:spPr/>
      <dgm:t>
        <a:bodyPr/>
        <a:lstStyle/>
        <a:p>
          <a:pPr algn="just"/>
          <a:r>
            <a:rPr lang="es-ES" dirty="0" smtClean="0"/>
            <a:t>Entender cómo TI ayuda al negocio a alcanzar sus objetivos.</a:t>
          </a:r>
          <a:endParaRPr lang="es-EC" dirty="0"/>
        </a:p>
      </dgm:t>
    </dgm:pt>
    <dgm:pt modelId="{7648C62F-AD5B-4663-83F4-9310AE5B23F6}" type="parTrans" cxnId="{95258401-291B-4C3C-8F9E-C677A97523A5}">
      <dgm:prSet/>
      <dgm:spPr/>
      <dgm:t>
        <a:bodyPr/>
        <a:lstStyle/>
        <a:p>
          <a:endParaRPr lang="es-EC"/>
        </a:p>
      </dgm:t>
    </dgm:pt>
    <dgm:pt modelId="{CFC5E310-E5D6-4183-AA73-CDB6545FDDBA}" type="sibTrans" cxnId="{95258401-291B-4C3C-8F9E-C677A97523A5}">
      <dgm:prSet/>
      <dgm:spPr/>
      <dgm:t>
        <a:bodyPr/>
        <a:lstStyle/>
        <a:p>
          <a:endParaRPr lang="es-EC"/>
        </a:p>
      </dgm:t>
    </dgm:pt>
    <dgm:pt modelId="{2B6B2B22-5021-4EF0-BDD4-F0B1118556F7}">
      <dgm:prSet phldrT="[Texto]"/>
      <dgm:spPr/>
      <dgm:t>
        <a:bodyPr/>
        <a:lstStyle/>
        <a:p>
          <a:pPr algn="just"/>
          <a:r>
            <a:rPr lang="es-ES" dirty="0" smtClean="0"/>
            <a:t>Cumplimiento de ofertas de TI.</a:t>
          </a:r>
          <a:endParaRPr lang="es-EC" dirty="0"/>
        </a:p>
      </dgm:t>
    </dgm:pt>
    <dgm:pt modelId="{F899AE82-2C5C-42C2-8741-66818AAEB048}" type="parTrans" cxnId="{50CDD058-2134-4858-A297-6D4353ACA5F3}">
      <dgm:prSet/>
      <dgm:spPr/>
      <dgm:t>
        <a:bodyPr/>
        <a:lstStyle/>
        <a:p>
          <a:endParaRPr lang="es-EC"/>
        </a:p>
      </dgm:t>
    </dgm:pt>
    <dgm:pt modelId="{7F96241C-E349-4BA0-8082-69E95398BD3F}" type="sibTrans" cxnId="{50CDD058-2134-4858-A297-6D4353ACA5F3}">
      <dgm:prSet/>
      <dgm:spPr/>
      <dgm:t>
        <a:bodyPr/>
        <a:lstStyle/>
        <a:p>
          <a:endParaRPr lang="es-EC"/>
        </a:p>
      </dgm:t>
    </dgm:pt>
    <dgm:pt modelId="{8AAE8D4C-4072-44E6-B0FD-FCDA18D965D7}" type="pres">
      <dgm:prSet presAssocID="{81B3135E-20E8-426C-854D-6121788DFC17}" presName="linearFlow" presStyleCnt="0">
        <dgm:presLayoutVars>
          <dgm:dir/>
          <dgm:resizeHandles val="exact"/>
        </dgm:presLayoutVars>
      </dgm:prSet>
      <dgm:spPr/>
    </dgm:pt>
    <dgm:pt modelId="{1ECE088F-ECB6-4E6D-94EF-D026362A5854}" type="pres">
      <dgm:prSet presAssocID="{15116DCB-79FF-4AC3-BEFF-3462973664B0}" presName="composite" presStyleCnt="0"/>
      <dgm:spPr/>
    </dgm:pt>
    <dgm:pt modelId="{E2F77157-2C98-41DF-B2D6-282995A1D176}" type="pres">
      <dgm:prSet presAssocID="{15116DCB-79FF-4AC3-BEFF-3462973664B0}" presName="imgShp" presStyleLbl="fgImgPlace1" presStyleIdx="0" presStyleCnt="5" custLinFactNeighborX="-31910"/>
      <dgm:spPr/>
    </dgm:pt>
    <dgm:pt modelId="{C72BB07A-E598-424E-BC23-DA68094081D4}" type="pres">
      <dgm:prSet presAssocID="{15116DCB-79FF-4AC3-BEFF-3462973664B0}" presName="txShp" presStyleLbl="node1" presStyleIdx="0" presStyleCnt="5" custScaleX="111753">
        <dgm:presLayoutVars>
          <dgm:bulletEnabled val="1"/>
        </dgm:presLayoutVars>
      </dgm:prSet>
      <dgm:spPr/>
      <dgm:t>
        <a:bodyPr/>
        <a:lstStyle/>
        <a:p>
          <a:endParaRPr lang="es-EC"/>
        </a:p>
      </dgm:t>
    </dgm:pt>
    <dgm:pt modelId="{BC02ED95-809C-4FFC-B5F2-9E1DE67AAEFE}" type="pres">
      <dgm:prSet presAssocID="{69241C78-657E-4CAA-BDFB-7B8A7F2478B9}" presName="spacing" presStyleCnt="0"/>
      <dgm:spPr/>
    </dgm:pt>
    <dgm:pt modelId="{40352E34-4231-4BEA-ACB2-9583B9F23D1E}" type="pres">
      <dgm:prSet presAssocID="{E2AD8CB3-E20D-4B1C-ABC8-CF3CA7D02ED9}" presName="composite" presStyleCnt="0"/>
      <dgm:spPr/>
    </dgm:pt>
    <dgm:pt modelId="{6A91A931-41BC-4C06-B876-25BEBB3BE590}" type="pres">
      <dgm:prSet presAssocID="{E2AD8CB3-E20D-4B1C-ABC8-CF3CA7D02ED9}" presName="imgShp" presStyleLbl="fgImgPlace1" presStyleIdx="1" presStyleCnt="5" custLinFactNeighborX="-31910"/>
      <dgm:spPr/>
    </dgm:pt>
    <dgm:pt modelId="{DFD1350B-C552-4AA0-AB76-5E90A9CD88F9}" type="pres">
      <dgm:prSet presAssocID="{E2AD8CB3-E20D-4B1C-ABC8-CF3CA7D02ED9}" presName="txShp" presStyleLbl="node1" presStyleIdx="1" presStyleCnt="5" custScaleX="111753">
        <dgm:presLayoutVars>
          <dgm:bulletEnabled val="1"/>
        </dgm:presLayoutVars>
      </dgm:prSet>
      <dgm:spPr/>
      <dgm:t>
        <a:bodyPr/>
        <a:lstStyle/>
        <a:p>
          <a:endParaRPr lang="es-EC"/>
        </a:p>
      </dgm:t>
    </dgm:pt>
    <dgm:pt modelId="{73145FF2-2B1B-4E21-A9E5-78BC6EFD8B56}" type="pres">
      <dgm:prSet presAssocID="{0D2DC03A-5E16-41D1-9F1E-DC07600336E7}" presName="spacing" presStyleCnt="0"/>
      <dgm:spPr/>
    </dgm:pt>
    <dgm:pt modelId="{F8D82BDA-1216-484C-AECB-72B70CCD474E}" type="pres">
      <dgm:prSet presAssocID="{21A5C683-30CF-40D7-9E5E-9F67B71C306E}" presName="composite" presStyleCnt="0"/>
      <dgm:spPr/>
    </dgm:pt>
    <dgm:pt modelId="{F733E371-D7AE-4637-B559-C0ECD373B5D5}" type="pres">
      <dgm:prSet presAssocID="{21A5C683-30CF-40D7-9E5E-9F67B71C306E}" presName="imgShp" presStyleLbl="fgImgPlace1" presStyleIdx="2" presStyleCnt="5" custLinFactNeighborX="-31910"/>
      <dgm:spPr/>
    </dgm:pt>
    <dgm:pt modelId="{BCA77760-5373-468B-8086-13E6E79430AD}" type="pres">
      <dgm:prSet presAssocID="{21A5C683-30CF-40D7-9E5E-9F67B71C306E}" presName="txShp" presStyleLbl="node1" presStyleIdx="2" presStyleCnt="5" custScaleX="111753">
        <dgm:presLayoutVars>
          <dgm:bulletEnabled val="1"/>
        </dgm:presLayoutVars>
      </dgm:prSet>
      <dgm:spPr/>
      <dgm:t>
        <a:bodyPr/>
        <a:lstStyle/>
        <a:p>
          <a:endParaRPr lang="es-EC"/>
        </a:p>
      </dgm:t>
    </dgm:pt>
    <dgm:pt modelId="{7CCEE894-509D-4A50-B1EF-AFD369AC1B25}" type="pres">
      <dgm:prSet presAssocID="{534B6869-2B63-4C0B-B618-1D8CA94F86D7}" presName="spacing" presStyleCnt="0"/>
      <dgm:spPr/>
    </dgm:pt>
    <dgm:pt modelId="{8A641FF7-42BC-438F-9921-E37B303BF9D8}" type="pres">
      <dgm:prSet presAssocID="{BB144E65-43F5-4800-849D-995D6C6D5076}" presName="composite" presStyleCnt="0"/>
      <dgm:spPr/>
    </dgm:pt>
    <dgm:pt modelId="{F2C9E5B9-470A-4B8B-8F68-FC204CDD4AFF}" type="pres">
      <dgm:prSet presAssocID="{BB144E65-43F5-4800-849D-995D6C6D5076}" presName="imgShp" presStyleLbl="fgImgPlace1" presStyleIdx="3" presStyleCnt="5" custLinFactNeighborX="-31910"/>
      <dgm:spPr/>
    </dgm:pt>
    <dgm:pt modelId="{20C6553D-E7B6-49F1-AED0-8D8AA8F9BCF0}" type="pres">
      <dgm:prSet presAssocID="{BB144E65-43F5-4800-849D-995D6C6D5076}" presName="txShp" presStyleLbl="node1" presStyleIdx="3" presStyleCnt="5" custScaleX="111753">
        <dgm:presLayoutVars>
          <dgm:bulletEnabled val="1"/>
        </dgm:presLayoutVars>
      </dgm:prSet>
      <dgm:spPr/>
      <dgm:t>
        <a:bodyPr/>
        <a:lstStyle/>
        <a:p>
          <a:endParaRPr lang="es-EC"/>
        </a:p>
      </dgm:t>
    </dgm:pt>
    <dgm:pt modelId="{78C53935-16DE-418C-B073-60927E3BCEFE}" type="pres">
      <dgm:prSet presAssocID="{CFC5E310-E5D6-4183-AA73-CDB6545FDDBA}" presName="spacing" presStyleCnt="0"/>
      <dgm:spPr/>
    </dgm:pt>
    <dgm:pt modelId="{5647AD7D-7AD2-4DA2-9EFD-023A49774E24}" type="pres">
      <dgm:prSet presAssocID="{2B6B2B22-5021-4EF0-BDD4-F0B1118556F7}" presName="composite" presStyleCnt="0"/>
      <dgm:spPr/>
    </dgm:pt>
    <dgm:pt modelId="{A64D3DD8-9F50-450E-87F8-FFB0FE9DED1E}" type="pres">
      <dgm:prSet presAssocID="{2B6B2B22-5021-4EF0-BDD4-F0B1118556F7}" presName="imgShp" presStyleLbl="fgImgPlace1" presStyleIdx="4" presStyleCnt="5" custLinFactNeighborX="-31910"/>
      <dgm:spPr/>
    </dgm:pt>
    <dgm:pt modelId="{C7D75711-6838-48F9-A6CB-923350702870}" type="pres">
      <dgm:prSet presAssocID="{2B6B2B22-5021-4EF0-BDD4-F0B1118556F7}" presName="txShp" presStyleLbl="node1" presStyleIdx="4" presStyleCnt="5" custScaleX="111753">
        <dgm:presLayoutVars>
          <dgm:bulletEnabled val="1"/>
        </dgm:presLayoutVars>
      </dgm:prSet>
      <dgm:spPr/>
      <dgm:t>
        <a:bodyPr/>
        <a:lstStyle/>
        <a:p>
          <a:endParaRPr lang="es-EC"/>
        </a:p>
      </dgm:t>
    </dgm:pt>
  </dgm:ptLst>
  <dgm:cxnLst>
    <dgm:cxn modelId="{2B489AC0-9565-4E7A-A263-3EA5875F5B5D}" type="presOf" srcId="{21A5C683-30CF-40D7-9E5E-9F67B71C306E}" destId="{BCA77760-5373-468B-8086-13E6E79430AD}" srcOrd="0" destOrd="0" presId="urn:microsoft.com/office/officeart/2005/8/layout/vList3"/>
    <dgm:cxn modelId="{CACD3A3D-B390-4FDD-9248-05741C3D93F3}" type="presOf" srcId="{2B6B2B22-5021-4EF0-BDD4-F0B1118556F7}" destId="{C7D75711-6838-48F9-A6CB-923350702870}" srcOrd="0" destOrd="0" presId="urn:microsoft.com/office/officeart/2005/8/layout/vList3"/>
    <dgm:cxn modelId="{2BC1A7B0-4668-4CFA-A113-D789D56A90E5}" srcId="{81B3135E-20E8-426C-854D-6121788DFC17}" destId="{E2AD8CB3-E20D-4B1C-ABC8-CF3CA7D02ED9}" srcOrd="1" destOrd="0" parTransId="{5BB24964-E789-44F9-B8DA-78F19138E56E}" sibTransId="{0D2DC03A-5E16-41D1-9F1E-DC07600336E7}"/>
    <dgm:cxn modelId="{175F41F8-96FD-4404-B553-E95ECCD03788}" type="presOf" srcId="{E2AD8CB3-E20D-4B1C-ABC8-CF3CA7D02ED9}" destId="{DFD1350B-C552-4AA0-AB76-5E90A9CD88F9}" srcOrd="0" destOrd="0" presId="urn:microsoft.com/office/officeart/2005/8/layout/vList3"/>
    <dgm:cxn modelId="{9BCE3D23-F134-42C3-9374-39EFDC66F735}" type="presOf" srcId="{15116DCB-79FF-4AC3-BEFF-3462973664B0}" destId="{C72BB07A-E598-424E-BC23-DA68094081D4}" srcOrd="0" destOrd="0" presId="urn:microsoft.com/office/officeart/2005/8/layout/vList3"/>
    <dgm:cxn modelId="{374C401A-9547-4CE6-A2F6-BA5D396D8494}" type="presOf" srcId="{BB144E65-43F5-4800-849D-995D6C6D5076}" destId="{20C6553D-E7B6-49F1-AED0-8D8AA8F9BCF0}" srcOrd="0" destOrd="0" presId="urn:microsoft.com/office/officeart/2005/8/layout/vList3"/>
    <dgm:cxn modelId="{87288B11-FF8E-4BA4-A41E-EC6AC47E651E}" srcId="{81B3135E-20E8-426C-854D-6121788DFC17}" destId="{15116DCB-79FF-4AC3-BEFF-3462973664B0}" srcOrd="0" destOrd="0" parTransId="{E3FADA5F-AFE6-4913-932E-B2EC11013659}" sibTransId="{69241C78-657E-4CAA-BDFB-7B8A7F2478B9}"/>
    <dgm:cxn modelId="{50CDD058-2134-4858-A297-6D4353ACA5F3}" srcId="{81B3135E-20E8-426C-854D-6121788DFC17}" destId="{2B6B2B22-5021-4EF0-BDD4-F0B1118556F7}" srcOrd="4" destOrd="0" parTransId="{F899AE82-2C5C-42C2-8741-66818AAEB048}" sibTransId="{7F96241C-E349-4BA0-8082-69E95398BD3F}"/>
    <dgm:cxn modelId="{896C1020-5CAB-4278-9E2C-9D9C1992DFAD}" type="presOf" srcId="{81B3135E-20E8-426C-854D-6121788DFC17}" destId="{8AAE8D4C-4072-44E6-B0FD-FCDA18D965D7}" srcOrd="0" destOrd="0" presId="urn:microsoft.com/office/officeart/2005/8/layout/vList3"/>
    <dgm:cxn modelId="{95258401-291B-4C3C-8F9E-C677A97523A5}" srcId="{81B3135E-20E8-426C-854D-6121788DFC17}" destId="{BB144E65-43F5-4800-849D-995D6C6D5076}" srcOrd="3" destOrd="0" parTransId="{7648C62F-AD5B-4663-83F4-9310AE5B23F6}" sibTransId="{CFC5E310-E5D6-4183-AA73-CDB6545FDDBA}"/>
    <dgm:cxn modelId="{97B97F6E-C306-4D2B-A700-552947358AF6}" srcId="{81B3135E-20E8-426C-854D-6121788DFC17}" destId="{21A5C683-30CF-40D7-9E5E-9F67B71C306E}" srcOrd="2" destOrd="0" parTransId="{CDBE381F-D600-46D8-B631-337C4FA9BA99}" sibTransId="{534B6869-2B63-4C0B-B618-1D8CA94F86D7}"/>
    <dgm:cxn modelId="{07A70D90-DA37-49F2-A6D6-AF5E72A16136}" type="presParOf" srcId="{8AAE8D4C-4072-44E6-B0FD-FCDA18D965D7}" destId="{1ECE088F-ECB6-4E6D-94EF-D026362A5854}" srcOrd="0" destOrd="0" presId="urn:microsoft.com/office/officeart/2005/8/layout/vList3"/>
    <dgm:cxn modelId="{1C152329-13C4-47C5-A68B-D30A36FFFAB3}" type="presParOf" srcId="{1ECE088F-ECB6-4E6D-94EF-D026362A5854}" destId="{E2F77157-2C98-41DF-B2D6-282995A1D176}" srcOrd="0" destOrd="0" presId="urn:microsoft.com/office/officeart/2005/8/layout/vList3"/>
    <dgm:cxn modelId="{BF82DE48-303C-4254-B91F-06B512291EED}" type="presParOf" srcId="{1ECE088F-ECB6-4E6D-94EF-D026362A5854}" destId="{C72BB07A-E598-424E-BC23-DA68094081D4}" srcOrd="1" destOrd="0" presId="urn:microsoft.com/office/officeart/2005/8/layout/vList3"/>
    <dgm:cxn modelId="{B53C9E8F-C7B2-4803-BC52-CDD0EF453DE9}" type="presParOf" srcId="{8AAE8D4C-4072-44E6-B0FD-FCDA18D965D7}" destId="{BC02ED95-809C-4FFC-B5F2-9E1DE67AAEFE}" srcOrd="1" destOrd="0" presId="urn:microsoft.com/office/officeart/2005/8/layout/vList3"/>
    <dgm:cxn modelId="{A177CCA2-22F5-4DDF-A869-0D0992D4521B}" type="presParOf" srcId="{8AAE8D4C-4072-44E6-B0FD-FCDA18D965D7}" destId="{40352E34-4231-4BEA-ACB2-9583B9F23D1E}" srcOrd="2" destOrd="0" presId="urn:microsoft.com/office/officeart/2005/8/layout/vList3"/>
    <dgm:cxn modelId="{BB7BB2C2-F698-4E1B-8BD1-16B9FF3E0B2D}" type="presParOf" srcId="{40352E34-4231-4BEA-ACB2-9583B9F23D1E}" destId="{6A91A931-41BC-4C06-B876-25BEBB3BE590}" srcOrd="0" destOrd="0" presId="urn:microsoft.com/office/officeart/2005/8/layout/vList3"/>
    <dgm:cxn modelId="{9B20802B-F9D3-4075-BB08-5EC59171DD10}" type="presParOf" srcId="{40352E34-4231-4BEA-ACB2-9583B9F23D1E}" destId="{DFD1350B-C552-4AA0-AB76-5E90A9CD88F9}" srcOrd="1" destOrd="0" presId="urn:microsoft.com/office/officeart/2005/8/layout/vList3"/>
    <dgm:cxn modelId="{5ECF8683-6B91-4BEF-BB7A-F7C3E78A89DB}" type="presParOf" srcId="{8AAE8D4C-4072-44E6-B0FD-FCDA18D965D7}" destId="{73145FF2-2B1B-4E21-A9E5-78BC6EFD8B56}" srcOrd="3" destOrd="0" presId="urn:microsoft.com/office/officeart/2005/8/layout/vList3"/>
    <dgm:cxn modelId="{63C22D6A-72E4-4081-A233-2E2073253BBC}" type="presParOf" srcId="{8AAE8D4C-4072-44E6-B0FD-FCDA18D965D7}" destId="{F8D82BDA-1216-484C-AECB-72B70CCD474E}" srcOrd="4" destOrd="0" presId="urn:microsoft.com/office/officeart/2005/8/layout/vList3"/>
    <dgm:cxn modelId="{72B379DB-6F24-4A0F-BED9-AFA7396D0DC0}" type="presParOf" srcId="{F8D82BDA-1216-484C-AECB-72B70CCD474E}" destId="{F733E371-D7AE-4637-B559-C0ECD373B5D5}" srcOrd="0" destOrd="0" presId="urn:microsoft.com/office/officeart/2005/8/layout/vList3"/>
    <dgm:cxn modelId="{AAB06BB9-CAFC-4317-BBBF-BD35C49B355C}" type="presParOf" srcId="{F8D82BDA-1216-484C-AECB-72B70CCD474E}" destId="{BCA77760-5373-468B-8086-13E6E79430AD}" srcOrd="1" destOrd="0" presId="urn:microsoft.com/office/officeart/2005/8/layout/vList3"/>
    <dgm:cxn modelId="{95063D05-4EF9-4623-ABEE-2C19BFA05589}" type="presParOf" srcId="{8AAE8D4C-4072-44E6-B0FD-FCDA18D965D7}" destId="{7CCEE894-509D-4A50-B1EF-AFD369AC1B25}" srcOrd="5" destOrd="0" presId="urn:microsoft.com/office/officeart/2005/8/layout/vList3"/>
    <dgm:cxn modelId="{C407904A-093C-4FC1-B39C-2CE161A52535}" type="presParOf" srcId="{8AAE8D4C-4072-44E6-B0FD-FCDA18D965D7}" destId="{8A641FF7-42BC-438F-9921-E37B303BF9D8}" srcOrd="6" destOrd="0" presId="urn:microsoft.com/office/officeart/2005/8/layout/vList3"/>
    <dgm:cxn modelId="{EAD897A5-D99E-4E46-BBB8-4DA5EF8EF4B5}" type="presParOf" srcId="{8A641FF7-42BC-438F-9921-E37B303BF9D8}" destId="{F2C9E5B9-470A-4B8B-8F68-FC204CDD4AFF}" srcOrd="0" destOrd="0" presId="urn:microsoft.com/office/officeart/2005/8/layout/vList3"/>
    <dgm:cxn modelId="{F3514C38-2D3E-4F1D-85A9-150907BFA215}" type="presParOf" srcId="{8A641FF7-42BC-438F-9921-E37B303BF9D8}" destId="{20C6553D-E7B6-49F1-AED0-8D8AA8F9BCF0}" srcOrd="1" destOrd="0" presId="urn:microsoft.com/office/officeart/2005/8/layout/vList3"/>
    <dgm:cxn modelId="{C4EE0936-86E2-449B-9BE6-1E1CC163C561}" type="presParOf" srcId="{8AAE8D4C-4072-44E6-B0FD-FCDA18D965D7}" destId="{78C53935-16DE-418C-B073-60927E3BCEFE}" srcOrd="7" destOrd="0" presId="urn:microsoft.com/office/officeart/2005/8/layout/vList3"/>
    <dgm:cxn modelId="{7C1AE35E-A39F-409F-AE67-D0B1547D2784}" type="presParOf" srcId="{8AAE8D4C-4072-44E6-B0FD-FCDA18D965D7}" destId="{5647AD7D-7AD2-4DA2-9EFD-023A49774E24}" srcOrd="8" destOrd="0" presId="urn:microsoft.com/office/officeart/2005/8/layout/vList3"/>
    <dgm:cxn modelId="{C88A3307-AA11-4ABB-B902-E89A059EAFC1}" type="presParOf" srcId="{5647AD7D-7AD2-4DA2-9EFD-023A49774E24}" destId="{A64D3DD8-9F50-450E-87F8-FFB0FE9DED1E}" srcOrd="0" destOrd="0" presId="urn:microsoft.com/office/officeart/2005/8/layout/vList3"/>
    <dgm:cxn modelId="{B1A8396E-4086-49E6-8D8E-F3FFC36A56F9}" type="presParOf" srcId="{5647AD7D-7AD2-4DA2-9EFD-023A49774E24}" destId="{C7D75711-6838-48F9-A6CB-92335070287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882F790-D665-450F-AC0E-E208D3BCE72F}" type="doc">
      <dgm:prSet loTypeId="urn:microsoft.com/office/officeart/2005/8/layout/process4" loCatId="list" qsTypeId="urn:microsoft.com/office/officeart/2005/8/quickstyle/simple1" qsCatId="simple" csTypeId="urn:microsoft.com/office/officeart/2005/8/colors/accent1_3" csCatId="accent1" phldr="1"/>
      <dgm:spPr/>
      <dgm:t>
        <a:bodyPr/>
        <a:lstStyle/>
        <a:p>
          <a:endParaRPr lang="es-EC"/>
        </a:p>
      </dgm:t>
    </dgm:pt>
    <dgm:pt modelId="{81992592-7D9A-467C-B7E3-9816D78C2291}">
      <dgm:prSet phldrT="[Texto]"/>
      <dgm:spPr/>
      <dgm:t>
        <a:bodyPr/>
        <a:lstStyle/>
        <a:p>
          <a:r>
            <a:rPr lang="es-ES" b="1" dirty="0" smtClean="0"/>
            <a:t>¿Cómo obtener un buen control sobre la gestión de los departamentos TI?</a:t>
          </a:r>
          <a:endParaRPr lang="es-EC" b="1" dirty="0"/>
        </a:p>
      </dgm:t>
    </dgm:pt>
    <dgm:pt modelId="{8E9A1757-4516-4DB1-995F-F2F6A86366BA}" type="parTrans" cxnId="{8B607DF2-EDBE-4F2E-978B-675BF80809D0}">
      <dgm:prSet/>
      <dgm:spPr/>
      <dgm:t>
        <a:bodyPr/>
        <a:lstStyle/>
        <a:p>
          <a:endParaRPr lang="es-EC"/>
        </a:p>
      </dgm:t>
    </dgm:pt>
    <dgm:pt modelId="{A179A6E1-B789-455D-A44F-A336BAF39EBC}" type="sibTrans" cxnId="{8B607DF2-EDBE-4F2E-978B-675BF80809D0}">
      <dgm:prSet/>
      <dgm:spPr/>
      <dgm:t>
        <a:bodyPr/>
        <a:lstStyle/>
        <a:p>
          <a:endParaRPr lang="es-EC"/>
        </a:p>
      </dgm:t>
    </dgm:pt>
    <dgm:pt modelId="{1ACD0E80-6482-4D06-B8C1-D8E872925BC4}">
      <dgm:prSet phldrT="[Texto]" custT="1"/>
      <dgm:spPr/>
      <dgm:t>
        <a:bodyPr/>
        <a:lstStyle/>
        <a:p>
          <a:pPr algn="just"/>
          <a:r>
            <a:rPr lang="es-ES" sz="1600" dirty="0" smtClean="0"/>
            <a:t>Se evalúa la organización de TI desde el punto de vista de la gestión ejecutiva, es decir con tablas que manejan gerencias y jefaturas, para conocer la situación general del proceso.</a:t>
          </a:r>
          <a:endParaRPr lang="es-EC" sz="1600" dirty="0"/>
        </a:p>
      </dgm:t>
    </dgm:pt>
    <dgm:pt modelId="{33B27F7D-1729-4660-BD04-3AB56370706A}" type="parTrans" cxnId="{7D8B3110-BD21-4D72-9220-F64168CE1B4B}">
      <dgm:prSet/>
      <dgm:spPr/>
      <dgm:t>
        <a:bodyPr/>
        <a:lstStyle/>
        <a:p>
          <a:endParaRPr lang="es-EC"/>
        </a:p>
      </dgm:t>
    </dgm:pt>
    <dgm:pt modelId="{77AF71B1-A674-4363-BEE6-9F0DDF55A536}" type="sibTrans" cxnId="{7D8B3110-BD21-4D72-9220-F64168CE1B4B}">
      <dgm:prSet/>
      <dgm:spPr/>
      <dgm:t>
        <a:bodyPr/>
        <a:lstStyle/>
        <a:p>
          <a:endParaRPr lang="es-EC"/>
        </a:p>
      </dgm:t>
    </dgm:pt>
    <dgm:pt modelId="{01557857-5F5F-41AF-9943-EE21BF3B5067}">
      <dgm:prSet phldrT="[Texto]"/>
      <dgm:spPr/>
      <dgm:t>
        <a:bodyPr/>
        <a:lstStyle/>
        <a:p>
          <a:pPr algn="ctr"/>
          <a:r>
            <a:rPr lang="es-ES" b="1" dirty="0" smtClean="0"/>
            <a:t>Incremento de la competitividad</a:t>
          </a:r>
        </a:p>
        <a:p>
          <a:pPr algn="just"/>
          <a:r>
            <a:rPr lang="es-ES" dirty="0" smtClean="0"/>
            <a:t>Medir cómo la empresa va creciendo y cómo debemos medir ese desarrollo</a:t>
          </a:r>
          <a:endParaRPr lang="es-EC" dirty="0"/>
        </a:p>
      </dgm:t>
    </dgm:pt>
    <dgm:pt modelId="{C244D0CB-C37F-4A2B-A72C-8B64F6AA6E1C}" type="sibTrans" cxnId="{21BE680E-2765-4F1C-B81A-DCB435119A5D}">
      <dgm:prSet/>
      <dgm:spPr/>
      <dgm:t>
        <a:bodyPr/>
        <a:lstStyle/>
        <a:p>
          <a:endParaRPr lang="es-EC"/>
        </a:p>
      </dgm:t>
    </dgm:pt>
    <dgm:pt modelId="{BD9FEC49-2124-4EA0-86AA-ED550B88B2E9}" type="parTrans" cxnId="{21BE680E-2765-4F1C-B81A-DCB435119A5D}">
      <dgm:prSet/>
      <dgm:spPr/>
      <dgm:t>
        <a:bodyPr/>
        <a:lstStyle/>
        <a:p>
          <a:endParaRPr lang="es-EC"/>
        </a:p>
      </dgm:t>
    </dgm:pt>
    <dgm:pt modelId="{4B98E7BC-FCEB-49F1-9699-507BCD7F9020}">
      <dgm:prSet phldrT="[Texto]" custT="1"/>
      <dgm:spPr/>
      <dgm:t>
        <a:bodyPr/>
        <a:lstStyle/>
        <a:p>
          <a:r>
            <a:rPr lang="es-EC" sz="2600" b="1" dirty="0" smtClean="0"/>
            <a:t>METAS</a:t>
          </a:r>
          <a:endParaRPr lang="es-EC" sz="2600" b="1" dirty="0"/>
        </a:p>
      </dgm:t>
    </dgm:pt>
    <dgm:pt modelId="{7D57D1CF-7762-42C0-A22F-1854FEBDB53F}" type="sibTrans" cxnId="{BA6FE145-9CB2-41B7-A1B1-04B4AC66542C}">
      <dgm:prSet/>
      <dgm:spPr/>
      <dgm:t>
        <a:bodyPr/>
        <a:lstStyle/>
        <a:p>
          <a:endParaRPr lang="es-EC"/>
        </a:p>
      </dgm:t>
    </dgm:pt>
    <dgm:pt modelId="{E74F7026-4CE1-4010-8C40-DADC8E970DDE}" type="parTrans" cxnId="{BA6FE145-9CB2-41B7-A1B1-04B4AC66542C}">
      <dgm:prSet/>
      <dgm:spPr/>
      <dgm:t>
        <a:bodyPr/>
        <a:lstStyle/>
        <a:p>
          <a:endParaRPr lang="es-EC"/>
        </a:p>
      </dgm:t>
    </dgm:pt>
    <dgm:pt modelId="{E6C6B4F5-6919-4B07-A20A-30CB9AB47E95}">
      <dgm:prSet/>
      <dgm:spPr/>
      <dgm:t>
        <a:bodyPr/>
        <a:lstStyle/>
        <a:p>
          <a:pPr algn="ctr"/>
          <a:r>
            <a:rPr lang="es-ES" b="1" dirty="0" smtClean="0"/>
            <a:t>Mejora del control del costo: </a:t>
          </a:r>
        </a:p>
        <a:p>
          <a:pPr algn="just"/>
          <a:r>
            <a:rPr lang="es-ES" dirty="0" smtClean="0"/>
            <a:t>Basándose en el ahorro o reducción de costos no necesarios o que se pueden eliminar </a:t>
          </a:r>
          <a:endParaRPr lang="es-EC" dirty="0"/>
        </a:p>
      </dgm:t>
    </dgm:pt>
    <dgm:pt modelId="{C5FFD4C1-A89F-49EE-BBC7-C1F8E6AE432E}" type="parTrans" cxnId="{62320717-11E1-4633-A3D2-7D4255FE84BE}">
      <dgm:prSet/>
      <dgm:spPr/>
      <dgm:t>
        <a:bodyPr/>
        <a:lstStyle/>
        <a:p>
          <a:endParaRPr lang="es-EC"/>
        </a:p>
      </dgm:t>
    </dgm:pt>
    <dgm:pt modelId="{88D1A98B-0B63-4DB9-9184-57E7A371C78A}" type="sibTrans" cxnId="{62320717-11E1-4633-A3D2-7D4255FE84BE}">
      <dgm:prSet/>
      <dgm:spPr/>
      <dgm:t>
        <a:bodyPr/>
        <a:lstStyle/>
        <a:p>
          <a:endParaRPr lang="es-EC"/>
        </a:p>
      </dgm:t>
    </dgm:pt>
    <dgm:pt modelId="{C379A194-DC57-4486-8B32-61B0B594CFD0}">
      <dgm:prSet/>
      <dgm:spPr/>
      <dgm:t>
        <a:bodyPr/>
        <a:lstStyle/>
        <a:p>
          <a:pPr algn="ctr"/>
          <a:r>
            <a:rPr lang="es-ES" b="1" dirty="0" smtClean="0"/>
            <a:t>Incremento de los ingresos netos</a:t>
          </a:r>
          <a:r>
            <a:rPr lang="es-ES" dirty="0" smtClean="0"/>
            <a:t>:</a:t>
          </a:r>
        </a:p>
        <a:p>
          <a:pPr algn="just"/>
          <a:r>
            <a:rPr lang="es-ES" dirty="0" smtClean="0"/>
            <a:t> Consecuencia del objetivo anterior, si el control sobre los costos mejora, se obtendrá un incremento de ingresos que favorece a la organización.</a:t>
          </a:r>
          <a:endParaRPr lang="es-EC" dirty="0"/>
        </a:p>
      </dgm:t>
    </dgm:pt>
    <dgm:pt modelId="{B4C285B5-0F07-4C23-A01C-603224D69B05}" type="parTrans" cxnId="{AD7A4E13-5760-4F0D-945E-673900FE8332}">
      <dgm:prSet/>
      <dgm:spPr/>
      <dgm:t>
        <a:bodyPr/>
        <a:lstStyle/>
        <a:p>
          <a:endParaRPr lang="es-EC"/>
        </a:p>
      </dgm:t>
    </dgm:pt>
    <dgm:pt modelId="{5A00F127-BA61-4196-BB4F-990C65652548}" type="sibTrans" cxnId="{AD7A4E13-5760-4F0D-945E-673900FE8332}">
      <dgm:prSet/>
      <dgm:spPr/>
      <dgm:t>
        <a:bodyPr/>
        <a:lstStyle/>
        <a:p>
          <a:endParaRPr lang="es-EC"/>
        </a:p>
      </dgm:t>
    </dgm:pt>
    <dgm:pt modelId="{8FD0856E-F00E-4163-8482-87E345765659}" type="pres">
      <dgm:prSet presAssocID="{0882F790-D665-450F-AC0E-E208D3BCE72F}" presName="Name0" presStyleCnt="0">
        <dgm:presLayoutVars>
          <dgm:dir/>
          <dgm:animLvl val="lvl"/>
          <dgm:resizeHandles val="exact"/>
        </dgm:presLayoutVars>
      </dgm:prSet>
      <dgm:spPr/>
      <dgm:t>
        <a:bodyPr/>
        <a:lstStyle/>
        <a:p>
          <a:endParaRPr lang="es-EC"/>
        </a:p>
      </dgm:t>
    </dgm:pt>
    <dgm:pt modelId="{ED9EF68B-08E2-49E4-B758-E7252545F028}" type="pres">
      <dgm:prSet presAssocID="{4B98E7BC-FCEB-49F1-9699-507BCD7F9020}" presName="boxAndChildren" presStyleCnt="0"/>
      <dgm:spPr/>
    </dgm:pt>
    <dgm:pt modelId="{ACDBE028-052F-4F3E-9BBF-0BDC4D9064CF}" type="pres">
      <dgm:prSet presAssocID="{4B98E7BC-FCEB-49F1-9699-507BCD7F9020}" presName="parentTextBox" presStyleLbl="node1" presStyleIdx="0" presStyleCnt="2"/>
      <dgm:spPr/>
      <dgm:t>
        <a:bodyPr/>
        <a:lstStyle/>
        <a:p>
          <a:endParaRPr lang="es-EC"/>
        </a:p>
      </dgm:t>
    </dgm:pt>
    <dgm:pt modelId="{F506159B-3411-436F-8C46-E3F5086213B0}" type="pres">
      <dgm:prSet presAssocID="{4B98E7BC-FCEB-49F1-9699-507BCD7F9020}" presName="entireBox" presStyleLbl="node1" presStyleIdx="0" presStyleCnt="2" custScaleY="62158" custLinFactNeighborY="1321"/>
      <dgm:spPr/>
      <dgm:t>
        <a:bodyPr/>
        <a:lstStyle/>
        <a:p>
          <a:endParaRPr lang="es-EC"/>
        </a:p>
      </dgm:t>
    </dgm:pt>
    <dgm:pt modelId="{D10FE3ED-9859-4CFD-B8FE-B1C457D87252}" type="pres">
      <dgm:prSet presAssocID="{4B98E7BC-FCEB-49F1-9699-507BCD7F9020}" presName="descendantBox" presStyleCnt="0"/>
      <dgm:spPr/>
    </dgm:pt>
    <dgm:pt modelId="{F57437F5-9F26-46DC-93C4-D6E1FCCC2BFE}" type="pres">
      <dgm:prSet presAssocID="{01557857-5F5F-41AF-9943-EE21BF3B5067}" presName="childTextBox" presStyleLbl="fgAccFollowNode1" presStyleIdx="0" presStyleCnt="4" custScaleY="142262">
        <dgm:presLayoutVars>
          <dgm:bulletEnabled val="1"/>
        </dgm:presLayoutVars>
      </dgm:prSet>
      <dgm:spPr/>
      <dgm:t>
        <a:bodyPr/>
        <a:lstStyle/>
        <a:p>
          <a:endParaRPr lang="es-EC"/>
        </a:p>
      </dgm:t>
    </dgm:pt>
    <dgm:pt modelId="{FE2EF5C9-3C4E-4AD3-B6C7-A93066513875}" type="pres">
      <dgm:prSet presAssocID="{E6C6B4F5-6919-4B07-A20A-30CB9AB47E95}" presName="childTextBox" presStyleLbl="fgAccFollowNode1" presStyleIdx="1" presStyleCnt="4" custScaleY="140698" custLinFactNeighborX="-876" custLinFactNeighborY="3725">
        <dgm:presLayoutVars>
          <dgm:bulletEnabled val="1"/>
        </dgm:presLayoutVars>
      </dgm:prSet>
      <dgm:spPr/>
      <dgm:t>
        <a:bodyPr/>
        <a:lstStyle/>
        <a:p>
          <a:endParaRPr lang="es-EC"/>
        </a:p>
      </dgm:t>
    </dgm:pt>
    <dgm:pt modelId="{5946ACF8-436C-4B98-B32E-D9B903C2654E}" type="pres">
      <dgm:prSet presAssocID="{C379A194-DC57-4486-8B32-61B0B594CFD0}" presName="childTextBox" presStyleLbl="fgAccFollowNode1" presStyleIdx="2" presStyleCnt="4" custScaleY="142262">
        <dgm:presLayoutVars>
          <dgm:bulletEnabled val="1"/>
        </dgm:presLayoutVars>
      </dgm:prSet>
      <dgm:spPr/>
      <dgm:t>
        <a:bodyPr/>
        <a:lstStyle/>
        <a:p>
          <a:endParaRPr lang="es-EC"/>
        </a:p>
      </dgm:t>
    </dgm:pt>
    <dgm:pt modelId="{C488848F-4A0C-42B9-8B11-02DCAE4CA3F6}" type="pres">
      <dgm:prSet presAssocID="{A179A6E1-B789-455D-A44F-A336BAF39EBC}" presName="sp" presStyleCnt="0"/>
      <dgm:spPr/>
    </dgm:pt>
    <dgm:pt modelId="{E78FB3B5-55D7-461F-94C3-12CE20C2F139}" type="pres">
      <dgm:prSet presAssocID="{81992592-7D9A-467C-B7E3-9816D78C2291}" presName="arrowAndChildren" presStyleCnt="0"/>
      <dgm:spPr/>
    </dgm:pt>
    <dgm:pt modelId="{50AABB7E-5BB8-48EC-A7DF-20120BDA112E}" type="pres">
      <dgm:prSet presAssocID="{81992592-7D9A-467C-B7E3-9816D78C2291}" presName="parentTextArrow" presStyleLbl="node1" presStyleIdx="0" presStyleCnt="2"/>
      <dgm:spPr/>
      <dgm:t>
        <a:bodyPr/>
        <a:lstStyle/>
        <a:p>
          <a:endParaRPr lang="es-EC"/>
        </a:p>
      </dgm:t>
    </dgm:pt>
    <dgm:pt modelId="{0CA1BED7-6FC0-40B9-B231-D87210053A9E}" type="pres">
      <dgm:prSet presAssocID="{81992592-7D9A-467C-B7E3-9816D78C2291}" presName="arrow" presStyleLbl="node1" presStyleIdx="1" presStyleCnt="2" custScaleY="43605" custLinFactNeighborY="-28"/>
      <dgm:spPr/>
      <dgm:t>
        <a:bodyPr/>
        <a:lstStyle/>
        <a:p>
          <a:endParaRPr lang="es-EC"/>
        </a:p>
      </dgm:t>
    </dgm:pt>
    <dgm:pt modelId="{537278FA-2CCE-4798-A1CF-767295E559CD}" type="pres">
      <dgm:prSet presAssocID="{81992592-7D9A-467C-B7E3-9816D78C2291}" presName="descendantArrow" presStyleCnt="0"/>
      <dgm:spPr/>
    </dgm:pt>
    <dgm:pt modelId="{D34552D0-30AE-470C-8FA0-668B59BD5E60}" type="pres">
      <dgm:prSet presAssocID="{1ACD0E80-6482-4D06-B8C1-D8E872925BC4}" presName="childTextArrow" presStyleLbl="fgAccFollowNode1" presStyleIdx="3" presStyleCnt="4" custScaleX="2000000" custScaleY="41533" custLinFactNeighborX="-244" custLinFactNeighborY="-9706">
        <dgm:presLayoutVars>
          <dgm:bulletEnabled val="1"/>
        </dgm:presLayoutVars>
      </dgm:prSet>
      <dgm:spPr/>
      <dgm:t>
        <a:bodyPr/>
        <a:lstStyle/>
        <a:p>
          <a:endParaRPr lang="es-EC"/>
        </a:p>
      </dgm:t>
    </dgm:pt>
  </dgm:ptLst>
  <dgm:cxnLst>
    <dgm:cxn modelId="{21BE680E-2765-4F1C-B81A-DCB435119A5D}" srcId="{4B98E7BC-FCEB-49F1-9699-507BCD7F9020}" destId="{01557857-5F5F-41AF-9943-EE21BF3B5067}" srcOrd="0" destOrd="0" parTransId="{BD9FEC49-2124-4EA0-86AA-ED550B88B2E9}" sibTransId="{C244D0CB-C37F-4A2B-A72C-8B64F6AA6E1C}"/>
    <dgm:cxn modelId="{C321B06A-E45B-46BF-9B35-7B86C270777A}" type="presOf" srcId="{E6C6B4F5-6919-4B07-A20A-30CB9AB47E95}" destId="{FE2EF5C9-3C4E-4AD3-B6C7-A93066513875}" srcOrd="0" destOrd="0" presId="urn:microsoft.com/office/officeart/2005/8/layout/process4"/>
    <dgm:cxn modelId="{2A588551-C3A4-408B-929A-336FBEFEA037}" type="presOf" srcId="{0882F790-D665-450F-AC0E-E208D3BCE72F}" destId="{8FD0856E-F00E-4163-8482-87E345765659}" srcOrd="0" destOrd="0" presId="urn:microsoft.com/office/officeart/2005/8/layout/process4"/>
    <dgm:cxn modelId="{3C6EC88E-324C-4AC7-A7B3-12071307C525}" type="presOf" srcId="{81992592-7D9A-467C-B7E3-9816D78C2291}" destId="{0CA1BED7-6FC0-40B9-B231-D87210053A9E}" srcOrd="1" destOrd="0" presId="urn:microsoft.com/office/officeart/2005/8/layout/process4"/>
    <dgm:cxn modelId="{A202F84D-5EF4-46B9-948E-346AC0A06694}" type="presOf" srcId="{81992592-7D9A-467C-B7E3-9816D78C2291}" destId="{50AABB7E-5BB8-48EC-A7DF-20120BDA112E}" srcOrd="0" destOrd="0" presId="urn:microsoft.com/office/officeart/2005/8/layout/process4"/>
    <dgm:cxn modelId="{A17DAE24-764D-4B72-9E60-124AA3D775EA}" type="presOf" srcId="{4B98E7BC-FCEB-49F1-9699-507BCD7F9020}" destId="{ACDBE028-052F-4F3E-9BBF-0BDC4D9064CF}" srcOrd="0" destOrd="0" presId="urn:microsoft.com/office/officeart/2005/8/layout/process4"/>
    <dgm:cxn modelId="{CCA844A8-B577-4ECD-A696-366CE0E1495F}" type="presOf" srcId="{01557857-5F5F-41AF-9943-EE21BF3B5067}" destId="{F57437F5-9F26-46DC-93C4-D6E1FCCC2BFE}" srcOrd="0" destOrd="0" presId="urn:microsoft.com/office/officeart/2005/8/layout/process4"/>
    <dgm:cxn modelId="{62320717-11E1-4633-A3D2-7D4255FE84BE}" srcId="{4B98E7BC-FCEB-49F1-9699-507BCD7F9020}" destId="{E6C6B4F5-6919-4B07-A20A-30CB9AB47E95}" srcOrd="1" destOrd="0" parTransId="{C5FFD4C1-A89F-49EE-BBC7-C1F8E6AE432E}" sibTransId="{88D1A98B-0B63-4DB9-9184-57E7A371C78A}"/>
    <dgm:cxn modelId="{7D8B3110-BD21-4D72-9220-F64168CE1B4B}" srcId="{81992592-7D9A-467C-B7E3-9816D78C2291}" destId="{1ACD0E80-6482-4D06-B8C1-D8E872925BC4}" srcOrd="0" destOrd="0" parTransId="{33B27F7D-1729-4660-BD04-3AB56370706A}" sibTransId="{77AF71B1-A674-4363-BEE6-9F0DDF55A536}"/>
    <dgm:cxn modelId="{478138F0-3C0F-47AD-8C9B-ABDDDBDBDA05}" type="presOf" srcId="{C379A194-DC57-4486-8B32-61B0B594CFD0}" destId="{5946ACF8-436C-4B98-B32E-D9B903C2654E}" srcOrd="0" destOrd="0" presId="urn:microsoft.com/office/officeart/2005/8/layout/process4"/>
    <dgm:cxn modelId="{BA6FE145-9CB2-41B7-A1B1-04B4AC66542C}" srcId="{0882F790-D665-450F-AC0E-E208D3BCE72F}" destId="{4B98E7BC-FCEB-49F1-9699-507BCD7F9020}" srcOrd="1" destOrd="0" parTransId="{E74F7026-4CE1-4010-8C40-DADC8E970DDE}" sibTransId="{7D57D1CF-7762-42C0-A22F-1854FEBDB53F}"/>
    <dgm:cxn modelId="{8B607DF2-EDBE-4F2E-978B-675BF80809D0}" srcId="{0882F790-D665-450F-AC0E-E208D3BCE72F}" destId="{81992592-7D9A-467C-B7E3-9816D78C2291}" srcOrd="0" destOrd="0" parTransId="{8E9A1757-4516-4DB1-995F-F2F6A86366BA}" sibTransId="{A179A6E1-B789-455D-A44F-A336BAF39EBC}"/>
    <dgm:cxn modelId="{C0D6A6EA-7ABE-4F51-849E-F53D9BFDD4A8}" type="presOf" srcId="{4B98E7BC-FCEB-49F1-9699-507BCD7F9020}" destId="{F506159B-3411-436F-8C46-E3F5086213B0}" srcOrd="1" destOrd="0" presId="urn:microsoft.com/office/officeart/2005/8/layout/process4"/>
    <dgm:cxn modelId="{809A5132-9058-4E1D-8B38-0D8D1F070152}" type="presOf" srcId="{1ACD0E80-6482-4D06-B8C1-D8E872925BC4}" destId="{D34552D0-30AE-470C-8FA0-668B59BD5E60}" srcOrd="0" destOrd="0" presId="urn:microsoft.com/office/officeart/2005/8/layout/process4"/>
    <dgm:cxn modelId="{AD7A4E13-5760-4F0D-945E-673900FE8332}" srcId="{4B98E7BC-FCEB-49F1-9699-507BCD7F9020}" destId="{C379A194-DC57-4486-8B32-61B0B594CFD0}" srcOrd="2" destOrd="0" parTransId="{B4C285B5-0F07-4C23-A01C-603224D69B05}" sibTransId="{5A00F127-BA61-4196-BB4F-990C65652548}"/>
    <dgm:cxn modelId="{65CB41C5-250F-41A0-97ED-C2D77F5AE18E}" type="presParOf" srcId="{8FD0856E-F00E-4163-8482-87E345765659}" destId="{ED9EF68B-08E2-49E4-B758-E7252545F028}" srcOrd="0" destOrd="0" presId="urn:microsoft.com/office/officeart/2005/8/layout/process4"/>
    <dgm:cxn modelId="{D62C00B8-DD95-4F7A-92E5-5A7006EB5AF4}" type="presParOf" srcId="{ED9EF68B-08E2-49E4-B758-E7252545F028}" destId="{ACDBE028-052F-4F3E-9BBF-0BDC4D9064CF}" srcOrd="0" destOrd="0" presId="urn:microsoft.com/office/officeart/2005/8/layout/process4"/>
    <dgm:cxn modelId="{406566D9-EDC8-4698-8890-843B36ED665C}" type="presParOf" srcId="{ED9EF68B-08E2-49E4-B758-E7252545F028}" destId="{F506159B-3411-436F-8C46-E3F5086213B0}" srcOrd="1" destOrd="0" presId="urn:microsoft.com/office/officeart/2005/8/layout/process4"/>
    <dgm:cxn modelId="{54962CD1-E140-4C7A-B589-43EA7C72E67A}" type="presParOf" srcId="{ED9EF68B-08E2-49E4-B758-E7252545F028}" destId="{D10FE3ED-9859-4CFD-B8FE-B1C457D87252}" srcOrd="2" destOrd="0" presId="urn:microsoft.com/office/officeart/2005/8/layout/process4"/>
    <dgm:cxn modelId="{55B42E61-8A75-4597-9731-8C51DE416452}" type="presParOf" srcId="{D10FE3ED-9859-4CFD-B8FE-B1C457D87252}" destId="{F57437F5-9F26-46DC-93C4-D6E1FCCC2BFE}" srcOrd="0" destOrd="0" presId="urn:microsoft.com/office/officeart/2005/8/layout/process4"/>
    <dgm:cxn modelId="{59EB1DEA-7088-47B4-B476-B1A01DDB374B}" type="presParOf" srcId="{D10FE3ED-9859-4CFD-B8FE-B1C457D87252}" destId="{FE2EF5C9-3C4E-4AD3-B6C7-A93066513875}" srcOrd="1" destOrd="0" presId="urn:microsoft.com/office/officeart/2005/8/layout/process4"/>
    <dgm:cxn modelId="{560A5D1C-D582-4376-9E05-888826E9824B}" type="presParOf" srcId="{D10FE3ED-9859-4CFD-B8FE-B1C457D87252}" destId="{5946ACF8-436C-4B98-B32E-D9B903C2654E}" srcOrd="2" destOrd="0" presId="urn:microsoft.com/office/officeart/2005/8/layout/process4"/>
    <dgm:cxn modelId="{4A8C6942-4AD6-4CA7-BBAD-E37E17E05EBF}" type="presParOf" srcId="{8FD0856E-F00E-4163-8482-87E345765659}" destId="{C488848F-4A0C-42B9-8B11-02DCAE4CA3F6}" srcOrd="1" destOrd="0" presId="urn:microsoft.com/office/officeart/2005/8/layout/process4"/>
    <dgm:cxn modelId="{692AA05F-595B-46E4-A0A0-F2F2CBAFB5B9}" type="presParOf" srcId="{8FD0856E-F00E-4163-8482-87E345765659}" destId="{E78FB3B5-55D7-461F-94C3-12CE20C2F139}" srcOrd="2" destOrd="0" presId="urn:microsoft.com/office/officeart/2005/8/layout/process4"/>
    <dgm:cxn modelId="{BD56C566-ED8A-4433-A93C-ECDACE47ED83}" type="presParOf" srcId="{E78FB3B5-55D7-461F-94C3-12CE20C2F139}" destId="{50AABB7E-5BB8-48EC-A7DF-20120BDA112E}" srcOrd="0" destOrd="0" presId="urn:microsoft.com/office/officeart/2005/8/layout/process4"/>
    <dgm:cxn modelId="{5337A312-5F98-41CB-A27F-67580B7B4EE6}" type="presParOf" srcId="{E78FB3B5-55D7-461F-94C3-12CE20C2F139}" destId="{0CA1BED7-6FC0-40B9-B231-D87210053A9E}" srcOrd="1" destOrd="0" presId="urn:microsoft.com/office/officeart/2005/8/layout/process4"/>
    <dgm:cxn modelId="{6A26AA69-B7F8-4383-BF33-ADE51F515AC2}" type="presParOf" srcId="{E78FB3B5-55D7-461F-94C3-12CE20C2F139}" destId="{537278FA-2CCE-4798-A1CF-767295E559CD}" srcOrd="2" destOrd="0" presId="urn:microsoft.com/office/officeart/2005/8/layout/process4"/>
    <dgm:cxn modelId="{F4DB5234-10CD-4A4A-8396-9EEFB4D19C13}" type="presParOf" srcId="{537278FA-2CCE-4798-A1CF-767295E559CD}" destId="{D34552D0-30AE-470C-8FA0-668B59BD5E6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173F57-B006-4853-89C3-59D5D55D9A85}" type="doc">
      <dgm:prSet loTypeId="urn:microsoft.com/office/officeart/2009/3/layout/HorizontalOrganizationChart" loCatId="hierarchy" qsTypeId="urn:microsoft.com/office/officeart/2005/8/quickstyle/simple1" qsCatId="simple" csTypeId="urn:microsoft.com/office/officeart/2005/8/colors/accent5_3" csCatId="accent5" phldr="1"/>
      <dgm:spPr/>
      <dgm:t>
        <a:bodyPr/>
        <a:lstStyle/>
        <a:p>
          <a:endParaRPr lang="es-EC"/>
        </a:p>
      </dgm:t>
    </dgm:pt>
    <dgm:pt modelId="{21A3D4CE-32A6-4919-B9A4-641D28EDD81B}">
      <dgm:prSet phldrT="[Texto]"/>
      <dgm:spPr/>
      <dgm:t>
        <a:bodyPr/>
        <a:lstStyle/>
        <a:p>
          <a:r>
            <a:rPr lang="es-EC" dirty="0" smtClean="0"/>
            <a:t>GERENCIA GENERAL</a:t>
          </a:r>
          <a:endParaRPr lang="es-EC" dirty="0"/>
        </a:p>
      </dgm:t>
    </dgm:pt>
    <dgm:pt modelId="{8B2E52A5-F945-42D2-960A-A09E9906D5D6}" type="parTrans" cxnId="{AD427F7B-41AF-4656-AFD2-386FBCDA5EB8}">
      <dgm:prSet/>
      <dgm:spPr/>
      <dgm:t>
        <a:bodyPr/>
        <a:lstStyle/>
        <a:p>
          <a:endParaRPr lang="es-EC"/>
        </a:p>
      </dgm:t>
    </dgm:pt>
    <dgm:pt modelId="{4FF46F9E-D535-4654-90D7-502BBB04E5CD}" type="sibTrans" cxnId="{AD427F7B-41AF-4656-AFD2-386FBCDA5EB8}">
      <dgm:prSet/>
      <dgm:spPr/>
      <dgm:t>
        <a:bodyPr/>
        <a:lstStyle/>
        <a:p>
          <a:endParaRPr lang="es-EC"/>
        </a:p>
      </dgm:t>
    </dgm:pt>
    <dgm:pt modelId="{DBA9F750-E1FA-4D24-81E1-616BA89A878D}" type="asst">
      <dgm:prSet phldrT="[Texto]"/>
      <dgm:spPr/>
      <dgm:t>
        <a:bodyPr/>
        <a:lstStyle/>
        <a:p>
          <a:r>
            <a:rPr lang="es-EC" dirty="0" smtClean="0"/>
            <a:t>AUDITORIA INTERNA</a:t>
          </a:r>
          <a:endParaRPr lang="es-EC" dirty="0"/>
        </a:p>
      </dgm:t>
    </dgm:pt>
    <dgm:pt modelId="{54C8B25E-69D7-4344-A2E1-1FF434C592BB}" type="parTrans" cxnId="{4A593725-0646-4645-9E06-3E70B920ECD1}">
      <dgm:prSet/>
      <dgm:spPr/>
      <dgm:t>
        <a:bodyPr/>
        <a:lstStyle/>
        <a:p>
          <a:endParaRPr lang="es-EC"/>
        </a:p>
      </dgm:t>
    </dgm:pt>
    <dgm:pt modelId="{2A1D75B2-51F4-4E51-A2CD-40EF45618206}" type="sibTrans" cxnId="{4A593725-0646-4645-9E06-3E70B920ECD1}">
      <dgm:prSet/>
      <dgm:spPr/>
      <dgm:t>
        <a:bodyPr/>
        <a:lstStyle/>
        <a:p>
          <a:endParaRPr lang="es-EC"/>
        </a:p>
      </dgm:t>
    </dgm:pt>
    <dgm:pt modelId="{7AE13963-83EB-4241-9782-B1982829CC42}">
      <dgm:prSet phldrT="[Texto]"/>
      <dgm:spPr/>
      <dgm:t>
        <a:bodyPr/>
        <a:lstStyle/>
        <a:p>
          <a:r>
            <a:rPr lang="es-EC" dirty="0" smtClean="0"/>
            <a:t>GERENCIA DE MERCADEO Y VENTAS</a:t>
          </a:r>
          <a:endParaRPr lang="es-EC" dirty="0"/>
        </a:p>
      </dgm:t>
    </dgm:pt>
    <dgm:pt modelId="{16EF93D3-B4C1-466F-BB7E-57308EE6F500}" type="parTrans" cxnId="{7912DFF7-67A9-4233-84DD-7823C551DBA6}">
      <dgm:prSet/>
      <dgm:spPr/>
      <dgm:t>
        <a:bodyPr/>
        <a:lstStyle/>
        <a:p>
          <a:endParaRPr lang="es-EC"/>
        </a:p>
      </dgm:t>
    </dgm:pt>
    <dgm:pt modelId="{FB9C6690-323B-454C-8E12-E32B7AFF5CF9}" type="sibTrans" cxnId="{7912DFF7-67A9-4233-84DD-7823C551DBA6}">
      <dgm:prSet/>
      <dgm:spPr/>
      <dgm:t>
        <a:bodyPr/>
        <a:lstStyle/>
        <a:p>
          <a:endParaRPr lang="es-EC"/>
        </a:p>
      </dgm:t>
    </dgm:pt>
    <dgm:pt modelId="{D6FAD019-D04C-4812-9007-F94AA62049D8}">
      <dgm:prSet phldrT="[Texto]"/>
      <dgm:spPr/>
      <dgm:t>
        <a:bodyPr/>
        <a:lstStyle/>
        <a:p>
          <a:r>
            <a:rPr lang="es-EC" dirty="0" smtClean="0"/>
            <a:t>GERENCIA DE SERVICIO AL CLIENTE Y OPERACIONES</a:t>
          </a:r>
          <a:endParaRPr lang="es-EC" dirty="0"/>
        </a:p>
      </dgm:t>
    </dgm:pt>
    <dgm:pt modelId="{4CF37C17-4AAB-49EB-890E-1D2DE515676A}" type="parTrans" cxnId="{F928D6FF-576F-4112-B6DD-3EAAA510E770}">
      <dgm:prSet/>
      <dgm:spPr/>
      <dgm:t>
        <a:bodyPr/>
        <a:lstStyle/>
        <a:p>
          <a:endParaRPr lang="es-EC"/>
        </a:p>
      </dgm:t>
    </dgm:pt>
    <dgm:pt modelId="{09060068-6B70-430D-9252-5FDC0A04F8D4}" type="sibTrans" cxnId="{F928D6FF-576F-4112-B6DD-3EAAA510E770}">
      <dgm:prSet/>
      <dgm:spPr/>
      <dgm:t>
        <a:bodyPr/>
        <a:lstStyle/>
        <a:p>
          <a:endParaRPr lang="es-EC"/>
        </a:p>
      </dgm:t>
    </dgm:pt>
    <dgm:pt modelId="{131C930A-4175-4545-84C2-F3BD33D9A276}">
      <dgm:prSet phldrT="[Texto]"/>
      <dgm:spPr/>
      <dgm:t>
        <a:bodyPr/>
        <a:lstStyle/>
        <a:p>
          <a:r>
            <a:rPr lang="es-EC" dirty="0" smtClean="0"/>
            <a:t>GERENCIA DE E-BUSINESS</a:t>
          </a:r>
          <a:endParaRPr lang="es-EC" dirty="0"/>
        </a:p>
      </dgm:t>
    </dgm:pt>
    <dgm:pt modelId="{F877EA11-424E-400E-85DD-E97FBB386617}" type="parTrans" cxnId="{1315AE19-F8E8-48BF-9EF1-942518DB56AB}">
      <dgm:prSet/>
      <dgm:spPr/>
      <dgm:t>
        <a:bodyPr/>
        <a:lstStyle/>
        <a:p>
          <a:endParaRPr lang="es-EC"/>
        </a:p>
      </dgm:t>
    </dgm:pt>
    <dgm:pt modelId="{092CC9EB-FB5F-4F4C-8216-EA4022138CD6}" type="sibTrans" cxnId="{1315AE19-F8E8-48BF-9EF1-942518DB56AB}">
      <dgm:prSet/>
      <dgm:spPr/>
      <dgm:t>
        <a:bodyPr/>
        <a:lstStyle/>
        <a:p>
          <a:endParaRPr lang="es-EC"/>
        </a:p>
      </dgm:t>
    </dgm:pt>
    <dgm:pt modelId="{46233118-8393-45DD-8717-E25C07CBFCCF}">
      <dgm:prSet phldrT="[Texto]"/>
      <dgm:spPr/>
      <dgm:t>
        <a:bodyPr/>
        <a:lstStyle/>
        <a:p>
          <a:r>
            <a:rPr lang="es-EC" dirty="0" smtClean="0"/>
            <a:t>GERENCIA DE ASESORIA MEDICA Y REEMBOLSOS</a:t>
          </a:r>
          <a:endParaRPr lang="es-EC" dirty="0"/>
        </a:p>
      </dgm:t>
    </dgm:pt>
    <dgm:pt modelId="{58008725-D178-4D14-95DB-85394096A335}" type="parTrans" cxnId="{27665859-E39F-4220-8726-C5B5512E1024}">
      <dgm:prSet/>
      <dgm:spPr/>
      <dgm:t>
        <a:bodyPr/>
        <a:lstStyle/>
        <a:p>
          <a:endParaRPr lang="es-EC"/>
        </a:p>
      </dgm:t>
    </dgm:pt>
    <dgm:pt modelId="{12599075-0FAD-4908-9A1E-94EB7D77AD66}" type="sibTrans" cxnId="{27665859-E39F-4220-8726-C5B5512E1024}">
      <dgm:prSet/>
      <dgm:spPr/>
      <dgm:t>
        <a:bodyPr/>
        <a:lstStyle/>
        <a:p>
          <a:endParaRPr lang="es-EC"/>
        </a:p>
      </dgm:t>
    </dgm:pt>
    <dgm:pt modelId="{797B2BCF-0D39-4EF2-AD53-12083DFDD976}">
      <dgm:prSet phldrT="[Texto]"/>
      <dgm:spPr/>
      <dgm:t>
        <a:bodyPr/>
        <a:lstStyle/>
        <a:p>
          <a:r>
            <a:rPr lang="es-EC" dirty="0" smtClean="0"/>
            <a:t>GERENCIA DE INNOVACION Y GESTION DE PROCESOS</a:t>
          </a:r>
          <a:endParaRPr lang="es-EC" dirty="0"/>
        </a:p>
      </dgm:t>
    </dgm:pt>
    <dgm:pt modelId="{22ABB02C-5C37-4AAF-A69D-8B075CF5A0C7}" type="parTrans" cxnId="{65852A92-2990-4453-9A2E-30FBD3A6807D}">
      <dgm:prSet/>
      <dgm:spPr/>
      <dgm:t>
        <a:bodyPr/>
        <a:lstStyle/>
        <a:p>
          <a:endParaRPr lang="es-EC"/>
        </a:p>
      </dgm:t>
    </dgm:pt>
    <dgm:pt modelId="{C68A73FF-D641-4B7C-9ED4-DB2C36B4C711}" type="sibTrans" cxnId="{65852A92-2990-4453-9A2E-30FBD3A6807D}">
      <dgm:prSet/>
      <dgm:spPr/>
      <dgm:t>
        <a:bodyPr/>
        <a:lstStyle/>
        <a:p>
          <a:endParaRPr lang="es-EC"/>
        </a:p>
      </dgm:t>
    </dgm:pt>
    <dgm:pt modelId="{C763BA40-690C-48D2-BC4C-493A5EE09AD7}">
      <dgm:prSet phldrT="[Texto]"/>
      <dgm:spPr/>
      <dgm:t>
        <a:bodyPr/>
        <a:lstStyle/>
        <a:p>
          <a:r>
            <a:rPr lang="es-EC" dirty="0" smtClean="0"/>
            <a:t>GERENCIA DE TECNOLOGIA Y SISTEMAS</a:t>
          </a:r>
          <a:endParaRPr lang="es-EC" dirty="0"/>
        </a:p>
      </dgm:t>
    </dgm:pt>
    <dgm:pt modelId="{88785387-5E6D-4FAF-9337-B10F1FAADFB7}" type="parTrans" cxnId="{C9C96EE3-14B7-4E6E-9D97-77A50428BE6E}">
      <dgm:prSet/>
      <dgm:spPr/>
      <dgm:t>
        <a:bodyPr/>
        <a:lstStyle/>
        <a:p>
          <a:endParaRPr lang="es-EC"/>
        </a:p>
      </dgm:t>
    </dgm:pt>
    <dgm:pt modelId="{894FC08D-FAC9-448C-B182-3DE73FCDA679}" type="sibTrans" cxnId="{C9C96EE3-14B7-4E6E-9D97-77A50428BE6E}">
      <dgm:prSet/>
      <dgm:spPr/>
      <dgm:t>
        <a:bodyPr/>
        <a:lstStyle/>
        <a:p>
          <a:endParaRPr lang="es-EC"/>
        </a:p>
      </dgm:t>
    </dgm:pt>
    <dgm:pt modelId="{7AB115C0-D4AB-4D21-824F-873E2842E628}">
      <dgm:prSet phldrT="[Texto]"/>
      <dgm:spPr/>
      <dgm:t>
        <a:bodyPr/>
        <a:lstStyle/>
        <a:p>
          <a:r>
            <a:rPr lang="es-EC" dirty="0" smtClean="0"/>
            <a:t>GERENCIA FINACIERA</a:t>
          </a:r>
          <a:endParaRPr lang="es-EC" dirty="0"/>
        </a:p>
      </dgm:t>
    </dgm:pt>
    <dgm:pt modelId="{ED7B77A0-4552-4CD4-BA7C-00FB8B87E665}" type="parTrans" cxnId="{4DD29473-4C87-4937-978A-C2DB3B58B6BD}">
      <dgm:prSet/>
      <dgm:spPr/>
      <dgm:t>
        <a:bodyPr/>
        <a:lstStyle/>
        <a:p>
          <a:endParaRPr lang="es-EC"/>
        </a:p>
      </dgm:t>
    </dgm:pt>
    <dgm:pt modelId="{EE95BDA7-8396-4AB1-B7C8-145ACEA6D3EE}" type="sibTrans" cxnId="{4DD29473-4C87-4937-978A-C2DB3B58B6BD}">
      <dgm:prSet/>
      <dgm:spPr/>
      <dgm:t>
        <a:bodyPr/>
        <a:lstStyle/>
        <a:p>
          <a:endParaRPr lang="es-EC"/>
        </a:p>
      </dgm:t>
    </dgm:pt>
    <dgm:pt modelId="{8D4DA5E9-054B-465B-8C5D-C5205A80A23B}">
      <dgm:prSet phldrT="[Texto]"/>
      <dgm:spPr/>
      <dgm:t>
        <a:bodyPr/>
        <a:lstStyle/>
        <a:p>
          <a:r>
            <a:rPr lang="es-EC" dirty="0" smtClean="0"/>
            <a:t>GERENCIA ADMINISTRATIVA</a:t>
          </a:r>
          <a:endParaRPr lang="es-EC" dirty="0"/>
        </a:p>
      </dgm:t>
    </dgm:pt>
    <dgm:pt modelId="{CDAF3481-D825-494C-B0FA-B16901F4F21B}" type="parTrans" cxnId="{F793D31C-5B53-45BD-A10D-52C8F0AC18BA}">
      <dgm:prSet/>
      <dgm:spPr/>
      <dgm:t>
        <a:bodyPr/>
        <a:lstStyle/>
        <a:p>
          <a:endParaRPr lang="es-EC"/>
        </a:p>
      </dgm:t>
    </dgm:pt>
    <dgm:pt modelId="{154BA6D9-F857-4CC0-8A2B-F5347D7A2713}" type="sibTrans" cxnId="{F793D31C-5B53-45BD-A10D-52C8F0AC18BA}">
      <dgm:prSet/>
      <dgm:spPr/>
      <dgm:t>
        <a:bodyPr/>
        <a:lstStyle/>
        <a:p>
          <a:endParaRPr lang="es-EC"/>
        </a:p>
      </dgm:t>
    </dgm:pt>
    <dgm:pt modelId="{F0AFB348-7778-4096-93B5-091557ED6648}">
      <dgm:prSet phldrT="[Texto]"/>
      <dgm:spPr/>
      <dgm:t>
        <a:bodyPr/>
        <a:lstStyle/>
        <a:p>
          <a:r>
            <a:rPr lang="es-EC" dirty="0" smtClean="0"/>
            <a:t>GERENCIA DE RRHH</a:t>
          </a:r>
          <a:endParaRPr lang="es-EC" dirty="0"/>
        </a:p>
      </dgm:t>
    </dgm:pt>
    <dgm:pt modelId="{01D390DB-5823-4C80-ADD1-431D335E036D}" type="parTrans" cxnId="{7ABB5559-F3F9-4452-AD35-AD1F0CC272C7}">
      <dgm:prSet/>
      <dgm:spPr/>
      <dgm:t>
        <a:bodyPr/>
        <a:lstStyle/>
        <a:p>
          <a:endParaRPr lang="es-EC"/>
        </a:p>
      </dgm:t>
    </dgm:pt>
    <dgm:pt modelId="{37810A46-3A24-4755-A647-F498BE234543}" type="sibTrans" cxnId="{7ABB5559-F3F9-4452-AD35-AD1F0CC272C7}">
      <dgm:prSet/>
      <dgm:spPr/>
      <dgm:t>
        <a:bodyPr/>
        <a:lstStyle/>
        <a:p>
          <a:endParaRPr lang="es-EC"/>
        </a:p>
      </dgm:t>
    </dgm:pt>
    <dgm:pt modelId="{E9A61FC2-19B0-4D16-9DD1-7E8EB85457BF}" type="pres">
      <dgm:prSet presAssocID="{A8173F57-B006-4853-89C3-59D5D55D9A85}" presName="hierChild1" presStyleCnt="0">
        <dgm:presLayoutVars>
          <dgm:orgChart val="1"/>
          <dgm:chPref val="1"/>
          <dgm:dir/>
          <dgm:animOne val="branch"/>
          <dgm:animLvl val="lvl"/>
          <dgm:resizeHandles/>
        </dgm:presLayoutVars>
      </dgm:prSet>
      <dgm:spPr/>
      <dgm:t>
        <a:bodyPr/>
        <a:lstStyle/>
        <a:p>
          <a:endParaRPr lang="es-EC"/>
        </a:p>
      </dgm:t>
    </dgm:pt>
    <dgm:pt modelId="{03B17027-C7DE-4E28-BB41-7F1F5510B3B8}" type="pres">
      <dgm:prSet presAssocID="{21A3D4CE-32A6-4919-B9A4-641D28EDD81B}" presName="hierRoot1" presStyleCnt="0">
        <dgm:presLayoutVars>
          <dgm:hierBranch val="init"/>
        </dgm:presLayoutVars>
      </dgm:prSet>
      <dgm:spPr/>
    </dgm:pt>
    <dgm:pt modelId="{F7D63B42-C300-4D18-81A6-12AAF6F518F6}" type="pres">
      <dgm:prSet presAssocID="{21A3D4CE-32A6-4919-B9A4-641D28EDD81B}" presName="rootComposite1" presStyleCnt="0"/>
      <dgm:spPr/>
    </dgm:pt>
    <dgm:pt modelId="{09B62F38-8755-40D1-BF38-AE1E18239A0E}" type="pres">
      <dgm:prSet presAssocID="{21A3D4CE-32A6-4919-B9A4-641D28EDD81B}" presName="rootText1" presStyleLbl="node0" presStyleIdx="0" presStyleCnt="1" custLinFactX="-22081" custLinFactNeighborX="-100000" custLinFactNeighborY="-9210">
        <dgm:presLayoutVars>
          <dgm:chPref val="3"/>
        </dgm:presLayoutVars>
      </dgm:prSet>
      <dgm:spPr/>
      <dgm:t>
        <a:bodyPr/>
        <a:lstStyle/>
        <a:p>
          <a:endParaRPr lang="es-EC"/>
        </a:p>
      </dgm:t>
    </dgm:pt>
    <dgm:pt modelId="{5824BD09-9BF1-4EB9-81F6-2CDB73F259B1}" type="pres">
      <dgm:prSet presAssocID="{21A3D4CE-32A6-4919-B9A4-641D28EDD81B}" presName="rootConnector1" presStyleLbl="node1" presStyleIdx="0" presStyleCnt="0"/>
      <dgm:spPr/>
      <dgm:t>
        <a:bodyPr/>
        <a:lstStyle/>
        <a:p>
          <a:endParaRPr lang="es-EC"/>
        </a:p>
      </dgm:t>
    </dgm:pt>
    <dgm:pt modelId="{520D7B9D-167E-4B0D-8DAF-827EA0E2BAE5}" type="pres">
      <dgm:prSet presAssocID="{21A3D4CE-32A6-4919-B9A4-641D28EDD81B}" presName="hierChild2" presStyleCnt="0"/>
      <dgm:spPr/>
    </dgm:pt>
    <dgm:pt modelId="{B8B03750-2A9A-4914-ADD5-76DCA2047BD1}" type="pres">
      <dgm:prSet presAssocID="{16EF93D3-B4C1-466F-BB7E-57308EE6F500}" presName="Name64" presStyleLbl="parChTrans1D2" presStyleIdx="0" presStyleCnt="10"/>
      <dgm:spPr/>
      <dgm:t>
        <a:bodyPr/>
        <a:lstStyle/>
        <a:p>
          <a:endParaRPr lang="es-EC"/>
        </a:p>
      </dgm:t>
    </dgm:pt>
    <dgm:pt modelId="{A8648160-3E37-4C48-B88A-AC41E164F6BC}" type="pres">
      <dgm:prSet presAssocID="{7AE13963-83EB-4241-9782-B1982829CC42}" presName="hierRoot2" presStyleCnt="0">
        <dgm:presLayoutVars>
          <dgm:hierBranch val="init"/>
        </dgm:presLayoutVars>
      </dgm:prSet>
      <dgm:spPr/>
    </dgm:pt>
    <dgm:pt modelId="{F4AEBC6E-1BCC-47B6-8327-700B3F6993C1}" type="pres">
      <dgm:prSet presAssocID="{7AE13963-83EB-4241-9782-B1982829CC42}" presName="rootComposite" presStyleCnt="0"/>
      <dgm:spPr/>
    </dgm:pt>
    <dgm:pt modelId="{B82BA066-D9E4-418B-A898-0C99EEF6FA5F}" type="pres">
      <dgm:prSet presAssocID="{7AE13963-83EB-4241-9782-B1982829CC42}" presName="rootText" presStyleLbl="node2" presStyleIdx="0" presStyleCnt="9">
        <dgm:presLayoutVars>
          <dgm:chPref val="3"/>
        </dgm:presLayoutVars>
      </dgm:prSet>
      <dgm:spPr/>
      <dgm:t>
        <a:bodyPr/>
        <a:lstStyle/>
        <a:p>
          <a:endParaRPr lang="es-EC"/>
        </a:p>
      </dgm:t>
    </dgm:pt>
    <dgm:pt modelId="{82AEAECF-03BB-48FA-971F-D8246670094A}" type="pres">
      <dgm:prSet presAssocID="{7AE13963-83EB-4241-9782-B1982829CC42}" presName="rootConnector" presStyleLbl="node2" presStyleIdx="0" presStyleCnt="9"/>
      <dgm:spPr/>
      <dgm:t>
        <a:bodyPr/>
        <a:lstStyle/>
        <a:p>
          <a:endParaRPr lang="es-EC"/>
        </a:p>
      </dgm:t>
    </dgm:pt>
    <dgm:pt modelId="{36D190BF-E173-41D3-BFC2-338D549F134E}" type="pres">
      <dgm:prSet presAssocID="{7AE13963-83EB-4241-9782-B1982829CC42}" presName="hierChild4" presStyleCnt="0"/>
      <dgm:spPr/>
    </dgm:pt>
    <dgm:pt modelId="{FCDD65AC-EE0E-4ADC-B925-ACA9D06654AD}" type="pres">
      <dgm:prSet presAssocID="{7AE13963-83EB-4241-9782-B1982829CC42}" presName="hierChild5" presStyleCnt="0"/>
      <dgm:spPr/>
    </dgm:pt>
    <dgm:pt modelId="{94DDC4B2-2F28-4E3A-94F4-C001E5C69BB5}" type="pres">
      <dgm:prSet presAssocID="{4CF37C17-4AAB-49EB-890E-1D2DE515676A}" presName="Name64" presStyleLbl="parChTrans1D2" presStyleIdx="1" presStyleCnt="10"/>
      <dgm:spPr/>
      <dgm:t>
        <a:bodyPr/>
        <a:lstStyle/>
        <a:p>
          <a:endParaRPr lang="es-EC"/>
        </a:p>
      </dgm:t>
    </dgm:pt>
    <dgm:pt modelId="{B471E05B-6952-4BA2-A43C-8663BB637A9B}" type="pres">
      <dgm:prSet presAssocID="{D6FAD019-D04C-4812-9007-F94AA62049D8}" presName="hierRoot2" presStyleCnt="0">
        <dgm:presLayoutVars>
          <dgm:hierBranch val="init"/>
        </dgm:presLayoutVars>
      </dgm:prSet>
      <dgm:spPr/>
    </dgm:pt>
    <dgm:pt modelId="{0E2F4193-3358-4A7F-A566-CFBA5765B1A1}" type="pres">
      <dgm:prSet presAssocID="{D6FAD019-D04C-4812-9007-F94AA62049D8}" presName="rootComposite" presStyleCnt="0"/>
      <dgm:spPr/>
    </dgm:pt>
    <dgm:pt modelId="{3C720D3F-7B93-4969-B8AB-46AC53145336}" type="pres">
      <dgm:prSet presAssocID="{D6FAD019-D04C-4812-9007-F94AA62049D8}" presName="rootText" presStyleLbl="node2" presStyleIdx="1" presStyleCnt="9">
        <dgm:presLayoutVars>
          <dgm:chPref val="3"/>
        </dgm:presLayoutVars>
      </dgm:prSet>
      <dgm:spPr/>
      <dgm:t>
        <a:bodyPr/>
        <a:lstStyle/>
        <a:p>
          <a:endParaRPr lang="es-EC"/>
        </a:p>
      </dgm:t>
    </dgm:pt>
    <dgm:pt modelId="{107847E2-1B25-4ED8-804B-1E514A8E3877}" type="pres">
      <dgm:prSet presAssocID="{D6FAD019-D04C-4812-9007-F94AA62049D8}" presName="rootConnector" presStyleLbl="node2" presStyleIdx="1" presStyleCnt="9"/>
      <dgm:spPr/>
      <dgm:t>
        <a:bodyPr/>
        <a:lstStyle/>
        <a:p>
          <a:endParaRPr lang="es-EC"/>
        </a:p>
      </dgm:t>
    </dgm:pt>
    <dgm:pt modelId="{6B266F3E-C0F9-4D58-88C5-633CB07E6F2A}" type="pres">
      <dgm:prSet presAssocID="{D6FAD019-D04C-4812-9007-F94AA62049D8}" presName="hierChild4" presStyleCnt="0"/>
      <dgm:spPr/>
    </dgm:pt>
    <dgm:pt modelId="{EA799327-9740-4265-B970-B32D97B23EC8}" type="pres">
      <dgm:prSet presAssocID="{D6FAD019-D04C-4812-9007-F94AA62049D8}" presName="hierChild5" presStyleCnt="0"/>
      <dgm:spPr/>
    </dgm:pt>
    <dgm:pt modelId="{6B140A5F-F8E2-42BB-8594-06C9677B2F5F}" type="pres">
      <dgm:prSet presAssocID="{58008725-D178-4D14-95DB-85394096A335}" presName="Name64" presStyleLbl="parChTrans1D2" presStyleIdx="2" presStyleCnt="10"/>
      <dgm:spPr/>
      <dgm:t>
        <a:bodyPr/>
        <a:lstStyle/>
        <a:p>
          <a:endParaRPr lang="es-EC"/>
        </a:p>
      </dgm:t>
    </dgm:pt>
    <dgm:pt modelId="{53C33317-E283-4969-9420-269B97141743}" type="pres">
      <dgm:prSet presAssocID="{46233118-8393-45DD-8717-E25C07CBFCCF}" presName="hierRoot2" presStyleCnt="0">
        <dgm:presLayoutVars>
          <dgm:hierBranch val="init"/>
        </dgm:presLayoutVars>
      </dgm:prSet>
      <dgm:spPr/>
    </dgm:pt>
    <dgm:pt modelId="{FBD54D99-26BB-4FBA-AF2E-586AADC79A20}" type="pres">
      <dgm:prSet presAssocID="{46233118-8393-45DD-8717-E25C07CBFCCF}" presName="rootComposite" presStyleCnt="0"/>
      <dgm:spPr/>
    </dgm:pt>
    <dgm:pt modelId="{F167D8A7-C6F6-41AD-97E1-F80F567064FF}" type="pres">
      <dgm:prSet presAssocID="{46233118-8393-45DD-8717-E25C07CBFCCF}" presName="rootText" presStyleLbl="node2" presStyleIdx="2" presStyleCnt="9">
        <dgm:presLayoutVars>
          <dgm:chPref val="3"/>
        </dgm:presLayoutVars>
      </dgm:prSet>
      <dgm:spPr/>
      <dgm:t>
        <a:bodyPr/>
        <a:lstStyle/>
        <a:p>
          <a:endParaRPr lang="es-EC"/>
        </a:p>
      </dgm:t>
    </dgm:pt>
    <dgm:pt modelId="{48114BB1-979E-4739-8326-5C8766C161C9}" type="pres">
      <dgm:prSet presAssocID="{46233118-8393-45DD-8717-E25C07CBFCCF}" presName="rootConnector" presStyleLbl="node2" presStyleIdx="2" presStyleCnt="9"/>
      <dgm:spPr/>
      <dgm:t>
        <a:bodyPr/>
        <a:lstStyle/>
        <a:p>
          <a:endParaRPr lang="es-EC"/>
        </a:p>
      </dgm:t>
    </dgm:pt>
    <dgm:pt modelId="{935EEA99-D65E-495E-B954-01D7739C73D7}" type="pres">
      <dgm:prSet presAssocID="{46233118-8393-45DD-8717-E25C07CBFCCF}" presName="hierChild4" presStyleCnt="0"/>
      <dgm:spPr/>
    </dgm:pt>
    <dgm:pt modelId="{30983CFA-C4BD-47D8-8DF4-90315797C326}" type="pres">
      <dgm:prSet presAssocID="{46233118-8393-45DD-8717-E25C07CBFCCF}" presName="hierChild5" presStyleCnt="0"/>
      <dgm:spPr/>
    </dgm:pt>
    <dgm:pt modelId="{6B89670B-DE69-49B8-83F1-203B7531984D}" type="pres">
      <dgm:prSet presAssocID="{22ABB02C-5C37-4AAF-A69D-8B075CF5A0C7}" presName="Name64" presStyleLbl="parChTrans1D2" presStyleIdx="3" presStyleCnt="10"/>
      <dgm:spPr/>
      <dgm:t>
        <a:bodyPr/>
        <a:lstStyle/>
        <a:p>
          <a:endParaRPr lang="es-EC"/>
        </a:p>
      </dgm:t>
    </dgm:pt>
    <dgm:pt modelId="{86161670-3E33-412C-BA41-BF88BBDD5156}" type="pres">
      <dgm:prSet presAssocID="{797B2BCF-0D39-4EF2-AD53-12083DFDD976}" presName="hierRoot2" presStyleCnt="0">
        <dgm:presLayoutVars>
          <dgm:hierBranch val="init"/>
        </dgm:presLayoutVars>
      </dgm:prSet>
      <dgm:spPr/>
    </dgm:pt>
    <dgm:pt modelId="{3AC77F47-1D15-40A1-BCD8-9720D643F00F}" type="pres">
      <dgm:prSet presAssocID="{797B2BCF-0D39-4EF2-AD53-12083DFDD976}" presName="rootComposite" presStyleCnt="0"/>
      <dgm:spPr/>
    </dgm:pt>
    <dgm:pt modelId="{3CE69021-B8CF-4AA7-B729-6D5CBD0D2066}" type="pres">
      <dgm:prSet presAssocID="{797B2BCF-0D39-4EF2-AD53-12083DFDD976}" presName="rootText" presStyleLbl="node2" presStyleIdx="3" presStyleCnt="9">
        <dgm:presLayoutVars>
          <dgm:chPref val="3"/>
        </dgm:presLayoutVars>
      </dgm:prSet>
      <dgm:spPr/>
      <dgm:t>
        <a:bodyPr/>
        <a:lstStyle/>
        <a:p>
          <a:endParaRPr lang="es-EC"/>
        </a:p>
      </dgm:t>
    </dgm:pt>
    <dgm:pt modelId="{A310D6F3-ADD4-44B7-B601-EE28633AD72D}" type="pres">
      <dgm:prSet presAssocID="{797B2BCF-0D39-4EF2-AD53-12083DFDD976}" presName="rootConnector" presStyleLbl="node2" presStyleIdx="3" presStyleCnt="9"/>
      <dgm:spPr/>
      <dgm:t>
        <a:bodyPr/>
        <a:lstStyle/>
        <a:p>
          <a:endParaRPr lang="es-EC"/>
        </a:p>
      </dgm:t>
    </dgm:pt>
    <dgm:pt modelId="{C8E63DF4-E4DA-462A-8457-0194DC087B35}" type="pres">
      <dgm:prSet presAssocID="{797B2BCF-0D39-4EF2-AD53-12083DFDD976}" presName="hierChild4" presStyleCnt="0"/>
      <dgm:spPr/>
    </dgm:pt>
    <dgm:pt modelId="{5B7E9AC9-B4E9-4C03-B9B4-3C2765F4C202}" type="pres">
      <dgm:prSet presAssocID="{797B2BCF-0D39-4EF2-AD53-12083DFDD976}" presName="hierChild5" presStyleCnt="0"/>
      <dgm:spPr/>
    </dgm:pt>
    <dgm:pt modelId="{B1FF87D6-9F5E-4574-8BE1-386656482CEE}" type="pres">
      <dgm:prSet presAssocID="{88785387-5E6D-4FAF-9337-B10F1FAADFB7}" presName="Name64" presStyleLbl="parChTrans1D2" presStyleIdx="4" presStyleCnt="10"/>
      <dgm:spPr/>
      <dgm:t>
        <a:bodyPr/>
        <a:lstStyle/>
        <a:p>
          <a:endParaRPr lang="es-EC"/>
        </a:p>
      </dgm:t>
    </dgm:pt>
    <dgm:pt modelId="{95461BFC-4DA7-416D-AF4C-82DDA757C3B9}" type="pres">
      <dgm:prSet presAssocID="{C763BA40-690C-48D2-BC4C-493A5EE09AD7}" presName="hierRoot2" presStyleCnt="0">
        <dgm:presLayoutVars>
          <dgm:hierBranch val="init"/>
        </dgm:presLayoutVars>
      </dgm:prSet>
      <dgm:spPr/>
    </dgm:pt>
    <dgm:pt modelId="{300CD4F5-4A30-4E82-8399-F4A9B0DCEBAB}" type="pres">
      <dgm:prSet presAssocID="{C763BA40-690C-48D2-BC4C-493A5EE09AD7}" presName="rootComposite" presStyleCnt="0"/>
      <dgm:spPr/>
    </dgm:pt>
    <dgm:pt modelId="{945F68D4-03DD-48CE-95A6-C4D5814058D5}" type="pres">
      <dgm:prSet presAssocID="{C763BA40-690C-48D2-BC4C-493A5EE09AD7}" presName="rootText" presStyleLbl="node2" presStyleIdx="4" presStyleCnt="9">
        <dgm:presLayoutVars>
          <dgm:chPref val="3"/>
        </dgm:presLayoutVars>
      </dgm:prSet>
      <dgm:spPr/>
      <dgm:t>
        <a:bodyPr/>
        <a:lstStyle/>
        <a:p>
          <a:endParaRPr lang="es-EC"/>
        </a:p>
      </dgm:t>
    </dgm:pt>
    <dgm:pt modelId="{2405019F-9141-4268-B5A9-F70148D3C350}" type="pres">
      <dgm:prSet presAssocID="{C763BA40-690C-48D2-BC4C-493A5EE09AD7}" presName="rootConnector" presStyleLbl="node2" presStyleIdx="4" presStyleCnt="9"/>
      <dgm:spPr/>
      <dgm:t>
        <a:bodyPr/>
        <a:lstStyle/>
        <a:p>
          <a:endParaRPr lang="es-EC"/>
        </a:p>
      </dgm:t>
    </dgm:pt>
    <dgm:pt modelId="{4CE5CCB5-073F-4ED0-A6CE-F331450A6540}" type="pres">
      <dgm:prSet presAssocID="{C763BA40-690C-48D2-BC4C-493A5EE09AD7}" presName="hierChild4" presStyleCnt="0"/>
      <dgm:spPr/>
    </dgm:pt>
    <dgm:pt modelId="{6AB84B29-7FBD-4F15-A674-F2C88D4D4709}" type="pres">
      <dgm:prSet presAssocID="{C763BA40-690C-48D2-BC4C-493A5EE09AD7}" presName="hierChild5" presStyleCnt="0"/>
      <dgm:spPr/>
    </dgm:pt>
    <dgm:pt modelId="{F3E7064A-2C34-49E3-BE2E-33D02F4F950A}" type="pres">
      <dgm:prSet presAssocID="{F877EA11-424E-400E-85DD-E97FBB386617}" presName="Name64" presStyleLbl="parChTrans1D2" presStyleIdx="5" presStyleCnt="10"/>
      <dgm:spPr/>
      <dgm:t>
        <a:bodyPr/>
        <a:lstStyle/>
        <a:p>
          <a:endParaRPr lang="es-EC"/>
        </a:p>
      </dgm:t>
    </dgm:pt>
    <dgm:pt modelId="{661CFC76-40CA-4D62-BD99-E863BA225086}" type="pres">
      <dgm:prSet presAssocID="{131C930A-4175-4545-84C2-F3BD33D9A276}" presName="hierRoot2" presStyleCnt="0">
        <dgm:presLayoutVars>
          <dgm:hierBranch val="init"/>
        </dgm:presLayoutVars>
      </dgm:prSet>
      <dgm:spPr/>
    </dgm:pt>
    <dgm:pt modelId="{24652CEA-40B3-4BA4-9990-72FDC780FB86}" type="pres">
      <dgm:prSet presAssocID="{131C930A-4175-4545-84C2-F3BD33D9A276}" presName="rootComposite" presStyleCnt="0"/>
      <dgm:spPr/>
    </dgm:pt>
    <dgm:pt modelId="{4C9ABDB5-ECFB-4044-89CC-3A5599C5E24F}" type="pres">
      <dgm:prSet presAssocID="{131C930A-4175-4545-84C2-F3BD33D9A276}" presName="rootText" presStyleLbl="node2" presStyleIdx="5" presStyleCnt="9">
        <dgm:presLayoutVars>
          <dgm:chPref val="3"/>
        </dgm:presLayoutVars>
      </dgm:prSet>
      <dgm:spPr/>
      <dgm:t>
        <a:bodyPr/>
        <a:lstStyle/>
        <a:p>
          <a:endParaRPr lang="es-EC"/>
        </a:p>
      </dgm:t>
    </dgm:pt>
    <dgm:pt modelId="{F391AA88-2C7F-4B9C-967F-D16B4002DF0E}" type="pres">
      <dgm:prSet presAssocID="{131C930A-4175-4545-84C2-F3BD33D9A276}" presName="rootConnector" presStyleLbl="node2" presStyleIdx="5" presStyleCnt="9"/>
      <dgm:spPr/>
      <dgm:t>
        <a:bodyPr/>
        <a:lstStyle/>
        <a:p>
          <a:endParaRPr lang="es-EC"/>
        </a:p>
      </dgm:t>
    </dgm:pt>
    <dgm:pt modelId="{46A08145-1078-4ED7-9431-255176416B8F}" type="pres">
      <dgm:prSet presAssocID="{131C930A-4175-4545-84C2-F3BD33D9A276}" presName="hierChild4" presStyleCnt="0"/>
      <dgm:spPr/>
    </dgm:pt>
    <dgm:pt modelId="{D9B61FEA-7123-4986-80F7-418B50C3373C}" type="pres">
      <dgm:prSet presAssocID="{131C930A-4175-4545-84C2-F3BD33D9A276}" presName="hierChild5" presStyleCnt="0"/>
      <dgm:spPr/>
    </dgm:pt>
    <dgm:pt modelId="{A40B9CF2-8A0F-4B13-A6DF-D375083F48AF}" type="pres">
      <dgm:prSet presAssocID="{ED7B77A0-4552-4CD4-BA7C-00FB8B87E665}" presName="Name64" presStyleLbl="parChTrans1D2" presStyleIdx="6" presStyleCnt="10"/>
      <dgm:spPr/>
      <dgm:t>
        <a:bodyPr/>
        <a:lstStyle/>
        <a:p>
          <a:endParaRPr lang="es-EC"/>
        </a:p>
      </dgm:t>
    </dgm:pt>
    <dgm:pt modelId="{80240B90-2413-460D-A8BA-362A197EC4D2}" type="pres">
      <dgm:prSet presAssocID="{7AB115C0-D4AB-4D21-824F-873E2842E628}" presName="hierRoot2" presStyleCnt="0">
        <dgm:presLayoutVars>
          <dgm:hierBranch val="init"/>
        </dgm:presLayoutVars>
      </dgm:prSet>
      <dgm:spPr/>
    </dgm:pt>
    <dgm:pt modelId="{447239A1-0EA5-4A7C-AC5A-88B45C93BCD4}" type="pres">
      <dgm:prSet presAssocID="{7AB115C0-D4AB-4D21-824F-873E2842E628}" presName="rootComposite" presStyleCnt="0"/>
      <dgm:spPr/>
    </dgm:pt>
    <dgm:pt modelId="{7A7EF487-76A0-43C8-958A-C7AA7429FEC2}" type="pres">
      <dgm:prSet presAssocID="{7AB115C0-D4AB-4D21-824F-873E2842E628}" presName="rootText" presStyleLbl="node2" presStyleIdx="6" presStyleCnt="9">
        <dgm:presLayoutVars>
          <dgm:chPref val="3"/>
        </dgm:presLayoutVars>
      </dgm:prSet>
      <dgm:spPr/>
      <dgm:t>
        <a:bodyPr/>
        <a:lstStyle/>
        <a:p>
          <a:endParaRPr lang="es-EC"/>
        </a:p>
      </dgm:t>
    </dgm:pt>
    <dgm:pt modelId="{8F6BF88A-C0FC-41DB-BF87-04F36DB53D83}" type="pres">
      <dgm:prSet presAssocID="{7AB115C0-D4AB-4D21-824F-873E2842E628}" presName="rootConnector" presStyleLbl="node2" presStyleIdx="6" presStyleCnt="9"/>
      <dgm:spPr/>
      <dgm:t>
        <a:bodyPr/>
        <a:lstStyle/>
        <a:p>
          <a:endParaRPr lang="es-EC"/>
        </a:p>
      </dgm:t>
    </dgm:pt>
    <dgm:pt modelId="{7FB30CB4-DB3A-4691-B6CB-6A669AACEDAA}" type="pres">
      <dgm:prSet presAssocID="{7AB115C0-D4AB-4D21-824F-873E2842E628}" presName="hierChild4" presStyleCnt="0"/>
      <dgm:spPr/>
    </dgm:pt>
    <dgm:pt modelId="{24E120F3-2671-4D4F-A63F-0CB157BCC7B9}" type="pres">
      <dgm:prSet presAssocID="{7AB115C0-D4AB-4D21-824F-873E2842E628}" presName="hierChild5" presStyleCnt="0"/>
      <dgm:spPr/>
    </dgm:pt>
    <dgm:pt modelId="{F55BED0F-DA68-405C-8948-CE0AD5521153}" type="pres">
      <dgm:prSet presAssocID="{CDAF3481-D825-494C-B0FA-B16901F4F21B}" presName="Name64" presStyleLbl="parChTrans1D2" presStyleIdx="7" presStyleCnt="10"/>
      <dgm:spPr/>
      <dgm:t>
        <a:bodyPr/>
        <a:lstStyle/>
        <a:p>
          <a:endParaRPr lang="es-EC"/>
        </a:p>
      </dgm:t>
    </dgm:pt>
    <dgm:pt modelId="{EBB72EF4-076B-4DFB-A20E-D68B38F8CB5D}" type="pres">
      <dgm:prSet presAssocID="{8D4DA5E9-054B-465B-8C5D-C5205A80A23B}" presName="hierRoot2" presStyleCnt="0">
        <dgm:presLayoutVars>
          <dgm:hierBranch val="init"/>
        </dgm:presLayoutVars>
      </dgm:prSet>
      <dgm:spPr/>
    </dgm:pt>
    <dgm:pt modelId="{8F708B66-8493-40E6-8AEF-F5985F53294B}" type="pres">
      <dgm:prSet presAssocID="{8D4DA5E9-054B-465B-8C5D-C5205A80A23B}" presName="rootComposite" presStyleCnt="0"/>
      <dgm:spPr/>
    </dgm:pt>
    <dgm:pt modelId="{E3CCB4E7-199E-4DCD-B9DB-46EFC7548E4A}" type="pres">
      <dgm:prSet presAssocID="{8D4DA5E9-054B-465B-8C5D-C5205A80A23B}" presName="rootText" presStyleLbl="node2" presStyleIdx="7" presStyleCnt="9">
        <dgm:presLayoutVars>
          <dgm:chPref val="3"/>
        </dgm:presLayoutVars>
      </dgm:prSet>
      <dgm:spPr/>
      <dgm:t>
        <a:bodyPr/>
        <a:lstStyle/>
        <a:p>
          <a:endParaRPr lang="es-EC"/>
        </a:p>
      </dgm:t>
    </dgm:pt>
    <dgm:pt modelId="{91CFBF25-619A-4CC3-9A3D-2AD1C9BB6F08}" type="pres">
      <dgm:prSet presAssocID="{8D4DA5E9-054B-465B-8C5D-C5205A80A23B}" presName="rootConnector" presStyleLbl="node2" presStyleIdx="7" presStyleCnt="9"/>
      <dgm:spPr/>
      <dgm:t>
        <a:bodyPr/>
        <a:lstStyle/>
        <a:p>
          <a:endParaRPr lang="es-EC"/>
        </a:p>
      </dgm:t>
    </dgm:pt>
    <dgm:pt modelId="{2ED583AF-3AD9-4072-ACA1-EA1468829879}" type="pres">
      <dgm:prSet presAssocID="{8D4DA5E9-054B-465B-8C5D-C5205A80A23B}" presName="hierChild4" presStyleCnt="0"/>
      <dgm:spPr/>
    </dgm:pt>
    <dgm:pt modelId="{E6EF847C-7C0B-4560-9A54-507559E6E888}" type="pres">
      <dgm:prSet presAssocID="{8D4DA5E9-054B-465B-8C5D-C5205A80A23B}" presName="hierChild5" presStyleCnt="0"/>
      <dgm:spPr/>
    </dgm:pt>
    <dgm:pt modelId="{9A8F7FF3-D563-44FB-A717-42D0A78A10C1}" type="pres">
      <dgm:prSet presAssocID="{01D390DB-5823-4C80-ADD1-431D335E036D}" presName="Name64" presStyleLbl="parChTrans1D2" presStyleIdx="8" presStyleCnt="10"/>
      <dgm:spPr/>
      <dgm:t>
        <a:bodyPr/>
        <a:lstStyle/>
        <a:p>
          <a:endParaRPr lang="es-EC"/>
        </a:p>
      </dgm:t>
    </dgm:pt>
    <dgm:pt modelId="{210D6424-1116-4E48-A9FA-874F123A2E8B}" type="pres">
      <dgm:prSet presAssocID="{F0AFB348-7778-4096-93B5-091557ED6648}" presName="hierRoot2" presStyleCnt="0">
        <dgm:presLayoutVars>
          <dgm:hierBranch val="init"/>
        </dgm:presLayoutVars>
      </dgm:prSet>
      <dgm:spPr/>
    </dgm:pt>
    <dgm:pt modelId="{B3435CC4-BB32-4B2B-B4CF-96AF107C9128}" type="pres">
      <dgm:prSet presAssocID="{F0AFB348-7778-4096-93B5-091557ED6648}" presName="rootComposite" presStyleCnt="0"/>
      <dgm:spPr/>
    </dgm:pt>
    <dgm:pt modelId="{C086B819-F613-430F-A6A5-0AC072B2D8F3}" type="pres">
      <dgm:prSet presAssocID="{F0AFB348-7778-4096-93B5-091557ED6648}" presName="rootText" presStyleLbl="node2" presStyleIdx="8" presStyleCnt="9">
        <dgm:presLayoutVars>
          <dgm:chPref val="3"/>
        </dgm:presLayoutVars>
      </dgm:prSet>
      <dgm:spPr/>
      <dgm:t>
        <a:bodyPr/>
        <a:lstStyle/>
        <a:p>
          <a:endParaRPr lang="es-EC"/>
        </a:p>
      </dgm:t>
    </dgm:pt>
    <dgm:pt modelId="{DA20BDF1-2599-4715-A64A-BA37690204D1}" type="pres">
      <dgm:prSet presAssocID="{F0AFB348-7778-4096-93B5-091557ED6648}" presName="rootConnector" presStyleLbl="node2" presStyleIdx="8" presStyleCnt="9"/>
      <dgm:spPr/>
      <dgm:t>
        <a:bodyPr/>
        <a:lstStyle/>
        <a:p>
          <a:endParaRPr lang="es-EC"/>
        </a:p>
      </dgm:t>
    </dgm:pt>
    <dgm:pt modelId="{0552E05E-C989-4D21-94D5-EF0974450470}" type="pres">
      <dgm:prSet presAssocID="{F0AFB348-7778-4096-93B5-091557ED6648}" presName="hierChild4" presStyleCnt="0"/>
      <dgm:spPr/>
    </dgm:pt>
    <dgm:pt modelId="{EC6646FA-2C15-4814-8FA9-1226B6C1487D}" type="pres">
      <dgm:prSet presAssocID="{F0AFB348-7778-4096-93B5-091557ED6648}" presName="hierChild5" presStyleCnt="0"/>
      <dgm:spPr/>
    </dgm:pt>
    <dgm:pt modelId="{CAFE7CC2-9546-46C2-A722-BCA0BF9CC266}" type="pres">
      <dgm:prSet presAssocID="{21A3D4CE-32A6-4919-B9A4-641D28EDD81B}" presName="hierChild3" presStyleCnt="0"/>
      <dgm:spPr/>
    </dgm:pt>
    <dgm:pt modelId="{B7D526C3-43CA-4364-B2AB-97590EF2C898}" type="pres">
      <dgm:prSet presAssocID="{54C8B25E-69D7-4344-A2E1-1FF434C592BB}" presName="Name115" presStyleLbl="parChTrans1D2" presStyleIdx="9" presStyleCnt="10"/>
      <dgm:spPr/>
      <dgm:t>
        <a:bodyPr/>
        <a:lstStyle/>
        <a:p>
          <a:endParaRPr lang="es-EC"/>
        </a:p>
      </dgm:t>
    </dgm:pt>
    <dgm:pt modelId="{E97E4B04-64D4-480C-BF08-CBA30F7EC7D0}" type="pres">
      <dgm:prSet presAssocID="{DBA9F750-E1FA-4D24-81E1-616BA89A878D}" presName="hierRoot3" presStyleCnt="0">
        <dgm:presLayoutVars>
          <dgm:hierBranch val="init"/>
        </dgm:presLayoutVars>
      </dgm:prSet>
      <dgm:spPr/>
    </dgm:pt>
    <dgm:pt modelId="{F9B30B5A-3E15-4877-844B-476010418D55}" type="pres">
      <dgm:prSet presAssocID="{DBA9F750-E1FA-4D24-81E1-616BA89A878D}" presName="rootComposite3" presStyleCnt="0"/>
      <dgm:spPr/>
    </dgm:pt>
    <dgm:pt modelId="{F7DE5AE9-74FF-4926-9BB3-A0EEBB2E5ACD}" type="pres">
      <dgm:prSet presAssocID="{DBA9F750-E1FA-4D24-81E1-616BA89A878D}" presName="rootText3" presStyleLbl="asst1" presStyleIdx="0" presStyleCnt="1" custLinFactNeighborX="-87099" custLinFactNeighborY="-16893">
        <dgm:presLayoutVars>
          <dgm:chPref val="3"/>
        </dgm:presLayoutVars>
      </dgm:prSet>
      <dgm:spPr/>
      <dgm:t>
        <a:bodyPr/>
        <a:lstStyle/>
        <a:p>
          <a:endParaRPr lang="es-EC"/>
        </a:p>
      </dgm:t>
    </dgm:pt>
    <dgm:pt modelId="{75DF1DE2-6DC4-41E6-8BBB-DC5FE766D78C}" type="pres">
      <dgm:prSet presAssocID="{DBA9F750-E1FA-4D24-81E1-616BA89A878D}" presName="rootConnector3" presStyleLbl="asst1" presStyleIdx="0" presStyleCnt="1"/>
      <dgm:spPr/>
      <dgm:t>
        <a:bodyPr/>
        <a:lstStyle/>
        <a:p>
          <a:endParaRPr lang="es-EC"/>
        </a:p>
      </dgm:t>
    </dgm:pt>
    <dgm:pt modelId="{9BBF7B72-8F1F-42D3-8FBA-2AA343AEB7B4}" type="pres">
      <dgm:prSet presAssocID="{DBA9F750-E1FA-4D24-81E1-616BA89A878D}" presName="hierChild6" presStyleCnt="0"/>
      <dgm:spPr/>
    </dgm:pt>
    <dgm:pt modelId="{79672746-E8D0-4D16-950A-1BF69A4E39A5}" type="pres">
      <dgm:prSet presAssocID="{DBA9F750-E1FA-4D24-81E1-616BA89A878D}" presName="hierChild7" presStyleCnt="0"/>
      <dgm:spPr/>
    </dgm:pt>
  </dgm:ptLst>
  <dgm:cxnLst>
    <dgm:cxn modelId="{1A1DF287-CC9B-4E35-B498-557168F4673D}" type="presOf" srcId="{7AE13963-83EB-4241-9782-B1982829CC42}" destId="{82AEAECF-03BB-48FA-971F-D8246670094A}" srcOrd="1" destOrd="0" presId="urn:microsoft.com/office/officeart/2009/3/layout/HorizontalOrganizationChart"/>
    <dgm:cxn modelId="{C04CB6B1-6C58-4B48-89A3-85AC20E377D0}" type="presOf" srcId="{8D4DA5E9-054B-465B-8C5D-C5205A80A23B}" destId="{91CFBF25-619A-4CC3-9A3D-2AD1C9BB6F08}" srcOrd="1" destOrd="0" presId="urn:microsoft.com/office/officeart/2009/3/layout/HorizontalOrganizationChart"/>
    <dgm:cxn modelId="{C131C222-801A-4C75-ADA0-4D3B015EA65B}" type="presOf" srcId="{DBA9F750-E1FA-4D24-81E1-616BA89A878D}" destId="{F7DE5AE9-74FF-4926-9BB3-A0EEBB2E5ACD}" srcOrd="0" destOrd="0" presId="urn:microsoft.com/office/officeart/2009/3/layout/HorizontalOrganizationChart"/>
    <dgm:cxn modelId="{44EC5EA5-21F1-4357-AA42-D502604BE9BA}" type="presOf" srcId="{7AB115C0-D4AB-4D21-824F-873E2842E628}" destId="{7A7EF487-76A0-43C8-958A-C7AA7429FEC2}" srcOrd="0" destOrd="0" presId="urn:microsoft.com/office/officeart/2009/3/layout/HorizontalOrganizationChart"/>
    <dgm:cxn modelId="{1315AE19-F8E8-48BF-9EF1-942518DB56AB}" srcId="{21A3D4CE-32A6-4919-B9A4-641D28EDD81B}" destId="{131C930A-4175-4545-84C2-F3BD33D9A276}" srcOrd="6" destOrd="0" parTransId="{F877EA11-424E-400E-85DD-E97FBB386617}" sibTransId="{092CC9EB-FB5F-4F4C-8216-EA4022138CD6}"/>
    <dgm:cxn modelId="{FB168628-83E9-47D4-9150-B772B59B7B19}" type="presOf" srcId="{CDAF3481-D825-494C-B0FA-B16901F4F21B}" destId="{F55BED0F-DA68-405C-8948-CE0AD5521153}" srcOrd="0" destOrd="0" presId="urn:microsoft.com/office/officeart/2009/3/layout/HorizontalOrganizationChart"/>
    <dgm:cxn modelId="{469DBE78-35F4-4C41-AB17-1BEA9B51F3A0}" type="presOf" srcId="{D6FAD019-D04C-4812-9007-F94AA62049D8}" destId="{3C720D3F-7B93-4969-B8AB-46AC53145336}" srcOrd="0" destOrd="0" presId="urn:microsoft.com/office/officeart/2009/3/layout/HorizontalOrganizationChart"/>
    <dgm:cxn modelId="{401F2FD3-A4F6-4051-92BE-D211CEC7B158}" type="presOf" srcId="{46233118-8393-45DD-8717-E25C07CBFCCF}" destId="{F167D8A7-C6F6-41AD-97E1-F80F567064FF}" srcOrd="0" destOrd="0" presId="urn:microsoft.com/office/officeart/2009/3/layout/HorizontalOrganizationChart"/>
    <dgm:cxn modelId="{ADF493CF-D439-4E3E-9622-843362C7B177}" type="presOf" srcId="{7AE13963-83EB-4241-9782-B1982829CC42}" destId="{B82BA066-D9E4-418B-A898-0C99EEF6FA5F}" srcOrd="0" destOrd="0" presId="urn:microsoft.com/office/officeart/2009/3/layout/HorizontalOrganizationChart"/>
    <dgm:cxn modelId="{5DA5CB66-E0EE-4F55-84D5-B80274422E88}" type="presOf" srcId="{D6FAD019-D04C-4812-9007-F94AA62049D8}" destId="{107847E2-1B25-4ED8-804B-1E514A8E3877}" srcOrd="1" destOrd="0" presId="urn:microsoft.com/office/officeart/2009/3/layout/HorizontalOrganizationChart"/>
    <dgm:cxn modelId="{7912DFF7-67A9-4233-84DD-7823C551DBA6}" srcId="{21A3D4CE-32A6-4919-B9A4-641D28EDD81B}" destId="{7AE13963-83EB-4241-9782-B1982829CC42}" srcOrd="1" destOrd="0" parTransId="{16EF93D3-B4C1-466F-BB7E-57308EE6F500}" sibTransId="{FB9C6690-323B-454C-8E12-E32B7AFF5CF9}"/>
    <dgm:cxn modelId="{2BB96821-E410-47E4-9659-EEDA5AD5391F}" type="presOf" srcId="{22ABB02C-5C37-4AAF-A69D-8B075CF5A0C7}" destId="{6B89670B-DE69-49B8-83F1-203B7531984D}" srcOrd="0" destOrd="0" presId="urn:microsoft.com/office/officeart/2009/3/layout/HorizontalOrganizationChart"/>
    <dgm:cxn modelId="{C5B3E422-6443-4724-B61F-88C897760030}" type="presOf" srcId="{F0AFB348-7778-4096-93B5-091557ED6648}" destId="{C086B819-F613-430F-A6A5-0AC072B2D8F3}" srcOrd="0" destOrd="0" presId="urn:microsoft.com/office/officeart/2009/3/layout/HorizontalOrganizationChart"/>
    <dgm:cxn modelId="{4A593725-0646-4645-9E06-3E70B920ECD1}" srcId="{21A3D4CE-32A6-4919-B9A4-641D28EDD81B}" destId="{DBA9F750-E1FA-4D24-81E1-616BA89A878D}" srcOrd="0" destOrd="0" parTransId="{54C8B25E-69D7-4344-A2E1-1FF434C592BB}" sibTransId="{2A1D75B2-51F4-4E51-A2CD-40EF45618206}"/>
    <dgm:cxn modelId="{65852A92-2990-4453-9A2E-30FBD3A6807D}" srcId="{21A3D4CE-32A6-4919-B9A4-641D28EDD81B}" destId="{797B2BCF-0D39-4EF2-AD53-12083DFDD976}" srcOrd="4" destOrd="0" parTransId="{22ABB02C-5C37-4AAF-A69D-8B075CF5A0C7}" sibTransId="{C68A73FF-D641-4B7C-9ED4-DB2C36B4C711}"/>
    <dgm:cxn modelId="{C9C96EE3-14B7-4E6E-9D97-77A50428BE6E}" srcId="{21A3D4CE-32A6-4919-B9A4-641D28EDD81B}" destId="{C763BA40-690C-48D2-BC4C-493A5EE09AD7}" srcOrd="5" destOrd="0" parTransId="{88785387-5E6D-4FAF-9337-B10F1FAADFB7}" sibTransId="{894FC08D-FAC9-448C-B182-3DE73FCDA679}"/>
    <dgm:cxn modelId="{47CF724B-1877-4F09-80B5-A6F376D6381C}" type="presOf" srcId="{A8173F57-B006-4853-89C3-59D5D55D9A85}" destId="{E9A61FC2-19B0-4D16-9DD1-7E8EB85457BF}" srcOrd="0" destOrd="0" presId="urn:microsoft.com/office/officeart/2009/3/layout/HorizontalOrganizationChart"/>
    <dgm:cxn modelId="{6C0DF740-E7B9-4076-952B-2C686240808B}" type="presOf" srcId="{4CF37C17-4AAB-49EB-890E-1D2DE515676A}" destId="{94DDC4B2-2F28-4E3A-94F4-C001E5C69BB5}" srcOrd="0" destOrd="0" presId="urn:microsoft.com/office/officeart/2009/3/layout/HorizontalOrganizationChart"/>
    <dgm:cxn modelId="{C1903098-BF90-4ACC-BF5C-08584311CC8A}" type="presOf" srcId="{54C8B25E-69D7-4344-A2E1-1FF434C592BB}" destId="{B7D526C3-43CA-4364-B2AB-97590EF2C898}" srcOrd="0" destOrd="0" presId="urn:microsoft.com/office/officeart/2009/3/layout/HorizontalOrganizationChart"/>
    <dgm:cxn modelId="{AD427F7B-41AF-4656-AFD2-386FBCDA5EB8}" srcId="{A8173F57-B006-4853-89C3-59D5D55D9A85}" destId="{21A3D4CE-32A6-4919-B9A4-641D28EDD81B}" srcOrd="0" destOrd="0" parTransId="{8B2E52A5-F945-42D2-960A-A09E9906D5D6}" sibTransId="{4FF46F9E-D535-4654-90D7-502BBB04E5CD}"/>
    <dgm:cxn modelId="{4DD29473-4C87-4937-978A-C2DB3B58B6BD}" srcId="{21A3D4CE-32A6-4919-B9A4-641D28EDD81B}" destId="{7AB115C0-D4AB-4D21-824F-873E2842E628}" srcOrd="7" destOrd="0" parTransId="{ED7B77A0-4552-4CD4-BA7C-00FB8B87E665}" sibTransId="{EE95BDA7-8396-4AB1-B7C8-145ACEA6D3EE}"/>
    <dgm:cxn modelId="{C0F1ABFE-808A-4ABA-9DF1-728905040CA1}" type="presOf" srcId="{C763BA40-690C-48D2-BC4C-493A5EE09AD7}" destId="{945F68D4-03DD-48CE-95A6-C4D5814058D5}" srcOrd="0" destOrd="0" presId="urn:microsoft.com/office/officeart/2009/3/layout/HorizontalOrganizationChart"/>
    <dgm:cxn modelId="{21074AF4-1AFC-465F-BF59-CF50D8126887}" type="presOf" srcId="{8D4DA5E9-054B-465B-8C5D-C5205A80A23B}" destId="{E3CCB4E7-199E-4DCD-B9DB-46EFC7548E4A}" srcOrd="0" destOrd="0" presId="urn:microsoft.com/office/officeart/2009/3/layout/HorizontalOrganizationChart"/>
    <dgm:cxn modelId="{18E5041E-C90A-49FD-A8CE-0D9C1DE8FC31}" type="presOf" srcId="{797B2BCF-0D39-4EF2-AD53-12083DFDD976}" destId="{A310D6F3-ADD4-44B7-B601-EE28633AD72D}" srcOrd="1" destOrd="0" presId="urn:microsoft.com/office/officeart/2009/3/layout/HorizontalOrganizationChart"/>
    <dgm:cxn modelId="{C06ECAA5-B5CF-46C3-ADBE-C51C07E5AAA7}" type="presOf" srcId="{58008725-D178-4D14-95DB-85394096A335}" destId="{6B140A5F-F8E2-42BB-8594-06C9677B2F5F}" srcOrd="0" destOrd="0" presId="urn:microsoft.com/office/officeart/2009/3/layout/HorizontalOrganizationChart"/>
    <dgm:cxn modelId="{6D3F29DC-1307-4F32-AEDC-E1EA26D1EB63}" type="presOf" srcId="{F877EA11-424E-400E-85DD-E97FBB386617}" destId="{F3E7064A-2C34-49E3-BE2E-33D02F4F950A}" srcOrd="0" destOrd="0" presId="urn:microsoft.com/office/officeart/2009/3/layout/HorizontalOrganizationChart"/>
    <dgm:cxn modelId="{27665859-E39F-4220-8726-C5B5512E1024}" srcId="{21A3D4CE-32A6-4919-B9A4-641D28EDD81B}" destId="{46233118-8393-45DD-8717-E25C07CBFCCF}" srcOrd="3" destOrd="0" parTransId="{58008725-D178-4D14-95DB-85394096A335}" sibTransId="{12599075-0FAD-4908-9A1E-94EB7D77AD66}"/>
    <dgm:cxn modelId="{2BB3D2E4-3844-474E-997A-5BA616157F1F}" type="presOf" srcId="{C763BA40-690C-48D2-BC4C-493A5EE09AD7}" destId="{2405019F-9141-4268-B5A9-F70148D3C350}" srcOrd="1" destOrd="0" presId="urn:microsoft.com/office/officeart/2009/3/layout/HorizontalOrganizationChart"/>
    <dgm:cxn modelId="{533C43AF-737D-4509-8850-8B589A95BDC0}" type="presOf" srcId="{16EF93D3-B4C1-466F-BB7E-57308EE6F500}" destId="{B8B03750-2A9A-4914-ADD5-76DCA2047BD1}" srcOrd="0" destOrd="0" presId="urn:microsoft.com/office/officeart/2009/3/layout/HorizontalOrganizationChart"/>
    <dgm:cxn modelId="{C760FBAC-FA15-4F65-95E0-B87A0540413D}" type="presOf" srcId="{01D390DB-5823-4C80-ADD1-431D335E036D}" destId="{9A8F7FF3-D563-44FB-A717-42D0A78A10C1}" srcOrd="0" destOrd="0" presId="urn:microsoft.com/office/officeart/2009/3/layout/HorizontalOrganizationChart"/>
    <dgm:cxn modelId="{7ABB5559-F3F9-4452-AD35-AD1F0CC272C7}" srcId="{21A3D4CE-32A6-4919-B9A4-641D28EDD81B}" destId="{F0AFB348-7778-4096-93B5-091557ED6648}" srcOrd="9" destOrd="0" parTransId="{01D390DB-5823-4C80-ADD1-431D335E036D}" sibTransId="{37810A46-3A24-4755-A647-F498BE234543}"/>
    <dgm:cxn modelId="{7F7EFEDB-3DE1-41A6-A27C-B4963286277C}" type="presOf" srcId="{F0AFB348-7778-4096-93B5-091557ED6648}" destId="{DA20BDF1-2599-4715-A64A-BA37690204D1}" srcOrd="1" destOrd="0" presId="urn:microsoft.com/office/officeart/2009/3/layout/HorizontalOrganizationChart"/>
    <dgm:cxn modelId="{4B5E8322-0C12-48B1-AD14-FDB93D51353B}" type="presOf" srcId="{7AB115C0-D4AB-4D21-824F-873E2842E628}" destId="{8F6BF88A-C0FC-41DB-BF87-04F36DB53D83}" srcOrd="1" destOrd="0" presId="urn:microsoft.com/office/officeart/2009/3/layout/HorizontalOrganizationChart"/>
    <dgm:cxn modelId="{7DD0839D-F416-41B8-B689-68C8232F0533}" type="presOf" srcId="{DBA9F750-E1FA-4D24-81E1-616BA89A878D}" destId="{75DF1DE2-6DC4-41E6-8BBB-DC5FE766D78C}" srcOrd="1" destOrd="0" presId="urn:microsoft.com/office/officeart/2009/3/layout/HorizontalOrganizationChart"/>
    <dgm:cxn modelId="{7E84880E-2F3F-4B6D-B491-CF6AD293EDA3}" type="presOf" srcId="{88785387-5E6D-4FAF-9337-B10F1FAADFB7}" destId="{B1FF87D6-9F5E-4574-8BE1-386656482CEE}" srcOrd="0" destOrd="0" presId="urn:microsoft.com/office/officeart/2009/3/layout/HorizontalOrganizationChart"/>
    <dgm:cxn modelId="{8DAC1611-C726-4BD0-8443-A5E508C0553E}" type="presOf" srcId="{46233118-8393-45DD-8717-E25C07CBFCCF}" destId="{48114BB1-979E-4739-8326-5C8766C161C9}" srcOrd="1" destOrd="0" presId="urn:microsoft.com/office/officeart/2009/3/layout/HorizontalOrganizationChart"/>
    <dgm:cxn modelId="{C0914B5A-8912-42D7-A3CA-3B78F5E371C5}" type="presOf" srcId="{131C930A-4175-4545-84C2-F3BD33D9A276}" destId="{4C9ABDB5-ECFB-4044-89CC-3A5599C5E24F}" srcOrd="0" destOrd="0" presId="urn:microsoft.com/office/officeart/2009/3/layout/HorizontalOrganizationChart"/>
    <dgm:cxn modelId="{D21D71D3-275E-4F1E-9BD4-F274B9A63A9C}" type="presOf" srcId="{21A3D4CE-32A6-4919-B9A4-641D28EDD81B}" destId="{09B62F38-8755-40D1-BF38-AE1E18239A0E}" srcOrd="0" destOrd="0" presId="urn:microsoft.com/office/officeart/2009/3/layout/HorizontalOrganizationChart"/>
    <dgm:cxn modelId="{F928D6FF-576F-4112-B6DD-3EAAA510E770}" srcId="{21A3D4CE-32A6-4919-B9A4-641D28EDD81B}" destId="{D6FAD019-D04C-4812-9007-F94AA62049D8}" srcOrd="2" destOrd="0" parTransId="{4CF37C17-4AAB-49EB-890E-1D2DE515676A}" sibTransId="{09060068-6B70-430D-9252-5FDC0A04F8D4}"/>
    <dgm:cxn modelId="{F793D31C-5B53-45BD-A10D-52C8F0AC18BA}" srcId="{21A3D4CE-32A6-4919-B9A4-641D28EDD81B}" destId="{8D4DA5E9-054B-465B-8C5D-C5205A80A23B}" srcOrd="8" destOrd="0" parTransId="{CDAF3481-D825-494C-B0FA-B16901F4F21B}" sibTransId="{154BA6D9-F857-4CC0-8A2B-F5347D7A2713}"/>
    <dgm:cxn modelId="{2190E284-CD6A-4DEB-A779-DB20FB1F423D}" type="presOf" srcId="{21A3D4CE-32A6-4919-B9A4-641D28EDD81B}" destId="{5824BD09-9BF1-4EB9-81F6-2CDB73F259B1}" srcOrd="1" destOrd="0" presId="urn:microsoft.com/office/officeart/2009/3/layout/HorizontalOrganizationChart"/>
    <dgm:cxn modelId="{7D134CBC-9DA3-40BF-849F-02C732BB86FD}" type="presOf" srcId="{797B2BCF-0D39-4EF2-AD53-12083DFDD976}" destId="{3CE69021-B8CF-4AA7-B729-6D5CBD0D2066}" srcOrd="0" destOrd="0" presId="urn:microsoft.com/office/officeart/2009/3/layout/HorizontalOrganizationChart"/>
    <dgm:cxn modelId="{0F510736-F3E8-464C-9639-44E776701250}" type="presOf" srcId="{ED7B77A0-4552-4CD4-BA7C-00FB8B87E665}" destId="{A40B9CF2-8A0F-4B13-A6DF-D375083F48AF}" srcOrd="0" destOrd="0" presId="urn:microsoft.com/office/officeart/2009/3/layout/HorizontalOrganizationChart"/>
    <dgm:cxn modelId="{B7AE65F4-C8BD-4D76-9F73-E8E9D527575E}" type="presOf" srcId="{131C930A-4175-4545-84C2-F3BD33D9A276}" destId="{F391AA88-2C7F-4B9C-967F-D16B4002DF0E}" srcOrd="1" destOrd="0" presId="urn:microsoft.com/office/officeart/2009/3/layout/HorizontalOrganizationChart"/>
    <dgm:cxn modelId="{FE300662-EAA3-4690-A001-DA1F28707746}" type="presParOf" srcId="{E9A61FC2-19B0-4D16-9DD1-7E8EB85457BF}" destId="{03B17027-C7DE-4E28-BB41-7F1F5510B3B8}" srcOrd="0" destOrd="0" presId="urn:microsoft.com/office/officeart/2009/3/layout/HorizontalOrganizationChart"/>
    <dgm:cxn modelId="{1C7F598D-8670-47A1-983A-D1AD0E59C665}" type="presParOf" srcId="{03B17027-C7DE-4E28-BB41-7F1F5510B3B8}" destId="{F7D63B42-C300-4D18-81A6-12AAF6F518F6}" srcOrd="0" destOrd="0" presId="urn:microsoft.com/office/officeart/2009/3/layout/HorizontalOrganizationChart"/>
    <dgm:cxn modelId="{1F84196D-2DEC-489B-B2B9-D656EF5EA31A}" type="presParOf" srcId="{F7D63B42-C300-4D18-81A6-12AAF6F518F6}" destId="{09B62F38-8755-40D1-BF38-AE1E18239A0E}" srcOrd="0" destOrd="0" presId="urn:microsoft.com/office/officeart/2009/3/layout/HorizontalOrganizationChart"/>
    <dgm:cxn modelId="{34838CDF-724E-4F83-98A5-43F322A71AD0}" type="presParOf" srcId="{F7D63B42-C300-4D18-81A6-12AAF6F518F6}" destId="{5824BD09-9BF1-4EB9-81F6-2CDB73F259B1}" srcOrd="1" destOrd="0" presId="urn:microsoft.com/office/officeart/2009/3/layout/HorizontalOrganizationChart"/>
    <dgm:cxn modelId="{AC29F54C-8E88-4A62-81B8-9D824A4F553C}" type="presParOf" srcId="{03B17027-C7DE-4E28-BB41-7F1F5510B3B8}" destId="{520D7B9D-167E-4B0D-8DAF-827EA0E2BAE5}" srcOrd="1" destOrd="0" presId="urn:microsoft.com/office/officeart/2009/3/layout/HorizontalOrganizationChart"/>
    <dgm:cxn modelId="{61E4E2EB-DEAB-41BD-BD73-05AAB17C1FA7}" type="presParOf" srcId="{520D7B9D-167E-4B0D-8DAF-827EA0E2BAE5}" destId="{B8B03750-2A9A-4914-ADD5-76DCA2047BD1}" srcOrd="0" destOrd="0" presId="urn:microsoft.com/office/officeart/2009/3/layout/HorizontalOrganizationChart"/>
    <dgm:cxn modelId="{957C6F39-4A5F-4721-A370-3D19DCA38EA3}" type="presParOf" srcId="{520D7B9D-167E-4B0D-8DAF-827EA0E2BAE5}" destId="{A8648160-3E37-4C48-B88A-AC41E164F6BC}" srcOrd="1" destOrd="0" presId="urn:microsoft.com/office/officeart/2009/3/layout/HorizontalOrganizationChart"/>
    <dgm:cxn modelId="{0F37B1E0-7561-4349-A000-16B11362095F}" type="presParOf" srcId="{A8648160-3E37-4C48-B88A-AC41E164F6BC}" destId="{F4AEBC6E-1BCC-47B6-8327-700B3F6993C1}" srcOrd="0" destOrd="0" presId="urn:microsoft.com/office/officeart/2009/3/layout/HorizontalOrganizationChart"/>
    <dgm:cxn modelId="{A4A73DC2-A994-46C6-BC67-40624BDA0A46}" type="presParOf" srcId="{F4AEBC6E-1BCC-47B6-8327-700B3F6993C1}" destId="{B82BA066-D9E4-418B-A898-0C99EEF6FA5F}" srcOrd="0" destOrd="0" presId="urn:microsoft.com/office/officeart/2009/3/layout/HorizontalOrganizationChart"/>
    <dgm:cxn modelId="{B047B095-C6F4-49C1-A38C-99BAD0760370}" type="presParOf" srcId="{F4AEBC6E-1BCC-47B6-8327-700B3F6993C1}" destId="{82AEAECF-03BB-48FA-971F-D8246670094A}" srcOrd="1" destOrd="0" presId="urn:microsoft.com/office/officeart/2009/3/layout/HorizontalOrganizationChart"/>
    <dgm:cxn modelId="{E050DF50-23D6-46ED-B976-0BF8BDC10D7D}" type="presParOf" srcId="{A8648160-3E37-4C48-B88A-AC41E164F6BC}" destId="{36D190BF-E173-41D3-BFC2-338D549F134E}" srcOrd="1" destOrd="0" presId="urn:microsoft.com/office/officeart/2009/3/layout/HorizontalOrganizationChart"/>
    <dgm:cxn modelId="{7C6E0F36-996D-477A-89FE-1928185F9933}" type="presParOf" srcId="{A8648160-3E37-4C48-B88A-AC41E164F6BC}" destId="{FCDD65AC-EE0E-4ADC-B925-ACA9D06654AD}" srcOrd="2" destOrd="0" presId="urn:microsoft.com/office/officeart/2009/3/layout/HorizontalOrganizationChart"/>
    <dgm:cxn modelId="{81AC8A7B-3A16-467D-8F5B-0D321D250AAF}" type="presParOf" srcId="{520D7B9D-167E-4B0D-8DAF-827EA0E2BAE5}" destId="{94DDC4B2-2F28-4E3A-94F4-C001E5C69BB5}" srcOrd="2" destOrd="0" presId="urn:microsoft.com/office/officeart/2009/3/layout/HorizontalOrganizationChart"/>
    <dgm:cxn modelId="{B7061863-7393-4986-A18F-A26C7D3A05EE}" type="presParOf" srcId="{520D7B9D-167E-4B0D-8DAF-827EA0E2BAE5}" destId="{B471E05B-6952-4BA2-A43C-8663BB637A9B}" srcOrd="3" destOrd="0" presId="urn:microsoft.com/office/officeart/2009/3/layout/HorizontalOrganizationChart"/>
    <dgm:cxn modelId="{932E8D7C-FCF1-4AA1-A699-8D60BA0D63B7}" type="presParOf" srcId="{B471E05B-6952-4BA2-A43C-8663BB637A9B}" destId="{0E2F4193-3358-4A7F-A566-CFBA5765B1A1}" srcOrd="0" destOrd="0" presId="urn:microsoft.com/office/officeart/2009/3/layout/HorizontalOrganizationChart"/>
    <dgm:cxn modelId="{74B0DEEC-E69F-4038-8008-7624339C6336}" type="presParOf" srcId="{0E2F4193-3358-4A7F-A566-CFBA5765B1A1}" destId="{3C720D3F-7B93-4969-B8AB-46AC53145336}" srcOrd="0" destOrd="0" presId="urn:microsoft.com/office/officeart/2009/3/layout/HorizontalOrganizationChart"/>
    <dgm:cxn modelId="{09EEA89E-BF4D-4742-BA14-333D4A0DD1BF}" type="presParOf" srcId="{0E2F4193-3358-4A7F-A566-CFBA5765B1A1}" destId="{107847E2-1B25-4ED8-804B-1E514A8E3877}" srcOrd="1" destOrd="0" presId="urn:microsoft.com/office/officeart/2009/3/layout/HorizontalOrganizationChart"/>
    <dgm:cxn modelId="{404D2EA7-02E4-4FAA-874D-0DBA26E59D59}" type="presParOf" srcId="{B471E05B-6952-4BA2-A43C-8663BB637A9B}" destId="{6B266F3E-C0F9-4D58-88C5-633CB07E6F2A}" srcOrd="1" destOrd="0" presId="urn:microsoft.com/office/officeart/2009/3/layout/HorizontalOrganizationChart"/>
    <dgm:cxn modelId="{FEDADE93-60D5-4E62-ACDA-33564E1153D6}" type="presParOf" srcId="{B471E05B-6952-4BA2-A43C-8663BB637A9B}" destId="{EA799327-9740-4265-B970-B32D97B23EC8}" srcOrd="2" destOrd="0" presId="urn:microsoft.com/office/officeart/2009/3/layout/HorizontalOrganizationChart"/>
    <dgm:cxn modelId="{C84DC823-FDF1-486C-BCB1-5F74C6E9720C}" type="presParOf" srcId="{520D7B9D-167E-4B0D-8DAF-827EA0E2BAE5}" destId="{6B140A5F-F8E2-42BB-8594-06C9677B2F5F}" srcOrd="4" destOrd="0" presId="urn:microsoft.com/office/officeart/2009/3/layout/HorizontalOrganizationChart"/>
    <dgm:cxn modelId="{E11C6E9A-F96D-4161-AB47-E9B219836C12}" type="presParOf" srcId="{520D7B9D-167E-4B0D-8DAF-827EA0E2BAE5}" destId="{53C33317-E283-4969-9420-269B97141743}" srcOrd="5" destOrd="0" presId="urn:microsoft.com/office/officeart/2009/3/layout/HorizontalOrganizationChart"/>
    <dgm:cxn modelId="{9B0C2F4F-C00F-4C2C-B479-DEF9B634BDD9}" type="presParOf" srcId="{53C33317-E283-4969-9420-269B97141743}" destId="{FBD54D99-26BB-4FBA-AF2E-586AADC79A20}" srcOrd="0" destOrd="0" presId="urn:microsoft.com/office/officeart/2009/3/layout/HorizontalOrganizationChart"/>
    <dgm:cxn modelId="{DF9016AC-5725-4665-9343-25AC811574A9}" type="presParOf" srcId="{FBD54D99-26BB-4FBA-AF2E-586AADC79A20}" destId="{F167D8A7-C6F6-41AD-97E1-F80F567064FF}" srcOrd="0" destOrd="0" presId="urn:microsoft.com/office/officeart/2009/3/layout/HorizontalOrganizationChart"/>
    <dgm:cxn modelId="{EA43DD59-064B-4F81-87A0-07CF817B5D41}" type="presParOf" srcId="{FBD54D99-26BB-4FBA-AF2E-586AADC79A20}" destId="{48114BB1-979E-4739-8326-5C8766C161C9}" srcOrd="1" destOrd="0" presId="urn:microsoft.com/office/officeart/2009/3/layout/HorizontalOrganizationChart"/>
    <dgm:cxn modelId="{7D00215D-7635-4090-9401-2DBBCAB81F77}" type="presParOf" srcId="{53C33317-E283-4969-9420-269B97141743}" destId="{935EEA99-D65E-495E-B954-01D7739C73D7}" srcOrd="1" destOrd="0" presId="urn:microsoft.com/office/officeart/2009/3/layout/HorizontalOrganizationChart"/>
    <dgm:cxn modelId="{8235ACF5-1CD5-494F-9CB2-BC5EF59A5863}" type="presParOf" srcId="{53C33317-E283-4969-9420-269B97141743}" destId="{30983CFA-C4BD-47D8-8DF4-90315797C326}" srcOrd="2" destOrd="0" presId="urn:microsoft.com/office/officeart/2009/3/layout/HorizontalOrganizationChart"/>
    <dgm:cxn modelId="{49FA4337-A89F-4E0D-8166-D16D269D9765}" type="presParOf" srcId="{520D7B9D-167E-4B0D-8DAF-827EA0E2BAE5}" destId="{6B89670B-DE69-49B8-83F1-203B7531984D}" srcOrd="6" destOrd="0" presId="urn:microsoft.com/office/officeart/2009/3/layout/HorizontalOrganizationChart"/>
    <dgm:cxn modelId="{E03AA323-5F91-4E04-B04A-F004ACA2BBAC}" type="presParOf" srcId="{520D7B9D-167E-4B0D-8DAF-827EA0E2BAE5}" destId="{86161670-3E33-412C-BA41-BF88BBDD5156}" srcOrd="7" destOrd="0" presId="urn:microsoft.com/office/officeart/2009/3/layout/HorizontalOrganizationChart"/>
    <dgm:cxn modelId="{2E24FE82-A42C-4251-9EF0-18D8B8DA22C2}" type="presParOf" srcId="{86161670-3E33-412C-BA41-BF88BBDD5156}" destId="{3AC77F47-1D15-40A1-BCD8-9720D643F00F}" srcOrd="0" destOrd="0" presId="urn:microsoft.com/office/officeart/2009/3/layout/HorizontalOrganizationChart"/>
    <dgm:cxn modelId="{B3772C85-4B7F-484E-B405-6D592342001A}" type="presParOf" srcId="{3AC77F47-1D15-40A1-BCD8-9720D643F00F}" destId="{3CE69021-B8CF-4AA7-B729-6D5CBD0D2066}" srcOrd="0" destOrd="0" presId="urn:microsoft.com/office/officeart/2009/3/layout/HorizontalOrganizationChart"/>
    <dgm:cxn modelId="{25A7C224-F9C1-4A56-9E47-2DFAFDC6454C}" type="presParOf" srcId="{3AC77F47-1D15-40A1-BCD8-9720D643F00F}" destId="{A310D6F3-ADD4-44B7-B601-EE28633AD72D}" srcOrd="1" destOrd="0" presId="urn:microsoft.com/office/officeart/2009/3/layout/HorizontalOrganizationChart"/>
    <dgm:cxn modelId="{C2ABF8A7-35BC-4390-8852-8A35DD307299}" type="presParOf" srcId="{86161670-3E33-412C-BA41-BF88BBDD5156}" destId="{C8E63DF4-E4DA-462A-8457-0194DC087B35}" srcOrd="1" destOrd="0" presId="urn:microsoft.com/office/officeart/2009/3/layout/HorizontalOrganizationChart"/>
    <dgm:cxn modelId="{6FDB2BC1-CE52-41D4-8401-A01B652075C8}" type="presParOf" srcId="{86161670-3E33-412C-BA41-BF88BBDD5156}" destId="{5B7E9AC9-B4E9-4C03-B9B4-3C2765F4C202}" srcOrd="2" destOrd="0" presId="urn:microsoft.com/office/officeart/2009/3/layout/HorizontalOrganizationChart"/>
    <dgm:cxn modelId="{305B64EB-D514-429D-A297-76CB95DA8AB9}" type="presParOf" srcId="{520D7B9D-167E-4B0D-8DAF-827EA0E2BAE5}" destId="{B1FF87D6-9F5E-4574-8BE1-386656482CEE}" srcOrd="8" destOrd="0" presId="urn:microsoft.com/office/officeart/2009/3/layout/HorizontalOrganizationChart"/>
    <dgm:cxn modelId="{54CC4C35-8370-48DF-9112-17BDD6AD315F}" type="presParOf" srcId="{520D7B9D-167E-4B0D-8DAF-827EA0E2BAE5}" destId="{95461BFC-4DA7-416D-AF4C-82DDA757C3B9}" srcOrd="9" destOrd="0" presId="urn:microsoft.com/office/officeart/2009/3/layout/HorizontalOrganizationChart"/>
    <dgm:cxn modelId="{A261EF30-5D3B-45C7-8305-AA2377DC8242}" type="presParOf" srcId="{95461BFC-4DA7-416D-AF4C-82DDA757C3B9}" destId="{300CD4F5-4A30-4E82-8399-F4A9B0DCEBAB}" srcOrd="0" destOrd="0" presId="urn:microsoft.com/office/officeart/2009/3/layout/HorizontalOrganizationChart"/>
    <dgm:cxn modelId="{94321208-4D18-42E2-8EFE-3D3ACE078823}" type="presParOf" srcId="{300CD4F5-4A30-4E82-8399-F4A9B0DCEBAB}" destId="{945F68D4-03DD-48CE-95A6-C4D5814058D5}" srcOrd="0" destOrd="0" presId="urn:microsoft.com/office/officeart/2009/3/layout/HorizontalOrganizationChart"/>
    <dgm:cxn modelId="{A87FFC0F-7EAD-49D3-986B-EAB54A0EF665}" type="presParOf" srcId="{300CD4F5-4A30-4E82-8399-F4A9B0DCEBAB}" destId="{2405019F-9141-4268-B5A9-F70148D3C350}" srcOrd="1" destOrd="0" presId="urn:microsoft.com/office/officeart/2009/3/layout/HorizontalOrganizationChart"/>
    <dgm:cxn modelId="{8A3AE7AE-6515-4BFA-B8DA-4398E7D61834}" type="presParOf" srcId="{95461BFC-4DA7-416D-AF4C-82DDA757C3B9}" destId="{4CE5CCB5-073F-4ED0-A6CE-F331450A6540}" srcOrd="1" destOrd="0" presId="urn:microsoft.com/office/officeart/2009/3/layout/HorizontalOrganizationChart"/>
    <dgm:cxn modelId="{3F8A9534-55D8-4874-9E78-1D7B67A4AB28}" type="presParOf" srcId="{95461BFC-4DA7-416D-AF4C-82DDA757C3B9}" destId="{6AB84B29-7FBD-4F15-A674-F2C88D4D4709}" srcOrd="2" destOrd="0" presId="urn:microsoft.com/office/officeart/2009/3/layout/HorizontalOrganizationChart"/>
    <dgm:cxn modelId="{186E153E-6467-48A7-A195-3BCA1CE51036}" type="presParOf" srcId="{520D7B9D-167E-4B0D-8DAF-827EA0E2BAE5}" destId="{F3E7064A-2C34-49E3-BE2E-33D02F4F950A}" srcOrd="10" destOrd="0" presId="urn:microsoft.com/office/officeart/2009/3/layout/HorizontalOrganizationChart"/>
    <dgm:cxn modelId="{FF167CA1-B3EC-485E-9A3D-AA52D3DE26B7}" type="presParOf" srcId="{520D7B9D-167E-4B0D-8DAF-827EA0E2BAE5}" destId="{661CFC76-40CA-4D62-BD99-E863BA225086}" srcOrd="11" destOrd="0" presId="urn:microsoft.com/office/officeart/2009/3/layout/HorizontalOrganizationChart"/>
    <dgm:cxn modelId="{9FB1E9D2-48B1-41AE-B117-65B916FE7092}" type="presParOf" srcId="{661CFC76-40CA-4D62-BD99-E863BA225086}" destId="{24652CEA-40B3-4BA4-9990-72FDC780FB86}" srcOrd="0" destOrd="0" presId="urn:microsoft.com/office/officeart/2009/3/layout/HorizontalOrganizationChart"/>
    <dgm:cxn modelId="{958D064C-6DB0-41EA-B1D8-EE219FA3CB13}" type="presParOf" srcId="{24652CEA-40B3-4BA4-9990-72FDC780FB86}" destId="{4C9ABDB5-ECFB-4044-89CC-3A5599C5E24F}" srcOrd="0" destOrd="0" presId="urn:microsoft.com/office/officeart/2009/3/layout/HorizontalOrganizationChart"/>
    <dgm:cxn modelId="{A5678328-81C7-4177-A9FE-7213C9DE5B98}" type="presParOf" srcId="{24652CEA-40B3-4BA4-9990-72FDC780FB86}" destId="{F391AA88-2C7F-4B9C-967F-D16B4002DF0E}" srcOrd="1" destOrd="0" presId="urn:microsoft.com/office/officeart/2009/3/layout/HorizontalOrganizationChart"/>
    <dgm:cxn modelId="{F0C959B4-76A7-424C-83EE-C4F4AA2715A1}" type="presParOf" srcId="{661CFC76-40CA-4D62-BD99-E863BA225086}" destId="{46A08145-1078-4ED7-9431-255176416B8F}" srcOrd="1" destOrd="0" presId="urn:microsoft.com/office/officeart/2009/3/layout/HorizontalOrganizationChart"/>
    <dgm:cxn modelId="{D1C9D06E-BF12-4FCE-BCBC-4841F01CCEB3}" type="presParOf" srcId="{661CFC76-40CA-4D62-BD99-E863BA225086}" destId="{D9B61FEA-7123-4986-80F7-418B50C3373C}" srcOrd="2" destOrd="0" presId="urn:microsoft.com/office/officeart/2009/3/layout/HorizontalOrganizationChart"/>
    <dgm:cxn modelId="{235D3A97-45E6-42E3-AC0F-6BC2D400F6A1}" type="presParOf" srcId="{520D7B9D-167E-4B0D-8DAF-827EA0E2BAE5}" destId="{A40B9CF2-8A0F-4B13-A6DF-D375083F48AF}" srcOrd="12" destOrd="0" presId="urn:microsoft.com/office/officeart/2009/3/layout/HorizontalOrganizationChart"/>
    <dgm:cxn modelId="{AEAEC922-C06C-46E0-BD3A-022001F846D2}" type="presParOf" srcId="{520D7B9D-167E-4B0D-8DAF-827EA0E2BAE5}" destId="{80240B90-2413-460D-A8BA-362A197EC4D2}" srcOrd="13" destOrd="0" presId="urn:microsoft.com/office/officeart/2009/3/layout/HorizontalOrganizationChart"/>
    <dgm:cxn modelId="{66980213-0127-4CCA-AAB3-9C65C41D4614}" type="presParOf" srcId="{80240B90-2413-460D-A8BA-362A197EC4D2}" destId="{447239A1-0EA5-4A7C-AC5A-88B45C93BCD4}" srcOrd="0" destOrd="0" presId="urn:microsoft.com/office/officeart/2009/3/layout/HorizontalOrganizationChart"/>
    <dgm:cxn modelId="{3D8E84E2-6133-4562-909A-90EA612E7A93}" type="presParOf" srcId="{447239A1-0EA5-4A7C-AC5A-88B45C93BCD4}" destId="{7A7EF487-76A0-43C8-958A-C7AA7429FEC2}" srcOrd="0" destOrd="0" presId="urn:microsoft.com/office/officeart/2009/3/layout/HorizontalOrganizationChart"/>
    <dgm:cxn modelId="{FF288503-3E2C-4280-8720-E372752D4F62}" type="presParOf" srcId="{447239A1-0EA5-4A7C-AC5A-88B45C93BCD4}" destId="{8F6BF88A-C0FC-41DB-BF87-04F36DB53D83}" srcOrd="1" destOrd="0" presId="urn:microsoft.com/office/officeart/2009/3/layout/HorizontalOrganizationChart"/>
    <dgm:cxn modelId="{427288A9-A271-4F7D-B0C3-8FAC5797EDF0}" type="presParOf" srcId="{80240B90-2413-460D-A8BA-362A197EC4D2}" destId="{7FB30CB4-DB3A-4691-B6CB-6A669AACEDAA}" srcOrd="1" destOrd="0" presId="urn:microsoft.com/office/officeart/2009/3/layout/HorizontalOrganizationChart"/>
    <dgm:cxn modelId="{870E2EAA-1975-4599-8933-5B353DB532FE}" type="presParOf" srcId="{80240B90-2413-460D-A8BA-362A197EC4D2}" destId="{24E120F3-2671-4D4F-A63F-0CB157BCC7B9}" srcOrd="2" destOrd="0" presId="urn:microsoft.com/office/officeart/2009/3/layout/HorizontalOrganizationChart"/>
    <dgm:cxn modelId="{C09C4963-463F-4DF6-AF34-38129196A5AC}" type="presParOf" srcId="{520D7B9D-167E-4B0D-8DAF-827EA0E2BAE5}" destId="{F55BED0F-DA68-405C-8948-CE0AD5521153}" srcOrd="14" destOrd="0" presId="urn:microsoft.com/office/officeart/2009/3/layout/HorizontalOrganizationChart"/>
    <dgm:cxn modelId="{19D066C8-AAF1-4495-BBB4-1B1517A4F22C}" type="presParOf" srcId="{520D7B9D-167E-4B0D-8DAF-827EA0E2BAE5}" destId="{EBB72EF4-076B-4DFB-A20E-D68B38F8CB5D}" srcOrd="15" destOrd="0" presId="urn:microsoft.com/office/officeart/2009/3/layout/HorizontalOrganizationChart"/>
    <dgm:cxn modelId="{563D0C6A-13B7-4EE7-9230-CE0F9A02221E}" type="presParOf" srcId="{EBB72EF4-076B-4DFB-A20E-D68B38F8CB5D}" destId="{8F708B66-8493-40E6-8AEF-F5985F53294B}" srcOrd="0" destOrd="0" presId="urn:microsoft.com/office/officeart/2009/3/layout/HorizontalOrganizationChart"/>
    <dgm:cxn modelId="{8DA6DA39-49F9-41B7-9985-C8BC7EDC9E62}" type="presParOf" srcId="{8F708B66-8493-40E6-8AEF-F5985F53294B}" destId="{E3CCB4E7-199E-4DCD-B9DB-46EFC7548E4A}" srcOrd="0" destOrd="0" presId="urn:microsoft.com/office/officeart/2009/3/layout/HorizontalOrganizationChart"/>
    <dgm:cxn modelId="{27FB61FB-CC8A-495E-899F-01696AD86CED}" type="presParOf" srcId="{8F708B66-8493-40E6-8AEF-F5985F53294B}" destId="{91CFBF25-619A-4CC3-9A3D-2AD1C9BB6F08}" srcOrd="1" destOrd="0" presId="urn:microsoft.com/office/officeart/2009/3/layout/HorizontalOrganizationChart"/>
    <dgm:cxn modelId="{969CE2D9-F9DB-4990-AB4D-61FE882AFB14}" type="presParOf" srcId="{EBB72EF4-076B-4DFB-A20E-D68B38F8CB5D}" destId="{2ED583AF-3AD9-4072-ACA1-EA1468829879}" srcOrd="1" destOrd="0" presId="urn:microsoft.com/office/officeart/2009/3/layout/HorizontalOrganizationChart"/>
    <dgm:cxn modelId="{B4082812-85EF-453C-9E61-E8E35DAF1C88}" type="presParOf" srcId="{EBB72EF4-076B-4DFB-A20E-D68B38F8CB5D}" destId="{E6EF847C-7C0B-4560-9A54-507559E6E888}" srcOrd="2" destOrd="0" presId="urn:microsoft.com/office/officeart/2009/3/layout/HorizontalOrganizationChart"/>
    <dgm:cxn modelId="{4D99FE6C-79B1-4AC4-871C-6E74C54F693A}" type="presParOf" srcId="{520D7B9D-167E-4B0D-8DAF-827EA0E2BAE5}" destId="{9A8F7FF3-D563-44FB-A717-42D0A78A10C1}" srcOrd="16" destOrd="0" presId="urn:microsoft.com/office/officeart/2009/3/layout/HorizontalOrganizationChart"/>
    <dgm:cxn modelId="{C74F252B-ACB6-4AD5-9EB4-D476207D9365}" type="presParOf" srcId="{520D7B9D-167E-4B0D-8DAF-827EA0E2BAE5}" destId="{210D6424-1116-4E48-A9FA-874F123A2E8B}" srcOrd="17" destOrd="0" presId="urn:microsoft.com/office/officeart/2009/3/layout/HorizontalOrganizationChart"/>
    <dgm:cxn modelId="{833004FA-6CB9-44AF-8A67-D5AE9E219595}" type="presParOf" srcId="{210D6424-1116-4E48-A9FA-874F123A2E8B}" destId="{B3435CC4-BB32-4B2B-B4CF-96AF107C9128}" srcOrd="0" destOrd="0" presId="urn:microsoft.com/office/officeart/2009/3/layout/HorizontalOrganizationChart"/>
    <dgm:cxn modelId="{E75ED664-8572-415B-B934-9F773426AB97}" type="presParOf" srcId="{B3435CC4-BB32-4B2B-B4CF-96AF107C9128}" destId="{C086B819-F613-430F-A6A5-0AC072B2D8F3}" srcOrd="0" destOrd="0" presId="urn:microsoft.com/office/officeart/2009/3/layout/HorizontalOrganizationChart"/>
    <dgm:cxn modelId="{A9B191AD-C440-491F-84A7-36529B7F6400}" type="presParOf" srcId="{B3435CC4-BB32-4B2B-B4CF-96AF107C9128}" destId="{DA20BDF1-2599-4715-A64A-BA37690204D1}" srcOrd="1" destOrd="0" presId="urn:microsoft.com/office/officeart/2009/3/layout/HorizontalOrganizationChart"/>
    <dgm:cxn modelId="{56C9D1CF-332A-4DEA-AF86-FCDD49691657}" type="presParOf" srcId="{210D6424-1116-4E48-A9FA-874F123A2E8B}" destId="{0552E05E-C989-4D21-94D5-EF0974450470}" srcOrd="1" destOrd="0" presId="urn:microsoft.com/office/officeart/2009/3/layout/HorizontalOrganizationChart"/>
    <dgm:cxn modelId="{3369C292-5E33-4518-ACE7-359DDF306617}" type="presParOf" srcId="{210D6424-1116-4E48-A9FA-874F123A2E8B}" destId="{EC6646FA-2C15-4814-8FA9-1226B6C1487D}" srcOrd="2" destOrd="0" presId="urn:microsoft.com/office/officeart/2009/3/layout/HorizontalOrganizationChart"/>
    <dgm:cxn modelId="{2A2366F1-3B61-4695-82DB-1279D575185B}" type="presParOf" srcId="{03B17027-C7DE-4E28-BB41-7F1F5510B3B8}" destId="{CAFE7CC2-9546-46C2-A722-BCA0BF9CC266}" srcOrd="2" destOrd="0" presId="urn:microsoft.com/office/officeart/2009/3/layout/HorizontalOrganizationChart"/>
    <dgm:cxn modelId="{A1930E73-27EA-4B34-84CD-78EF2D4CA921}" type="presParOf" srcId="{CAFE7CC2-9546-46C2-A722-BCA0BF9CC266}" destId="{B7D526C3-43CA-4364-B2AB-97590EF2C898}" srcOrd="0" destOrd="0" presId="urn:microsoft.com/office/officeart/2009/3/layout/HorizontalOrganizationChart"/>
    <dgm:cxn modelId="{DBC6DCD9-28BC-491A-BE0E-3E04F6DFA796}" type="presParOf" srcId="{CAFE7CC2-9546-46C2-A722-BCA0BF9CC266}" destId="{E97E4B04-64D4-480C-BF08-CBA30F7EC7D0}" srcOrd="1" destOrd="0" presId="urn:microsoft.com/office/officeart/2009/3/layout/HorizontalOrganizationChart"/>
    <dgm:cxn modelId="{34DE86F3-9AA1-4C5D-99B5-F6A2C43E605B}" type="presParOf" srcId="{E97E4B04-64D4-480C-BF08-CBA30F7EC7D0}" destId="{F9B30B5A-3E15-4877-844B-476010418D55}" srcOrd="0" destOrd="0" presId="urn:microsoft.com/office/officeart/2009/3/layout/HorizontalOrganizationChart"/>
    <dgm:cxn modelId="{FD491F9D-6E64-4F64-B853-FEF59146C00D}" type="presParOf" srcId="{F9B30B5A-3E15-4877-844B-476010418D55}" destId="{F7DE5AE9-74FF-4926-9BB3-A0EEBB2E5ACD}" srcOrd="0" destOrd="0" presId="urn:microsoft.com/office/officeart/2009/3/layout/HorizontalOrganizationChart"/>
    <dgm:cxn modelId="{788FE61E-8307-43C9-808B-6F2116EC5023}" type="presParOf" srcId="{F9B30B5A-3E15-4877-844B-476010418D55}" destId="{75DF1DE2-6DC4-41E6-8BBB-DC5FE766D78C}" srcOrd="1" destOrd="0" presId="urn:microsoft.com/office/officeart/2009/3/layout/HorizontalOrganizationChart"/>
    <dgm:cxn modelId="{2F5482D1-35C4-4D8C-A3EE-15755CB2DACA}" type="presParOf" srcId="{E97E4B04-64D4-480C-BF08-CBA30F7EC7D0}" destId="{9BBF7B72-8F1F-42D3-8FBA-2AA343AEB7B4}" srcOrd="1" destOrd="0" presId="urn:microsoft.com/office/officeart/2009/3/layout/HorizontalOrganizationChart"/>
    <dgm:cxn modelId="{645FD1EB-0B71-47D4-A10D-3C774FD3EF6D}" type="presParOf" srcId="{E97E4B04-64D4-480C-BF08-CBA30F7EC7D0}" destId="{79672746-E8D0-4D16-950A-1BF69A4E39A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017C873-23DA-45FA-B3F5-C8D17014EA9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C"/>
        </a:p>
      </dgm:t>
    </dgm:pt>
    <dgm:pt modelId="{18B01523-2BAA-4E8E-9123-8D902EFE6D2A}">
      <dgm:prSet phldrT="[Texto]" custT="1"/>
      <dgm:spPr/>
      <dgm:t>
        <a:bodyPr/>
        <a:lstStyle/>
        <a:p>
          <a:pPr algn="just"/>
          <a:r>
            <a:rPr lang="es-ES" sz="2000" b="1" dirty="0" smtClean="0"/>
            <a:t>Evalúa la organización de TI desde el punto de vista de los usuarios internos, se centra en el desarrollo de las relaciones de negocio e implementaciones nuevas en la organización y procesos de TI, basados en el nivel o grado de satisfacción</a:t>
          </a:r>
          <a:endParaRPr lang="es-EC" sz="2000" b="1" dirty="0"/>
        </a:p>
      </dgm:t>
    </dgm:pt>
    <dgm:pt modelId="{D1574D28-A8E1-474B-970D-D01D61E55622}" type="parTrans" cxnId="{EC3C267F-924C-4ABF-B447-72F475C34FF4}">
      <dgm:prSet/>
      <dgm:spPr/>
      <dgm:t>
        <a:bodyPr/>
        <a:lstStyle/>
        <a:p>
          <a:endParaRPr lang="es-EC"/>
        </a:p>
      </dgm:t>
    </dgm:pt>
    <dgm:pt modelId="{7762029F-7B5C-4776-A050-853A8EBA509A}" type="sibTrans" cxnId="{EC3C267F-924C-4ABF-B447-72F475C34FF4}">
      <dgm:prSet/>
      <dgm:spPr/>
      <dgm:t>
        <a:bodyPr/>
        <a:lstStyle/>
        <a:p>
          <a:endParaRPr lang="es-EC"/>
        </a:p>
      </dgm:t>
    </dgm:pt>
    <dgm:pt modelId="{0AA36D52-4957-4F92-A9B3-D25E438C8DEB}">
      <dgm:prSet phldrT="[Texto]" custT="1"/>
      <dgm:spPr/>
      <dgm:t>
        <a:bodyPr/>
        <a:lstStyle/>
        <a:p>
          <a:pPr algn="ctr"/>
          <a:r>
            <a:rPr lang="es-ES" sz="1800" b="1" dirty="0" smtClean="0"/>
            <a:t>Ser elegidos por el cliente:</a:t>
          </a:r>
        </a:p>
        <a:p>
          <a:pPr algn="ctr"/>
          <a:endParaRPr lang="es-ES" sz="1800" b="1" dirty="0" smtClean="0"/>
        </a:p>
        <a:p>
          <a:pPr algn="just"/>
          <a:r>
            <a:rPr lang="es-ES" sz="1800" dirty="0" smtClean="0"/>
            <a:t>Medir el nivel de elección de los clientes, es decir si prefieren trabajar con el área interna de TI o recibir la información de algún proveedor</a:t>
          </a:r>
          <a:endParaRPr lang="es-EC" sz="1800" dirty="0"/>
        </a:p>
      </dgm:t>
    </dgm:pt>
    <dgm:pt modelId="{2388DCCC-A4E1-4BBC-BBB9-54707127048C}" type="parTrans" cxnId="{EAC00562-E3E6-45B8-B9B2-CFE8756964A4}">
      <dgm:prSet/>
      <dgm:spPr/>
      <dgm:t>
        <a:bodyPr/>
        <a:lstStyle/>
        <a:p>
          <a:endParaRPr lang="es-EC"/>
        </a:p>
      </dgm:t>
    </dgm:pt>
    <dgm:pt modelId="{0EF1ABAE-FBA7-4352-A950-E00C1D27699F}" type="sibTrans" cxnId="{EAC00562-E3E6-45B8-B9B2-CFE8756964A4}">
      <dgm:prSet/>
      <dgm:spPr/>
      <dgm:t>
        <a:bodyPr/>
        <a:lstStyle/>
        <a:p>
          <a:endParaRPr lang="es-EC"/>
        </a:p>
      </dgm:t>
    </dgm:pt>
    <dgm:pt modelId="{42A2D9D5-AF23-4103-AEC5-10EF077A8C5A}">
      <dgm:prSet phldrT="[Texto]" custT="1"/>
      <dgm:spPr/>
      <dgm:t>
        <a:bodyPr/>
        <a:lstStyle/>
        <a:p>
          <a:pPr algn="ctr"/>
          <a:r>
            <a:rPr lang="es-ES" sz="1800" b="1" dirty="0" smtClean="0"/>
            <a:t>Mejorar la satisfacción del cliente:</a:t>
          </a:r>
        </a:p>
        <a:p>
          <a:pPr algn="just"/>
          <a:r>
            <a:rPr lang="es-ES" sz="1800" dirty="0" smtClean="0"/>
            <a:t>Nivel de satisfacción que tiene el cliente, como objetivo prioritario en toda organización. Es importante conocer el estado de conformidad de los clientes con el producto o servicio ofrecido ya que puede ser determinante para la toma de decisiones</a:t>
          </a:r>
          <a:endParaRPr lang="es-EC" sz="1800" dirty="0"/>
        </a:p>
      </dgm:t>
    </dgm:pt>
    <dgm:pt modelId="{CD32378B-00DB-422F-8A29-BCAD149FAD1F}" type="sibTrans" cxnId="{5589B8D1-6322-4427-B049-A83989366C80}">
      <dgm:prSet/>
      <dgm:spPr/>
      <dgm:t>
        <a:bodyPr/>
        <a:lstStyle/>
        <a:p>
          <a:endParaRPr lang="es-EC"/>
        </a:p>
      </dgm:t>
    </dgm:pt>
    <dgm:pt modelId="{840E6725-28E8-4E13-B8BD-EE0ED64145C6}" type="parTrans" cxnId="{5589B8D1-6322-4427-B049-A83989366C80}">
      <dgm:prSet/>
      <dgm:spPr/>
      <dgm:t>
        <a:bodyPr/>
        <a:lstStyle/>
        <a:p>
          <a:endParaRPr lang="es-EC"/>
        </a:p>
      </dgm:t>
    </dgm:pt>
    <dgm:pt modelId="{B6CDBC96-FD30-4E9E-AE98-31179DCD9283}">
      <dgm:prSet phldrT="[Texto]" custT="1"/>
      <dgm:spPr/>
      <dgm:t>
        <a:bodyPr/>
        <a:lstStyle/>
        <a:p>
          <a:r>
            <a:rPr lang="es-EC" sz="3000" b="1" dirty="0" smtClean="0"/>
            <a:t>METAS</a:t>
          </a:r>
          <a:endParaRPr lang="es-EC" sz="3000" b="1" dirty="0"/>
        </a:p>
      </dgm:t>
    </dgm:pt>
    <dgm:pt modelId="{70C933FA-34DA-4AB9-9D70-A375DE1DA33E}" type="sibTrans" cxnId="{EA741ED5-351A-4A1B-939A-E07C67CF076C}">
      <dgm:prSet/>
      <dgm:spPr/>
      <dgm:t>
        <a:bodyPr/>
        <a:lstStyle/>
        <a:p>
          <a:endParaRPr lang="es-EC"/>
        </a:p>
      </dgm:t>
    </dgm:pt>
    <dgm:pt modelId="{FA0F4EF1-F1AC-46BE-AF03-F8D253BC4EFF}" type="parTrans" cxnId="{EA741ED5-351A-4A1B-939A-E07C67CF076C}">
      <dgm:prSet/>
      <dgm:spPr/>
      <dgm:t>
        <a:bodyPr/>
        <a:lstStyle/>
        <a:p>
          <a:endParaRPr lang="es-EC"/>
        </a:p>
      </dgm:t>
    </dgm:pt>
    <dgm:pt modelId="{5813D754-AF25-43C3-AA50-3E1425C47B47}" type="pres">
      <dgm:prSet presAssocID="{3017C873-23DA-45FA-B3F5-C8D17014EA9C}" presName="Name0" presStyleCnt="0">
        <dgm:presLayoutVars>
          <dgm:dir/>
          <dgm:animLvl val="lvl"/>
          <dgm:resizeHandles val="exact"/>
        </dgm:presLayoutVars>
      </dgm:prSet>
      <dgm:spPr/>
      <dgm:t>
        <a:bodyPr/>
        <a:lstStyle/>
        <a:p>
          <a:endParaRPr lang="es-EC"/>
        </a:p>
      </dgm:t>
    </dgm:pt>
    <dgm:pt modelId="{11A9B31A-8471-4BCE-A7B4-084CDD6460CC}" type="pres">
      <dgm:prSet presAssocID="{B6CDBC96-FD30-4E9E-AE98-31179DCD9283}" presName="boxAndChildren" presStyleCnt="0"/>
      <dgm:spPr/>
    </dgm:pt>
    <dgm:pt modelId="{BB28DD1E-CDBE-4621-9C8A-637DFA3C84A1}" type="pres">
      <dgm:prSet presAssocID="{B6CDBC96-FD30-4E9E-AE98-31179DCD9283}" presName="parentTextBox" presStyleLbl="node1" presStyleIdx="0" presStyleCnt="2"/>
      <dgm:spPr/>
      <dgm:t>
        <a:bodyPr/>
        <a:lstStyle/>
        <a:p>
          <a:endParaRPr lang="es-EC"/>
        </a:p>
      </dgm:t>
    </dgm:pt>
    <dgm:pt modelId="{15B274B9-8F30-4AD0-8E4A-078518124BCF}" type="pres">
      <dgm:prSet presAssocID="{B6CDBC96-FD30-4E9E-AE98-31179DCD9283}" presName="entireBox" presStyleLbl="node1" presStyleIdx="0" presStyleCnt="2" custScaleY="142568"/>
      <dgm:spPr/>
      <dgm:t>
        <a:bodyPr/>
        <a:lstStyle/>
        <a:p>
          <a:endParaRPr lang="es-EC"/>
        </a:p>
      </dgm:t>
    </dgm:pt>
    <dgm:pt modelId="{9E4582A5-E0C5-4695-A646-F18EB63FDA0F}" type="pres">
      <dgm:prSet presAssocID="{B6CDBC96-FD30-4E9E-AE98-31179DCD9283}" presName="descendantBox" presStyleCnt="0"/>
      <dgm:spPr/>
    </dgm:pt>
    <dgm:pt modelId="{F4B11EAA-79DF-4C68-AD6B-29374DF188F8}" type="pres">
      <dgm:prSet presAssocID="{42A2D9D5-AF23-4103-AEC5-10EF077A8C5A}" presName="childTextBox" presStyleLbl="fgAccFollowNode1" presStyleIdx="0" presStyleCnt="2" custScaleY="213309" custLinFactNeighborY="10781">
        <dgm:presLayoutVars>
          <dgm:bulletEnabled val="1"/>
        </dgm:presLayoutVars>
      </dgm:prSet>
      <dgm:spPr/>
      <dgm:t>
        <a:bodyPr/>
        <a:lstStyle/>
        <a:p>
          <a:endParaRPr lang="es-EC"/>
        </a:p>
      </dgm:t>
    </dgm:pt>
    <dgm:pt modelId="{CA998451-3A12-4D2E-9239-364BB3D6F65C}" type="pres">
      <dgm:prSet presAssocID="{0AA36D52-4957-4F92-A9B3-D25E438C8DEB}" presName="childTextBox" presStyleLbl="fgAccFollowNode1" presStyleIdx="1" presStyleCnt="2" custScaleY="213309" custLinFactNeighborY="10781">
        <dgm:presLayoutVars>
          <dgm:bulletEnabled val="1"/>
        </dgm:presLayoutVars>
      </dgm:prSet>
      <dgm:spPr/>
      <dgm:t>
        <a:bodyPr/>
        <a:lstStyle/>
        <a:p>
          <a:endParaRPr lang="es-EC"/>
        </a:p>
      </dgm:t>
    </dgm:pt>
    <dgm:pt modelId="{90B545D0-3594-4950-B4A1-FB9673A20C42}" type="pres">
      <dgm:prSet presAssocID="{7762029F-7B5C-4776-A050-853A8EBA509A}" presName="sp" presStyleCnt="0"/>
      <dgm:spPr/>
    </dgm:pt>
    <dgm:pt modelId="{F56F4EFE-287C-4079-9B41-D2060C0923DD}" type="pres">
      <dgm:prSet presAssocID="{18B01523-2BAA-4E8E-9123-8D902EFE6D2A}" presName="arrowAndChildren" presStyleCnt="0"/>
      <dgm:spPr/>
    </dgm:pt>
    <dgm:pt modelId="{069D40FC-52FE-43C4-8FC2-4CA877B4F6D0}" type="pres">
      <dgm:prSet presAssocID="{18B01523-2BAA-4E8E-9123-8D902EFE6D2A}" presName="parentTextArrow" presStyleLbl="node1" presStyleIdx="1" presStyleCnt="2" custScaleY="60304"/>
      <dgm:spPr/>
      <dgm:t>
        <a:bodyPr/>
        <a:lstStyle/>
        <a:p>
          <a:endParaRPr lang="es-EC"/>
        </a:p>
      </dgm:t>
    </dgm:pt>
  </dgm:ptLst>
  <dgm:cxnLst>
    <dgm:cxn modelId="{5589B8D1-6322-4427-B049-A83989366C80}" srcId="{B6CDBC96-FD30-4E9E-AE98-31179DCD9283}" destId="{42A2D9D5-AF23-4103-AEC5-10EF077A8C5A}" srcOrd="0" destOrd="0" parTransId="{840E6725-28E8-4E13-B8BD-EE0ED64145C6}" sibTransId="{CD32378B-00DB-422F-8A29-BCAD149FAD1F}"/>
    <dgm:cxn modelId="{CEE04657-FE69-4A9D-8596-7AF967000022}" type="presOf" srcId="{B6CDBC96-FD30-4E9E-AE98-31179DCD9283}" destId="{15B274B9-8F30-4AD0-8E4A-078518124BCF}" srcOrd="1" destOrd="0" presId="urn:microsoft.com/office/officeart/2005/8/layout/process4"/>
    <dgm:cxn modelId="{764AFB01-6176-485B-B6BF-7DD9C3440459}" type="presOf" srcId="{B6CDBC96-FD30-4E9E-AE98-31179DCD9283}" destId="{BB28DD1E-CDBE-4621-9C8A-637DFA3C84A1}" srcOrd="0" destOrd="0" presId="urn:microsoft.com/office/officeart/2005/8/layout/process4"/>
    <dgm:cxn modelId="{B92D5B4E-1217-4B52-BBDB-B5FD39F2CE21}" type="presOf" srcId="{42A2D9D5-AF23-4103-AEC5-10EF077A8C5A}" destId="{F4B11EAA-79DF-4C68-AD6B-29374DF188F8}" srcOrd="0" destOrd="0" presId="urn:microsoft.com/office/officeart/2005/8/layout/process4"/>
    <dgm:cxn modelId="{EAC00562-E3E6-45B8-B9B2-CFE8756964A4}" srcId="{B6CDBC96-FD30-4E9E-AE98-31179DCD9283}" destId="{0AA36D52-4957-4F92-A9B3-D25E438C8DEB}" srcOrd="1" destOrd="0" parTransId="{2388DCCC-A4E1-4BBC-BBB9-54707127048C}" sibTransId="{0EF1ABAE-FBA7-4352-A950-E00C1D27699F}"/>
    <dgm:cxn modelId="{A3195515-6E62-4646-B947-FCB98E2E5983}" type="presOf" srcId="{0AA36D52-4957-4F92-A9B3-D25E438C8DEB}" destId="{CA998451-3A12-4D2E-9239-364BB3D6F65C}" srcOrd="0" destOrd="0" presId="urn:microsoft.com/office/officeart/2005/8/layout/process4"/>
    <dgm:cxn modelId="{7B5FD1E8-C9D6-47BD-80E9-90F281215A39}" type="presOf" srcId="{3017C873-23DA-45FA-B3F5-C8D17014EA9C}" destId="{5813D754-AF25-43C3-AA50-3E1425C47B47}" srcOrd="0" destOrd="0" presId="urn:microsoft.com/office/officeart/2005/8/layout/process4"/>
    <dgm:cxn modelId="{EA741ED5-351A-4A1B-939A-E07C67CF076C}" srcId="{3017C873-23DA-45FA-B3F5-C8D17014EA9C}" destId="{B6CDBC96-FD30-4E9E-AE98-31179DCD9283}" srcOrd="1" destOrd="0" parTransId="{FA0F4EF1-F1AC-46BE-AF03-F8D253BC4EFF}" sibTransId="{70C933FA-34DA-4AB9-9D70-A375DE1DA33E}"/>
    <dgm:cxn modelId="{EC3C267F-924C-4ABF-B447-72F475C34FF4}" srcId="{3017C873-23DA-45FA-B3F5-C8D17014EA9C}" destId="{18B01523-2BAA-4E8E-9123-8D902EFE6D2A}" srcOrd="0" destOrd="0" parTransId="{D1574D28-A8E1-474B-970D-D01D61E55622}" sibTransId="{7762029F-7B5C-4776-A050-853A8EBA509A}"/>
    <dgm:cxn modelId="{4D76BBD8-E1C4-4782-9306-43B6CAA56D11}" type="presOf" srcId="{18B01523-2BAA-4E8E-9123-8D902EFE6D2A}" destId="{069D40FC-52FE-43C4-8FC2-4CA877B4F6D0}" srcOrd="0" destOrd="0" presId="urn:microsoft.com/office/officeart/2005/8/layout/process4"/>
    <dgm:cxn modelId="{3D125B6F-B190-4AB9-BAD2-A277C3E9D027}" type="presParOf" srcId="{5813D754-AF25-43C3-AA50-3E1425C47B47}" destId="{11A9B31A-8471-4BCE-A7B4-084CDD6460CC}" srcOrd="0" destOrd="0" presId="urn:microsoft.com/office/officeart/2005/8/layout/process4"/>
    <dgm:cxn modelId="{6BC54A81-45C6-488C-A541-F18F18CEB0FA}" type="presParOf" srcId="{11A9B31A-8471-4BCE-A7B4-084CDD6460CC}" destId="{BB28DD1E-CDBE-4621-9C8A-637DFA3C84A1}" srcOrd="0" destOrd="0" presId="urn:microsoft.com/office/officeart/2005/8/layout/process4"/>
    <dgm:cxn modelId="{2A5D8600-C10B-422C-A9CB-61208C19184D}" type="presParOf" srcId="{11A9B31A-8471-4BCE-A7B4-084CDD6460CC}" destId="{15B274B9-8F30-4AD0-8E4A-078518124BCF}" srcOrd="1" destOrd="0" presId="urn:microsoft.com/office/officeart/2005/8/layout/process4"/>
    <dgm:cxn modelId="{4818CB01-2E8C-4BC2-9250-EBA5F4CC9C7F}" type="presParOf" srcId="{11A9B31A-8471-4BCE-A7B4-084CDD6460CC}" destId="{9E4582A5-E0C5-4695-A646-F18EB63FDA0F}" srcOrd="2" destOrd="0" presId="urn:microsoft.com/office/officeart/2005/8/layout/process4"/>
    <dgm:cxn modelId="{4B5B220F-BC01-4A63-9FF6-D62A1FDD423B}" type="presParOf" srcId="{9E4582A5-E0C5-4695-A646-F18EB63FDA0F}" destId="{F4B11EAA-79DF-4C68-AD6B-29374DF188F8}" srcOrd="0" destOrd="0" presId="urn:microsoft.com/office/officeart/2005/8/layout/process4"/>
    <dgm:cxn modelId="{F7332016-0E35-4823-9353-0D2C7A8B68CD}" type="presParOf" srcId="{9E4582A5-E0C5-4695-A646-F18EB63FDA0F}" destId="{CA998451-3A12-4D2E-9239-364BB3D6F65C}" srcOrd="1" destOrd="0" presId="urn:microsoft.com/office/officeart/2005/8/layout/process4"/>
    <dgm:cxn modelId="{65869622-F6EF-45C2-871D-2D9AC6A2A240}" type="presParOf" srcId="{5813D754-AF25-43C3-AA50-3E1425C47B47}" destId="{90B545D0-3594-4950-B4A1-FB9673A20C42}" srcOrd="1" destOrd="0" presId="urn:microsoft.com/office/officeart/2005/8/layout/process4"/>
    <dgm:cxn modelId="{FEB5EADA-A341-45CE-8B84-ECAB570E0B25}" type="presParOf" srcId="{5813D754-AF25-43C3-AA50-3E1425C47B47}" destId="{F56F4EFE-287C-4079-9B41-D2060C0923DD}" srcOrd="2" destOrd="0" presId="urn:microsoft.com/office/officeart/2005/8/layout/process4"/>
    <dgm:cxn modelId="{D036DDFE-5346-4CFD-BBDF-D7E41250B6C5}" type="presParOf" srcId="{F56F4EFE-287C-4079-9B41-D2060C0923DD}" destId="{069D40FC-52FE-43C4-8FC2-4CA877B4F6D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A0961E6-8686-4C9C-BAEE-69BAB27AD545}" type="doc">
      <dgm:prSet loTypeId="urn:microsoft.com/office/officeart/2005/8/layout/process4" loCatId="list" qsTypeId="urn:microsoft.com/office/officeart/2005/8/quickstyle/simple1" qsCatId="simple" csTypeId="urn:microsoft.com/office/officeart/2005/8/colors/accent1_3" csCatId="accent1" phldr="1"/>
      <dgm:spPr/>
      <dgm:t>
        <a:bodyPr/>
        <a:lstStyle/>
        <a:p>
          <a:endParaRPr lang="es-EC"/>
        </a:p>
      </dgm:t>
    </dgm:pt>
    <dgm:pt modelId="{99CCA551-FC5E-460D-BC1C-3A72B72A15DF}">
      <dgm:prSet phldrT="[Texto]"/>
      <dgm:spPr/>
      <dgm:t>
        <a:bodyPr/>
        <a:lstStyle/>
        <a:p>
          <a:r>
            <a:rPr lang="es-ES" dirty="0" smtClean="0"/>
            <a:t>Brinda respuestas a cuestiones tales como la madurez y productividad de los procesos internos de TI</a:t>
          </a:r>
          <a:endParaRPr lang="es-EC" dirty="0"/>
        </a:p>
      </dgm:t>
    </dgm:pt>
    <dgm:pt modelId="{FA092047-C513-41C6-9F48-B1F1E3B22F35}" type="parTrans" cxnId="{C8F26CFE-8C59-4C09-B910-61E593BF12F6}">
      <dgm:prSet/>
      <dgm:spPr/>
      <dgm:t>
        <a:bodyPr/>
        <a:lstStyle/>
        <a:p>
          <a:endParaRPr lang="es-EC"/>
        </a:p>
      </dgm:t>
    </dgm:pt>
    <dgm:pt modelId="{6BF5604D-7738-42BC-A491-11DF100EEDC8}" type="sibTrans" cxnId="{C8F26CFE-8C59-4C09-B910-61E593BF12F6}">
      <dgm:prSet/>
      <dgm:spPr/>
      <dgm:t>
        <a:bodyPr/>
        <a:lstStyle/>
        <a:p>
          <a:endParaRPr lang="es-EC"/>
        </a:p>
      </dgm:t>
    </dgm:pt>
    <dgm:pt modelId="{0DB44C24-B7E3-4D83-83D9-53216FA170FF}">
      <dgm:prSet phldrT="[Texto]" custT="1"/>
      <dgm:spPr/>
      <dgm:t>
        <a:bodyPr/>
        <a:lstStyle/>
        <a:p>
          <a:r>
            <a:rPr lang="es-EC" sz="3000" b="1" dirty="0" smtClean="0"/>
            <a:t>METAS</a:t>
          </a:r>
          <a:endParaRPr lang="es-EC" sz="3000" b="1" dirty="0"/>
        </a:p>
      </dgm:t>
    </dgm:pt>
    <dgm:pt modelId="{C3B722A3-A18E-4EF1-9150-309F21587982}" type="parTrans" cxnId="{8237583D-A408-4740-B1A4-7E6D91493247}">
      <dgm:prSet/>
      <dgm:spPr/>
      <dgm:t>
        <a:bodyPr/>
        <a:lstStyle/>
        <a:p>
          <a:endParaRPr lang="es-EC"/>
        </a:p>
      </dgm:t>
    </dgm:pt>
    <dgm:pt modelId="{0294583E-603C-49C9-B8FB-E48785FBE77F}" type="sibTrans" cxnId="{8237583D-A408-4740-B1A4-7E6D91493247}">
      <dgm:prSet/>
      <dgm:spPr/>
      <dgm:t>
        <a:bodyPr/>
        <a:lstStyle/>
        <a:p>
          <a:endParaRPr lang="es-EC"/>
        </a:p>
      </dgm:t>
    </dgm:pt>
    <dgm:pt modelId="{54813EBC-9ECF-498F-8FFF-57647602CC36}">
      <dgm:prSet phldrT="[Texto]"/>
      <dgm:spPr/>
      <dgm:t>
        <a:bodyPr/>
        <a:lstStyle/>
        <a:p>
          <a:pPr algn="ctr"/>
          <a:r>
            <a:rPr lang="es-ES" b="1" dirty="0" smtClean="0"/>
            <a:t>Mejorar la eficiencia del presupuesto</a:t>
          </a:r>
          <a:r>
            <a:rPr lang="es-ES" dirty="0" smtClean="0"/>
            <a:t>:</a:t>
          </a:r>
        </a:p>
        <a:p>
          <a:pPr algn="just"/>
          <a:r>
            <a:rPr lang="es-ES" dirty="0" smtClean="0"/>
            <a:t>Medir con qué recursos se cuenta en la fase inicial del proceso y así dimensionarlos de forma efectiva.</a:t>
          </a:r>
          <a:endParaRPr lang="es-EC" dirty="0"/>
        </a:p>
      </dgm:t>
    </dgm:pt>
    <dgm:pt modelId="{4D2F5204-754B-4230-B4C4-9F7AC07C9759}" type="parTrans" cxnId="{C8F66B79-1490-4980-94DD-CED0F1487700}">
      <dgm:prSet/>
      <dgm:spPr/>
      <dgm:t>
        <a:bodyPr/>
        <a:lstStyle/>
        <a:p>
          <a:endParaRPr lang="es-EC"/>
        </a:p>
      </dgm:t>
    </dgm:pt>
    <dgm:pt modelId="{85DEC097-A165-40A9-824C-8CE25B477D00}" type="sibTrans" cxnId="{C8F66B79-1490-4980-94DD-CED0F1487700}">
      <dgm:prSet/>
      <dgm:spPr/>
      <dgm:t>
        <a:bodyPr/>
        <a:lstStyle/>
        <a:p>
          <a:endParaRPr lang="es-EC"/>
        </a:p>
      </dgm:t>
    </dgm:pt>
    <dgm:pt modelId="{D406DE23-7162-4FDF-AD17-DBACFEB4ED51}">
      <dgm:prSet phldrT="[Texto]"/>
      <dgm:spPr/>
      <dgm:t>
        <a:bodyPr/>
        <a:lstStyle/>
        <a:p>
          <a:pPr algn="ctr"/>
          <a:r>
            <a:rPr lang="es-ES" b="1" dirty="0" smtClean="0"/>
            <a:t>Mejorar los procesos de atención de clientes</a:t>
          </a:r>
          <a:r>
            <a:rPr lang="es-ES" dirty="0" smtClean="0"/>
            <a:t>: </a:t>
          </a:r>
        </a:p>
        <a:p>
          <a:pPr algn="just"/>
          <a:r>
            <a:rPr lang="es-ES" dirty="0" smtClean="0"/>
            <a:t>Contar con un indicador que mantenga actualizado el grado de mejora que obtienen los procesos de atención al cliente y así garantizar la excelencia operativa de dichos  procesos</a:t>
          </a:r>
          <a:endParaRPr lang="es-EC" dirty="0"/>
        </a:p>
      </dgm:t>
    </dgm:pt>
    <dgm:pt modelId="{CF4D1E98-483B-4BC1-AA18-345F6515ACF4}" type="parTrans" cxnId="{53DD8D88-A998-4559-8749-CE88ABCD6ACE}">
      <dgm:prSet/>
      <dgm:spPr/>
      <dgm:t>
        <a:bodyPr/>
        <a:lstStyle/>
        <a:p>
          <a:endParaRPr lang="es-EC"/>
        </a:p>
      </dgm:t>
    </dgm:pt>
    <dgm:pt modelId="{51F5E124-3CB8-495E-AAF8-187B0926B450}" type="sibTrans" cxnId="{53DD8D88-A998-4559-8749-CE88ABCD6ACE}">
      <dgm:prSet/>
      <dgm:spPr/>
      <dgm:t>
        <a:bodyPr/>
        <a:lstStyle/>
        <a:p>
          <a:endParaRPr lang="es-EC"/>
        </a:p>
      </dgm:t>
    </dgm:pt>
    <dgm:pt modelId="{D33F1631-DE48-446D-9B92-DFB04D79AE81}" type="pres">
      <dgm:prSet presAssocID="{1A0961E6-8686-4C9C-BAEE-69BAB27AD545}" presName="Name0" presStyleCnt="0">
        <dgm:presLayoutVars>
          <dgm:dir/>
          <dgm:animLvl val="lvl"/>
          <dgm:resizeHandles val="exact"/>
        </dgm:presLayoutVars>
      </dgm:prSet>
      <dgm:spPr/>
      <dgm:t>
        <a:bodyPr/>
        <a:lstStyle/>
        <a:p>
          <a:endParaRPr lang="es-EC"/>
        </a:p>
      </dgm:t>
    </dgm:pt>
    <dgm:pt modelId="{2E4C6FDB-AFD7-4BCD-BE17-CAA3EADB545F}" type="pres">
      <dgm:prSet presAssocID="{0DB44C24-B7E3-4D83-83D9-53216FA170FF}" presName="boxAndChildren" presStyleCnt="0"/>
      <dgm:spPr/>
    </dgm:pt>
    <dgm:pt modelId="{818C130F-90E3-4A46-8513-9AABBB1B3CFF}" type="pres">
      <dgm:prSet presAssocID="{0DB44C24-B7E3-4D83-83D9-53216FA170FF}" presName="parentTextBox" presStyleLbl="node1" presStyleIdx="0" presStyleCnt="2"/>
      <dgm:spPr/>
      <dgm:t>
        <a:bodyPr/>
        <a:lstStyle/>
        <a:p>
          <a:endParaRPr lang="es-EC"/>
        </a:p>
      </dgm:t>
    </dgm:pt>
    <dgm:pt modelId="{29A82BCE-B404-4B93-87EA-35363B0CA8A2}" type="pres">
      <dgm:prSet presAssocID="{0DB44C24-B7E3-4D83-83D9-53216FA170FF}" presName="entireBox" presStyleLbl="node1" presStyleIdx="0" presStyleCnt="2"/>
      <dgm:spPr/>
      <dgm:t>
        <a:bodyPr/>
        <a:lstStyle/>
        <a:p>
          <a:endParaRPr lang="es-EC"/>
        </a:p>
      </dgm:t>
    </dgm:pt>
    <dgm:pt modelId="{E8DDB6B7-1CEC-4373-8201-9705DF639A5C}" type="pres">
      <dgm:prSet presAssocID="{0DB44C24-B7E3-4D83-83D9-53216FA170FF}" presName="descendantBox" presStyleCnt="0"/>
      <dgm:spPr/>
    </dgm:pt>
    <dgm:pt modelId="{060BF414-F499-45CD-B98D-D20F84486E3A}" type="pres">
      <dgm:prSet presAssocID="{54813EBC-9ECF-498F-8FFF-57647602CC36}" presName="childTextBox" presStyleLbl="fgAccFollowNode1" presStyleIdx="0" presStyleCnt="2" custScaleY="165442">
        <dgm:presLayoutVars>
          <dgm:bulletEnabled val="1"/>
        </dgm:presLayoutVars>
      </dgm:prSet>
      <dgm:spPr/>
      <dgm:t>
        <a:bodyPr/>
        <a:lstStyle/>
        <a:p>
          <a:endParaRPr lang="es-EC"/>
        </a:p>
      </dgm:t>
    </dgm:pt>
    <dgm:pt modelId="{D25F8817-467E-4552-9CEA-77C25786C804}" type="pres">
      <dgm:prSet presAssocID="{D406DE23-7162-4FDF-AD17-DBACFEB4ED51}" presName="childTextBox" presStyleLbl="fgAccFollowNode1" presStyleIdx="1" presStyleCnt="2" custScaleY="165442">
        <dgm:presLayoutVars>
          <dgm:bulletEnabled val="1"/>
        </dgm:presLayoutVars>
      </dgm:prSet>
      <dgm:spPr/>
      <dgm:t>
        <a:bodyPr/>
        <a:lstStyle/>
        <a:p>
          <a:endParaRPr lang="es-EC"/>
        </a:p>
      </dgm:t>
    </dgm:pt>
    <dgm:pt modelId="{834374D0-5B5B-484F-A34D-DADBDF552A28}" type="pres">
      <dgm:prSet presAssocID="{6BF5604D-7738-42BC-A491-11DF100EEDC8}" presName="sp" presStyleCnt="0"/>
      <dgm:spPr/>
    </dgm:pt>
    <dgm:pt modelId="{28F1D088-E137-4654-85FB-AB78CE1136A9}" type="pres">
      <dgm:prSet presAssocID="{99CCA551-FC5E-460D-BC1C-3A72B72A15DF}" presName="arrowAndChildren" presStyleCnt="0"/>
      <dgm:spPr/>
    </dgm:pt>
    <dgm:pt modelId="{F96916D6-4BB2-44A0-9AC2-27F0AC63AA6B}" type="pres">
      <dgm:prSet presAssocID="{99CCA551-FC5E-460D-BC1C-3A72B72A15DF}" presName="parentTextArrow" presStyleLbl="node1" presStyleIdx="1" presStyleCnt="2" custScaleY="40799"/>
      <dgm:spPr/>
      <dgm:t>
        <a:bodyPr/>
        <a:lstStyle/>
        <a:p>
          <a:endParaRPr lang="es-EC"/>
        </a:p>
      </dgm:t>
    </dgm:pt>
  </dgm:ptLst>
  <dgm:cxnLst>
    <dgm:cxn modelId="{2DDBFF2B-5D96-4410-9CCD-D056610C61B2}" type="presOf" srcId="{0DB44C24-B7E3-4D83-83D9-53216FA170FF}" destId="{29A82BCE-B404-4B93-87EA-35363B0CA8A2}" srcOrd="1" destOrd="0" presId="urn:microsoft.com/office/officeart/2005/8/layout/process4"/>
    <dgm:cxn modelId="{C8F26CFE-8C59-4C09-B910-61E593BF12F6}" srcId="{1A0961E6-8686-4C9C-BAEE-69BAB27AD545}" destId="{99CCA551-FC5E-460D-BC1C-3A72B72A15DF}" srcOrd="0" destOrd="0" parTransId="{FA092047-C513-41C6-9F48-B1F1E3B22F35}" sibTransId="{6BF5604D-7738-42BC-A491-11DF100EEDC8}"/>
    <dgm:cxn modelId="{8237583D-A408-4740-B1A4-7E6D91493247}" srcId="{1A0961E6-8686-4C9C-BAEE-69BAB27AD545}" destId="{0DB44C24-B7E3-4D83-83D9-53216FA170FF}" srcOrd="1" destOrd="0" parTransId="{C3B722A3-A18E-4EF1-9150-309F21587982}" sibTransId="{0294583E-603C-49C9-B8FB-E48785FBE77F}"/>
    <dgm:cxn modelId="{5226D2A7-22B0-402B-A586-362C21FC305A}" type="presOf" srcId="{1A0961E6-8686-4C9C-BAEE-69BAB27AD545}" destId="{D33F1631-DE48-446D-9B92-DFB04D79AE81}" srcOrd="0" destOrd="0" presId="urn:microsoft.com/office/officeart/2005/8/layout/process4"/>
    <dgm:cxn modelId="{C8F66B79-1490-4980-94DD-CED0F1487700}" srcId="{0DB44C24-B7E3-4D83-83D9-53216FA170FF}" destId="{54813EBC-9ECF-498F-8FFF-57647602CC36}" srcOrd="0" destOrd="0" parTransId="{4D2F5204-754B-4230-B4C4-9F7AC07C9759}" sibTransId="{85DEC097-A165-40A9-824C-8CE25B477D00}"/>
    <dgm:cxn modelId="{9E3AF1FC-7416-406E-BC31-4C0D6138E99A}" type="presOf" srcId="{0DB44C24-B7E3-4D83-83D9-53216FA170FF}" destId="{818C130F-90E3-4A46-8513-9AABBB1B3CFF}" srcOrd="0" destOrd="0" presId="urn:microsoft.com/office/officeart/2005/8/layout/process4"/>
    <dgm:cxn modelId="{53DD8D88-A998-4559-8749-CE88ABCD6ACE}" srcId="{0DB44C24-B7E3-4D83-83D9-53216FA170FF}" destId="{D406DE23-7162-4FDF-AD17-DBACFEB4ED51}" srcOrd="1" destOrd="0" parTransId="{CF4D1E98-483B-4BC1-AA18-345F6515ACF4}" sibTransId="{51F5E124-3CB8-495E-AAF8-187B0926B450}"/>
    <dgm:cxn modelId="{85BFB17F-FAD3-4711-9599-FF455D76F135}" type="presOf" srcId="{D406DE23-7162-4FDF-AD17-DBACFEB4ED51}" destId="{D25F8817-467E-4552-9CEA-77C25786C804}" srcOrd="0" destOrd="0" presId="urn:microsoft.com/office/officeart/2005/8/layout/process4"/>
    <dgm:cxn modelId="{8D6CB10B-FAF9-42A0-ACA2-C4A333CC70D6}" type="presOf" srcId="{99CCA551-FC5E-460D-BC1C-3A72B72A15DF}" destId="{F96916D6-4BB2-44A0-9AC2-27F0AC63AA6B}" srcOrd="0" destOrd="0" presId="urn:microsoft.com/office/officeart/2005/8/layout/process4"/>
    <dgm:cxn modelId="{E63B7AD2-5558-4775-88AF-F93C1B7BE8BF}" type="presOf" srcId="{54813EBC-9ECF-498F-8FFF-57647602CC36}" destId="{060BF414-F499-45CD-B98D-D20F84486E3A}" srcOrd="0" destOrd="0" presId="urn:microsoft.com/office/officeart/2005/8/layout/process4"/>
    <dgm:cxn modelId="{5386DCC1-B736-47A4-A33C-E4D718D5A1C4}" type="presParOf" srcId="{D33F1631-DE48-446D-9B92-DFB04D79AE81}" destId="{2E4C6FDB-AFD7-4BCD-BE17-CAA3EADB545F}" srcOrd="0" destOrd="0" presId="urn:microsoft.com/office/officeart/2005/8/layout/process4"/>
    <dgm:cxn modelId="{46D68366-BA47-4D57-92CA-C6E25B7C7025}" type="presParOf" srcId="{2E4C6FDB-AFD7-4BCD-BE17-CAA3EADB545F}" destId="{818C130F-90E3-4A46-8513-9AABBB1B3CFF}" srcOrd="0" destOrd="0" presId="urn:microsoft.com/office/officeart/2005/8/layout/process4"/>
    <dgm:cxn modelId="{B88AB206-9A90-4D88-A6B0-44F542183A13}" type="presParOf" srcId="{2E4C6FDB-AFD7-4BCD-BE17-CAA3EADB545F}" destId="{29A82BCE-B404-4B93-87EA-35363B0CA8A2}" srcOrd="1" destOrd="0" presId="urn:microsoft.com/office/officeart/2005/8/layout/process4"/>
    <dgm:cxn modelId="{B07DD6B0-23D8-468C-942B-8E7E4D2903CF}" type="presParOf" srcId="{2E4C6FDB-AFD7-4BCD-BE17-CAA3EADB545F}" destId="{E8DDB6B7-1CEC-4373-8201-9705DF639A5C}" srcOrd="2" destOrd="0" presId="urn:microsoft.com/office/officeart/2005/8/layout/process4"/>
    <dgm:cxn modelId="{87AFF093-7D8E-4F76-9905-D512C8E78BBA}" type="presParOf" srcId="{E8DDB6B7-1CEC-4373-8201-9705DF639A5C}" destId="{060BF414-F499-45CD-B98D-D20F84486E3A}" srcOrd="0" destOrd="0" presId="urn:microsoft.com/office/officeart/2005/8/layout/process4"/>
    <dgm:cxn modelId="{DFE7A696-CBD2-4AC6-B703-ADF368ECF304}" type="presParOf" srcId="{E8DDB6B7-1CEC-4373-8201-9705DF639A5C}" destId="{D25F8817-467E-4552-9CEA-77C25786C804}" srcOrd="1" destOrd="0" presId="urn:microsoft.com/office/officeart/2005/8/layout/process4"/>
    <dgm:cxn modelId="{F1B674FA-3428-4A1D-A738-928F9644E87E}" type="presParOf" srcId="{D33F1631-DE48-446D-9B92-DFB04D79AE81}" destId="{834374D0-5B5B-484F-A34D-DADBDF552A28}" srcOrd="1" destOrd="0" presId="urn:microsoft.com/office/officeart/2005/8/layout/process4"/>
    <dgm:cxn modelId="{AF0EF2EA-8A88-4A68-876D-0881447DC9A4}" type="presParOf" srcId="{D33F1631-DE48-446D-9B92-DFB04D79AE81}" destId="{28F1D088-E137-4654-85FB-AB78CE1136A9}" srcOrd="2" destOrd="0" presId="urn:microsoft.com/office/officeart/2005/8/layout/process4"/>
    <dgm:cxn modelId="{D9F51E32-09A3-41CC-AD62-18024DFAE097}" type="presParOf" srcId="{28F1D088-E137-4654-85FB-AB78CE1136A9}" destId="{F96916D6-4BB2-44A0-9AC2-27F0AC63AA6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EB16937-BF1F-4D85-BA20-FCE9495BD67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E5003FD5-1F6F-4C26-996B-5F4367ACC095}">
      <dgm:prSet phldrT="[Texto]" custT="1"/>
      <dgm:spPr/>
      <dgm:t>
        <a:bodyPr/>
        <a:lstStyle/>
        <a:p>
          <a:r>
            <a:rPr lang="es-ES" sz="1800" dirty="0" smtClean="0"/>
            <a:t>Parte desde de TI, sus procesos, quién participa, y quién da soporte, todos estos son los componentes básicos sobre los que se sustenta cualquier organización. Esta perspectiva muestra el nivel de madurez que se presenta en función los futuros desafíos planteados por la organización</a:t>
          </a:r>
          <a:endParaRPr lang="es-EC" sz="1800" dirty="0"/>
        </a:p>
      </dgm:t>
    </dgm:pt>
    <dgm:pt modelId="{C46DA7F5-CFFD-4573-B96F-0D8B1CF05739}" type="parTrans" cxnId="{E965CF3A-F701-4B7D-96C0-C1324F391DC4}">
      <dgm:prSet/>
      <dgm:spPr/>
      <dgm:t>
        <a:bodyPr/>
        <a:lstStyle/>
        <a:p>
          <a:endParaRPr lang="es-EC"/>
        </a:p>
      </dgm:t>
    </dgm:pt>
    <dgm:pt modelId="{63EEF5A9-280C-46B0-8002-A49CD6D2E65B}" type="sibTrans" cxnId="{E965CF3A-F701-4B7D-96C0-C1324F391DC4}">
      <dgm:prSet/>
      <dgm:spPr/>
      <dgm:t>
        <a:bodyPr/>
        <a:lstStyle/>
        <a:p>
          <a:endParaRPr lang="es-EC"/>
        </a:p>
      </dgm:t>
    </dgm:pt>
    <dgm:pt modelId="{3F7C4E48-4731-4666-8691-9D252EDF2FF3}">
      <dgm:prSet phldrT="[Texto]" custT="1"/>
      <dgm:spPr/>
      <dgm:t>
        <a:bodyPr/>
        <a:lstStyle/>
        <a:p>
          <a:r>
            <a:rPr lang="es-EC" sz="4000" dirty="0" smtClean="0"/>
            <a:t>METAS</a:t>
          </a:r>
          <a:endParaRPr lang="es-EC" sz="4000" dirty="0"/>
        </a:p>
      </dgm:t>
    </dgm:pt>
    <dgm:pt modelId="{658699E0-49D1-4A1F-A7DB-4DD2B88D1BB1}" type="parTrans" cxnId="{53541115-09DD-4D7D-B1FF-ECEDDC7D5F45}">
      <dgm:prSet/>
      <dgm:spPr/>
      <dgm:t>
        <a:bodyPr/>
        <a:lstStyle/>
        <a:p>
          <a:endParaRPr lang="es-EC"/>
        </a:p>
      </dgm:t>
    </dgm:pt>
    <dgm:pt modelId="{D2717C16-6666-468D-A0D0-98B68125AE99}" type="sibTrans" cxnId="{53541115-09DD-4D7D-B1FF-ECEDDC7D5F45}">
      <dgm:prSet/>
      <dgm:spPr/>
      <dgm:t>
        <a:bodyPr/>
        <a:lstStyle/>
        <a:p>
          <a:endParaRPr lang="es-EC"/>
        </a:p>
      </dgm:t>
    </dgm:pt>
    <dgm:pt modelId="{39BC9519-C98B-4236-A8F9-FCB79F5A188E}">
      <dgm:prSet phldrT="[Texto]" custT="1"/>
      <dgm:spPr/>
      <dgm:t>
        <a:bodyPr/>
        <a:lstStyle/>
        <a:p>
          <a:pPr algn="ctr"/>
          <a:r>
            <a:rPr lang="es-ES" sz="1900" b="1" dirty="0" smtClean="0"/>
            <a:t>Incrementar el conocimiento de gobierno:</a:t>
          </a:r>
          <a:r>
            <a:rPr lang="es-ES" sz="1900" dirty="0" smtClean="0"/>
            <a:t> </a:t>
          </a:r>
        </a:p>
        <a:p>
          <a:pPr algn="just"/>
          <a:r>
            <a:rPr lang="es-ES" sz="1900" dirty="0" smtClean="0"/>
            <a:t>Proporcionar al negocio y a TI la visión de la organización, es decir indica hacia dónde se pretende llegar</a:t>
          </a:r>
          <a:endParaRPr lang="es-EC" sz="1900" dirty="0"/>
        </a:p>
      </dgm:t>
    </dgm:pt>
    <dgm:pt modelId="{56E1BB5E-31E3-408A-BCDC-929202866E11}" type="parTrans" cxnId="{2479E45C-9462-4A42-BFAD-C9F4F7454D5E}">
      <dgm:prSet/>
      <dgm:spPr/>
      <dgm:t>
        <a:bodyPr/>
        <a:lstStyle/>
        <a:p>
          <a:endParaRPr lang="es-EC"/>
        </a:p>
      </dgm:t>
    </dgm:pt>
    <dgm:pt modelId="{9F044639-35A3-4C9A-8DBB-9991882DAC46}" type="sibTrans" cxnId="{2479E45C-9462-4A42-BFAD-C9F4F7454D5E}">
      <dgm:prSet/>
      <dgm:spPr/>
      <dgm:t>
        <a:bodyPr/>
        <a:lstStyle/>
        <a:p>
          <a:endParaRPr lang="es-EC"/>
        </a:p>
      </dgm:t>
    </dgm:pt>
    <dgm:pt modelId="{148971C9-A7C5-4C53-9C23-DB03444A771F}">
      <dgm:prSet phldrT="[Texto]" custT="1"/>
      <dgm:spPr/>
      <dgm:t>
        <a:bodyPr/>
        <a:lstStyle/>
        <a:p>
          <a:pPr algn="ctr"/>
          <a:r>
            <a:rPr lang="es-ES" sz="1900" b="1" dirty="0" smtClean="0"/>
            <a:t>Mejorar las habilidades y el conocimiento de los clientes</a:t>
          </a:r>
          <a:r>
            <a:rPr lang="es-ES" sz="1700" dirty="0" smtClean="0"/>
            <a:t>: </a:t>
          </a:r>
        </a:p>
        <a:p>
          <a:pPr algn="just"/>
          <a:r>
            <a:rPr lang="es-ES" sz="1900" dirty="0" smtClean="0"/>
            <a:t>Saber que conocimiento existen y conocer el grado de información que se requiere transmitir a los clientes</a:t>
          </a:r>
          <a:endParaRPr lang="es-EC" sz="1900" dirty="0"/>
        </a:p>
      </dgm:t>
    </dgm:pt>
    <dgm:pt modelId="{44C67EDC-3A2B-4A73-82B9-714F53FD3A73}" type="parTrans" cxnId="{2AC76ADC-934D-439A-9764-FBF9AFA134B2}">
      <dgm:prSet/>
      <dgm:spPr/>
      <dgm:t>
        <a:bodyPr/>
        <a:lstStyle/>
        <a:p>
          <a:endParaRPr lang="es-EC"/>
        </a:p>
      </dgm:t>
    </dgm:pt>
    <dgm:pt modelId="{9D11E6CA-5E4B-4E3D-A6C6-0F29954E8285}" type="sibTrans" cxnId="{2AC76ADC-934D-439A-9764-FBF9AFA134B2}">
      <dgm:prSet/>
      <dgm:spPr/>
      <dgm:t>
        <a:bodyPr/>
        <a:lstStyle/>
        <a:p>
          <a:endParaRPr lang="es-EC"/>
        </a:p>
      </dgm:t>
    </dgm:pt>
    <dgm:pt modelId="{D97DC1E2-FC37-4A23-A57E-BB49E2045B20}">
      <dgm:prSet phldrT="[Texto]" custT="1"/>
      <dgm:spPr/>
      <dgm:t>
        <a:bodyPr/>
        <a:lstStyle/>
        <a:p>
          <a:pPr algn="ctr"/>
          <a:r>
            <a:rPr lang="es-ES" sz="2100" b="1" dirty="0" smtClean="0"/>
            <a:t>Mejorar las relaciones interdepartamentales</a:t>
          </a:r>
          <a:r>
            <a:rPr lang="es-ES" sz="2100" dirty="0" smtClean="0"/>
            <a:t>: </a:t>
          </a:r>
        </a:p>
        <a:p>
          <a:pPr algn="ctr"/>
          <a:endParaRPr lang="es-ES" sz="2100" dirty="0" smtClean="0"/>
        </a:p>
        <a:p>
          <a:pPr algn="just"/>
          <a:r>
            <a:rPr lang="es-ES" sz="1900" dirty="0" smtClean="0"/>
            <a:t>Medir el grado de relación que existe entre los departamentos</a:t>
          </a:r>
          <a:endParaRPr lang="es-EC" sz="1900" dirty="0"/>
        </a:p>
      </dgm:t>
    </dgm:pt>
    <dgm:pt modelId="{F5E59BF1-7261-45B2-8943-8440C8967C75}" type="parTrans" cxnId="{6A6224C4-273E-4493-A87A-4A41616BF619}">
      <dgm:prSet/>
      <dgm:spPr/>
      <dgm:t>
        <a:bodyPr/>
        <a:lstStyle/>
        <a:p>
          <a:endParaRPr lang="es-EC"/>
        </a:p>
      </dgm:t>
    </dgm:pt>
    <dgm:pt modelId="{8BB6435E-A78B-43A3-8D30-90BDB68324C3}" type="sibTrans" cxnId="{6A6224C4-273E-4493-A87A-4A41616BF619}">
      <dgm:prSet/>
      <dgm:spPr/>
      <dgm:t>
        <a:bodyPr/>
        <a:lstStyle/>
        <a:p>
          <a:endParaRPr lang="es-EC"/>
        </a:p>
      </dgm:t>
    </dgm:pt>
    <dgm:pt modelId="{75FFEF8C-0FAC-4BE6-BD14-D15E00C47664}" type="pres">
      <dgm:prSet presAssocID="{6EB16937-BF1F-4D85-BA20-FCE9495BD671}" presName="Name0" presStyleCnt="0">
        <dgm:presLayoutVars>
          <dgm:dir/>
          <dgm:animLvl val="lvl"/>
          <dgm:resizeHandles val="exact"/>
        </dgm:presLayoutVars>
      </dgm:prSet>
      <dgm:spPr/>
      <dgm:t>
        <a:bodyPr/>
        <a:lstStyle/>
        <a:p>
          <a:endParaRPr lang="es-EC"/>
        </a:p>
      </dgm:t>
    </dgm:pt>
    <dgm:pt modelId="{4F393948-16B2-4E20-B33F-ADA50CD04BCB}" type="pres">
      <dgm:prSet presAssocID="{3F7C4E48-4731-4666-8691-9D252EDF2FF3}" presName="boxAndChildren" presStyleCnt="0"/>
      <dgm:spPr/>
    </dgm:pt>
    <dgm:pt modelId="{47129D1C-927F-46AD-8914-ADFD755D5793}" type="pres">
      <dgm:prSet presAssocID="{3F7C4E48-4731-4666-8691-9D252EDF2FF3}" presName="parentTextBox" presStyleLbl="node1" presStyleIdx="0" presStyleCnt="2"/>
      <dgm:spPr/>
      <dgm:t>
        <a:bodyPr/>
        <a:lstStyle/>
        <a:p>
          <a:endParaRPr lang="es-EC"/>
        </a:p>
      </dgm:t>
    </dgm:pt>
    <dgm:pt modelId="{A7588D12-646C-47D9-860D-D97E2182B225}" type="pres">
      <dgm:prSet presAssocID="{3F7C4E48-4731-4666-8691-9D252EDF2FF3}" presName="entireBox" presStyleLbl="node1" presStyleIdx="0" presStyleCnt="2" custScaleY="75229"/>
      <dgm:spPr/>
      <dgm:t>
        <a:bodyPr/>
        <a:lstStyle/>
        <a:p>
          <a:endParaRPr lang="es-EC"/>
        </a:p>
      </dgm:t>
    </dgm:pt>
    <dgm:pt modelId="{A2F82197-8F20-46A8-B967-59448600F196}" type="pres">
      <dgm:prSet presAssocID="{3F7C4E48-4731-4666-8691-9D252EDF2FF3}" presName="descendantBox" presStyleCnt="0"/>
      <dgm:spPr/>
    </dgm:pt>
    <dgm:pt modelId="{8BF8612F-805D-400B-AAA3-B5850A041A79}" type="pres">
      <dgm:prSet presAssocID="{39BC9519-C98B-4236-A8F9-FCB79F5A188E}" presName="childTextBox" presStyleLbl="fgAccFollowNode1" presStyleIdx="0" presStyleCnt="3" custScaleY="155416">
        <dgm:presLayoutVars>
          <dgm:bulletEnabled val="1"/>
        </dgm:presLayoutVars>
      </dgm:prSet>
      <dgm:spPr/>
      <dgm:t>
        <a:bodyPr/>
        <a:lstStyle/>
        <a:p>
          <a:endParaRPr lang="es-EC"/>
        </a:p>
      </dgm:t>
    </dgm:pt>
    <dgm:pt modelId="{D640FC16-6F1F-4AEA-9F9C-AFDF66B8A610}" type="pres">
      <dgm:prSet presAssocID="{D97DC1E2-FC37-4A23-A57E-BB49E2045B20}" presName="childTextBox" presStyleLbl="fgAccFollowNode1" presStyleIdx="1" presStyleCnt="3" custScaleY="155416">
        <dgm:presLayoutVars>
          <dgm:bulletEnabled val="1"/>
        </dgm:presLayoutVars>
      </dgm:prSet>
      <dgm:spPr/>
      <dgm:t>
        <a:bodyPr/>
        <a:lstStyle/>
        <a:p>
          <a:endParaRPr lang="es-EC"/>
        </a:p>
      </dgm:t>
    </dgm:pt>
    <dgm:pt modelId="{006EF65C-56A7-4B66-9C3D-8018D04E63E3}" type="pres">
      <dgm:prSet presAssocID="{148971C9-A7C5-4C53-9C23-DB03444A771F}" presName="childTextBox" presStyleLbl="fgAccFollowNode1" presStyleIdx="2" presStyleCnt="3" custScaleY="155416">
        <dgm:presLayoutVars>
          <dgm:bulletEnabled val="1"/>
        </dgm:presLayoutVars>
      </dgm:prSet>
      <dgm:spPr/>
      <dgm:t>
        <a:bodyPr/>
        <a:lstStyle/>
        <a:p>
          <a:endParaRPr lang="es-EC"/>
        </a:p>
      </dgm:t>
    </dgm:pt>
    <dgm:pt modelId="{65F8EDC1-95AB-45B7-B769-40AF6CAFC585}" type="pres">
      <dgm:prSet presAssocID="{63EEF5A9-280C-46B0-8002-A49CD6D2E65B}" presName="sp" presStyleCnt="0"/>
      <dgm:spPr/>
    </dgm:pt>
    <dgm:pt modelId="{B3286C28-D244-4AFB-BA14-9E0843120544}" type="pres">
      <dgm:prSet presAssocID="{E5003FD5-1F6F-4C26-996B-5F4367ACC095}" presName="arrowAndChildren" presStyleCnt="0"/>
      <dgm:spPr/>
    </dgm:pt>
    <dgm:pt modelId="{E9D0500D-B2C3-4B4E-81C4-CBEA6675FB76}" type="pres">
      <dgm:prSet presAssocID="{E5003FD5-1F6F-4C26-996B-5F4367ACC095}" presName="parentTextArrow" presStyleLbl="node1" presStyleIdx="1" presStyleCnt="2" custScaleY="30913"/>
      <dgm:spPr/>
      <dgm:t>
        <a:bodyPr/>
        <a:lstStyle/>
        <a:p>
          <a:endParaRPr lang="es-EC"/>
        </a:p>
      </dgm:t>
    </dgm:pt>
  </dgm:ptLst>
  <dgm:cxnLst>
    <dgm:cxn modelId="{53541115-09DD-4D7D-B1FF-ECEDDC7D5F45}" srcId="{6EB16937-BF1F-4D85-BA20-FCE9495BD671}" destId="{3F7C4E48-4731-4666-8691-9D252EDF2FF3}" srcOrd="1" destOrd="0" parTransId="{658699E0-49D1-4A1F-A7DB-4DD2B88D1BB1}" sibTransId="{D2717C16-6666-468D-A0D0-98B68125AE99}"/>
    <dgm:cxn modelId="{2479E45C-9462-4A42-BFAD-C9F4F7454D5E}" srcId="{3F7C4E48-4731-4666-8691-9D252EDF2FF3}" destId="{39BC9519-C98B-4236-A8F9-FCB79F5A188E}" srcOrd="0" destOrd="0" parTransId="{56E1BB5E-31E3-408A-BCDC-929202866E11}" sibTransId="{9F044639-35A3-4C9A-8DBB-9991882DAC46}"/>
    <dgm:cxn modelId="{865C1746-C251-404B-80BE-3BE2A4C106E3}" type="presOf" srcId="{3F7C4E48-4731-4666-8691-9D252EDF2FF3}" destId="{A7588D12-646C-47D9-860D-D97E2182B225}" srcOrd="1" destOrd="0" presId="urn:microsoft.com/office/officeart/2005/8/layout/process4"/>
    <dgm:cxn modelId="{098FDACD-BF71-48AC-84C8-316C4D1DE394}" type="presOf" srcId="{39BC9519-C98B-4236-A8F9-FCB79F5A188E}" destId="{8BF8612F-805D-400B-AAA3-B5850A041A79}" srcOrd="0" destOrd="0" presId="urn:microsoft.com/office/officeart/2005/8/layout/process4"/>
    <dgm:cxn modelId="{6A6224C4-273E-4493-A87A-4A41616BF619}" srcId="{3F7C4E48-4731-4666-8691-9D252EDF2FF3}" destId="{D97DC1E2-FC37-4A23-A57E-BB49E2045B20}" srcOrd="1" destOrd="0" parTransId="{F5E59BF1-7261-45B2-8943-8440C8967C75}" sibTransId="{8BB6435E-A78B-43A3-8D30-90BDB68324C3}"/>
    <dgm:cxn modelId="{293A88A8-F4DE-4D3E-8599-000799363915}" type="presOf" srcId="{148971C9-A7C5-4C53-9C23-DB03444A771F}" destId="{006EF65C-56A7-4B66-9C3D-8018D04E63E3}" srcOrd="0" destOrd="0" presId="urn:microsoft.com/office/officeart/2005/8/layout/process4"/>
    <dgm:cxn modelId="{33F421CD-EBDF-4150-BDAC-3162E8289519}" type="presOf" srcId="{E5003FD5-1F6F-4C26-996B-5F4367ACC095}" destId="{E9D0500D-B2C3-4B4E-81C4-CBEA6675FB76}" srcOrd="0" destOrd="0" presId="urn:microsoft.com/office/officeart/2005/8/layout/process4"/>
    <dgm:cxn modelId="{0AEEB2C8-ACC6-4178-880F-5DF9546E41E8}" type="presOf" srcId="{6EB16937-BF1F-4D85-BA20-FCE9495BD671}" destId="{75FFEF8C-0FAC-4BE6-BD14-D15E00C47664}" srcOrd="0" destOrd="0" presId="urn:microsoft.com/office/officeart/2005/8/layout/process4"/>
    <dgm:cxn modelId="{A0A87460-55E6-45BD-AEDF-3A0294287ED2}" type="presOf" srcId="{D97DC1E2-FC37-4A23-A57E-BB49E2045B20}" destId="{D640FC16-6F1F-4AEA-9F9C-AFDF66B8A610}" srcOrd="0" destOrd="0" presId="urn:microsoft.com/office/officeart/2005/8/layout/process4"/>
    <dgm:cxn modelId="{CE4E778F-0F22-419B-88AA-4C2B0F935CCA}" type="presOf" srcId="{3F7C4E48-4731-4666-8691-9D252EDF2FF3}" destId="{47129D1C-927F-46AD-8914-ADFD755D5793}" srcOrd="0" destOrd="0" presId="urn:microsoft.com/office/officeart/2005/8/layout/process4"/>
    <dgm:cxn modelId="{E965CF3A-F701-4B7D-96C0-C1324F391DC4}" srcId="{6EB16937-BF1F-4D85-BA20-FCE9495BD671}" destId="{E5003FD5-1F6F-4C26-996B-5F4367ACC095}" srcOrd="0" destOrd="0" parTransId="{C46DA7F5-CFFD-4573-B96F-0D8B1CF05739}" sibTransId="{63EEF5A9-280C-46B0-8002-A49CD6D2E65B}"/>
    <dgm:cxn modelId="{2AC76ADC-934D-439A-9764-FBF9AFA134B2}" srcId="{3F7C4E48-4731-4666-8691-9D252EDF2FF3}" destId="{148971C9-A7C5-4C53-9C23-DB03444A771F}" srcOrd="2" destOrd="0" parTransId="{44C67EDC-3A2B-4A73-82B9-714F53FD3A73}" sibTransId="{9D11E6CA-5E4B-4E3D-A6C6-0F29954E8285}"/>
    <dgm:cxn modelId="{E517AB6A-6C49-44AE-A7AB-DEA2313FC598}" type="presParOf" srcId="{75FFEF8C-0FAC-4BE6-BD14-D15E00C47664}" destId="{4F393948-16B2-4E20-B33F-ADA50CD04BCB}" srcOrd="0" destOrd="0" presId="urn:microsoft.com/office/officeart/2005/8/layout/process4"/>
    <dgm:cxn modelId="{67124FD3-6B12-42DF-8715-E1F60EF75C5E}" type="presParOf" srcId="{4F393948-16B2-4E20-B33F-ADA50CD04BCB}" destId="{47129D1C-927F-46AD-8914-ADFD755D5793}" srcOrd="0" destOrd="0" presId="urn:microsoft.com/office/officeart/2005/8/layout/process4"/>
    <dgm:cxn modelId="{02EF5B1D-0AFC-41BB-BCE3-3CCB40B861F2}" type="presParOf" srcId="{4F393948-16B2-4E20-B33F-ADA50CD04BCB}" destId="{A7588D12-646C-47D9-860D-D97E2182B225}" srcOrd="1" destOrd="0" presId="urn:microsoft.com/office/officeart/2005/8/layout/process4"/>
    <dgm:cxn modelId="{9100740C-4F06-490A-AD0A-6158A06EA5C9}" type="presParOf" srcId="{4F393948-16B2-4E20-B33F-ADA50CD04BCB}" destId="{A2F82197-8F20-46A8-B967-59448600F196}" srcOrd="2" destOrd="0" presId="urn:microsoft.com/office/officeart/2005/8/layout/process4"/>
    <dgm:cxn modelId="{DFC3E50C-CB07-4CB9-8A8A-FF70220D7DEF}" type="presParOf" srcId="{A2F82197-8F20-46A8-B967-59448600F196}" destId="{8BF8612F-805D-400B-AAA3-B5850A041A79}" srcOrd="0" destOrd="0" presId="urn:microsoft.com/office/officeart/2005/8/layout/process4"/>
    <dgm:cxn modelId="{4B6012F3-E4BC-42C5-8DFE-B827D2BF15CA}" type="presParOf" srcId="{A2F82197-8F20-46A8-B967-59448600F196}" destId="{D640FC16-6F1F-4AEA-9F9C-AFDF66B8A610}" srcOrd="1" destOrd="0" presId="urn:microsoft.com/office/officeart/2005/8/layout/process4"/>
    <dgm:cxn modelId="{3C8F09AF-1CF6-4927-A92C-5BB7A139FC30}" type="presParOf" srcId="{A2F82197-8F20-46A8-B967-59448600F196}" destId="{006EF65C-56A7-4B66-9C3D-8018D04E63E3}" srcOrd="2" destOrd="0" presId="urn:microsoft.com/office/officeart/2005/8/layout/process4"/>
    <dgm:cxn modelId="{57259452-16BC-4DBE-B75C-B889020EE9F8}" type="presParOf" srcId="{75FFEF8C-0FAC-4BE6-BD14-D15E00C47664}" destId="{65F8EDC1-95AB-45B7-B769-40AF6CAFC585}" srcOrd="1" destOrd="0" presId="urn:microsoft.com/office/officeart/2005/8/layout/process4"/>
    <dgm:cxn modelId="{FD7E316A-0196-438C-8D42-0A7264AF1FD9}" type="presParOf" srcId="{75FFEF8C-0FAC-4BE6-BD14-D15E00C47664}" destId="{B3286C28-D244-4AFB-BA14-9E0843120544}" srcOrd="2" destOrd="0" presId="urn:microsoft.com/office/officeart/2005/8/layout/process4"/>
    <dgm:cxn modelId="{B86650AF-7E31-4A9B-96A3-493BB65536FA}" type="presParOf" srcId="{B3286C28-D244-4AFB-BA14-9E0843120544}" destId="{E9D0500D-B2C3-4B4E-81C4-CBEA6675FB7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F2633F9-1881-4576-B224-7AFA924481A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236CBB37-F182-4499-B36D-07C360F1CA18}">
      <dgm:prSet phldrT="[Texto]" phldr="1"/>
      <dgm:spPr/>
      <dgm:t>
        <a:bodyPr/>
        <a:lstStyle/>
        <a:p>
          <a:pPr algn="l"/>
          <a:endParaRPr lang="es-EC" sz="2600" dirty="0"/>
        </a:p>
      </dgm:t>
    </dgm:pt>
    <dgm:pt modelId="{A1163048-AAF4-4C46-9BB8-138F94CEBDDD}" type="parTrans" cxnId="{53A37C82-5FCA-44E5-9627-0985DABF4643}">
      <dgm:prSet/>
      <dgm:spPr/>
      <dgm:t>
        <a:bodyPr/>
        <a:lstStyle/>
        <a:p>
          <a:endParaRPr lang="es-EC"/>
        </a:p>
      </dgm:t>
    </dgm:pt>
    <dgm:pt modelId="{4823E7FA-F600-4472-8C8A-4324DA3E4A86}" type="sibTrans" cxnId="{53A37C82-5FCA-44E5-9627-0985DABF4643}">
      <dgm:prSet/>
      <dgm:spPr/>
      <dgm:t>
        <a:bodyPr/>
        <a:lstStyle/>
        <a:p>
          <a:endParaRPr lang="es-EC"/>
        </a:p>
      </dgm:t>
    </dgm:pt>
    <dgm:pt modelId="{F5A703FF-BE01-41B2-85B2-06482682E94F}">
      <dgm:prSet custT="1"/>
      <dgm:spPr/>
      <dgm:t>
        <a:bodyPr/>
        <a:lstStyle/>
        <a:p>
          <a:pPr algn="just"/>
          <a:r>
            <a:rPr lang="es-ES" sz="2200" dirty="0" smtClean="0"/>
            <a:t>Se presentan cada una de las perspectivas, las iniciativas o acciones que se realizan y la métrica aplicada en cada una de ellas</a:t>
          </a:r>
          <a:endParaRPr lang="es-EC" sz="2200" dirty="0"/>
        </a:p>
      </dgm:t>
    </dgm:pt>
    <dgm:pt modelId="{DE3E28F2-19B5-4E68-B93E-3A90D9E754DA}" type="parTrans" cxnId="{B43CB756-B64B-4C39-B8ED-68ACCCF757FD}">
      <dgm:prSet/>
      <dgm:spPr/>
      <dgm:t>
        <a:bodyPr/>
        <a:lstStyle/>
        <a:p>
          <a:endParaRPr lang="es-EC"/>
        </a:p>
      </dgm:t>
    </dgm:pt>
    <dgm:pt modelId="{0839E091-AABD-499A-AFC7-872E20D640B8}" type="sibTrans" cxnId="{B43CB756-B64B-4C39-B8ED-68ACCCF757FD}">
      <dgm:prSet/>
      <dgm:spPr/>
      <dgm:t>
        <a:bodyPr/>
        <a:lstStyle/>
        <a:p>
          <a:endParaRPr lang="es-EC"/>
        </a:p>
      </dgm:t>
    </dgm:pt>
    <dgm:pt modelId="{902DD3AF-0967-4C69-96D8-F461ACCD656E}">
      <dgm:prSet phldrT="[Texto]" custT="1"/>
      <dgm:spPr/>
      <dgm:t>
        <a:bodyPr/>
        <a:lstStyle/>
        <a:p>
          <a:pPr algn="just"/>
          <a:r>
            <a:rPr lang="es-ES" sz="2200" dirty="0" smtClean="0"/>
            <a:t>Cabe mencionar que este estudio se realizó en base a información obtenida en el periodo de Enero a Octubre del año 2013.</a:t>
          </a:r>
          <a:endParaRPr lang="es-EC" sz="2200" dirty="0"/>
        </a:p>
      </dgm:t>
    </dgm:pt>
    <dgm:pt modelId="{A2FE8390-3AA3-49F3-8859-DA98370E44E7}" type="sibTrans" cxnId="{507946EE-C717-427C-A510-F72DF37D50DB}">
      <dgm:prSet/>
      <dgm:spPr/>
      <dgm:t>
        <a:bodyPr/>
        <a:lstStyle/>
        <a:p>
          <a:endParaRPr lang="es-EC"/>
        </a:p>
      </dgm:t>
    </dgm:pt>
    <dgm:pt modelId="{4C37F16B-330E-491C-9D16-1A7D1FDB5A8E}" type="parTrans" cxnId="{507946EE-C717-427C-A510-F72DF37D50DB}">
      <dgm:prSet/>
      <dgm:spPr/>
      <dgm:t>
        <a:bodyPr/>
        <a:lstStyle/>
        <a:p>
          <a:endParaRPr lang="es-EC"/>
        </a:p>
      </dgm:t>
    </dgm:pt>
    <dgm:pt modelId="{B1686EA7-4BB9-4746-9198-7B9F63B80A00}" type="pres">
      <dgm:prSet presAssocID="{CF2633F9-1881-4576-B224-7AFA924481AC}" presName="linearFlow" presStyleCnt="0">
        <dgm:presLayoutVars>
          <dgm:dir/>
          <dgm:resizeHandles val="exact"/>
        </dgm:presLayoutVars>
      </dgm:prSet>
      <dgm:spPr/>
      <dgm:t>
        <a:bodyPr/>
        <a:lstStyle/>
        <a:p>
          <a:endParaRPr lang="es-EC"/>
        </a:p>
      </dgm:t>
    </dgm:pt>
    <dgm:pt modelId="{19C4A8C2-FF1E-47DE-ABD5-C106561D9AA2}" type="pres">
      <dgm:prSet presAssocID="{236CBB37-F182-4499-B36D-07C360F1CA18}" presName="composite" presStyleCnt="0"/>
      <dgm:spPr/>
    </dgm:pt>
    <dgm:pt modelId="{C362B5FB-7B63-404E-88F7-6EA8BDBF3A15}" type="pres">
      <dgm:prSet presAssocID="{236CBB37-F182-4499-B36D-07C360F1CA18}" presName="imgShp" presStyleLbl="fgImgPlace1" presStyleIdx="0" presStyleCnt="1" custScaleX="85018" custScaleY="78279"/>
      <dgm:spPr/>
    </dgm:pt>
    <dgm:pt modelId="{16241145-9D67-4AB8-9CA4-A2547422FBA8}" type="pres">
      <dgm:prSet presAssocID="{236CBB37-F182-4499-B36D-07C360F1CA18}" presName="txShp" presStyleLbl="node1" presStyleIdx="0" presStyleCnt="1" custScaleX="128133" custScaleY="135797">
        <dgm:presLayoutVars>
          <dgm:bulletEnabled val="1"/>
        </dgm:presLayoutVars>
      </dgm:prSet>
      <dgm:spPr/>
      <dgm:t>
        <a:bodyPr/>
        <a:lstStyle/>
        <a:p>
          <a:endParaRPr lang="es-EC"/>
        </a:p>
      </dgm:t>
    </dgm:pt>
  </dgm:ptLst>
  <dgm:cxnLst>
    <dgm:cxn modelId="{507946EE-C717-427C-A510-F72DF37D50DB}" srcId="{236CBB37-F182-4499-B36D-07C360F1CA18}" destId="{902DD3AF-0967-4C69-96D8-F461ACCD656E}" srcOrd="0" destOrd="0" parTransId="{4C37F16B-330E-491C-9D16-1A7D1FDB5A8E}" sibTransId="{A2FE8390-3AA3-49F3-8859-DA98370E44E7}"/>
    <dgm:cxn modelId="{3D627A0B-F0E7-445C-8E70-2B28E0F66B69}" type="presOf" srcId="{236CBB37-F182-4499-B36D-07C360F1CA18}" destId="{16241145-9D67-4AB8-9CA4-A2547422FBA8}" srcOrd="0" destOrd="0" presId="urn:microsoft.com/office/officeart/2005/8/layout/vList3"/>
    <dgm:cxn modelId="{2C00B058-5528-4E73-9AF6-4F86B126C27B}" type="presOf" srcId="{CF2633F9-1881-4576-B224-7AFA924481AC}" destId="{B1686EA7-4BB9-4746-9198-7B9F63B80A00}" srcOrd="0" destOrd="0" presId="urn:microsoft.com/office/officeart/2005/8/layout/vList3"/>
    <dgm:cxn modelId="{B43CB756-B64B-4C39-B8ED-68ACCCF757FD}" srcId="{236CBB37-F182-4499-B36D-07C360F1CA18}" destId="{F5A703FF-BE01-41B2-85B2-06482682E94F}" srcOrd="1" destOrd="0" parTransId="{DE3E28F2-19B5-4E68-B93E-3A90D9E754DA}" sibTransId="{0839E091-AABD-499A-AFC7-872E20D640B8}"/>
    <dgm:cxn modelId="{84AAEA6D-8778-4493-AA8E-EC523BB9395F}" type="presOf" srcId="{F5A703FF-BE01-41B2-85B2-06482682E94F}" destId="{16241145-9D67-4AB8-9CA4-A2547422FBA8}" srcOrd="0" destOrd="2" presId="urn:microsoft.com/office/officeart/2005/8/layout/vList3"/>
    <dgm:cxn modelId="{C0E7CAD1-E921-4199-9BF9-D659DDACF619}" type="presOf" srcId="{902DD3AF-0967-4C69-96D8-F461ACCD656E}" destId="{16241145-9D67-4AB8-9CA4-A2547422FBA8}" srcOrd="0" destOrd="1" presId="urn:microsoft.com/office/officeart/2005/8/layout/vList3"/>
    <dgm:cxn modelId="{53A37C82-5FCA-44E5-9627-0985DABF4643}" srcId="{CF2633F9-1881-4576-B224-7AFA924481AC}" destId="{236CBB37-F182-4499-B36D-07C360F1CA18}" srcOrd="0" destOrd="0" parTransId="{A1163048-AAF4-4C46-9BB8-138F94CEBDDD}" sibTransId="{4823E7FA-F600-4472-8C8A-4324DA3E4A86}"/>
    <dgm:cxn modelId="{A1404FC4-4090-4773-8969-C56BAE676C0E}" type="presParOf" srcId="{B1686EA7-4BB9-4746-9198-7B9F63B80A00}" destId="{19C4A8C2-FF1E-47DE-ABD5-C106561D9AA2}" srcOrd="0" destOrd="0" presId="urn:microsoft.com/office/officeart/2005/8/layout/vList3"/>
    <dgm:cxn modelId="{5A9792C7-A250-48C5-9FAB-4A69B22B9E1D}" type="presParOf" srcId="{19C4A8C2-FF1E-47DE-ABD5-C106561D9AA2}" destId="{C362B5FB-7B63-404E-88F7-6EA8BDBF3A15}" srcOrd="0" destOrd="0" presId="urn:microsoft.com/office/officeart/2005/8/layout/vList3"/>
    <dgm:cxn modelId="{0F55B182-B9E7-43EB-9C62-852753DA905E}" type="presParOf" srcId="{19C4A8C2-FF1E-47DE-ABD5-C106561D9AA2}" destId="{16241145-9D67-4AB8-9CA4-A2547422FBA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637DBEF-49AC-45F7-8746-0FFD52005D8C}" type="doc">
      <dgm:prSet loTypeId="urn:microsoft.com/office/officeart/2005/8/layout/lProcess1" loCatId="process" qsTypeId="urn:microsoft.com/office/officeart/2005/8/quickstyle/simple1" qsCatId="simple" csTypeId="urn:microsoft.com/office/officeart/2005/8/colors/accent1_3" csCatId="accent1" phldr="1"/>
      <dgm:spPr/>
      <dgm:t>
        <a:bodyPr/>
        <a:lstStyle/>
        <a:p>
          <a:endParaRPr lang="es-EC"/>
        </a:p>
      </dgm:t>
    </dgm:pt>
    <dgm:pt modelId="{C8105B6F-6A83-48BD-8B31-E384EE39990E}">
      <dgm:prSet phldrT="[Texto]"/>
      <dgm:spPr/>
      <dgm:t>
        <a:bodyPr/>
        <a:lstStyle/>
        <a:p>
          <a:r>
            <a:rPr lang="es-EC" b="1" dirty="0" smtClean="0"/>
            <a:t>CONTRIBUCION AL NEGOCIO</a:t>
          </a:r>
          <a:endParaRPr lang="es-EC" b="1" dirty="0"/>
        </a:p>
      </dgm:t>
    </dgm:pt>
    <dgm:pt modelId="{47BDA48F-EBB4-4BE4-BE49-AFA5FDEFE72A}" type="parTrans" cxnId="{6A108E67-07C9-4B86-BAC8-5692AB229179}">
      <dgm:prSet/>
      <dgm:spPr/>
      <dgm:t>
        <a:bodyPr/>
        <a:lstStyle/>
        <a:p>
          <a:endParaRPr lang="es-EC"/>
        </a:p>
      </dgm:t>
    </dgm:pt>
    <dgm:pt modelId="{EFE4C92A-3913-48B6-954F-847A5E539735}" type="sibTrans" cxnId="{6A108E67-07C9-4B86-BAC8-5692AB229179}">
      <dgm:prSet/>
      <dgm:spPr/>
      <dgm:t>
        <a:bodyPr/>
        <a:lstStyle/>
        <a:p>
          <a:endParaRPr lang="es-EC"/>
        </a:p>
      </dgm:t>
    </dgm:pt>
    <dgm:pt modelId="{8953FD1E-DED9-486B-98B9-721DBC832212}">
      <dgm:prSet phldrT="[Texto]" custT="1"/>
      <dgm:spPr/>
      <dgm:t>
        <a:bodyPr/>
        <a:lstStyle/>
        <a:p>
          <a:r>
            <a:rPr lang="es-EC" sz="4100" dirty="0" smtClean="0"/>
            <a:t>Costo Ahorrado</a:t>
          </a:r>
          <a:endParaRPr lang="es-EC" sz="4100" dirty="0"/>
        </a:p>
      </dgm:t>
    </dgm:pt>
    <dgm:pt modelId="{0D260401-16FA-4C26-B8AC-8150BEF82AD7}" type="parTrans" cxnId="{6B8D7284-970E-4E63-AD0D-B337FE639DDB}">
      <dgm:prSet/>
      <dgm:spPr/>
      <dgm:t>
        <a:bodyPr/>
        <a:lstStyle/>
        <a:p>
          <a:endParaRPr lang="es-EC"/>
        </a:p>
      </dgm:t>
    </dgm:pt>
    <dgm:pt modelId="{DDC20ACE-13FE-4490-8040-D5924384AF4A}" type="sibTrans" cxnId="{6B8D7284-970E-4E63-AD0D-B337FE639DDB}">
      <dgm:prSet/>
      <dgm:spPr/>
      <dgm:t>
        <a:bodyPr/>
        <a:lstStyle/>
        <a:p>
          <a:endParaRPr lang="es-EC"/>
        </a:p>
      </dgm:t>
    </dgm:pt>
    <dgm:pt modelId="{4F32A5D4-2DF5-41D4-BE7F-C9711FBF0418}">
      <dgm:prSet phldrT="[Texto]"/>
      <dgm:spPr/>
      <dgm:t>
        <a:bodyPr/>
        <a:lstStyle/>
        <a:p>
          <a:r>
            <a:rPr lang="es-EC" dirty="0" smtClean="0"/>
            <a:t>El ahorro que se pretendía obtener para el año 2013 era un 10% del valor total.  </a:t>
          </a:r>
        </a:p>
        <a:p>
          <a:endParaRPr lang="es-EC" dirty="0" smtClean="0"/>
        </a:p>
        <a:p>
          <a:r>
            <a:rPr lang="es-EC" dirty="0" smtClean="0"/>
            <a:t>Finalmente se ha obtenido un ahorro del 6%, lo cual indica una disminución aceptable  en valores de mantenimiento y licencias ahorradas</a:t>
          </a:r>
          <a:endParaRPr lang="es-EC" dirty="0"/>
        </a:p>
      </dgm:t>
    </dgm:pt>
    <dgm:pt modelId="{0B15834A-C245-4FA7-B5C5-5C8915FE670D}" type="parTrans" cxnId="{4A24C953-843A-4368-B046-6426FEDE5123}">
      <dgm:prSet/>
      <dgm:spPr/>
      <dgm:t>
        <a:bodyPr/>
        <a:lstStyle/>
        <a:p>
          <a:endParaRPr lang="es-EC"/>
        </a:p>
      </dgm:t>
    </dgm:pt>
    <dgm:pt modelId="{12C4C098-D9AC-4469-BC3E-265AFEA3E2D0}" type="sibTrans" cxnId="{4A24C953-843A-4368-B046-6426FEDE5123}">
      <dgm:prSet/>
      <dgm:spPr/>
      <dgm:t>
        <a:bodyPr/>
        <a:lstStyle/>
        <a:p>
          <a:endParaRPr lang="es-EC"/>
        </a:p>
      </dgm:t>
    </dgm:pt>
    <dgm:pt modelId="{734BCAC6-7317-47F4-BAD0-25FF32263F15}" type="pres">
      <dgm:prSet presAssocID="{6637DBEF-49AC-45F7-8746-0FFD52005D8C}" presName="Name0" presStyleCnt="0">
        <dgm:presLayoutVars>
          <dgm:dir/>
          <dgm:animLvl val="lvl"/>
          <dgm:resizeHandles val="exact"/>
        </dgm:presLayoutVars>
      </dgm:prSet>
      <dgm:spPr/>
      <dgm:t>
        <a:bodyPr/>
        <a:lstStyle/>
        <a:p>
          <a:endParaRPr lang="es-EC"/>
        </a:p>
      </dgm:t>
    </dgm:pt>
    <dgm:pt modelId="{8F34A707-1768-4C73-814E-1164EC32120E}" type="pres">
      <dgm:prSet presAssocID="{C8105B6F-6A83-48BD-8B31-E384EE39990E}" presName="vertFlow" presStyleCnt="0"/>
      <dgm:spPr/>
    </dgm:pt>
    <dgm:pt modelId="{75D52886-9BE3-4BA8-8FB8-73E8CB8974ED}" type="pres">
      <dgm:prSet presAssocID="{C8105B6F-6A83-48BD-8B31-E384EE39990E}" presName="header" presStyleLbl="node1" presStyleIdx="0" presStyleCnt="1"/>
      <dgm:spPr/>
      <dgm:t>
        <a:bodyPr/>
        <a:lstStyle/>
        <a:p>
          <a:endParaRPr lang="es-EC"/>
        </a:p>
      </dgm:t>
    </dgm:pt>
    <dgm:pt modelId="{EC0AD46B-F4E7-4CC8-B3D2-270B0E08DD78}" type="pres">
      <dgm:prSet presAssocID="{0D260401-16FA-4C26-B8AC-8150BEF82AD7}" presName="parTrans" presStyleLbl="sibTrans2D1" presStyleIdx="0" presStyleCnt="2"/>
      <dgm:spPr/>
      <dgm:t>
        <a:bodyPr/>
        <a:lstStyle/>
        <a:p>
          <a:endParaRPr lang="es-EC"/>
        </a:p>
      </dgm:t>
    </dgm:pt>
    <dgm:pt modelId="{CCFF46C1-B441-4C3C-8715-AEAE02B638FE}" type="pres">
      <dgm:prSet presAssocID="{8953FD1E-DED9-486B-98B9-721DBC832212}" presName="child" presStyleLbl="alignAccFollowNode1" presStyleIdx="0" presStyleCnt="2">
        <dgm:presLayoutVars>
          <dgm:chMax val="0"/>
          <dgm:bulletEnabled val="1"/>
        </dgm:presLayoutVars>
      </dgm:prSet>
      <dgm:spPr/>
      <dgm:t>
        <a:bodyPr/>
        <a:lstStyle/>
        <a:p>
          <a:endParaRPr lang="es-EC"/>
        </a:p>
      </dgm:t>
    </dgm:pt>
    <dgm:pt modelId="{467EB08C-DF04-41F0-B7DC-338F3ECE1049}" type="pres">
      <dgm:prSet presAssocID="{DDC20ACE-13FE-4490-8040-D5924384AF4A}" presName="sibTrans" presStyleLbl="sibTrans2D1" presStyleIdx="1" presStyleCnt="2"/>
      <dgm:spPr/>
      <dgm:t>
        <a:bodyPr/>
        <a:lstStyle/>
        <a:p>
          <a:endParaRPr lang="es-EC"/>
        </a:p>
      </dgm:t>
    </dgm:pt>
    <dgm:pt modelId="{AD707C3D-223A-4D61-8CCF-61E929389133}" type="pres">
      <dgm:prSet presAssocID="{4F32A5D4-2DF5-41D4-BE7F-C9711FBF0418}" presName="child" presStyleLbl="alignAccFollowNode1" presStyleIdx="1" presStyleCnt="2" custScaleY="239376">
        <dgm:presLayoutVars>
          <dgm:chMax val="0"/>
          <dgm:bulletEnabled val="1"/>
        </dgm:presLayoutVars>
      </dgm:prSet>
      <dgm:spPr/>
      <dgm:t>
        <a:bodyPr/>
        <a:lstStyle/>
        <a:p>
          <a:endParaRPr lang="es-EC"/>
        </a:p>
      </dgm:t>
    </dgm:pt>
  </dgm:ptLst>
  <dgm:cxnLst>
    <dgm:cxn modelId="{46A72165-F178-4F70-AB44-4239DD408A28}" type="presOf" srcId="{6637DBEF-49AC-45F7-8746-0FFD52005D8C}" destId="{734BCAC6-7317-47F4-BAD0-25FF32263F15}" srcOrd="0" destOrd="0" presId="urn:microsoft.com/office/officeart/2005/8/layout/lProcess1"/>
    <dgm:cxn modelId="{E7749BF8-5EC6-4BB5-BD57-C40823DF7D37}" type="presOf" srcId="{C8105B6F-6A83-48BD-8B31-E384EE39990E}" destId="{75D52886-9BE3-4BA8-8FB8-73E8CB8974ED}" srcOrd="0" destOrd="0" presId="urn:microsoft.com/office/officeart/2005/8/layout/lProcess1"/>
    <dgm:cxn modelId="{6B8D7284-970E-4E63-AD0D-B337FE639DDB}" srcId="{C8105B6F-6A83-48BD-8B31-E384EE39990E}" destId="{8953FD1E-DED9-486B-98B9-721DBC832212}" srcOrd="0" destOrd="0" parTransId="{0D260401-16FA-4C26-B8AC-8150BEF82AD7}" sibTransId="{DDC20ACE-13FE-4490-8040-D5924384AF4A}"/>
    <dgm:cxn modelId="{D4AED485-BDC9-4B8C-9049-2BD458B8ECC5}" type="presOf" srcId="{4F32A5D4-2DF5-41D4-BE7F-C9711FBF0418}" destId="{AD707C3D-223A-4D61-8CCF-61E929389133}" srcOrd="0" destOrd="0" presId="urn:microsoft.com/office/officeart/2005/8/layout/lProcess1"/>
    <dgm:cxn modelId="{4A24C953-843A-4368-B046-6426FEDE5123}" srcId="{C8105B6F-6A83-48BD-8B31-E384EE39990E}" destId="{4F32A5D4-2DF5-41D4-BE7F-C9711FBF0418}" srcOrd="1" destOrd="0" parTransId="{0B15834A-C245-4FA7-B5C5-5C8915FE670D}" sibTransId="{12C4C098-D9AC-4469-BC3E-265AFEA3E2D0}"/>
    <dgm:cxn modelId="{F9AAC36A-13E3-47B9-AED2-97DFCC1F11FD}" type="presOf" srcId="{8953FD1E-DED9-486B-98B9-721DBC832212}" destId="{CCFF46C1-B441-4C3C-8715-AEAE02B638FE}" srcOrd="0" destOrd="0" presId="urn:microsoft.com/office/officeart/2005/8/layout/lProcess1"/>
    <dgm:cxn modelId="{FB26B22E-C73E-4AB0-A61B-7C12EF82A7B5}" type="presOf" srcId="{0D260401-16FA-4C26-B8AC-8150BEF82AD7}" destId="{EC0AD46B-F4E7-4CC8-B3D2-270B0E08DD78}" srcOrd="0" destOrd="0" presId="urn:microsoft.com/office/officeart/2005/8/layout/lProcess1"/>
    <dgm:cxn modelId="{D87B1116-D9C0-47D7-AE51-7ECDB34FE8E4}" type="presOf" srcId="{DDC20ACE-13FE-4490-8040-D5924384AF4A}" destId="{467EB08C-DF04-41F0-B7DC-338F3ECE1049}" srcOrd="0" destOrd="0" presId="urn:microsoft.com/office/officeart/2005/8/layout/lProcess1"/>
    <dgm:cxn modelId="{6A108E67-07C9-4B86-BAC8-5692AB229179}" srcId="{6637DBEF-49AC-45F7-8746-0FFD52005D8C}" destId="{C8105B6F-6A83-48BD-8B31-E384EE39990E}" srcOrd="0" destOrd="0" parTransId="{47BDA48F-EBB4-4BE4-BE49-AFA5FDEFE72A}" sibTransId="{EFE4C92A-3913-48B6-954F-847A5E539735}"/>
    <dgm:cxn modelId="{BB1B6683-0E1E-4A75-A3C5-84306E7254C0}" type="presParOf" srcId="{734BCAC6-7317-47F4-BAD0-25FF32263F15}" destId="{8F34A707-1768-4C73-814E-1164EC32120E}" srcOrd="0" destOrd="0" presId="urn:microsoft.com/office/officeart/2005/8/layout/lProcess1"/>
    <dgm:cxn modelId="{282916C2-E7EC-41F6-87E4-2917D6944954}" type="presParOf" srcId="{8F34A707-1768-4C73-814E-1164EC32120E}" destId="{75D52886-9BE3-4BA8-8FB8-73E8CB8974ED}" srcOrd="0" destOrd="0" presId="urn:microsoft.com/office/officeart/2005/8/layout/lProcess1"/>
    <dgm:cxn modelId="{198E671A-C0AE-4BC2-8E18-641F06F3F73E}" type="presParOf" srcId="{8F34A707-1768-4C73-814E-1164EC32120E}" destId="{EC0AD46B-F4E7-4CC8-B3D2-270B0E08DD78}" srcOrd="1" destOrd="0" presId="urn:microsoft.com/office/officeart/2005/8/layout/lProcess1"/>
    <dgm:cxn modelId="{73C78F21-4733-488B-A824-A2562336B58D}" type="presParOf" srcId="{8F34A707-1768-4C73-814E-1164EC32120E}" destId="{CCFF46C1-B441-4C3C-8715-AEAE02B638FE}" srcOrd="2" destOrd="0" presId="urn:microsoft.com/office/officeart/2005/8/layout/lProcess1"/>
    <dgm:cxn modelId="{B98EC800-096A-4AD7-B731-2C46EA2DF04E}" type="presParOf" srcId="{8F34A707-1768-4C73-814E-1164EC32120E}" destId="{467EB08C-DF04-41F0-B7DC-338F3ECE1049}" srcOrd="3" destOrd="0" presId="urn:microsoft.com/office/officeart/2005/8/layout/lProcess1"/>
    <dgm:cxn modelId="{7BC6992D-733B-49A5-98AB-B59033BF1D9C}" type="presParOf" srcId="{8F34A707-1768-4C73-814E-1164EC32120E}" destId="{AD707C3D-223A-4D61-8CCF-61E929389133}"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3C386C6-F92E-459D-B1A9-CE55911B6F44}"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32BBC0D2-F68C-4935-8D70-23216C028F9E}">
      <dgm:prSet phldrT="[Texto]"/>
      <dgm:spPr/>
      <dgm:t>
        <a:bodyPr/>
        <a:lstStyle/>
        <a:p>
          <a:r>
            <a:rPr lang="es-EC" b="1" dirty="0" smtClean="0"/>
            <a:t>CONTRIBUCION AL NEGOCIO</a:t>
          </a:r>
          <a:endParaRPr lang="es-EC" b="1" dirty="0"/>
        </a:p>
      </dgm:t>
    </dgm:pt>
    <dgm:pt modelId="{FA992A77-C949-42EC-9AF5-38D8CF54FBD7}" type="parTrans" cxnId="{AAFD751C-300E-4E66-8B08-6D7D86EC772C}">
      <dgm:prSet/>
      <dgm:spPr/>
      <dgm:t>
        <a:bodyPr/>
        <a:lstStyle/>
        <a:p>
          <a:endParaRPr lang="es-EC"/>
        </a:p>
      </dgm:t>
    </dgm:pt>
    <dgm:pt modelId="{BAC34BB4-C7BB-47A3-9AFF-906F19292622}" type="sibTrans" cxnId="{AAFD751C-300E-4E66-8B08-6D7D86EC772C}">
      <dgm:prSet/>
      <dgm:spPr/>
      <dgm:t>
        <a:bodyPr/>
        <a:lstStyle/>
        <a:p>
          <a:endParaRPr lang="es-EC"/>
        </a:p>
      </dgm:t>
    </dgm:pt>
    <dgm:pt modelId="{0590F7F2-2464-4E4C-847B-45493E20A017}">
      <dgm:prSet phldrT="[Texto]" custT="1"/>
      <dgm:spPr/>
      <dgm:t>
        <a:bodyPr/>
        <a:lstStyle/>
        <a:p>
          <a:r>
            <a:rPr lang="es-EC" sz="3900" b="1" dirty="0" smtClean="0"/>
            <a:t>Mejora Productividad</a:t>
          </a:r>
          <a:endParaRPr lang="es-EC" sz="3900" dirty="0"/>
        </a:p>
      </dgm:t>
    </dgm:pt>
    <dgm:pt modelId="{21699609-56C5-4718-B76B-720D2EE0BA9E}" type="parTrans" cxnId="{AD0C7EE8-AB86-4551-90A8-7B76EB352CD5}">
      <dgm:prSet/>
      <dgm:spPr/>
      <dgm:t>
        <a:bodyPr/>
        <a:lstStyle/>
        <a:p>
          <a:endParaRPr lang="es-EC"/>
        </a:p>
      </dgm:t>
    </dgm:pt>
    <dgm:pt modelId="{93E7BAA2-F457-4A22-BA05-30367316B238}" type="sibTrans" cxnId="{AD0C7EE8-AB86-4551-90A8-7B76EB352CD5}">
      <dgm:prSet/>
      <dgm:spPr/>
      <dgm:t>
        <a:bodyPr/>
        <a:lstStyle/>
        <a:p>
          <a:endParaRPr lang="es-EC"/>
        </a:p>
      </dgm:t>
    </dgm:pt>
    <dgm:pt modelId="{5FFABF24-2D8E-49F8-95A2-5E7FC2EBD3F6}">
      <dgm:prSet phldrT="[Texto]"/>
      <dgm:spPr/>
      <dgm:t>
        <a:bodyPr/>
        <a:lstStyle/>
        <a:p>
          <a:r>
            <a:rPr lang="es-EC" dirty="0" smtClean="0"/>
            <a:t>Pretendía aumentar los niveles de productividad en un 20%;  pero el resultado obtenido fue del 8% lo que indica que se deben tomar nuevas acciones para lograr el objetivo planteado.</a:t>
          </a:r>
          <a:endParaRPr lang="es-EC" dirty="0"/>
        </a:p>
      </dgm:t>
    </dgm:pt>
    <dgm:pt modelId="{AB7BBB72-96CF-4415-8CAF-98E55F88CDB1}" type="parTrans" cxnId="{F9207784-DCC2-460B-9B30-21DA11C96A74}">
      <dgm:prSet/>
      <dgm:spPr/>
      <dgm:t>
        <a:bodyPr/>
        <a:lstStyle/>
        <a:p>
          <a:endParaRPr lang="es-EC"/>
        </a:p>
      </dgm:t>
    </dgm:pt>
    <dgm:pt modelId="{9506C132-5D38-447E-B295-FD8C53800E21}" type="sibTrans" cxnId="{F9207784-DCC2-460B-9B30-21DA11C96A74}">
      <dgm:prSet/>
      <dgm:spPr/>
      <dgm:t>
        <a:bodyPr/>
        <a:lstStyle/>
        <a:p>
          <a:endParaRPr lang="es-EC"/>
        </a:p>
      </dgm:t>
    </dgm:pt>
    <dgm:pt modelId="{DB66104F-E6CD-4B4D-88AC-3C279F73B80E}" type="pres">
      <dgm:prSet presAssocID="{C3C386C6-F92E-459D-B1A9-CE55911B6F44}" presName="Name0" presStyleCnt="0">
        <dgm:presLayoutVars>
          <dgm:dir/>
          <dgm:animLvl val="lvl"/>
          <dgm:resizeHandles val="exact"/>
        </dgm:presLayoutVars>
      </dgm:prSet>
      <dgm:spPr/>
      <dgm:t>
        <a:bodyPr/>
        <a:lstStyle/>
        <a:p>
          <a:endParaRPr lang="es-EC"/>
        </a:p>
      </dgm:t>
    </dgm:pt>
    <dgm:pt modelId="{5240202B-D5B7-4065-99B7-5223D74867AB}" type="pres">
      <dgm:prSet presAssocID="{32BBC0D2-F68C-4935-8D70-23216C028F9E}" presName="vertFlow" presStyleCnt="0"/>
      <dgm:spPr/>
    </dgm:pt>
    <dgm:pt modelId="{5357EE0A-D45C-475D-BF87-9E321F946771}" type="pres">
      <dgm:prSet presAssocID="{32BBC0D2-F68C-4935-8D70-23216C028F9E}" presName="header" presStyleLbl="node1" presStyleIdx="0" presStyleCnt="1"/>
      <dgm:spPr/>
      <dgm:t>
        <a:bodyPr/>
        <a:lstStyle/>
        <a:p>
          <a:endParaRPr lang="es-EC"/>
        </a:p>
      </dgm:t>
    </dgm:pt>
    <dgm:pt modelId="{DE1FB53C-1141-4035-9D85-1DC29A40E144}" type="pres">
      <dgm:prSet presAssocID="{21699609-56C5-4718-B76B-720D2EE0BA9E}" presName="parTrans" presStyleLbl="sibTrans2D1" presStyleIdx="0" presStyleCnt="2"/>
      <dgm:spPr/>
      <dgm:t>
        <a:bodyPr/>
        <a:lstStyle/>
        <a:p>
          <a:endParaRPr lang="es-EC"/>
        </a:p>
      </dgm:t>
    </dgm:pt>
    <dgm:pt modelId="{7841ACE8-F411-4467-A7A6-7EC865490975}" type="pres">
      <dgm:prSet presAssocID="{0590F7F2-2464-4E4C-847B-45493E20A017}" presName="child" presStyleLbl="alignAccFollowNode1" presStyleIdx="0" presStyleCnt="2">
        <dgm:presLayoutVars>
          <dgm:chMax val="0"/>
          <dgm:bulletEnabled val="1"/>
        </dgm:presLayoutVars>
      </dgm:prSet>
      <dgm:spPr/>
      <dgm:t>
        <a:bodyPr/>
        <a:lstStyle/>
        <a:p>
          <a:endParaRPr lang="es-EC"/>
        </a:p>
      </dgm:t>
    </dgm:pt>
    <dgm:pt modelId="{B1950BAC-D330-43A7-92AA-7FDEE61AD19F}" type="pres">
      <dgm:prSet presAssocID="{93E7BAA2-F457-4A22-BA05-30367316B238}" presName="sibTrans" presStyleLbl="sibTrans2D1" presStyleIdx="1" presStyleCnt="2"/>
      <dgm:spPr/>
      <dgm:t>
        <a:bodyPr/>
        <a:lstStyle/>
        <a:p>
          <a:endParaRPr lang="es-EC"/>
        </a:p>
      </dgm:t>
    </dgm:pt>
    <dgm:pt modelId="{FBA0254F-2DA9-4949-A46A-C0D2CA9EDA2A}" type="pres">
      <dgm:prSet presAssocID="{5FFABF24-2D8E-49F8-95A2-5E7FC2EBD3F6}" presName="child" presStyleLbl="alignAccFollowNode1" presStyleIdx="1" presStyleCnt="2" custScaleY="216115">
        <dgm:presLayoutVars>
          <dgm:chMax val="0"/>
          <dgm:bulletEnabled val="1"/>
        </dgm:presLayoutVars>
      </dgm:prSet>
      <dgm:spPr/>
      <dgm:t>
        <a:bodyPr/>
        <a:lstStyle/>
        <a:p>
          <a:endParaRPr lang="es-EC"/>
        </a:p>
      </dgm:t>
    </dgm:pt>
  </dgm:ptLst>
  <dgm:cxnLst>
    <dgm:cxn modelId="{AAFD751C-300E-4E66-8B08-6D7D86EC772C}" srcId="{C3C386C6-F92E-459D-B1A9-CE55911B6F44}" destId="{32BBC0D2-F68C-4935-8D70-23216C028F9E}" srcOrd="0" destOrd="0" parTransId="{FA992A77-C949-42EC-9AF5-38D8CF54FBD7}" sibTransId="{BAC34BB4-C7BB-47A3-9AFF-906F19292622}"/>
    <dgm:cxn modelId="{6DBB28A6-04E2-4E33-A8D3-5626D6D46FC1}" type="presOf" srcId="{93E7BAA2-F457-4A22-BA05-30367316B238}" destId="{B1950BAC-D330-43A7-92AA-7FDEE61AD19F}" srcOrd="0" destOrd="0" presId="urn:microsoft.com/office/officeart/2005/8/layout/lProcess1"/>
    <dgm:cxn modelId="{E4D3A35E-596B-48C0-AC5A-639B7232D14C}" type="presOf" srcId="{32BBC0D2-F68C-4935-8D70-23216C028F9E}" destId="{5357EE0A-D45C-475D-BF87-9E321F946771}" srcOrd="0" destOrd="0" presId="urn:microsoft.com/office/officeart/2005/8/layout/lProcess1"/>
    <dgm:cxn modelId="{0A6BF9CD-ACDA-4DFE-921C-174E3AA85490}" type="presOf" srcId="{5FFABF24-2D8E-49F8-95A2-5E7FC2EBD3F6}" destId="{FBA0254F-2DA9-4949-A46A-C0D2CA9EDA2A}" srcOrd="0" destOrd="0" presId="urn:microsoft.com/office/officeart/2005/8/layout/lProcess1"/>
    <dgm:cxn modelId="{F942F17B-271F-4127-840D-92998B9D6BE7}" type="presOf" srcId="{C3C386C6-F92E-459D-B1A9-CE55911B6F44}" destId="{DB66104F-E6CD-4B4D-88AC-3C279F73B80E}" srcOrd="0" destOrd="0" presId="urn:microsoft.com/office/officeart/2005/8/layout/lProcess1"/>
    <dgm:cxn modelId="{F9207784-DCC2-460B-9B30-21DA11C96A74}" srcId="{32BBC0D2-F68C-4935-8D70-23216C028F9E}" destId="{5FFABF24-2D8E-49F8-95A2-5E7FC2EBD3F6}" srcOrd="1" destOrd="0" parTransId="{AB7BBB72-96CF-4415-8CAF-98E55F88CDB1}" sibTransId="{9506C132-5D38-447E-B295-FD8C53800E21}"/>
    <dgm:cxn modelId="{2D833C71-18AB-4048-A131-DA12531A3AEE}" type="presOf" srcId="{0590F7F2-2464-4E4C-847B-45493E20A017}" destId="{7841ACE8-F411-4467-A7A6-7EC865490975}" srcOrd="0" destOrd="0" presId="urn:microsoft.com/office/officeart/2005/8/layout/lProcess1"/>
    <dgm:cxn modelId="{AD0C7EE8-AB86-4551-90A8-7B76EB352CD5}" srcId="{32BBC0D2-F68C-4935-8D70-23216C028F9E}" destId="{0590F7F2-2464-4E4C-847B-45493E20A017}" srcOrd="0" destOrd="0" parTransId="{21699609-56C5-4718-B76B-720D2EE0BA9E}" sibTransId="{93E7BAA2-F457-4A22-BA05-30367316B238}"/>
    <dgm:cxn modelId="{16E7C089-4268-4587-9995-8D12E117C168}" type="presOf" srcId="{21699609-56C5-4718-B76B-720D2EE0BA9E}" destId="{DE1FB53C-1141-4035-9D85-1DC29A40E144}" srcOrd="0" destOrd="0" presId="urn:microsoft.com/office/officeart/2005/8/layout/lProcess1"/>
    <dgm:cxn modelId="{B7007377-A1C9-4DE5-A162-6D5DB61F29CC}" type="presParOf" srcId="{DB66104F-E6CD-4B4D-88AC-3C279F73B80E}" destId="{5240202B-D5B7-4065-99B7-5223D74867AB}" srcOrd="0" destOrd="0" presId="urn:microsoft.com/office/officeart/2005/8/layout/lProcess1"/>
    <dgm:cxn modelId="{FEE8DA74-4F93-48F6-852A-801FEA71D446}" type="presParOf" srcId="{5240202B-D5B7-4065-99B7-5223D74867AB}" destId="{5357EE0A-D45C-475D-BF87-9E321F946771}" srcOrd="0" destOrd="0" presId="urn:microsoft.com/office/officeart/2005/8/layout/lProcess1"/>
    <dgm:cxn modelId="{AC2A8530-0139-4A5F-8E2A-064FBB273D48}" type="presParOf" srcId="{5240202B-D5B7-4065-99B7-5223D74867AB}" destId="{DE1FB53C-1141-4035-9D85-1DC29A40E144}" srcOrd="1" destOrd="0" presId="urn:microsoft.com/office/officeart/2005/8/layout/lProcess1"/>
    <dgm:cxn modelId="{E46AC4F1-C969-4603-A474-E1555C008A18}" type="presParOf" srcId="{5240202B-D5B7-4065-99B7-5223D74867AB}" destId="{7841ACE8-F411-4467-A7A6-7EC865490975}" srcOrd="2" destOrd="0" presId="urn:microsoft.com/office/officeart/2005/8/layout/lProcess1"/>
    <dgm:cxn modelId="{58ED5DEE-155B-4E72-9D1B-99E7E35511FD}" type="presParOf" srcId="{5240202B-D5B7-4065-99B7-5223D74867AB}" destId="{B1950BAC-D330-43A7-92AA-7FDEE61AD19F}" srcOrd="3" destOrd="0" presId="urn:microsoft.com/office/officeart/2005/8/layout/lProcess1"/>
    <dgm:cxn modelId="{94E46299-4166-426A-A737-9E301B4CE9FE}" type="presParOf" srcId="{5240202B-D5B7-4065-99B7-5223D74867AB}" destId="{FBA0254F-2DA9-4949-A46A-C0D2CA9EDA2A}"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EC5F2C5-B7A7-4251-8229-34689BCC7D76}"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9071565E-B1D2-42E3-8DA3-243DE08D6BC9}">
      <dgm:prSet phldrT="[Texto]"/>
      <dgm:spPr/>
      <dgm:t>
        <a:bodyPr/>
        <a:lstStyle/>
        <a:p>
          <a:r>
            <a:rPr lang="es-EC" b="1" dirty="0" smtClean="0"/>
            <a:t>PERSPECTIVA DEL USUARIO</a:t>
          </a:r>
          <a:endParaRPr lang="es-EC" b="1" dirty="0"/>
        </a:p>
      </dgm:t>
    </dgm:pt>
    <dgm:pt modelId="{2DB9ECE5-8C23-49C7-B91C-EC6BA53BC4CF}" type="parTrans" cxnId="{1CE4D987-593F-44CC-8795-2450EB1EB8FA}">
      <dgm:prSet/>
      <dgm:spPr/>
      <dgm:t>
        <a:bodyPr/>
        <a:lstStyle/>
        <a:p>
          <a:endParaRPr lang="es-EC"/>
        </a:p>
      </dgm:t>
    </dgm:pt>
    <dgm:pt modelId="{15D8F8F6-74EF-47AA-9177-3A9F0BC42EB9}" type="sibTrans" cxnId="{1CE4D987-593F-44CC-8795-2450EB1EB8FA}">
      <dgm:prSet/>
      <dgm:spPr/>
      <dgm:t>
        <a:bodyPr/>
        <a:lstStyle/>
        <a:p>
          <a:endParaRPr lang="es-EC"/>
        </a:p>
      </dgm:t>
    </dgm:pt>
    <dgm:pt modelId="{E84D310B-9BE7-4BDB-8D9A-83D671D58D47}">
      <dgm:prSet phldrT="[Texto]" custT="1"/>
      <dgm:spPr/>
      <dgm:t>
        <a:bodyPr/>
        <a:lstStyle/>
        <a:p>
          <a:r>
            <a:rPr lang="es-EC" sz="4000" b="1" dirty="0" smtClean="0"/>
            <a:t>Requerimientos Cumplidos</a:t>
          </a:r>
          <a:endParaRPr lang="es-EC" sz="4000" dirty="0"/>
        </a:p>
      </dgm:t>
    </dgm:pt>
    <dgm:pt modelId="{2ACB1E36-B4A4-4F43-9AD0-DC9761D78F28}" type="parTrans" cxnId="{E77ED95D-37D6-451C-ACAC-81244E3F6846}">
      <dgm:prSet/>
      <dgm:spPr/>
      <dgm:t>
        <a:bodyPr/>
        <a:lstStyle/>
        <a:p>
          <a:endParaRPr lang="es-EC"/>
        </a:p>
      </dgm:t>
    </dgm:pt>
    <dgm:pt modelId="{845258D7-52EB-4BAB-80A8-A7576DCC2E79}" type="sibTrans" cxnId="{E77ED95D-37D6-451C-ACAC-81244E3F6846}">
      <dgm:prSet/>
      <dgm:spPr/>
      <dgm:t>
        <a:bodyPr/>
        <a:lstStyle/>
        <a:p>
          <a:endParaRPr lang="es-EC"/>
        </a:p>
      </dgm:t>
    </dgm:pt>
    <dgm:pt modelId="{284F354A-168A-46A4-B069-C838D597E72D}">
      <dgm:prSet phldrT="[Texto]"/>
      <dgm:spPr/>
      <dgm:t>
        <a:bodyPr/>
        <a:lstStyle/>
        <a:p>
          <a:r>
            <a:rPr lang="es-EC" dirty="0" smtClean="0"/>
            <a:t>Se obtuvo un valor de 71% en cuanto a requerimientos cumplidos, si bien es cierto es un valor aceptable para una gestión de TI, los clientes internos aspiran a que el 100% de sus requerimientos sean cumplidos. </a:t>
          </a:r>
          <a:endParaRPr lang="es-EC" dirty="0"/>
        </a:p>
      </dgm:t>
    </dgm:pt>
    <dgm:pt modelId="{877EF272-16FE-490E-8A9F-F655E24B78F4}" type="parTrans" cxnId="{6FFB23D0-39DC-45F2-AC7D-D383BC619D57}">
      <dgm:prSet/>
      <dgm:spPr/>
      <dgm:t>
        <a:bodyPr/>
        <a:lstStyle/>
        <a:p>
          <a:endParaRPr lang="es-EC"/>
        </a:p>
      </dgm:t>
    </dgm:pt>
    <dgm:pt modelId="{ADB78857-1B90-41E2-87C6-0D2D3ED87F40}" type="sibTrans" cxnId="{6FFB23D0-39DC-45F2-AC7D-D383BC619D57}">
      <dgm:prSet/>
      <dgm:spPr/>
      <dgm:t>
        <a:bodyPr/>
        <a:lstStyle/>
        <a:p>
          <a:endParaRPr lang="es-EC"/>
        </a:p>
      </dgm:t>
    </dgm:pt>
    <dgm:pt modelId="{18768FB3-D07E-44E5-82DE-9F2F0A205109}" type="pres">
      <dgm:prSet presAssocID="{CEC5F2C5-B7A7-4251-8229-34689BCC7D76}" presName="Name0" presStyleCnt="0">
        <dgm:presLayoutVars>
          <dgm:dir/>
          <dgm:animLvl val="lvl"/>
          <dgm:resizeHandles val="exact"/>
        </dgm:presLayoutVars>
      </dgm:prSet>
      <dgm:spPr/>
      <dgm:t>
        <a:bodyPr/>
        <a:lstStyle/>
        <a:p>
          <a:endParaRPr lang="es-EC"/>
        </a:p>
      </dgm:t>
    </dgm:pt>
    <dgm:pt modelId="{C4012BCE-91FA-4B4E-A44B-E4682AC3DF3A}" type="pres">
      <dgm:prSet presAssocID="{9071565E-B1D2-42E3-8DA3-243DE08D6BC9}" presName="vertFlow" presStyleCnt="0"/>
      <dgm:spPr/>
    </dgm:pt>
    <dgm:pt modelId="{77437497-D0BF-4B7C-99AA-532EBC8E2554}" type="pres">
      <dgm:prSet presAssocID="{9071565E-B1D2-42E3-8DA3-243DE08D6BC9}" presName="header" presStyleLbl="node1" presStyleIdx="0" presStyleCnt="1"/>
      <dgm:spPr/>
      <dgm:t>
        <a:bodyPr/>
        <a:lstStyle/>
        <a:p>
          <a:endParaRPr lang="es-EC"/>
        </a:p>
      </dgm:t>
    </dgm:pt>
    <dgm:pt modelId="{9B8CDEF4-1A7B-4B44-8171-2B6A2690C892}" type="pres">
      <dgm:prSet presAssocID="{2ACB1E36-B4A4-4F43-9AD0-DC9761D78F28}" presName="parTrans" presStyleLbl="sibTrans2D1" presStyleIdx="0" presStyleCnt="2"/>
      <dgm:spPr/>
      <dgm:t>
        <a:bodyPr/>
        <a:lstStyle/>
        <a:p>
          <a:endParaRPr lang="es-EC"/>
        </a:p>
      </dgm:t>
    </dgm:pt>
    <dgm:pt modelId="{E0DF088A-3C8D-4349-8A9A-FF71E78FC32B}" type="pres">
      <dgm:prSet presAssocID="{E84D310B-9BE7-4BDB-8D9A-83D671D58D47}" presName="child" presStyleLbl="alignAccFollowNode1" presStyleIdx="0" presStyleCnt="2">
        <dgm:presLayoutVars>
          <dgm:chMax val="0"/>
          <dgm:bulletEnabled val="1"/>
        </dgm:presLayoutVars>
      </dgm:prSet>
      <dgm:spPr/>
      <dgm:t>
        <a:bodyPr/>
        <a:lstStyle/>
        <a:p>
          <a:endParaRPr lang="es-EC"/>
        </a:p>
      </dgm:t>
    </dgm:pt>
    <dgm:pt modelId="{3D73E665-1FD2-4EF0-B4FB-3DF3DE960254}" type="pres">
      <dgm:prSet presAssocID="{845258D7-52EB-4BAB-80A8-A7576DCC2E79}" presName="sibTrans" presStyleLbl="sibTrans2D1" presStyleIdx="1" presStyleCnt="2"/>
      <dgm:spPr/>
      <dgm:t>
        <a:bodyPr/>
        <a:lstStyle/>
        <a:p>
          <a:endParaRPr lang="es-EC"/>
        </a:p>
      </dgm:t>
    </dgm:pt>
    <dgm:pt modelId="{477F8A87-D97C-45FC-8F2F-BEB17B5CD5B2}" type="pres">
      <dgm:prSet presAssocID="{284F354A-168A-46A4-B069-C838D597E72D}" presName="child" presStyleLbl="alignAccFollowNode1" presStyleIdx="1" presStyleCnt="2" custScaleY="233868">
        <dgm:presLayoutVars>
          <dgm:chMax val="0"/>
          <dgm:bulletEnabled val="1"/>
        </dgm:presLayoutVars>
      </dgm:prSet>
      <dgm:spPr/>
      <dgm:t>
        <a:bodyPr/>
        <a:lstStyle/>
        <a:p>
          <a:endParaRPr lang="es-EC"/>
        </a:p>
      </dgm:t>
    </dgm:pt>
  </dgm:ptLst>
  <dgm:cxnLst>
    <dgm:cxn modelId="{9D4EF1E9-910D-4A20-B2DA-EBB84BDC5BA6}" type="presOf" srcId="{E84D310B-9BE7-4BDB-8D9A-83D671D58D47}" destId="{E0DF088A-3C8D-4349-8A9A-FF71E78FC32B}" srcOrd="0" destOrd="0" presId="urn:microsoft.com/office/officeart/2005/8/layout/lProcess1"/>
    <dgm:cxn modelId="{6FFB23D0-39DC-45F2-AC7D-D383BC619D57}" srcId="{9071565E-B1D2-42E3-8DA3-243DE08D6BC9}" destId="{284F354A-168A-46A4-B069-C838D597E72D}" srcOrd="1" destOrd="0" parTransId="{877EF272-16FE-490E-8A9F-F655E24B78F4}" sibTransId="{ADB78857-1B90-41E2-87C6-0D2D3ED87F40}"/>
    <dgm:cxn modelId="{1CE4D987-593F-44CC-8795-2450EB1EB8FA}" srcId="{CEC5F2C5-B7A7-4251-8229-34689BCC7D76}" destId="{9071565E-B1D2-42E3-8DA3-243DE08D6BC9}" srcOrd="0" destOrd="0" parTransId="{2DB9ECE5-8C23-49C7-B91C-EC6BA53BC4CF}" sibTransId="{15D8F8F6-74EF-47AA-9177-3A9F0BC42EB9}"/>
    <dgm:cxn modelId="{5DF45A7C-5500-4244-83C8-13AA23516E71}" type="presOf" srcId="{9071565E-B1D2-42E3-8DA3-243DE08D6BC9}" destId="{77437497-D0BF-4B7C-99AA-532EBC8E2554}" srcOrd="0" destOrd="0" presId="urn:microsoft.com/office/officeart/2005/8/layout/lProcess1"/>
    <dgm:cxn modelId="{393E98E4-B5BB-4C9E-BBA6-345EAC9ACB33}" type="presOf" srcId="{845258D7-52EB-4BAB-80A8-A7576DCC2E79}" destId="{3D73E665-1FD2-4EF0-B4FB-3DF3DE960254}" srcOrd="0" destOrd="0" presId="urn:microsoft.com/office/officeart/2005/8/layout/lProcess1"/>
    <dgm:cxn modelId="{8C0D8C6F-2716-4B6E-887A-EA2863472017}" type="presOf" srcId="{284F354A-168A-46A4-B069-C838D597E72D}" destId="{477F8A87-D97C-45FC-8F2F-BEB17B5CD5B2}" srcOrd="0" destOrd="0" presId="urn:microsoft.com/office/officeart/2005/8/layout/lProcess1"/>
    <dgm:cxn modelId="{8F9B0AE9-D4ED-4007-AC56-F6D4A05550E6}" type="presOf" srcId="{2ACB1E36-B4A4-4F43-9AD0-DC9761D78F28}" destId="{9B8CDEF4-1A7B-4B44-8171-2B6A2690C892}" srcOrd="0" destOrd="0" presId="urn:microsoft.com/office/officeart/2005/8/layout/lProcess1"/>
    <dgm:cxn modelId="{E77ED95D-37D6-451C-ACAC-81244E3F6846}" srcId="{9071565E-B1D2-42E3-8DA3-243DE08D6BC9}" destId="{E84D310B-9BE7-4BDB-8D9A-83D671D58D47}" srcOrd="0" destOrd="0" parTransId="{2ACB1E36-B4A4-4F43-9AD0-DC9761D78F28}" sibTransId="{845258D7-52EB-4BAB-80A8-A7576DCC2E79}"/>
    <dgm:cxn modelId="{F5E89E01-D36F-4D78-82C7-671CBBC523A6}" type="presOf" srcId="{CEC5F2C5-B7A7-4251-8229-34689BCC7D76}" destId="{18768FB3-D07E-44E5-82DE-9F2F0A205109}" srcOrd="0" destOrd="0" presId="urn:microsoft.com/office/officeart/2005/8/layout/lProcess1"/>
    <dgm:cxn modelId="{56A386EA-E7AC-4F24-B0B1-A3F33B60EE41}" type="presParOf" srcId="{18768FB3-D07E-44E5-82DE-9F2F0A205109}" destId="{C4012BCE-91FA-4B4E-A44B-E4682AC3DF3A}" srcOrd="0" destOrd="0" presId="urn:microsoft.com/office/officeart/2005/8/layout/lProcess1"/>
    <dgm:cxn modelId="{DF324CF4-51BD-4652-9270-EAD5201D858E}" type="presParOf" srcId="{C4012BCE-91FA-4B4E-A44B-E4682AC3DF3A}" destId="{77437497-D0BF-4B7C-99AA-532EBC8E2554}" srcOrd="0" destOrd="0" presId="urn:microsoft.com/office/officeart/2005/8/layout/lProcess1"/>
    <dgm:cxn modelId="{2A29C93E-4E55-4A79-A615-7D4C9FDF85F3}" type="presParOf" srcId="{C4012BCE-91FA-4B4E-A44B-E4682AC3DF3A}" destId="{9B8CDEF4-1A7B-4B44-8171-2B6A2690C892}" srcOrd="1" destOrd="0" presId="urn:microsoft.com/office/officeart/2005/8/layout/lProcess1"/>
    <dgm:cxn modelId="{5D56E1AC-440E-4FB9-B130-79FA2171A857}" type="presParOf" srcId="{C4012BCE-91FA-4B4E-A44B-E4682AC3DF3A}" destId="{E0DF088A-3C8D-4349-8A9A-FF71E78FC32B}" srcOrd="2" destOrd="0" presId="urn:microsoft.com/office/officeart/2005/8/layout/lProcess1"/>
    <dgm:cxn modelId="{16A22132-97EF-450B-A0CC-DAABA468994B}" type="presParOf" srcId="{C4012BCE-91FA-4B4E-A44B-E4682AC3DF3A}" destId="{3D73E665-1FD2-4EF0-B4FB-3DF3DE960254}" srcOrd="3" destOrd="0" presId="urn:microsoft.com/office/officeart/2005/8/layout/lProcess1"/>
    <dgm:cxn modelId="{22EC5506-0401-4FF6-9C11-C124C50154CC}" type="presParOf" srcId="{C4012BCE-91FA-4B4E-A44B-E4682AC3DF3A}" destId="{477F8A87-D97C-45FC-8F2F-BEB17B5CD5B2}"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0D5C35D-550C-44BC-A8AA-865D785FA92E}"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67537DD4-7AF5-4962-A66D-DA99C0E609F3}">
      <dgm:prSet phldrT="[Texto]"/>
      <dgm:spPr/>
      <dgm:t>
        <a:bodyPr/>
        <a:lstStyle/>
        <a:p>
          <a:r>
            <a:rPr lang="es-EC" b="1" dirty="0" smtClean="0"/>
            <a:t>PERSPECTIVA DEL USUARIO</a:t>
          </a:r>
          <a:endParaRPr lang="es-EC" b="1" dirty="0"/>
        </a:p>
      </dgm:t>
    </dgm:pt>
    <dgm:pt modelId="{8741DFBF-6FE3-43F9-AC27-3F26214AE574}" type="parTrans" cxnId="{B5A39D5E-191D-413D-ACD7-A7C63E3367B5}">
      <dgm:prSet/>
      <dgm:spPr/>
      <dgm:t>
        <a:bodyPr/>
        <a:lstStyle/>
        <a:p>
          <a:endParaRPr lang="es-EC"/>
        </a:p>
      </dgm:t>
    </dgm:pt>
    <dgm:pt modelId="{17583878-24C5-4F81-8FB8-426A0A27165C}" type="sibTrans" cxnId="{B5A39D5E-191D-413D-ACD7-A7C63E3367B5}">
      <dgm:prSet/>
      <dgm:spPr/>
      <dgm:t>
        <a:bodyPr/>
        <a:lstStyle/>
        <a:p>
          <a:endParaRPr lang="es-EC"/>
        </a:p>
      </dgm:t>
    </dgm:pt>
    <dgm:pt modelId="{D887386C-7DA4-497B-B0D5-103FCDCCA9B7}">
      <dgm:prSet phldrT="[Texto]" custT="1"/>
      <dgm:spPr/>
      <dgm:t>
        <a:bodyPr/>
        <a:lstStyle/>
        <a:p>
          <a:r>
            <a:rPr lang="es-EC" sz="4000" b="1" dirty="0" smtClean="0"/>
            <a:t>Satisfacción Usuario</a:t>
          </a:r>
          <a:endParaRPr lang="es-EC" sz="4000" dirty="0"/>
        </a:p>
      </dgm:t>
    </dgm:pt>
    <dgm:pt modelId="{5719AA1A-91E6-4C86-82CF-4F34FD92AD39}" type="parTrans" cxnId="{AC84BAC3-79F9-4F96-8DB0-CD6646690292}">
      <dgm:prSet/>
      <dgm:spPr/>
      <dgm:t>
        <a:bodyPr/>
        <a:lstStyle/>
        <a:p>
          <a:endParaRPr lang="es-EC"/>
        </a:p>
      </dgm:t>
    </dgm:pt>
    <dgm:pt modelId="{75DAE72F-3F73-4251-B94B-67E7CCD62715}" type="sibTrans" cxnId="{AC84BAC3-79F9-4F96-8DB0-CD6646690292}">
      <dgm:prSet/>
      <dgm:spPr/>
      <dgm:t>
        <a:bodyPr/>
        <a:lstStyle/>
        <a:p>
          <a:endParaRPr lang="es-EC"/>
        </a:p>
      </dgm:t>
    </dgm:pt>
    <dgm:pt modelId="{8FA0BBE1-93F3-4F9A-8077-52BEDABD9CDA}">
      <dgm:prSet phldrT="[Texto]"/>
      <dgm:spPr/>
      <dgm:t>
        <a:bodyPr/>
        <a:lstStyle/>
        <a:p>
          <a:r>
            <a:rPr lang="es-EC" dirty="0" smtClean="0"/>
            <a:t>Satisfacción de usuarios es del 65%.  Esto indica que se pudo cumplir con gran parte de los requerimientos del usuario, pero no se logró satisfacer todos sus pedidos debido a muchos factores, siendo el predominante, el planteamiento de nuevas prioridades por parte de las áreas del negocio</a:t>
          </a:r>
          <a:endParaRPr lang="es-EC" dirty="0"/>
        </a:p>
      </dgm:t>
    </dgm:pt>
    <dgm:pt modelId="{5873847B-0DC4-4D4F-91C7-71D135B8CB2D}" type="parTrans" cxnId="{B9E70CCF-2DFF-4E6A-AB57-C3A9C1B0D9DA}">
      <dgm:prSet/>
      <dgm:spPr/>
      <dgm:t>
        <a:bodyPr/>
        <a:lstStyle/>
        <a:p>
          <a:endParaRPr lang="es-EC"/>
        </a:p>
      </dgm:t>
    </dgm:pt>
    <dgm:pt modelId="{36DBD332-0FFB-4EE4-AAF4-B0F65BF44172}" type="sibTrans" cxnId="{B9E70CCF-2DFF-4E6A-AB57-C3A9C1B0D9DA}">
      <dgm:prSet/>
      <dgm:spPr/>
      <dgm:t>
        <a:bodyPr/>
        <a:lstStyle/>
        <a:p>
          <a:endParaRPr lang="es-EC"/>
        </a:p>
      </dgm:t>
    </dgm:pt>
    <dgm:pt modelId="{6F08F4E7-EAE4-47AB-8639-F2850B2DD2B4}" type="pres">
      <dgm:prSet presAssocID="{80D5C35D-550C-44BC-A8AA-865D785FA92E}" presName="Name0" presStyleCnt="0">
        <dgm:presLayoutVars>
          <dgm:dir/>
          <dgm:animLvl val="lvl"/>
          <dgm:resizeHandles val="exact"/>
        </dgm:presLayoutVars>
      </dgm:prSet>
      <dgm:spPr/>
      <dgm:t>
        <a:bodyPr/>
        <a:lstStyle/>
        <a:p>
          <a:endParaRPr lang="es-EC"/>
        </a:p>
      </dgm:t>
    </dgm:pt>
    <dgm:pt modelId="{14BF2AFD-A4E0-422B-8C4F-C494C2AF1021}" type="pres">
      <dgm:prSet presAssocID="{67537DD4-7AF5-4962-A66D-DA99C0E609F3}" presName="vertFlow" presStyleCnt="0"/>
      <dgm:spPr/>
    </dgm:pt>
    <dgm:pt modelId="{7199D782-1ED7-4F29-B1A6-ABE31D3CAB24}" type="pres">
      <dgm:prSet presAssocID="{67537DD4-7AF5-4962-A66D-DA99C0E609F3}" presName="header" presStyleLbl="node1" presStyleIdx="0" presStyleCnt="1"/>
      <dgm:spPr/>
      <dgm:t>
        <a:bodyPr/>
        <a:lstStyle/>
        <a:p>
          <a:endParaRPr lang="es-EC"/>
        </a:p>
      </dgm:t>
    </dgm:pt>
    <dgm:pt modelId="{40237742-9AB8-4D5A-9AAD-D79703DF4BA8}" type="pres">
      <dgm:prSet presAssocID="{5719AA1A-91E6-4C86-82CF-4F34FD92AD39}" presName="parTrans" presStyleLbl="sibTrans2D1" presStyleIdx="0" presStyleCnt="2"/>
      <dgm:spPr/>
      <dgm:t>
        <a:bodyPr/>
        <a:lstStyle/>
        <a:p>
          <a:endParaRPr lang="es-EC"/>
        </a:p>
      </dgm:t>
    </dgm:pt>
    <dgm:pt modelId="{88BAB4D0-4668-4C3F-8A1F-41BD86156B3C}" type="pres">
      <dgm:prSet presAssocID="{D887386C-7DA4-497B-B0D5-103FCDCCA9B7}" presName="child" presStyleLbl="alignAccFollowNode1" presStyleIdx="0" presStyleCnt="2">
        <dgm:presLayoutVars>
          <dgm:chMax val="0"/>
          <dgm:bulletEnabled val="1"/>
        </dgm:presLayoutVars>
      </dgm:prSet>
      <dgm:spPr/>
      <dgm:t>
        <a:bodyPr/>
        <a:lstStyle/>
        <a:p>
          <a:endParaRPr lang="es-EC"/>
        </a:p>
      </dgm:t>
    </dgm:pt>
    <dgm:pt modelId="{39A02471-CCA0-4C85-879E-31DFA6E1E58E}" type="pres">
      <dgm:prSet presAssocID="{75DAE72F-3F73-4251-B94B-67E7CCD62715}" presName="sibTrans" presStyleLbl="sibTrans2D1" presStyleIdx="1" presStyleCnt="2"/>
      <dgm:spPr/>
      <dgm:t>
        <a:bodyPr/>
        <a:lstStyle/>
        <a:p>
          <a:endParaRPr lang="es-EC"/>
        </a:p>
      </dgm:t>
    </dgm:pt>
    <dgm:pt modelId="{2C7D0188-B036-4EF9-B1E7-3D8D2709A190}" type="pres">
      <dgm:prSet presAssocID="{8FA0BBE1-93F3-4F9A-8077-52BEDABD9CDA}" presName="child" presStyleLbl="alignAccFollowNode1" presStyleIdx="1" presStyleCnt="2" custScaleY="269791">
        <dgm:presLayoutVars>
          <dgm:chMax val="0"/>
          <dgm:bulletEnabled val="1"/>
        </dgm:presLayoutVars>
      </dgm:prSet>
      <dgm:spPr/>
      <dgm:t>
        <a:bodyPr/>
        <a:lstStyle/>
        <a:p>
          <a:endParaRPr lang="es-EC"/>
        </a:p>
      </dgm:t>
    </dgm:pt>
  </dgm:ptLst>
  <dgm:cxnLst>
    <dgm:cxn modelId="{AC84BAC3-79F9-4F96-8DB0-CD6646690292}" srcId="{67537DD4-7AF5-4962-A66D-DA99C0E609F3}" destId="{D887386C-7DA4-497B-B0D5-103FCDCCA9B7}" srcOrd="0" destOrd="0" parTransId="{5719AA1A-91E6-4C86-82CF-4F34FD92AD39}" sibTransId="{75DAE72F-3F73-4251-B94B-67E7CCD62715}"/>
    <dgm:cxn modelId="{87F67E6C-71E6-4546-888B-9FB1EE4A03AE}" type="presOf" srcId="{8FA0BBE1-93F3-4F9A-8077-52BEDABD9CDA}" destId="{2C7D0188-B036-4EF9-B1E7-3D8D2709A190}" srcOrd="0" destOrd="0" presId="urn:microsoft.com/office/officeart/2005/8/layout/lProcess1"/>
    <dgm:cxn modelId="{1012E377-FF33-47CA-9F3A-6313361A5F80}" type="presOf" srcId="{D887386C-7DA4-497B-B0D5-103FCDCCA9B7}" destId="{88BAB4D0-4668-4C3F-8A1F-41BD86156B3C}" srcOrd="0" destOrd="0" presId="urn:microsoft.com/office/officeart/2005/8/layout/lProcess1"/>
    <dgm:cxn modelId="{EE6B1F48-6FF3-4085-B0EE-BE70961B1508}" type="presOf" srcId="{75DAE72F-3F73-4251-B94B-67E7CCD62715}" destId="{39A02471-CCA0-4C85-879E-31DFA6E1E58E}" srcOrd="0" destOrd="0" presId="urn:microsoft.com/office/officeart/2005/8/layout/lProcess1"/>
    <dgm:cxn modelId="{B5A39D5E-191D-413D-ACD7-A7C63E3367B5}" srcId="{80D5C35D-550C-44BC-A8AA-865D785FA92E}" destId="{67537DD4-7AF5-4962-A66D-DA99C0E609F3}" srcOrd="0" destOrd="0" parTransId="{8741DFBF-6FE3-43F9-AC27-3F26214AE574}" sibTransId="{17583878-24C5-4F81-8FB8-426A0A27165C}"/>
    <dgm:cxn modelId="{459EA834-3ABC-4656-9530-B778BCD95154}" type="presOf" srcId="{67537DD4-7AF5-4962-A66D-DA99C0E609F3}" destId="{7199D782-1ED7-4F29-B1A6-ABE31D3CAB24}" srcOrd="0" destOrd="0" presId="urn:microsoft.com/office/officeart/2005/8/layout/lProcess1"/>
    <dgm:cxn modelId="{4539F491-C533-407D-8B17-B5B4FA3172F5}" type="presOf" srcId="{80D5C35D-550C-44BC-A8AA-865D785FA92E}" destId="{6F08F4E7-EAE4-47AB-8639-F2850B2DD2B4}" srcOrd="0" destOrd="0" presId="urn:microsoft.com/office/officeart/2005/8/layout/lProcess1"/>
    <dgm:cxn modelId="{B9E70CCF-2DFF-4E6A-AB57-C3A9C1B0D9DA}" srcId="{67537DD4-7AF5-4962-A66D-DA99C0E609F3}" destId="{8FA0BBE1-93F3-4F9A-8077-52BEDABD9CDA}" srcOrd="1" destOrd="0" parTransId="{5873847B-0DC4-4D4F-91C7-71D135B8CB2D}" sibTransId="{36DBD332-0FFB-4EE4-AAF4-B0F65BF44172}"/>
    <dgm:cxn modelId="{46217732-01EC-4B34-84E2-32E3B24DE892}" type="presOf" srcId="{5719AA1A-91E6-4C86-82CF-4F34FD92AD39}" destId="{40237742-9AB8-4D5A-9AAD-D79703DF4BA8}" srcOrd="0" destOrd="0" presId="urn:microsoft.com/office/officeart/2005/8/layout/lProcess1"/>
    <dgm:cxn modelId="{F2EAB25D-FE37-48C9-8E51-A4AAC41EE2F6}" type="presParOf" srcId="{6F08F4E7-EAE4-47AB-8639-F2850B2DD2B4}" destId="{14BF2AFD-A4E0-422B-8C4F-C494C2AF1021}" srcOrd="0" destOrd="0" presId="urn:microsoft.com/office/officeart/2005/8/layout/lProcess1"/>
    <dgm:cxn modelId="{2E8A4BFA-F49E-4C4E-A33B-FD672D5491B8}" type="presParOf" srcId="{14BF2AFD-A4E0-422B-8C4F-C494C2AF1021}" destId="{7199D782-1ED7-4F29-B1A6-ABE31D3CAB24}" srcOrd="0" destOrd="0" presId="urn:microsoft.com/office/officeart/2005/8/layout/lProcess1"/>
    <dgm:cxn modelId="{B3DF4CC6-5235-4320-A9EC-2357EAC837BA}" type="presParOf" srcId="{14BF2AFD-A4E0-422B-8C4F-C494C2AF1021}" destId="{40237742-9AB8-4D5A-9AAD-D79703DF4BA8}" srcOrd="1" destOrd="0" presId="urn:microsoft.com/office/officeart/2005/8/layout/lProcess1"/>
    <dgm:cxn modelId="{553A8832-E28C-47EA-A0E4-890BC6B3B83B}" type="presParOf" srcId="{14BF2AFD-A4E0-422B-8C4F-C494C2AF1021}" destId="{88BAB4D0-4668-4C3F-8A1F-41BD86156B3C}" srcOrd="2" destOrd="0" presId="urn:microsoft.com/office/officeart/2005/8/layout/lProcess1"/>
    <dgm:cxn modelId="{39C8F432-EEBC-42C6-AE5A-F65CF991A27B}" type="presParOf" srcId="{14BF2AFD-A4E0-422B-8C4F-C494C2AF1021}" destId="{39A02471-CCA0-4C85-879E-31DFA6E1E58E}" srcOrd="3" destOrd="0" presId="urn:microsoft.com/office/officeart/2005/8/layout/lProcess1"/>
    <dgm:cxn modelId="{F13C16D4-79EB-4569-A463-3DF6919CA0F7}" type="presParOf" srcId="{14BF2AFD-A4E0-422B-8C4F-C494C2AF1021}" destId="{2C7D0188-B036-4EF9-B1E7-3D8D2709A19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A70A403-16EA-487A-A7C4-C038696D4D6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808B970A-165A-4594-A4D1-46D2A5041DF4}">
      <dgm:prSet phldrT="[Texto]"/>
      <dgm:spPr/>
      <dgm:t>
        <a:bodyPr/>
        <a:lstStyle/>
        <a:p>
          <a:r>
            <a:rPr lang="es-EC" b="1" dirty="0" smtClean="0"/>
            <a:t>PERSPECTIVA INTERNA</a:t>
          </a:r>
          <a:endParaRPr lang="es-EC" b="1" dirty="0"/>
        </a:p>
      </dgm:t>
    </dgm:pt>
    <dgm:pt modelId="{3D36D72B-19AA-406B-98F5-EF4C56D30681}" type="parTrans" cxnId="{211953D8-E571-4BE8-B4AA-BFAB2E664D5A}">
      <dgm:prSet/>
      <dgm:spPr/>
      <dgm:t>
        <a:bodyPr/>
        <a:lstStyle/>
        <a:p>
          <a:endParaRPr lang="es-EC"/>
        </a:p>
      </dgm:t>
    </dgm:pt>
    <dgm:pt modelId="{1A3189C2-54A5-4CF2-99F6-D53F69601C7B}" type="sibTrans" cxnId="{211953D8-E571-4BE8-B4AA-BFAB2E664D5A}">
      <dgm:prSet/>
      <dgm:spPr/>
      <dgm:t>
        <a:bodyPr/>
        <a:lstStyle/>
        <a:p>
          <a:endParaRPr lang="es-EC"/>
        </a:p>
      </dgm:t>
    </dgm:pt>
    <dgm:pt modelId="{A38BAAFE-2F10-42E0-8B56-21367C089929}">
      <dgm:prSet phldrT="[Texto]" custT="1"/>
      <dgm:spPr/>
      <dgm:t>
        <a:bodyPr/>
        <a:lstStyle/>
        <a:p>
          <a:r>
            <a:rPr lang="es-EC" sz="4000" b="1" dirty="0" smtClean="0"/>
            <a:t>Servicio Aplicaciones</a:t>
          </a:r>
          <a:endParaRPr lang="es-EC" sz="4000" dirty="0"/>
        </a:p>
      </dgm:t>
    </dgm:pt>
    <dgm:pt modelId="{00DB71A8-A6F9-40FD-A78F-F7FA5462C61C}" type="parTrans" cxnId="{3D8FC0D8-05A0-4F7D-8545-604E7C09D0AA}">
      <dgm:prSet/>
      <dgm:spPr/>
      <dgm:t>
        <a:bodyPr/>
        <a:lstStyle/>
        <a:p>
          <a:endParaRPr lang="es-EC"/>
        </a:p>
      </dgm:t>
    </dgm:pt>
    <dgm:pt modelId="{25F5297E-65F3-4DA4-822C-877D8CAB1D96}" type="sibTrans" cxnId="{3D8FC0D8-05A0-4F7D-8545-604E7C09D0AA}">
      <dgm:prSet/>
      <dgm:spPr/>
      <dgm:t>
        <a:bodyPr/>
        <a:lstStyle/>
        <a:p>
          <a:endParaRPr lang="es-EC"/>
        </a:p>
      </dgm:t>
    </dgm:pt>
    <dgm:pt modelId="{E7272530-DE94-4F7E-A6AB-1201D9E12343}">
      <dgm:prSet phldrT="[Texto]"/>
      <dgm:spPr/>
      <dgm:t>
        <a:bodyPr/>
        <a:lstStyle/>
        <a:p>
          <a:r>
            <a:rPr lang="es-EC" dirty="0" smtClean="0"/>
            <a:t>El índice de cumplimiento fue del 77%, valor muy cercano al objetivo propuesto del 80%.  Uno de los factores que afectaron el cumplimiento total del objetivo fue el alto índice de rotación del personal de TI durante el último año</a:t>
          </a:r>
          <a:endParaRPr lang="es-EC" dirty="0"/>
        </a:p>
      </dgm:t>
    </dgm:pt>
    <dgm:pt modelId="{539B88CD-DC17-4BCE-AB0F-AE10D07FCA00}" type="parTrans" cxnId="{79AF26D0-B326-4E7F-80FA-FB7F5F0E332A}">
      <dgm:prSet/>
      <dgm:spPr/>
      <dgm:t>
        <a:bodyPr/>
        <a:lstStyle/>
        <a:p>
          <a:endParaRPr lang="es-EC"/>
        </a:p>
      </dgm:t>
    </dgm:pt>
    <dgm:pt modelId="{C4A8CECE-BBAB-471C-96D4-A93841DB288E}" type="sibTrans" cxnId="{79AF26D0-B326-4E7F-80FA-FB7F5F0E332A}">
      <dgm:prSet/>
      <dgm:spPr/>
      <dgm:t>
        <a:bodyPr/>
        <a:lstStyle/>
        <a:p>
          <a:endParaRPr lang="es-EC"/>
        </a:p>
      </dgm:t>
    </dgm:pt>
    <dgm:pt modelId="{1BD34FC4-7A89-45B5-AAA0-9F7BC3E12248}" type="pres">
      <dgm:prSet presAssocID="{7A70A403-16EA-487A-A7C4-C038696D4D63}" presName="Name0" presStyleCnt="0">
        <dgm:presLayoutVars>
          <dgm:dir/>
          <dgm:animLvl val="lvl"/>
          <dgm:resizeHandles val="exact"/>
        </dgm:presLayoutVars>
      </dgm:prSet>
      <dgm:spPr/>
      <dgm:t>
        <a:bodyPr/>
        <a:lstStyle/>
        <a:p>
          <a:endParaRPr lang="es-EC"/>
        </a:p>
      </dgm:t>
    </dgm:pt>
    <dgm:pt modelId="{C0894081-775B-41A8-AA23-048779C8B9BE}" type="pres">
      <dgm:prSet presAssocID="{808B970A-165A-4594-A4D1-46D2A5041DF4}" presName="vertFlow" presStyleCnt="0"/>
      <dgm:spPr/>
    </dgm:pt>
    <dgm:pt modelId="{621DDAFD-9457-4283-B1DE-B42836648BE8}" type="pres">
      <dgm:prSet presAssocID="{808B970A-165A-4594-A4D1-46D2A5041DF4}" presName="header" presStyleLbl="node1" presStyleIdx="0" presStyleCnt="1"/>
      <dgm:spPr/>
      <dgm:t>
        <a:bodyPr/>
        <a:lstStyle/>
        <a:p>
          <a:endParaRPr lang="es-EC"/>
        </a:p>
      </dgm:t>
    </dgm:pt>
    <dgm:pt modelId="{00E44792-10BA-4D76-A3E5-32F4416AD029}" type="pres">
      <dgm:prSet presAssocID="{00DB71A8-A6F9-40FD-A78F-F7FA5462C61C}" presName="parTrans" presStyleLbl="sibTrans2D1" presStyleIdx="0" presStyleCnt="2"/>
      <dgm:spPr/>
      <dgm:t>
        <a:bodyPr/>
        <a:lstStyle/>
        <a:p>
          <a:endParaRPr lang="es-EC"/>
        </a:p>
      </dgm:t>
    </dgm:pt>
    <dgm:pt modelId="{4B50B561-4E83-4ACC-B97B-12D9987803BA}" type="pres">
      <dgm:prSet presAssocID="{A38BAAFE-2F10-42E0-8B56-21367C089929}" presName="child" presStyleLbl="alignAccFollowNode1" presStyleIdx="0" presStyleCnt="2">
        <dgm:presLayoutVars>
          <dgm:chMax val="0"/>
          <dgm:bulletEnabled val="1"/>
        </dgm:presLayoutVars>
      </dgm:prSet>
      <dgm:spPr/>
      <dgm:t>
        <a:bodyPr/>
        <a:lstStyle/>
        <a:p>
          <a:endParaRPr lang="es-EC"/>
        </a:p>
      </dgm:t>
    </dgm:pt>
    <dgm:pt modelId="{01AD11E9-A0FA-423A-A45F-E66869F67A55}" type="pres">
      <dgm:prSet presAssocID="{25F5297E-65F3-4DA4-822C-877D8CAB1D96}" presName="sibTrans" presStyleLbl="sibTrans2D1" presStyleIdx="1" presStyleCnt="2"/>
      <dgm:spPr/>
      <dgm:t>
        <a:bodyPr/>
        <a:lstStyle/>
        <a:p>
          <a:endParaRPr lang="es-EC"/>
        </a:p>
      </dgm:t>
    </dgm:pt>
    <dgm:pt modelId="{B19C7DE5-EE63-4E66-A384-7CAC0B52E380}" type="pres">
      <dgm:prSet presAssocID="{E7272530-DE94-4F7E-A6AB-1201D9E12343}" presName="child" presStyleLbl="alignAccFollowNode1" presStyleIdx="1" presStyleCnt="2" custScaleY="203092">
        <dgm:presLayoutVars>
          <dgm:chMax val="0"/>
          <dgm:bulletEnabled val="1"/>
        </dgm:presLayoutVars>
      </dgm:prSet>
      <dgm:spPr/>
      <dgm:t>
        <a:bodyPr/>
        <a:lstStyle/>
        <a:p>
          <a:endParaRPr lang="es-EC"/>
        </a:p>
      </dgm:t>
    </dgm:pt>
  </dgm:ptLst>
  <dgm:cxnLst>
    <dgm:cxn modelId="{3D8FC0D8-05A0-4F7D-8545-604E7C09D0AA}" srcId="{808B970A-165A-4594-A4D1-46D2A5041DF4}" destId="{A38BAAFE-2F10-42E0-8B56-21367C089929}" srcOrd="0" destOrd="0" parTransId="{00DB71A8-A6F9-40FD-A78F-F7FA5462C61C}" sibTransId="{25F5297E-65F3-4DA4-822C-877D8CAB1D96}"/>
    <dgm:cxn modelId="{652C1DBB-1EBA-44DE-8F8B-CF35A0A263D4}" type="presOf" srcId="{808B970A-165A-4594-A4D1-46D2A5041DF4}" destId="{621DDAFD-9457-4283-B1DE-B42836648BE8}" srcOrd="0" destOrd="0" presId="urn:microsoft.com/office/officeart/2005/8/layout/lProcess1"/>
    <dgm:cxn modelId="{83F50505-572D-4060-A768-26BC2C115AE9}" type="presOf" srcId="{E7272530-DE94-4F7E-A6AB-1201D9E12343}" destId="{B19C7DE5-EE63-4E66-A384-7CAC0B52E380}" srcOrd="0" destOrd="0" presId="urn:microsoft.com/office/officeart/2005/8/layout/lProcess1"/>
    <dgm:cxn modelId="{211953D8-E571-4BE8-B4AA-BFAB2E664D5A}" srcId="{7A70A403-16EA-487A-A7C4-C038696D4D63}" destId="{808B970A-165A-4594-A4D1-46D2A5041DF4}" srcOrd="0" destOrd="0" parTransId="{3D36D72B-19AA-406B-98F5-EF4C56D30681}" sibTransId="{1A3189C2-54A5-4CF2-99F6-D53F69601C7B}"/>
    <dgm:cxn modelId="{DA602F69-8C0C-4E43-B7F6-7202ACD86D40}" type="presOf" srcId="{00DB71A8-A6F9-40FD-A78F-F7FA5462C61C}" destId="{00E44792-10BA-4D76-A3E5-32F4416AD029}" srcOrd="0" destOrd="0" presId="urn:microsoft.com/office/officeart/2005/8/layout/lProcess1"/>
    <dgm:cxn modelId="{BBFEDB05-A85C-47CF-B87B-6156F6AEB987}" type="presOf" srcId="{7A70A403-16EA-487A-A7C4-C038696D4D63}" destId="{1BD34FC4-7A89-45B5-AAA0-9F7BC3E12248}" srcOrd="0" destOrd="0" presId="urn:microsoft.com/office/officeart/2005/8/layout/lProcess1"/>
    <dgm:cxn modelId="{79AF26D0-B326-4E7F-80FA-FB7F5F0E332A}" srcId="{808B970A-165A-4594-A4D1-46D2A5041DF4}" destId="{E7272530-DE94-4F7E-A6AB-1201D9E12343}" srcOrd="1" destOrd="0" parTransId="{539B88CD-DC17-4BCE-AB0F-AE10D07FCA00}" sibTransId="{C4A8CECE-BBAB-471C-96D4-A93841DB288E}"/>
    <dgm:cxn modelId="{AE481F55-FFAF-4637-81D2-C28FB4389F9E}" type="presOf" srcId="{25F5297E-65F3-4DA4-822C-877D8CAB1D96}" destId="{01AD11E9-A0FA-423A-A45F-E66869F67A55}" srcOrd="0" destOrd="0" presId="urn:microsoft.com/office/officeart/2005/8/layout/lProcess1"/>
    <dgm:cxn modelId="{D2727B07-5BDF-4AB4-9AF3-B955A4BD0442}" type="presOf" srcId="{A38BAAFE-2F10-42E0-8B56-21367C089929}" destId="{4B50B561-4E83-4ACC-B97B-12D9987803BA}" srcOrd="0" destOrd="0" presId="urn:microsoft.com/office/officeart/2005/8/layout/lProcess1"/>
    <dgm:cxn modelId="{54692C95-D5DB-442D-92C9-9F6AF5CFB306}" type="presParOf" srcId="{1BD34FC4-7A89-45B5-AAA0-9F7BC3E12248}" destId="{C0894081-775B-41A8-AA23-048779C8B9BE}" srcOrd="0" destOrd="0" presId="urn:microsoft.com/office/officeart/2005/8/layout/lProcess1"/>
    <dgm:cxn modelId="{46F4CCBC-4AB8-433C-8C17-BAFB5BBB3144}" type="presParOf" srcId="{C0894081-775B-41A8-AA23-048779C8B9BE}" destId="{621DDAFD-9457-4283-B1DE-B42836648BE8}" srcOrd="0" destOrd="0" presId="urn:microsoft.com/office/officeart/2005/8/layout/lProcess1"/>
    <dgm:cxn modelId="{0185C8E7-EF42-48BA-A974-13FB96905E9A}" type="presParOf" srcId="{C0894081-775B-41A8-AA23-048779C8B9BE}" destId="{00E44792-10BA-4D76-A3E5-32F4416AD029}" srcOrd="1" destOrd="0" presId="urn:microsoft.com/office/officeart/2005/8/layout/lProcess1"/>
    <dgm:cxn modelId="{13A59F72-812F-48C7-87F7-672C1B96D5D4}" type="presParOf" srcId="{C0894081-775B-41A8-AA23-048779C8B9BE}" destId="{4B50B561-4E83-4ACC-B97B-12D9987803BA}" srcOrd="2" destOrd="0" presId="urn:microsoft.com/office/officeart/2005/8/layout/lProcess1"/>
    <dgm:cxn modelId="{FA523AE1-C890-4A96-8D04-0320BB0366FB}" type="presParOf" srcId="{C0894081-775B-41A8-AA23-048779C8B9BE}" destId="{01AD11E9-A0FA-423A-A45F-E66869F67A55}" srcOrd="3" destOrd="0" presId="urn:microsoft.com/office/officeart/2005/8/layout/lProcess1"/>
    <dgm:cxn modelId="{33942960-F2A0-45BD-9BE9-E85B7E1B18CB}" type="presParOf" srcId="{C0894081-775B-41A8-AA23-048779C8B9BE}" destId="{B19C7DE5-EE63-4E66-A384-7CAC0B52E38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A70A403-16EA-487A-A7C4-C038696D4D6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808B970A-165A-4594-A4D1-46D2A5041DF4}">
      <dgm:prSet phldrT="[Texto]"/>
      <dgm:spPr/>
      <dgm:t>
        <a:bodyPr/>
        <a:lstStyle/>
        <a:p>
          <a:r>
            <a:rPr lang="es-EC" b="1" dirty="0" smtClean="0"/>
            <a:t>PERSPECTIVA INTERNA</a:t>
          </a:r>
          <a:endParaRPr lang="es-EC" b="1" dirty="0"/>
        </a:p>
      </dgm:t>
    </dgm:pt>
    <dgm:pt modelId="{3D36D72B-19AA-406B-98F5-EF4C56D30681}" type="parTrans" cxnId="{211953D8-E571-4BE8-B4AA-BFAB2E664D5A}">
      <dgm:prSet/>
      <dgm:spPr/>
      <dgm:t>
        <a:bodyPr/>
        <a:lstStyle/>
        <a:p>
          <a:endParaRPr lang="es-EC"/>
        </a:p>
      </dgm:t>
    </dgm:pt>
    <dgm:pt modelId="{1A3189C2-54A5-4CF2-99F6-D53F69601C7B}" type="sibTrans" cxnId="{211953D8-E571-4BE8-B4AA-BFAB2E664D5A}">
      <dgm:prSet/>
      <dgm:spPr/>
      <dgm:t>
        <a:bodyPr/>
        <a:lstStyle/>
        <a:p>
          <a:endParaRPr lang="es-EC"/>
        </a:p>
      </dgm:t>
    </dgm:pt>
    <dgm:pt modelId="{A38BAAFE-2F10-42E0-8B56-21367C089929}">
      <dgm:prSet phldrT="[Texto]" custT="1"/>
      <dgm:spPr/>
      <dgm:t>
        <a:bodyPr/>
        <a:lstStyle/>
        <a:p>
          <a:r>
            <a:rPr lang="es-EC" sz="4000" b="1" dirty="0" smtClean="0"/>
            <a:t>Servicios Comunes</a:t>
          </a:r>
          <a:endParaRPr lang="es-EC" sz="4000" dirty="0"/>
        </a:p>
      </dgm:t>
    </dgm:pt>
    <dgm:pt modelId="{00DB71A8-A6F9-40FD-A78F-F7FA5462C61C}" type="parTrans" cxnId="{3D8FC0D8-05A0-4F7D-8545-604E7C09D0AA}">
      <dgm:prSet/>
      <dgm:spPr/>
      <dgm:t>
        <a:bodyPr/>
        <a:lstStyle/>
        <a:p>
          <a:endParaRPr lang="es-EC"/>
        </a:p>
      </dgm:t>
    </dgm:pt>
    <dgm:pt modelId="{25F5297E-65F3-4DA4-822C-877D8CAB1D96}" type="sibTrans" cxnId="{3D8FC0D8-05A0-4F7D-8545-604E7C09D0AA}">
      <dgm:prSet/>
      <dgm:spPr/>
      <dgm:t>
        <a:bodyPr/>
        <a:lstStyle/>
        <a:p>
          <a:endParaRPr lang="es-EC"/>
        </a:p>
      </dgm:t>
    </dgm:pt>
    <dgm:pt modelId="{E7272530-DE94-4F7E-A6AB-1201D9E12343}">
      <dgm:prSet phldrT="[Texto]"/>
      <dgm:spPr/>
      <dgm:t>
        <a:bodyPr/>
        <a:lstStyle/>
        <a:p>
          <a:r>
            <a:rPr lang="es-EC" dirty="0" smtClean="0"/>
            <a:t>Índice de 92%, lo que indica que se pudo resolver en gran medida los incidentes presentados en cuanto a estos servicios y que ocasionaron algún inconveniente en al correcto desenvolvimiento de la organización.</a:t>
          </a:r>
          <a:endParaRPr lang="es-EC" dirty="0"/>
        </a:p>
      </dgm:t>
    </dgm:pt>
    <dgm:pt modelId="{539B88CD-DC17-4BCE-AB0F-AE10D07FCA00}" type="parTrans" cxnId="{79AF26D0-B326-4E7F-80FA-FB7F5F0E332A}">
      <dgm:prSet/>
      <dgm:spPr/>
      <dgm:t>
        <a:bodyPr/>
        <a:lstStyle/>
        <a:p>
          <a:endParaRPr lang="es-EC"/>
        </a:p>
      </dgm:t>
    </dgm:pt>
    <dgm:pt modelId="{C4A8CECE-BBAB-471C-96D4-A93841DB288E}" type="sibTrans" cxnId="{79AF26D0-B326-4E7F-80FA-FB7F5F0E332A}">
      <dgm:prSet/>
      <dgm:spPr/>
      <dgm:t>
        <a:bodyPr/>
        <a:lstStyle/>
        <a:p>
          <a:endParaRPr lang="es-EC"/>
        </a:p>
      </dgm:t>
    </dgm:pt>
    <dgm:pt modelId="{1BD34FC4-7A89-45B5-AAA0-9F7BC3E12248}" type="pres">
      <dgm:prSet presAssocID="{7A70A403-16EA-487A-A7C4-C038696D4D63}" presName="Name0" presStyleCnt="0">
        <dgm:presLayoutVars>
          <dgm:dir/>
          <dgm:animLvl val="lvl"/>
          <dgm:resizeHandles val="exact"/>
        </dgm:presLayoutVars>
      </dgm:prSet>
      <dgm:spPr/>
      <dgm:t>
        <a:bodyPr/>
        <a:lstStyle/>
        <a:p>
          <a:endParaRPr lang="es-EC"/>
        </a:p>
      </dgm:t>
    </dgm:pt>
    <dgm:pt modelId="{C0894081-775B-41A8-AA23-048779C8B9BE}" type="pres">
      <dgm:prSet presAssocID="{808B970A-165A-4594-A4D1-46D2A5041DF4}" presName="vertFlow" presStyleCnt="0"/>
      <dgm:spPr/>
    </dgm:pt>
    <dgm:pt modelId="{621DDAFD-9457-4283-B1DE-B42836648BE8}" type="pres">
      <dgm:prSet presAssocID="{808B970A-165A-4594-A4D1-46D2A5041DF4}" presName="header" presStyleLbl="node1" presStyleIdx="0" presStyleCnt="1"/>
      <dgm:spPr/>
      <dgm:t>
        <a:bodyPr/>
        <a:lstStyle/>
        <a:p>
          <a:endParaRPr lang="es-EC"/>
        </a:p>
      </dgm:t>
    </dgm:pt>
    <dgm:pt modelId="{00E44792-10BA-4D76-A3E5-32F4416AD029}" type="pres">
      <dgm:prSet presAssocID="{00DB71A8-A6F9-40FD-A78F-F7FA5462C61C}" presName="parTrans" presStyleLbl="sibTrans2D1" presStyleIdx="0" presStyleCnt="2"/>
      <dgm:spPr/>
      <dgm:t>
        <a:bodyPr/>
        <a:lstStyle/>
        <a:p>
          <a:endParaRPr lang="es-EC"/>
        </a:p>
      </dgm:t>
    </dgm:pt>
    <dgm:pt modelId="{4B50B561-4E83-4ACC-B97B-12D9987803BA}" type="pres">
      <dgm:prSet presAssocID="{A38BAAFE-2F10-42E0-8B56-21367C089929}" presName="child" presStyleLbl="alignAccFollowNode1" presStyleIdx="0" presStyleCnt="2">
        <dgm:presLayoutVars>
          <dgm:chMax val="0"/>
          <dgm:bulletEnabled val="1"/>
        </dgm:presLayoutVars>
      </dgm:prSet>
      <dgm:spPr/>
      <dgm:t>
        <a:bodyPr/>
        <a:lstStyle/>
        <a:p>
          <a:endParaRPr lang="es-EC"/>
        </a:p>
      </dgm:t>
    </dgm:pt>
    <dgm:pt modelId="{01AD11E9-A0FA-423A-A45F-E66869F67A55}" type="pres">
      <dgm:prSet presAssocID="{25F5297E-65F3-4DA4-822C-877D8CAB1D96}" presName="sibTrans" presStyleLbl="sibTrans2D1" presStyleIdx="1" presStyleCnt="2"/>
      <dgm:spPr/>
      <dgm:t>
        <a:bodyPr/>
        <a:lstStyle/>
        <a:p>
          <a:endParaRPr lang="es-EC"/>
        </a:p>
      </dgm:t>
    </dgm:pt>
    <dgm:pt modelId="{B19C7DE5-EE63-4E66-A384-7CAC0B52E380}" type="pres">
      <dgm:prSet presAssocID="{E7272530-DE94-4F7E-A6AB-1201D9E12343}" presName="child" presStyleLbl="alignAccFollowNode1" presStyleIdx="1" presStyleCnt="2" custScaleY="287013">
        <dgm:presLayoutVars>
          <dgm:chMax val="0"/>
          <dgm:bulletEnabled val="1"/>
        </dgm:presLayoutVars>
      </dgm:prSet>
      <dgm:spPr/>
      <dgm:t>
        <a:bodyPr/>
        <a:lstStyle/>
        <a:p>
          <a:endParaRPr lang="es-EC"/>
        </a:p>
      </dgm:t>
    </dgm:pt>
  </dgm:ptLst>
  <dgm:cxnLst>
    <dgm:cxn modelId="{3D8FC0D8-05A0-4F7D-8545-604E7C09D0AA}" srcId="{808B970A-165A-4594-A4D1-46D2A5041DF4}" destId="{A38BAAFE-2F10-42E0-8B56-21367C089929}" srcOrd="0" destOrd="0" parTransId="{00DB71A8-A6F9-40FD-A78F-F7FA5462C61C}" sibTransId="{25F5297E-65F3-4DA4-822C-877D8CAB1D96}"/>
    <dgm:cxn modelId="{211953D8-E571-4BE8-B4AA-BFAB2E664D5A}" srcId="{7A70A403-16EA-487A-A7C4-C038696D4D63}" destId="{808B970A-165A-4594-A4D1-46D2A5041DF4}" srcOrd="0" destOrd="0" parTransId="{3D36D72B-19AA-406B-98F5-EF4C56D30681}" sibTransId="{1A3189C2-54A5-4CF2-99F6-D53F69601C7B}"/>
    <dgm:cxn modelId="{40F9122E-FF7D-4D5A-9E87-AFA18CCA4CE1}" type="presOf" srcId="{00DB71A8-A6F9-40FD-A78F-F7FA5462C61C}" destId="{00E44792-10BA-4D76-A3E5-32F4416AD029}" srcOrd="0" destOrd="0" presId="urn:microsoft.com/office/officeart/2005/8/layout/lProcess1"/>
    <dgm:cxn modelId="{CC4E2073-1BD5-4411-8549-1F00CC4A841B}" type="presOf" srcId="{25F5297E-65F3-4DA4-822C-877D8CAB1D96}" destId="{01AD11E9-A0FA-423A-A45F-E66869F67A55}" srcOrd="0" destOrd="0" presId="urn:microsoft.com/office/officeart/2005/8/layout/lProcess1"/>
    <dgm:cxn modelId="{B4C8E90A-9664-4C92-8400-5E8DA9F12D0A}" type="presOf" srcId="{A38BAAFE-2F10-42E0-8B56-21367C089929}" destId="{4B50B561-4E83-4ACC-B97B-12D9987803BA}" srcOrd="0" destOrd="0" presId="urn:microsoft.com/office/officeart/2005/8/layout/lProcess1"/>
    <dgm:cxn modelId="{CCD64248-8779-425E-BAE5-7CE757FD1513}" type="presOf" srcId="{E7272530-DE94-4F7E-A6AB-1201D9E12343}" destId="{B19C7DE5-EE63-4E66-A384-7CAC0B52E380}" srcOrd="0" destOrd="0" presId="urn:microsoft.com/office/officeart/2005/8/layout/lProcess1"/>
    <dgm:cxn modelId="{376ED3BE-8B4A-4CC1-8566-918D0C164E55}" type="presOf" srcId="{7A70A403-16EA-487A-A7C4-C038696D4D63}" destId="{1BD34FC4-7A89-45B5-AAA0-9F7BC3E12248}" srcOrd="0" destOrd="0" presId="urn:microsoft.com/office/officeart/2005/8/layout/lProcess1"/>
    <dgm:cxn modelId="{CEF413E4-33F0-4383-BA6E-6402BC842302}" type="presOf" srcId="{808B970A-165A-4594-A4D1-46D2A5041DF4}" destId="{621DDAFD-9457-4283-B1DE-B42836648BE8}" srcOrd="0" destOrd="0" presId="urn:microsoft.com/office/officeart/2005/8/layout/lProcess1"/>
    <dgm:cxn modelId="{79AF26D0-B326-4E7F-80FA-FB7F5F0E332A}" srcId="{808B970A-165A-4594-A4D1-46D2A5041DF4}" destId="{E7272530-DE94-4F7E-A6AB-1201D9E12343}" srcOrd="1" destOrd="0" parTransId="{539B88CD-DC17-4BCE-AB0F-AE10D07FCA00}" sibTransId="{C4A8CECE-BBAB-471C-96D4-A93841DB288E}"/>
    <dgm:cxn modelId="{260D290F-7361-493F-BBB7-982FF8A29442}" type="presParOf" srcId="{1BD34FC4-7A89-45B5-AAA0-9F7BC3E12248}" destId="{C0894081-775B-41A8-AA23-048779C8B9BE}" srcOrd="0" destOrd="0" presId="urn:microsoft.com/office/officeart/2005/8/layout/lProcess1"/>
    <dgm:cxn modelId="{A43F83C3-5732-4E60-9FFD-2FD5FF35E490}" type="presParOf" srcId="{C0894081-775B-41A8-AA23-048779C8B9BE}" destId="{621DDAFD-9457-4283-B1DE-B42836648BE8}" srcOrd="0" destOrd="0" presId="urn:microsoft.com/office/officeart/2005/8/layout/lProcess1"/>
    <dgm:cxn modelId="{5A078A5E-9419-4D48-97E6-F1B590F67CA2}" type="presParOf" srcId="{C0894081-775B-41A8-AA23-048779C8B9BE}" destId="{00E44792-10BA-4D76-A3E5-32F4416AD029}" srcOrd="1" destOrd="0" presId="urn:microsoft.com/office/officeart/2005/8/layout/lProcess1"/>
    <dgm:cxn modelId="{18526CB0-4F4F-45A7-AB9C-1C6A99883401}" type="presParOf" srcId="{C0894081-775B-41A8-AA23-048779C8B9BE}" destId="{4B50B561-4E83-4ACC-B97B-12D9987803BA}" srcOrd="2" destOrd="0" presId="urn:microsoft.com/office/officeart/2005/8/layout/lProcess1"/>
    <dgm:cxn modelId="{798FAC45-39F3-4621-B848-42194236A5D6}" type="presParOf" srcId="{C0894081-775B-41A8-AA23-048779C8B9BE}" destId="{01AD11E9-A0FA-423A-A45F-E66869F67A55}" srcOrd="3" destOrd="0" presId="urn:microsoft.com/office/officeart/2005/8/layout/lProcess1"/>
    <dgm:cxn modelId="{AD84D2EE-0A3D-4638-A82D-1D8319C7F9B9}" type="presParOf" srcId="{C0894081-775B-41A8-AA23-048779C8B9BE}" destId="{B19C7DE5-EE63-4E66-A384-7CAC0B52E38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95CB30-068E-42B8-B028-281EF1872848}"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s-EC"/>
        </a:p>
      </dgm:t>
    </dgm:pt>
    <dgm:pt modelId="{6F1AF5B0-2A64-4574-842D-33757DFCF83D}">
      <dgm:prSet phldrT="[Texto]"/>
      <dgm:spPr/>
      <dgm:t>
        <a:bodyPr/>
        <a:lstStyle/>
        <a:p>
          <a:r>
            <a:rPr lang="es-EC" dirty="0" smtClean="0"/>
            <a:t>DEFINICIÓN DEL PROBLEMA</a:t>
          </a:r>
          <a:endParaRPr lang="es-EC" dirty="0"/>
        </a:p>
      </dgm:t>
    </dgm:pt>
    <dgm:pt modelId="{14B8A62B-5226-4D2A-8FFD-39F16AC092B7}" type="parTrans" cxnId="{42DE1D5A-59EA-4927-9EEB-A36B246D3832}">
      <dgm:prSet/>
      <dgm:spPr/>
      <dgm:t>
        <a:bodyPr/>
        <a:lstStyle/>
        <a:p>
          <a:endParaRPr lang="es-EC"/>
        </a:p>
      </dgm:t>
    </dgm:pt>
    <dgm:pt modelId="{288C1290-9990-42B7-9280-529B82B38626}" type="sibTrans" cxnId="{42DE1D5A-59EA-4927-9EEB-A36B246D3832}">
      <dgm:prSet/>
      <dgm:spPr/>
      <dgm:t>
        <a:bodyPr/>
        <a:lstStyle/>
        <a:p>
          <a:endParaRPr lang="es-EC"/>
        </a:p>
      </dgm:t>
    </dgm:pt>
    <dgm:pt modelId="{9250E519-6CC7-4F60-A95F-7C2FA7EADFFB}">
      <dgm:prSet phldrT="[Texto]"/>
      <dgm:spPr/>
      <dgm:t>
        <a:bodyPr/>
        <a:lstStyle/>
        <a:p>
          <a:pPr algn="just"/>
          <a:r>
            <a:rPr lang="es-EC" dirty="0" smtClean="0"/>
            <a:t>SALUD S.A. no ha realizado evaluaciones del nivel de madurez de sus procesos que permitan determinar la eficacia de los mismos. de Esto se traduce en la </a:t>
          </a:r>
          <a:r>
            <a:rPr lang="es-EC" smtClean="0"/>
            <a:t>imposibilidad de generar </a:t>
          </a:r>
          <a:r>
            <a:rPr lang="es-EC" dirty="0" smtClean="0"/>
            <a:t>un plan estratégico que a partir de la situación actual permita tener la visión necesaria para determinar los proyectos o mejoras que deben implementarse.</a:t>
          </a:r>
          <a:endParaRPr lang="es-EC" dirty="0"/>
        </a:p>
      </dgm:t>
    </dgm:pt>
    <dgm:pt modelId="{1BF88520-B031-4FEE-A3BB-2D7608EB5363}" type="parTrans" cxnId="{C38356CD-F1D5-41A3-BBB8-A54F62F833C9}">
      <dgm:prSet/>
      <dgm:spPr/>
      <dgm:t>
        <a:bodyPr/>
        <a:lstStyle/>
        <a:p>
          <a:endParaRPr lang="es-EC"/>
        </a:p>
      </dgm:t>
    </dgm:pt>
    <dgm:pt modelId="{44182476-9959-4789-8F2A-F0B85F9C1736}" type="sibTrans" cxnId="{C38356CD-F1D5-41A3-BBB8-A54F62F833C9}">
      <dgm:prSet/>
      <dgm:spPr/>
      <dgm:t>
        <a:bodyPr/>
        <a:lstStyle/>
        <a:p>
          <a:endParaRPr lang="es-EC"/>
        </a:p>
      </dgm:t>
    </dgm:pt>
    <dgm:pt modelId="{5A107F39-841B-4D81-8EEC-87278D8CEE39}">
      <dgm:prSet phldrT="[Texto]"/>
      <dgm:spPr/>
      <dgm:t>
        <a:bodyPr/>
        <a:lstStyle/>
        <a:p>
          <a:r>
            <a:rPr lang="es-EC" dirty="0" smtClean="0"/>
            <a:t>JUSTIFICACIÓN</a:t>
          </a:r>
          <a:endParaRPr lang="es-EC" dirty="0"/>
        </a:p>
      </dgm:t>
    </dgm:pt>
    <dgm:pt modelId="{3C46555D-4605-460A-A3D4-D56526B55022}" type="parTrans" cxnId="{8F1EB096-40BA-4D75-89F5-D5146B268218}">
      <dgm:prSet/>
      <dgm:spPr/>
      <dgm:t>
        <a:bodyPr/>
        <a:lstStyle/>
        <a:p>
          <a:endParaRPr lang="es-EC"/>
        </a:p>
      </dgm:t>
    </dgm:pt>
    <dgm:pt modelId="{BE75C135-071B-4BA8-BB43-77946DB7F0AA}" type="sibTrans" cxnId="{8F1EB096-40BA-4D75-89F5-D5146B268218}">
      <dgm:prSet/>
      <dgm:spPr/>
      <dgm:t>
        <a:bodyPr/>
        <a:lstStyle/>
        <a:p>
          <a:endParaRPr lang="es-EC"/>
        </a:p>
      </dgm:t>
    </dgm:pt>
    <dgm:pt modelId="{A797E95E-967D-4C9B-ACB9-FD9A76399F0C}">
      <dgm:prSet phldrT="[Texto]"/>
      <dgm:spPr/>
      <dgm:t>
        <a:bodyPr/>
        <a:lstStyle/>
        <a:p>
          <a:pPr algn="just"/>
          <a:r>
            <a:rPr lang="es-EC" dirty="0" smtClean="0"/>
            <a:t>El área de tecnología y sistemas de información de SALUD S.A. requiere evaluar la gestión de sus procesos para tener una perspectiva de la contribución que estos brindan a la organización y en función de dicha evaluación desarrollar un plan estratégico de tecnología que permita determinar los proyectos y mejoras necesarias para alcanzar los objetivos estratégicos de la organización.</a:t>
          </a:r>
          <a:endParaRPr lang="es-EC" dirty="0"/>
        </a:p>
      </dgm:t>
    </dgm:pt>
    <dgm:pt modelId="{29FA5476-362E-4BDC-87A4-BF4CAE3AB761}" type="parTrans" cxnId="{E1CFB67A-0DE9-4FD6-B097-D89776AE8E05}">
      <dgm:prSet/>
      <dgm:spPr/>
      <dgm:t>
        <a:bodyPr/>
        <a:lstStyle/>
        <a:p>
          <a:endParaRPr lang="es-EC"/>
        </a:p>
      </dgm:t>
    </dgm:pt>
    <dgm:pt modelId="{C4508114-23C5-49DA-B702-D8B39CA0D6EA}" type="sibTrans" cxnId="{E1CFB67A-0DE9-4FD6-B097-D89776AE8E05}">
      <dgm:prSet/>
      <dgm:spPr/>
      <dgm:t>
        <a:bodyPr/>
        <a:lstStyle/>
        <a:p>
          <a:endParaRPr lang="es-EC"/>
        </a:p>
      </dgm:t>
    </dgm:pt>
    <dgm:pt modelId="{51782891-43AB-4CD7-AC9B-36AB70A5D3AA}" type="pres">
      <dgm:prSet presAssocID="{0695CB30-068E-42B8-B028-281EF1872848}" presName="Name0" presStyleCnt="0">
        <dgm:presLayoutVars>
          <dgm:dir/>
          <dgm:animLvl val="lvl"/>
          <dgm:resizeHandles val="exact"/>
        </dgm:presLayoutVars>
      </dgm:prSet>
      <dgm:spPr/>
      <dgm:t>
        <a:bodyPr/>
        <a:lstStyle/>
        <a:p>
          <a:endParaRPr lang="es-EC"/>
        </a:p>
      </dgm:t>
    </dgm:pt>
    <dgm:pt modelId="{EC10922A-BF67-4B24-BE17-D9A59BBD216A}" type="pres">
      <dgm:prSet presAssocID="{6F1AF5B0-2A64-4574-842D-33757DFCF83D}" presName="linNode" presStyleCnt="0"/>
      <dgm:spPr/>
    </dgm:pt>
    <dgm:pt modelId="{8ADAFEF0-9472-43BD-A9AE-A1489D043465}" type="pres">
      <dgm:prSet presAssocID="{6F1AF5B0-2A64-4574-842D-33757DFCF83D}" presName="parentText" presStyleLbl="node1" presStyleIdx="0" presStyleCnt="2">
        <dgm:presLayoutVars>
          <dgm:chMax val="1"/>
          <dgm:bulletEnabled val="1"/>
        </dgm:presLayoutVars>
      </dgm:prSet>
      <dgm:spPr/>
      <dgm:t>
        <a:bodyPr/>
        <a:lstStyle/>
        <a:p>
          <a:endParaRPr lang="es-EC"/>
        </a:p>
      </dgm:t>
    </dgm:pt>
    <dgm:pt modelId="{E59DAA95-3943-47D7-B970-088DF2FA4D43}" type="pres">
      <dgm:prSet presAssocID="{6F1AF5B0-2A64-4574-842D-33757DFCF83D}" presName="descendantText" presStyleLbl="alignAccFollowNode1" presStyleIdx="0" presStyleCnt="2">
        <dgm:presLayoutVars>
          <dgm:bulletEnabled val="1"/>
        </dgm:presLayoutVars>
      </dgm:prSet>
      <dgm:spPr/>
      <dgm:t>
        <a:bodyPr/>
        <a:lstStyle/>
        <a:p>
          <a:endParaRPr lang="es-EC"/>
        </a:p>
      </dgm:t>
    </dgm:pt>
    <dgm:pt modelId="{F06630FC-16B7-437D-A0D9-2F03901D02D2}" type="pres">
      <dgm:prSet presAssocID="{288C1290-9990-42B7-9280-529B82B38626}" presName="sp" presStyleCnt="0"/>
      <dgm:spPr/>
    </dgm:pt>
    <dgm:pt modelId="{49C79A6D-5C09-4FA7-9637-2B6AC1CA7080}" type="pres">
      <dgm:prSet presAssocID="{5A107F39-841B-4D81-8EEC-87278D8CEE39}" presName="linNode" presStyleCnt="0"/>
      <dgm:spPr/>
    </dgm:pt>
    <dgm:pt modelId="{A8FBFFC9-E658-4673-A28A-B1D4351D96EC}" type="pres">
      <dgm:prSet presAssocID="{5A107F39-841B-4D81-8EEC-87278D8CEE39}" presName="parentText" presStyleLbl="node1" presStyleIdx="1" presStyleCnt="2">
        <dgm:presLayoutVars>
          <dgm:chMax val="1"/>
          <dgm:bulletEnabled val="1"/>
        </dgm:presLayoutVars>
      </dgm:prSet>
      <dgm:spPr/>
      <dgm:t>
        <a:bodyPr/>
        <a:lstStyle/>
        <a:p>
          <a:endParaRPr lang="es-EC"/>
        </a:p>
      </dgm:t>
    </dgm:pt>
    <dgm:pt modelId="{717DAF21-B724-4C4F-8C43-3AE45617C218}" type="pres">
      <dgm:prSet presAssocID="{5A107F39-841B-4D81-8EEC-87278D8CEE39}" presName="descendantText" presStyleLbl="alignAccFollowNode1" presStyleIdx="1" presStyleCnt="2">
        <dgm:presLayoutVars>
          <dgm:bulletEnabled val="1"/>
        </dgm:presLayoutVars>
      </dgm:prSet>
      <dgm:spPr/>
      <dgm:t>
        <a:bodyPr/>
        <a:lstStyle/>
        <a:p>
          <a:endParaRPr lang="es-EC"/>
        </a:p>
      </dgm:t>
    </dgm:pt>
  </dgm:ptLst>
  <dgm:cxnLst>
    <dgm:cxn modelId="{42DE1D5A-59EA-4927-9EEB-A36B246D3832}" srcId="{0695CB30-068E-42B8-B028-281EF1872848}" destId="{6F1AF5B0-2A64-4574-842D-33757DFCF83D}" srcOrd="0" destOrd="0" parTransId="{14B8A62B-5226-4D2A-8FFD-39F16AC092B7}" sibTransId="{288C1290-9990-42B7-9280-529B82B38626}"/>
    <dgm:cxn modelId="{823B5ACD-C81D-4E89-A145-C9279084A213}" type="presOf" srcId="{A797E95E-967D-4C9B-ACB9-FD9A76399F0C}" destId="{717DAF21-B724-4C4F-8C43-3AE45617C218}" srcOrd="0" destOrd="0" presId="urn:microsoft.com/office/officeart/2005/8/layout/vList5"/>
    <dgm:cxn modelId="{8F1EB096-40BA-4D75-89F5-D5146B268218}" srcId="{0695CB30-068E-42B8-B028-281EF1872848}" destId="{5A107F39-841B-4D81-8EEC-87278D8CEE39}" srcOrd="1" destOrd="0" parTransId="{3C46555D-4605-460A-A3D4-D56526B55022}" sibTransId="{BE75C135-071B-4BA8-BB43-77946DB7F0AA}"/>
    <dgm:cxn modelId="{E1CFB67A-0DE9-4FD6-B097-D89776AE8E05}" srcId="{5A107F39-841B-4D81-8EEC-87278D8CEE39}" destId="{A797E95E-967D-4C9B-ACB9-FD9A76399F0C}" srcOrd="0" destOrd="0" parTransId="{29FA5476-362E-4BDC-87A4-BF4CAE3AB761}" sibTransId="{C4508114-23C5-49DA-B702-D8B39CA0D6EA}"/>
    <dgm:cxn modelId="{4CB3D7AB-71FE-43B6-A3A3-4EE7F6D59C20}" type="presOf" srcId="{0695CB30-068E-42B8-B028-281EF1872848}" destId="{51782891-43AB-4CD7-AC9B-36AB70A5D3AA}" srcOrd="0" destOrd="0" presId="urn:microsoft.com/office/officeart/2005/8/layout/vList5"/>
    <dgm:cxn modelId="{8F47D49A-2232-4555-A6A6-2E1089FCD861}" type="presOf" srcId="{6F1AF5B0-2A64-4574-842D-33757DFCF83D}" destId="{8ADAFEF0-9472-43BD-A9AE-A1489D043465}" srcOrd="0" destOrd="0" presId="urn:microsoft.com/office/officeart/2005/8/layout/vList5"/>
    <dgm:cxn modelId="{88C7BD8E-676D-4821-A27C-FBC138FC6022}" type="presOf" srcId="{5A107F39-841B-4D81-8EEC-87278D8CEE39}" destId="{A8FBFFC9-E658-4673-A28A-B1D4351D96EC}" srcOrd="0" destOrd="0" presId="urn:microsoft.com/office/officeart/2005/8/layout/vList5"/>
    <dgm:cxn modelId="{C38356CD-F1D5-41A3-BBB8-A54F62F833C9}" srcId="{6F1AF5B0-2A64-4574-842D-33757DFCF83D}" destId="{9250E519-6CC7-4F60-A95F-7C2FA7EADFFB}" srcOrd="0" destOrd="0" parTransId="{1BF88520-B031-4FEE-A3BB-2D7608EB5363}" sibTransId="{44182476-9959-4789-8F2A-F0B85F9C1736}"/>
    <dgm:cxn modelId="{BBA7E561-683B-4A92-A1E6-2CDE1E464197}" type="presOf" srcId="{9250E519-6CC7-4F60-A95F-7C2FA7EADFFB}" destId="{E59DAA95-3943-47D7-B970-088DF2FA4D43}" srcOrd="0" destOrd="0" presId="urn:microsoft.com/office/officeart/2005/8/layout/vList5"/>
    <dgm:cxn modelId="{99720AD5-69BA-492E-A26A-E0D87D539BD9}" type="presParOf" srcId="{51782891-43AB-4CD7-AC9B-36AB70A5D3AA}" destId="{EC10922A-BF67-4B24-BE17-D9A59BBD216A}" srcOrd="0" destOrd="0" presId="urn:microsoft.com/office/officeart/2005/8/layout/vList5"/>
    <dgm:cxn modelId="{12334E00-D53F-4FD9-935B-5BC9F7B0E54B}" type="presParOf" srcId="{EC10922A-BF67-4B24-BE17-D9A59BBD216A}" destId="{8ADAFEF0-9472-43BD-A9AE-A1489D043465}" srcOrd="0" destOrd="0" presId="urn:microsoft.com/office/officeart/2005/8/layout/vList5"/>
    <dgm:cxn modelId="{53CC02B4-A3CD-4BA2-8A2E-BC21894C08FF}" type="presParOf" srcId="{EC10922A-BF67-4B24-BE17-D9A59BBD216A}" destId="{E59DAA95-3943-47D7-B970-088DF2FA4D43}" srcOrd="1" destOrd="0" presId="urn:microsoft.com/office/officeart/2005/8/layout/vList5"/>
    <dgm:cxn modelId="{7A87DC56-9B55-4579-8C58-97475BC24B43}" type="presParOf" srcId="{51782891-43AB-4CD7-AC9B-36AB70A5D3AA}" destId="{F06630FC-16B7-437D-A0D9-2F03901D02D2}" srcOrd="1" destOrd="0" presId="urn:microsoft.com/office/officeart/2005/8/layout/vList5"/>
    <dgm:cxn modelId="{00D3FA77-A19D-4652-8582-34882FE78396}" type="presParOf" srcId="{51782891-43AB-4CD7-AC9B-36AB70A5D3AA}" destId="{49C79A6D-5C09-4FA7-9637-2B6AC1CA7080}" srcOrd="2" destOrd="0" presId="urn:microsoft.com/office/officeart/2005/8/layout/vList5"/>
    <dgm:cxn modelId="{0FE9E762-59EE-4886-BBFC-6CEF93333019}" type="presParOf" srcId="{49C79A6D-5C09-4FA7-9637-2B6AC1CA7080}" destId="{A8FBFFC9-E658-4673-A28A-B1D4351D96EC}" srcOrd="0" destOrd="0" presId="urn:microsoft.com/office/officeart/2005/8/layout/vList5"/>
    <dgm:cxn modelId="{820BE4DF-FD38-4FC3-AB55-DE589AD92C82}" type="presParOf" srcId="{49C79A6D-5C09-4FA7-9637-2B6AC1CA7080}" destId="{717DAF21-B724-4C4F-8C43-3AE45617C21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A70A403-16EA-487A-A7C4-C038696D4D6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808B970A-165A-4594-A4D1-46D2A5041DF4}">
      <dgm:prSet phldrT="[Texto]"/>
      <dgm:spPr/>
      <dgm:t>
        <a:bodyPr/>
        <a:lstStyle/>
        <a:p>
          <a:r>
            <a:rPr lang="es-EC" b="1" dirty="0" smtClean="0"/>
            <a:t>PERSPECTIVA INTERNA</a:t>
          </a:r>
          <a:endParaRPr lang="es-EC" b="1" dirty="0"/>
        </a:p>
      </dgm:t>
    </dgm:pt>
    <dgm:pt modelId="{3D36D72B-19AA-406B-98F5-EF4C56D30681}" type="parTrans" cxnId="{211953D8-E571-4BE8-B4AA-BFAB2E664D5A}">
      <dgm:prSet/>
      <dgm:spPr/>
      <dgm:t>
        <a:bodyPr/>
        <a:lstStyle/>
        <a:p>
          <a:endParaRPr lang="es-EC"/>
        </a:p>
      </dgm:t>
    </dgm:pt>
    <dgm:pt modelId="{1A3189C2-54A5-4CF2-99F6-D53F69601C7B}" type="sibTrans" cxnId="{211953D8-E571-4BE8-B4AA-BFAB2E664D5A}">
      <dgm:prSet/>
      <dgm:spPr/>
      <dgm:t>
        <a:bodyPr/>
        <a:lstStyle/>
        <a:p>
          <a:endParaRPr lang="es-EC"/>
        </a:p>
      </dgm:t>
    </dgm:pt>
    <dgm:pt modelId="{A38BAAFE-2F10-42E0-8B56-21367C089929}">
      <dgm:prSet phldrT="[Texto]" custT="1"/>
      <dgm:spPr/>
      <dgm:t>
        <a:bodyPr/>
        <a:lstStyle/>
        <a:p>
          <a:r>
            <a:rPr lang="es-EC" sz="4000" b="1" dirty="0" smtClean="0"/>
            <a:t>Servicios de Información</a:t>
          </a:r>
          <a:endParaRPr lang="es-EC" sz="4000" dirty="0"/>
        </a:p>
      </dgm:t>
    </dgm:pt>
    <dgm:pt modelId="{00DB71A8-A6F9-40FD-A78F-F7FA5462C61C}" type="parTrans" cxnId="{3D8FC0D8-05A0-4F7D-8545-604E7C09D0AA}">
      <dgm:prSet/>
      <dgm:spPr/>
      <dgm:t>
        <a:bodyPr/>
        <a:lstStyle/>
        <a:p>
          <a:endParaRPr lang="es-EC"/>
        </a:p>
      </dgm:t>
    </dgm:pt>
    <dgm:pt modelId="{25F5297E-65F3-4DA4-822C-877D8CAB1D96}" type="sibTrans" cxnId="{3D8FC0D8-05A0-4F7D-8545-604E7C09D0AA}">
      <dgm:prSet/>
      <dgm:spPr/>
      <dgm:t>
        <a:bodyPr/>
        <a:lstStyle/>
        <a:p>
          <a:endParaRPr lang="es-EC"/>
        </a:p>
      </dgm:t>
    </dgm:pt>
    <dgm:pt modelId="{E7272530-DE94-4F7E-A6AB-1201D9E12343}">
      <dgm:prSet phldrT="[Texto]"/>
      <dgm:spPr/>
      <dgm:t>
        <a:bodyPr/>
        <a:lstStyle/>
        <a:p>
          <a:r>
            <a:rPr lang="es-EC" dirty="0" smtClean="0"/>
            <a:t>El índice resultante fue del 96%.  Esto indica que la información para la toma de decisiones de la organización estuvo disponible durante gran parte del tiempo. </a:t>
          </a:r>
          <a:endParaRPr lang="es-EC" dirty="0"/>
        </a:p>
      </dgm:t>
    </dgm:pt>
    <dgm:pt modelId="{539B88CD-DC17-4BCE-AB0F-AE10D07FCA00}" type="parTrans" cxnId="{79AF26D0-B326-4E7F-80FA-FB7F5F0E332A}">
      <dgm:prSet/>
      <dgm:spPr/>
      <dgm:t>
        <a:bodyPr/>
        <a:lstStyle/>
        <a:p>
          <a:endParaRPr lang="es-EC"/>
        </a:p>
      </dgm:t>
    </dgm:pt>
    <dgm:pt modelId="{C4A8CECE-BBAB-471C-96D4-A93841DB288E}" type="sibTrans" cxnId="{79AF26D0-B326-4E7F-80FA-FB7F5F0E332A}">
      <dgm:prSet/>
      <dgm:spPr/>
      <dgm:t>
        <a:bodyPr/>
        <a:lstStyle/>
        <a:p>
          <a:endParaRPr lang="es-EC"/>
        </a:p>
      </dgm:t>
    </dgm:pt>
    <dgm:pt modelId="{1BD34FC4-7A89-45B5-AAA0-9F7BC3E12248}" type="pres">
      <dgm:prSet presAssocID="{7A70A403-16EA-487A-A7C4-C038696D4D63}" presName="Name0" presStyleCnt="0">
        <dgm:presLayoutVars>
          <dgm:dir/>
          <dgm:animLvl val="lvl"/>
          <dgm:resizeHandles val="exact"/>
        </dgm:presLayoutVars>
      </dgm:prSet>
      <dgm:spPr/>
      <dgm:t>
        <a:bodyPr/>
        <a:lstStyle/>
        <a:p>
          <a:endParaRPr lang="es-EC"/>
        </a:p>
      </dgm:t>
    </dgm:pt>
    <dgm:pt modelId="{C0894081-775B-41A8-AA23-048779C8B9BE}" type="pres">
      <dgm:prSet presAssocID="{808B970A-165A-4594-A4D1-46D2A5041DF4}" presName="vertFlow" presStyleCnt="0"/>
      <dgm:spPr/>
    </dgm:pt>
    <dgm:pt modelId="{621DDAFD-9457-4283-B1DE-B42836648BE8}" type="pres">
      <dgm:prSet presAssocID="{808B970A-165A-4594-A4D1-46D2A5041DF4}" presName="header" presStyleLbl="node1" presStyleIdx="0" presStyleCnt="1"/>
      <dgm:spPr/>
      <dgm:t>
        <a:bodyPr/>
        <a:lstStyle/>
        <a:p>
          <a:endParaRPr lang="es-EC"/>
        </a:p>
      </dgm:t>
    </dgm:pt>
    <dgm:pt modelId="{00E44792-10BA-4D76-A3E5-32F4416AD029}" type="pres">
      <dgm:prSet presAssocID="{00DB71A8-A6F9-40FD-A78F-F7FA5462C61C}" presName="parTrans" presStyleLbl="sibTrans2D1" presStyleIdx="0" presStyleCnt="2"/>
      <dgm:spPr/>
      <dgm:t>
        <a:bodyPr/>
        <a:lstStyle/>
        <a:p>
          <a:endParaRPr lang="es-EC"/>
        </a:p>
      </dgm:t>
    </dgm:pt>
    <dgm:pt modelId="{4B50B561-4E83-4ACC-B97B-12D9987803BA}" type="pres">
      <dgm:prSet presAssocID="{A38BAAFE-2F10-42E0-8B56-21367C089929}" presName="child" presStyleLbl="alignAccFollowNode1" presStyleIdx="0" presStyleCnt="2">
        <dgm:presLayoutVars>
          <dgm:chMax val="0"/>
          <dgm:bulletEnabled val="1"/>
        </dgm:presLayoutVars>
      </dgm:prSet>
      <dgm:spPr/>
      <dgm:t>
        <a:bodyPr/>
        <a:lstStyle/>
        <a:p>
          <a:endParaRPr lang="es-EC"/>
        </a:p>
      </dgm:t>
    </dgm:pt>
    <dgm:pt modelId="{01AD11E9-A0FA-423A-A45F-E66869F67A55}" type="pres">
      <dgm:prSet presAssocID="{25F5297E-65F3-4DA4-822C-877D8CAB1D96}" presName="sibTrans" presStyleLbl="sibTrans2D1" presStyleIdx="1" presStyleCnt="2"/>
      <dgm:spPr/>
      <dgm:t>
        <a:bodyPr/>
        <a:lstStyle/>
        <a:p>
          <a:endParaRPr lang="es-EC"/>
        </a:p>
      </dgm:t>
    </dgm:pt>
    <dgm:pt modelId="{B19C7DE5-EE63-4E66-A384-7CAC0B52E380}" type="pres">
      <dgm:prSet presAssocID="{E7272530-DE94-4F7E-A6AB-1201D9E12343}" presName="child" presStyleLbl="alignAccFollowNode1" presStyleIdx="1" presStyleCnt="2" custScaleY="302490">
        <dgm:presLayoutVars>
          <dgm:chMax val="0"/>
          <dgm:bulletEnabled val="1"/>
        </dgm:presLayoutVars>
      </dgm:prSet>
      <dgm:spPr/>
      <dgm:t>
        <a:bodyPr/>
        <a:lstStyle/>
        <a:p>
          <a:endParaRPr lang="es-EC"/>
        </a:p>
      </dgm:t>
    </dgm:pt>
  </dgm:ptLst>
  <dgm:cxnLst>
    <dgm:cxn modelId="{54F42C9A-C011-46E7-A222-5CFDC66CB040}" type="presOf" srcId="{7A70A403-16EA-487A-A7C4-C038696D4D63}" destId="{1BD34FC4-7A89-45B5-AAA0-9F7BC3E12248}" srcOrd="0" destOrd="0" presId="urn:microsoft.com/office/officeart/2005/8/layout/lProcess1"/>
    <dgm:cxn modelId="{CD052C8F-0551-4087-A368-EFD74AC88E2E}" type="presOf" srcId="{00DB71A8-A6F9-40FD-A78F-F7FA5462C61C}" destId="{00E44792-10BA-4D76-A3E5-32F4416AD029}" srcOrd="0" destOrd="0" presId="urn:microsoft.com/office/officeart/2005/8/layout/lProcess1"/>
    <dgm:cxn modelId="{3D3F9896-5864-48D6-8BC7-88E19F75929F}" type="presOf" srcId="{808B970A-165A-4594-A4D1-46D2A5041DF4}" destId="{621DDAFD-9457-4283-B1DE-B42836648BE8}" srcOrd="0" destOrd="0" presId="urn:microsoft.com/office/officeart/2005/8/layout/lProcess1"/>
    <dgm:cxn modelId="{211953D8-E571-4BE8-B4AA-BFAB2E664D5A}" srcId="{7A70A403-16EA-487A-A7C4-C038696D4D63}" destId="{808B970A-165A-4594-A4D1-46D2A5041DF4}" srcOrd="0" destOrd="0" parTransId="{3D36D72B-19AA-406B-98F5-EF4C56D30681}" sibTransId="{1A3189C2-54A5-4CF2-99F6-D53F69601C7B}"/>
    <dgm:cxn modelId="{C2013FE1-1B51-4D5F-AEFD-E88F48F18561}" type="presOf" srcId="{A38BAAFE-2F10-42E0-8B56-21367C089929}" destId="{4B50B561-4E83-4ACC-B97B-12D9987803BA}" srcOrd="0" destOrd="0" presId="urn:microsoft.com/office/officeart/2005/8/layout/lProcess1"/>
    <dgm:cxn modelId="{3D8FC0D8-05A0-4F7D-8545-604E7C09D0AA}" srcId="{808B970A-165A-4594-A4D1-46D2A5041DF4}" destId="{A38BAAFE-2F10-42E0-8B56-21367C089929}" srcOrd="0" destOrd="0" parTransId="{00DB71A8-A6F9-40FD-A78F-F7FA5462C61C}" sibTransId="{25F5297E-65F3-4DA4-822C-877D8CAB1D96}"/>
    <dgm:cxn modelId="{6C00C5B4-A4B4-4F72-983E-82ED4F9D3AF2}" type="presOf" srcId="{25F5297E-65F3-4DA4-822C-877D8CAB1D96}" destId="{01AD11E9-A0FA-423A-A45F-E66869F67A55}" srcOrd="0" destOrd="0" presId="urn:microsoft.com/office/officeart/2005/8/layout/lProcess1"/>
    <dgm:cxn modelId="{1B855815-D13B-41EE-8611-971CCA1A4D94}" type="presOf" srcId="{E7272530-DE94-4F7E-A6AB-1201D9E12343}" destId="{B19C7DE5-EE63-4E66-A384-7CAC0B52E380}" srcOrd="0" destOrd="0" presId="urn:microsoft.com/office/officeart/2005/8/layout/lProcess1"/>
    <dgm:cxn modelId="{79AF26D0-B326-4E7F-80FA-FB7F5F0E332A}" srcId="{808B970A-165A-4594-A4D1-46D2A5041DF4}" destId="{E7272530-DE94-4F7E-A6AB-1201D9E12343}" srcOrd="1" destOrd="0" parTransId="{539B88CD-DC17-4BCE-AB0F-AE10D07FCA00}" sibTransId="{C4A8CECE-BBAB-471C-96D4-A93841DB288E}"/>
    <dgm:cxn modelId="{1EFFD18F-ECF3-4EE1-9BD4-2C8696AFC307}" type="presParOf" srcId="{1BD34FC4-7A89-45B5-AAA0-9F7BC3E12248}" destId="{C0894081-775B-41A8-AA23-048779C8B9BE}" srcOrd="0" destOrd="0" presId="urn:microsoft.com/office/officeart/2005/8/layout/lProcess1"/>
    <dgm:cxn modelId="{F44AB490-CC8C-4051-A938-C969F47A326F}" type="presParOf" srcId="{C0894081-775B-41A8-AA23-048779C8B9BE}" destId="{621DDAFD-9457-4283-B1DE-B42836648BE8}" srcOrd="0" destOrd="0" presId="urn:microsoft.com/office/officeart/2005/8/layout/lProcess1"/>
    <dgm:cxn modelId="{66E5E5CD-23CC-40A5-9390-EC132F38D627}" type="presParOf" srcId="{C0894081-775B-41A8-AA23-048779C8B9BE}" destId="{00E44792-10BA-4D76-A3E5-32F4416AD029}" srcOrd="1" destOrd="0" presId="urn:microsoft.com/office/officeart/2005/8/layout/lProcess1"/>
    <dgm:cxn modelId="{75BA7C7C-D6A9-4C37-B6F8-98131255CE4F}" type="presParOf" srcId="{C0894081-775B-41A8-AA23-048779C8B9BE}" destId="{4B50B561-4E83-4ACC-B97B-12D9987803BA}" srcOrd="2" destOrd="0" presId="urn:microsoft.com/office/officeart/2005/8/layout/lProcess1"/>
    <dgm:cxn modelId="{A1C2941E-3833-43AD-946F-44BC189521A4}" type="presParOf" srcId="{C0894081-775B-41A8-AA23-048779C8B9BE}" destId="{01AD11E9-A0FA-423A-A45F-E66869F67A55}" srcOrd="3" destOrd="0" presId="urn:microsoft.com/office/officeart/2005/8/layout/lProcess1"/>
    <dgm:cxn modelId="{1FB2326D-602B-41E4-B06D-789424B43D45}" type="presParOf" srcId="{C0894081-775B-41A8-AA23-048779C8B9BE}" destId="{B19C7DE5-EE63-4E66-A384-7CAC0B52E38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A70A403-16EA-487A-A7C4-C038696D4D6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808B970A-165A-4594-A4D1-46D2A5041DF4}">
      <dgm:prSet phldrT="[Texto]"/>
      <dgm:spPr/>
      <dgm:t>
        <a:bodyPr/>
        <a:lstStyle/>
        <a:p>
          <a:r>
            <a:rPr lang="es-EC" b="1" dirty="0" smtClean="0"/>
            <a:t>PERSPECTIVA INTERNA</a:t>
          </a:r>
          <a:endParaRPr lang="es-EC" b="1" dirty="0"/>
        </a:p>
      </dgm:t>
    </dgm:pt>
    <dgm:pt modelId="{3D36D72B-19AA-406B-98F5-EF4C56D30681}" type="parTrans" cxnId="{211953D8-E571-4BE8-B4AA-BFAB2E664D5A}">
      <dgm:prSet/>
      <dgm:spPr/>
      <dgm:t>
        <a:bodyPr/>
        <a:lstStyle/>
        <a:p>
          <a:endParaRPr lang="es-EC"/>
        </a:p>
      </dgm:t>
    </dgm:pt>
    <dgm:pt modelId="{1A3189C2-54A5-4CF2-99F6-D53F69601C7B}" type="sibTrans" cxnId="{211953D8-E571-4BE8-B4AA-BFAB2E664D5A}">
      <dgm:prSet/>
      <dgm:spPr/>
      <dgm:t>
        <a:bodyPr/>
        <a:lstStyle/>
        <a:p>
          <a:endParaRPr lang="es-EC"/>
        </a:p>
      </dgm:t>
    </dgm:pt>
    <dgm:pt modelId="{A38BAAFE-2F10-42E0-8B56-21367C089929}">
      <dgm:prSet phldrT="[Texto]" custT="1"/>
      <dgm:spPr/>
      <dgm:t>
        <a:bodyPr/>
        <a:lstStyle/>
        <a:p>
          <a:r>
            <a:rPr lang="es-EC" sz="4000" b="1" dirty="0" smtClean="0"/>
            <a:t>Servicios de Infraestructura</a:t>
          </a:r>
          <a:endParaRPr lang="es-EC" sz="4000" dirty="0"/>
        </a:p>
      </dgm:t>
    </dgm:pt>
    <dgm:pt modelId="{00DB71A8-A6F9-40FD-A78F-F7FA5462C61C}" type="parTrans" cxnId="{3D8FC0D8-05A0-4F7D-8545-604E7C09D0AA}">
      <dgm:prSet/>
      <dgm:spPr/>
      <dgm:t>
        <a:bodyPr/>
        <a:lstStyle/>
        <a:p>
          <a:endParaRPr lang="es-EC"/>
        </a:p>
      </dgm:t>
    </dgm:pt>
    <dgm:pt modelId="{25F5297E-65F3-4DA4-822C-877D8CAB1D96}" type="sibTrans" cxnId="{3D8FC0D8-05A0-4F7D-8545-604E7C09D0AA}">
      <dgm:prSet/>
      <dgm:spPr/>
      <dgm:t>
        <a:bodyPr/>
        <a:lstStyle/>
        <a:p>
          <a:endParaRPr lang="es-EC"/>
        </a:p>
      </dgm:t>
    </dgm:pt>
    <dgm:pt modelId="{E7272530-DE94-4F7E-A6AB-1201D9E12343}">
      <dgm:prSet phldrT="[Texto]"/>
      <dgm:spPr/>
      <dgm:t>
        <a:bodyPr/>
        <a:lstStyle/>
        <a:p>
          <a:r>
            <a:rPr lang="es-EC" dirty="0" smtClean="0"/>
            <a:t>La disponibilidad de servidores, red, mail, entre otros servicios fue bastante aceptable para la organización. El valor obtenido de disponibilidad fue del 96%. </a:t>
          </a:r>
          <a:endParaRPr lang="es-EC" dirty="0"/>
        </a:p>
      </dgm:t>
    </dgm:pt>
    <dgm:pt modelId="{539B88CD-DC17-4BCE-AB0F-AE10D07FCA00}" type="parTrans" cxnId="{79AF26D0-B326-4E7F-80FA-FB7F5F0E332A}">
      <dgm:prSet/>
      <dgm:spPr/>
      <dgm:t>
        <a:bodyPr/>
        <a:lstStyle/>
        <a:p>
          <a:endParaRPr lang="es-EC"/>
        </a:p>
      </dgm:t>
    </dgm:pt>
    <dgm:pt modelId="{C4A8CECE-BBAB-471C-96D4-A93841DB288E}" type="sibTrans" cxnId="{79AF26D0-B326-4E7F-80FA-FB7F5F0E332A}">
      <dgm:prSet/>
      <dgm:spPr/>
      <dgm:t>
        <a:bodyPr/>
        <a:lstStyle/>
        <a:p>
          <a:endParaRPr lang="es-EC"/>
        </a:p>
      </dgm:t>
    </dgm:pt>
    <dgm:pt modelId="{1BD34FC4-7A89-45B5-AAA0-9F7BC3E12248}" type="pres">
      <dgm:prSet presAssocID="{7A70A403-16EA-487A-A7C4-C038696D4D63}" presName="Name0" presStyleCnt="0">
        <dgm:presLayoutVars>
          <dgm:dir/>
          <dgm:animLvl val="lvl"/>
          <dgm:resizeHandles val="exact"/>
        </dgm:presLayoutVars>
      </dgm:prSet>
      <dgm:spPr/>
      <dgm:t>
        <a:bodyPr/>
        <a:lstStyle/>
        <a:p>
          <a:endParaRPr lang="es-EC"/>
        </a:p>
      </dgm:t>
    </dgm:pt>
    <dgm:pt modelId="{C0894081-775B-41A8-AA23-048779C8B9BE}" type="pres">
      <dgm:prSet presAssocID="{808B970A-165A-4594-A4D1-46D2A5041DF4}" presName="vertFlow" presStyleCnt="0"/>
      <dgm:spPr/>
    </dgm:pt>
    <dgm:pt modelId="{621DDAFD-9457-4283-B1DE-B42836648BE8}" type="pres">
      <dgm:prSet presAssocID="{808B970A-165A-4594-A4D1-46D2A5041DF4}" presName="header" presStyleLbl="node1" presStyleIdx="0" presStyleCnt="1"/>
      <dgm:spPr/>
      <dgm:t>
        <a:bodyPr/>
        <a:lstStyle/>
        <a:p>
          <a:endParaRPr lang="es-EC"/>
        </a:p>
      </dgm:t>
    </dgm:pt>
    <dgm:pt modelId="{00E44792-10BA-4D76-A3E5-32F4416AD029}" type="pres">
      <dgm:prSet presAssocID="{00DB71A8-A6F9-40FD-A78F-F7FA5462C61C}" presName="parTrans" presStyleLbl="sibTrans2D1" presStyleIdx="0" presStyleCnt="2"/>
      <dgm:spPr/>
      <dgm:t>
        <a:bodyPr/>
        <a:lstStyle/>
        <a:p>
          <a:endParaRPr lang="es-EC"/>
        </a:p>
      </dgm:t>
    </dgm:pt>
    <dgm:pt modelId="{4B50B561-4E83-4ACC-B97B-12D9987803BA}" type="pres">
      <dgm:prSet presAssocID="{A38BAAFE-2F10-42E0-8B56-21367C089929}" presName="child" presStyleLbl="alignAccFollowNode1" presStyleIdx="0" presStyleCnt="2">
        <dgm:presLayoutVars>
          <dgm:chMax val="0"/>
          <dgm:bulletEnabled val="1"/>
        </dgm:presLayoutVars>
      </dgm:prSet>
      <dgm:spPr/>
      <dgm:t>
        <a:bodyPr/>
        <a:lstStyle/>
        <a:p>
          <a:endParaRPr lang="es-EC"/>
        </a:p>
      </dgm:t>
    </dgm:pt>
    <dgm:pt modelId="{01AD11E9-A0FA-423A-A45F-E66869F67A55}" type="pres">
      <dgm:prSet presAssocID="{25F5297E-65F3-4DA4-822C-877D8CAB1D96}" presName="sibTrans" presStyleLbl="sibTrans2D1" presStyleIdx="1" presStyleCnt="2"/>
      <dgm:spPr/>
      <dgm:t>
        <a:bodyPr/>
        <a:lstStyle/>
        <a:p>
          <a:endParaRPr lang="es-EC"/>
        </a:p>
      </dgm:t>
    </dgm:pt>
    <dgm:pt modelId="{B19C7DE5-EE63-4E66-A384-7CAC0B52E380}" type="pres">
      <dgm:prSet presAssocID="{E7272530-DE94-4F7E-A6AB-1201D9E12343}" presName="child" presStyleLbl="alignAccFollowNode1" presStyleIdx="1" presStyleCnt="2" custScaleY="287013">
        <dgm:presLayoutVars>
          <dgm:chMax val="0"/>
          <dgm:bulletEnabled val="1"/>
        </dgm:presLayoutVars>
      </dgm:prSet>
      <dgm:spPr/>
      <dgm:t>
        <a:bodyPr/>
        <a:lstStyle/>
        <a:p>
          <a:endParaRPr lang="es-EC"/>
        </a:p>
      </dgm:t>
    </dgm:pt>
  </dgm:ptLst>
  <dgm:cxnLst>
    <dgm:cxn modelId="{2696FD5D-2E8E-428B-9CB5-6A744749AA09}" type="presOf" srcId="{00DB71A8-A6F9-40FD-A78F-F7FA5462C61C}" destId="{00E44792-10BA-4D76-A3E5-32F4416AD029}" srcOrd="0" destOrd="0" presId="urn:microsoft.com/office/officeart/2005/8/layout/lProcess1"/>
    <dgm:cxn modelId="{211953D8-E571-4BE8-B4AA-BFAB2E664D5A}" srcId="{7A70A403-16EA-487A-A7C4-C038696D4D63}" destId="{808B970A-165A-4594-A4D1-46D2A5041DF4}" srcOrd="0" destOrd="0" parTransId="{3D36D72B-19AA-406B-98F5-EF4C56D30681}" sibTransId="{1A3189C2-54A5-4CF2-99F6-D53F69601C7B}"/>
    <dgm:cxn modelId="{7C4E8586-AE83-4B1D-8DEE-3D4B88401F48}" type="presOf" srcId="{808B970A-165A-4594-A4D1-46D2A5041DF4}" destId="{621DDAFD-9457-4283-B1DE-B42836648BE8}" srcOrd="0" destOrd="0" presId="urn:microsoft.com/office/officeart/2005/8/layout/lProcess1"/>
    <dgm:cxn modelId="{2792C329-5C02-480F-B3C0-73DA189899E9}" type="presOf" srcId="{25F5297E-65F3-4DA4-822C-877D8CAB1D96}" destId="{01AD11E9-A0FA-423A-A45F-E66869F67A55}" srcOrd="0" destOrd="0" presId="urn:microsoft.com/office/officeart/2005/8/layout/lProcess1"/>
    <dgm:cxn modelId="{B9094D4A-46ED-4ADF-A7D6-D58F778D70B3}" type="presOf" srcId="{E7272530-DE94-4F7E-A6AB-1201D9E12343}" destId="{B19C7DE5-EE63-4E66-A384-7CAC0B52E380}" srcOrd="0" destOrd="0" presId="urn:microsoft.com/office/officeart/2005/8/layout/lProcess1"/>
    <dgm:cxn modelId="{973E247C-C050-460D-B2C0-F6C0AD73F77D}" type="presOf" srcId="{A38BAAFE-2F10-42E0-8B56-21367C089929}" destId="{4B50B561-4E83-4ACC-B97B-12D9987803BA}" srcOrd="0" destOrd="0" presId="urn:microsoft.com/office/officeart/2005/8/layout/lProcess1"/>
    <dgm:cxn modelId="{3D8FC0D8-05A0-4F7D-8545-604E7C09D0AA}" srcId="{808B970A-165A-4594-A4D1-46D2A5041DF4}" destId="{A38BAAFE-2F10-42E0-8B56-21367C089929}" srcOrd="0" destOrd="0" parTransId="{00DB71A8-A6F9-40FD-A78F-F7FA5462C61C}" sibTransId="{25F5297E-65F3-4DA4-822C-877D8CAB1D96}"/>
    <dgm:cxn modelId="{79AF26D0-B326-4E7F-80FA-FB7F5F0E332A}" srcId="{808B970A-165A-4594-A4D1-46D2A5041DF4}" destId="{E7272530-DE94-4F7E-A6AB-1201D9E12343}" srcOrd="1" destOrd="0" parTransId="{539B88CD-DC17-4BCE-AB0F-AE10D07FCA00}" sibTransId="{C4A8CECE-BBAB-471C-96D4-A93841DB288E}"/>
    <dgm:cxn modelId="{714E2286-8153-47B9-BB46-82B64D6721CB}" type="presOf" srcId="{7A70A403-16EA-487A-A7C4-C038696D4D63}" destId="{1BD34FC4-7A89-45B5-AAA0-9F7BC3E12248}" srcOrd="0" destOrd="0" presId="urn:microsoft.com/office/officeart/2005/8/layout/lProcess1"/>
    <dgm:cxn modelId="{3D978FEE-2981-412D-B445-C6C13496C3CF}" type="presParOf" srcId="{1BD34FC4-7A89-45B5-AAA0-9F7BC3E12248}" destId="{C0894081-775B-41A8-AA23-048779C8B9BE}" srcOrd="0" destOrd="0" presId="urn:microsoft.com/office/officeart/2005/8/layout/lProcess1"/>
    <dgm:cxn modelId="{6164F646-47BD-4D15-9E2C-B2D5701A0ADA}" type="presParOf" srcId="{C0894081-775B-41A8-AA23-048779C8B9BE}" destId="{621DDAFD-9457-4283-B1DE-B42836648BE8}" srcOrd="0" destOrd="0" presId="urn:microsoft.com/office/officeart/2005/8/layout/lProcess1"/>
    <dgm:cxn modelId="{C4E93B4C-BECF-43E6-813A-A2D7953C107B}" type="presParOf" srcId="{C0894081-775B-41A8-AA23-048779C8B9BE}" destId="{00E44792-10BA-4D76-A3E5-32F4416AD029}" srcOrd="1" destOrd="0" presId="urn:microsoft.com/office/officeart/2005/8/layout/lProcess1"/>
    <dgm:cxn modelId="{A9A1BF93-32F1-47B4-92D6-607941CD587C}" type="presParOf" srcId="{C0894081-775B-41A8-AA23-048779C8B9BE}" destId="{4B50B561-4E83-4ACC-B97B-12D9987803BA}" srcOrd="2" destOrd="0" presId="urn:microsoft.com/office/officeart/2005/8/layout/lProcess1"/>
    <dgm:cxn modelId="{F1450B45-0EED-49D5-AE13-010D4FEB4342}" type="presParOf" srcId="{C0894081-775B-41A8-AA23-048779C8B9BE}" destId="{01AD11E9-A0FA-423A-A45F-E66869F67A55}" srcOrd="3" destOrd="0" presId="urn:microsoft.com/office/officeart/2005/8/layout/lProcess1"/>
    <dgm:cxn modelId="{0C3C191B-86A0-4152-A913-77E3FE2DBD18}" type="presParOf" srcId="{C0894081-775B-41A8-AA23-048779C8B9BE}" destId="{B19C7DE5-EE63-4E66-A384-7CAC0B52E38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A70A403-16EA-487A-A7C4-C038696D4D6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808B970A-165A-4594-A4D1-46D2A5041DF4}">
      <dgm:prSet phldrT="[Texto]"/>
      <dgm:spPr/>
      <dgm:t>
        <a:bodyPr/>
        <a:lstStyle/>
        <a:p>
          <a:r>
            <a:rPr lang="es-EC" b="1" dirty="0" smtClean="0"/>
            <a:t>PERSPECTIVA DE INNOVACION</a:t>
          </a:r>
          <a:endParaRPr lang="es-EC" b="1" dirty="0"/>
        </a:p>
      </dgm:t>
    </dgm:pt>
    <dgm:pt modelId="{3D36D72B-19AA-406B-98F5-EF4C56D30681}" type="parTrans" cxnId="{211953D8-E571-4BE8-B4AA-BFAB2E664D5A}">
      <dgm:prSet/>
      <dgm:spPr/>
      <dgm:t>
        <a:bodyPr/>
        <a:lstStyle/>
        <a:p>
          <a:endParaRPr lang="es-EC"/>
        </a:p>
      </dgm:t>
    </dgm:pt>
    <dgm:pt modelId="{1A3189C2-54A5-4CF2-99F6-D53F69601C7B}" type="sibTrans" cxnId="{211953D8-E571-4BE8-B4AA-BFAB2E664D5A}">
      <dgm:prSet/>
      <dgm:spPr/>
      <dgm:t>
        <a:bodyPr/>
        <a:lstStyle/>
        <a:p>
          <a:endParaRPr lang="es-EC"/>
        </a:p>
      </dgm:t>
    </dgm:pt>
    <dgm:pt modelId="{A38BAAFE-2F10-42E0-8B56-21367C089929}">
      <dgm:prSet phldrT="[Texto]" custT="1"/>
      <dgm:spPr/>
      <dgm:t>
        <a:bodyPr/>
        <a:lstStyle/>
        <a:p>
          <a:r>
            <a:rPr lang="es-EC" sz="4000" b="1" dirty="0" smtClean="0"/>
            <a:t>Uso de Aplicaciones</a:t>
          </a:r>
          <a:endParaRPr lang="es-EC" sz="4000" dirty="0"/>
        </a:p>
      </dgm:t>
    </dgm:pt>
    <dgm:pt modelId="{00DB71A8-A6F9-40FD-A78F-F7FA5462C61C}" type="parTrans" cxnId="{3D8FC0D8-05A0-4F7D-8545-604E7C09D0AA}">
      <dgm:prSet/>
      <dgm:spPr/>
      <dgm:t>
        <a:bodyPr/>
        <a:lstStyle/>
        <a:p>
          <a:endParaRPr lang="es-EC"/>
        </a:p>
      </dgm:t>
    </dgm:pt>
    <dgm:pt modelId="{25F5297E-65F3-4DA4-822C-877D8CAB1D96}" type="sibTrans" cxnId="{3D8FC0D8-05A0-4F7D-8545-604E7C09D0AA}">
      <dgm:prSet/>
      <dgm:spPr/>
      <dgm:t>
        <a:bodyPr/>
        <a:lstStyle/>
        <a:p>
          <a:endParaRPr lang="es-EC"/>
        </a:p>
      </dgm:t>
    </dgm:pt>
    <dgm:pt modelId="{E7272530-DE94-4F7E-A6AB-1201D9E12343}">
      <dgm:prSet phldrT="[Texto]"/>
      <dgm:spPr/>
      <dgm:t>
        <a:bodyPr/>
        <a:lstStyle/>
        <a:p>
          <a:r>
            <a:rPr lang="es-EC" dirty="0" smtClean="0"/>
            <a:t>Se obtuvo del 39%, esto debido a que algunos proyectos de gran valor para la organización fueron suspendidos por la falta de participación de las diferentes áreas del negocio</a:t>
          </a:r>
          <a:endParaRPr lang="es-EC" dirty="0"/>
        </a:p>
      </dgm:t>
    </dgm:pt>
    <dgm:pt modelId="{539B88CD-DC17-4BCE-AB0F-AE10D07FCA00}" type="parTrans" cxnId="{79AF26D0-B326-4E7F-80FA-FB7F5F0E332A}">
      <dgm:prSet/>
      <dgm:spPr/>
      <dgm:t>
        <a:bodyPr/>
        <a:lstStyle/>
        <a:p>
          <a:endParaRPr lang="es-EC"/>
        </a:p>
      </dgm:t>
    </dgm:pt>
    <dgm:pt modelId="{C4A8CECE-BBAB-471C-96D4-A93841DB288E}" type="sibTrans" cxnId="{79AF26D0-B326-4E7F-80FA-FB7F5F0E332A}">
      <dgm:prSet/>
      <dgm:spPr/>
      <dgm:t>
        <a:bodyPr/>
        <a:lstStyle/>
        <a:p>
          <a:endParaRPr lang="es-EC"/>
        </a:p>
      </dgm:t>
    </dgm:pt>
    <dgm:pt modelId="{1BD34FC4-7A89-45B5-AAA0-9F7BC3E12248}" type="pres">
      <dgm:prSet presAssocID="{7A70A403-16EA-487A-A7C4-C038696D4D63}" presName="Name0" presStyleCnt="0">
        <dgm:presLayoutVars>
          <dgm:dir/>
          <dgm:animLvl val="lvl"/>
          <dgm:resizeHandles val="exact"/>
        </dgm:presLayoutVars>
      </dgm:prSet>
      <dgm:spPr/>
      <dgm:t>
        <a:bodyPr/>
        <a:lstStyle/>
        <a:p>
          <a:endParaRPr lang="es-EC"/>
        </a:p>
      </dgm:t>
    </dgm:pt>
    <dgm:pt modelId="{C0894081-775B-41A8-AA23-048779C8B9BE}" type="pres">
      <dgm:prSet presAssocID="{808B970A-165A-4594-A4D1-46D2A5041DF4}" presName="vertFlow" presStyleCnt="0"/>
      <dgm:spPr/>
    </dgm:pt>
    <dgm:pt modelId="{621DDAFD-9457-4283-B1DE-B42836648BE8}" type="pres">
      <dgm:prSet presAssocID="{808B970A-165A-4594-A4D1-46D2A5041DF4}" presName="header" presStyleLbl="node1" presStyleIdx="0" presStyleCnt="1"/>
      <dgm:spPr/>
      <dgm:t>
        <a:bodyPr/>
        <a:lstStyle/>
        <a:p>
          <a:endParaRPr lang="es-EC"/>
        </a:p>
      </dgm:t>
    </dgm:pt>
    <dgm:pt modelId="{00E44792-10BA-4D76-A3E5-32F4416AD029}" type="pres">
      <dgm:prSet presAssocID="{00DB71A8-A6F9-40FD-A78F-F7FA5462C61C}" presName="parTrans" presStyleLbl="sibTrans2D1" presStyleIdx="0" presStyleCnt="2"/>
      <dgm:spPr/>
      <dgm:t>
        <a:bodyPr/>
        <a:lstStyle/>
        <a:p>
          <a:endParaRPr lang="es-EC"/>
        </a:p>
      </dgm:t>
    </dgm:pt>
    <dgm:pt modelId="{4B50B561-4E83-4ACC-B97B-12D9987803BA}" type="pres">
      <dgm:prSet presAssocID="{A38BAAFE-2F10-42E0-8B56-21367C089929}" presName="child" presStyleLbl="alignAccFollowNode1" presStyleIdx="0" presStyleCnt="2">
        <dgm:presLayoutVars>
          <dgm:chMax val="0"/>
          <dgm:bulletEnabled val="1"/>
        </dgm:presLayoutVars>
      </dgm:prSet>
      <dgm:spPr/>
      <dgm:t>
        <a:bodyPr/>
        <a:lstStyle/>
        <a:p>
          <a:endParaRPr lang="es-EC"/>
        </a:p>
      </dgm:t>
    </dgm:pt>
    <dgm:pt modelId="{01AD11E9-A0FA-423A-A45F-E66869F67A55}" type="pres">
      <dgm:prSet presAssocID="{25F5297E-65F3-4DA4-822C-877D8CAB1D96}" presName="sibTrans" presStyleLbl="sibTrans2D1" presStyleIdx="1" presStyleCnt="2"/>
      <dgm:spPr/>
      <dgm:t>
        <a:bodyPr/>
        <a:lstStyle/>
        <a:p>
          <a:endParaRPr lang="es-EC"/>
        </a:p>
      </dgm:t>
    </dgm:pt>
    <dgm:pt modelId="{B19C7DE5-EE63-4E66-A384-7CAC0B52E380}" type="pres">
      <dgm:prSet presAssocID="{E7272530-DE94-4F7E-A6AB-1201D9E12343}" presName="child" presStyleLbl="alignAccFollowNode1" presStyleIdx="1" presStyleCnt="2" custScaleY="287013">
        <dgm:presLayoutVars>
          <dgm:chMax val="0"/>
          <dgm:bulletEnabled val="1"/>
        </dgm:presLayoutVars>
      </dgm:prSet>
      <dgm:spPr/>
      <dgm:t>
        <a:bodyPr/>
        <a:lstStyle/>
        <a:p>
          <a:endParaRPr lang="es-EC"/>
        </a:p>
      </dgm:t>
    </dgm:pt>
  </dgm:ptLst>
  <dgm:cxnLst>
    <dgm:cxn modelId="{D223A2B2-8EF9-41D0-B00A-65998795A2DF}" type="presOf" srcId="{25F5297E-65F3-4DA4-822C-877D8CAB1D96}" destId="{01AD11E9-A0FA-423A-A45F-E66869F67A55}" srcOrd="0" destOrd="0" presId="urn:microsoft.com/office/officeart/2005/8/layout/lProcess1"/>
    <dgm:cxn modelId="{FF8F5779-0EA8-4419-A207-2C3897F5E44F}" type="presOf" srcId="{A38BAAFE-2F10-42E0-8B56-21367C089929}" destId="{4B50B561-4E83-4ACC-B97B-12D9987803BA}" srcOrd="0" destOrd="0" presId="urn:microsoft.com/office/officeart/2005/8/layout/lProcess1"/>
    <dgm:cxn modelId="{211953D8-E571-4BE8-B4AA-BFAB2E664D5A}" srcId="{7A70A403-16EA-487A-A7C4-C038696D4D63}" destId="{808B970A-165A-4594-A4D1-46D2A5041DF4}" srcOrd="0" destOrd="0" parTransId="{3D36D72B-19AA-406B-98F5-EF4C56D30681}" sibTransId="{1A3189C2-54A5-4CF2-99F6-D53F69601C7B}"/>
    <dgm:cxn modelId="{A5DA595B-FB65-4F73-A334-8FD64CDFCCD8}" type="presOf" srcId="{808B970A-165A-4594-A4D1-46D2A5041DF4}" destId="{621DDAFD-9457-4283-B1DE-B42836648BE8}" srcOrd="0" destOrd="0" presId="urn:microsoft.com/office/officeart/2005/8/layout/lProcess1"/>
    <dgm:cxn modelId="{3D8FC0D8-05A0-4F7D-8545-604E7C09D0AA}" srcId="{808B970A-165A-4594-A4D1-46D2A5041DF4}" destId="{A38BAAFE-2F10-42E0-8B56-21367C089929}" srcOrd="0" destOrd="0" parTransId="{00DB71A8-A6F9-40FD-A78F-F7FA5462C61C}" sibTransId="{25F5297E-65F3-4DA4-822C-877D8CAB1D96}"/>
    <dgm:cxn modelId="{FD2F6BEF-6E28-42B4-818D-AE3E5164CBD0}" type="presOf" srcId="{7A70A403-16EA-487A-A7C4-C038696D4D63}" destId="{1BD34FC4-7A89-45B5-AAA0-9F7BC3E12248}" srcOrd="0" destOrd="0" presId="urn:microsoft.com/office/officeart/2005/8/layout/lProcess1"/>
    <dgm:cxn modelId="{4FAE3BA0-BC31-4ACD-B35A-DCA8EABC28EA}" type="presOf" srcId="{00DB71A8-A6F9-40FD-A78F-F7FA5462C61C}" destId="{00E44792-10BA-4D76-A3E5-32F4416AD029}" srcOrd="0" destOrd="0" presId="urn:microsoft.com/office/officeart/2005/8/layout/lProcess1"/>
    <dgm:cxn modelId="{79AF26D0-B326-4E7F-80FA-FB7F5F0E332A}" srcId="{808B970A-165A-4594-A4D1-46D2A5041DF4}" destId="{E7272530-DE94-4F7E-A6AB-1201D9E12343}" srcOrd="1" destOrd="0" parTransId="{539B88CD-DC17-4BCE-AB0F-AE10D07FCA00}" sibTransId="{C4A8CECE-BBAB-471C-96D4-A93841DB288E}"/>
    <dgm:cxn modelId="{B1462968-FF36-4BF2-9046-25B73DDAC7DE}" type="presOf" srcId="{E7272530-DE94-4F7E-A6AB-1201D9E12343}" destId="{B19C7DE5-EE63-4E66-A384-7CAC0B52E380}" srcOrd="0" destOrd="0" presId="urn:microsoft.com/office/officeart/2005/8/layout/lProcess1"/>
    <dgm:cxn modelId="{A30BE575-A094-45AB-9790-025111B1803A}" type="presParOf" srcId="{1BD34FC4-7A89-45B5-AAA0-9F7BC3E12248}" destId="{C0894081-775B-41A8-AA23-048779C8B9BE}" srcOrd="0" destOrd="0" presId="urn:microsoft.com/office/officeart/2005/8/layout/lProcess1"/>
    <dgm:cxn modelId="{BA592429-9B94-4E15-87FE-0DAD6C10E8BE}" type="presParOf" srcId="{C0894081-775B-41A8-AA23-048779C8B9BE}" destId="{621DDAFD-9457-4283-B1DE-B42836648BE8}" srcOrd="0" destOrd="0" presId="urn:microsoft.com/office/officeart/2005/8/layout/lProcess1"/>
    <dgm:cxn modelId="{26D57AFC-3D5F-4296-BE2B-258B791D2073}" type="presParOf" srcId="{C0894081-775B-41A8-AA23-048779C8B9BE}" destId="{00E44792-10BA-4D76-A3E5-32F4416AD029}" srcOrd="1" destOrd="0" presId="urn:microsoft.com/office/officeart/2005/8/layout/lProcess1"/>
    <dgm:cxn modelId="{E59B4E7A-6FD5-4210-A0EA-2ED2180D7448}" type="presParOf" srcId="{C0894081-775B-41A8-AA23-048779C8B9BE}" destId="{4B50B561-4E83-4ACC-B97B-12D9987803BA}" srcOrd="2" destOrd="0" presId="urn:microsoft.com/office/officeart/2005/8/layout/lProcess1"/>
    <dgm:cxn modelId="{0DCE270E-74B6-4D92-B06E-62CBCF972981}" type="presParOf" srcId="{C0894081-775B-41A8-AA23-048779C8B9BE}" destId="{01AD11E9-A0FA-423A-A45F-E66869F67A55}" srcOrd="3" destOrd="0" presId="urn:microsoft.com/office/officeart/2005/8/layout/lProcess1"/>
    <dgm:cxn modelId="{3D4119DD-461A-4ADB-BF87-FD87367FEA9D}" type="presParOf" srcId="{C0894081-775B-41A8-AA23-048779C8B9BE}" destId="{B19C7DE5-EE63-4E66-A384-7CAC0B52E38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A70A403-16EA-487A-A7C4-C038696D4D6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808B970A-165A-4594-A4D1-46D2A5041DF4}">
      <dgm:prSet phldrT="[Texto]"/>
      <dgm:spPr/>
      <dgm:t>
        <a:bodyPr/>
        <a:lstStyle/>
        <a:p>
          <a:r>
            <a:rPr lang="es-EC" b="1" dirty="0" smtClean="0"/>
            <a:t>PERSPECTIVA DE INNOVACION</a:t>
          </a:r>
          <a:endParaRPr lang="es-EC" b="1" dirty="0"/>
        </a:p>
      </dgm:t>
    </dgm:pt>
    <dgm:pt modelId="{3D36D72B-19AA-406B-98F5-EF4C56D30681}" type="parTrans" cxnId="{211953D8-E571-4BE8-B4AA-BFAB2E664D5A}">
      <dgm:prSet/>
      <dgm:spPr/>
      <dgm:t>
        <a:bodyPr/>
        <a:lstStyle/>
        <a:p>
          <a:endParaRPr lang="es-EC"/>
        </a:p>
      </dgm:t>
    </dgm:pt>
    <dgm:pt modelId="{1A3189C2-54A5-4CF2-99F6-D53F69601C7B}" type="sibTrans" cxnId="{211953D8-E571-4BE8-B4AA-BFAB2E664D5A}">
      <dgm:prSet/>
      <dgm:spPr/>
      <dgm:t>
        <a:bodyPr/>
        <a:lstStyle/>
        <a:p>
          <a:endParaRPr lang="es-EC"/>
        </a:p>
      </dgm:t>
    </dgm:pt>
    <dgm:pt modelId="{A38BAAFE-2F10-42E0-8B56-21367C089929}">
      <dgm:prSet phldrT="[Texto]" custT="1"/>
      <dgm:spPr/>
      <dgm:t>
        <a:bodyPr/>
        <a:lstStyle/>
        <a:p>
          <a:r>
            <a:rPr lang="es-EC" sz="3500" b="1" dirty="0" smtClean="0"/>
            <a:t>Formación / Conocimiento de Usuarios</a:t>
          </a:r>
          <a:endParaRPr lang="es-EC" sz="3500" dirty="0"/>
        </a:p>
      </dgm:t>
    </dgm:pt>
    <dgm:pt modelId="{00DB71A8-A6F9-40FD-A78F-F7FA5462C61C}" type="parTrans" cxnId="{3D8FC0D8-05A0-4F7D-8545-604E7C09D0AA}">
      <dgm:prSet/>
      <dgm:spPr/>
      <dgm:t>
        <a:bodyPr/>
        <a:lstStyle/>
        <a:p>
          <a:endParaRPr lang="es-EC"/>
        </a:p>
      </dgm:t>
    </dgm:pt>
    <dgm:pt modelId="{25F5297E-65F3-4DA4-822C-877D8CAB1D96}" type="sibTrans" cxnId="{3D8FC0D8-05A0-4F7D-8545-604E7C09D0AA}">
      <dgm:prSet/>
      <dgm:spPr/>
      <dgm:t>
        <a:bodyPr/>
        <a:lstStyle/>
        <a:p>
          <a:endParaRPr lang="es-EC"/>
        </a:p>
      </dgm:t>
    </dgm:pt>
    <dgm:pt modelId="{E7272530-DE94-4F7E-A6AB-1201D9E12343}">
      <dgm:prSet phldrT="[Texto]"/>
      <dgm:spPr/>
      <dgm:t>
        <a:bodyPr/>
        <a:lstStyle/>
        <a:p>
          <a:r>
            <a:rPr lang="es-EC" dirty="0" smtClean="0"/>
            <a:t>Se obtuvo un valor de 46%.  Este valor es resultado de la falta de capacitación en nuevas aplicaciones al personal y usuarios líderes dentro de la organización</a:t>
          </a:r>
          <a:endParaRPr lang="es-EC" dirty="0"/>
        </a:p>
      </dgm:t>
    </dgm:pt>
    <dgm:pt modelId="{539B88CD-DC17-4BCE-AB0F-AE10D07FCA00}" type="parTrans" cxnId="{79AF26D0-B326-4E7F-80FA-FB7F5F0E332A}">
      <dgm:prSet/>
      <dgm:spPr/>
      <dgm:t>
        <a:bodyPr/>
        <a:lstStyle/>
        <a:p>
          <a:endParaRPr lang="es-EC"/>
        </a:p>
      </dgm:t>
    </dgm:pt>
    <dgm:pt modelId="{C4A8CECE-BBAB-471C-96D4-A93841DB288E}" type="sibTrans" cxnId="{79AF26D0-B326-4E7F-80FA-FB7F5F0E332A}">
      <dgm:prSet/>
      <dgm:spPr/>
      <dgm:t>
        <a:bodyPr/>
        <a:lstStyle/>
        <a:p>
          <a:endParaRPr lang="es-EC"/>
        </a:p>
      </dgm:t>
    </dgm:pt>
    <dgm:pt modelId="{1BD34FC4-7A89-45B5-AAA0-9F7BC3E12248}" type="pres">
      <dgm:prSet presAssocID="{7A70A403-16EA-487A-A7C4-C038696D4D63}" presName="Name0" presStyleCnt="0">
        <dgm:presLayoutVars>
          <dgm:dir/>
          <dgm:animLvl val="lvl"/>
          <dgm:resizeHandles val="exact"/>
        </dgm:presLayoutVars>
      </dgm:prSet>
      <dgm:spPr/>
      <dgm:t>
        <a:bodyPr/>
        <a:lstStyle/>
        <a:p>
          <a:endParaRPr lang="es-EC"/>
        </a:p>
      </dgm:t>
    </dgm:pt>
    <dgm:pt modelId="{C0894081-775B-41A8-AA23-048779C8B9BE}" type="pres">
      <dgm:prSet presAssocID="{808B970A-165A-4594-A4D1-46D2A5041DF4}" presName="vertFlow" presStyleCnt="0"/>
      <dgm:spPr/>
    </dgm:pt>
    <dgm:pt modelId="{621DDAFD-9457-4283-B1DE-B42836648BE8}" type="pres">
      <dgm:prSet presAssocID="{808B970A-165A-4594-A4D1-46D2A5041DF4}" presName="header" presStyleLbl="node1" presStyleIdx="0" presStyleCnt="1"/>
      <dgm:spPr/>
      <dgm:t>
        <a:bodyPr/>
        <a:lstStyle/>
        <a:p>
          <a:endParaRPr lang="es-EC"/>
        </a:p>
      </dgm:t>
    </dgm:pt>
    <dgm:pt modelId="{00E44792-10BA-4D76-A3E5-32F4416AD029}" type="pres">
      <dgm:prSet presAssocID="{00DB71A8-A6F9-40FD-A78F-F7FA5462C61C}" presName="parTrans" presStyleLbl="sibTrans2D1" presStyleIdx="0" presStyleCnt="2"/>
      <dgm:spPr/>
      <dgm:t>
        <a:bodyPr/>
        <a:lstStyle/>
        <a:p>
          <a:endParaRPr lang="es-EC"/>
        </a:p>
      </dgm:t>
    </dgm:pt>
    <dgm:pt modelId="{4B50B561-4E83-4ACC-B97B-12D9987803BA}" type="pres">
      <dgm:prSet presAssocID="{A38BAAFE-2F10-42E0-8B56-21367C089929}" presName="child" presStyleLbl="alignAccFollowNode1" presStyleIdx="0" presStyleCnt="2" custScaleY="172836">
        <dgm:presLayoutVars>
          <dgm:chMax val="0"/>
          <dgm:bulletEnabled val="1"/>
        </dgm:presLayoutVars>
      </dgm:prSet>
      <dgm:spPr/>
      <dgm:t>
        <a:bodyPr/>
        <a:lstStyle/>
        <a:p>
          <a:endParaRPr lang="es-EC"/>
        </a:p>
      </dgm:t>
    </dgm:pt>
    <dgm:pt modelId="{01AD11E9-A0FA-423A-A45F-E66869F67A55}" type="pres">
      <dgm:prSet presAssocID="{25F5297E-65F3-4DA4-822C-877D8CAB1D96}" presName="sibTrans" presStyleLbl="sibTrans2D1" presStyleIdx="1" presStyleCnt="2"/>
      <dgm:spPr/>
      <dgm:t>
        <a:bodyPr/>
        <a:lstStyle/>
        <a:p>
          <a:endParaRPr lang="es-EC"/>
        </a:p>
      </dgm:t>
    </dgm:pt>
    <dgm:pt modelId="{B19C7DE5-EE63-4E66-A384-7CAC0B52E380}" type="pres">
      <dgm:prSet presAssocID="{E7272530-DE94-4F7E-A6AB-1201D9E12343}" presName="child" presStyleLbl="alignAccFollowNode1" presStyleIdx="1" presStyleCnt="2" custScaleY="287013">
        <dgm:presLayoutVars>
          <dgm:chMax val="0"/>
          <dgm:bulletEnabled val="1"/>
        </dgm:presLayoutVars>
      </dgm:prSet>
      <dgm:spPr/>
      <dgm:t>
        <a:bodyPr/>
        <a:lstStyle/>
        <a:p>
          <a:endParaRPr lang="es-EC"/>
        </a:p>
      </dgm:t>
    </dgm:pt>
  </dgm:ptLst>
  <dgm:cxnLst>
    <dgm:cxn modelId="{D1FA43CA-F3AE-4D56-924A-5864145A3CB1}" type="presOf" srcId="{7A70A403-16EA-487A-A7C4-C038696D4D63}" destId="{1BD34FC4-7A89-45B5-AAA0-9F7BC3E12248}" srcOrd="0" destOrd="0" presId="urn:microsoft.com/office/officeart/2005/8/layout/lProcess1"/>
    <dgm:cxn modelId="{6430AD69-6190-4DA1-BA69-07998177661D}" type="presOf" srcId="{00DB71A8-A6F9-40FD-A78F-F7FA5462C61C}" destId="{00E44792-10BA-4D76-A3E5-32F4416AD029}" srcOrd="0" destOrd="0" presId="urn:microsoft.com/office/officeart/2005/8/layout/lProcess1"/>
    <dgm:cxn modelId="{3DCC920F-4F5F-44C7-8AF3-62B632E74E0E}" type="presOf" srcId="{808B970A-165A-4594-A4D1-46D2A5041DF4}" destId="{621DDAFD-9457-4283-B1DE-B42836648BE8}" srcOrd="0" destOrd="0" presId="urn:microsoft.com/office/officeart/2005/8/layout/lProcess1"/>
    <dgm:cxn modelId="{7BDBDFB1-9A21-4332-A0F2-9924DCAAD99D}" type="presOf" srcId="{A38BAAFE-2F10-42E0-8B56-21367C089929}" destId="{4B50B561-4E83-4ACC-B97B-12D9987803BA}" srcOrd="0" destOrd="0" presId="urn:microsoft.com/office/officeart/2005/8/layout/lProcess1"/>
    <dgm:cxn modelId="{4A57A44B-2F0B-4362-B1F6-6B37F66501C0}" type="presOf" srcId="{E7272530-DE94-4F7E-A6AB-1201D9E12343}" destId="{B19C7DE5-EE63-4E66-A384-7CAC0B52E380}" srcOrd="0" destOrd="0" presId="urn:microsoft.com/office/officeart/2005/8/layout/lProcess1"/>
    <dgm:cxn modelId="{211953D8-E571-4BE8-B4AA-BFAB2E664D5A}" srcId="{7A70A403-16EA-487A-A7C4-C038696D4D63}" destId="{808B970A-165A-4594-A4D1-46D2A5041DF4}" srcOrd="0" destOrd="0" parTransId="{3D36D72B-19AA-406B-98F5-EF4C56D30681}" sibTransId="{1A3189C2-54A5-4CF2-99F6-D53F69601C7B}"/>
    <dgm:cxn modelId="{3D8FC0D8-05A0-4F7D-8545-604E7C09D0AA}" srcId="{808B970A-165A-4594-A4D1-46D2A5041DF4}" destId="{A38BAAFE-2F10-42E0-8B56-21367C089929}" srcOrd="0" destOrd="0" parTransId="{00DB71A8-A6F9-40FD-A78F-F7FA5462C61C}" sibTransId="{25F5297E-65F3-4DA4-822C-877D8CAB1D96}"/>
    <dgm:cxn modelId="{8392F140-0C91-4CDF-880D-6B49881F772A}" type="presOf" srcId="{25F5297E-65F3-4DA4-822C-877D8CAB1D96}" destId="{01AD11E9-A0FA-423A-A45F-E66869F67A55}" srcOrd="0" destOrd="0" presId="urn:microsoft.com/office/officeart/2005/8/layout/lProcess1"/>
    <dgm:cxn modelId="{79AF26D0-B326-4E7F-80FA-FB7F5F0E332A}" srcId="{808B970A-165A-4594-A4D1-46D2A5041DF4}" destId="{E7272530-DE94-4F7E-A6AB-1201D9E12343}" srcOrd="1" destOrd="0" parTransId="{539B88CD-DC17-4BCE-AB0F-AE10D07FCA00}" sibTransId="{C4A8CECE-BBAB-471C-96D4-A93841DB288E}"/>
    <dgm:cxn modelId="{7DDBF201-D79A-4E26-B559-9FB33D51D7D5}" type="presParOf" srcId="{1BD34FC4-7A89-45B5-AAA0-9F7BC3E12248}" destId="{C0894081-775B-41A8-AA23-048779C8B9BE}" srcOrd="0" destOrd="0" presId="urn:microsoft.com/office/officeart/2005/8/layout/lProcess1"/>
    <dgm:cxn modelId="{9C1F3399-F1AC-4016-9F88-A237C4EA36F4}" type="presParOf" srcId="{C0894081-775B-41A8-AA23-048779C8B9BE}" destId="{621DDAFD-9457-4283-B1DE-B42836648BE8}" srcOrd="0" destOrd="0" presId="urn:microsoft.com/office/officeart/2005/8/layout/lProcess1"/>
    <dgm:cxn modelId="{3D7CD4F1-A2C0-44B7-A05A-FD9AA080DA0E}" type="presParOf" srcId="{C0894081-775B-41A8-AA23-048779C8B9BE}" destId="{00E44792-10BA-4D76-A3E5-32F4416AD029}" srcOrd="1" destOrd="0" presId="urn:microsoft.com/office/officeart/2005/8/layout/lProcess1"/>
    <dgm:cxn modelId="{CC2CAB56-BD6F-4A76-8970-34F5F52233A8}" type="presParOf" srcId="{C0894081-775B-41A8-AA23-048779C8B9BE}" destId="{4B50B561-4E83-4ACC-B97B-12D9987803BA}" srcOrd="2" destOrd="0" presId="urn:microsoft.com/office/officeart/2005/8/layout/lProcess1"/>
    <dgm:cxn modelId="{3D614A35-CAA8-4CB7-BC8C-7481795188A5}" type="presParOf" srcId="{C0894081-775B-41A8-AA23-048779C8B9BE}" destId="{01AD11E9-A0FA-423A-A45F-E66869F67A55}" srcOrd="3" destOrd="0" presId="urn:microsoft.com/office/officeart/2005/8/layout/lProcess1"/>
    <dgm:cxn modelId="{DA99D013-AD34-4659-BC7B-AE1DC69C2248}" type="presParOf" srcId="{C0894081-775B-41A8-AA23-048779C8B9BE}" destId="{B19C7DE5-EE63-4E66-A384-7CAC0B52E38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A70A403-16EA-487A-A7C4-C038696D4D6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808B970A-165A-4594-A4D1-46D2A5041DF4}">
      <dgm:prSet phldrT="[Texto]"/>
      <dgm:spPr/>
      <dgm:t>
        <a:bodyPr/>
        <a:lstStyle/>
        <a:p>
          <a:r>
            <a:rPr lang="es-EC" b="1" dirty="0" smtClean="0"/>
            <a:t>PERSPECTIVA DE INNOVACION</a:t>
          </a:r>
          <a:endParaRPr lang="es-EC" b="1" dirty="0"/>
        </a:p>
      </dgm:t>
    </dgm:pt>
    <dgm:pt modelId="{3D36D72B-19AA-406B-98F5-EF4C56D30681}" type="parTrans" cxnId="{211953D8-E571-4BE8-B4AA-BFAB2E664D5A}">
      <dgm:prSet/>
      <dgm:spPr/>
      <dgm:t>
        <a:bodyPr/>
        <a:lstStyle/>
        <a:p>
          <a:endParaRPr lang="es-EC"/>
        </a:p>
      </dgm:t>
    </dgm:pt>
    <dgm:pt modelId="{1A3189C2-54A5-4CF2-99F6-D53F69601C7B}" type="sibTrans" cxnId="{211953D8-E571-4BE8-B4AA-BFAB2E664D5A}">
      <dgm:prSet/>
      <dgm:spPr/>
      <dgm:t>
        <a:bodyPr/>
        <a:lstStyle/>
        <a:p>
          <a:endParaRPr lang="es-EC"/>
        </a:p>
      </dgm:t>
    </dgm:pt>
    <dgm:pt modelId="{A38BAAFE-2F10-42E0-8B56-21367C089929}">
      <dgm:prSet phldrT="[Texto]" custT="1"/>
      <dgm:spPr/>
      <dgm:t>
        <a:bodyPr/>
        <a:lstStyle/>
        <a:p>
          <a:r>
            <a:rPr lang="es-EC" sz="3000" b="1" dirty="0" smtClean="0"/>
            <a:t>Dominio y Conocimiento de Aplicaciones</a:t>
          </a:r>
          <a:endParaRPr lang="es-EC" sz="3000" dirty="0"/>
        </a:p>
      </dgm:t>
    </dgm:pt>
    <dgm:pt modelId="{00DB71A8-A6F9-40FD-A78F-F7FA5462C61C}" type="parTrans" cxnId="{3D8FC0D8-05A0-4F7D-8545-604E7C09D0AA}">
      <dgm:prSet/>
      <dgm:spPr/>
      <dgm:t>
        <a:bodyPr/>
        <a:lstStyle/>
        <a:p>
          <a:endParaRPr lang="es-EC"/>
        </a:p>
      </dgm:t>
    </dgm:pt>
    <dgm:pt modelId="{25F5297E-65F3-4DA4-822C-877D8CAB1D96}" type="sibTrans" cxnId="{3D8FC0D8-05A0-4F7D-8545-604E7C09D0AA}">
      <dgm:prSet/>
      <dgm:spPr/>
      <dgm:t>
        <a:bodyPr/>
        <a:lstStyle/>
        <a:p>
          <a:endParaRPr lang="es-EC"/>
        </a:p>
      </dgm:t>
    </dgm:pt>
    <dgm:pt modelId="{E7272530-DE94-4F7E-A6AB-1201D9E12343}">
      <dgm:prSet phldrT="[Texto]"/>
      <dgm:spPr/>
      <dgm:t>
        <a:bodyPr/>
        <a:lstStyle/>
        <a:p>
          <a:r>
            <a:rPr lang="es-EC" dirty="0" smtClean="0"/>
            <a:t>Se obtuvo un índice de cumplimiento del 68%, lo cual indica claramente la falta de capacitación al personal en el uso y manejo de aplicaciones existentes.</a:t>
          </a:r>
          <a:endParaRPr lang="es-EC" dirty="0"/>
        </a:p>
      </dgm:t>
    </dgm:pt>
    <dgm:pt modelId="{539B88CD-DC17-4BCE-AB0F-AE10D07FCA00}" type="parTrans" cxnId="{79AF26D0-B326-4E7F-80FA-FB7F5F0E332A}">
      <dgm:prSet/>
      <dgm:spPr/>
      <dgm:t>
        <a:bodyPr/>
        <a:lstStyle/>
        <a:p>
          <a:endParaRPr lang="es-EC"/>
        </a:p>
      </dgm:t>
    </dgm:pt>
    <dgm:pt modelId="{C4A8CECE-BBAB-471C-96D4-A93841DB288E}" type="sibTrans" cxnId="{79AF26D0-B326-4E7F-80FA-FB7F5F0E332A}">
      <dgm:prSet/>
      <dgm:spPr/>
      <dgm:t>
        <a:bodyPr/>
        <a:lstStyle/>
        <a:p>
          <a:endParaRPr lang="es-EC"/>
        </a:p>
      </dgm:t>
    </dgm:pt>
    <dgm:pt modelId="{1BD34FC4-7A89-45B5-AAA0-9F7BC3E12248}" type="pres">
      <dgm:prSet presAssocID="{7A70A403-16EA-487A-A7C4-C038696D4D63}" presName="Name0" presStyleCnt="0">
        <dgm:presLayoutVars>
          <dgm:dir/>
          <dgm:animLvl val="lvl"/>
          <dgm:resizeHandles val="exact"/>
        </dgm:presLayoutVars>
      </dgm:prSet>
      <dgm:spPr/>
      <dgm:t>
        <a:bodyPr/>
        <a:lstStyle/>
        <a:p>
          <a:endParaRPr lang="es-EC"/>
        </a:p>
      </dgm:t>
    </dgm:pt>
    <dgm:pt modelId="{C0894081-775B-41A8-AA23-048779C8B9BE}" type="pres">
      <dgm:prSet presAssocID="{808B970A-165A-4594-A4D1-46D2A5041DF4}" presName="vertFlow" presStyleCnt="0"/>
      <dgm:spPr/>
    </dgm:pt>
    <dgm:pt modelId="{621DDAFD-9457-4283-B1DE-B42836648BE8}" type="pres">
      <dgm:prSet presAssocID="{808B970A-165A-4594-A4D1-46D2A5041DF4}" presName="header" presStyleLbl="node1" presStyleIdx="0" presStyleCnt="1"/>
      <dgm:spPr/>
      <dgm:t>
        <a:bodyPr/>
        <a:lstStyle/>
        <a:p>
          <a:endParaRPr lang="es-EC"/>
        </a:p>
      </dgm:t>
    </dgm:pt>
    <dgm:pt modelId="{00E44792-10BA-4D76-A3E5-32F4416AD029}" type="pres">
      <dgm:prSet presAssocID="{00DB71A8-A6F9-40FD-A78F-F7FA5462C61C}" presName="parTrans" presStyleLbl="sibTrans2D1" presStyleIdx="0" presStyleCnt="2"/>
      <dgm:spPr/>
      <dgm:t>
        <a:bodyPr/>
        <a:lstStyle/>
        <a:p>
          <a:endParaRPr lang="es-EC"/>
        </a:p>
      </dgm:t>
    </dgm:pt>
    <dgm:pt modelId="{4B50B561-4E83-4ACC-B97B-12D9987803BA}" type="pres">
      <dgm:prSet presAssocID="{A38BAAFE-2F10-42E0-8B56-21367C089929}" presName="child" presStyleLbl="alignAccFollowNode1" presStyleIdx="0" presStyleCnt="2" custScaleY="242842">
        <dgm:presLayoutVars>
          <dgm:chMax val="0"/>
          <dgm:bulletEnabled val="1"/>
        </dgm:presLayoutVars>
      </dgm:prSet>
      <dgm:spPr/>
      <dgm:t>
        <a:bodyPr/>
        <a:lstStyle/>
        <a:p>
          <a:endParaRPr lang="es-EC"/>
        </a:p>
      </dgm:t>
    </dgm:pt>
    <dgm:pt modelId="{01AD11E9-A0FA-423A-A45F-E66869F67A55}" type="pres">
      <dgm:prSet presAssocID="{25F5297E-65F3-4DA4-822C-877D8CAB1D96}" presName="sibTrans" presStyleLbl="sibTrans2D1" presStyleIdx="1" presStyleCnt="2"/>
      <dgm:spPr/>
      <dgm:t>
        <a:bodyPr/>
        <a:lstStyle/>
        <a:p>
          <a:endParaRPr lang="es-EC"/>
        </a:p>
      </dgm:t>
    </dgm:pt>
    <dgm:pt modelId="{B19C7DE5-EE63-4E66-A384-7CAC0B52E380}" type="pres">
      <dgm:prSet presAssocID="{E7272530-DE94-4F7E-A6AB-1201D9E12343}" presName="child" presStyleLbl="alignAccFollowNode1" presStyleIdx="1" presStyleCnt="2" custScaleY="287013">
        <dgm:presLayoutVars>
          <dgm:chMax val="0"/>
          <dgm:bulletEnabled val="1"/>
        </dgm:presLayoutVars>
      </dgm:prSet>
      <dgm:spPr/>
      <dgm:t>
        <a:bodyPr/>
        <a:lstStyle/>
        <a:p>
          <a:endParaRPr lang="es-EC"/>
        </a:p>
      </dgm:t>
    </dgm:pt>
  </dgm:ptLst>
  <dgm:cxnLst>
    <dgm:cxn modelId="{5373A96D-C4DD-490C-A16E-0522F1B0FDDE}" type="presOf" srcId="{808B970A-165A-4594-A4D1-46D2A5041DF4}" destId="{621DDAFD-9457-4283-B1DE-B42836648BE8}" srcOrd="0" destOrd="0" presId="urn:microsoft.com/office/officeart/2005/8/layout/lProcess1"/>
    <dgm:cxn modelId="{E7B94CA4-5AA3-4854-BBBE-DAEE341C4CDD}" type="presOf" srcId="{7A70A403-16EA-487A-A7C4-C038696D4D63}" destId="{1BD34FC4-7A89-45B5-AAA0-9F7BC3E12248}" srcOrd="0" destOrd="0" presId="urn:microsoft.com/office/officeart/2005/8/layout/lProcess1"/>
    <dgm:cxn modelId="{412B941E-2A38-4D7C-B9D9-452323B7770B}" type="presOf" srcId="{A38BAAFE-2F10-42E0-8B56-21367C089929}" destId="{4B50B561-4E83-4ACC-B97B-12D9987803BA}" srcOrd="0" destOrd="0" presId="urn:microsoft.com/office/officeart/2005/8/layout/lProcess1"/>
    <dgm:cxn modelId="{211953D8-E571-4BE8-B4AA-BFAB2E664D5A}" srcId="{7A70A403-16EA-487A-A7C4-C038696D4D63}" destId="{808B970A-165A-4594-A4D1-46D2A5041DF4}" srcOrd="0" destOrd="0" parTransId="{3D36D72B-19AA-406B-98F5-EF4C56D30681}" sibTransId="{1A3189C2-54A5-4CF2-99F6-D53F69601C7B}"/>
    <dgm:cxn modelId="{E7B16B03-47FE-4965-9D3A-4589C33DDB13}" type="presOf" srcId="{00DB71A8-A6F9-40FD-A78F-F7FA5462C61C}" destId="{00E44792-10BA-4D76-A3E5-32F4416AD029}" srcOrd="0" destOrd="0" presId="urn:microsoft.com/office/officeart/2005/8/layout/lProcess1"/>
    <dgm:cxn modelId="{08D4A5A7-0F52-4DD8-BBE1-E11EF935A735}" type="presOf" srcId="{25F5297E-65F3-4DA4-822C-877D8CAB1D96}" destId="{01AD11E9-A0FA-423A-A45F-E66869F67A55}" srcOrd="0" destOrd="0" presId="urn:microsoft.com/office/officeart/2005/8/layout/lProcess1"/>
    <dgm:cxn modelId="{3D8FC0D8-05A0-4F7D-8545-604E7C09D0AA}" srcId="{808B970A-165A-4594-A4D1-46D2A5041DF4}" destId="{A38BAAFE-2F10-42E0-8B56-21367C089929}" srcOrd="0" destOrd="0" parTransId="{00DB71A8-A6F9-40FD-A78F-F7FA5462C61C}" sibTransId="{25F5297E-65F3-4DA4-822C-877D8CAB1D96}"/>
    <dgm:cxn modelId="{7721BFB4-CB70-4F25-8031-57054F1CB9A7}" type="presOf" srcId="{E7272530-DE94-4F7E-A6AB-1201D9E12343}" destId="{B19C7DE5-EE63-4E66-A384-7CAC0B52E380}" srcOrd="0" destOrd="0" presId="urn:microsoft.com/office/officeart/2005/8/layout/lProcess1"/>
    <dgm:cxn modelId="{79AF26D0-B326-4E7F-80FA-FB7F5F0E332A}" srcId="{808B970A-165A-4594-A4D1-46D2A5041DF4}" destId="{E7272530-DE94-4F7E-A6AB-1201D9E12343}" srcOrd="1" destOrd="0" parTransId="{539B88CD-DC17-4BCE-AB0F-AE10D07FCA00}" sibTransId="{C4A8CECE-BBAB-471C-96D4-A93841DB288E}"/>
    <dgm:cxn modelId="{AC524D62-5CA3-42D4-9F15-5AF9F85800A1}" type="presParOf" srcId="{1BD34FC4-7A89-45B5-AAA0-9F7BC3E12248}" destId="{C0894081-775B-41A8-AA23-048779C8B9BE}" srcOrd="0" destOrd="0" presId="urn:microsoft.com/office/officeart/2005/8/layout/lProcess1"/>
    <dgm:cxn modelId="{DA410D91-BC99-4BB1-B101-8481FF0F9469}" type="presParOf" srcId="{C0894081-775B-41A8-AA23-048779C8B9BE}" destId="{621DDAFD-9457-4283-B1DE-B42836648BE8}" srcOrd="0" destOrd="0" presId="urn:microsoft.com/office/officeart/2005/8/layout/lProcess1"/>
    <dgm:cxn modelId="{68A18D70-38A1-493F-9FDE-7148135C3471}" type="presParOf" srcId="{C0894081-775B-41A8-AA23-048779C8B9BE}" destId="{00E44792-10BA-4D76-A3E5-32F4416AD029}" srcOrd="1" destOrd="0" presId="urn:microsoft.com/office/officeart/2005/8/layout/lProcess1"/>
    <dgm:cxn modelId="{40299A40-EB8F-48CA-A3B1-2281D7789BC0}" type="presParOf" srcId="{C0894081-775B-41A8-AA23-048779C8B9BE}" destId="{4B50B561-4E83-4ACC-B97B-12D9987803BA}" srcOrd="2" destOrd="0" presId="urn:microsoft.com/office/officeart/2005/8/layout/lProcess1"/>
    <dgm:cxn modelId="{A0B46776-6496-4022-8526-CFF4C5B0E543}" type="presParOf" srcId="{C0894081-775B-41A8-AA23-048779C8B9BE}" destId="{01AD11E9-A0FA-423A-A45F-E66869F67A55}" srcOrd="3" destOrd="0" presId="urn:microsoft.com/office/officeart/2005/8/layout/lProcess1"/>
    <dgm:cxn modelId="{5FAB865B-9BEB-4886-810D-B6FFECF3650E}" type="presParOf" srcId="{C0894081-775B-41A8-AA23-048779C8B9BE}" destId="{B19C7DE5-EE63-4E66-A384-7CAC0B52E38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2A12714F-AF2C-47E2-9DA9-63ED1C447584}"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EC"/>
        </a:p>
      </dgm:t>
    </dgm:pt>
    <dgm:pt modelId="{ABDC9C18-C932-4D1D-8DCE-DA412FC153B0}">
      <dgm:prSet phldrT="[Texto]" custT="1"/>
      <dgm:spPr/>
      <dgm:t>
        <a:bodyPr/>
        <a:lstStyle/>
        <a:p>
          <a:pPr algn="just"/>
          <a:r>
            <a:rPr lang="es-ES" sz="2000" dirty="0" smtClean="0"/>
            <a:t>El desempeño del área de Tecnología de SALUD SA hasta el momento, ha sido desordenado y sin considerar si sus operaciones y proyectos, contribuyen realmente con las necesidades de la organización.</a:t>
          </a:r>
          <a:endParaRPr lang="es-EC" sz="2000" dirty="0"/>
        </a:p>
      </dgm:t>
    </dgm:pt>
    <dgm:pt modelId="{8A1EC0CB-B880-4081-BC3F-D69901624F0B}" type="parTrans" cxnId="{ACFAD53C-2048-490A-8B37-7E873255A1E5}">
      <dgm:prSet/>
      <dgm:spPr/>
      <dgm:t>
        <a:bodyPr/>
        <a:lstStyle/>
        <a:p>
          <a:endParaRPr lang="es-EC"/>
        </a:p>
      </dgm:t>
    </dgm:pt>
    <dgm:pt modelId="{ECD17B79-1051-448B-B0D5-5933C3B07AA0}" type="sibTrans" cxnId="{ACFAD53C-2048-490A-8B37-7E873255A1E5}">
      <dgm:prSet/>
      <dgm:spPr/>
      <dgm:t>
        <a:bodyPr/>
        <a:lstStyle/>
        <a:p>
          <a:endParaRPr lang="es-EC"/>
        </a:p>
      </dgm:t>
    </dgm:pt>
    <dgm:pt modelId="{69DABDCB-8912-4B72-A387-C76FE2571E03}">
      <dgm:prSet phldrT="[Texto]" custT="1"/>
      <dgm:spPr/>
      <dgm:t>
        <a:bodyPr/>
        <a:lstStyle/>
        <a:p>
          <a:pPr algn="just"/>
          <a:r>
            <a:rPr lang="es-ES" sz="2000" dirty="0" smtClean="0"/>
            <a:t>La determinación de un plan estratégico para el área de Tecnología y Sistemas de Información es primordial para identificar el portafolio de proyectos tecnológicos más adecuado y que contribuya en mayor medida con la consecución de los objetivos estratégicos de la organización.</a:t>
          </a:r>
          <a:endParaRPr lang="es-EC" sz="2000" dirty="0"/>
        </a:p>
      </dgm:t>
    </dgm:pt>
    <dgm:pt modelId="{845354B2-0097-46F0-90CA-C3B05D4058E1}" type="parTrans" cxnId="{6EF35D9D-09DE-4A00-BC42-C87DB466B926}">
      <dgm:prSet/>
      <dgm:spPr/>
      <dgm:t>
        <a:bodyPr/>
        <a:lstStyle/>
        <a:p>
          <a:endParaRPr lang="es-EC"/>
        </a:p>
      </dgm:t>
    </dgm:pt>
    <dgm:pt modelId="{F96F48C7-96A1-4E9B-8224-C65BA48F5455}" type="sibTrans" cxnId="{6EF35D9D-09DE-4A00-BC42-C87DB466B926}">
      <dgm:prSet/>
      <dgm:spPr/>
      <dgm:t>
        <a:bodyPr/>
        <a:lstStyle/>
        <a:p>
          <a:endParaRPr lang="es-EC"/>
        </a:p>
      </dgm:t>
    </dgm:pt>
    <dgm:pt modelId="{A5528A80-741C-4154-88CD-F406318BF5B4}">
      <dgm:prSet phldrT="[Texto]" custT="1"/>
      <dgm:spPr/>
      <dgm:t>
        <a:bodyPr/>
        <a:lstStyle/>
        <a:p>
          <a:pPr algn="just"/>
          <a:r>
            <a:rPr lang="es-ES" sz="2000" dirty="0" smtClean="0"/>
            <a:t>La metodología BSP constituye una herramienta de gran ayuda para el desarrollo ágil y ordenado de un plan estratégico para el área de Tecnologí</a:t>
          </a:r>
          <a:r>
            <a:rPr lang="es-ES" sz="500" dirty="0" smtClean="0"/>
            <a:t>a.</a:t>
          </a:r>
          <a:endParaRPr lang="es-EC" sz="500" dirty="0"/>
        </a:p>
      </dgm:t>
    </dgm:pt>
    <dgm:pt modelId="{B55771F1-FA02-4D76-9649-386DA96EE63D}" type="parTrans" cxnId="{F6C0A65B-313E-406E-B479-A139EEE3735B}">
      <dgm:prSet/>
      <dgm:spPr/>
      <dgm:t>
        <a:bodyPr/>
        <a:lstStyle/>
        <a:p>
          <a:endParaRPr lang="es-EC"/>
        </a:p>
      </dgm:t>
    </dgm:pt>
    <dgm:pt modelId="{E518185C-73F9-499F-A77B-4A82A5470D2C}" type="sibTrans" cxnId="{F6C0A65B-313E-406E-B479-A139EEE3735B}">
      <dgm:prSet/>
      <dgm:spPr/>
      <dgm:t>
        <a:bodyPr/>
        <a:lstStyle/>
        <a:p>
          <a:endParaRPr lang="es-EC"/>
        </a:p>
      </dgm:t>
    </dgm:pt>
    <dgm:pt modelId="{B56C399E-AF01-4750-94A5-CE07DA5505D0}">
      <dgm:prSet phldrT="[Texto]" custT="1"/>
      <dgm:spPr/>
      <dgm:t>
        <a:bodyPr/>
        <a:lstStyle/>
        <a:p>
          <a:pPr algn="just"/>
          <a:r>
            <a:rPr lang="es-ES" sz="2000" dirty="0" smtClean="0"/>
            <a:t>Para que el plan estratégico de Tecnología sea exitoso, los objetivos institucionales de SALUD SA y de cualquier organización deben estar claramente definidos, especificados y difundidos.</a:t>
          </a:r>
          <a:endParaRPr lang="es-EC" sz="2000" dirty="0"/>
        </a:p>
      </dgm:t>
    </dgm:pt>
    <dgm:pt modelId="{37E09313-AFF8-47B6-BDA5-FF38AA15EDBB}" type="parTrans" cxnId="{F6C7AC4F-FDD9-489B-A18D-E0534FEF21CC}">
      <dgm:prSet/>
      <dgm:spPr/>
      <dgm:t>
        <a:bodyPr/>
        <a:lstStyle/>
        <a:p>
          <a:endParaRPr lang="es-EC"/>
        </a:p>
      </dgm:t>
    </dgm:pt>
    <dgm:pt modelId="{0F3EF5A1-B95A-4614-B552-32C1DE637FBE}" type="sibTrans" cxnId="{F6C7AC4F-FDD9-489B-A18D-E0534FEF21CC}">
      <dgm:prSet/>
      <dgm:spPr/>
      <dgm:t>
        <a:bodyPr/>
        <a:lstStyle/>
        <a:p>
          <a:endParaRPr lang="es-EC"/>
        </a:p>
      </dgm:t>
    </dgm:pt>
    <dgm:pt modelId="{BD5B40B7-B849-4946-84D0-D7DFB1421EC9}" type="pres">
      <dgm:prSet presAssocID="{2A12714F-AF2C-47E2-9DA9-63ED1C447584}" presName="linear" presStyleCnt="0">
        <dgm:presLayoutVars>
          <dgm:animLvl val="lvl"/>
          <dgm:resizeHandles val="exact"/>
        </dgm:presLayoutVars>
      </dgm:prSet>
      <dgm:spPr/>
      <dgm:t>
        <a:bodyPr/>
        <a:lstStyle/>
        <a:p>
          <a:endParaRPr lang="es-EC"/>
        </a:p>
      </dgm:t>
    </dgm:pt>
    <dgm:pt modelId="{F020EFAE-F4BB-46DE-B25F-CFFB75FE0F53}" type="pres">
      <dgm:prSet presAssocID="{ABDC9C18-C932-4D1D-8DCE-DA412FC153B0}" presName="parentText" presStyleLbl="node1" presStyleIdx="0" presStyleCnt="4">
        <dgm:presLayoutVars>
          <dgm:chMax val="0"/>
          <dgm:bulletEnabled val="1"/>
        </dgm:presLayoutVars>
      </dgm:prSet>
      <dgm:spPr/>
      <dgm:t>
        <a:bodyPr/>
        <a:lstStyle/>
        <a:p>
          <a:endParaRPr lang="es-EC"/>
        </a:p>
      </dgm:t>
    </dgm:pt>
    <dgm:pt modelId="{89DA47AA-40A2-47EA-8B53-0377878C398F}" type="pres">
      <dgm:prSet presAssocID="{ECD17B79-1051-448B-B0D5-5933C3B07AA0}" presName="spacer" presStyleCnt="0"/>
      <dgm:spPr/>
    </dgm:pt>
    <dgm:pt modelId="{808AD324-5ADB-4431-83F7-3729CB42D4B1}" type="pres">
      <dgm:prSet presAssocID="{69DABDCB-8912-4B72-A387-C76FE2571E03}" presName="parentText" presStyleLbl="node1" presStyleIdx="1" presStyleCnt="4">
        <dgm:presLayoutVars>
          <dgm:chMax val="0"/>
          <dgm:bulletEnabled val="1"/>
        </dgm:presLayoutVars>
      </dgm:prSet>
      <dgm:spPr/>
      <dgm:t>
        <a:bodyPr/>
        <a:lstStyle/>
        <a:p>
          <a:endParaRPr lang="es-EC"/>
        </a:p>
      </dgm:t>
    </dgm:pt>
    <dgm:pt modelId="{599513FC-BFCA-4616-874B-88D530E9E773}" type="pres">
      <dgm:prSet presAssocID="{F96F48C7-96A1-4E9B-8224-C65BA48F5455}" presName="spacer" presStyleCnt="0"/>
      <dgm:spPr/>
    </dgm:pt>
    <dgm:pt modelId="{9005E06D-2BCE-4BA3-9206-993AF1F476DB}" type="pres">
      <dgm:prSet presAssocID="{A5528A80-741C-4154-88CD-F406318BF5B4}" presName="parentText" presStyleLbl="node1" presStyleIdx="2" presStyleCnt="4">
        <dgm:presLayoutVars>
          <dgm:chMax val="0"/>
          <dgm:bulletEnabled val="1"/>
        </dgm:presLayoutVars>
      </dgm:prSet>
      <dgm:spPr/>
      <dgm:t>
        <a:bodyPr/>
        <a:lstStyle/>
        <a:p>
          <a:endParaRPr lang="es-EC"/>
        </a:p>
      </dgm:t>
    </dgm:pt>
    <dgm:pt modelId="{EFC8BDF2-2059-4023-A04B-EB021FD035B9}" type="pres">
      <dgm:prSet presAssocID="{E518185C-73F9-499F-A77B-4A82A5470D2C}" presName="spacer" presStyleCnt="0"/>
      <dgm:spPr/>
    </dgm:pt>
    <dgm:pt modelId="{5BE40240-103C-4355-947B-1A6D04CE87F8}" type="pres">
      <dgm:prSet presAssocID="{B56C399E-AF01-4750-94A5-CE07DA5505D0}" presName="parentText" presStyleLbl="node1" presStyleIdx="3" presStyleCnt="4">
        <dgm:presLayoutVars>
          <dgm:chMax val="0"/>
          <dgm:bulletEnabled val="1"/>
        </dgm:presLayoutVars>
      </dgm:prSet>
      <dgm:spPr/>
      <dgm:t>
        <a:bodyPr/>
        <a:lstStyle/>
        <a:p>
          <a:endParaRPr lang="es-EC"/>
        </a:p>
      </dgm:t>
    </dgm:pt>
  </dgm:ptLst>
  <dgm:cxnLst>
    <dgm:cxn modelId="{48CE47F6-64E4-4854-B038-B64C77923311}" type="presOf" srcId="{B56C399E-AF01-4750-94A5-CE07DA5505D0}" destId="{5BE40240-103C-4355-947B-1A6D04CE87F8}" srcOrd="0" destOrd="0" presId="urn:microsoft.com/office/officeart/2005/8/layout/vList2"/>
    <dgm:cxn modelId="{B9C0B96A-ABF1-48EA-A4EB-46A5DEF388A5}" type="presOf" srcId="{2A12714F-AF2C-47E2-9DA9-63ED1C447584}" destId="{BD5B40B7-B849-4946-84D0-D7DFB1421EC9}" srcOrd="0" destOrd="0" presId="urn:microsoft.com/office/officeart/2005/8/layout/vList2"/>
    <dgm:cxn modelId="{6EF35D9D-09DE-4A00-BC42-C87DB466B926}" srcId="{2A12714F-AF2C-47E2-9DA9-63ED1C447584}" destId="{69DABDCB-8912-4B72-A387-C76FE2571E03}" srcOrd="1" destOrd="0" parTransId="{845354B2-0097-46F0-90CA-C3B05D4058E1}" sibTransId="{F96F48C7-96A1-4E9B-8224-C65BA48F5455}"/>
    <dgm:cxn modelId="{B012C6F8-A6DB-466E-986F-7030160CFED3}" type="presOf" srcId="{69DABDCB-8912-4B72-A387-C76FE2571E03}" destId="{808AD324-5ADB-4431-83F7-3729CB42D4B1}" srcOrd="0" destOrd="0" presId="urn:microsoft.com/office/officeart/2005/8/layout/vList2"/>
    <dgm:cxn modelId="{F6C0A65B-313E-406E-B479-A139EEE3735B}" srcId="{2A12714F-AF2C-47E2-9DA9-63ED1C447584}" destId="{A5528A80-741C-4154-88CD-F406318BF5B4}" srcOrd="2" destOrd="0" parTransId="{B55771F1-FA02-4D76-9649-386DA96EE63D}" sibTransId="{E518185C-73F9-499F-A77B-4A82A5470D2C}"/>
    <dgm:cxn modelId="{07E299A9-1807-4F9F-8ADB-75B5A53E2270}" type="presOf" srcId="{ABDC9C18-C932-4D1D-8DCE-DA412FC153B0}" destId="{F020EFAE-F4BB-46DE-B25F-CFFB75FE0F53}" srcOrd="0" destOrd="0" presId="urn:microsoft.com/office/officeart/2005/8/layout/vList2"/>
    <dgm:cxn modelId="{F6C7AC4F-FDD9-489B-A18D-E0534FEF21CC}" srcId="{2A12714F-AF2C-47E2-9DA9-63ED1C447584}" destId="{B56C399E-AF01-4750-94A5-CE07DA5505D0}" srcOrd="3" destOrd="0" parTransId="{37E09313-AFF8-47B6-BDA5-FF38AA15EDBB}" sibTransId="{0F3EF5A1-B95A-4614-B552-32C1DE637FBE}"/>
    <dgm:cxn modelId="{ACFAD53C-2048-490A-8B37-7E873255A1E5}" srcId="{2A12714F-AF2C-47E2-9DA9-63ED1C447584}" destId="{ABDC9C18-C932-4D1D-8DCE-DA412FC153B0}" srcOrd="0" destOrd="0" parTransId="{8A1EC0CB-B880-4081-BC3F-D69901624F0B}" sibTransId="{ECD17B79-1051-448B-B0D5-5933C3B07AA0}"/>
    <dgm:cxn modelId="{D3F8DD09-CEE2-4FC7-B25C-122D2FA602F1}" type="presOf" srcId="{A5528A80-741C-4154-88CD-F406318BF5B4}" destId="{9005E06D-2BCE-4BA3-9206-993AF1F476DB}" srcOrd="0" destOrd="0" presId="urn:microsoft.com/office/officeart/2005/8/layout/vList2"/>
    <dgm:cxn modelId="{6CB600AC-24C8-4D7A-873D-1E6DA3748FDF}" type="presParOf" srcId="{BD5B40B7-B849-4946-84D0-D7DFB1421EC9}" destId="{F020EFAE-F4BB-46DE-B25F-CFFB75FE0F53}" srcOrd="0" destOrd="0" presId="urn:microsoft.com/office/officeart/2005/8/layout/vList2"/>
    <dgm:cxn modelId="{AA96BEC4-996C-4F35-ACA0-9765240ADBCB}" type="presParOf" srcId="{BD5B40B7-B849-4946-84D0-D7DFB1421EC9}" destId="{89DA47AA-40A2-47EA-8B53-0377878C398F}" srcOrd="1" destOrd="0" presId="urn:microsoft.com/office/officeart/2005/8/layout/vList2"/>
    <dgm:cxn modelId="{0ABE45F2-15C1-4AE7-9AF7-D6AE8BF32FED}" type="presParOf" srcId="{BD5B40B7-B849-4946-84D0-D7DFB1421EC9}" destId="{808AD324-5ADB-4431-83F7-3729CB42D4B1}" srcOrd="2" destOrd="0" presId="urn:microsoft.com/office/officeart/2005/8/layout/vList2"/>
    <dgm:cxn modelId="{821BC677-7CB1-4207-AE53-5D425DF1C65F}" type="presParOf" srcId="{BD5B40B7-B849-4946-84D0-D7DFB1421EC9}" destId="{599513FC-BFCA-4616-874B-88D530E9E773}" srcOrd="3" destOrd="0" presId="urn:microsoft.com/office/officeart/2005/8/layout/vList2"/>
    <dgm:cxn modelId="{89BDB866-2A8F-4767-A1F2-246C4ECFD751}" type="presParOf" srcId="{BD5B40B7-B849-4946-84D0-D7DFB1421EC9}" destId="{9005E06D-2BCE-4BA3-9206-993AF1F476DB}" srcOrd="4" destOrd="0" presId="urn:microsoft.com/office/officeart/2005/8/layout/vList2"/>
    <dgm:cxn modelId="{313A9A36-CDB3-491F-842C-BA308F554793}" type="presParOf" srcId="{BD5B40B7-B849-4946-84D0-D7DFB1421EC9}" destId="{EFC8BDF2-2059-4023-A04B-EB021FD035B9}" srcOrd="5" destOrd="0" presId="urn:microsoft.com/office/officeart/2005/8/layout/vList2"/>
    <dgm:cxn modelId="{2B19175E-4E20-4433-90F6-64B9CA4C12A3}" type="presParOf" srcId="{BD5B40B7-B849-4946-84D0-D7DFB1421EC9}" destId="{5BE40240-103C-4355-947B-1A6D04CE87F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2A12714F-AF2C-47E2-9DA9-63ED1C447584}"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EC"/>
        </a:p>
      </dgm:t>
    </dgm:pt>
    <dgm:pt modelId="{ABDC9C18-C932-4D1D-8DCE-DA412FC153B0}">
      <dgm:prSet phldrT="[Texto]" custT="1"/>
      <dgm:spPr/>
      <dgm:t>
        <a:bodyPr/>
        <a:lstStyle/>
        <a:p>
          <a:pPr algn="just"/>
          <a:r>
            <a:rPr lang="es-ES" sz="2000" dirty="0" smtClean="0"/>
            <a:t>El plan estratégico de Tecnología debe estar siempre alineado con el plan estratégico institucional.</a:t>
          </a:r>
          <a:endParaRPr lang="es-EC" sz="2000" dirty="0"/>
        </a:p>
      </dgm:t>
    </dgm:pt>
    <dgm:pt modelId="{8A1EC0CB-B880-4081-BC3F-D69901624F0B}" type="parTrans" cxnId="{ACFAD53C-2048-490A-8B37-7E873255A1E5}">
      <dgm:prSet/>
      <dgm:spPr/>
      <dgm:t>
        <a:bodyPr/>
        <a:lstStyle/>
        <a:p>
          <a:endParaRPr lang="es-EC"/>
        </a:p>
      </dgm:t>
    </dgm:pt>
    <dgm:pt modelId="{ECD17B79-1051-448B-B0D5-5933C3B07AA0}" type="sibTrans" cxnId="{ACFAD53C-2048-490A-8B37-7E873255A1E5}">
      <dgm:prSet/>
      <dgm:spPr/>
      <dgm:t>
        <a:bodyPr/>
        <a:lstStyle/>
        <a:p>
          <a:endParaRPr lang="es-EC"/>
        </a:p>
      </dgm:t>
    </dgm:pt>
    <dgm:pt modelId="{69DABDCB-8912-4B72-A387-C76FE2571E03}">
      <dgm:prSet phldrT="[Texto]"/>
      <dgm:spPr/>
      <dgm:t>
        <a:bodyPr/>
        <a:lstStyle/>
        <a:p>
          <a:pPr algn="just"/>
          <a:r>
            <a:rPr lang="es-ES" dirty="0" smtClean="0"/>
            <a:t>Acompañar el presente proyecto con el desarrollo del plan de riesgos asociado con la implementación del presente plan estratégico, para lo cual se recomienda hacer uso de la metodología MAGERIT.</a:t>
          </a:r>
          <a:endParaRPr lang="es-EC" dirty="0"/>
        </a:p>
      </dgm:t>
    </dgm:pt>
    <dgm:pt modelId="{845354B2-0097-46F0-90CA-C3B05D4058E1}" type="parTrans" cxnId="{6EF35D9D-09DE-4A00-BC42-C87DB466B926}">
      <dgm:prSet/>
      <dgm:spPr/>
      <dgm:t>
        <a:bodyPr/>
        <a:lstStyle/>
        <a:p>
          <a:endParaRPr lang="es-EC"/>
        </a:p>
      </dgm:t>
    </dgm:pt>
    <dgm:pt modelId="{F96F48C7-96A1-4E9B-8224-C65BA48F5455}" type="sibTrans" cxnId="{6EF35D9D-09DE-4A00-BC42-C87DB466B926}">
      <dgm:prSet/>
      <dgm:spPr/>
      <dgm:t>
        <a:bodyPr/>
        <a:lstStyle/>
        <a:p>
          <a:endParaRPr lang="es-EC"/>
        </a:p>
      </dgm:t>
    </dgm:pt>
    <dgm:pt modelId="{A5528A80-741C-4154-88CD-F406318BF5B4}">
      <dgm:prSet phldrT="[Texto]"/>
      <dgm:spPr/>
      <dgm:t>
        <a:bodyPr/>
        <a:lstStyle/>
        <a:p>
          <a:pPr algn="just"/>
          <a:r>
            <a:rPr lang="es-ES" dirty="0" smtClean="0"/>
            <a:t>Monitorear constantemente los indicadores expuestos en el presente proyecto, de manera que de ser necesario se tomen medidas correctivas a tiempo para poder cumplir con los objetivos propuestos en el plan estratégico de Tecnología.</a:t>
          </a:r>
          <a:endParaRPr lang="es-EC" dirty="0"/>
        </a:p>
      </dgm:t>
    </dgm:pt>
    <dgm:pt modelId="{B55771F1-FA02-4D76-9649-386DA96EE63D}" type="parTrans" cxnId="{F6C0A65B-313E-406E-B479-A139EEE3735B}">
      <dgm:prSet/>
      <dgm:spPr/>
      <dgm:t>
        <a:bodyPr/>
        <a:lstStyle/>
        <a:p>
          <a:endParaRPr lang="es-EC"/>
        </a:p>
      </dgm:t>
    </dgm:pt>
    <dgm:pt modelId="{E518185C-73F9-499F-A77B-4A82A5470D2C}" type="sibTrans" cxnId="{F6C0A65B-313E-406E-B479-A139EEE3735B}">
      <dgm:prSet/>
      <dgm:spPr/>
      <dgm:t>
        <a:bodyPr/>
        <a:lstStyle/>
        <a:p>
          <a:endParaRPr lang="es-EC"/>
        </a:p>
      </dgm:t>
    </dgm:pt>
    <dgm:pt modelId="{B56C399E-AF01-4750-94A5-CE07DA5505D0}">
      <dgm:prSet phldrT="[Texto]"/>
      <dgm:spPr/>
      <dgm:t>
        <a:bodyPr/>
        <a:lstStyle/>
        <a:p>
          <a:pPr algn="just"/>
          <a:r>
            <a:rPr lang="es-ES" dirty="0" smtClean="0"/>
            <a:t>Es recomendable que SALUD S.A. revise sus procesos organizacionales para elevar el nivel de madurez de los mismos, de manera que sus operaciones sean más eficaces y se cumpla con los objetivos estratégicos de la organización.</a:t>
          </a:r>
          <a:endParaRPr lang="es-EC" dirty="0"/>
        </a:p>
      </dgm:t>
    </dgm:pt>
    <dgm:pt modelId="{37E09313-AFF8-47B6-BDA5-FF38AA15EDBB}" type="parTrans" cxnId="{F6C7AC4F-FDD9-489B-A18D-E0534FEF21CC}">
      <dgm:prSet/>
      <dgm:spPr/>
      <dgm:t>
        <a:bodyPr/>
        <a:lstStyle/>
        <a:p>
          <a:endParaRPr lang="es-EC"/>
        </a:p>
      </dgm:t>
    </dgm:pt>
    <dgm:pt modelId="{0F3EF5A1-B95A-4614-B552-32C1DE637FBE}" type="sibTrans" cxnId="{F6C7AC4F-FDD9-489B-A18D-E0534FEF21CC}">
      <dgm:prSet/>
      <dgm:spPr/>
      <dgm:t>
        <a:bodyPr/>
        <a:lstStyle/>
        <a:p>
          <a:endParaRPr lang="es-EC"/>
        </a:p>
      </dgm:t>
    </dgm:pt>
    <dgm:pt modelId="{B6B674B9-3C95-4865-952E-0402F29E6ADE}">
      <dgm:prSet phldrT="[Texto]"/>
      <dgm:spPr/>
      <dgm:t>
        <a:bodyPr/>
        <a:lstStyle/>
        <a:p>
          <a:pPr algn="just"/>
          <a:r>
            <a:rPr lang="es-ES" dirty="0" smtClean="0"/>
            <a:t>Revisar el presente plan por lo menos una vez al año, de manera que de ser necesario según la estrategia institucional se incluyan nuevos proyectos.</a:t>
          </a:r>
          <a:endParaRPr lang="es-EC" dirty="0"/>
        </a:p>
      </dgm:t>
    </dgm:pt>
    <dgm:pt modelId="{14FA772A-3379-48B4-9755-7AAB96CE09B9}" type="parTrans" cxnId="{2EF8F6D2-FEE7-4DAB-B8C9-47E8F7523663}">
      <dgm:prSet/>
      <dgm:spPr/>
      <dgm:t>
        <a:bodyPr/>
        <a:lstStyle/>
        <a:p>
          <a:endParaRPr lang="es-EC"/>
        </a:p>
      </dgm:t>
    </dgm:pt>
    <dgm:pt modelId="{4C2F96B4-91F2-4FB5-B98D-806612B7B412}" type="sibTrans" cxnId="{2EF8F6D2-FEE7-4DAB-B8C9-47E8F7523663}">
      <dgm:prSet/>
      <dgm:spPr/>
      <dgm:t>
        <a:bodyPr/>
        <a:lstStyle/>
        <a:p>
          <a:endParaRPr lang="es-EC"/>
        </a:p>
      </dgm:t>
    </dgm:pt>
    <dgm:pt modelId="{BD5B40B7-B849-4946-84D0-D7DFB1421EC9}" type="pres">
      <dgm:prSet presAssocID="{2A12714F-AF2C-47E2-9DA9-63ED1C447584}" presName="linear" presStyleCnt="0">
        <dgm:presLayoutVars>
          <dgm:animLvl val="lvl"/>
          <dgm:resizeHandles val="exact"/>
        </dgm:presLayoutVars>
      </dgm:prSet>
      <dgm:spPr/>
      <dgm:t>
        <a:bodyPr/>
        <a:lstStyle/>
        <a:p>
          <a:endParaRPr lang="es-EC"/>
        </a:p>
      </dgm:t>
    </dgm:pt>
    <dgm:pt modelId="{F020EFAE-F4BB-46DE-B25F-CFFB75FE0F53}" type="pres">
      <dgm:prSet presAssocID="{ABDC9C18-C932-4D1D-8DCE-DA412FC153B0}" presName="parentText" presStyleLbl="node1" presStyleIdx="0" presStyleCnt="5">
        <dgm:presLayoutVars>
          <dgm:chMax val="0"/>
          <dgm:bulletEnabled val="1"/>
        </dgm:presLayoutVars>
      </dgm:prSet>
      <dgm:spPr/>
      <dgm:t>
        <a:bodyPr/>
        <a:lstStyle/>
        <a:p>
          <a:endParaRPr lang="es-EC"/>
        </a:p>
      </dgm:t>
    </dgm:pt>
    <dgm:pt modelId="{89DA47AA-40A2-47EA-8B53-0377878C398F}" type="pres">
      <dgm:prSet presAssocID="{ECD17B79-1051-448B-B0D5-5933C3B07AA0}" presName="spacer" presStyleCnt="0"/>
      <dgm:spPr/>
    </dgm:pt>
    <dgm:pt modelId="{808AD324-5ADB-4431-83F7-3729CB42D4B1}" type="pres">
      <dgm:prSet presAssocID="{69DABDCB-8912-4B72-A387-C76FE2571E03}" presName="parentText" presStyleLbl="node1" presStyleIdx="1" presStyleCnt="5">
        <dgm:presLayoutVars>
          <dgm:chMax val="0"/>
          <dgm:bulletEnabled val="1"/>
        </dgm:presLayoutVars>
      </dgm:prSet>
      <dgm:spPr/>
      <dgm:t>
        <a:bodyPr/>
        <a:lstStyle/>
        <a:p>
          <a:endParaRPr lang="es-EC"/>
        </a:p>
      </dgm:t>
    </dgm:pt>
    <dgm:pt modelId="{599513FC-BFCA-4616-874B-88D530E9E773}" type="pres">
      <dgm:prSet presAssocID="{F96F48C7-96A1-4E9B-8224-C65BA48F5455}" presName="spacer" presStyleCnt="0"/>
      <dgm:spPr/>
    </dgm:pt>
    <dgm:pt modelId="{9005E06D-2BCE-4BA3-9206-993AF1F476DB}" type="pres">
      <dgm:prSet presAssocID="{A5528A80-741C-4154-88CD-F406318BF5B4}" presName="parentText" presStyleLbl="node1" presStyleIdx="2" presStyleCnt="5" custLinFactNeighborX="2113" custLinFactNeighborY="-73643">
        <dgm:presLayoutVars>
          <dgm:chMax val="0"/>
          <dgm:bulletEnabled val="1"/>
        </dgm:presLayoutVars>
      </dgm:prSet>
      <dgm:spPr/>
      <dgm:t>
        <a:bodyPr/>
        <a:lstStyle/>
        <a:p>
          <a:endParaRPr lang="es-EC"/>
        </a:p>
      </dgm:t>
    </dgm:pt>
    <dgm:pt modelId="{EFC8BDF2-2059-4023-A04B-EB021FD035B9}" type="pres">
      <dgm:prSet presAssocID="{E518185C-73F9-499F-A77B-4A82A5470D2C}" presName="spacer" presStyleCnt="0"/>
      <dgm:spPr/>
    </dgm:pt>
    <dgm:pt modelId="{5BE40240-103C-4355-947B-1A6D04CE87F8}" type="pres">
      <dgm:prSet presAssocID="{B56C399E-AF01-4750-94A5-CE07DA5505D0}" presName="parentText" presStyleLbl="node1" presStyleIdx="3" presStyleCnt="5">
        <dgm:presLayoutVars>
          <dgm:chMax val="0"/>
          <dgm:bulletEnabled val="1"/>
        </dgm:presLayoutVars>
      </dgm:prSet>
      <dgm:spPr/>
      <dgm:t>
        <a:bodyPr/>
        <a:lstStyle/>
        <a:p>
          <a:endParaRPr lang="es-EC"/>
        </a:p>
      </dgm:t>
    </dgm:pt>
    <dgm:pt modelId="{760C414D-A05D-42E9-90E6-B0CB9B23CC4F}" type="pres">
      <dgm:prSet presAssocID="{0F3EF5A1-B95A-4614-B552-32C1DE637FBE}" presName="spacer" presStyleCnt="0"/>
      <dgm:spPr/>
    </dgm:pt>
    <dgm:pt modelId="{0E5C0E76-F3A3-47C5-B66E-F4CA3B3A0451}" type="pres">
      <dgm:prSet presAssocID="{B6B674B9-3C95-4865-952E-0402F29E6ADE}" presName="parentText" presStyleLbl="node1" presStyleIdx="4" presStyleCnt="5">
        <dgm:presLayoutVars>
          <dgm:chMax val="0"/>
          <dgm:bulletEnabled val="1"/>
        </dgm:presLayoutVars>
      </dgm:prSet>
      <dgm:spPr/>
      <dgm:t>
        <a:bodyPr/>
        <a:lstStyle/>
        <a:p>
          <a:endParaRPr lang="es-EC"/>
        </a:p>
      </dgm:t>
    </dgm:pt>
  </dgm:ptLst>
  <dgm:cxnLst>
    <dgm:cxn modelId="{A4404518-07D2-4259-BA69-FE778970D164}" type="presOf" srcId="{ABDC9C18-C932-4D1D-8DCE-DA412FC153B0}" destId="{F020EFAE-F4BB-46DE-B25F-CFFB75FE0F53}" srcOrd="0" destOrd="0" presId="urn:microsoft.com/office/officeart/2005/8/layout/vList2"/>
    <dgm:cxn modelId="{23466B22-4114-443F-B73C-E98FF14145A6}" type="presOf" srcId="{2A12714F-AF2C-47E2-9DA9-63ED1C447584}" destId="{BD5B40B7-B849-4946-84D0-D7DFB1421EC9}" srcOrd="0" destOrd="0" presId="urn:microsoft.com/office/officeart/2005/8/layout/vList2"/>
    <dgm:cxn modelId="{89A1EB9E-48D6-4FEA-BEE5-861CF1F0C4FA}" type="presOf" srcId="{A5528A80-741C-4154-88CD-F406318BF5B4}" destId="{9005E06D-2BCE-4BA3-9206-993AF1F476DB}" srcOrd="0" destOrd="0" presId="urn:microsoft.com/office/officeart/2005/8/layout/vList2"/>
    <dgm:cxn modelId="{E22C13C3-F636-43F6-8C5B-46CF7AA90F85}" type="presOf" srcId="{69DABDCB-8912-4B72-A387-C76FE2571E03}" destId="{808AD324-5ADB-4431-83F7-3729CB42D4B1}" srcOrd="0" destOrd="0" presId="urn:microsoft.com/office/officeart/2005/8/layout/vList2"/>
    <dgm:cxn modelId="{F6C7AC4F-FDD9-489B-A18D-E0534FEF21CC}" srcId="{2A12714F-AF2C-47E2-9DA9-63ED1C447584}" destId="{B56C399E-AF01-4750-94A5-CE07DA5505D0}" srcOrd="3" destOrd="0" parTransId="{37E09313-AFF8-47B6-BDA5-FF38AA15EDBB}" sibTransId="{0F3EF5A1-B95A-4614-B552-32C1DE637FBE}"/>
    <dgm:cxn modelId="{2EF8F6D2-FEE7-4DAB-B8C9-47E8F7523663}" srcId="{2A12714F-AF2C-47E2-9DA9-63ED1C447584}" destId="{B6B674B9-3C95-4865-952E-0402F29E6ADE}" srcOrd="4" destOrd="0" parTransId="{14FA772A-3379-48B4-9755-7AAB96CE09B9}" sibTransId="{4C2F96B4-91F2-4FB5-B98D-806612B7B412}"/>
    <dgm:cxn modelId="{ACFAD53C-2048-490A-8B37-7E873255A1E5}" srcId="{2A12714F-AF2C-47E2-9DA9-63ED1C447584}" destId="{ABDC9C18-C932-4D1D-8DCE-DA412FC153B0}" srcOrd="0" destOrd="0" parTransId="{8A1EC0CB-B880-4081-BC3F-D69901624F0B}" sibTransId="{ECD17B79-1051-448B-B0D5-5933C3B07AA0}"/>
    <dgm:cxn modelId="{71C36D25-67D8-43C9-B830-B18FEB196606}" type="presOf" srcId="{B56C399E-AF01-4750-94A5-CE07DA5505D0}" destId="{5BE40240-103C-4355-947B-1A6D04CE87F8}" srcOrd="0" destOrd="0" presId="urn:microsoft.com/office/officeart/2005/8/layout/vList2"/>
    <dgm:cxn modelId="{F6C0A65B-313E-406E-B479-A139EEE3735B}" srcId="{2A12714F-AF2C-47E2-9DA9-63ED1C447584}" destId="{A5528A80-741C-4154-88CD-F406318BF5B4}" srcOrd="2" destOrd="0" parTransId="{B55771F1-FA02-4D76-9649-386DA96EE63D}" sibTransId="{E518185C-73F9-499F-A77B-4A82A5470D2C}"/>
    <dgm:cxn modelId="{6EF35D9D-09DE-4A00-BC42-C87DB466B926}" srcId="{2A12714F-AF2C-47E2-9DA9-63ED1C447584}" destId="{69DABDCB-8912-4B72-A387-C76FE2571E03}" srcOrd="1" destOrd="0" parTransId="{845354B2-0097-46F0-90CA-C3B05D4058E1}" sibTransId="{F96F48C7-96A1-4E9B-8224-C65BA48F5455}"/>
    <dgm:cxn modelId="{30EFFCB2-8572-4D8D-8714-CEF7BF49BFE2}" type="presOf" srcId="{B6B674B9-3C95-4865-952E-0402F29E6ADE}" destId="{0E5C0E76-F3A3-47C5-B66E-F4CA3B3A0451}" srcOrd="0" destOrd="0" presId="urn:microsoft.com/office/officeart/2005/8/layout/vList2"/>
    <dgm:cxn modelId="{4335E97B-064F-42B9-94B0-AC99D3219B20}" type="presParOf" srcId="{BD5B40B7-B849-4946-84D0-D7DFB1421EC9}" destId="{F020EFAE-F4BB-46DE-B25F-CFFB75FE0F53}" srcOrd="0" destOrd="0" presId="urn:microsoft.com/office/officeart/2005/8/layout/vList2"/>
    <dgm:cxn modelId="{0F9F93C1-06E0-4AA2-BAD2-14BC96E2EA5B}" type="presParOf" srcId="{BD5B40B7-B849-4946-84D0-D7DFB1421EC9}" destId="{89DA47AA-40A2-47EA-8B53-0377878C398F}" srcOrd="1" destOrd="0" presId="urn:microsoft.com/office/officeart/2005/8/layout/vList2"/>
    <dgm:cxn modelId="{A583658C-E060-483B-9FC7-131D80586334}" type="presParOf" srcId="{BD5B40B7-B849-4946-84D0-D7DFB1421EC9}" destId="{808AD324-5ADB-4431-83F7-3729CB42D4B1}" srcOrd="2" destOrd="0" presId="urn:microsoft.com/office/officeart/2005/8/layout/vList2"/>
    <dgm:cxn modelId="{1AACCE10-5531-41E9-9665-A449AFDC494F}" type="presParOf" srcId="{BD5B40B7-B849-4946-84D0-D7DFB1421EC9}" destId="{599513FC-BFCA-4616-874B-88D530E9E773}" srcOrd="3" destOrd="0" presId="urn:microsoft.com/office/officeart/2005/8/layout/vList2"/>
    <dgm:cxn modelId="{C848D08C-56D7-4AFF-A806-25DE1E5837E3}" type="presParOf" srcId="{BD5B40B7-B849-4946-84D0-D7DFB1421EC9}" destId="{9005E06D-2BCE-4BA3-9206-993AF1F476DB}" srcOrd="4" destOrd="0" presId="urn:microsoft.com/office/officeart/2005/8/layout/vList2"/>
    <dgm:cxn modelId="{E1F2E7C8-8C41-4AD6-AE05-5CDB34774363}" type="presParOf" srcId="{BD5B40B7-B849-4946-84D0-D7DFB1421EC9}" destId="{EFC8BDF2-2059-4023-A04B-EB021FD035B9}" srcOrd="5" destOrd="0" presId="urn:microsoft.com/office/officeart/2005/8/layout/vList2"/>
    <dgm:cxn modelId="{844613BD-279D-4243-BACD-05B8B6914059}" type="presParOf" srcId="{BD5B40B7-B849-4946-84D0-D7DFB1421EC9}" destId="{5BE40240-103C-4355-947B-1A6D04CE87F8}" srcOrd="6" destOrd="0" presId="urn:microsoft.com/office/officeart/2005/8/layout/vList2"/>
    <dgm:cxn modelId="{52274C70-AD5B-4356-8DAF-6D3BE8ADD264}" type="presParOf" srcId="{BD5B40B7-B849-4946-84D0-D7DFB1421EC9}" destId="{760C414D-A05D-42E9-90E6-B0CB9B23CC4F}" srcOrd="7" destOrd="0" presId="urn:microsoft.com/office/officeart/2005/8/layout/vList2"/>
    <dgm:cxn modelId="{2836FD1E-92DA-4C77-B800-9A07BBE49C83}" type="presParOf" srcId="{BD5B40B7-B849-4946-84D0-D7DFB1421EC9}" destId="{0E5C0E76-F3A3-47C5-B66E-F4CA3B3A045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519459-6B3C-4C77-9E5E-4423C3803BFD}" type="doc">
      <dgm:prSet loTypeId="urn:microsoft.com/office/officeart/2005/8/layout/vList5" loCatId="list" qsTypeId="urn:microsoft.com/office/officeart/2005/8/quickstyle/simple1" qsCatId="simple" csTypeId="urn:microsoft.com/office/officeart/2005/8/colors/accent5_4" csCatId="accent5" phldr="1"/>
      <dgm:spPr/>
      <dgm:t>
        <a:bodyPr/>
        <a:lstStyle/>
        <a:p>
          <a:endParaRPr lang="es-EC"/>
        </a:p>
      </dgm:t>
    </dgm:pt>
    <dgm:pt modelId="{19D4F755-18AA-4B26-9FEC-E073AD68E131}">
      <dgm:prSet phldrT="[Texto]"/>
      <dgm:spPr/>
      <dgm:t>
        <a:bodyPr/>
        <a:lstStyle/>
        <a:p>
          <a:r>
            <a:rPr lang="es-EC" dirty="0" smtClean="0"/>
            <a:t>OBJETIVO GENERAL</a:t>
          </a:r>
          <a:endParaRPr lang="es-EC" dirty="0"/>
        </a:p>
      </dgm:t>
    </dgm:pt>
    <dgm:pt modelId="{0E026B9F-2240-467D-B1F1-B1BD822E8D63}" type="parTrans" cxnId="{AAE2F50C-418D-442D-BB46-A32E791C0066}">
      <dgm:prSet/>
      <dgm:spPr/>
      <dgm:t>
        <a:bodyPr/>
        <a:lstStyle/>
        <a:p>
          <a:endParaRPr lang="es-EC"/>
        </a:p>
      </dgm:t>
    </dgm:pt>
    <dgm:pt modelId="{9664C4EC-E7D5-4C01-A9F3-310AAE9B9388}" type="sibTrans" cxnId="{AAE2F50C-418D-442D-BB46-A32E791C0066}">
      <dgm:prSet/>
      <dgm:spPr/>
      <dgm:t>
        <a:bodyPr/>
        <a:lstStyle/>
        <a:p>
          <a:endParaRPr lang="es-EC"/>
        </a:p>
      </dgm:t>
    </dgm:pt>
    <dgm:pt modelId="{D60C5949-E7BA-499F-B037-958C2B351CA2}">
      <dgm:prSet phldrT="[Texto]"/>
      <dgm:spPr/>
      <dgm:t>
        <a:bodyPr/>
        <a:lstStyle/>
        <a:p>
          <a:r>
            <a:rPr lang="es-EC" dirty="0" smtClean="0"/>
            <a:t>Evaluar el nivel de madurez y desarrollar el Plan Estratégico del área de Tecnología y Sistemas de Información de Salud S.A. </a:t>
          </a:r>
          <a:endParaRPr lang="es-EC" dirty="0"/>
        </a:p>
      </dgm:t>
    </dgm:pt>
    <dgm:pt modelId="{2935C36A-1E2C-48A2-9CCA-024FE9D00D88}" type="parTrans" cxnId="{4DE69ECF-178D-4E6D-A6E0-C9937C4BDC88}">
      <dgm:prSet/>
      <dgm:spPr/>
      <dgm:t>
        <a:bodyPr/>
        <a:lstStyle/>
        <a:p>
          <a:endParaRPr lang="es-EC"/>
        </a:p>
      </dgm:t>
    </dgm:pt>
    <dgm:pt modelId="{6813A846-FEA3-4C88-841E-15D1B26A4CB5}" type="sibTrans" cxnId="{4DE69ECF-178D-4E6D-A6E0-C9937C4BDC88}">
      <dgm:prSet/>
      <dgm:spPr/>
      <dgm:t>
        <a:bodyPr/>
        <a:lstStyle/>
        <a:p>
          <a:endParaRPr lang="es-EC"/>
        </a:p>
      </dgm:t>
    </dgm:pt>
    <dgm:pt modelId="{6AE6C5C2-7BB1-40F7-9527-B9EB33A14211}">
      <dgm:prSet phldrT="[Texto]"/>
      <dgm:spPr/>
      <dgm:t>
        <a:bodyPr/>
        <a:lstStyle/>
        <a:p>
          <a:r>
            <a:rPr lang="es-EC" dirty="0" smtClean="0"/>
            <a:t>OBJETIVOS ESPECÍFICOS</a:t>
          </a:r>
          <a:endParaRPr lang="es-EC" dirty="0"/>
        </a:p>
      </dgm:t>
    </dgm:pt>
    <dgm:pt modelId="{30CEEFE0-08F6-4A1E-938F-8B734F9B2E0B}" type="parTrans" cxnId="{8743F905-40C4-4C49-8991-4AF6977E9EE9}">
      <dgm:prSet/>
      <dgm:spPr/>
      <dgm:t>
        <a:bodyPr/>
        <a:lstStyle/>
        <a:p>
          <a:endParaRPr lang="es-EC"/>
        </a:p>
      </dgm:t>
    </dgm:pt>
    <dgm:pt modelId="{C4413AC0-B416-44E4-843B-329A6B0E87F1}" type="sibTrans" cxnId="{8743F905-40C4-4C49-8991-4AF6977E9EE9}">
      <dgm:prSet/>
      <dgm:spPr/>
      <dgm:t>
        <a:bodyPr/>
        <a:lstStyle/>
        <a:p>
          <a:endParaRPr lang="es-EC"/>
        </a:p>
      </dgm:t>
    </dgm:pt>
    <dgm:pt modelId="{613AD9B9-F4F9-4FC8-9CF7-AC759C9A93D1}">
      <dgm:prSet phldrT="[Texto]"/>
      <dgm:spPr/>
      <dgm:t>
        <a:bodyPr/>
        <a:lstStyle/>
        <a:p>
          <a:r>
            <a:rPr lang="es-EC" dirty="0" smtClean="0"/>
            <a:t>Determinar el grado de madurez deseado para los procesos evaluados utilizando COBIT 4.1.</a:t>
          </a:r>
          <a:endParaRPr lang="es-EC" dirty="0"/>
        </a:p>
      </dgm:t>
    </dgm:pt>
    <dgm:pt modelId="{2463F8E5-54C7-4879-B83D-3DEF5A6954DB}" type="parTrans" cxnId="{E749CBDE-61B0-4D39-AB1C-89ABAE085021}">
      <dgm:prSet/>
      <dgm:spPr/>
      <dgm:t>
        <a:bodyPr/>
        <a:lstStyle/>
        <a:p>
          <a:endParaRPr lang="es-EC"/>
        </a:p>
      </dgm:t>
    </dgm:pt>
    <dgm:pt modelId="{06F5BD83-4755-47B8-9C9A-1D290A7F9A51}" type="sibTrans" cxnId="{E749CBDE-61B0-4D39-AB1C-89ABAE085021}">
      <dgm:prSet/>
      <dgm:spPr/>
      <dgm:t>
        <a:bodyPr/>
        <a:lstStyle/>
        <a:p>
          <a:endParaRPr lang="es-EC"/>
        </a:p>
      </dgm:t>
    </dgm:pt>
    <dgm:pt modelId="{FF392FDA-EF02-49A5-ACB4-AE8548B2758F}">
      <dgm:prSet/>
      <dgm:spPr/>
      <dgm:t>
        <a:bodyPr/>
        <a:lstStyle/>
        <a:p>
          <a:r>
            <a:rPr lang="es-EC" smtClean="0"/>
            <a:t>Desarrollar el Plan estratégico del área de tecnología y sistemas de información,  para alcanzar las metas planteadas utilizando BSP-IBM.</a:t>
          </a:r>
          <a:endParaRPr lang="es-EC"/>
        </a:p>
      </dgm:t>
    </dgm:pt>
    <dgm:pt modelId="{9262245B-7F39-4E13-AB4B-1A4C3BC6D225}" type="parTrans" cxnId="{66B28F27-DF8E-4BB8-83F8-A7326F19C0F3}">
      <dgm:prSet/>
      <dgm:spPr/>
      <dgm:t>
        <a:bodyPr/>
        <a:lstStyle/>
        <a:p>
          <a:endParaRPr lang="es-EC"/>
        </a:p>
      </dgm:t>
    </dgm:pt>
    <dgm:pt modelId="{13DB8250-C646-453A-B8F0-421479B1EC57}" type="sibTrans" cxnId="{66B28F27-DF8E-4BB8-83F8-A7326F19C0F3}">
      <dgm:prSet/>
      <dgm:spPr/>
      <dgm:t>
        <a:bodyPr/>
        <a:lstStyle/>
        <a:p>
          <a:endParaRPr lang="es-EC"/>
        </a:p>
      </dgm:t>
    </dgm:pt>
    <dgm:pt modelId="{C1B63F86-8267-4DFF-BCD6-99EEF29AB163}">
      <dgm:prSet/>
      <dgm:spPr/>
      <dgm:t>
        <a:bodyPr/>
        <a:lstStyle/>
        <a:p>
          <a:r>
            <a:rPr lang="es-EC" dirty="0" smtClean="0"/>
            <a:t>Implementar un BSC para el monitoreo de los indicadores y la toma de decisiones de la gerencia.</a:t>
          </a:r>
          <a:endParaRPr lang="es-EC" dirty="0"/>
        </a:p>
      </dgm:t>
    </dgm:pt>
    <dgm:pt modelId="{949BF596-316E-464A-A93D-08CCE0709839}" type="parTrans" cxnId="{2442731C-25AE-4C91-88FC-051F4A1D892F}">
      <dgm:prSet/>
      <dgm:spPr/>
      <dgm:t>
        <a:bodyPr/>
        <a:lstStyle/>
        <a:p>
          <a:endParaRPr lang="es-EC"/>
        </a:p>
      </dgm:t>
    </dgm:pt>
    <dgm:pt modelId="{C5252C90-E222-4CEF-85C9-56ED0B6C4D6E}" type="sibTrans" cxnId="{2442731C-25AE-4C91-88FC-051F4A1D892F}">
      <dgm:prSet/>
      <dgm:spPr/>
      <dgm:t>
        <a:bodyPr/>
        <a:lstStyle/>
        <a:p>
          <a:endParaRPr lang="es-EC"/>
        </a:p>
      </dgm:t>
    </dgm:pt>
    <dgm:pt modelId="{55AAF4D7-BADA-4112-9BC2-5D45DDB1D371}" type="pres">
      <dgm:prSet presAssocID="{C4519459-6B3C-4C77-9E5E-4423C3803BFD}" presName="Name0" presStyleCnt="0">
        <dgm:presLayoutVars>
          <dgm:dir/>
          <dgm:animLvl val="lvl"/>
          <dgm:resizeHandles val="exact"/>
        </dgm:presLayoutVars>
      </dgm:prSet>
      <dgm:spPr/>
      <dgm:t>
        <a:bodyPr/>
        <a:lstStyle/>
        <a:p>
          <a:endParaRPr lang="es-EC"/>
        </a:p>
      </dgm:t>
    </dgm:pt>
    <dgm:pt modelId="{EA689926-AE2D-4982-848B-CD6FF430D3DD}" type="pres">
      <dgm:prSet presAssocID="{19D4F755-18AA-4B26-9FEC-E073AD68E131}" presName="linNode" presStyleCnt="0"/>
      <dgm:spPr/>
    </dgm:pt>
    <dgm:pt modelId="{906BAE08-0ABB-442D-A806-6CA03705A779}" type="pres">
      <dgm:prSet presAssocID="{19D4F755-18AA-4B26-9FEC-E073AD68E131}" presName="parentText" presStyleLbl="node1" presStyleIdx="0" presStyleCnt="2">
        <dgm:presLayoutVars>
          <dgm:chMax val="1"/>
          <dgm:bulletEnabled val="1"/>
        </dgm:presLayoutVars>
      </dgm:prSet>
      <dgm:spPr/>
      <dgm:t>
        <a:bodyPr/>
        <a:lstStyle/>
        <a:p>
          <a:endParaRPr lang="es-EC"/>
        </a:p>
      </dgm:t>
    </dgm:pt>
    <dgm:pt modelId="{83F3186C-FFE6-44B2-A9F1-7522E86759EB}" type="pres">
      <dgm:prSet presAssocID="{19D4F755-18AA-4B26-9FEC-E073AD68E131}" presName="descendantText" presStyleLbl="alignAccFollowNode1" presStyleIdx="0" presStyleCnt="2">
        <dgm:presLayoutVars>
          <dgm:bulletEnabled val="1"/>
        </dgm:presLayoutVars>
      </dgm:prSet>
      <dgm:spPr/>
      <dgm:t>
        <a:bodyPr/>
        <a:lstStyle/>
        <a:p>
          <a:endParaRPr lang="es-EC"/>
        </a:p>
      </dgm:t>
    </dgm:pt>
    <dgm:pt modelId="{8B3DBB12-B26B-4C96-BD33-271B084B8A76}" type="pres">
      <dgm:prSet presAssocID="{9664C4EC-E7D5-4C01-A9F3-310AAE9B9388}" presName="sp" presStyleCnt="0"/>
      <dgm:spPr/>
    </dgm:pt>
    <dgm:pt modelId="{314B3AC2-30C8-4D61-BBB9-761B79DE4536}" type="pres">
      <dgm:prSet presAssocID="{6AE6C5C2-7BB1-40F7-9527-B9EB33A14211}" presName="linNode" presStyleCnt="0"/>
      <dgm:spPr/>
    </dgm:pt>
    <dgm:pt modelId="{891AFE41-8ADF-4907-9835-B984029BC46E}" type="pres">
      <dgm:prSet presAssocID="{6AE6C5C2-7BB1-40F7-9527-B9EB33A14211}" presName="parentText" presStyleLbl="node1" presStyleIdx="1" presStyleCnt="2">
        <dgm:presLayoutVars>
          <dgm:chMax val="1"/>
          <dgm:bulletEnabled val="1"/>
        </dgm:presLayoutVars>
      </dgm:prSet>
      <dgm:spPr/>
      <dgm:t>
        <a:bodyPr/>
        <a:lstStyle/>
        <a:p>
          <a:endParaRPr lang="es-EC"/>
        </a:p>
      </dgm:t>
    </dgm:pt>
    <dgm:pt modelId="{406DDEF9-F385-49A1-9F83-A8E5DF00DCA2}" type="pres">
      <dgm:prSet presAssocID="{6AE6C5C2-7BB1-40F7-9527-B9EB33A14211}" presName="descendantText" presStyleLbl="alignAccFollowNode1" presStyleIdx="1" presStyleCnt="2">
        <dgm:presLayoutVars>
          <dgm:bulletEnabled val="1"/>
        </dgm:presLayoutVars>
      </dgm:prSet>
      <dgm:spPr/>
      <dgm:t>
        <a:bodyPr/>
        <a:lstStyle/>
        <a:p>
          <a:endParaRPr lang="es-EC"/>
        </a:p>
      </dgm:t>
    </dgm:pt>
  </dgm:ptLst>
  <dgm:cxnLst>
    <dgm:cxn modelId="{A89F3BEF-6E44-42D7-84C0-5B74CD243AD4}" type="presOf" srcId="{C1B63F86-8267-4DFF-BCD6-99EEF29AB163}" destId="{406DDEF9-F385-49A1-9F83-A8E5DF00DCA2}" srcOrd="0" destOrd="2" presId="urn:microsoft.com/office/officeart/2005/8/layout/vList5"/>
    <dgm:cxn modelId="{7B4A2BE5-733D-449C-B236-13DEBE497D13}" type="presOf" srcId="{6AE6C5C2-7BB1-40F7-9527-B9EB33A14211}" destId="{891AFE41-8ADF-4907-9835-B984029BC46E}" srcOrd="0" destOrd="0" presId="urn:microsoft.com/office/officeart/2005/8/layout/vList5"/>
    <dgm:cxn modelId="{8743F905-40C4-4C49-8991-4AF6977E9EE9}" srcId="{C4519459-6B3C-4C77-9E5E-4423C3803BFD}" destId="{6AE6C5C2-7BB1-40F7-9527-B9EB33A14211}" srcOrd="1" destOrd="0" parTransId="{30CEEFE0-08F6-4A1E-938F-8B734F9B2E0B}" sibTransId="{C4413AC0-B416-44E4-843B-329A6B0E87F1}"/>
    <dgm:cxn modelId="{459A6EC4-0E43-4923-BC72-7BC22544585F}" type="presOf" srcId="{FF392FDA-EF02-49A5-ACB4-AE8548B2758F}" destId="{406DDEF9-F385-49A1-9F83-A8E5DF00DCA2}" srcOrd="0" destOrd="1" presId="urn:microsoft.com/office/officeart/2005/8/layout/vList5"/>
    <dgm:cxn modelId="{AAE2F50C-418D-442D-BB46-A32E791C0066}" srcId="{C4519459-6B3C-4C77-9E5E-4423C3803BFD}" destId="{19D4F755-18AA-4B26-9FEC-E073AD68E131}" srcOrd="0" destOrd="0" parTransId="{0E026B9F-2240-467D-B1F1-B1BD822E8D63}" sibTransId="{9664C4EC-E7D5-4C01-A9F3-310AAE9B9388}"/>
    <dgm:cxn modelId="{4DE69ECF-178D-4E6D-A6E0-C9937C4BDC88}" srcId="{19D4F755-18AA-4B26-9FEC-E073AD68E131}" destId="{D60C5949-E7BA-499F-B037-958C2B351CA2}" srcOrd="0" destOrd="0" parTransId="{2935C36A-1E2C-48A2-9CCA-024FE9D00D88}" sibTransId="{6813A846-FEA3-4C88-841E-15D1B26A4CB5}"/>
    <dgm:cxn modelId="{A9080D21-B29F-4276-9F89-C78C2E2F1B6B}" type="presOf" srcId="{C4519459-6B3C-4C77-9E5E-4423C3803BFD}" destId="{55AAF4D7-BADA-4112-9BC2-5D45DDB1D371}" srcOrd="0" destOrd="0" presId="urn:microsoft.com/office/officeart/2005/8/layout/vList5"/>
    <dgm:cxn modelId="{B1080EAB-DD46-4006-B62D-5BDDDEA59395}" type="presOf" srcId="{D60C5949-E7BA-499F-B037-958C2B351CA2}" destId="{83F3186C-FFE6-44B2-A9F1-7522E86759EB}" srcOrd="0" destOrd="0" presId="urn:microsoft.com/office/officeart/2005/8/layout/vList5"/>
    <dgm:cxn modelId="{66B28F27-DF8E-4BB8-83F8-A7326F19C0F3}" srcId="{6AE6C5C2-7BB1-40F7-9527-B9EB33A14211}" destId="{FF392FDA-EF02-49A5-ACB4-AE8548B2758F}" srcOrd="1" destOrd="0" parTransId="{9262245B-7F39-4E13-AB4B-1A4C3BC6D225}" sibTransId="{13DB8250-C646-453A-B8F0-421479B1EC57}"/>
    <dgm:cxn modelId="{AD9E5F9F-43D7-4CE7-94AD-A9EA410DD476}" type="presOf" srcId="{19D4F755-18AA-4B26-9FEC-E073AD68E131}" destId="{906BAE08-0ABB-442D-A806-6CA03705A779}" srcOrd="0" destOrd="0" presId="urn:microsoft.com/office/officeart/2005/8/layout/vList5"/>
    <dgm:cxn modelId="{89E35784-2B29-448B-9BE1-195100510E07}" type="presOf" srcId="{613AD9B9-F4F9-4FC8-9CF7-AC759C9A93D1}" destId="{406DDEF9-F385-49A1-9F83-A8E5DF00DCA2}" srcOrd="0" destOrd="0" presId="urn:microsoft.com/office/officeart/2005/8/layout/vList5"/>
    <dgm:cxn modelId="{2442731C-25AE-4C91-88FC-051F4A1D892F}" srcId="{6AE6C5C2-7BB1-40F7-9527-B9EB33A14211}" destId="{C1B63F86-8267-4DFF-BCD6-99EEF29AB163}" srcOrd="2" destOrd="0" parTransId="{949BF596-316E-464A-A93D-08CCE0709839}" sibTransId="{C5252C90-E222-4CEF-85C9-56ED0B6C4D6E}"/>
    <dgm:cxn modelId="{E749CBDE-61B0-4D39-AB1C-89ABAE085021}" srcId="{6AE6C5C2-7BB1-40F7-9527-B9EB33A14211}" destId="{613AD9B9-F4F9-4FC8-9CF7-AC759C9A93D1}" srcOrd="0" destOrd="0" parTransId="{2463F8E5-54C7-4879-B83D-3DEF5A6954DB}" sibTransId="{06F5BD83-4755-47B8-9C9A-1D290A7F9A51}"/>
    <dgm:cxn modelId="{CFF9467B-221B-46A7-B219-1DEE03664AA2}" type="presParOf" srcId="{55AAF4D7-BADA-4112-9BC2-5D45DDB1D371}" destId="{EA689926-AE2D-4982-848B-CD6FF430D3DD}" srcOrd="0" destOrd="0" presId="urn:microsoft.com/office/officeart/2005/8/layout/vList5"/>
    <dgm:cxn modelId="{541970B8-6B16-4298-8CC2-DB6034CDFF84}" type="presParOf" srcId="{EA689926-AE2D-4982-848B-CD6FF430D3DD}" destId="{906BAE08-0ABB-442D-A806-6CA03705A779}" srcOrd="0" destOrd="0" presId="urn:microsoft.com/office/officeart/2005/8/layout/vList5"/>
    <dgm:cxn modelId="{AB116626-DEE0-4044-9551-D34FE53A675B}" type="presParOf" srcId="{EA689926-AE2D-4982-848B-CD6FF430D3DD}" destId="{83F3186C-FFE6-44B2-A9F1-7522E86759EB}" srcOrd="1" destOrd="0" presId="urn:microsoft.com/office/officeart/2005/8/layout/vList5"/>
    <dgm:cxn modelId="{46B024B8-F181-4029-AB87-530233E85CB3}" type="presParOf" srcId="{55AAF4D7-BADA-4112-9BC2-5D45DDB1D371}" destId="{8B3DBB12-B26B-4C96-BD33-271B084B8A76}" srcOrd="1" destOrd="0" presId="urn:microsoft.com/office/officeart/2005/8/layout/vList5"/>
    <dgm:cxn modelId="{2F075CEE-402A-498C-A7B9-46470F6AC08F}" type="presParOf" srcId="{55AAF4D7-BADA-4112-9BC2-5D45DDB1D371}" destId="{314B3AC2-30C8-4D61-BBB9-761B79DE4536}" srcOrd="2" destOrd="0" presId="urn:microsoft.com/office/officeart/2005/8/layout/vList5"/>
    <dgm:cxn modelId="{BDF8164B-196B-47E8-A92B-4784965D77E2}" type="presParOf" srcId="{314B3AC2-30C8-4D61-BBB9-761B79DE4536}" destId="{891AFE41-8ADF-4907-9835-B984029BC46E}" srcOrd="0" destOrd="0" presId="urn:microsoft.com/office/officeart/2005/8/layout/vList5"/>
    <dgm:cxn modelId="{AAA953C2-7A63-4936-8015-E19D5359272A}" type="presParOf" srcId="{314B3AC2-30C8-4D61-BBB9-761B79DE4536}" destId="{406DDEF9-F385-49A1-9F83-A8E5DF00DCA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EE713C-B57B-4EBE-B456-BFCE5F431F94}" type="doc">
      <dgm:prSet loTypeId="urn:microsoft.com/office/officeart/2005/8/layout/vList2" loCatId="list" qsTypeId="urn:microsoft.com/office/officeart/2005/8/quickstyle/simple2" qsCatId="simple" csTypeId="urn:microsoft.com/office/officeart/2005/8/colors/accent5_4" csCatId="accent5" phldr="1"/>
      <dgm:spPr/>
      <dgm:t>
        <a:bodyPr/>
        <a:lstStyle/>
        <a:p>
          <a:endParaRPr lang="es-EC"/>
        </a:p>
      </dgm:t>
    </dgm:pt>
    <dgm:pt modelId="{36B8A08F-D9F3-4133-8333-975DA90C358D}">
      <dgm:prSet phldrT="[Texto]"/>
      <dgm:spPr/>
      <dgm:t>
        <a:bodyPr/>
        <a:lstStyle/>
        <a:p>
          <a:r>
            <a:rPr lang="es-EC" dirty="0" smtClean="0"/>
            <a:t>Se desarrollará el plan estratégico para el área de Tecnología y Sistemas de Información para SALUD S.A. utilizando la metodología BSP.</a:t>
          </a:r>
          <a:endParaRPr lang="es-EC" dirty="0"/>
        </a:p>
      </dgm:t>
    </dgm:pt>
    <dgm:pt modelId="{91860BF1-E81A-495A-9D7D-D48C6D2B0A1C}" type="parTrans" cxnId="{E6F8E47E-055A-4A9C-8A09-18585ED4CBD9}">
      <dgm:prSet/>
      <dgm:spPr/>
      <dgm:t>
        <a:bodyPr/>
        <a:lstStyle/>
        <a:p>
          <a:endParaRPr lang="es-EC"/>
        </a:p>
      </dgm:t>
    </dgm:pt>
    <dgm:pt modelId="{47815D86-02C1-419B-A6DC-EA115C7CB648}" type="sibTrans" cxnId="{E6F8E47E-055A-4A9C-8A09-18585ED4CBD9}">
      <dgm:prSet/>
      <dgm:spPr/>
      <dgm:t>
        <a:bodyPr/>
        <a:lstStyle/>
        <a:p>
          <a:endParaRPr lang="es-EC"/>
        </a:p>
      </dgm:t>
    </dgm:pt>
    <dgm:pt modelId="{D44E02F1-2F22-4BD1-8C62-A151260BE7C8}">
      <dgm:prSet phldrT="[Texto]"/>
      <dgm:spPr/>
      <dgm:t>
        <a:bodyPr/>
        <a:lstStyle/>
        <a:p>
          <a:r>
            <a:rPr lang="es-EC" dirty="0" smtClean="0"/>
            <a:t>Se monitoreará los resultados obtenidos con la implementación de los proyectos planteados en el plan estratégico del área aplicando como herramienta el BSC</a:t>
          </a:r>
          <a:endParaRPr lang="es-EC" dirty="0"/>
        </a:p>
      </dgm:t>
    </dgm:pt>
    <dgm:pt modelId="{5B51BA3E-5243-4A73-AA87-55C57E208FD8}" type="parTrans" cxnId="{59745A29-3924-4DFD-A7BA-FADAB752974C}">
      <dgm:prSet/>
      <dgm:spPr/>
      <dgm:t>
        <a:bodyPr/>
        <a:lstStyle/>
        <a:p>
          <a:endParaRPr lang="es-EC"/>
        </a:p>
      </dgm:t>
    </dgm:pt>
    <dgm:pt modelId="{663084C6-B567-4F1E-A2BB-7A19C9F58B4F}" type="sibTrans" cxnId="{59745A29-3924-4DFD-A7BA-FADAB752974C}">
      <dgm:prSet/>
      <dgm:spPr/>
      <dgm:t>
        <a:bodyPr/>
        <a:lstStyle/>
        <a:p>
          <a:endParaRPr lang="es-EC"/>
        </a:p>
      </dgm:t>
    </dgm:pt>
    <dgm:pt modelId="{C4615BC6-5A72-4107-AA80-B9AD4C1F5F0B}" type="pres">
      <dgm:prSet presAssocID="{5CEE713C-B57B-4EBE-B456-BFCE5F431F94}" presName="linear" presStyleCnt="0">
        <dgm:presLayoutVars>
          <dgm:animLvl val="lvl"/>
          <dgm:resizeHandles val="exact"/>
        </dgm:presLayoutVars>
      </dgm:prSet>
      <dgm:spPr/>
      <dgm:t>
        <a:bodyPr/>
        <a:lstStyle/>
        <a:p>
          <a:endParaRPr lang="es-EC"/>
        </a:p>
      </dgm:t>
    </dgm:pt>
    <dgm:pt modelId="{69A90AEE-DEDC-4A3F-9377-411875012455}" type="pres">
      <dgm:prSet presAssocID="{36B8A08F-D9F3-4133-8333-975DA90C358D}" presName="parentText" presStyleLbl="node1" presStyleIdx="0" presStyleCnt="2">
        <dgm:presLayoutVars>
          <dgm:chMax val="0"/>
          <dgm:bulletEnabled val="1"/>
        </dgm:presLayoutVars>
      </dgm:prSet>
      <dgm:spPr/>
      <dgm:t>
        <a:bodyPr/>
        <a:lstStyle/>
        <a:p>
          <a:endParaRPr lang="es-EC"/>
        </a:p>
      </dgm:t>
    </dgm:pt>
    <dgm:pt modelId="{B097A7E9-3EB3-4096-B3C4-507BEDB7AD6D}" type="pres">
      <dgm:prSet presAssocID="{47815D86-02C1-419B-A6DC-EA115C7CB648}" presName="spacer" presStyleCnt="0"/>
      <dgm:spPr/>
    </dgm:pt>
    <dgm:pt modelId="{F13A44E9-4DA9-42B6-A02D-5B8EFA8D21CF}" type="pres">
      <dgm:prSet presAssocID="{D44E02F1-2F22-4BD1-8C62-A151260BE7C8}" presName="parentText" presStyleLbl="node1" presStyleIdx="1" presStyleCnt="2">
        <dgm:presLayoutVars>
          <dgm:chMax val="0"/>
          <dgm:bulletEnabled val="1"/>
        </dgm:presLayoutVars>
      </dgm:prSet>
      <dgm:spPr/>
      <dgm:t>
        <a:bodyPr/>
        <a:lstStyle/>
        <a:p>
          <a:endParaRPr lang="es-EC"/>
        </a:p>
      </dgm:t>
    </dgm:pt>
  </dgm:ptLst>
  <dgm:cxnLst>
    <dgm:cxn modelId="{E6F8E47E-055A-4A9C-8A09-18585ED4CBD9}" srcId="{5CEE713C-B57B-4EBE-B456-BFCE5F431F94}" destId="{36B8A08F-D9F3-4133-8333-975DA90C358D}" srcOrd="0" destOrd="0" parTransId="{91860BF1-E81A-495A-9D7D-D48C6D2B0A1C}" sibTransId="{47815D86-02C1-419B-A6DC-EA115C7CB648}"/>
    <dgm:cxn modelId="{59745A29-3924-4DFD-A7BA-FADAB752974C}" srcId="{5CEE713C-B57B-4EBE-B456-BFCE5F431F94}" destId="{D44E02F1-2F22-4BD1-8C62-A151260BE7C8}" srcOrd="1" destOrd="0" parTransId="{5B51BA3E-5243-4A73-AA87-55C57E208FD8}" sibTransId="{663084C6-B567-4F1E-A2BB-7A19C9F58B4F}"/>
    <dgm:cxn modelId="{3DC3C7FD-B075-4D13-A1F7-94AC6CA6C58C}" type="presOf" srcId="{36B8A08F-D9F3-4133-8333-975DA90C358D}" destId="{69A90AEE-DEDC-4A3F-9377-411875012455}" srcOrd="0" destOrd="0" presId="urn:microsoft.com/office/officeart/2005/8/layout/vList2"/>
    <dgm:cxn modelId="{D3D88E75-11EF-4484-B5B5-1B5E31F371F4}" type="presOf" srcId="{5CEE713C-B57B-4EBE-B456-BFCE5F431F94}" destId="{C4615BC6-5A72-4107-AA80-B9AD4C1F5F0B}" srcOrd="0" destOrd="0" presId="urn:microsoft.com/office/officeart/2005/8/layout/vList2"/>
    <dgm:cxn modelId="{B45E4A69-0A8B-4556-8018-4D3E6817D8EF}" type="presOf" srcId="{D44E02F1-2F22-4BD1-8C62-A151260BE7C8}" destId="{F13A44E9-4DA9-42B6-A02D-5B8EFA8D21CF}" srcOrd="0" destOrd="0" presId="urn:microsoft.com/office/officeart/2005/8/layout/vList2"/>
    <dgm:cxn modelId="{DDA34F5E-B2B4-4A4A-904E-9FBFB5EC9565}" type="presParOf" srcId="{C4615BC6-5A72-4107-AA80-B9AD4C1F5F0B}" destId="{69A90AEE-DEDC-4A3F-9377-411875012455}" srcOrd="0" destOrd="0" presId="urn:microsoft.com/office/officeart/2005/8/layout/vList2"/>
    <dgm:cxn modelId="{CE487BEB-6B77-4F57-B7F5-30545D964218}" type="presParOf" srcId="{C4615BC6-5A72-4107-AA80-B9AD4C1F5F0B}" destId="{B097A7E9-3EB3-4096-B3C4-507BEDB7AD6D}" srcOrd="1" destOrd="0" presId="urn:microsoft.com/office/officeart/2005/8/layout/vList2"/>
    <dgm:cxn modelId="{D9E39872-477C-40F8-AFA1-CB35D3DE4B83}" type="presParOf" srcId="{C4615BC6-5A72-4107-AA80-B9AD4C1F5F0B}" destId="{F13A44E9-4DA9-42B6-A02D-5B8EFA8D21C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F5385E-B80F-4A3C-A08C-B473DD831D4F}" type="doc">
      <dgm:prSet loTypeId="urn:microsoft.com/office/officeart/2005/8/layout/vList5" loCatId="list" qsTypeId="urn:microsoft.com/office/officeart/2005/8/quickstyle/simple1" qsCatId="simple" csTypeId="urn:microsoft.com/office/officeart/2005/8/colors/accent5_4" csCatId="accent5" phldr="1"/>
      <dgm:spPr/>
      <dgm:t>
        <a:bodyPr/>
        <a:lstStyle/>
        <a:p>
          <a:endParaRPr lang="es-EC"/>
        </a:p>
      </dgm:t>
    </dgm:pt>
    <dgm:pt modelId="{BC69C060-9711-4FE9-B0B0-911C27D8E250}">
      <dgm:prSet phldrT="[Texto]"/>
      <dgm:spPr/>
      <dgm:t>
        <a:bodyPr/>
        <a:lstStyle/>
        <a:p>
          <a:r>
            <a:rPr lang="es-EC" dirty="0" smtClean="0"/>
            <a:t>COBIT</a:t>
          </a:r>
          <a:endParaRPr lang="es-EC" dirty="0"/>
        </a:p>
      </dgm:t>
    </dgm:pt>
    <dgm:pt modelId="{C69E2B74-BE8A-4552-8B84-18223BD988FC}" type="parTrans" cxnId="{CB491AD0-5D86-46A6-93B3-86F96181015F}">
      <dgm:prSet/>
      <dgm:spPr/>
      <dgm:t>
        <a:bodyPr/>
        <a:lstStyle/>
        <a:p>
          <a:endParaRPr lang="es-EC"/>
        </a:p>
      </dgm:t>
    </dgm:pt>
    <dgm:pt modelId="{FBE56BDC-6477-4382-A746-BBC208ECE2B9}" type="sibTrans" cxnId="{CB491AD0-5D86-46A6-93B3-86F96181015F}">
      <dgm:prSet/>
      <dgm:spPr/>
      <dgm:t>
        <a:bodyPr/>
        <a:lstStyle/>
        <a:p>
          <a:endParaRPr lang="es-EC"/>
        </a:p>
      </dgm:t>
    </dgm:pt>
    <dgm:pt modelId="{FE2EC926-891B-41A0-B07E-379CEC6055BA}">
      <dgm:prSet phldrT="[Texto]" custT="1"/>
      <dgm:spPr/>
      <dgm:t>
        <a:bodyPr/>
        <a:lstStyle/>
        <a:p>
          <a:r>
            <a:rPr lang="es-EC" sz="1600" dirty="0" smtClean="0"/>
            <a:t>Control </a:t>
          </a:r>
          <a:r>
            <a:rPr lang="es-EC" sz="1600" dirty="0" err="1" smtClean="0"/>
            <a:t>Objectives</a:t>
          </a:r>
          <a:r>
            <a:rPr lang="es-EC" sz="1600" dirty="0" smtClean="0"/>
            <a:t> </a:t>
          </a:r>
          <a:r>
            <a:rPr lang="es-EC" sz="1600" dirty="0" err="1" smtClean="0"/>
            <a:t>for</a:t>
          </a:r>
          <a:r>
            <a:rPr lang="es-EC" sz="1600" dirty="0" smtClean="0"/>
            <a:t> </a:t>
          </a:r>
          <a:r>
            <a:rPr lang="es-EC" sz="1600" dirty="0" err="1" smtClean="0"/>
            <a:t>Information</a:t>
          </a:r>
          <a:r>
            <a:rPr lang="es-EC" sz="1600" dirty="0" smtClean="0"/>
            <a:t> and </a:t>
          </a:r>
          <a:r>
            <a:rPr lang="es-EC" sz="1600" dirty="0" err="1" smtClean="0"/>
            <a:t>Related</a:t>
          </a:r>
          <a:r>
            <a:rPr lang="es-EC" sz="1600" dirty="0" smtClean="0"/>
            <a:t> </a:t>
          </a:r>
          <a:r>
            <a:rPr lang="es-EC" sz="1600" dirty="0" err="1" smtClean="0"/>
            <a:t>Technology</a:t>
          </a:r>
          <a:endParaRPr lang="es-EC" sz="1600" dirty="0"/>
        </a:p>
      </dgm:t>
    </dgm:pt>
    <dgm:pt modelId="{C6B31113-F60D-44D9-BDFD-58CB3D3F6641}" type="parTrans" cxnId="{EC99EBA4-1C71-4615-9712-26039F779C52}">
      <dgm:prSet/>
      <dgm:spPr/>
      <dgm:t>
        <a:bodyPr/>
        <a:lstStyle/>
        <a:p>
          <a:endParaRPr lang="es-EC"/>
        </a:p>
      </dgm:t>
    </dgm:pt>
    <dgm:pt modelId="{ADB5E949-3601-4389-93BF-12A5CDA9ED3B}" type="sibTrans" cxnId="{EC99EBA4-1C71-4615-9712-26039F779C52}">
      <dgm:prSet/>
      <dgm:spPr/>
      <dgm:t>
        <a:bodyPr/>
        <a:lstStyle/>
        <a:p>
          <a:endParaRPr lang="es-EC"/>
        </a:p>
      </dgm:t>
    </dgm:pt>
    <dgm:pt modelId="{5405EF88-C1CB-4C9E-B93B-B13332360E97}">
      <dgm:prSet phldrT="[Texto]"/>
      <dgm:spPr/>
      <dgm:t>
        <a:bodyPr/>
        <a:lstStyle/>
        <a:p>
          <a:r>
            <a:rPr lang="es-EC" dirty="0" smtClean="0"/>
            <a:t>OBJETIVOS</a:t>
          </a:r>
          <a:endParaRPr lang="es-EC" dirty="0"/>
        </a:p>
      </dgm:t>
    </dgm:pt>
    <dgm:pt modelId="{2411DCC9-1673-4ED6-9E5F-8C7CB0EC9D39}" type="parTrans" cxnId="{7AA17971-4212-42ED-A603-1F63870B89B0}">
      <dgm:prSet/>
      <dgm:spPr/>
      <dgm:t>
        <a:bodyPr/>
        <a:lstStyle/>
        <a:p>
          <a:endParaRPr lang="es-EC"/>
        </a:p>
      </dgm:t>
    </dgm:pt>
    <dgm:pt modelId="{3F7A3780-7BDD-45E1-BED7-64E1F27F705D}" type="sibTrans" cxnId="{7AA17971-4212-42ED-A603-1F63870B89B0}">
      <dgm:prSet/>
      <dgm:spPr/>
      <dgm:t>
        <a:bodyPr/>
        <a:lstStyle/>
        <a:p>
          <a:endParaRPr lang="es-EC"/>
        </a:p>
      </dgm:t>
    </dgm:pt>
    <dgm:pt modelId="{B57C7F3C-A616-4CB6-BF77-BA4FEC021BD4}">
      <dgm:prSet phldrT="[Texto]"/>
      <dgm:spPr/>
      <dgm:t>
        <a:bodyPr/>
        <a:lstStyle/>
        <a:p>
          <a:r>
            <a:rPr lang="es-EC" dirty="0" smtClean="0"/>
            <a:t>Identificar problemas o desafíos de TI que afectan a las empresas u organizaciones.</a:t>
          </a:r>
          <a:endParaRPr lang="es-EC" dirty="0"/>
        </a:p>
      </dgm:t>
    </dgm:pt>
    <dgm:pt modelId="{5A6AAF7B-721D-4317-A07C-AAF64164835A}" type="parTrans" cxnId="{004F4A2A-335F-472E-B6DE-5265DEA9259C}">
      <dgm:prSet/>
      <dgm:spPr/>
      <dgm:t>
        <a:bodyPr/>
        <a:lstStyle/>
        <a:p>
          <a:endParaRPr lang="es-EC"/>
        </a:p>
      </dgm:t>
    </dgm:pt>
    <dgm:pt modelId="{ECE87706-56B9-47D0-A478-E2F1101A2424}" type="sibTrans" cxnId="{004F4A2A-335F-472E-B6DE-5265DEA9259C}">
      <dgm:prSet/>
      <dgm:spPr/>
      <dgm:t>
        <a:bodyPr/>
        <a:lstStyle/>
        <a:p>
          <a:endParaRPr lang="es-EC"/>
        </a:p>
      </dgm:t>
    </dgm:pt>
    <dgm:pt modelId="{6C3B3282-CB23-44C4-9612-BA0BE3CAD231}">
      <dgm:prSet/>
      <dgm:spPr/>
      <dgm:t>
        <a:bodyPr/>
        <a:lstStyle/>
        <a:p>
          <a:r>
            <a:rPr lang="es-EC" dirty="0" smtClean="0"/>
            <a:t>Definir el gobierno de TI</a:t>
          </a:r>
          <a:endParaRPr lang="es-EC" dirty="0"/>
        </a:p>
      </dgm:t>
    </dgm:pt>
    <dgm:pt modelId="{990A081E-C308-46E7-B1D0-193CC2CC8D9B}" type="parTrans" cxnId="{5DBFB423-40D0-4D15-BDC7-89547FBA911F}">
      <dgm:prSet/>
      <dgm:spPr/>
      <dgm:t>
        <a:bodyPr/>
        <a:lstStyle/>
        <a:p>
          <a:endParaRPr lang="es-EC"/>
        </a:p>
      </dgm:t>
    </dgm:pt>
    <dgm:pt modelId="{61C5A12B-0226-4345-AE35-D5D743283C0C}" type="sibTrans" cxnId="{5DBFB423-40D0-4D15-BDC7-89547FBA911F}">
      <dgm:prSet/>
      <dgm:spPr/>
      <dgm:t>
        <a:bodyPr/>
        <a:lstStyle/>
        <a:p>
          <a:endParaRPr lang="es-EC"/>
        </a:p>
      </dgm:t>
    </dgm:pt>
    <dgm:pt modelId="{665D3D69-C3AE-4159-B5C0-6462A27E8C24}">
      <dgm:prSet/>
      <dgm:spPr/>
      <dgm:t>
        <a:bodyPr/>
        <a:lstStyle/>
        <a:p>
          <a:r>
            <a:rPr lang="es-EC" dirty="0" smtClean="0"/>
            <a:t>Identificar:</a:t>
          </a:r>
          <a:endParaRPr lang="es-EC" dirty="0"/>
        </a:p>
      </dgm:t>
    </dgm:pt>
    <dgm:pt modelId="{8D044984-EA40-456D-B0C0-F7CC56C3A2FE}" type="parTrans" cxnId="{349E0643-D4F5-4130-8F88-4A1981944536}">
      <dgm:prSet/>
      <dgm:spPr/>
      <dgm:t>
        <a:bodyPr/>
        <a:lstStyle/>
        <a:p>
          <a:endParaRPr lang="es-EC"/>
        </a:p>
      </dgm:t>
    </dgm:pt>
    <dgm:pt modelId="{6889C981-1DCF-4784-8FEF-01B54A42AC74}" type="sibTrans" cxnId="{349E0643-D4F5-4130-8F88-4A1981944536}">
      <dgm:prSet/>
      <dgm:spPr/>
      <dgm:t>
        <a:bodyPr/>
        <a:lstStyle/>
        <a:p>
          <a:endParaRPr lang="es-EC"/>
        </a:p>
      </dgm:t>
    </dgm:pt>
    <dgm:pt modelId="{DC49480E-9EA7-4EA0-836E-3F427F3D6320}">
      <dgm:prSet/>
      <dgm:spPr/>
      <dgm:t>
        <a:bodyPr/>
        <a:lstStyle/>
        <a:p>
          <a:r>
            <a:rPr lang="es-EC" dirty="0" smtClean="0"/>
            <a:t>Principios de Gobierno TI</a:t>
          </a:r>
          <a:endParaRPr lang="es-EC" dirty="0"/>
        </a:p>
      </dgm:t>
    </dgm:pt>
    <dgm:pt modelId="{F1A98A71-7E60-4E20-BB51-6D170C99DDFA}" type="parTrans" cxnId="{BC14608A-1EB1-48A7-8700-D85C194977EA}">
      <dgm:prSet/>
      <dgm:spPr/>
      <dgm:t>
        <a:bodyPr/>
        <a:lstStyle/>
        <a:p>
          <a:endParaRPr lang="es-EC"/>
        </a:p>
      </dgm:t>
    </dgm:pt>
    <dgm:pt modelId="{A1D8BB11-CA6D-48CC-8726-DEB5E5BB50C7}" type="sibTrans" cxnId="{BC14608A-1EB1-48A7-8700-D85C194977EA}">
      <dgm:prSet/>
      <dgm:spPr/>
      <dgm:t>
        <a:bodyPr/>
        <a:lstStyle/>
        <a:p>
          <a:endParaRPr lang="es-EC"/>
        </a:p>
      </dgm:t>
    </dgm:pt>
    <dgm:pt modelId="{E6AF8A71-A076-4B9D-B264-9D5CA231F82C}">
      <dgm:prSet/>
      <dgm:spPr/>
      <dgm:t>
        <a:bodyPr/>
        <a:lstStyle/>
        <a:p>
          <a:r>
            <a:rPr lang="es-EC" dirty="0" smtClean="0"/>
            <a:t>Responsables del Gobierno de TI</a:t>
          </a:r>
          <a:endParaRPr lang="es-EC" dirty="0"/>
        </a:p>
      </dgm:t>
    </dgm:pt>
    <dgm:pt modelId="{E1276C9F-095E-41A7-99FE-3EDF362D81AD}" type="parTrans" cxnId="{AD9DCB40-0BD2-456C-9385-6C7A3DBF6D1A}">
      <dgm:prSet/>
      <dgm:spPr/>
      <dgm:t>
        <a:bodyPr/>
        <a:lstStyle/>
        <a:p>
          <a:endParaRPr lang="es-EC"/>
        </a:p>
      </dgm:t>
    </dgm:pt>
    <dgm:pt modelId="{F29042A6-70EB-43E4-B810-1F0936948E21}" type="sibTrans" cxnId="{AD9DCB40-0BD2-456C-9385-6C7A3DBF6D1A}">
      <dgm:prSet/>
      <dgm:spPr/>
      <dgm:t>
        <a:bodyPr/>
        <a:lstStyle/>
        <a:p>
          <a:endParaRPr lang="es-EC"/>
        </a:p>
      </dgm:t>
    </dgm:pt>
    <dgm:pt modelId="{C4DBA654-6669-47CA-B746-8A2BB1439430}">
      <dgm:prSet/>
      <dgm:spPr/>
      <dgm:t>
        <a:bodyPr/>
        <a:lstStyle/>
        <a:p>
          <a:r>
            <a:rPr lang="es-EC" dirty="0" smtClean="0"/>
            <a:t>Manera en que el Gobierno de TI debe resolver problemas de gestión</a:t>
          </a:r>
          <a:endParaRPr lang="es-EC" dirty="0"/>
        </a:p>
      </dgm:t>
    </dgm:pt>
    <dgm:pt modelId="{4A5B1B9A-0C9B-4FA7-B903-25114A25B9EE}" type="parTrans" cxnId="{906EB77F-93AD-4C25-B1CE-13712B55E08C}">
      <dgm:prSet/>
      <dgm:spPr/>
      <dgm:t>
        <a:bodyPr/>
        <a:lstStyle/>
        <a:p>
          <a:endParaRPr lang="es-EC"/>
        </a:p>
      </dgm:t>
    </dgm:pt>
    <dgm:pt modelId="{B31C80CA-2F65-4AC4-8FCD-628D1436115B}" type="sibTrans" cxnId="{906EB77F-93AD-4C25-B1CE-13712B55E08C}">
      <dgm:prSet/>
      <dgm:spPr/>
      <dgm:t>
        <a:bodyPr/>
        <a:lstStyle/>
        <a:p>
          <a:endParaRPr lang="es-EC"/>
        </a:p>
      </dgm:t>
    </dgm:pt>
    <dgm:pt modelId="{19DE0529-2F10-4B4C-89DA-3EBB69F36E0B}">
      <dgm:prSet/>
      <dgm:spPr/>
      <dgm:t>
        <a:bodyPr/>
        <a:lstStyle/>
        <a:p>
          <a:r>
            <a:rPr lang="es-EC" dirty="0" smtClean="0"/>
            <a:t>Alcance del Gobierno de TI</a:t>
          </a:r>
          <a:endParaRPr lang="es-EC" dirty="0"/>
        </a:p>
      </dgm:t>
    </dgm:pt>
    <dgm:pt modelId="{AC680B5A-975E-44A8-86E4-38331A07A217}" type="parTrans" cxnId="{C8E19D30-9223-4570-88E8-810A34A1F1F6}">
      <dgm:prSet/>
      <dgm:spPr/>
      <dgm:t>
        <a:bodyPr/>
        <a:lstStyle/>
        <a:p>
          <a:endParaRPr lang="es-EC"/>
        </a:p>
      </dgm:t>
    </dgm:pt>
    <dgm:pt modelId="{530DE05E-D9C7-43FC-92A9-0CD0EE746B73}" type="sibTrans" cxnId="{C8E19D30-9223-4570-88E8-810A34A1F1F6}">
      <dgm:prSet/>
      <dgm:spPr/>
      <dgm:t>
        <a:bodyPr/>
        <a:lstStyle/>
        <a:p>
          <a:endParaRPr lang="es-EC"/>
        </a:p>
      </dgm:t>
    </dgm:pt>
    <dgm:pt modelId="{81239003-E3F0-4763-A5BF-188E15BD704E}">
      <dgm:prSet phldrT="[Texto]" custT="1"/>
      <dgm:spPr/>
      <dgm:t>
        <a:bodyPr/>
        <a:lstStyle/>
        <a:p>
          <a:r>
            <a:rPr lang="es-EC" sz="1600" dirty="0" smtClean="0"/>
            <a:t>Marco de referencia reconocido a nivel internacional</a:t>
          </a:r>
          <a:endParaRPr lang="es-EC" sz="1600" dirty="0"/>
        </a:p>
      </dgm:t>
    </dgm:pt>
    <dgm:pt modelId="{FB6745A2-F85F-46FA-A93C-F46A4EB7E8A3}" type="parTrans" cxnId="{F8FB4C0E-F837-42D4-B00C-2C213109E85E}">
      <dgm:prSet/>
      <dgm:spPr/>
    </dgm:pt>
    <dgm:pt modelId="{FDBFDD72-E966-4C85-9DEC-51F9ED37DD91}" type="sibTrans" cxnId="{F8FB4C0E-F837-42D4-B00C-2C213109E85E}">
      <dgm:prSet/>
      <dgm:spPr/>
    </dgm:pt>
    <dgm:pt modelId="{CC8B4E15-97EF-4097-96C1-9639B7323EE4}">
      <dgm:prSet phldrT="[Texto]" custT="1"/>
      <dgm:spPr/>
      <dgm:t>
        <a:bodyPr/>
        <a:lstStyle/>
        <a:p>
          <a:r>
            <a:rPr lang="es-EC" sz="1600" dirty="0" smtClean="0"/>
            <a:t>Misión de mejorar el control de las TIC’S mediante la elaboración de estándares y prácticas.</a:t>
          </a:r>
          <a:endParaRPr lang="es-EC" sz="1600" dirty="0"/>
        </a:p>
      </dgm:t>
    </dgm:pt>
    <dgm:pt modelId="{3334DC58-C675-4838-A527-22947A60FC8F}" type="parTrans" cxnId="{8322A483-8762-4806-89E5-4C9A61E8F24A}">
      <dgm:prSet/>
      <dgm:spPr/>
    </dgm:pt>
    <dgm:pt modelId="{DA596727-F0D8-4E9E-8806-A41843E08CD3}" type="sibTrans" cxnId="{8322A483-8762-4806-89E5-4C9A61E8F24A}">
      <dgm:prSet/>
      <dgm:spPr/>
    </dgm:pt>
    <dgm:pt modelId="{E7400CB4-28A1-4934-B0EB-B8F219D647E0}">
      <dgm:prSet phldrT="[Texto]" custT="1"/>
      <dgm:spPr/>
      <dgm:t>
        <a:bodyPr/>
        <a:lstStyle/>
        <a:p>
          <a:r>
            <a:rPr lang="es-EC" sz="1600" dirty="0" smtClean="0"/>
            <a:t>Dirigido a gerentes, auditores, y usuarios de tecnología, ya que facilita la toma de decisiones</a:t>
          </a:r>
          <a:endParaRPr lang="es-EC" sz="1600" dirty="0"/>
        </a:p>
      </dgm:t>
    </dgm:pt>
    <dgm:pt modelId="{89B5FA7A-724B-470E-B03A-4AC9976EDD5C}" type="parTrans" cxnId="{A6B3D6ED-8FD6-43A5-AC36-062858D8256B}">
      <dgm:prSet/>
      <dgm:spPr/>
    </dgm:pt>
    <dgm:pt modelId="{B2B848A7-C6B8-40D9-8181-D14CEE845FEC}" type="sibTrans" cxnId="{A6B3D6ED-8FD6-43A5-AC36-062858D8256B}">
      <dgm:prSet/>
      <dgm:spPr/>
    </dgm:pt>
    <dgm:pt modelId="{78F29B72-EFEF-487C-A8AC-B27986DA054E}" type="pres">
      <dgm:prSet presAssocID="{B0F5385E-B80F-4A3C-A08C-B473DD831D4F}" presName="Name0" presStyleCnt="0">
        <dgm:presLayoutVars>
          <dgm:dir/>
          <dgm:animLvl val="lvl"/>
          <dgm:resizeHandles val="exact"/>
        </dgm:presLayoutVars>
      </dgm:prSet>
      <dgm:spPr/>
      <dgm:t>
        <a:bodyPr/>
        <a:lstStyle/>
        <a:p>
          <a:endParaRPr lang="es-EC"/>
        </a:p>
      </dgm:t>
    </dgm:pt>
    <dgm:pt modelId="{70F0FA72-AD09-4914-BBDE-4F92F3694B9C}" type="pres">
      <dgm:prSet presAssocID="{BC69C060-9711-4FE9-B0B0-911C27D8E250}" presName="linNode" presStyleCnt="0"/>
      <dgm:spPr/>
    </dgm:pt>
    <dgm:pt modelId="{0C1B2B83-7F91-4DEC-9CF2-E703AF09D279}" type="pres">
      <dgm:prSet presAssocID="{BC69C060-9711-4FE9-B0B0-911C27D8E250}" presName="parentText" presStyleLbl="node1" presStyleIdx="0" presStyleCnt="2">
        <dgm:presLayoutVars>
          <dgm:chMax val="1"/>
          <dgm:bulletEnabled val="1"/>
        </dgm:presLayoutVars>
      </dgm:prSet>
      <dgm:spPr/>
      <dgm:t>
        <a:bodyPr/>
        <a:lstStyle/>
        <a:p>
          <a:endParaRPr lang="es-EC"/>
        </a:p>
      </dgm:t>
    </dgm:pt>
    <dgm:pt modelId="{4B4FFB0B-083A-4944-9B94-D81C7A78A81C}" type="pres">
      <dgm:prSet presAssocID="{BC69C060-9711-4FE9-B0B0-911C27D8E250}" presName="descendantText" presStyleLbl="alignAccFollowNode1" presStyleIdx="0" presStyleCnt="2" custScaleY="105399" custLinFactNeighborX="100" custLinFactNeighborY="2468">
        <dgm:presLayoutVars>
          <dgm:bulletEnabled val="1"/>
        </dgm:presLayoutVars>
      </dgm:prSet>
      <dgm:spPr/>
      <dgm:t>
        <a:bodyPr/>
        <a:lstStyle/>
        <a:p>
          <a:endParaRPr lang="es-EC"/>
        </a:p>
      </dgm:t>
    </dgm:pt>
    <dgm:pt modelId="{D5520BA9-E847-4770-9D58-697CCF607442}" type="pres">
      <dgm:prSet presAssocID="{FBE56BDC-6477-4382-A746-BBC208ECE2B9}" presName="sp" presStyleCnt="0"/>
      <dgm:spPr/>
    </dgm:pt>
    <dgm:pt modelId="{8757C2E3-519C-4A2C-8524-AC8907A5A173}" type="pres">
      <dgm:prSet presAssocID="{5405EF88-C1CB-4C9E-B93B-B13332360E97}" presName="linNode" presStyleCnt="0"/>
      <dgm:spPr/>
    </dgm:pt>
    <dgm:pt modelId="{3D3F66C8-48D1-45B0-A9A7-26547E6460D7}" type="pres">
      <dgm:prSet presAssocID="{5405EF88-C1CB-4C9E-B93B-B13332360E97}" presName="parentText" presStyleLbl="node1" presStyleIdx="1" presStyleCnt="2">
        <dgm:presLayoutVars>
          <dgm:chMax val="1"/>
          <dgm:bulletEnabled val="1"/>
        </dgm:presLayoutVars>
      </dgm:prSet>
      <dgm:spPr/>
      <dgm:t>
        <a:bodyPr/>
        <a:lstStyle/>
        <a:p>
          <a:endParaRPr lang="es-EC"/>
        </a:p>
      </dgm:t>
    </dgm:pt>
    <dgm:pt modelId="{B9DE5402-A066-46B4-B456-4079BBB7CA43}" type="pres">
      <dgm:prSet presAssocID="{5405EF88-C1CB-4C9E-B93B-B13332360E97}" presName="descendantText" presStyleLbl="alignAccFollowNode1" presStyleIdx="1" presStyleCnt="2" custScaleY="118978">
        <dgm:presLayoutVars>
          <dgm:bulletEnabled val="1"/>
        </dgm:presLayoutVars>
      </dgm:prSet>
      <dgm:spPr/>
      <dgm:t>
        <a:bodyPr/>
        <a:lstStyle/>
        <a:p>
          <a:endParaRPr lang="es-EC"/>
        </a:p>
      </dgm:t>
    </dgm:pt>
  </dgm:ptLst>
  <dgm:cxnLst>
    <dgm:cxn modelId="{9041C552-9225-46EE-8B59-EBDF1B2FF525}" type="presOf" srcId="{CC8B4E15-97EF-4097-96C1-9639B7323EE4}" destId="{4B4FFB0B-083A-4944-9B94-D81C7A78A81C}" srcOrd="0" destOrd="2" presId="urn:microsoft.com/office/officeart/2005/8/layout/vList5"/>
    <dgm:cxn modelId="{F8FB4C0E-F837-42D4-B00C-2C213109E85E}" srcId="{BC69C060-9711-4FE9-B0B0-911C27D8E250}" destId="{81239003-E3F0-4763-A5BF-188E15BD704E}" srcOrd="1" destOrd="0" parTransId="{FB6745A2-F85F-46FA-A93C-F46A4EB7E8A3}" sibTransId="{FDBFDD72-E966-4C85-9DEC-51F9ED37DD91}"/>
    <dgm:cxn modelId="{28F1287C-BA4C-4E9F-AEE7-B4E01BCFBDAC}" type="presOf" srcId="{6C3B3282-CB23-44C4-9612-BA0BE3CAD231}" destId="{B9DE5402-A066-46B4-B456-4079BBB7CA43}" srcOrd="0" destOrd="1" presId="urn:microsoft.com/office/officeart/2005/8/layout/vList5"/>
    <dgm:cxn modelId="{F062F04B-E7D2-4665-BC04-BC2A0CA91949}" type="presOf" srcId="{C4DBA654-6669-47CA-B746-8A2BB1439430}" destId="{B9DE5402-A066-46B4-B456-4079BBB7CA43}" srcOrd="0" destOrd="5" presId="urn:microsoft.com/office/officeart/2005/8/layout/vList5"/>
    <dgm:cxn modelId="{96B8B790-21D3-4109-8455-634680E970A9}" type="presOf" srcId="{5405EF88-C1CB-4C9E-B93B-B13332360E97}" destId="{3D3F66C8-48D1-45B0-A9A7-26547E6460D7}" srcOrd="0" destOrd="0" presId="urn:microsoft.com/office/officeart/2005/8/layout/vList5"/>
    <dgm:cxn modelId="{05E3F2E0-649F-4BA7-A922-D8F79AF8D50A}" type="presOf" srcId="{BC69C060-9711-4FE9-B0B0-911C27D8E250}" destId="{0C1B2B83-7F91-4DEC-9CF2-E703AF09D279}" srcOrd="0" destOrd="0" presId="urn:microsoft.com/office/officeart/2005/8/layout/vList5"/>
    <dgm:cxn modelId="{EC99EBA4-1C71-4615-9712-26039F779C52}" srcId="{BC69C060-9711-4FE9-B0B0-911C27D8E250}" destId="{FE2EC926-891B-41A0-B07E-379CEC6055BA}" srcOrd="0" destOrd="0" parTransId="{C6B31113-F60D-44D9-BDFD-58CB3D3F6641}" sibTransId="{ADB5E949-3601-4389-93BF-12A5CDA9ED3B}"/>
    <dgm:cxn modelId="{8322A483-8762-4806-89E5-4C9A61E8F24A}" srcId="{BC69C060-9711-4FE9-B0B0-911C27D8E250}" destId="{CC8B4E15-97EF-4097-96C1-9639B7323EE4}" srcOrd="2" destOrd="0" parTransId="{3334DC58-C675-4838-A527-22947A60FC8F}" sibTransId="{DA596727-F0D8-4E9E-8806-A41843E08CD3}"/>
    <dgm:cxn modelId="{6293E5EB-440D-4174-9A8B-736552F66972}" type="presOf" srcId="{FE2EC926-891B-41A0-B07E-379CEC6055BA}" destId="{4B4FFB0B-083A-4944-9B94-D81C7A78A81C}" srcOrd="0" destOrd="0" presId="urn:microsoft.com/office/officeart/2005/8/layout/vList5"/>
    <dgm:cxn modelId="{7AA17971-4212-42ED-A603-1F63870B89B0}" srcId="{B0F5385E-B80F-4A3C-A08C-B473DD831D4F}" destId="{5405EF88-C1CB-4C9E-B93B-B13332360E97}" srcOrd="1" destOrd="0" parTransId="{2411DCC9-1673-4ED6-9E5F-8C7CB0EC9D39}" sibTransId="{3F7A3780-7BDD-45E1-BED7-64E1F27F705D}"/>
    <dgm:cxn modelId="{349E0643-D4F5-4130-8F88-4A1981944536}" srcId="{5405EF88-C1CB-4C9E-B93B-B13332360E97}" destId="{665D3D69-C3AE-4159-B5C0-6462A27E8C24}" srcOrd="2" destOrd="0" parTransId="{8D044984-EA40-456D-B0C0-F7CC56C3A2FE}" sibTransId="{6889C981-1DCF-4784-8FEF-01B54A42AC74}"/>
    <dgm:cxn modelId="{A6B3D6ED-8FD6-43A5-AC36-062858D8256B}" srcId="{BC69C060-9711-4FE9-B0B0-911C27D8E250}" destId="{E7400CB4-28A1-4934-B0EB-B8F219D647E0}" srcOrd="3" destOrd="0" parTransId="{89B5FA7A-724B-470E-B03A-4AC9976EDD5C}" sibTransId="{B2B848A7-C6B8-40D9-8181-D14CEE845FEC}"/>
    <dgm:cxn modelId="{FA8E0AB0-7262-4C72-A45C-AFFEE2F81A47}" type="presOf" srcId="{B57C7F3C-A616-4CB6-BF77-BA4FEC021BD4}" destId="{B9DE5402-A066-46B4-B456-4079BBB7CA43}" srcOrd="0" destOrd="0" presId="urn:microsoft.com/office/officeart/2005/8/layout/vList5"/>
    <dgm:cxn modelId="{EADB4E8C-6F43-4D0D-88D7-B21B264DC611}" type="presOf" srcId="{B0F5385E-B80F-4A3C-A08C-B473DD831D4F}" destId="{78F29B72-EFEF-487C-A8AC-B27986DA054E}" srcOrd="0" destOrd="0" presId="urn:microsoft.com/office/officeart/2005/8/layout/vList5"/>
    <dgm:cxn modelId="{AD9DCB40-0BD2-456C-9385-6C7A3DBF6D1A}" srcId="{665D3D69-C3AE-4159-B5C0-6462A27E8C24}" destId="{E6AF8A71-A076-4B9D-B264-9D5CA231F82C}" srcOrd="1" destOrd="0" parTransId="{E1276C9F-095E-41A7-99FE-3EDF362D81AD}" sibTransId="{F29042A6-70EB-43E4-B810-1F0936948E21}"/>
    <dgm:cxn modelId="{E7F9729B-3F74-4CAC-AB59-6878DD86BBD8}" type="presOf" srcId="{E6AF8A71-A076-4B9D-B264-9D5CA231F82C}" destId="{B9DE5402-A066-46B4-B456-4079BBB7CA43}" srcOrd="0" destOrd="4" presId="urn:microsoft.com/office/officeart/2005/8/layout/vList5"/>
    <dgm:cxn modelId="{C8E19D30-9223-4570-88E8-810A34A1F1F6}" srcId="{665D3D69-C3AE-4159-B5C0-6462A27E8C24}" destId="{19DE0529-2F10-4B4C-89DA-3EBB69F36E0B}" srcOrd="3" destOrd="0" parTransId="{AC680B5A-975E-44A8-86E4-38331A07A217}" sibTransId="{530DE05E-D9C7-43FC-92A9-0CD0EE746B73}"/>
    <dgm:cxn modelId="{952CF269-97AA-4DCB-B6FF-5843B492E48F}" type="presOf" srcId="{DC49480E-9EA7-4EA0-836E-3F427F3D6320}" destId="{B9DE5402-A066-46B4-B456-4079BBB7CA43}" srcOrd="0" destOrd="3" presId="urn:microsoft.com/office/officeart/2005/8/layout/vList5"/>
    <dgm:cxn modelId="{E2540329-7BB0-4CB4-B743-0D40319F136A}" type="presOf" srcId="{19DE0529-2F10-4B4C-89DA-3EBB69F36E0B}" destId="{B9DE5402-A066-46B4-B456-4079BBB7CA43}" srcOrd="0" destOrd="6" presId="urn:microsoft.com/office/officeart/2005/8/layout/vList5"/>
    <dgm:cxn modelId="{74195D5E-9C51-4C5A-ABC2-3DD5E4DF31B6}" type="presOf" srcId="{E7400CB4-28A1-4934-B0EB-B8F219D647E0}" destId="{4B4FFB0B-083A-4944-9B94-D81C7A78A81C}" srcOrd="0" destOrd="3" presId="urn:microsoft.com/office/officeart/2005/8/layout/vList5"/>
    <dgm:cxn modelId="{BC14608A-1EB1-48A7-8700-D85C194977EA}" srcId="{665D3D69-C3AE-4159-B5C0-6462A27E8C24}" destId="{DC49480E-9EA7-4EA0-836E-3F427F3D6320}" srcOrd="0" destOrd="0" parTransId="{F1A98A71-7E60-4E20-BB51-6D170C99DDFA}" sibTransId="{A1D8BB11-CA6D-48CC-8726-DEB5E5BB50C7}"/>
    <dgm:cxn modelId="{CB491AD0-5D86-46A6-93B3-86F96181015F}" srcId="{B0F5385E-B80F-4A3C-A08C-B473DD831D4F}" destId="{BC69C060-9711-4FE9-B0B0-911C27D8E250}" srcOrd="0" destOrd="0" parTransId="{C69E2B74-BE8A-4552-8B84-18223BD988FC}" sibTransId="{FBE56BDC-6477-4382-A746-BBC208ECE2B9}"/>
    <dgm:cxn modelId="{305AF5F9-11DA-489A-9C6B-3FC70E3DD129}" type="presOf" srcId="{665D3D69-C3AE-4159-B5C0-6462A27E8C24}" destId="{B9DE5402-A066-46B4-B456-4079BBB7CA43}" srcOrd="0" destOrd="2" presId="urn:microsoft.com/office/officeart/2005/8/layout/vList5"/>
    <dgm:cxn modelId="{906EB77F-93AD-4C25-B1CE-13712B55E08C}" srcId="{665D3D69-C3AE-4159-B5C0-6462A27E8C24}" destId="{C4DBA654-6669-47CA-B746-8A2BB1439430}" srcOrd="2" destOrd="0" parTransId="{4A5B1B9A-0C9B-4FA7-B903-25114A25B9EE}" sibTransId="{B31C80CA-2F65-4AC4-8FCD-628D1436115B}"/>
    <dgm:cxn modelId="{004F4A2A-335F-472E-B6DE-5265DEA9259C}" srcId="{5405EF88-C1CB-4C9E-B93B-B13332360E97}" destId="{B57C7F3C-A616-4CB6-BF77-BA4FEC021BD4}" srcOrd="0" destOrd="0" parTransId="{5A6AAF7B-721D-4317-A07C-AAF64164835A}" sibTransId="{ECE87706-56B9-47D0-A478-E2F1101A2424}"/>
    <dgm:cxn modelId="{5DBFB423-40D0-4D15-BDC7-89547FBA911F}" srcId="{5405EF88-C1CB-4C9E-B93B-B13332360E97}" destId="{6C3B3282-CB23-44C4-9612-BA0BE3CAD231}" srcOrd="1" destOrd="0" parTransId="{990A081E-C308-46E7-B1D0-193CC2CC8D9B}" sibTransId="{61C5A12B-0226-4345-AE35-D5D743283C0C}"/>
    <dgm:cxn modelId="{AB12781E-1D75-4C21-8DC5-365FCA850C89}" type="presOf" srcId="{81239003-E3F0-4763-A5BF-188E15BD704E}" destId="{4B4FFB0B-083A-4944-9B94-D81C7A78A81C}" srcOrd="0" destOrd="1" presId="urn:microsoft.com/office/officeart/2005/8/layout/vList5"/>
    <dgm:cxn modelId="{9D08A37F-0614-4BCE-92AB-C039CC1E36BD}" type="presParOf" srcId="{78F29B72-EFEF-487C-A8AC-B27986DA054E}" destId="{70F0FA72-AD09-4914-BBDE-4F92F3694B9C}" srcOrd="0" destOrd="0" presId="urn:microsoft.com/office/officeart/2005/8/layout/vList5"/>
    <dgm:cxn modelId="{AACB0F9D-2CBD-4430-9DF7-357FCA23DA95}" type="presParOf" srcId="{70F0FA72-AD09-4914-BBDE-4F92F3694B9C}" destId="{0C1B2B83-7F91-4DEC-9CF2-E703AF09D279}" srcOrd="0" destOrd="0" presId="urn:microsoft.com/office/officeart/2005/8/layout/vList5"/>
    <dgm:cxn modelId="{FBB2390B-409B-43C8-8F7F-8BB33BA515BF}" type="presParOf" srcId="{70F0FA72-AD09-4914-BBDE-4F92F3694B9C}" destId="{4B4FFB0B-083A-4944-9B94-D81C7A78A81C}" srcOrd="1" destOrd="0" presId="urn:microsoft.com/office/officeart/2005/8/layout/vList5"/>
    <dgm:cxn modelId="{4413E53A-F8EA-4BBD-B705-6C06119FA26A}" type="presParOf" srcId="{78F29B72-EFEF-487C-A8AC-B27986DA054E}" destId="{D5520BA9-E847-4770-9D58-697CCF607442}" srcOrd="1" destOrd="0" presId="urn:microsoft.com/office/officeart/2005/8/layout/vList5"/>
    <dgm:cxn modelId="{F53C3ED2-9975-428C-8C52-E7E3D02C7701}" type="presParOf" srcId="{78F29B72-EFEF-487C-A8AC-B27986DA054E}" destId="{8757C2E3-519C-4A2C-8524-AC8907A5A173}" srcOrd="2" destOrd="0" presId="urn:microsoft.com/office/officeart/2005/8/layout/vList5"/>
    <dgm:cxn modelId="{7B578976-6DD8-479B-B77A-EFC60AE5652A}" type="presParOf" srcId="{8757C2E3-519C-4A2C-8524-AC8907A5A173}" destId="{3D3F66C8-48D1-45B0-A9A7-26547E6460D7}" srcOrd="0" destOrd="0" presId="urn:microsoft.com/office/officeart/2005/8/layout/vList5"/>
    <dgm:cxn modelId="{A8034EFD-718B-48A6-9F20-3AB5D706ECC9}" type="presParOf" srcId="{8757C2E3-519C-4A2C-8524-AC8907A5A173}" destId="{B9DE5402-A066-46B4-B456-4079BBB7CA4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3250CF-A272-420E-954F-3F162B63AF52}" type="doc">
      <dgm:prSet loTypeId="urn:microsoft.com/office/officeart/2005/8/layout/vList6" loCatId="process" qsTypeId="urn:microsoft.com/office/officeart/2005/8/quickstyle/simple1" qsCatId="simple" csTypeId="urn:microsoft.com/office/officeart/2005/8/colors/accent5_4" csCatId="accent5" phldr="1"/>
      <dgm:spPr/>
      <dgm:t>
        <a:bodyPr/>
        <a:lstStyle/>
        <a:p>
          <a:endParaRPr lang="es-EC"/>
        </a:p>
      </dgm:t>
    </dgm:pt>
    <dgm:pt modelId="{DB7B6912-1820-4821-9419-17C4D31BFA58}">
      <dgm:prSet phldrT="[Texto]"/>
      <dgm:spPr/>
      <dgm:t>
        <a:bodyPr/>
        <a:lstStyle/>
        <a:p>
          <a:r>
            <a:rPr lang="es-EC" b="1" dirty="0" smtClean="0"/>
            <a:t>0</a:t>
          </a:r>
        </a:p>
        <a:p>
          <a:r>
            <a:rPr lang="es-EC" b="1" dirty="0" smtClean="0"/>
            <a:t>No existente</a:t>
          </a:r>
          <a:endParaRPr lang="es-EC" b="1" dirty="0"/>
        </a:p>
      </dgm:t>
    </dgm:pt>
    <dgm:pt modelId="{B4E5B9CC-DAB7-40CE-A610-9D54D7534A23}" type="parTrans" cxnId="{F2439DDB-7B31-4817-B417-A403F2262B45}">
      <dgm:prSet/>
      <dgm:spPr/>
      <dgm:t>
        <a:bodyPr/>
        <a:lstStyle/>
        <a:p>
          <a:endParaRPr lang="es-EC"/>
        </a:p>
      </dgm:t>
    </dgm:pt>
    <dgm:pt modelId="{0EE1AE2A-AEF4-40E9-AB4E-A933CDEB8D71}" type="sibTrans" cxnId="{F2439DDB-7B31-4817-B417-A403F2262B45}">
      <dgm:prSet/>
      <dgm:spPr/>
      <dgm:t>
        <a:bodyPr/>
        <a:lstStyle/>
        <a:p>
          <a:endParaRPr lang="es-EC"/>
        </a:p>
      </dgm:t>
    </dgm:pt>
    <dgm:pt modelId="{9703AD2B-AE14-41C6-A382-14E6972D8890}">
      <dgm:prSet phldrT="[Texto]" custT="1"/>
      <dgm:spPr/>
      <dgm:t>
        <a:bodyPr/>
        <a:lstStyle/>
        <a:p>
          <a:r>
            <a:rPr lang="es-EC" sz="1100" dirty="0" smtClean="0"/>
            <a:t>Carencia completa de cualquier proceso reconocible</a:t>
          </a:r>
          <a:endParaRPr lang="es-EC" sz="1100" dirty="0"/>
        </a:p>
      </dgm:t>
    </dgm:pt>
    <dgm:pt modelId="{7F96A580-FB8B-415E-80E1-ADB1C11F2762}" type="parTrans" cxnId="{4BD6E8B4-7A23-4D22-8958-0746A690F2E2}">
      <dgm:prSet/>
      <dgm:spPr/>
      <dgm:t>
        <a:bodyPr/>
        <a:lstStyle/>
        <a:p>
          <a:endParaRPr lang="es-EC"/>
        </a:p>
      </dgm:t>
    </dgm:pt>
    <dgm:pt modelId="{02FC237E-E6F1-4948-AF4C-A2C38FB5749B}" type="sibTrans" cxnId="{4BD6E8B4-7A23-4D22-8958-0746A690F2E2}">
      <dgm:prSet/>
      <dgm:spPr/>
      <dgm:t>
        <a:bodyPr/>
        <a:lstStyle/>
        <a:p>
          <a:endParaRPr lang="es-EC"/>
        </a:p>
      </dgm:t>
    </dgm:pt>
    <dgm:pt modelId="{62533F72-BF74-4614-83EA-E45CF4FBDB42}">
      <dgm:prSet phldrT="[Texto]" custT="1"/>
      <dgm:spPr/>
      <dgm:t>
        <a:bodyPr/>
        <a:lstStyle/>
        <a:p>
          <a:r>
            <a:rPr lang="es-EC" sz="1100" dirty="0" smtClean="0"/>
            <a:t>La empresa no ha reconocido siquiera que existe un problema a resolver</a:t>
          </a:r>
          <a:endParaRPr lang="es-EC" sz="1100" dirty="0"/>
        </a:p>
      </dgm:t>
    </dgm:pt>
    <dgm:pt modelId="{FC395E1D-1F77-4255-A991-9A9B2C688CB4}" type="parTrans" cxnId="{DD063E27-32B8-4EFD-9DBC-C50230715003}">
      <dgm:prSet/>
      <dgm:spPr/>
      <dgm:t>
        <a:bodyPr/>
        <a:lstStyle/>
        <a:p>
          <a:endParaRPr lang="es-EC"/>
        </a:p>
      </dgm:t>
    </dgm:pt>
    <dgm:pt modelId="{20DF4DE7-E5A8-42BC-831F-5939289A488D}" type="sibTrans" cxnId="{DD063E27-32B8-4EFD-9DBC-C50230715003}">
      <dgm:prSet/>
      <dgm:spPr/>
      <dgm:t>
        <a:bodyPr/>
        <a:lstStyle/>
        <a:p>
          <a:endParaRPr lang="es-EC"/>
        </a:p>
      </dgm:t>
    </dgm:pt>
    <dgm:pt modelId="{A8CFE826-A1C5-4A4D-877C-76BBE5D3E0A3}">
      <dgm:prSet phldrT="[Texto]"/>
      <dgm:spPr/>
      <dgm:t>
        <a:bodyPr/>
        <a:lstStyle/>
        <a:p>
          <a:r>
            <a:rPr lang="es-EC" b="1" dirty="0" smtClean="0"/>
            <a:t>1</a:t>
          </a:r>
          <a:endParaRPr lang="es-EC" dirty="0" smtClean="0"/>
        </a:p>
        <a:p>
          <a:r>
            <a:rPr lang="es-EC" b="1" dirty="0" smtClean="0"/>
            <a:t>Inicial</a:t>
          </a:r>
          <a:endParaRPr lang="es-EC" dirty="0"/>
        </a:p>
      </dgm:t>
    </dgm:pt>
    <dgm:pt modelId="{55ACC0B9-6933-4713-B7F9-0A129332BD71}" type="parTrans" cxnId="{9B0F81EE-47AE-4CAA-8C9F-5E9D2E5D276F}">
      <dgm:prSet/>
      <dgm:spPr/>
      <dgm:t>
        <a:bodyPr/>
        <a:lstStyle/>
        <a:p>
          <a:endParaRPr lang="es-EC"/>
        </a:p>
      </dgm:t>
    </dgm:pt>
    <dgm:pt modelId="{F2D8AFBC-5122-4254-AF11-694E8E5E6A56}" type="sibTrans" cxnId="{9B0F81EE-47AE-4CAA-8C9F-5E9D2E5D276F}">
      <dgm:prSet/>
      <dgm:spPr/>
      <dgm:t>
        <a:bodyPr/>
        <a:lstStyle/>
        <a:p>
          <a:endParaRPr lang="es-EC"/>
        </a:p>
      </dgm:t>
    </dgm:pt>
    <dgm:pt modelId="{2208AE0F-F769-4F3A-B64D-0CC2FD234E5B}">
      <dgm:prSet phldrT="[Texto]" custT="1"/>
      <dgm:spPr/>
      <dgm:t>
        <a:bodyPr/>
        <a:lstStyle/>
        <a:p>
          <a:r>
            <a:rPr lang="es-EC" sz="1100" dirty="0" smtClean="0"/>
            <a:t>No existen procesos estándar en su lugar existen enfoques ad hoc que tienden a ser aplicados de forma individual o caso por caso</a:t>
          </a:r>
          <a:endParaRPr lang="es-EC" sz="1100" dirty="0"/>
        </a:p>
      </dgm:t>
    </dgm:pt>
    <dgm:pt modelId="{C1B0771B-568F-4B45-B4A4-D3907556A20A}" type="sibTrans" cxnId="{631099DF-0C28-4BB7-B590-0232D0E2F156}">
      <dgm:prSet/>
      <dgm:spPr/>
      <dgm:t>
        <a:bodyPr/>
        <a:lstStyle/>
        <a:p>
          <a:endParaRPr lang="es-EC"/>
        </a:p>
      </dgm:t>
    </dgm:pt>
    <dgm:pt modelId="{AAFDE70D-7EE1-4EF3-87F4-C90C5FEFE910}" type="parTrans" cxnId="{631099DF-0C28-4BB7-B590-0232D0E2F156}">
      <dgm:prSet/>
      <dgm:spPr/>
      <dgm:t>
        <a:bodyPr/>
        <a:lstStyle/>
        <a:p>
          <a:endParaRPr lang="es-EC"/>
        </a:p>
      </dgm:t>
    </dgm:pt>
    <dgm:pt modelId="{1129D67E-3936-4807-83CC-3FE9150302B1}">
      <dgm:prSet phldrT="[Texto]" custT="1"/>
      <dgm:spPr/>
      <dgm:t>
        <a:bodyPr/>
        <a:lstStyle/>
        <a:p>
          <a:r>
            <a:rPr lang="es-EC" sz="1100" dirty="0" smtClean="0"/>
            <a:t>Evidencia que la empresa ha reconocido que los problemas existen y requieren ser resueltos</a:t>
          </a:r>
          <a:endParaRPr lang="es-EC" sz="1100" dirty="0"/>
        </a:p>
      </dgm:t>
    </dgm:pt>
    <dgm:pt modelId="{6F0CB33D-F8B6-42D1-B457-15DEBDD8D4BE}" type="sibTrans" cxnId="{60EE26EE-9EE4-40B5-BFD8-3077465CB5CC}">
      <dgm:prSet/>
      <dgm:spPr/>
      <dgm:t>
        <a:bodyPr/>
        <a:lstStyle/>
        <a:p>
          <a:endParaRPr lang="es-EC"/>
        </a:p>
      </dgm:t>
    </dgm:pt>
    <dgm:pt modelId="{AE99D75F-8525-41FC-AF79-3B92C835F874}" type="parTrans" cxnId="{60EE26EE-9EE4-40B5-BFD8-3077465CB5CC}">
      <dgm:prSet/>
      <dgm:spPr/>
      <dgm:t>
        <a:bodyPr/>
        <a:lstStyle/>
        <a:p>
          <a:endParaRPr lang="es-EC"/>
        </a:p>
      </dgm:t>
    </dgm:pt>
    <dgm:pt modelId="{6AC19CBE-C0BA-4FDB-B1F1-0A749C8B2478}">
      <dgm:prSet phldrT="[Texto]"/>
      <dgm:spPr/>
      <dgm:t>
        <a:bodyPr/>
        <a:lstStyle/>
        <a:p>
          <a:r>
            <a:rPr lang="es-EC" b="1" dirty="0" smtClean="0"/>
            <a:t>2</a:t>
          </a:r>
          <a:endParaRPr lang="es-EC" dirty="0" smtClean="0"/>
        </a:p>
        <a:p>
          <a:r>
            <a:rPr lang="es-EC" b="1" dirty="0" smtClean="0"/>
            <a:t>Repetible</a:t>
          </a:r>
          <a:endParaRPr lang="es-EC" dirty="0"/>
        </a:p>
      </dgm:t>
    </dgm:pt>
    <dgm:pt modelId="{083E492D-6825-49F0-A931-7EA37B1C3EFD}" type="parTrans" cxnId="{81F899FE-6031-4DAC-BA47-51C797C2A961}">
      <dgm:prSet/>
      <dgm:spPr/>
      <dgm:t>
        <a:bodyPr/>
        <a:lstStyle/>
        <a:p>
          <a:endParaRPr lang="es-EC"/>
        </a:p>
      </dgm:t>
    </dgm:pt>
    <dgm:pt modelId="{CAE8534F-1C68-4B72-803F-9011B2B9F419}" type="sibTrans" cxnId="{81F899FE-6031-4DAC-BA47-51C797C2A961}">
      <dgm:prSet/>
      <dgm:spPr/>
      <dgm:t>
        <a:bodyPr/>
        <a:lstStyle/>
        <a:p>
          <a:endParaRPr lang="es-EC"/>
        </a:p>
      </dgm:t>
    </dgm:pt>
    <dgm:pt modelId="{D3BF2E47-15FB-49E4-9F17-1C761B2A8DFE}">
      <dgm:prSet phldrT="[Texto]" custT="1"/>
      <dgm:spPr/>
      <dgm:t>
        <a:bodyPr/>
        <a:lstStyle/>
        <a:p>
          <a:r>
            <a:rPr lang="es-EC" sz="1100" dirty="0" smtClean="0"/>
            <a:t>Procesos desarrollados hasta el punto en que se siguen procedimientos similares en diferentes áreas que realizan la misma tarea</a:t>
          </a:r>
          <a:endParaRPr lang="es-EC" sz="1100" dirty="0"/>
        </a:p>
      </dgm:t>
    </dgm:pt>
    <dgm:pt modelId="{5A4FFDD6-0305-4EEE-99C0-3DA97C11F78E}" type="parTrans" cxnId="{74A642E0-5132-4925-B21A-C72A5986FF71}">
      <dgm:prSet/>
      <dgm:spPr/>
      <dgm:t>
        <a:bodyPr/>
        <a:lstStyle/>
        <a:p>
          <a:endParaRPr lang="es-EC"/>
        </a:p>
      </dgm:t>
    </dgm:pt>
    <dgm:pt modelId="{8C36387A-6B2E-48A0-964F-C35ADF42A26B}" type="sibTrans" cxnId="{74A642E0-5132-4925-B21A-C72A5986FF71}">
      <dgm:prSet/>
      <dgm:spPr/>
      <dgm:t>
        <a:bodyPr/>
        <a:lstStyle/>
        <a:p>
          <a:endParaRPr lang="es-EC"/>
        </a:p>
      </dgm:t>
    </dgm:pt>
    <dgm:pt modelId="{EDC80936-CB21-48CA-9833-7324CA11C7E9}">
      <dgm:prSet phldrT="[Texto]"/>
      <dgm:spPr/>
      <dgm:t>
        <a:bodyPr/>
        <a:lstStyle/>
        <a:p>
          <a:r>
            <a:rPr lang="es-EC" b="1" dirty="0" smtClean="0"/>
            <a:t>3</a:t>
          </a:r>
          <a:endParaRPr lang="es-EC" dirty="0" smtClean="0"/>
        </a:p>
        <a:p>
          <a:r>
            <a:rPr lang="es-EC" b="1" dirty="0" smtClean="0"/>
            <a:t>Definido</a:t>
          </a:r>
          <a:endParaRPr lang="es-EC" dirty="0"/>
        </a:p>
      </dgm:t>
    </dgm:pt>
    <dgm:pt modelId="{5701276E-19FC-4DD4-A684-81787AE2C627}" type="parTrans" cxnId="{D88568CF-5B74-4AD4-BDF2-A4E149CE99B8}">
      <dgm:prSet/>
      <dgm:spPr/>
      <dgm:t>
        <a:bodyPr/>
        <a:lstStyle/>
        <a:p>
          <a:endParaRPr lang="es-EC"/>
        </a:p>
      </dgm:t>
    </dgm:pt>
    <dgm:pt modelId="{98716B89-054B-428B-9D37-11E297370433}" type="sibTrans" cxnId="{D88568CF-5B74-4AD4-BDF2-A4E149CE99B8}">
      <dgm:prSet/>
      <dgm:spPr/>
      <dgm:t>
        <a:bodyPr/>
        <a:lstStyle/>
        <a:p>
          <a:endParaRPr lang="es-EC"/>
        </a:p>
      </dgm:t>
    </dgm:pt>
    <dgm:pt modelId="{41A55901-998F-4B12-80C9-59ACBEF88615}">
      <dgm:prSet phldrT="[Texto]" custT="1"/>
      <dgm:spPr/>
      <dgm:t>
        <a:bodyPr/>
        <a:lstStyle/>
        <a:p>
          <a:r>
            <a:rPr lang="es-EC" sz="1100" dirty="0" smtClean="0"/>
            <a:t>Procedimientos se han estandarizado y documentado</a:t>
          </a:r>
          <a:endParaRPr lang="es-EC" sz="1100" dirty="0"/>
        </a:p>
      </dgm:t>
    </dgm:pt>
    <dgm:pt modelId="{0E5A651A-8285-4252-AB2D-C61233C84BA2}" type="parTrans" cxnId="{20198330-EB88-457C-B4D0-2C49A65375C4}">
      <dgm:prSet/>
      <dgm:spPr/>
      <dgm:t>
        <a:bodyPr/>
        <a:lstStyle/>
        <a:p>
          <a:endParaRPr lang="es-EC"/>
        </a:p>
      </dgm:t>
    </dgm:pt>
    <dgm:pt modelId="{ACCECC6E-B63E-4960-8BF9-606D4D772E7F}" type="sibTrans" cxnId="{20198330-EB88-457C-B4D0-2C49A65375C4}">
      <dgm:prSet/>
      <dgm:spPr/>
      <dgm:t>
        <a:bodyPr/>
        <a:lstStyle/>
        <a:p>
          <a:endParaRPr lang="es-EC"/>
        </a:p>
      </dgm:t>
    </dgm:pt>
    <dgm:pt modelId="{39A48355-E8A8-41C6-8F88-F7F750C6828B}">
      <dgm:prSet phldrT="[Texto]" custT="1"/>
      <dgm:spPr/>
      <dgm:t>
        <a:bodyPr/>
        <a:lstStyle/>
        <a:p>
          <a:r>
            <a:rPr lang="es-EC" sz="1100" dirty="0" smtClean="0"/>
            <a:t>No hay entrenamiento o comunicación formal de los procedimientos estándar, y se deja la responsabilidad al individuo</a:t>
          </a:r>
          <a:endParaRPr lang="es-EC" sz="1100" dirty="0"/>
        </a:p>
      </dgm:t>
    </dgm:pt>
    <dgm:pt modelId="{CB912BB7-DE1B-41B3-9BA4-C3DBA9181B60}" type="parTrans" cxnId="{ACEA79F3-F4E5-4ACE-BFBC-A321123365A2}">
      <dgm:prSet/>
      <dgm:spPr/>
      <dgm:t>
        <a:bodyPr/>
        <a:lstStyle/>
        <a:p>
          <a:endParaRPr lang="es-EC"/>
        </a:p>
      </dgm:t>
    </dgm:pt>
    <dgm:pt modelId="{DAD59E86-1788-4A94-BB74-807B554C5AAD}" type="sibTrans" cxnId="{ACEA79F3-F4E5-4ACE-BFBC-A321123365A2}">
      <dgm:prSet/>
      <dgm:spPr/>
      <dgm:t>
        <a:bodyPr/>
        <a:lstStyle/>
        <a:p>
          <a:endParaRPr lang="es-EC"/>
        </a:p>
      </dgm:t>
    </dgm:pt>
    <dgm:pt modelId="{5FBFC6B9-E618-4FEB-B2B3-10EA606477E1}">
      <dgm:prSet phldrT="[Texto]" custT="1"/>
      <dgm:spPr/>
      <dgm:t>
        <a:bodyPr/>
        <a:lstStyle/>
        <a:p>
          <a:r>
            <a:rPr lang="es-EC" sz="1100" dirty="0" smtClean="0"/>
            <a:t>Se han difundido a través de entrenamiento</a:t>
          </a:r>
          <a:endParaRPr lang="es-EC" sz="1100" dirty="0"/>
        </a:p>
      </dgm:t>
    </dgm:pt>
    <dgm:pt modelId="{C74EC0CE-4430-49AE-9BC3-1AC154F3A2EF}" type="parTrans" cxnId="{A4CB0832-E3A3-438C-AA4B-3D4DA1143F92}">
      <dgm:prSet/>
      <dgm:spPr/>
      <dgm:t>
        <a:bodyPr/>
        <a:lstStyle/>
        <a:p>
          <a:endParaRPr lang="es-EC"/>
        </a:p>
      </dgm:t>
    </dgm:pt>
    <dgm:pt modelId="{3F8A4CB4-3621-4C10-A50E-99BD441BBD2D}" type="sibTrans" cxnId="{A4CB0832-E3A3-438C-AA4B-3D4DA1143F92}">
      <dgm:prSet/>
      <dgm:spPr/>
      <dgm:t>
        <a:bodyPr/>
        <a:lstStyle/>
        <a:p>
          <a:endParaRPr lang="es-EC"/>
        </a:p>
      </dgm:t>
    </dgm:pt>
    <dgm:pt modelId="{1B257E9E-73FF-4FF7-85D6-6E23F62BF0D5}">
      <dgm:prSet phldrT="[Texto]" custT="1"/>
      <dgm:spPr/>
      <dgm:t>
        <a:bodyPr/>
        <a:lstStyle/>
        <a:p>
          <a:r>
            <a:rPr lang="es-EC" sz="1100" dirty="0" smtClean="0"/>
            <a:t>Procedimientos en sí no son sofisticados pero formalizan las prácticas existentes</a:t>
          </a:r>
          <a:endParaRPr lang="es-EC" sz="1100" dirty="0"/>
        </a:p>
      </dgm:t>
    </dgm:pt>
    <dgm:pt modelId="{6AC5C92F-C8FF-4CF7-AF6C-09D6F99BCD6A}" type="parTrans" cxnId="{5E34E81D-7903-4FB0-8F6E-45C186C735F3}">
      <dgm:prSet/>
      <dgm:spPr/>
      <dgm:t>
        <a:bodyPr/>
        <a:lstStyle/>
        <a:p>
          <a:endParaRPr lang="es-EC"/>
        </a:p>
      </dgm:t>
    </dgm:pt>
    <dgm:pt modelId="{0485B204-2B4E-4208-9974-416AD586D40E}" type="sibTrans" cxnId="{5E34E81D-7903-4FB0-8F6E-45C186C735F3}">
      <dgm:prSet/>
      <dgm:spPr/>
      <dgm:t>
        <a:bodyPr/>
        <a:lstStyle/>
        <a:p>
          <a:endParaRPr lang="es-EC"/>
        </a:p>
      </dgm:t>
    </dgm:pt>
    <dgm:pt modelId="{0B5AFE2F-62D4-4192-AACC-B46217E5C1CA}">
      <dgm:prSet phldrT="[Texto]"/>
      <dgm:spPr/>
      <dgm:t>
        <a:bodyPr/>
        <a:lstStyle/>
        <a:p>
          <a:r>
            <a:rPr lang="es-EC" dirty="0" smtClean="0"/>
            <a:t>4</a:t>
          </a:r>
        </a:p>
        <a:p>
          <a:r>
            <a:rPr lang="es-EC" b="1" dirty="0" smtClean="0"/>
            <a:t>Administrado</a:t>
          </a:r>
          <a:endParaRPr lang="es-EC" dirty="0"/>
        </a:p>
      </dgm:t>
    </dgm:pt>
    <dgm:pt modelId="{0A7D4551-787E-4092-B679-68BE88F69947}" type="parTrans" cxnId="{F3DE2340-E7F9-4D75-9327-879D3EF56AB6}">
      <dgm:prSet/>
      <dgm:spPr/>
      <dgm:t>
        <a:bodyPr/>
        <a:lstStyle/>
        <a:p>
          <a:endParaRPr lang="es-EC"/>
        </a:p>
      </dgm:t>
    </dgm:pt>
    <dgm:pt modelId="{59C6056A-78C3-47F9-A5ED-FE259EC6F57F}" type="sibTrans" cxnId="{F3DE2340-E7F9-4D75-9327-879D3EF56AB6}">
      <dgm:prSet/>
      <dgm:spPr/>
      <dgm:t>
        <a:bodyPr/>
        <a:lstStyle/>
        <a:p>
          <a:endParaRPr lang="es-EC"/>
        </a:p>
      </dgm:t>
    </dgm:pt>
    <dgm:pt modelId="{B43D4CE7-8202-4614-947D-B9A6334843C2}">
      <dgm:prSet phldrT="[Texto]" custT="1"/>
      <dgm:spPr/>
      <dgm:t>
        <a:bodyPr/>
        <a:lstStyle/>
        <a:p>
          <a:r>
            <a:rPr lang="es-EC" sz="1100" dirty="0" smtClean="0"/>
            <a:t>Posible monitorear y medir el cumplimiento de los procedimientos y tomar medidas cuando los procesos  no estén trabajando de forma efectiva</a:t>
          </a:r>
          <a:endParaRPr lang="es-EC" sz="1100" dirty="0"/>
        </a:p>
      </dgm:t>
    </dgm:pt>
    <dgm:pt modelId="{759B0232-C24F-4537-A9E8-2F86EA91993F}" type="parTrans" cxnId="{1FC28BDA-F47E-44E5-897C-5941FA532D6D}">
      <dgm:prSet/>
      <dgm:spPr/>
      <dgm:t>
        <a:bodyPr/>
        <a:lstStyle/>
        <a:p>
          <a:endParaRPr lang="es-EC"/>
        </a:p>
      </dgm:t>
    </dgm:pt>
    <dgm:pt modelId="{08172812-61EE-49CF-97BA-DFA3F77E2B46}" type="sibTrans" cxnId="{1FC28BDA-F47E-44E5-897C-5941FA532D6D}">
      <dgm:prSet/>
      <dgm:spPr/>
      <dgm:t>
        <a:bodyPr/>
        <a:lstStyle/>
        <a:p>
          <a:endParaRPr lang="es-EC"/>
        </a:p>
      </dgm:t>
    </dgm:pt>
    <dgm:pt modelId="{90DA80ED-98E1-44C0-A3AF-10160EF96A84}">
      <dgm:prSet phldrT="[Texto]"/>
      <dgm:spPr/>
      <dgm:t>
        <a:bodyPr/>
        <a:lstStyle/>
        <a:p>
          <a:r>
            <a:rPr lang="es-EC" b="1" dirty="0" smtClean="0"/>
            <a:t>5</a:t>
          </a:r>
          <a:endParaRPr lang="es-EC" dirty="0" smtClean="0"/>
        </a:p>
        <a:p>
          <a:r>
            <a:rPr lang="es-EC" b="1" dirty="0" smtClean="0"/>
            <a:t>Optimizado</a:t>
          </a:r>
          <a:endParaRPr lang="es-EC" dirty="0"/>
        </a:p>
      </dgm:t>
    </dgm:pt>
    <dgm:pt modelId="{743DE648-6661-4034-9C00-263A43B4DCF8}" type="parTrans" cxnId="{63740003-C6BB-42BD-B61C-FB252D430CA3}">
      <dgm:prSet/>
      <dgm:spPr/>
      <dgm:t>
        <a:bodyPr/>
        <a:lstStyle/>
        <a:p>
          <a:endParaRPr lang="es-EC"/>
        </a:p>
      </dgm:t>
    </dgm:pt>
    <dgm:pt modelId="{CBF44366-587F-49DE-B33F-7999F8DBF477}" type="sibTrans" cxnId="{63740003-C6BB-42BD-B61C-FB252D430CA3}">
      <dgm:prSet/>
      <dgm:spPr/>
      <dgm:t>
        <a:bodyPr/>
        <a:lstStyle/>
        <a:p>
          <a:endParaRPr lang="es-EC"/>
        </a:p>
      </dgm:t>
    </dgm:pt>
    <dgm:pt modelId="{057273B4-4D9A-442F-9A8F-A84B1DF6B205}">
      <dgm:prSet phldrT="[Texto]" custT="1"/>
      <dgm:spPr/>
      <dgm:t>
        <a:bodyPr/>
        <a:lstStyle/>
        <a:p>
          <a:r>
            <a:rPr lang="es-EC" sz="1100" dirty="0" smtClean="0"/>
            <a:t>Procesos se han refinado hasta un nivel de mejor práctica</a:t>
          </a:r>
          <a:endParaRPr lang="es-EC" sz="1100" dirty="0"/>
        </a:p>
      </dgm:t>
    </dgm:pt>
    <dgm:pt modelId="{CB41AA60-2FA6-4360-ADA1-5A2AEDFDBA9E}" type="parTrans" cxnId="{73C9002F-C32E-4501-B50F-0D41EAD6BE49}">
      <dgm:prSet/>
      <dgm:spPr/>
      <dgm:t>
        <a:bodyPr/>
        <a:lstStyle/>
        <a:p>
          <a:endParaRPr lang="es-EC"/>
        </a:p>
      </dgm:t>
    </dgm:pt>
    <dgm:pt modelId="{D2131351-4E4F-4031-80FF-1ADE44A7CEBE}" type="sibTrans" cxnId="{73C9002F-C32E-4501-B50F-0D41EAD6BE49}">
      <dgm:prSet/>
      <dgm:spPr/>
      <dgm:t>
        <a:bodyPr/>
        <a:lstStyle/>
        <a:p>
          <a:endParaRPr lang="es-EC"/>
        </a:p>
      </dgm:t>
    </dgm:pt>
    <dgm:pt modelId="{A915350E-F3F2-464B-88A8-59A894034DCD}">
      <dgm:prSet phldrT="[Texto]"/>
      <dgm:spPr/>
      <dgm:t>
        <a:bodyPr/>
        <a:lstStyle/>
        <a:p>
          <a:endParaRPr lang="es-EC" sz="1000" dirty="0"/>
        </a:p>
      </dgm:t>
    </dgm:pt>
    <dgm:pt modelId="{CE18CE9D-EA2C-4999-AC27-3653575EAAAF}" type="parTrans" cxnId="{B1CBFC61-7B0E-4DB6-844F-5D6033FEDC7F}">
      <dgm:prSet/>
      <dgm:spPr/>
      <dgm:t>
        <a:bodyPr/>
        <a:lstStyle/>
        <a:p>
          <a:endParaRPr lang="es-EC"/>
        </a:p>
      </dgm:t>
    </dgm:pt>
    <dgm:pt modelId="{B5D29FE2-C3B2-41E4-A2FB-1BE611211CF5}" type="sibTrans" cxnId="{B1CBFC61-7B0E-4DB6-844F-5D6033FEDC7F}">
      <dgm:prSet/>
      <dgm:spPr/>
      <dgm:t>
        <a:bodyPr/>
        <a:lstStyle/>
        <a:p>
          <a:endParaRPr lang="es-EC"/>
        </a:p>
      </dgm:t>
    </dgm:pt>
    <dgm:pt modelId="{E8B1B071-687E-4F43-8737-070E3ACF049A}">
      <dgm:prSet phldrT="[Texto]" custT="1"/>
      <dgm:spPr/>
      <dgm:t>
        <a:bodyPr/>
        <a:lstStyle/>
        <a:p>
          <a:r>
            <a:rPr lang="es-EC" sz="1100" dirty="0" smtClean="0"/>
            <a:t>Basan en los resultados de mejoras continuas y en un modelo de madurez</a:t>
          </a:r>
          <a:endParaRPr lang="es-EC" sz="1100" dirty="0"/>
        </a:p>
      </dgm:t>
    </dgm:pt>
    <dgm:pt modelId="{7D447DD1-3659-43E4-944E-64DA981D6017}" type="parTrans" cxnId="{6E3E65B2-73FA-47D7-9539-8DB749E7CA27}">
      <dgm:prSet/>
      <dgm:spPr/>
      <dgm:t>
        <a:bodyPr/>
        <a:lstStyle/>
        <a:p>
          <a:endParaRPr lang="es-EC"/>
        </a:p>
      </dgm:t>
    </dgm:pt>
    <dgm:pt modelId="{6AFF6146-5014-4C65-ABA6-6A9DCC440232}" type="sibTrans" cxnId="{6E3E65B2-73FA-47D7-9539-8DB749E7CA27}">
      <dgm:prSet/>
      <dgm:spPr/>
      <dgm:t>
        <a:bodyPr/>
        <a:lstStyle/>
        <a:p>
          <a:endParaRPr lang="es-EC"/>
        </a:p>
      </dgm:t>
    </dgm:pt>
    <dgm:pt modelId="{B466B146-A8BB-4F2B-9EA1-FB60F9760009}" type="pres">
      <dgm:prSet presAssocID="{6B3250CF-A272-420E-954F-3F162B63AF52}" presName="Name0" presStyleCnt="0">
        <dgm:presLayoutVars>
          <dgm:dir/>
          <dgm:animLvl val="lvl"/>
          <dgm:resizeHandles/>
        </dgm:presLayoutVars>
      </dgm:prSet>
      <dgm:spPr/>
      <dgm:t>
        <a:bodyPr/>
        <a:lstStyle/>
        <a:p>
          <a:endParaRPr lang="es-EC"/>
        </a:p>
      </dgm:t>
    </dgm:pt>
    <dgm:pt modelId="{DCC4F042-8CC1-420A-A409-68F808204639}" type="pres">
      <dgm:prSet presAssocID="{DB7B6912-1820-4821-9419-17C4D31BFA58}" presName="linNode" presStyleCnt="0"/>
      <dgm:spPr/>
    </dgm:pt>
    <dgm:pt modelId="{CE367F50-C215-4F64-BFBE-41DD6B02DD74}" type="pres">
      <dgm:prSet presAssocID="{DB7B6912-1820-4821-9419-17C4D31BFA58}" presName="parentShp" presStyleLbl="node1" presStyleIdx="0" presStyleCnt="6" custScaleX="40627">
        <dgm:presLayoutVars>
          <dgm:bulletEnabled val="1"/>
        </dgm:presLayoutVars>
      </dgm:prSet>
      <dgm:spPr/>
      <dgm:t>
        <a:bodyPr/>
        <a:lstStyle/>
        <a:p>
          <a:endParaRPr lang="es-EC"/>
        </a:p>
      </dgm:t>
    </dgm:pt>
    <dgm:pt modelId="{116D83A1-1AD1-4082-869F-517A94622072}" type="pres">
      <dgm:prSet presAssocID="{DB7B6912-1820-4821-9419-17C4D31BFA58}" presName="childShp" presStyleLbl="bgAccFollowNode1" presStyleIdx="0" presStyleCnt="6" custScaleX="144169">
        <dgm:presLayoutVars>
          <dgm:bulletEnabled val="1"/>
        </dgm:presLayoutVars>
      </dgm:prSet>
      <dgm:spPr/>
      <dgm:t>
        <a:bodyPr/>
        <a:lstStyle/>
        <a:p>
          <a:endParaRPr lang="es-EC"/>
        </a:p>
      </dgm:t>
    </dgm:pt>
    <dgm:pt modelId="{175541D2-CF19-4A04-8638-F37FABE0F9C6}" type="pres">
      <dgm:prSet presAssocID="{0EE1AE2A-AEF4-40E9-AB4E-A933CDEB8D71}" presName="spacing" presStyleCnt="0"/>
      <dgm:spPr/>
    </dgm:pt>
    <dgm:pt modelId="{B01F13F6-F3F5-4194-8C58-96B5E227A98F}" type="pres">
      <dgm:prSet presAssocID="{A8CFE826-A1C5-4A4D-877C-76BBE5D3E0A3}" presName="linNode" presStyleCnt="0"/>
      <dgm:spPr/>
    </dgm:pt>
    <dgm:pt modelId="{56BF61DA-E456-480B-B339-248943E5367E}" type="pres">
      <dgm:prSet presAssocID="{A8CFE826-A1C5-4A4D-877C-76BBE5D3E0A3}" presName="parentShp" presStyleLbl="node1" presStyleIdx="1" presStyleCnt="6" custScaleX="40627">
        <dgm:presLayoutVars>
          <dgm:bulletEnabled val="1"/>
        </dgm:presLayoutVars>
      </dgm:prSet>
      <dgm:spPr/>
      <dgm:t>
        <a:bodyPr/>
        <a:lstStyle/>
        <a:p>
          <a:endParaRPr lang="es-EC"/>
        </a:p>
      </dgm:t>
    </dgm:pt>
    <dgm:pt modelId="{7F0743CC-9039-4051-B22F-ADD142B22546}" type="pres">
      <dgm:prSet presAssocID="{A8CFE826-A1C5-4A4D-877C-76BBE5D3E0A3}" presName="childShp" presStyleLbl="bgAccFollowNode1" presStyleIdx="1" presStyleCnt="6" custScaleX="144169">
        <dgm:presLayoutVars>
          <dgm:bulletEnabled val="1"/>
        </dgm:presLayoutVars>
      </dgm:prSet>
      <dgm:spPr/>
      <dgm:t>
        <a:bodyPr/>
        <a:lstStyle/>
        <a:p>
          <a:endParaRPr lang="es-EC"/>
        </a:p>
      </dgm:t>
    </dgm:pt>
    <dgm:pt modelId="{0A878F12-0F63-4FB1-9873-9F0B47E70C87}" type="pres">
      <dgm:prSet presAssocID="{F2D8AFBC-5122-4254-AF11-694E8E5E6A56}" presName="spacing" presStyleCnt="0"/>
      <dgm:spPr/>
    </dgm:pt>
    <dgm:pt modelId="{CDCD78E0-5BD6-4EEB-8A1E-8F278261CC97}" type="pres">
      <dgm:prSet presAssocID="{6AC19CBE-C0BA-4FDB-B1F1-0A749C8B2478}" presName="linNode" presStyleCnt="0"/>
      <dgm:spPr/>
    </dgm:pt>
    <dgm:pt modelId="{BF0A16C9-1045-4253-84A9-97EE89D66630}" type="pres">
      <dgm:prSet presAssocID="{6AC19CBE-C0BA-4FDB-B1F1-0A749C8B2478}" presName="parentShp" presStyleLbl="node1" presStyleIdx="2" presStyleCnt="6" custScaleX="40627">
        <dgm:presLayoutVars>
          <dgm:bulletEnabled val="1"/>
        </dgm:presLayoutVars>
      </dgm:prSet>
      <dgm:spPr/>
      <dgm:t>
        <a:bodyPr/>
        <a:lstStyle/>
        <a:p>
          <a:endParaRPr lang="es-EC"/>
        </a:p>
      </dgm:t>
    </dgm:pt>
    <dgm:pt modelId="{0252FE90-2D56-4F96-B7D5-27483F4C9841}" type="pres">
      <dgm:prSet presAssocID="{6AC19CBE-C0BA-4FDB-B1F1-0A749C8B2478}" presName="childShp" presStyleLbl="bgAccFollowNode1" presStyleIdx="2" presStyleCnt="6" custScaleX="141252">
        <dgm:presLayoutVars>
          <dgm:bulletEnabled val="1"/>
        </dgm:presLayoutVars>
      </dgm:prSet>
      <dgm:spPr/>
      <dgm:t>
        <a:bodyPr/>
        <a:lstStyle/>
        <a:p>
          <a:endParaRPr lang="es-EC"/>
        </a:p>
      </dgm:t>
    </dgm:pt>
    <dgm:pt modelId="{BD37AD8E-5AD7-45A5-A10E-D2CD502CFBF5}" type="pres">
      <dgm:prSet presAssocID="{CAE8534F-1C68-4B72-803F-9011B2B9F419}" presName="spacing" presStyleCnt="0"/>
      <dgm:spPr/>
    </dgm:pt>
    <dgm:pt modelId="{665FD786-B6D1-4DEB-865A-0894488BDE20}" type="pres">
      <dgm:prSet presAssocID="{EDC80936-CB21-48CA-9833-7324CA11C7E9}" presName="linNode" presStyleCnt="0"/>
      <dgm:spPr/>
    </dgm:pt>
    <dgm:pt modelId="{FB79F90D-DFC0-486B-A469-A5D63F355359}" type="pres">
      <dgm:prSet presAssocID="{EDC80936-CB21-48CA-9833-7324CA11C7E9}" presName="parentShp" presStyleLbl="node1" presStyleIdx="3" presStyleCnt="6" custScaleX="40627">
        <dgm:presLayoutVars>
          <dgm:bulletEnabled val="1"/>
        </dgm:presLayoutVars>
      </dgm:prSet>
      <dgm:spPr/>
      <dgm:t>
        <a:bodyPr/>
        <a:lstStyle/>
        <a:p>
          <a:endParaRPr lang="es-EC"/>
        </a:p>
      </dgm:t>
    </dgm:pt>
    <dgm:pt modelId="{C737A52B-AAA4-4A82-97FD-7E65CD6E2CA9}" type="pres">
      <dgm:prSet presAssocID="{EDC80936-CB21-48CA-9833-7324CA11C7E9}" presName="childShp" presStyleLbl="bgAccFollowNode1" presStyleIdx="3" presStyleCnt="6" custScaleX="144169">
        <dgm:presLayoutVars>
          <dgm:bulletEnabled val="1"/>
        </dgm:presLayoutVars>
      </dgm:prSet>
      <dgm:spPr/>
      <dgm:t>
        <a:bodyPr/>
        <a:lstStyle/>
        <a:p>
          <a:endParaRPr lang="es-EC"/>
        </a:p>
      </dgm:t>
    </dgm:pt>
    <dgm:pt modelId="{6427D24F-EC10-4BC4-A73D-5786667A9962}" type="pres">
      <dgm:prSet presAssocID="{98716B89-054B-428B-9D37-11E297370433}" presName="spacing" presStyleCnt="0"/>
      <dgm:spPr/>
    </dgm:pt>
    <dgm:pt modelId="{A7E54CC5-3214-4F1F-BB0D-6DEB4B715EB1}" type="pres">
      <dgm:prSet presAssocID="{0B5AFE2F-62D4-4192-AACC-B46217E5C1CA}" presName="linNode" presStyleCnt="0"/>
      <dgm:spPr/>
    </dgm:pt>
    <dgm:pt modelId="{6867B742-83BA-4E27-BBDA-9E840EB6B856}" type="pres">
      <dgm:prSet presAssocID="{0B5AFE2F-62D4-4192-AACC-B46217E5C1CA}" presName="parentShp" presStyleLbl="node1" presStyleIdx="4" presStyleCnt="6" custScaleX="40627">
        <dgm:presLayoutVars>
          <dgm:bulletEnabled val="1"/>
        </dgm:presLayoutVars>
      </dgm:prSet>
      <dgm:spPr/>
      <dgm:t>
        <a:bodyPr/>
        <a:lstStyle/>
        <a:p>
          <a:endParaRPr lang="es-EC"/>
        </a:p>
      </dgm:t>
    </dgm:pt>
    <dgm:pt modelId="{66F9820E-0CCB-45D7-86D2-8050417CA39F}" type="pres">
      <dgm:prSet presAssocID="{0B5AFE2F-62D4-4192-AACC-B46217E5C1CA}" presName="childShp" presStyleLbl="bgAccFollowNode1" presStyleIdx="4" presStyleCnt="6" custScaleX="144169">
        <dgm:presLayoutVars>
          <dgm:bulletEnabled val="1"/>
        </dgm:presLayoutVars>
      </dgm:prSet>
      <dgm:spPr/>
      <dgm:t>
        <a:bodyPr/>
        <a:lstStyle/>
        <a:p>
          <a:endParaRPr lang="es-EC"/>
        </a:p>
      </dgm:t>
    </dgm:pt>
    <dgm:pt modelId="{BB42DF0F-770B-4945-AD6D-BF5ECFD44116}" type="pres">
      <dgm:prSet presAssocID="{59C6056A-78C3-47F9-A5ED-FE259EC6F57F}" presName="spacing" presStyleCnt="0"/>
      <dgm:spPr/>
    </dgm:pt>
    <dgm:pt modelId="{DB8A66B0-981D-4DA6-876A-347B0C9481FC}" type="pres">
      <dgm:prSet presAssocID="{90DA80ED-98E1-44C0-A3AF-10160EF96A84}" presName="linNode" presStyleCnt="0"/>
      <dgm:spPr/>
    </dgm:pt>
    <dgm:pt modelId="{6940BE82-2D22-48A0-B371-76A76A541D03}" type="pres">
      <dgm:prSet presAssocID="{90DA80ED-98E1-44C0-A3AF-10160EF96A84}" presName="parentShp" presStyleLbl="node1" presStyleIdx="5" presStyleCnt="6" custScaleX="40627">
        <dgm:presLayoutVars>
          <dgm:bulletEnabled val="1"/>
        </dgm:presLayoutVars>
      </dgm:prSet>
      <dgm:spPr/>
      <dgm:t>
        <a:bodyPr/>
        <a:lstStyle/>
        <a:p>
          <a:endParaRPr lang="es-EC"/>
        </a:p>
      </dgm:t>
    </dgm:pt>
    <dgm:pt modelId="{163206D5-C455-4343-8281-E9C3017C9AD0}" type="pres">
      <dgm:prSet presAssocID="{90DA80ED-98E1-44C0-A3AF-10160EF96A84}" presName="childShp" presStyleLbl="bgAccFollowNode1" presStyleIdx="5" presStyleCnt="6" custScaleX="144169">
        <dgm:presLayoutVars>
          <dgm:bulletEnabled val="1"/>
        </dgm:presLayoutVars>
      </dgm:prSet>
      <dgm:spPr/>
      <dgm:t>
        <a:bodyPr/>
        <a:lstStyle/>
        <a:p>
          <a:endParaRPr lang="es-EC"/>
        </a:p>
      </dgm:t>
    </dgm:pt>
  </dgm:ptLst>
  <dgm:cxnLst>
    <dgm:cxn modelId="{81F899FE-6031-4DAC-BA47-51C797C2A961}" srcId="{6B3250CF-A272-420E-954F-3F162B63AF52}" destId="{6AC19CBE-C0BA-4FDB-B1F1-0A749C8B2478}" srcOrd="2" destOrd="0" parTransId="{083E492D-6825-49F0-A931-7EA37B1C3EFD}" sibTransId="{CAE8534F-1C68-4B72-803F-9011B2B9F419}"/>
    <dgm:cxn modelId="{4951DBB2-CD5E-4C30-9979-D00E2D8C7AB1}" type="presOf" srcId="{1129D67E-3936-4807-83CC-3FE9150302B1}" destId="{7F0743CC-9039-4051-B22F-ADD142B22546}" srcOrd="0" destOrd="0" presId="urn:microsoft.com/office/officeart/2005/8/layout/vList6"/>
    <dgm:cxn modelId="{63740003-C6BB-42BD-B61C-FB252D430CA3}" srcId="{6B3250CF-A272-420E-954F-3F162B63AF52}" destId="{90DA80ED-98E1-44C0-A3AF-10160EF96A84}" srcOrd="5" destOrd="0" parTransId="{743DE648-6661-4034-9C00-263A43B4DCF8}" sibTransId="{CBF44366-587F-49DE-B33F-7999F8DBF477}"/>
    <dgm:cxn modelId="{F0D28A81-4C68-436E-8891-E6C7F1252887}" type="presOf" srcId="{41A55901-998F-4B12-80C9-59ACBEF88615}" destId="{C737A52B-AAA4-4A82-97FD-7E65CD6E2CA9}" srcOrd="0" destOrd="0" presId="urn:microsoft.com/office/officeart/2005/8/layout/vList6"/>
    <dgm:cxn modelId="{F3DE2340-E7F9-4D75-9327-879D3EF56AB6}" srcId="{6B3250CF-A272-420E-954F-3F162B63AF52}" destId="{0B5AFE2F-62D4-4192-AACC-B46217E5C1CA}" srcOrd="4" destOrd="0" parTransId="{0A7D4551-787E-4092-B679-68BE88F69947}" sibTransId="{59C6056A-78C3-47F9-A5ED-FE259EC6F57F}"/>
    <dgm:cxn modelId="{A0AE9950-F7B2-4B57-9662-8949A8156DE6}" type="presOf" srcId="{B43D4CE7-8202-4614-947D-B9A6334843C2}" destId="{66F9820E-0CCB-45D7-86D2-8050417CA39F}" srcOrd="0" destOrd="0" presId="urn:microsoft.com/office/officeart/2005/8/layout/vList6"/>
    <dgm:cxn modelId="{20198330-EB88-457C-B4D0-2C49A65375C4}" srcId="{EDC80936-CB21-48CA-9833-7324CA11C7E9}" destId="{41A55901-998F-4B12-80C9-59ACBEF88615}" srcOrd="0" destOrd="0" parTransId="{0E5A651A-8285-4252-AB2D-C61233C84BA2}" sibTransId="{ACCECC6E-B63E-4960-8BF9-606D4D772E7F}"/>
    <dgm:cxn modelId="{ACEA79F3-F4E5-4ACE-BFBC-A321123365A2}" srcId="{6AC19CBE-C0BA-4FDB-B1F1-0A749C8B2478}" destId="{39A48355-E8A8-41C6-8F88-F7F750C6828B}" srcOrd="1" destOrd="0" parTransId="{CB912BB7-DE1B-41B3-9BA4-C3DBA9181B60}" sibTransId="{DAD59E86-1788-4A94-BB74-807B554C5AAD}"/>
    <dgm:cxn modelId="{D88568CF-5B74-4AD4-BDF2-A4E149CE99B8}" srcId="{6B3250CF-A272-420E-954F-3F162B63AF52}" destId="{EDC80936-CB21-48CA-9833-7324CA11C7E9}" srcOrd="3" destOrd="0" parTransId="{5701276E-19FC-4DD4-A684-81787AE2C627}" sibTransId="{98716B89-054B-428B-9D37-11E297370433}"/>
    <dgm:cxn modelId="{F1B78F06-40AA-45B5-8BDE-DAB1C5190450}" type="presOf" srcId="{DB7B6912-1820-4821-9419-17C4D31BFA58}" destId="{CE367F50-C215-4F64-BFBE-41DD6B02DD74}" srcOrd="0" destOrd="0" presId="urn:microsoft.com/office/officeart/2005/8/layout/vList6"/>
    <dgm:cxn modelId="{33AD27CA-16E9-4EAB-8486-2D2E233FC7AE}" type="presOf" srcId="{90DA80ED-98E1-44C0-A3AF-10160EF96A84}" destId="{6940BE82-2D22-48A0-B371-76A76A541D03}" srcOrd="0" destOrd="0" presId="urn:microsoft.com/office/officeart/2005/8/layout/vList6"/>
    <dgm:cxn modelId="{B1CBFC61-7B0E-4DB6-844F-5D6033FEDC7F}" srcId="{90DA80ED-98E1-44C0-A3AF-10160EF96A84}" destId="{A915350E-F3F2-464B-88A8-59A894034DCD}" srcOrd="2" destOrd="0" parTransId="{CE18CE9D-EA2C-4999-AC27-3653575EAAAF}" sibTransId="{B5D29FE2-C3B2-41E4-A2FB-1BE611211CF5}"/>
    <dgm:cxn modelId="{5E34E81D-7903-4FB0-8F6E-45C186C735F3}" srcId="{EDC80936-CB21-48CA-9833-7324CA11C7E9}" destId="{1B257E9E-73FF-4FF7-85D6-6E23F62BF0D5}" srcOrd="2" destOrd="0" parTransId="{6AC5C92F-C8FF-4CF7-AF6C-09D6F99BCD6A}" sibTransId="{0485B204-2B4E-4208-9974-416AD586D40E}"/>
    <dgm:cxn modelId="{60EE26EE-9EE4-40B5-BFD8-3077465CB5CC}" srcId="{A8CFE826-A1C5-4A4D-877C-76BBE5D3E0A3}" destId="{1129D67E-3936-4807-83CC-3FE9150302B1}" srcOrd="0" destOrd="0" parTransId="{AE99D75F-8525-41FC-AF79-3B92C835F874}" sibTransId="{6F0CB33D-F8B6-42D1-B457-15DEBDD8D4BE}"/>
    <dgm:cxn modelId="{C0368B3D-F2C3-4831-B86C-923E85F0975D}" type="presOf" srcId="{EDC80936-CB21-48CA-9833-7324CA11C7E9}" destId="{FB79F90D-DFC0-486B-A469-A5D63F355359}" srcOrd="0" destOrd="0" presId="urn:microsoft.com/office/officeart/2005/8/layout/vList6"/>
    <dgm:cxn modelId="{9DCCDA72-18F6-4C29-BCFF-8344871DDD60}" type="presOf" srcId="{D3BF2E47-15FB-49E4-9F17-1C761B2A8DFE}" destId="{0252FE90-2D56-4F96-B7D5-27483F4C9841}" srcOrd="0" destOrd="0" presId="urn:microsoft.com/office/officeart/2005/8/layout/vList6"/>
    <dgm:cxn modelId="{3602421B-1EB2-46CE-B633-D9104B22CE7B}" type="presOf" srcId="{1B257E9E-73FF-4FF7-85D6-6E23F62BF0D5}" destId="{C737A52B-AAA4-4A82-97FD-7E65CD6E2CA9}" srcOrd="0" destOrd="2" presId="urn:microsoft.com/office/officeart/2005/8/layout/vList6"/>
    <dgm:cxn modelId="{C5AD25BB-4897-4B4C-9552-65B512F5579B}" type="presOf" srcId="{A8CFE826-A1C5-4A4D-877C-76BBE5D3E0A3}" destId="{56BF61DA-E456-480B-B339-248943E5367E}" srcOrd="0" destOrd="0" presId="urn:microsoft.com/office/officeart/2005/8/layout/vList6"/>
    <dgm:cxn modelId="{74A642E0-5132-4925-B21A-C72A5986FF71}" srcId="{6AC19CBE-C0BA-4FDB-B1F1-0A749C8B2478}" destId="{D3BF2E47-15FB-49E4-9F17-1C761B2A8DFE}" srcOrd="0" destOrd="0" parTransId="{5A4FFDD6-0305-4EEE-99C0-3DA97C11F78E}" sibTransId="{8C36387A-6B2E-48A0-964F-C35ADF42A26B}"/>
    <dgm:cxn modelId="{73C9002F-C32E-4501-B50F-0D41EAD6BE49}" srcId="{90DA80ED-98E1-44C0-A3AF-10160EF96A84}" destId="{057273B4-4D9A-442F-9A8F-A84B1DF6B205}" srcOrd="0" destOrd="0" parTransId="{CB41AA60-2FA6-4360-ADA1-5A2AEDFDBA9E}" sibTransId="{D2131351-4E4F-4031-80FF-1ADE44A7CEBE}"/>
    <dgm:cxn modelId="{8A28D548-FE9B-41E7-A104-538177F4A839}" type="presOf" srcId="{9703AD2B-AE14-41C6-A382-14E6972D8890}" destId="{116D83A1-1AD1-4082-869F-517A94622072}" srcOrd="0" destOrd="0" presId="urn:microsoft.com/office/officeart/2005/8/layout/vList6"/>
    <dgm:cxn modelId="{9DCACBDE-401D-4643-9EAC-A3979F7755CE}" type="presOf" srcId="{5FBFC6B9-E618-4FEB-B2B3-10EA606477E1}" destId="{C737A52B-AAA4-4A82-97FD-7E65CD6E2CA9}" srcOrd="0" destOrd="1" presId="urn:microsoft.com/office/officeart/2005/8/layout/vList6"/>
    <dgm:cxn modelId="{DD063E27-32B8-4EFD-9DBC-C50230715003}" srcId="{DB7B6912-1820-4821-9419-17C4D31BFA58}" destId="{62533F72-BF74-4614-83EA-E45CF4FBDB42}" srcOrd="1" destOrd="0" parTransId="{FC395E1D-1F77-4255-A991-9A9B2C688CB4}" sibTransId="{20DF4DE7-E5A8-42BC-831F-5939289A488D}"/>
    <dgm:cxn modelId="{DC2DD5A9-FF36-4B3C-AD64-E639340E8C24}" type="presOf" srcId="{39A48355-E8A8-41C6-8F88-F7F750C6828B}" destId="{0252FE90-2D56-4F96-B7D5-27483F4C9841}" srcOrd="0" destOrd="1" presId="urn:microsoft.com/office/officeart/2005/8/layout/vList6"/>
    <dgm:cxn modelId="{24259808-7C42-4A51-818D-801E98461A34}" type="presOf" srcId="{A915350E-F3F2-464B-88A8-59A894034DCD}" destId="{163206D5-C455-4343-8281-E9C3017C9AD0}" srcOrd="0" destOrd="2" presId="urn:microsoft.com/office/officeart/2005/8/layout/vList6"/>
    <dgm:cxn modelId="{4BD6E8B4-7A23-4D22-8958-0746A690F2E2}" srcId="{DB7B6912-1820-4821-9419-17C4D31BFA58}" destId="{9703AD2B-AE14-41C6-A382-14E6972D8890}" srcOrd="0" destOrd="0" parTransId="{7F96A580-FB8B-415E-80E1-ADB1C11F2762}" sibTransId="{02FC237E-E6F1-4948-AF4C-A2C38FB5749B}"/>
    <dgm:cxn modelId="{631099DF-0C28-4BB7-B590-0232D0E2F156}" srcId="{A8CFE826-A1C5-4A4D-877C-76BBE5D3E0A3}" destId="{2208AE0F-F769-4F3A-B64D-0CC2FD234E5B}" srcOrd="1" destOrd="0" parTransId="{AAFDE70D-7EE1-4EF3-87F4-C90C5FEFE910}" sibTransId="{C1B0771B-568F-4B45-B4A4-D3907556A20A}"/>
    <dgm:cxn modelId="{1FC28BDA-F47E-44E5-897C-5941FA532D6D}" srcId="{0B5AFE2F-62D4-4192-AACC-B46217E5C1CA}" destId="{B43D4CE7-8202-4614-947D-B9A6334843C2}" srcOrd="0" destOrd="0" parTransId="{759B0232-C24F-4537-A9E8-2F86EA91993F}" sibTransId="{08172812-61EE-49CF-97BA-DFA3F77E2B46}"/>
    <dgm:cxn modelId="{6E3E65B2-73FA-47D7-9539-8DB749E7CA27}" srcId="{90DA80ED-98E1-44C0-A3AF-10160EF96A84}" destId="{E8B1B071-687E-4F43-8737-070E3ACF049A}" srcOrd="1" destOrd="0" parTransId="{7D447DD1-3659-43E4-944E-64DA981D6017}" sibTransId="{6AFF6146-5014-4C65-ABA6-6A9DCC440232}"/>
    <dgm:cxn modelId="{350A11FB-6942-46F6-8436-68C840CED775}" type="presOf" srcId="{E8B1B071-687E-4F43-8737-070E3ACF049A}" destId="{163206D5-C455-4343-8281-E9C3017C9AD0}" srcOrd="0" destOrd="1" presId="urn:microsoft.com/office/officeart/2005/8/layout/vList6"/>
    <dgm:cxn modelId="{50D49A22-A359-4DAA-BECF-AC0C1ACE7675}" type="presOf" srcId="{2208AE0F-F769-4F3A-B64D-0CC2FD234E5B}" destId="{7F0743CC-9039-4051-B22F-ADD142B22546}" srcOrd="0" destOrd="1" presId="urn:microsoft.com/office/officeart/2005/8/layout/vList6"/>
    <dgm:cxn modelId="{A4CB0832-E3A3-438C-AA4B-3D4DA1143F92}" srcId="{EDC80936-CB21-48CA-9833-7324CA11C7E9}" destId="{5FBFC6B9-E618-4FEB-B2B3-10EA606477E1}" srcOrd="1" destOrd="0" parTransId="{C74EC0CE-4430-49AE-9BC3-1AC154F3A2EF}" sibTransId="{3F8A4CB4-3621-4C10-A50E-99BD441BBD2D}"/>
    <dgm:cxn modelId="{F2439DDB-7B31-4817-B417-A403F2262B45}" srcId="{6B3250CF-A272-420E-954F-3F162B63AF52}" destId="{DB7B6912-1820-4821-9419-17C4D31BFA58}" srcOrd="0" destOrd="0" parTransId="{B4E5B9CC-DAB7-40CE-A610-9D54D7534A23}" sibTransId="{0EE1AE2A-AEF4-40E9-AB4E-A933CDEB8D71}"/>
    <dgm:cxn modelId="{EE3101B9-74DF-4361-9151-CE0B7E12A826}" type="presOf" srcId="{0B5AFE2F-62D4-4192-AACC-B46217E5C1CA}" destId="{6867B742-83BA-4E27-BBDA-9E840EB6B856}" srcOrd="0" destOrd="0" presId="urn:microsoft.com/office/officeart/2005/8/layout/vList6"/>
    <dgm:cxn modelId="{9B0F81EE-47AE-4CAA-8C9F-5E9D2E5D276F}" srcId="{6B3250CF-A272-420E-954F-3F162B63AF52}" destId="{A8CFE826-A1C5-4A4D-877C-76BBE5D3E0A3}" srcOrd="1" destOrd="0" parTransId="{55ACC0B9-6933-4713-B7F9-0A129332BD71}" sibTransId="{F2D8AFBC-5122-4254-AF11-694E8E5E6A56}"/>
    <dgm:cxn modelId="{AF0D8B06-A141-4BBA-8EEC-9F2EFED8715E}" type="presOf" srcId="{62533F72-BF74-4614-83EA-E45CF4FBDB42}" destId="{116D83A1-1AD1-4082-869F-517A94622072}" srcOrd="0" destOrd="1" presId="urn:microsoft.com/office/officeart/2005/8/layout/vList6"/>
    <dgm:cxn modelId="{DC5D3DF8-AC63-4639-B91B-069803E9F1A8}" type="presOf" srcId="{6AC19CBE-C0BA-4FDB-B1F1-0A749C8B2478}" destId="{BF0A16C9-1045-4253-84A9-97EE89D66630}" srcOrd="0" destOrd="0" presId="urn:microsoft.com/office/officeart/2005/8/layout/vList6"/>
    <dgm:cxn modelId="{3E7BBEE0-05BC-4C05-896E-6BD488E1343C}" type="presOf" srcId="{057273B4-4D9A-442F-9A8F-A84B1DF6B205}" destId="{163206D5-C455-4343-8281-E9C3017C9AD0}" srcOrd="0" destOrd="0" presId="urn:microsoft.com/office/officeart/2005/8/layout/vList6"/>
    <dgm:cxn modelId="{896982A7-1AC7-460D-840B-8BB7279865C8}" type="presOf" srcId="{6B3250CF-A272-420E-954F-3F162B63AF52}" destId="{B466B146-A8BB-4F2B-9EA1-FB60F9760009}" srcOrd="0" destOrd="0" presId="urn:microsoft.com/office/officeart/2005/8/layout/vList6"/>
    <dgm:cxn modelId="{2D284A76-4BA6-4A8A-A52B-2404ABEF08A5}" type="presParOf" srcId="{B466B146-A8BB-4F2B-9EA1-FB60F9760009}" destId="{DCC4F042-8CC1-420A-A409-68F808204639}" srcOrd="0" destOrd="0" presId="urn:microsoft.com/office/officeart/2005/8/layout/vList6"/>
    <dgm:cxn modelId="{D59DC62F-AED8-4D26-9E77-219BD486CA67}" type="presParOf" srcId="{DCC4F042-8CC1-420A-A409-68F808204639}" destId="{CE367F50-C215-4F64-BFBE-41DD6B02DD74}" srcOrd="0" destOrd="0" presId="urn:microsoft.com/office/officeart/2005/8/layout/vList6"/>
    <dgm:cxn modelId="{E7A9BB43-44AA-4181-92DE-7883DA214E31}" type="presParOf" srcId="{DCC4F042-8CC1-420A-A409-68F808204639}" destId="{116D83A1-1AD1-4082-869F-517A94622072}" srcOrd="1" destOrd="0" presId="urn:microsoft.com/office/officeart/2005/8/layout/vList6"/>
    <dgm:cxn modelId="{8037E0DA-355C-4EF9-85A0-E436D3278372}" type="presParOf" srcId="{B466B146-A8BB-4F2B-9EA1-FB60F9760009}" destId="{175541D2-CF19-4A04-8638-F37FABE0F9C6}" srcOrd="1" destOrd="0" presId="urn:microsoft.com/office/officeart/2005/8/layout/vList6"/>
    <dgm:cxn modelId="{07AB7BA3-3F56-455C-B228-1FA5ACAFCF30}" type="presParOf" srcId="{B466B146-A8BB-4F2B-9EA1-FB60F9760009}" destId="{B01F13F6-F3F5-4194-8C58-96B5E227A98F}" srcOrd="2" destOrd="0" presId="urn:microsoft.com/office/officeart/2005/8/layout/vList6"/>
    <dgm:cxn modelId="{678D3DD7-4D09-4638-9460-AF1573B03DA5}" type="presParOf" srcId="{B01F13F6-F3F5-4194-8C58-96B5E227A98F}" destId="{56BF61DA-E456-480B-B339-248943E5367E}" srcOrd="0" destOrd="0" presId="urn:microsoft.com/office/officeart/2005/8/layout/vList6"/>
    <dgm:cxn modelId="{503AFD21-4BDF-4A38-8B0B-3843E6A51976}" type="presParOf" srcId="{B01F13F6-F3F5-4194-8C58-96B5E227A98F}" destId="{7F0743CC-9039-4051-B22F-ADD142B22546}" srcOrd="1" destOrd="0" presId="urn:microsoft.com/office/officeart/2005/8/layout/vList6"/>
    <dgm:cxn modelId="{5C01AF0B-395D-45BE-974F-AA272AA7A87A}" type="presParOf" srcId="{B466B146-A8BB-4F2B-9EA1-FB60F9760009}" destId="{0A878F12-0F63-4FB1-9873-9F0B47E70C87}" srcOrd="3" destOrd="0" presId="urn:microsoft.com/office/officeart/2005/8/layout/vList6"/>
    <dgm:cxn modelId="{6C6DF523-3354-45CA-B01D-E952F812143B}" type="presParOf" srcId="{B466B146-A8BB-4F2B-9EA1-FB60F9760009}" destId="{CDCD78E0-5BD6-4EEB-8A1E-8F278261CC97}" srcOrd="4" destOrd="0" presId="urn:microsoft.com/office/officeart/2005/8/layout/vList6"/>
    <dgm:cxn modelId="{E8ABA2B7-06C3-4B41-81A4-7224E2834BD2}" type="presParOf" srcId="{CDCD78E0-5BD6-4EEB-8A1E-8F278261CC97}" destId="{BF0A16C9-1045-4253-84A9-97EE89D66630}" srcOrd="0" destOrd="0" presId="urn:microsoft.com/office/officeart/2005/8/layout/vList6"/>
    <dgm:cxn modelId="{830A437C-21E8-4D23-B611-B14CB1AE1486}" type="presParOf" srcId="{CDCD78E0-5BD6-4EEB-8A1E-8F278261CC97}" destId="{0252FE90-2D56-4F96-B7D5-27483F4C9841}" srcOrd="1" destOrd="0" presId="urn:microsoft.com/office/officeart/2005/8/layout/vList6"/>
    <dgm:cxn modelId="{26467CD2-A7CB-409F-B4BF-54FD75757E26}" type="presParOf" srcId="{B466B146-A8BB-4F2B-9EA1-FB60F9760009}" destId="{BD37AD8E-5AD7-45A5-A10E-D2CD502CFBF5}" srcOrd="5" destOrd="0" presId="urn:microsoft.com/office/officeart/2005/8/layout/vList6"/>
    <dgm:cxn modelId="{3DF76B73-40E2-4879-8483-1B4598648DAB}" type="presParOf" srcId="{B466B146-A8BB-4F2B-9EA1-FB60F9760009}" destId="{665FD786-B6D1-4DEB-865A-0894488BDE20}" srcOrd="6" destOrd="0" presId="urn:microsoft.com/office/officeart/2005/8/layout/vList6"/>
    <dgm:cxn modelId="{5C8B2CAD-DC1E-4DAC-9B2C-D4E7F45DB876}" type="presParOf" srcId="{665FD786-B6D1-4DEB-865A-0894488BDE20}" destId="{FB79F90D-DFC0-486B-A469-A5D63F355359}" srcOrd="0" destOrd="0" presId="urn:microsoft.com/office/officeart/2005/8/layout/vList6"/>
    <dgm:cxn modelId="{EFB63D64-386E-434E-9982-AA391C1DA2B8}" type="presParOf" srcId="{665FD786-B6D1-4DEB-865A-0894488BDE20}" destId="{C737A52B-AAA4-4A82-97FD-7E65CD6E2CA9}" srcOrd="1" destOrd="0" presId="urn:microsoft.com/office/officeart/2005/8/layout/vList6"/>
    <dgm:cxn modelId="{CA785FA9-3C9C-46A9-B195-4F3E34D2F743}" type="presParOf" srcId="{B466B146-A8BB-4F2B-9EA1-FB60F9760009}" destId="{6427D24F-EC10-4BC4-A73D-5786667A9962}" srcOrd="7" destOrd="0" presId="urn:microsoft.com/office/officeart/2005/8/layout/vList6"/>
    <dgm:cxn modelId="{FF68492C-A2B9-4D4B-A074-43C26C75597E}" type="presParOf" srcId="{B466B146-A8BB-4F2B-9EA1-FB60F9760009}" destId="{A7E54CC5-3214-4F1F-BB0D-6DEB4B715EB1}" srcOrd="8" destOrd="0" presId="urn:microsoft.com/office/officeart/2005/8/layout/vList6"/>
    <dgm:cxn modelId="{E3ABCEC5-36F6-4647-B92E-24E77BD57CAE}" type="presParOf" srcId="{A7E54CC5-3214-4F1F-BB0D-6DEB4B715EB1}" destId="{6867B742-83BA-4E27-BBDA-9E840EB6B856}" srcOrd="0" destOrd="0" presId="urn:microsoft.com/office/officeart/2005/8/layout/vList6"/>
    <dgm:cxn modelId="{D8A1F59C-2BA4-4684-9FD2-925F0F261874}" type="presParOf" srcId="{A7E54CC5-3214-4F1F-BB0D-6DEB4B715EB1}" destId="{66F9820E-0CCB-45D7-86D2-8050417CA39F}" srcOrd="1" destOrd="0" presId="urn:microsoft.com/office/officeart/2005/8/layout/vList6"/>
    <dgm:cxn modelId="{BA7ADF88-EFA7-4802-89D6-FEE542AA2B60}" type="presParOf" srcId="{B466B146-A8BB-4F2B-9EA1-FB60F9760009}" destId="{BB42DF0F-770B-4945-AD6D-BF5ECFD44116}" srcOrd="9" destOrd="0" presId="urn:microsoft.com/office/officeart/2005/8/layout/vList6"/>
    <dgm:cxn modelId="{35A0D20D-8E4C-4ADD-B27F-DD673507F7E4}" type="presParOf" srcId="{B466B146-A8BB-4F2B-9EA1-FB60F9760009}" destId="{DB8A66B0-981D-4DA6-876A-347B0C9481FC}" srcOrd="10" destOrd="0" presId="urn:microsoft.com/office/officeart/2005/8/layout/vList6"/>
    <dgm:cxn modelId="{ACAE65B7-CD68-4046-8365-B30B1CFC6DEE}" type="presParOf" srcId="{DB8A66B0-981D-4DA6-876A-347B0C9481FC}" destId="{6940BE82-2D22-48A0-B371-76A76A541D03}" srcOrd="0" destOrd="0" presId="urn:microsoft.com/office/officeart/2005/8/layout/vList6"/>
    <dgm:cxn modelId="{570CDE34-2EE0-49DD-8577-4AAF1F423677}" type="presParOf" srcId="{DB8A66B0-981D-4DA6-876A-347B0C9481FC}" destId="{163206D5-C455-4343-8281-E9C3017C9AD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FFDD87-52C5-40E0-9A1E-820CDD473646}" type="doc">
      <dgm:prSet loTypeId="urn:microsoft.com/office/officeart/2005/8/layout/hProcess9" loCatId="process" qsTypeId="urn:microsoft.com/office/officeart/2005/8/quickstyle/simple1" qsCatId="simple" csTypeId="urn:microsoft.com/office/officeart/2005/8/colors/accent5_4" csCatId="accent5" phldr="1"/>
      <dgm:spPr/>
      <dgm:t>
        <a:bodyPr/>
        <a:lstStyle/>
        <a:p>
          <a:endParaRPr lang="es-EC"/>
        </a:p>
      </dgm:t>
    </dgm:pt>
    <dgm:pt modelId="{6EA1FC0A-3264-4018-A53D-0ACACF287C50}">
      <dgm:prSet phldrT="[Texto]"/>
      <dgm:spPr/>
      <dgm:t>
        <a:bodyPr/>
        <a:lstStyle/>
        <a:p>
          <a:r>
            <a:rPr lang="es-EC" b="1" dirty="0" smtClean="0"/>
            <a:t>PLANIFICACIÓN Y ORGANIZACIÓN (PO)</a:t>
          </a:r>
          <a:endParaRPr lang="es-EC" b="1" dirty="0"/>
        </a:p>
      </dgm:t>
    </dgm:pt>
    <dgm:pt modelId="{3ED43644-D3E4-4847-802E-84B5022AE11F}" type="parTrans" cxnId="{2EB3B3B8-52A6-47C0-88A2-0DA2DEF81BC2}">
      <dgm:prSet/>
      <dgm:spPr/>
      <dgm:t>
        <a:bodyPr/>
        <a:lstStyle/>
        <a:p>
          <a:endParaRPr lang="es-EC"/>
        </a:p>
      </dgm:t>
    </dgm:pt>
    <dgm:pt modelId="{A98E79D1-9028-40C6-A4BF-3DBF0233A93B}" type="sibTrans" cxnId="{2EB3B3B8-52A6-47C0-88A2-0DA2DEF81BC2}">
      <dgm:prSet/>
      <dgm:spPr/>
      <dgm:t>
        <a:bodyPr/>
        <a:lstStyle/>
        <a:p>
          <a:endParaRPr lang="es-EC"/>
        </a:p>
      </dgm:t>
    </dgm:pt>
    <dgm:pt modelId="{925C9AFF-41D1-43AA-8A89-BF74F6C40091}">
      <dgm:prSet phldrT="[Texto]"/>
      <dgm:spPr/>
      <dgm:t>
        <a:bodyPr/>
        <a:lstStyle/>
        <a:p>
          <a:r>
            <a:rPr lang="es-EC" b="1" dirty="0" smtClean="0"/>
            <a:t>ADQUISICIÓN E IMPLEMENTACIÓN (AI)</a:t>
          </a:r>
          <a:endParaRPr lang="es-EC" dirty="0"/>
        </a:p>
      </dgm:t>
    </dgm:pt>
    <dgm:pt modelId="{DC693DEC-EACE-4579-B797-64E5987FA71A}" type="parTrans" cxnId="{FBFA6164-4526-4F41-89B2-FF3048DA0B3E}">
      <dgm:prSet/>
      <dgm:spPr/>
      <dgm:t>
        <a:bodyPr/>
        <a:lstStyle/>
        <a:p>
          <a:endParaRPr lang="es-EC"/>
        </a:p>
      </dgm:t>
    </dgm:pt>
    <dgm:pt modelId="{672CE9AC-FFB0-4D36-8858-04D85EB2C477}" type="sibTrans" cxnId="{FBFA6164-4526-4F41-89B2-FF3048DA0B3E}">
      <dgm:prSet/>
      <dgm:spPr/>
      <dgm:t>
        <a:bodyPr/>
        <a:lstStyle/>
        <a:p>
          <a:endParaRPr lang="es-EC"/>
        </a:p>
      </dgm:t>
    </dgm:pt>
    <dgm:pt modelId="{B42788CB-FF47-43CD-8ECA-BE733DC41013}">
      <dgm:prSet phldrT="[Texto]"/>
      <dgm:spPr/>
      <dgm:t>
        <a:bodyPr/>
        <a:lstStyle/>
        <a:p>
          <a:r>
            <a:rPr lang="es-EC" b="1" dirty="0" smtClean="0"/>
            <a:t>ENTREGA DE SERVICIO Y SOPORTE (DS</a:t>
          </a:r>
          <a:r>
            <a:rPr lang="es-EC" dirty="0" smtClean="0"/>
            <a:t>)</a:t>
          </a:r>
          <a:endParaRPr lang="es-EC" dirty="0"/>
        </a:p>
      </dgm:t>
    </dgm:pt>
    <dgm:pt modelId="{E0097CED-CB03-462C-92DA-9E4247B872B1}" type="parTrans" cxnId="{B411DC75-F776-45FF-B27F-0072EC2D4240}">
      <dgm:prSet/>
      <dgm:spPr/>
      <dgm:t>
        <a:bodyPr/>
        <a:lstStyle/>
        <a:p>
          <a:endParaRPr lang="es-EC"/>
        </a:p>
      </dgm:t>
    </dgm:pt>
    <dgm:pt modelId="{B3BEF384-550C-438D-8ECC-8708AEDCFB6F}" type="sibTrans" cxnId="{B411DC75-F776-45FF-B27F-0072EC2D4240}">
      <dgm:prSet/>
      <dgm:spPr/>
      <dgm:t>
        <a:bodyPr/>
        <a:lstStyle/>
        <a:p>
          <a:endParaRPr lang="es-EC"/>
        </a:p>
      </dgm:t>
    </dgm:pt>
    <dgm:pt modelId="{B73B32E6-5B23-4032-A479-A8D983FB3598}">
      <dgm:prSet phldrT="[Texto]"/>
      <dgm:spPr/>
      <dgm:t>
        <a:bodyPr/>
        <a:lstStyle/>
        <a:p>
          <a:r>
            <a:rPr lang="es-EC" b="1" dirty="0" smtClean="0"/>
            <a:t>MONITOREO Y EVALUACIÓN (ME)</a:t>
          </a:r>
          <a:endParaRPr lang="es-EC" b="1" dirty="0"/>
        </a:p>
      </dgm:t>
    </dgm:pt>
    <dgm:pt modelId="{1EBA84F4-169F-4A58-B193-837B592B2E0A}" type="parTrans" cxnId="{353A5E1B-2E56-4D5B-9485-85E7CF736BF8}">
      <dgm:prSet/>
      <dgm:spPr/>
      <dgm:t>
        <a:bodyPr/>
        <a:lstStyle/>
        <a:p>
          <a:endParaRPr lang="es-EC"/>
        </a:p>
      </dgm:t>
    </dgm:pt>
    <dgm:pt modelId="{C812E953-B38E-4A93-AE32-940E5870E250}" type="sibTrans" cxnId="{353A5E1B-2E56-4D5B-9485-85E7CF736BF8}">
      <dgm:prSet/>
      <dgm:spPr/>
      <dgm:t>
        <a:bodyPr/>
        <a:lstStyle/>
        <a:p>
          <a:endParaRPr lang="es-EC"/>
        </a:p>
      </dgm:t>
    </dgm:pt>
    <dgm:pt modelId="{83C85B57-3CC3-4231-9297-06B5227CA722}" type="pres">
      <dgm:prSet presAssocID="{30FFDD87-52C5-40E0-9A1E-820CDD473646}" presName="CompostProcess" presStyleCnt="0">
        <dgm:presLayoutVars>
          <dgm:dir/>
          <dgm:resizeHandles val="exact"/>
        </dgm:presLayoutVars>
      </dgm:prSet>
      <dgm:spPr/>
      <dgm:t>
        <a:bodyPr/>
        <a:lstStyle/>
        <a:p>
          <a:endParaRPr lang="es-EC"/>
        </a:p>
      </dgm:t>
    </dgm:pt>
    <dgm:pt modelId="{368DC848-0EA3-476F-A433-E62C8B9F750B}" type="pres">
      <dgm:prSet presAssocID="{30FFDD87-52C5-40E0-9A1E-820CDD473646}" presName="arrow" presStyleLbl="bgShp" presStyleIdx="0" presStyleCnt="1"/>
      <dgm:spPr/>
    </dgm:pt>
    <dgm:pt modelId="{AC3CD76F-D558-4801-ACFB-7FCAB48DA9C8}" type="pres">
      <dgm:prSet presAssocID="{30FFDD87-52C5-40E0-9A1E-820CDD473646}" presName="linearProcess" presStyleCnt="0"/>
      <dgm:spPr/>
    </dgm:pt>
    <dgm:pt modelId="{5307FC76-E20C-488C-87CE-779AB0A15242}" type="pres">
      <dgm:prSet presAssocID="{6EA1FC0A-3264-4018-A53D-0ACACF287C50}" presName="textNode" presStyleLbl="node1" presStyleIdx="0" presStyleCnt="4">
        <dgm:presLayoutVars>
          <dgm:bulletEnabled val="1"/>
        </dgm:presLayoutVars>
      </dgm:prSet>
      <dgm:spPr/>
      <dgm:t>
        <a:bodyPr/>
        <a:lstStyle/>
        <a:p>
          <a:endParaRPr lang="es-EC"/>
        </a:p>
      </dgm:t>
    </dgm:pt>
    <dgm:pt modelId="{13683B4A-9F77-4899-9836-625F3082E2B7}" type="pres">
      <dgm:prSet presAssocID="{A98E79D1-9028-40C6-A4BF-3DBF0233A93B}" presName="sibTrans" presStyleCnt="0"/>
      <dgm:spPr/>
    </dgm:pt>
    <dgm:pt modelId="{511A04CA-60F8-49AC-9416-2E665A355F2F}" type="pres">
      <dgm:prSet presAssocID="{925C9AFF-41D1-43AA-8A89-BF74F6C40091}" presName="textNode" presStyleLbl="node1" presStyleIdx="1" presStyleCnt="4">
        <dgm:presLayoutVars>
          <dgm:bulletEnabled val="1"/>
        </dgm:presLayoutVars>
      </dgm:prSet>
      <dgm:spPr/>
      <dgm:t>
        <a:bodyPr/>
        <a:lstStyle/>
        <a:p>
          <a:endParaRPr lang="es-EC"/>
        </a:p>
      </dgm:t>
    </dgm:pt>
    <dgm:pt modelId="{8AD04CE7-6F56-4AFE-AC01-5147753AF5C5}" type="pres">
      <dgm:prSet presAssocID="{672CE9AC-FFB0-4D36-8858-04D85EB2C477}" presName="sibTrans" presStyleCnt="0"/>
      <dgm:spPr/>
    </dgm:pt>
    <dgm:pt modelId="{5C20C0E3-DB9B-4930-80A6-87C90C3D97E2}" type="pres">
      <dgm:prSet presAssocID="{B42788CB-FF47-43CD-8ECA-BE733DC41013}" presName="textNode" presStyleLbl="node1" presStyleIdx="2" presStyleCnt="4">
        <dgm:presLayoutVars>
          <dgm:bulletEnabled val="1"/>
        </dgm:presLayoutVars>
      </dgm:prSet>
      <dgm:spPr/>
      <dgm:t>
        <a:bodyPr/>
        <a:lstStyle/>
        <a:p>
          <a:endParaRPr lang="es-EC"/>
        </a:p>
      </dgm:t>
    </dgm:pt>
    <dgm:pt modelId="{62C3CEE6-46B3-4453-8326-597BFC1AB92A}" type="pres">
      <dgm:prSet presAssocID="{B3BEF384-550C-438D-8ECC-8708AEDCFB6F}" presName="sibTrans" presStyleCnt="0"/>
      <dgm:spPr/>
    </dgm:pt>
    <dgm:pt modelId="{287864DF-84E1-46DE-9BF5-673946ADD42E}" type="pres">
      <dgm:prSet presAssocID="{B73B32E6-5B23-4032-A479-A8D983FB3598}" presName="textNode" presStyleLbl="node1" presStyleIdx="3" presStyleCnt="4">
        <dgm:presLayoutVars>
          <dgm:bulletEnabled val="1"/>
        </dgm:presLayoutVars>
      </dgm:prSet>
      <dgm:spPr/>
      <dgm:t>
        <a:bodyPr/>
        <a:lstStyle/>
        <a:p>
          <a:endParaRPr lang="es-EC"/>
        </a:p>
      </dgm:t>
    </dgm:pt>
  </dgm:ptLst>
  <dgm:cxnLst>
    <dgm:cxn modelId="{1429F086-9911-44AF-91BA-21ECBE38375C}" type="presOf" srcId="{B73B32E6-5B23-4032-A479-A8D983FB3598}" destId="{287864DF-84E1-46DE-9BF5-673946ADD42E}" srcOrd="0" destOrd="0" presId="urn:microsoft.com/office/officeart/2005/8/layout/hProcess9"/>
    <dgm:cxn modelId="{2EB3B3B8-52A6-47C0-88A2-0DA2DEF81BC2}" srcId="{30FFDD87-52C5-40E0-9A1E-820CDD473646}" destId="{6EA1FC0A-3264-4018-A53D-0ACACF287C50}" srcOrd="0" destOrd="0" parTransId="{3ED43644-D3E4-4847-802E-84B5022AE11F}" sibTransId="{A98E79D1-9028-40C6-A4BF-3DBF0233A93B}"/>
    <dgm:cxn modelId="{CCBEABE7-7794-46D4-ADB3-C9AC8CA70AEA}" type="presOf" srcId="{B42788CB-FF47-43CD-8ECA-BE733DC41013}" destId="{5C20C0E3-DB9B-4930-80A6-87C90C3D97E2}" srcOrd="0" destOrd="0" presId="urn:microsoft.com/office/officeart/2005/8/layout/hProcess9"/>
    <dgm:cxn modelId="{5E410249-AB8A-403A-B405-57C9416EFE09}" type="presOf" srcId="{925C9AFF-41D1-43AA-8A89-BF74F6C40091}" destId="{511A04CA-60F8-49AC-9416-2E665A355F2F}" srcOrd="0" destOrd="0" presId="urn:microsoft.com/office/officeart/2005/8/layout/hProcess9"/>
    <dgm:cxn modelId="{FBFA6164-4526-4F41-89B2-FF3048DA0B3E}" srcId="{30FFDD87-52C5-40E0-9A1E-820CDD473646}" destId="{925C9AFF-41D1-43AA-8A89-BF74F6C40091}" srcOrd="1" destOrd="0" parTransId="{DC693DEC-EACE-4579-B797-64E5987FA71A}" sibTransId="{672CE9AC-FFB0-4D36-8858-04D85EB2C477}"/>
    <dgm:cxn modelId="{2694939F-7E03-4056-8611-06FAADA2C913}" type="presOf" srcId="{6EA1FC0A-3264-4018-A53D-0ACACF287C50}" destId="{5307FC76-E20C-488C-87CE-779AB0A15242}" srcOrd="0" destOrd="0" presId="urn:microsoft.com/office/officeart/2005/8/layout/hProcess9"/>
    <dgm:cxn modelId="{B411DC75-F776-45FF-B27F-0072EC2D4240}" srcId="{30FFDD87-52C5-40E0-9A1E-820CDD473646}" destId="{B42788CB-FF47-43CD-8ECA-BE733DC41013}" srcOrd="2" destOrd="0" parTransId="{E0097CED-CB03-462C-92DA-9E4247B872B1}" sibTransId="{B3BEF384-550C-438D-8ECC-8708AEDCFB6F}"/>
    <dgm:cxn modelId="{15244BF3-5B46-4F3F-AA8E-CACEAC0DA1C4}" type="presOf" srcId="{30FFDD87-52C5-40E0-9A1E-820CDD473646}" destId="{83C85B57-3CC3-4231-9297-06B5227CA722}" srcOrd="0" destOrd="0" presId="urn:microsoft.com/office/officeart/2005/8/layout/hProcess9"/>
    <dgm:cxn modelId="{353A5E1B-2E56-4D5B-9485-85E7CF736BF8}" srcId="{30FFDD87-52C5-40E0-9A1E-820CDD473646}" destId="{B73B32E6-5B23-4032-A479-A8D983FB3598}" srcOrd="3" destOrd="0" parTransId="{1EBA84F4-169F-4A58-B193-837B592B2E0A}" sibTransId="{C812E953-B38E-4A93-AE32-940E5870E250}"/>
    <dgm:cxn modelId="{6921A967-B9A6-4C5D-A38A-F186342C4F6F}" type="presParOf" srcId="{83C85B57-3CC3-4231-9297-06B5227CA722}" destId="{368DC848-0EA3-476F-A433-E62C8B9F750B}" srcOrd="0" destOrd="0" presId="urn:microsoft.com/office/officeart/2005/8/layout/hProcess9"/>
    <dgm:cxn modelId="{55C974F9-DA11-4D79-9421-7AF8130EAB61}" type="presParOf" srcId="{83C85B57-3CC3-4231-9297-06B5227CA722}" destId="{AC3CD76F-D558-4801-ACFB-7FCAB48DA9C8}" srcOrd="1" destOrd="0" presId="urn:microsoft.com/office/officeart/2005/8/layout/hProcess9"/>
    <dgm:cxn modelId="{55221AE4-C1AE-4067-8EA2-63C66A0511E6}" type="presParOf" srcId="{AC3CD76F-D558-4801-ACFB-7FCAB48DA9C8}" destId="{5307FC76-E20C-488C-87CE-779AB0A15242}" srcOrd="0" destOrd="0" presId="urn:microsoft.com/office/officeart/2005/8/layout/hProcess9"/>
    <dgm:cxn modelId="{911E7E00-5EFD-4529-9B68-E13C87EB2A4D}" type="presParOf" srcId="{AC3CD76F-D558-4801-ACFB-7FCAB48DA9C8}" destId="{13683B4A-9F77-4899-9836-625F3082E2B7}" srcOrd="1" destOrd="0" presId="urn:microsoft.com/office/officeart/2005/8/layout/hProcess9"/>
    <dgm:cxn modelId="{76744DAB-8204-476D-847B-801B7A8ABF9B}" type="presParOf" srcId="{AC3CD76F-D558-4801-ACFB-7FCAB48DA9C8}" destId="{511A04CA-60F8-49AC-9416-2E665A355F2F}" srcOrd="2" destOrd="0" presId="urn:microsoft.com/office/officeart/2005/8/layout/hProcess9"/>
    <dgm:cxn modelId="{665CDBB6-B69F-4D26-B2EF-48E72B826F41}" type="presParOf" srcId="{AC3CD76F-D558-4801-ACFB-7FCAB48DA9C8}" destId="{8AD04CE7-6F56-4AFE-AC01-5147753AF5C5}" srcOrd="3" destOrd="0" presId="urn:microsoft.com/office/officeart/2005/8/layout/hProcess9"/>
    <dgm:cxn modelId="{3D4141CF-2AC3-4FBC-8A38-BCA9AF601FAC}" type="presParOf" srcId="{AC3CD76F-D558-4801-ACFB-7FCAB48DA9C8}" destId="{5C20C0E3-DB9B-4930-80A6-87C90C3D97E2}" srcOrd="4" destOrd="0" presId="urn:microsoft.com/office/officeart/2005/8/layout/hProcess9"/>
    <dgm:cxn modelId="{E8055C01-5B9C-4C95-AAED-F687B793287F}" type="presParOf" srcId="{AC3CD76F-D558-4801-ACFB-7FCAB48DA9C8}" destId="{62C3CEE6-46B3-4453-8326-597BFC1AB92A}" srcOrd="5" destOrd="0" presId="urn:microsoft.com/office/officeart/2005/8/layout/hProcess9"/>
    <dgm:cxn modelId="{51480E6B-AC72-491E-BCCA-7E2C64691504}" type="presParOf" srcId="{AC3CD76F-D558-4801-ACFB-7FCAB48DA9C8}" destId="{287864DF-84E1-46DE-9BF5-673946ADD42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C5FA0-48F4-401C-8027-1137A9FA08E5}">
      <dsp:nvSpPr>
        <dsp:cNvPr id="0" name=""/>
        <dsp:cNvSpPr/>
      </dsp:nvSpPr>
      <dsp:spPr>
        <a:xfrm>
          <a:off x="-6025072" y="-921917"/>
          <a:ext cx="7172427" cy="7172427"/>
        </a:xfrm>
        <a:prstGeom prst="blockArc">
          <a:avLst>
            <a:gd name="adj1" fmla="val 18900000"/>
            <a:gd name="adj2" fmla="val 2700000"/>
            <a:gd name="adj3" fmla="val 301"/>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36A7A1-685F-4AE8-84CD-D0A23555399B}">
      <dsp:nvSpPr>
        <dsp:cNvPr id="0" name=""/>
        <dsp:cNvSpPr/>
      </dsp:nvSpPr>
      <dsp:spPr>
        <a:xfrm>
          <a:off x="501394" y="332930"/>
          <a:ext cx="7653046" cy="666287"/>
        </a:xfrm>
        <a:prstGeom prst="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50800" rIns="50800" bIns="50800" numCol="1" spcCol="1270" anchor="ctr" anchorCtr="0">
          <a:noAutofit/>
        </a:bodyPr>
        <a:lstStyle/>
        <a:p>
          <a:pPr lvl="0" algn="l" defTabSz="889000">
            <a:lnSpc>
              <a:spcPct val="90000"/>
            </a:lnSpc>
            <a:spcBef>
              <a:spcPct val="0"/>
            </a:spcBef>
            <a:spcAft>
              <a:spcPct val="35000"/>
            </a:spcAft>
          </a:pPr>
          <a:r>
            <a:rPr lang="es-EC" sz="2000" b="1" kern="1200" dirty="0" smtClean="0"/>
            <a:t>INTRODUCCIÓN</a:t>
          </a:r>
          <a:endParaRPr lang="es-EC" sz="2000" kern="1200" dirty="0"/>
        </a:p>
      </dsp:txBody>
      <dsp:txXfrm>
        <a:off x="501394" y="332930"/>
        <a:ext cx="7653046" cy="666287"/>
      </dsp:txXfrm>
    </dsp:sp>
    <dsp:sp modelId="{5B5C853E-2B6B-4D42-B734-F6DA3F9764EB}">
      <dsp:nvSpPr>
        <dsp:cNvPr id="0" name=""/>
        <dsp:cNvSpPr/>
      </dsp:nvSpPr>
      <dsp:spPr>
        <a:xfrm>
          <a:off x="84964" y="249644"/>
          <a:ext cx="832858" cy="832858"/>
        </a:xfrm>
        <a:prstGeom prst="ellipse">
          <a:avLst/>
        </a:prstGeom>
        <a:solidFill>
          <a:schemeClr val="lt1">
            <a:hueOff val="0"/>
            <a:satOff val="0"/>
            <a:lumOff val="0"/>
            <a:alphaOff val="0"/>
          </a:schemeClr>
        </a:solidFill>
        <a:ln w="25400" cap="flat" cmpd="sng" algn="ctr">
          <a:solidFill>
            <a:schemeClr val="accent5">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AD6A36-A88E-4F5E-BFFA-B0E4F1B53362}">
      <dsp:nvSpPr>
        <dsp:cNvPr id="0" name=""/>
        <dsp:cNvSpPr/>
      </dsp:nvSpPr>
      <dsp:spPr>
        <a:xfrm>
          <a:off x="978836" y="1332041"/>
          <a:ext cx="7175604" cy="666287"/>
        </a:xfrm>
        <a:prstGeom prst="rect">
          <a:avLst/>
        </a:prstGeom>
        <a:solidFill>
          <a:schemeClr val="accent5">
            <a:shade val="50000"/>
            <a:hueOff val="101189"/>
            <a:satOff val="-2238"/>
            <a:lumOff val="16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50800" rIns="50800" bIns="50800" numCol="1" spcCol="1270" anchor="ctr" anchorCtr="0">
          <a:noAutofit/>
        </a:bodyPr>
        <a:lstStyle/>
        <a:p>
          <a:pPr lvl="0" algn="l" defTabSz="889000">
            <a:lnSpc>
              <a:spcPct val="90000"/>
            </a:lnSpc>
            <a:spcBef>
              <a:spcPct val="0"/>
            </a:spcBef>
            <a:spcAft>
              <a:spcPct val="35000"/>
            </a:spcAft>
          </a:pPr>
          <a:r>
            <a:rPr lang="es-EC" sz="2000" b="1" kern="1200" dirty="0" smtClean="0"/>
            <a:t>ESTADO DEL ARTE</a:t>
          </a:r>
          <a:endParaRPr lang="es-EC" sz="2000" kern="1200" dirty="0"/>
        </a:p>
      </dsp:txBody>
      <dsp:txXfrm>
        <a:off x="978836" y="1332041"/>
        <a:ext cx="7175604" cy="666287"/>
      </dsp:txXfrm>
    </dsp:sp>
    <dsp:sp modelId="{53192317-B945-470A-9443-19AD21B38119}">
      <dsp:nvSpPr>
        <dsp:cNvPr id="0" name=""/>
        <dsp:cNvSpPr/>
      </dsp:nvSpPr>
      <dsp:spPr>
        <a:xfrm>
          <a:off x="562406" y="1248755"/>
          <a:ext cx="832858" cy="832858"/>
        </a:xfrm>
        <a:prstGeom prst="ellipse">
          <a:avLst/>
        </a:prstGeom>
        <a:solidFill>
          <a:schemeClr val="lt1">
            <a:hueOff val="0"/>
            <a:satOff val="0"/>
            <a:lumOff val="0"/>
            <a:alphaOff val="0"/>
          </a:schemeClr>
        </a:solidFill>
        <a:ln w="25400" cap="flat" cmpd="sng" algn="ctr">
          <a:solidFill>
            <a:schemeClr val="accent5">
              <a:shade val="50000"/>
              <a:hueOff val="101189"/>
              <a:satOff val="-2238"/>
              <a:lumOff val="16795"/>
              <a:alphaOff val="0"/>
            </a:schemeClr>
          </a:solidFill>
          <a:prstDash val="solid"/>
        </a:ln>
        <a:effectLst/>
      </dsp:spPr>
      <dsp:style>
        <a:lnRef idx="2">
          <a:scrgbClr r="0" g="0" b="0"/>
        </a:lnRef>
        <a:fillRef idx="1">
          <a:scrgbClr r="0" g="0" b="0"/>
        </a:fillRef>
        <a:effectRef idx="0">
          <a:scrgbClr r="0" g="0" b="0"/>
        </a:effectRef>
        <a:fontRef idx="minor"/>
      </dsp:style>
    </dsp:sp>
    <dsp:sp modelId="{9CBE78C4-9958-44B2-AEA4-8B3A0F85B75D}">
      <dsp:nvSpPr>
        <dsp:cNvPr id="0" name=""/>
        <dsp:cNvSpPr/>
      </dsp:nvSpPr>
      <dsp:spPr>
        <a:xfrm>
          <a:off x="1125372" y="2331152"/>
          <a:ext cx="7029068" cy="666287"/>
        </a:xfrm>
        <a:prstGeom prst="rect">
          <a:avLst/>
        </a:prstGeom>
        <a:solidFill>
          <a:schemeClr val="accent5">
            <a:shade val="50000"/>
            <a:hueOff val="202378"/>
            <a:satOff val="-4476"/>
            <a:lumOff val="335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50800" rIns="50800" bIns="50800" numCol="1" spcCol="1270" anchor="ctr" anchorCtr="0">
          <a:noAutofit/>
        </a:bodyPr>
        <a:lstStyle/>
        <a:p>
          <a:pPr lvl="0" algn="l" defTabSz="889000">
            <a:lnSpc>
              <a:spcPct val="90000"/>
            </a:lnSpc>
            <a:spcBef>
              <a:spcPct val="0"/>
            </a:spcBef>
            <a:spcAft>
              <a:spcPct val="35000"/>
            </a:spcAft>
          </a:pPr>
          <a:r>
            <a:rPr lang="es-EC" sz="2000" b="1" kern="1200" dirty="0" smtClean="0"/>
            <a:t>GRADO DE MADUREZ</a:t>
          </a:r>
          <a:endParaRPr lang="es-EC" sz="2000" kern="1200" dirty="0"/>
        </a:p>
      </dsp:txBody>
      <dsp:txXfrm>
        <a:off x="1125372" y="2331152"/>
        <a:ext cx="7029068" cy="666287"/>
      </dsp:txXfrm>
    </dsp:sp>
    <dsp:sp modelId="{EA5734A9-F030-4CD9-AA1A-05CB1C3ABE19}">
      <dsp:nvSpPr>
        <dsp:cNvPr id="0" name=""/>
        <dsp:cNvSpPr/>
      </dsp:nvSpPr>
      <dsp:spPr>
        <a:xfrm>
          <a:off x="708942" y="2247866"/>
          <a:ext cx="832858" cy="832858"/>
        </a:xfrm>
        <a:prstGeom prst="ellipse">
          <a:avLst/>
        </a:prstGeom>
        <a:solidFill>
          <a:schemeClr val="lt1">
            <a:hueOff val="0"/>
            <a:satOff val="0"/>
            <a:lumOff val="0"/>
            <a:alphaOff val="0"/>
          </a:schemeClr>
        </a:solidFill>
        <a:ln w="25400" cap="flat" cmpd="sng" algn="ctr">
          <a:solidFill>
            <a:schemeClr val="accent5">
              <a:shade val="50000"/>
              <a:hueOff val="202378"/>
              <a:satOff val="-4476"/>
              <a:lumOff val="33590"/>
              <a:alphaOff val="0"/>
            </a:schemeClr>
          </a:solidFill>
          <a:prstDash val="solid"/>
        </a:ln>
        <a:effectLst/>
      </dsp:spPr>
      <dsp:style>
        <a:lnRef idx="2">
          <a:scrgbClr r="0" g="0" b="0"/>
        </a:lnRef>
        <a:fillRef idx="1">
          <a:scrgbClr r="0" g="0" b="0"/>
        </a:fillRef>
        <a:effectRef idx="0">
          <a:scrgbClr r="0" g="0" b="0"/>
        </a:effectRef>
        <a:fontRef idx="minor"/>
      </dsp:style>
    </dsp:sp>
    <dsp:sp modelId="{4DC7BE14-7399-4204-B58A-EBC3C513377F}">
      <dsp:nvSpPr>
        <dsp:cNvPr id="0" name=""/>
        <dsp:cNvSpPr/>
      </dsp:nvSpPr>
      <dsp:spPr>
        <a:xfrm>
          <a:off x="978836" y="3330263"/>
          <a:ext cx="7175604" cy="666287"/>
        </a:xfrm>
        <a:prstGeom prst="rect">
          <a:avLst/>
        </a:prstGeom>
        <a:solidFill>
          <a:schemeClr val="accent5">
            <a:shade val="50000"/>
            <a:hueOff val="202378"/>
            <a:satOff val="-4476"/>
            <a:lumOff val="335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50800" rIns="50800" bIns="50800" numCol="1" spcCol="1270" anchor="ctr" anchorCtr="0">
          <a:noAutofit/>
        </a:bodyPr>
        <a:lstStyle/>
        <a:p>
          <a:pPr lvl="0" algn="l" defTabSz="889000">
            <a:lnSpc>
              <a:spcPct val="90000"/>
            </a:lnSpc>
            <a:spcBef>
              <a:spcPct val="0"/>
            </a:spcBef>
            <a:spcAft>
              <a:spcPct val="35000"/>
            </a:spcAft>
          </a:pPr>
          <a:r>
            <a:rPr lang="es-EC" sz="2000" b="1" kern="1200" dirty="0" smtClean="0"/>
            <a:t>PLAN ESTRATÉGICO DE TI</a:t>
          </a:r>
          <a:endParaRPr lang="es-EC" sz="2000" kern="1200" dirty="0"/>
        </a:p>
      </dsp:txBody>
      <dsp:txXfrm>
        <a:off x="978836" y="3330263"/>
        <a:ext cx="7175604" cy="666287"/>
      </dsp:txXfrm>
    </dsp:sp>
    <dsp:sp modelId="{5452E2BB-8B62-442D-AF36-A3417C89B733}">
      <dsp:nvSpPr>
        <dsp:cNvPr id="0" name=""/>
        <dsp:cNvSpPr/>
      </dsp:nvSpPr>
      <dsp:spPr>
        <a:xfrm>
          <a:off x="562406" y="3246977"/>
          <a:ext cx="832858" cy="832858"/>
        </a:xfrm>
        <a:prstGeom prst="ellipse">
          <a:avLst/>
        </a:prstGeom>
        <a:solidFill>
          <a:schemeClr val="lt1">
            <a:hueOff val="0"/>
            <a:satOff val="0"/>
            <a:lumOff val="0"/>
            <a:alphaOff val="0"/>
          </a:schemeClr>
        </a:solidFill>
        <a:ln w="25400" cap="flat" cmpd="sng" algn="ctr">
          <a:solidFill>
            <a:schemeClr val="accent5">
              <a:shade val="50000"/>
              <a:hueOff val="202378"/>
              <a:satOff val="-4476"/>
              <a:lumOff val="33590"/>
              <a:alphaOff val="0"/>
            </a:schemeClr>
          </a:solidFill>
          <a:prstDash val="solid"/>
        </a:ln>
        <a:effectLst/>
      </dsp:spPr>
      <dsp:style>
        <a:lnRef idx="2">
          <a:scrgbClr r="0" g="0" b="0"/>
        </a:lnRef>
        <a:fillRef idx="1">
          <a:scrgbClr r="0" g="0" b="0"/>
        </a:fillRef>
        <a:effectRef idx="0">
          <a:scrgbClr r="0" g="0" b="0"/>
        </a:effectRef>
        <a:fontRef idx="minor"/>
      </dsp:style>
    </dsp:sp>
    <dsp:sp modelId="{A5D5AC03-C6C2-4177-9BD9-54F51E68856E}">
      <dsp:nvSpPr>
        <dsp:cNvPr id="0" name=""/>
        <dsp:cNvSpPr/>
      </dsp:nvSpPr>
      <dsp:spPr>
        <a:xfrm>
          <a:off x="501394" y="4329374"/>
          <a:ext cx="7653046" cy="666287"/>
        </a:xfrm>
        <a:prstGeom prst="rect">
          <a:avLst/>
        </a:prstGeom>
        <a:solidFill>
          <a:schemeClr val="accent5">
            <a:shade val="50000"/>
            <a:hueOff val="101189"/>
            <a:satOff val="-2238"/>
            <a:lumOff val="16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50800" rIns="50800" bIns="50800" numCol="1" spcCol="1270" anchor="ctr" anchorCtr="0">
          <a:noAutofit/>
        </a:bodyPr>
        <a:lstStyle/>
        <a:p>
          <a:pPr lvl="0" algn="l" defTabSz="889000">
            <a:lnSpc>
              <a:spcPct val="90000"/>
            </a:lnSpc>
            <a:spcBef>
              <a:spcPct val="0"/>
            </a:spcBef>
            <a:spcAft>
              <a:spcPct val="35000"/>
            </a:spcAft>
          </a:pPr>
          <a:r>
            <a:rPr lang="es-EC" sz="2000" b="1" kern="1200" dirty="0" smtClean="0"/>
            <a:t>PLANIFICACIÓN ESTRATÉGICA DE TI EN FUNCIÓN DE LA HERRAMIENTA BSP</a:t>
          </a:r>
          <a:endParaRPr lang="es-EC" sz="2000" kern="1200" dirty="0"/>
        </a:p>
      </dsp:txBody>
      <dsp:txXfrm>
        <a:off x="501394" y="4329374"/>
        <a:ext cx="7653046" cy="666287"/>
      </dsp:txXfrm>
    </dsp:sp>
    <dsp:sp modelId="{38177C09-3B18-40CB-81C6-E94F7D6ACA1F}">
      <dsp:nvSpPr>
        <dsp:cNvPr id="0" name=""/>
        <dsp:cNvSpPr/>
      </dsp:nvSpPr>
      <dsp:spPr>
        <a:xfrm>
          <a:off x="84964" y="4246088"/>
          <a:ext cx="832858" cy="832858"/>
        </a:xfrm>
        <a:prstGeom prst="ellipse">
          <a:avLst/>
        </a:prstGeom>
        <a:solidFill>
          <a:schemeClr val="lt1">
            <a:hueOff val="0"/>
            <a:satOff val="0"/>
            <a:lumOff val="0"/>
            <a:alphaOff val="0"/>
          </a:schemeClr>
        </a:solidFill>
        <a:ln w="25400" cap="flat" cmpd="sng" algn="ctr">
          <a:solidFill>
            <a:schemeClr val="accent5">
              <a:shade val="50000"/>
              <a:hueOff val="101189"/>
              <a:satOff val="-2238"/>
              <a:lumOff val="1679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AF58F-7C8B-4B8D-8EAD-0C65D42EE375}">
      <dsp:nvSpPr>
        <dsp:cNvPr id="0" name=""/>
        <dsp:cNvSpPr/>
      </dsp:nvSpPr>
      <dsp:spPr>
        <a:xfrm rot="5400000">
          <a:off x="5012703" y="-1901980"/>
          <a:ext cx="1166849" cy="5266944"/>
        </a:xfrm>
        <a:prstGeom prst="round2Same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C" sz="1700" b="1" kern="1200" dirty="0" smtClean="0"/>
            <a:t>SALUD S.A. es una institución privada que desarrolla sus actividades en el ámbito de seguros, en la línea de la medicina pre-pagada. Nació hace 20 años en Quito como parte del grupo Futuro.</a:t>
          </a:r>
          <a:endParaRPr lang="es-EC" sz="1700" b="1" kern="1200" dirty="0"/>
        </a:p>
      </dsp:txBody>
      <dsp:txXfrm rot="-5400000">
        <a:off x="2962656" y="205028"/>
        <a:ext cx="5209983" cy="1052927"/>
      </dsp:txXfrm>
    </dsp:sp>
    <dsp:sp modelId="{54CEB844-F9DA-4803-91C0-C83CA22B818B}">
      <dsp:nvSpPr>
        <dsp:cNvPr id="0" name=""/>
        <dsp:cNvSpPr/>
      </dsp:nvSpPr>
      <dsp:spPr>
        <a:xfrm>
          <a:off x="0" y="2209"/>
          <a:ext cx="2962656" cy="1458562"/>
        </a:xfrm>
        <a:prstGeom prst="round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b="1" kern="1200" dirty="0" smtClean="0"/>
            <a:t>ANTECEDENTES</a:t>
          </a:r>
          <a:endParaRPr lang="es-EC" sz="2900" b="1" kern="1200" dirty="0"/>
        </a:p>
      </dsp:txBody>
      <dsp:txXfrm>
        <a:off x="71201" y="73410"/>
        <a:ext cx="2820254" cy="1316160"/>
      </dsp:txXfrm>
    </dsp:sp>
    <dsp:sp modelId="{DF926CD3-52A4-414E-80C0-20E548428D2F}">
      <dsp:nvSpPr>
        <dsp:cNvPr id="0" name=""/>
        <dsp:cNvSpPr/>
      </dsp:nvSpPr>
      <dsp:spPr>
        <a:xfrm rot="5400000">
          <a:off x="5012703" y="-370490"/>
          <a:ext cx="1166849" cy="5266944"/>
        </a:xfrm>
        <a:prstGeom prst="round2Same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S" sz="1700" b="1" kern="1200" dirty="0" smtClean="0"/>
            <a:t>«Para el 2017, nueve de cada diez clientes nos recomendarán».</a:t>
          </a:r>
          <a:endParaRPr lang="es-EC" sz="1700" kern="1200" dirty="0"/>
        </a:p>
      </dsp:txBody>
      <dsp:txXfrm rot="-5400000">
        <a:off x="2962656" y="1736518"/>
        <a:ext cx="5209983" cy="1052927"/>
      </dsp:txXfrm>
    </dsp:sp>
    <dsp:sp modelId="{F70ADCE4-9B7C-48FE-B965-4315045560A3}">
      <dsp:nvSpPr>
        <dsp:cNvPr id="0" name=""/>
        <dsp:cNvSpPr/>
      </dsp:nvSpPr>
      <dsp:spPr>
        <a:xfrm>
          <a:off x="0" y="1533700"/>
          <a:ext cx="2962656" cy="1458562"/>
        </a:xfrm>
        <a:prstGeom prst="roundRect">
          <a:avLst/>
        </a:prstGeom>
        <a:solidFill>
          <a:schemeClr val="accent5">
            <a:shade val="50000"/>
            <a:hueOff val="168648"/>
            <a:satOff val="-3730"/>
            <a:lumOff val="27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b="1" kern="1200" dirty="0" smtClean="0"/>
            <a:t>VISIÓN</a:t>
          </a:r>
          <a:endParaRPr lang="es-EC" sz="2900" kern="1200" dirty="0"/>
        </a:p>
      </dsp:txBody>
      <dsp:txXfrm>
        <a:off x="71201" y="1604901"/>
        <a:ext cx="2820254" cy="1316160"/>
      </dsp:txXfrm>
    </dsp:sp>
    <dsp:sp modelId="{1D127BE4-8F29-4039-8E58-C411211BEBDA}">
      <dsp:nvSpPr>
        <dsp:cNvPr id="0" name=""/>
        <dsp:cNvSpPr/>
      </dsp:nvSpPr>
      <dsp:spPr>
        <a:xfrm rot="5400000">
          <a:off x="5012703" y="1160999"/>
          <a:ext cx="1166849" cy="5266944"/>
        </a:xfrm>
        <a:prstGeom prst="round2Same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C" sz="1700" b="1" kern="1200" dirty="0" smtClean="0"/>
            <a:t>«Brindamos tranquilidad a nuestros clientes, entregando excelentes soluciones para la protección y el cuidado de su salud».</a:t>
          </a:r>
          <a:endParaRPr lang="es-EC" sz="1700" kern="1200" dirty="0"/>
        </a:p>
      </dsp:txBody>
      <dsp:txXfrm rot="-5400000">
        <a:off x="2962656" y="3268008"/>
        <a:ext cx="5209983" cy="1052927"/>
      </dsp:txXfrm>
    </dsp:sp>
    <dsp:sp modelId="{29542535-7390-406A-B094-361DDC5D1C64}">
      <dsp:nvSpPr>
        <dsp:cNvPr id="0" name=""/>
        <dsp:cNvSpPr/>
      </dsp:nvSpPr>
      <dsp:spPr>
        <a:xfrm>
          <a:off x="0" y="3065190"/>
          <a:ext cx="2962656" cy="1458562"/>
        </a:xfrm>
        <a:prstGeom prst="roundRect">
          <a:avLst/>
        </a:prstGeom>
        <a:solidFill>
          <a:schemeClr val="accent5">
            <a:shade val="50000"/>
            <a:hueOff val="168648"/>
            <a:satOff val="-3730"/>
            <a:lumOff val="27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b="1" kern="1200" dirty="0" smtClean="0"/>
            <a:t>MISIÓN</a:t>
          </a:r>
          <a:endParaRPr lang="es-EC" sz="2900" kern="1200" dirty="0"/>
        </a:p>
      </dsp:txBody>
      <dsp:txXfrm>
        <a:off x="71201" y="3136391"/>
        <a:ext cx="2820254" cy="131616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811A3-D182-4567-938B-381D6E648CEA}">
      <dsp:nvSpPr>
        <dsp:cNvPr id="0" name=""/>
        <dsp:cNvSpPr/>
      </dsp:nvSpPr>
      <dsp:spPr>
        <a:xfrm rot="5400000">
          <a:off x="5108023" y="-2020804"/>
          <a:ext cx="976209" cy="5266944"/>
        </a:xfrm>
        <a:prstGeom prst="round2Same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Ejecución de las actividades del negocio a través de la ingeniería de software</a:t>
          </a:r>
          <a:endParaRPr lang="es-EC" sz="1900" kern="1200" dirty="0"/>
        </a:p>
      </dsp:txBody>
      <dsp:txXfrm rot="-5400000">
        <a:off x="2962656" y="172218"/>
        <a:ext cx="5219289" cy="880899"/>
      </dsp:txXfrm>
    </dsp:sp>
    <dsp:sp modelId="{0D46253D-BDCC-444D-B422-8191BA7608B7}">
      <dsp:nvSpPr>
        <dsp:cNvPr id="0" name=""/>
        <dsp:cNvSpPr/>
      </dsp:nvSpPr>
      <dsp:spPr>
        <a:xfrm>
          <a:off x="0" y="2537"/>
          <a:ext cx="2962656" cy="1220261"/>
        </a:xfrm>
        <a:prstGeom prst="round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b="1" kern="1200" dirty="0" smtClean="0"/>
            <a:t>Servicios de Aplicación</a:t>
          </a:r>
          <a:endParaRPr lang="es-EC" sz="3000" kern="1200" dirty="0"/>
        </a:p>
      </dsp:txBody>
      <dsp:txXfrm>
        <a:off x="59568" y="62105"/>
        <a:ext cx="2843520" cy="1101125"/>
      </dsp:txXfrm>
    </dsp:sp>
    <dsp:sp modelId="{E4ABDDFF-191A-46E6-8373-655977636B5C}">
      <dsp:nvSpPr>
        <dsp:cNvPr id="0" name=""/>
        <dsp:cNvSpPr/>
      </dsp:nvSpPr>
      <dsp:spPr>
        <a:xfrm rot="5400000">
          <a:off x="5108023" y="-739529"/>
          <a:ext cx="976209" cy="5266944"/>
        </a:xfrm>
        <a:prstGeom prst="round2Same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Tecnologías innovadoras que permiten el acceso a la información y la gestión de los datos</a:t>
          </a:r>
          <a:endParaRPr lang="es-EC" sz="1900" kern="1200" dirty="0"/>
        </a:p>
      </dsp:txBody>
      <dsp:txXfrm rot="-5400000">
        <a:off x="2962656" y="1453493"/>
        <a:ext cx="5219289" cy="880899"/>
      </dsp:txXfrm>
    </dsp:sp>
    <dsp:sp modelId="{F448474E-4C54-468D-B356-A1FD4FB808D4}">
      <dsp:nvSpPr>
        <dsp:cNvPr id="0" name=""/>
        <dsp:cNvSpPr/>
      </dsp:nvSpPr>
      <dsp:spPr>
        <a:xfrm>
          <a:off x="0" y="1283811"/>
          <a:ext cx="2962656" cy="1220261"/>
        </a:xfrm>
        <a:prstGeom prst="roundRect">
          <a:avLst/>
        </a:prstGeom>
        <a:solidFill>
          <a:schemeClr val="accent5">
            <a:shade val="50000"/>
            <a:hueOff val="126486"/>
            <a:satOff val="-2798"/>
            <a:lumOff val="20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b="1" kern="1200" dirty="0" smtClean="0"/>
            <a:t>Servicios de Información</a:t>
          </a:r>
          <a:endParaRPr lang="es-EC" sz="3000" kern="1200" dirty="0"/>
        </a:p>
      </dsp:txBody>
      <dsp:txXfrm>
        <a:off x="59568" y="1343379"/>
        <a:ext cx="2843520" cy="1101125"/>
      </dsp:txXfrm>
    </dsp:sp>
    <dsp:sp modelId="{BC973675-5878-454F-B242-F44E836A1374}">
      <dsp:nvSpPr>
        <dsp:cNvPr id="0" name=""/>
        <dsp:cNvSpPr/>
      </dsp:nvSpPr>
      <dsp:spPr>
        <a:xfrm rot="5400000">
          <a:off x="5108023" y="541745"/>
          <a:ext cx="976209" cy="5266944"/>
        </a:xfrm>
        <a:prstGeom prst="round2Same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Crea un pool de servicios de TI habituales a toda la empresa</a:t>
          </a:r>
          <a:endParaRPr lang="es-EC" sz="1900" kern="1200" dirty="0"/>
        </a:p>
      </dsp:txBody>
      <dsp:txXfrm rot="-5400000">
        <a:off x="2962656" y="2734768"/>
        <a:ext cx="5219289" cy="880899"/>
      </dsp:txXfrm>
    </dsp:sp>
    <dsp:sp modelId="{CE807EE5-E37F-4CA9-B2E9-8494FB63B8F2}">
      <dsp:nvSpPr>
        <dsp:cNvPr id="0" name=""/>
        <dsp:cNvSpPr/>
      </dsp:nvSpPr>
      <dsp:spPr>
        <a:xfrm>
          <a:off x="0" y="2565086"/>
          <a:ext cx="2962656" cy="1220261"/>
        </a:xfrm>
        <a:prstGeom prst="roundRect">
          <a:avLst/>
        </a:prstGeom>
        <a:solidFill>
          <a:schemeClr val="accent5">
            <a:shade val="50000"/>
            <a:hueOff val="252972"/>
            <a:satOff val="-5595"/>
            <a:lumOff val="419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b="1" kern="1200" dirty="0" smtClean="0"/>
            <a:t>Servicios comunes</a:t>
          </a:r>
          <a:endParaRPr lang="es-EC" sz="3000" kern="1200" dirty="0"/>
        </a:p>
      </dsp:txBody>
      <dsp:txXfrm>
        <a:off x="59568" y="2624654"/>
        <a:ext cx="2843520" cy="1101125"/>
      </dsp:txXfrm>
    </dsp:sp>
    <dsp:sp modelId="{370C156F-4AD0-43CA-A85A-590C1B8E738D}">
      <dsp:nvSpPr>
        <dsp:cNvPr id="0" name=""/>
        <dsp:cNvSpPr/>
      </dsp:nvSpPr>
      <dsp:spPr>
        <a:xfrm rot="5400000">
          <a:off x="5108023" y="1823020"/>
          <a:ext cx="976209" cy="5266944"/>
        </a:xfrm>
        <a:prstGeom prst="round2Same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Provee un conjunto de recursos de procesamiento y redes para  las funciones de negocio. </a:t>
          </a:r>
          <a:endParaRPr lang="es-EC" sz="1900" kern="1200" dirty="0"/>
        </a:p>
      </dsp:txBody>
      <dsp:txXfrm rot="-5400000">
        <a:off x="2962656" y="4016043"/>
        <a:ext cx="5219289" cy="880899"/>
      </dsp:txXfrm>
    </dsp:sp>
    <dsp:sp modelId="{CB24D9B7-2401-40F8-B688-3EA5236BD05E}">
      <dsp:nvSpPr>
        <dsp:cNvPr id="0" name=""/>
        <dsp:cNvSpPr/>
      </dsp:nvSpPr>
      <dsp:spPr>
        <a:xfrm>
          <a:off x="0" y="3846361"/>
          <a:ext cx="2962656" cy="1220261"/>
        </a:xfrm>
        <a:prstGeom prst="roundRect">
          <a:avLst/>
        </a:prstGeom>
        <a:solidFill>
          <a:schemeClr val="accent5">
            <a:shade val="50000"/>
            <a:hueOff val="126486"/>
            <a:satOff val="-2798"/>
            <a:lumOff val="20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b="1" kern="1200" dirty="0" smtClean="0"/>
            <a:t>Servicios de Infraestructura</a:t>
          </a:r>
          <a:endParaRPr lang="es-EC" sz="3000" kern="1200" dirty="0"/>
        </a:p>
      </dsp:txBody>
      <dsp:txXfrm>
        <a:off x="59568" y="3905929"/>
        <a:ext cx="2843520" cy="110112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DC74E-FC3C-40D9-BF76-1D577F924425}">
      <dsp:nvSpPr>
        <dsp:cNvPr id="0" name=""/>
        <dsp:cNvSpPr/>
      </dsp:nvSpPr>
      <dsp:spPr>
        <a:xfrm>
          <a:off x="3291839" y="1325"/>
          <a:ext cx="4937760" cy="1051932"/>
        </a:xfrm>
        <a:prstGeom prst="rightArrow">
          <a:avLst>
            <a:gd name="adj1" fmla="val 75000"/>
            <a:gd name="adj2" fmla="val 50000"/>
          </a:avLst>
        </a:prstGeom>
        <a:solidFill>
          <a:schemeClr val="accent5">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EC" sz="2500" kern="1200" dirty="0" smtClean="0"/>
            <a:t>Virtuales: 10</a:t>
          </a:r>
          <a:endParaRPr lang="es-EC" sz="2500" kern="1200" dirty="0"/>
        </a:p>
        <a:p>
          <a:pPr marL="228600" lvl="1" indent="-228600" algn="l" defTabSz="1111250">
            <a:lnSpc>
              <a:spcPct val="90000"/>
            </a:lnSpc>
            <a:spcBef>
              <a:spcPct val="0"/>
            </a:spcBef>
            <a:spcAft>
              <a:spcPct val="15000"/>
            </a:spcAft>
            <a:buChar char="••"/>
          </a:pPr>
          <a:r>
            <a:rPr lang="es-EC" sz="2500" kern="1200" dirty="0" smtClean="0"/>
            <a:t>Físicos: 18</a:t>
          </a:r>
          <a:endParaRPr lang="es-EC" sz="2500" kern="1200" dirty="0"/>
        </a:p>
      </dsp:txBody>
      <dsp:txXfrm>
        <a:off x="3291839" y="132817"/>
        <a:ext cx="4543286" cy="788949"/>
      </dsp:txXfrm>
    </dsp:sp>
    <dsp:sp modelId="{95EBB23A-38B4-408A-8617-F86A0F5BF5BF}">
      <dsp:nvSpPr>
        <dsp:cNvPr id="0" name=""/>
        <dsp:cNvSpPr/>
      </dsp:nvSpPr>
      <dsp:spPr>
        <a:xfrm>
          <a:off x="0" y="1325"/>
          <a:ext cx="3291840" cy="1051932"/>
        </a:xfrm>
        <a:prstGeom prst="round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kern="1200" dirty="0" smtClean="0"/>
            <a:t>Número de Servidores</a:t>
          </a:r>
          <a:endParaRPr lang="es-EC" sz="2800" kern="1200" dirty="0"/>
        </a:p>
      </dsp:txBody>
      <dsp:txXfrm>
        <a:off x="51351" y="52676"/>
        <a:ext cx="3189138" cy="949230"/>
      </dsp:txXfrm>
    </dsp:sp>
    <dsp:sp modelId="{F3F61152-2F35-407D-AECF-3050CE746685}">
      <dsp:nvSpPr>
        <dsp:cNvPr id="0" name=""/>
        <dsp:cNvSpPr/>
      </dsp:nvSpPr>
      <dsp:spPr>
        <a:xfrm>
          <a:off x="3291839" y="1158452"/>
          <a:ext cx="4937760" cy="1051932"/>
        </a:xfrm>
        <a:prstGeom prst="rightArrow">
          <a:avLst>
            <a:gd name="adj1" fmla="val 75000"/>
            <a:gd name="adj2" fmla="val 50000"/>
          </a:avLst>
        </a:prstGeom>
        <a:solidFill>
          <a:schemeClr val="accent5">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EC" sz="2500" kern="1200" dirty="0" smtClean="0"/>
            <a:t>Windows 2008 R2</a:t>
          </a:r>
          <a:endParaRPr lang="es-EC" sz="2500" kern="1200" dirty="0"/>
        </a:p>
        <a:p>
          <a:pPr marL="228600" lvl="1" indent="-228600" algn="l" defTabSz="1111250">
            <a:lnSpc>
              <a:spcPct val="90000"/>
            </a:lnSpc>
            <a:spcBef>
              <a:spcPct val="0"/>
            </a:spcBef>
            <a:spcAft>
              <a:spcPct val="15000"/>
            </a:spcAft>
            <a:buChar char="••"/>
          </a:pPr>
          <a:r>
            <a:rPr lang="es-EC" sz="2500" kern="1200" dirty="0" smtClean="0"/>
            <a:t>Linux</a:t>
          </a:r>
          <a:endParaRPr lang="es-EC" sz="2500" kern="1200" dirty="0"/>
        </a:p>
      </dsp:txBody>
      <dsp:txXfrm>
        <a:off x="3291839" y="1289944"/>
        <a:ext cx="4543286" cy="788949"/>
      </dsp:txXfrm>
    </dsp:sp>
    <dsp:sp modelId="{D9989C2B-571A-49D6-B1B9-86C02579F236}">
      <dsp:nvSpPr>
        <dsp:cNvPr id="0" name=""/>
        <dsp:cNvSpPr/>
      </dsp:nvSpPr>
      <dsp:spPr>
        <a:xfrm>
          <a:off x="0" y="1158452"/>
          <a:ext cx="3291840" cy="1051932"/>
        </a:xfrm>
        <a:prstGeom prst="roundRect">
          <a:avLst/>
        </a:prstGeom>
        <a:solidFill>
          <a:schemeClr val="accent5">
            <a:shade val="50000"/>
            <a:hueOff val="126486"/>
            <a:satOff val="-2798"/>
            <a:lumOff val="20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kern="1200" dirty="0" smtClean="0"/>
            <a:t>Sistemas Operativos de Servidores</a:t>
          </a:r>
          <a:endParaRPr lang="es-EC" sz="2800" kern="1200" dirty="0"/>
        </a:p>
      </dsp:txBody>
      <dsp:txXfrm>
        <a:off x="51351" y="1209803"/>
        <a:ext cx="3189138" cy="949230"/>
      </dsp:txXfrm>
    </dsp:sp>
    <dsp:sp modelId="{25EF522A-E225-483F-BD51-6AD920F33ADF}">
      <dsp:nvSpPr>
        <dsp:cNvPr id="0" name=""/>
        <dsp:cNvSpPr/>
      </dsp:nvSpPr>
      <dsp:spPr>
        <a:xfrm>
          <a:off x="3291839" y="2315578"/>
          <a:ext cx="4937760" cy="1051932"/>
        </a:xfrm>
        <a:prstGeom prst="rightArrow">
          <a:avLst>
            <a:gd name="adj1" fmla="val 75000"/>
            <a:gd name="adj2" fmla="val 50000"/>
          </a:avLst>
        </a:prstGeom>
        <a:solidFill>
          <a:schemeClr val="accent5">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EC" sz="2500" kern="1200" dirty="0" smtClean="0"/>
            <a:t>279</a:t>
          </a:r>
          <a:endParaRPr lang="es-EC" sz="2500" kern="1200" dirty="0"/>
        </a:p>
      </dsp:txBody>
      <dsp:txXfrm>
        <a:off x="3291839" y="2447070"/>
        <a:ext cx="4543286" cy="788949"/>
      </dsp:txXfrm>
    </dsp:sp>
    <dsp:sp modelId="{351D6F21-EB8A-45A3-A99F-FC6E097F2BC3}">
      <dsp:nvSpPr>
        <dsp:cNvPr id="0" name=""/>
        <dsp:cNvSpPr/>
      </dsp:nvSpPr>
      <dsp:spPr>
        <a:xfrm>
          <a:off x="0" y="2315578"/>
          <a:ext cx="3291840" cy="1051932"/>
        </a:xfrm>
        <a:prstGeom prst="roundRect">
          <a:avLst/>
        </a:prstGeom>
        <a:solidFill>
          <a:schemeClr val="accent5">
            <a:shade val="50000"/>
            <a:hueOff val="252972"/>
            <a:satOff val="-5595"/>
            <a:lumOff val="419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kern="1200" dirty="0" smtClean="0"/>
            <a:t>Equipos</a:t>
          </a:r>
          <a:endParaRPr lang="es-EC" sz="2800" kern="1200" dirty="0"/>
        </a:p>
      </dsp:txBody>
      <dsp:txXfrm>
        <a:off x="51351" y="2366929"/>
        <a:ext cx="3189138" cy="949230"/>
      </dsp:txXfrm>
    </dsp:sp>
    <dsp:sp modelId="{B1C4C59A-B909-47FA-AE4B-69415CCCE19A}">
      <dsp:nvSpPr>
        <dsp:cNvPr id="0" name=""/>
        <dsp:cNvSpPr/>
      </dsp:nvSpPr>
      <dsp:spPr>
        <a:xfrm>
          <a:off x="3291839" y="3472704"/>
          <a:ext cx="4937760" cy="1051932"/>
        </a:xfrm>
        <a:prstGeom prst="rightArrow">
          <a:avLst>
            <a:gd name="adj1" fmla="val 75000"/>
            <a:gd name="adj2" fmla="val 50000"/>
          </a:avLst>
        </a:prstGeom>
        <a:solidFill>
          <a:schemeClr val="accent5">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EC" sz="2500" kern="1200" dirty="0" smtClean="0"/>
            <a:t>Windows 7</a:t>
          </a:r>
          <a:endParaRPr lang="es-EC" sz="2500" kern="1200" dirty="0"/>
        </a:p>
        <a:p>
          <a:pPr marL="228600" lvl="1" indent="-228600" algn="l" defTabSz="1111250">
            <a:lnSpc>
              <a:spcPct val="90000"/>
            </a:lnSpc>
            <a:spcBef>
              <a:spcPct val="0"/>
            </a:spcBef>
            <a:spcAft>
              <a:spcPct val="15000"/>
            </a:spcAft>
            <a:buChar char="••"/>
          </a:pPr>
          <a:r>
            <a:rPr lang="es-EC" sz="2500" kern="1200" dirty="0" smtClean="0"/>
            <a:t>Windows 8</a:t>
          </a:r>
          <a:endParaRPr lang="es-EC" sz="2500" kern="1200" dirty="0"/>
        </a:p>
      </dsp:txBody>
      <dsp:txXfrm>
        <a:off x="3291839" y="3604196"/>
        <a:ext cx="4543286" cy="788949"/>
      </dsp:txXfrm>
    </dsp:sp>
    <dsp:sp modelId="{CF918A49-72CA-48D8-8D01-68FE0AC02A07}">
      <dsp:nvSpPr>
        <dsp:cNvPr id="0" name=""/>
        <dsp:cNvSpPr/>
      </dsp:nvSpPr>
      <dsp:spPr>
        <a:xfrm>
          <a:off x="0" y="3472704"/>
          <a:ext cx="3291840" cy="1051932"/>
        </a:xfrm>
        <a:prstGeom prst="roundRect">
          <a:avLst/>
        </a:prstGeom>
        <a:solidFill>
          <a:schemeClr val="accent5">
            <a:shade val="50000"/>
            <a:hueOff val="126486"/>
            <a:satOff val="-2798"/>
            <a:lumOff val="20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kern="1200" dirty="0" smtClean="0"/>
            <a:t>Sistemas Operativos de Equipos</a:t>
          </a:r>
          <a:endParaRPr lang="es-EC" sz="2800" kern="1200" dirty="0"/>
        </a:p>
      </dsp:txBody>
      <dsp:txXfrm>
        <a:off x="51351" y="3524055"/>
        <a:ext cx="3189138" cy="94923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A714F-E6D2-40C6-8547-349846387EC2}">
      <dsp:nvSpPr>
        <dsp:cNvPr id="0" name=""/>
        <dsp:cNvSpPr/>
      </dsp:nvSpPr>
      <dsp:spPr>
        <a:xfrm>
          <a:off x="3883087" y="737167"/>
          <a:ext cx="2992948" cy="1588061"/>
        </a:xfrm>
        <a:custGeom>
          <a:avLst/>
          <a:gdLst/>
          <a:ahLst/>
          <a:cxnLst/>
          <a:rect l="0" t="0" r="0" b="0"/>
          <a:pathLst>
            <a:path>
              <a:moveTo>
                <a:pt x="0" y="0"/>
              </a:moveTo>
              <a:lnTo>
                <a:pt x="0" y="1459076"/>
              </a:lnTo>
              <a:lnTo>
                <a:pt x="2992948" y="1459076"/>
              </a:lnTo>
              <a:lnTo>
                <a:pt x="2992948" y="15880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8A398-3D82-48A8-B200-89EF5944A866}">
      <dsp:nvSpPr>
        <dsp:cNvPr id="0" name=""/>
        <dsp:cNvSpPr/>
      </dsp:nvSpPr>
      <dsp:spPr>
        <a:xfrm>
          <a:off x="3883087" y="737167"/>
          <a:ext cx="896488" cy="1588061"/>
        </a:xfrm>
        <a:custGeom>
          <a:avLst/>
          <a:gdLst/>
          <a:ahLst/>
          <a:cxnLst/>
          <a:rect l="0" t="0" r="0" b="0"/>
          <a:pathLst>
            <a:path>
              <a:moveTo>
                <a:pt x="0" y="0"/>
              </a:moveTo>
              <a:lnTo>
                <a:pt x="0" y="1459076"/>
              </a:lnTo>
              <a:lnTo>
                <a:pt x="896488" y="1459076"/>
              </a:lnTo>
              <a:lnTo>
                <a:pt x="896488" y="15880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5684E-F2BA-4945-A45F-FED5F362462A}">
      <dsp:nvSpPr>
        <dsp:cNvPr id="0" name=""/>
        <dsp:cNvSpPr/>
      </dsp:nvSpPr>
      <dsp:spPr>
        <a:xfrm>
          <a:off x="2833837" y="737167"/>
          <a:ext cx="1049249" cy="1588061"/>
        </a:xfrm>
        <a:custGeom>
          <a:avLst/>
          <a:gdLst/>
          <a:ahLst/>
          <a:cxnLst/>
          <a:rect l="0" t="0" r="0" b="0"/>
          <a:pathLst>
            <a:path>
              <a:moveTo>
                <a:pt x="1049249" y="0"/>
              </a:moveTo>
              <a:lnTo>
                <a:pt x="1049249" y="1459076"/>
              </a:lnTo>
              <a:lnTo>
                <a:pt x="0" y="1459076"/>
              </a:lnTo>
              <a:lnTo>
                <a:pt x="0" y="15880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27D3AE-DCE6-4A98-BEE9-C7FB9B58B2AD}">
      <dsp:nvSpPr>
        <dsp:cNvPr id="0" name=""/>
        <dsp:cNvSpPr/>
      </dsp:nvSpPr>
      <dsp:spPr>
        <a:xfrm>
          <a:off x="724656" y="737167"/>
          <a:ext cx="3158430" cy="1588061"/>
        </a:xfrm>
        <a:custGeom>
          <a:avLst/>
          <a:gdLst/>
          <a:ahLst/>
          <a:cxnLst/>
          <a:rect l="0" t="0" r="0" b="0"/>
          <a:pathLst>
            <a:path>
              <a:moveTo>
                <a:pt x="3158430" y="0"/>
              </a:moveTo>
              <a:lnTo>
                <a:pt x="3158430" y="1459076"/>
              </a:lnTo>
              <a:lnTo>
                <a:pt x="0" y="1459076"/>
              </a:lnTo>
              <a:lnTo>
                <a:pt x="0" y="15880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969C96-77E8-414C-BE48-B01CD6D038C7}">
      <dsp:nvSpPr>
        <dsp:cNvPr id="0" name=""/>
        <dsp:cNvSpPr/>
      </dsp:nvSpPr>
      <dsp:spPr>
        <a:xfrm>
          <a:off x="2688200" y="-146969"/>
          <a:ext cx="2389774" cy="884137"/>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DBFCEAE-D92C-457F-AAA5-ACC9B0A73D5F}">
      <dsp:nvSpPr>
        <dsp:cNvPr id="0" name=""/>
        <dsp:cNvSpPr/>
      </dsp:nvSpPr>
      <dsp:spPr>
        <a:xfrm>
          <a:off x="2842905" y="0"/>
          <a:ext cx="2389774" cy="88413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a:t>GERENCIA DE TECNOLOGIA Y SISTEMAS DE INFORMACION</a:t>
          </a:r>
        </a:p>
      </dsp:txBody>
      <dsp:txXfrm>
        <a:off x="2868800" y="25895"/>
        <a:ext cx="2337984" cy="832347"/>
      </dsp:txXfrm>
    </dsp:sp>
    <dsp:sp modelId="{6B3C09DB-398B-4063-B965-23A0BCA91274}">
      <dsp:nvSpPr>
        <dsp:cNvPr id="0" name=""/>
        <dsp:cNvSpPr/>
      </dsp:nvSpPr>
      <dsp:spPr>
        <a:xfrm>
          <a:off x="-154704" y="2325229"/>
          <a:ext cx="1758723" cy="884137"/>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6D89977-18BE-4F6D-8DD7-B623F02AD8E1}">
      <dsp:nvSpPr>
        <dsp:cNvPr id="0" name=""/>
        <dsp:cNvSpPr/>
      </dsp:nvSpPr>
      <dsp:spPr>
        <a:xfrm>
          <a:off x="0" y="2472198"/>
          <a:ext cx="1758723" cy="88413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a:t>JEFATURA DE GESTION DE  SERVICIOS Y SOPORTE</a:t>
          </a:r>
        </a:p>
      </dsp:txBody>
      <dsp:txXfrm>
        <a:off x="25895" y="2498093"/>
        <a:ext cx="1706933" cy="832347"/>
      </dsp:txXfrm>
    </dsp:sp>
    <dsp:sp modelId="{F6D9BE23-C2D8-45E4-A46A-0392B9D51D60}">
      <dsp:nvSpPr>
        <dsp:cNvPr id="0" name=""/>
        <dsp:cNvSpPr/>
      </dsp:nvSpPr>
      <dsp:spPr>
        <a:xfrm>
          <a:off x="1991143" y="2325229"/>
          <a:ext cx="1685388" cy="884137"/>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F46D7E4-8D47-4A70-ADE8-0A658F83A0E1}">
      <dsp:nvSpPr>
        <dsp:cNvPr id="0" name=""/>
        <dsp:cNvSpPr/>
      </dsp:nvSpPr>
      <dsp:spPr>
        <a:xfrm>
          <a:off x="2145848" y="2472198"/>
          <a:ext cx="1685388" cy="88413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a:t>JEFATURA DE PRODUCCION</a:t>
          </a:r>
        </a:p>
      </dsp:txBody>
      <dsp:txXfrm>
        <a:off x="2171743" y="2498093"/>
        <a:ext cx="1633598" cy="832347"/>
      </dsp:txXfrm>
    </dsp:sp>
    <dsp:sp modelId="{C17481D5-35FF-4BFE-BB61-0CDEA2D4F8DB}">
      <dsp:nvSpPr>
        <dsp:cNvPr id="0" name=""/>
        <dsp:cNvSpPr/>
      </dsp:nvSpPr>
      <dsp:spPr>
        <a:xfrm>
          <a:off x="3972797" y="2325229"/>
          <a:ext cx="1613557" cy="884137"/>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7CBAA29-F7E0-4292-BE80-1B346A359968}">
      <dsp:nvSpPr>
        <dsp:cNvPr id="0" name=""/>
        <dsp:cNvSpPr/>
      </dsp:nvSpPr>
      <dsp:spPr>
        <a:xfrm>
          <a:off x="4127502" y="2472198"/>
          <a:ext cx="1613557" cy="88413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a:t>JEFATURA DE INFRAESTRUCTURA</a:t>
          </a:r>
        </a:p>
      </dsp:txBody>
      <dsp:txXfrm>
        <a:off x="4153397" y="2498093"/>
        <a:ext cx="1561767" cy="832347"/>
      </dsp:txXfrm>
    </dsp:sp>
    <dsp:sp modelId="{23916092-FA51-4135-812D-81BBCCF85C3E}">
      <dsp:nvSpPr>
        <dsp:cNvPr id="0" name=""/>
        <dsp:cNvSpPr/>
      </dsp:nvSpPr>
      <dsp:spPr>
        <a:xfrm>
          <a:off x="5986183" y="2325229"/>
          <a:ext cx="1779705" cy="884137"/>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41BBAB5-B635-40C9-90A4-4377D1FA9EDF}">
      <dsp:nvSpPr>
        <dsp:cNvPr id="0" name=""/>
        <dsp:cNvSpPr/>
      </dsp:nvSpPr>
      <dsp:spPr>
        <a:xfrm>
          <a:off x="6140888" y="2472198"/>
          <a:ext cx="1779705" cy="88413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a:t>JEFATURA DE DESARROLLO DE APLICACIONES</a:t>
          </a:r>
        </a:p>
      </dsp:txBody>
      <dsp:txXfrm>
        <a:off x="6166783" y="2498093"/>
        <a:ext cx="1727915" cy="83234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F752D-EBB3-4F3D-9E45-A04BE6F69FD5}">
      <dsp:nvSpPr>
        <dsp:cNvPr id="0" name=""/>
        <dsp:cNvSpPr/>
      </dsp:nvSpPr>
      <dsp:spPr>
        <a:xfrm>
          <a:off x="2427830" y="1325"/>
          <a:ext cx="5719407" cy="1051932"/>
        </a:xfrm>
        <a:prstGeom prst="rightArrow">
          <a:avLst>
            <a:gd name="adj1" fmla="val 75000"/>
            <a:gd name="adj2" fmla="val 50000"/>
          </a:avLst>
        </a:prstGeom>
        <a:solidFill>
          <a:schemeClr val="accent5">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Conocimiento  capacidad y experiencia del  personal  </a:t>
          </a:r>
          <a:endParaRPr lang="es-EC" sz="1700" kern="1200" dirty="0"/>
        </a:p>
        <a:p>
          <a:pPr marL="171450" lvl="1" indent="-171450" algn="l" defTabSz="755650">
            <a:lnSpc>
              <a:spcPct val="90000"/>
            </a:lnSpc>
            <a:spcBef>
              <a:spcPct val="0"/>
            </a:spcBef>
            <a:spcAft>
              <a:spcPct val="15000"/>
            </a:spcAft>
            <a:buChar char="••"/>
          </a:pPr>
          <a:r>
            <a:rPr lang="es-EC" sz="1700" kern="1200" dirty="0" smtClean="0"/>
            <a:t>Motivación del personal para cumplir con su trabajo </a:t>
          </a:r>
          <a:endParaRPr lang="es-EC" sz="1700" kern="1200" dirty="0"/>
        </a:p>
        <a:p>
          <a:pPr marL="171450" lvl="1" indent="-171450" algn="l" defTabSz="755650">
            <a:lnSpc>
              <a:spcPct val="90000"/>
            </a:lnSpc>
            <a:spcBef>
              <a:spcPct val="0"/>
            </a:spcBef>
            <a:spcAft>
              <a:spcPct val="15000"/>
            </a:spcAft>
            <a:buChar char="••"/>
          </a:pPr>
          <a:r>
            <a:rPr lang="es-EC" sz="1700" kern="1200" dirty="0" smtClean="0"/>
            <a:t>Infraestructura de punta </a:t>
          </a:r>
          <a:endParaRPr lang="es-EC" sz="1700" kern="1200" dirty="0"/>
        </a:p>
      </dsp:txBody>
      <dsp:txXfrm>
        <a:off x="2427830" y="132817"/>
        <a:ext cx="5324933" cy="788949"/>
      </dsp:txXfrm>
    </dsp:sp>
    <dsp:sp modelId="{B294C59E-7BAB-4A1B-873C-B5586F3F8F96}">
      <dsp:nvSpPr>
        <dsp:cNvPr id="0" name=""/>
        <dsp:cNvSpPr/>
      </dsp:nvSpPr>
      <dsp:spPr>
        <a:xfrm>
          <a:off x="82361" y="1325"/>
          <a:ext cx="2345468" cy="1051932"/>
        </a:xfrm>
        <a:prstGeom prst="round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t>Fortalezas</a:t>
          </a:r>
          <a:endParaRPr lang="es-EC" sz="2400" kern="1200" dirty="0"/>
        </a:p>
      </dsp:txBody>
      <dsp:txXfrm>
        <a:off x="133712" y="52676"/>
        <a:ext cx="2242766" cy="949230"/>
      </dsp:txXfrm>
    </dsp:sp>
    <dsp:sp modelId="{E134E5D0-890B-493D-8523-36E69C6F58D9}">
      <dsp:nvSpPr>
        <dsp:cNvPr id="0" name=""/>
        <dsp:cNvSpPr/>
      </dsp:nvSpPr>
      <dsp:spPr>
        <a:xfrm>
          <a:off x="2427830" y="1158452"/>
          <a:ext cx="5719407" cy="1051932"/>
        </a:xfrm>
        <a:prstGeom prst="rightArrow">
          <a:avLst>
            <a:gd name="adj1" fmla="val 75000"/>
            <a:gd name="adj2" fmla="val 50000"/>
          </a:avLst>
        </a:prstGeom>
        <a:solidFill>
          <a:schemeClr val="accent5">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Desarrollo e implantación de sistemas de información</a:t>
          </a:r>
          <a:endParaRPr lang="es-EC" sz="1700" kern="1200" dirty="0"/>
        </a:p>
        <a:p>
          <a:pPr marL="171450" lvl="1" indent="-171450" algn="l" defTabSz="755650">
            <a:lnSpc>
              <a:spcPct val="90000"/>
            </a:lnSpc>
            <a:spcBef>
              <a:spcPct val="0"/>
            </a:spcBef>
            <a:spcAft>
              <a:spcPct val="15000"/>
            </a:spcAft>
            <a:buChar char="••"/>
          </a:pPr>
          <a:r>
            <a:rPr lang="es-EC" sz="1700" kern="1200" dirty="0" smtClean="0"/>
            <a:t>Nuevas tecnologías disponibles en el mercado</a:t>
          </a:r>
          <a:endParaRPr lang="es-EC" sz="1700" kern="1200" dirty="0"/>
        </a:p>
      </dsp:txBody>
      <dsp:txXfrm>
        <a:off x="2427830" y="1289944"/>
        <a:ext cx="5324933" cy="788949"/>
      </dsp:txXfrm>
    </dsp:sp>
    <dsp:sp modelId="{F1CDF889-7527-447E-B396-B571703DE5F0}">
      <dsp:nvSpPr>
        <dsp:cNvPr id="0" name=""/>
        <dsp:cNvSpPr/>
      </dsp:nvSpPr>
      <dsp:spPr>
        <a:xfrm>
          <a:off x="82361" y="1158452"/>
          <a:ext cx="2345468" cy="1051932"/>
        </a:xfrm>
        <a:prstGeom prst="roundRect">
          <a:avLst/>
        </a:prstGeom>
        <a:solidFill>
          <a:schemeClr val="accent5">
            <a:shade val="50000"/>
            <a:hueOff val="126486"/>
            <a:satOff val="-2798"/>
            <a:lumOff val="20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t>Oportunidades</a:t>
          </a:r>
          <a:endParaRPr lang="es-EC" sz="2400" kern="1200" dirty="0"/>
        </a:p>
      </dsp:txBody>
      <dsp:txXfrm>
        <a:off x="133712" y="1209803"/>
        <a:ext cx="2242766" cy="949230"/>
      </dsp:txXfrm>
    </dsp:sp>
    <dsp:sp modelId="{36EC677A-8ED2-4A90-BD0C-E2C058CE90B2}">
      <dsp:nvSpPr>
        <dsp:cNvPr id="0" name=""/>
        <dsp:cNvSpPr/>
      </dsp:nvSpPr>
      <dsp:spPr>
        <a:xfrm>
          <a:off x="2427830" y="2315578"/>
          <a:ext cx="5719407" cy="1051932"/>
        </a:xfrm>
        <a:prstGeom prst="rightArrow">
          <a:avLst>
            <a:gd name="adj1" fmla="val 75000"/>
            <a:gd name="adj2" fmla="val 50000"/>
          </a:avLst>
        </a:prstGeom>
        <a:solidFill>
          <a:schemeClr val="accent5">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Falta de presupuesto</a:t>
          </a:r>
          <a:endParaRPr lang="es-EC" sz="1700" kern="1200" dirty="0"/>
        </a:p>
        <a:p>
          <a:pPr marL="171450" lvl="1" indent="-171450" algn="l" defTabSz="755650">
            <a:lnSpc>
              <a:spcPct val="90000"/>
            </a:lnSpc>
            <a:spcBef>
              <a:spcPct val="0"/>
            </a:spcBef>
            <a:spcAft>
              <a:spcPct val="15000"/>
            </a:spcAft>
            <a:buChar char="••"/>
          </a:pPr>
          <a:r>
            <a:rPr lang="es-EC" sz="1700" kern="1200" dirty="0" smtClean="0"/>
            <a:t>Metodologías de trabajo no definidas</a:t>
          </a:r>
          <a:endParaRPr lang="es-EC" sz="1700" kern="1200" dirty="0"/>
        </a:p>
      </dsp:txBody>
      <dsp:txXfrm>
        <a:off x="2427830" y="2447070"/>
        <a:ext cx="5324933" cy="788949"/>
      </dsp:txXfrm>
    </dsp:sp>
    <dsp:sp modelId="{8E827D68-2806-485F-A1C0-9E62BDE7A67F}">
      <dsp:nvSpPr>
        <dsp:cNvPr id="0" name=""/>
        <dsp:cNvSpPr/>
      </dsp:nvSpPr>
      <dsp:spPr>
        <a:xfrm>
          <a:off x="82361" y="2315578"/>
          <a:ext cx="2345468" cy="1051932"/>
        </a:xfrm>
        <a:prstGeom prst="roundRect">
          <a:avLst/>
        </a:prstGeom>
        <a:solidFill>
          <a:schemeClr val="accent5">
            <a:shade val="50000"/>
            <a:hueOff val="252972"/>
            <a:satOff val="-5595"/>
            <a:lumOff val="419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t>Debilidades</a:t>
          </a:r>
          <a:endParaRPr lang="es-EC" sz="2400" kern="1200" dirty="0"/>
        </a:p>
      </dsp:txBody>
      <dsp:txXfrm>
        <a:off x="133712" y="2366929"/>
        <a:ext cx="2242766" cy="949230"/>
      </dsp:txXfrm>
    </dsp:sp>
    <dsp:sp modelId="{ADE62682-03FC-4232-A8EC-49E26FF4E7FD}">
      <dsp:nvSpPr>
        <dsp:cNvPr id="0" name=""/>
        <dsp:cNvSpPr/>
      </dsp:nvSpPr>
      <dsp:spPr>
        <a:xfrm>
          <a:off x="2427830" y="3472704"/>
          <a:ext cx="5719407" cy="1051932"/>
        </a:xfrm>
        <a:prstGeom prst="rightArrow">
          <a:avLst>
            <a:gd name="adj1" fmla="val 75000"/>
            <a:gd name="adj2" fmla="val 50000"/>
          </a:avLst>
        </a:prstGeom>
        <a:solidFill>
          <a:schemeClr val="accent5">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Resistencia al cambio por parte de los usuarios</a:t>
          </a:r>
          <a:endParaRPr lang="es-EC" sz="1700" kern="1200" dirty="0"/>
        </a:p>
        <a:p>
          <a:pPr marL="171450" lvl="1" indent="-171450" algn="l" defTabSz="755650">
            <a:lnSpc>
              <a:spcPct val="90000"/>
            </a:lnSpc>
            <a:spcBef>
              <a:spcPct val="0"/>
            </a:spcBef>
            <a:spcAft>
              <a:spcPct val="15000"/>
            </a:spcAft>
            <a:buChar char="••"/>
          </a:pPr>
          <a:r>
            <a:rPr lang="es-EC" sz="1700" kern="1200" dirty="0" smtClean="0"/>
            <a:t>Procesos complejos y largos</a:t>
          </a:r>
          <a:endParaRPr lang="es-EC" sz="1700" kern="1200" dirty="0"/>
        </a:p>
      </dsp:txBody>
      <dsp:txXfrm>
        <a:off x="2427830" y="3604196"/>
        <a:ext cx="5324933" cy="788949"/>
      </dsp:txXfrm>
    </dsp:sp>
    <dsp:sp modelId="{F3933CE2-A917-41FC-BF87-1514A962A66A}">
      <dsp:nvSpPr>
        <dsp:cNvPr id="0" name=""/>
        <dsp:cNvSpPr/>
      </dsp:nvSpPr>
      <dsp:spPr>
        <a:xfrm>
          <a:off x="82361" y="3472704"/>
          <a:ext cx="2345468" cy="1051932"/>
        </a:xfrm>
        <a:prstGeom prst="roundRect">
          <a:avLst/>
        </a:prstGeom>
        <a:solidFill>
          <a:schemeClr val="accent5">
            <a:shade val="50000"/>
            <a:hueOff val="126486"/>
            <a:satOff val="-2798"/>
            <a:lumOff val="20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t>Amenazas</a:t>
          </a:r>
          <a:endParaRPr lang="es-EC" sz="2400" kern="1200" dirty="0"/>
        </a:p>
      </dsp:txBody>
      <dsp:txXfrm>
        <a:off x="133712" y="3524055"/>
        <a:ext cx="2242766" cy="94923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BFC5A-B388-4C6F-95BA-5A774E4CAD24}">
      <dsp:nvSpPr>
        <dsp:cNvPr id="0" name=""/>
        <dsp:cNvSpPr/>
      </dsp:nvSpPr>
      <dsp:spPr>
        <a:xfrm rot="5400000">
          <a:off x="4713034" y="-1529550"/>
          <a:ext cx="1766186" cy="5266944"/>
        </a:xfrm>
        <a:prstGeom prst="round2Same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Facilitar, a través de la implementación de Tecnologías y Sistemas de Información,  la gestión  de las personas de SALUD S.A.,  siempre alineado con las estrategias y objetivos corporativos</a:t>
          </a:r>
          <a:endParaRPr lang="es-EC" sz="2100" kern="1200" dirty="0"/>
        </a:p>
      </dsp:txBody>
      <dsp:txXfrm rot="-5400000">
        <a:off x="2962655" y="307047"/>
        <a:ext cx="5180726" cy="1593750"/>
      </dsp:txXfrm>
    </dsp:sp>
    <dsp:sp modelId="{05D8CA2A-9910-43C1-90BC-A36BF698276B}">
      <dsp:nvSpPr>
        <dsp:cNvPr id="0" name=""/>
        <dsp:cNvSpPr/>
      </dsp:nvSpPr>
      <dsp:spPr>
        <a:xfrm>
          <a:off x="0" y="55"/>
          <a:ext cx="2962656" cy="2207732"/>
        </a:xfrm>
        <a:prstGeom prst="round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es-EC" sz="5600" kern="1200" dirty="0" smtClean="0"/>
            <a:t>MISION</a:t>
          </a:r>
          <a:endParaRPr lang="es-EC" sz="5600" kern="1200" dirty="0"/>
        </a:p>
      </dsp:txBody>
      <dsp:txXfrm>
        <a:off x="107773" y="107828"/>
        <a:ext cx="2747110" cy="1992186"/>
      </dsp:txXfrm>
    </dsp:sp>
    <dsp:sp modelId="{AB0A8D63-E32B-4B36-A3D0-6F07257A3B56}">
      <dsp:nvSpPr>
        <dsp:cNvPr id="0" name=""/>
        <dsp:cNvSpPr/>
      </dsp:nvSpPr>
      <dsp:spPr>
        <a:xfrm rot="5400000">
          <a:off x="4713034" y="788569"/>
          <a:ext cx="1766186" cy="5266944"/>
        </a:xfrm>
        <a:prstGeom prst="round2Same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Proponer alternativas de Tecnología y Sistemas de Información innovadoras, para lograr ventajas competitivas  en los procesos y servicios que prestamos a nuestros clientes</a:t>
          </a:r>
          <a:endParaRPr lang="es-EC" sz="2100" kern="1200" dirty="0"/>
        </a:p>
      </dsp:txBody>
      <dsp:txXfrm rot="-5400000">
        <a:off x="2962655" y="2625166"/>
        <a:ext cx="5180726" cy="1593750"/>
      </dsp:txXfrm>
    </dsp:sp>
    <dsp:sp modelId="{A68E7BB2-F602-425A-977A-AA27DB768E4C}">
      <dsp:nvSpPr>
        <dsp:cNvPr id="0" name=""/>
        <dsp:cNvSpPr/>
      </dsp:nvSpPr>
      <dsp:spPr>
        <a:xfrm>
          <a:off x="0" y="2318174"/>
          <a:ext cx="2962656" cy="2207732"/>
        </a:xfrm>
        <a:prstGeom prst="roundRect">
          <a:avLst/>
        </a:prstGeom>
        <a:solidFill>
          <a:schemeClr val="accent5">
            <a:shade val="50000"/>
            <a:hueOff val="252972"/>
            <a:satOff val="-5595"/>
            <a:lumOff val="419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es-EC" sz="5600" kern="1200" dirty="0" smtClean="0"/>
            <a:t>VISION</a:t>
          </a:r>
          <a:endParaRPr lang="es-EC" sz="5600" kern="1200" dirty="0"/>
        </a:p>
      </dsp:txBody>
      <dsp:txXfrm>
        <a:off x="107773" y="2425947"/>
        <a:ext cx="2747110" cy="199218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ADAF4-0540-4FC9-8083-0C80C72E2BD3}">
      <dsp:nvSpPr>
        <dsp:cNvPr id="0" name=""/>
        <dsp:cNvSpPr/>
      </dsp:nvSpPr>
      <dsp:spPr>
        <a:xfrm rot="5400000">
          <a:off x="3785743" y="-370491"/>
          <a:ext cx="3620769" cy="526694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Aumentar la eficiencia</a:t>
          </a:r>
          <a:endParaRPr lang="es-EC" sz="1600" kern="1200" dirty="0"/>
        </a:p>
        <a:p>
          <a:pPr marL="171450" lvl="1" indent="-171450" algn="l" defTabSz="711200">
            <a:lnSpc>
              <a:spcPct val="90000"/>
            </a:lnSpc>
            <a:spcBef>
              <a:spcPct val="0"/>
            </a:spcBef>
            <a:spcAft>
              <a:spcPct val="15000"/>
            </a:spcAft>
            <a:buChar char="••"/>
          </a:pPr>
          <a:r>
            <a:rPr lang="es-EC" sz="1600" kern="1200" smtClean="0"/>
            <a:t>Mejorar el clima laboral</a:t>
          </a:r>
          <a:endParaRPr lang="es-EC" sz="1600" kern="1200"/>
        </a:p>
        <a:p>
          <a:pPr marL="171450" lvl="1" indent="-171450" algn="l" defTabSz="711200">
            <a:lnSpc>
              <a:spcPct val="90000"/>
            </a:lnSpc>
            <a:spcBef>
              <a:spcPct val="0"/>
            </a:spcBef>
            <a:spcAft>
              <a:spcPct val="15000"/>
            </a:spcAft>
            <a:buChar char="••"/>
          </a:pPr>
          <a:r>
            <a:rPr lang="es-EC" sz="1600" kern="1200" smtClean="0"/>
            <a:t>Contar con gente creativa</a:t>
          </a:r>
          <a:endParaRPr lang="es-EC" sz="1600" kern="1200"/>
        </a:p>
        <a:p>
          <a:pPr marL="171450" lvl="1" indent="-171450" algn="l" defTabSz="711200">
            <a:lnSpc>
              <a:spcPct val="90000"/>
            </a:lnSpc>
            <a:spcBef>
              <a:spcPct val="0"/>
            </a:spcBef>
            <a:spcAft>
              <a:spcPct val="15000"/>
            </a:spcAft>
            <a:buChar char="••"/>
          </a:pPr>
          <a:r>
            <a:rPr lang="es-EC" sz="1600" kern="1200" smtClean="0"/>
            <a:t>Controlar el costo por usuario</a:t>
          </a:r>
          <a:endParaRPr lang="es-EC" sz="1600" kern="1200"/>
        </a:p>
        <a:p>
          <a:pPr marL="171450" lvl="1" indent="-171450" algn="l" defTabSz="711200">
            <a:lnSpc>
              <a:spcPct val="90000"/>
            </a:lnSpc>
            <a:spcBef>
              <a:spcPct val="0"/>
            </a:spcBef>
            <a:spcAft>
              <a:spcPct val="15000"/>
            </a:spcAft>
            <a:buChar char="••"/>
          </a:pPr>
          <a:r>
            <a:rPr lang="es-EC" sz="1600" kern="1200" smtClean="0"/>
            <a:t>Aumentar el crecimiento neto</a:t>
          </a:r>
          <a:endParaRPr lang="es-EC" sz="1600" kern="1200"/>
        </a:p>
        <a:p>
          <a:pPr marL="171450" lvl="1" indent="-171450" algn="l" defTabSz="711200">
            <a:lnSpc>
              <a:spcPct val="90000"/>
            </a:lnSpc>
            <a:spcBef>
              <a:spcPct val="0"/>
            </a:spcBef>
            <a:spcAft>
              <a:spcPct val="15000"/>
            </a:spcAft>
            <a:buChar char="••"/>
          </a:pPr>
          <a:r>
            <a:rPr lang="es-EC" sz="1600" kern="1200" smtClean="0"/>
            <a:t>Incrementar las utilidades</a:t>
          </a:r>
          <a:endParaRPr lang="es-EC" sz="1600" kern="1200"/>
        </a:p>
        <a:p>
          <a:pPr marL="171450" lvl="1" indent="-171450" algn="l" defTabSz="711200">
            <a:lnSpc>
              <a:spcPct val="90000"/>
            </a:lnSpc>
            <a:spcBef>
              <a:spcPct val="0"/>
            </a:spcBef>
            <a:spcAft>
              <a:spcPct val="15000"/>
            </a:spcAft>
            <a:buChar char="••"/>
          </a:pPr>
          <a:r>
            <a:rPr lang="es-EC" sz="1600" kern="1200" smtClean="0"/>
            <a:t>Cumplir lo que ofrecemos</a:t>
          </a:r>
          <a:endParaRPr lang="es-EC" sz="1600" kern="1200"/>
        </a:p>
        <a:p>
          <a:pPr marL="171450" lvl="1" indent="-171450" algn="l" defTabSz="711200">
            <a:lnSpc>
              <a:spcPct val="90000"/>
            </a:lnSpc>
            <a:spcBef>
              <a:spcPct val="0"/>
            </a:spcBef>
            <a:spcAft>
              <a:spcPct val="15000"/>
            </a:spcAft>
            <a:buChar char="••"/>
          </a:pPr>
          <a:r>
            <a:rPr lang="es-EC" sz="1600" kern="1200" smtClean="0"/>
            <a:t>Implementar mejoras e innovar productos y procesos</a:t>
          </a:r>
          <a:endParaRPr lang="es-EC" sz="1600" kern="1200"/>
        </a:p>
        <a:p>
          <a:pPr marL="171450" lvl="1" indent="-171450" algn="l" defTabSz="711200">
            <a:lnSpc>
              <a:spcPct val="90000"/>
            </a:lnSpc>
            <a:spcBef>
              <a:spcPct val="0"/>
            </a:spcBef>
            <a:spcAft>
              <a:spcPct val="15000"/>
            </a:spcAft>
            <a:buChar char="••"/>
          </a:pPr>
          <a:r>
            <a:rPr lang="es-EC" sz="1600" kern="1200" smtClean="0"/>
            <a:t>Reducir la anulación de contratos</a:t>
          </a:r>
          <a:endParaRPr lang="es-EC" sz="1600" kern="1200"/>
        </a:p>
        <a:p>
          <a:pPr marL="171450" lvl="1" indent="-171450" algn="l" defTabSz="711200">
            <a:lnSpc>
              <a:spcPct val="90000"/>
            </a:lnSpc>
            <a:spcBef>
              <a:spcPct val="0"/>
            </a:spcBef>
            <a:spcAft>
              <a:spcPct val="15000"/>
            </a:spcAft>
            <a:buChar char="••"/>
          </a:pPr>
          <a:r>
            <a:rPr lang="es-EC" sz="1600" kern="1200" smtClean="0"/>
            <a:t>Incrementar recomendaciones de los clientes</a:t>
          </a:r>
          <a:endParaRPr lang="es-EC" sz="1600" kern="1200"/>
        </a:p>
        <a:p>
          <a:pPr marL="171450" lvl="1" indent="-171450" algn="l" defTabSz="711200">
            <a:lnSpc>
              <a:spcPct val="90000"/>
            </a:lnSpc>
            <a:spcBef>
              <a:spcPct val="0"/>
            </a:spcBef>
            <a:spcAft>
              <a:spcPct val="15000"/>
            </a:spcAft>
            <a:buChar char="••"/>
          </a:pPr>
          <a:r>
            <a:rPr lang="es-EC" sz="1600" kern="1200" dirty="0" smtClean="0"/>
            <a:t>Incrementar las ventas</a:t>
          </a:r>
          <a:endParaRPr lang="es-EC" sz="1600" kern="1200" dirty="0"/>
        </a:p>
        <a:p>
          <a:pPr marL="171450" lvl="1" indent="-171450" algn="l" defTabSz="711200">
            <a:lnSpc>
              <a:spcPct val="90000"/>
            </a:lnSpc>
            <a:spcBef>
              <a:spcPct val="0"/>
            </a:spcBef>
            <a:spcAft>
              <a:spcPct val="15000"/>
            </a:spcAft>
            <a:buChar char="••"/>
          </a:pPr>
          <a:endParaRPr lang="es-EC" sz="1600" kern="1200"/>
        </a:p>
      </dsp:txBody>
      <dsp:txXfrm rot="-5400000">
        <a:off x="2962656" y="629347"/>
        <a:ext cx="5090193" cy="3267267"/>
      </dsp:txXfrm>
    </dsp:sp>
    <dsp:sp modelId="{37A7B0E6-DC26-4775-8752-1AC8350D00B5}">
      <dsp:nvSpPr>
        <dsp:cNvPr id="0" name=""/>
        <dsp:cNvSpPr/>
      </dsp:nvSpPr>
      <dsp:spPr>
        <a:xfrm>
          <a:off x="0" y="0"/>
          <a:ext cx="2962656" cy="452596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s-EC" sz="4100" kern="1200" dirty="0" smtClean="0"/>
            <a:t>OBJETIVOS DE NEGOCIO</a:t>
          </a:r>
          <a:endParaRPr lang="es-EC" sz="4100" kern="1200" dirty="0"/>
        </a:p>
      </dsp:txBody>
      <dsp:txXfrm>
        <a:off x="144625" y="144625"/>
        <a:ext cx="2673406" cy="423671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1DE76-ECA4-401B-900C-24F736A817D1}">
      <dsp:nvSpPr>
        <dsp:cNvPr id="0" name=""/>
        <dsp:cNvSpPr/>
      </dsp:nvSpPr>
      <dsp:spPr>
        <a:xfrm>
          <a:off x="0" y="6091"/>
          <a:ext cx="8507288" cy="715052"/>
        </a:xfrm>
        <a:prstGeom prst="round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Trabajar en el marco de las mejores prácticas de la industria.</a:t>
          </a:r>
          <a:endParaRPr lang="es-EC" sz="1800" kern="1200" dirty="0"/>
        </a:p>
      </dsp:txBody>
      <dsp:txXfrm>
        <a:off x="34906" y="40997"/>
        <a:ext cx="8437476" cy="645240"/>
      </dsp:txXfrm>
    </dsp:sp>
    <dsp:sp modelId="{AE63C984-C4F2-4120-81B8-887A6FC3A858}">
      <dsp:nvSpPr>
        <dsp:cNvPr id="0" name=""/>
        <dsp:cNvSpPr/>
      </dsp:nvSpPr>
      <dsp:spPr>
        <a:xfrm>
          <a:off x="0" y="772983"/>
          <a:ext cx="8507288" cy="715052"/>
        </a:xfrm>
        <a:prstGeom prst="roundRect">
          <a:avLst/>
        </a:prstGeom>
        <a:solidFill>
          <a:schemeClr val="accent5">
            <a:shade val="50000"/>
            <a:hueOff val="72278"/>
            <a:satOff val="-1599"/>
            <a:lumOff val="119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Para el 2017, SALUD S.A. tendrá todos sus servidores alojados en la nube.</a:t>
          </a:r>
          <a:endParaRPr lang="es-EC" sz="1800" kern="1200" dirty="0"/>
        </a:p>
      </dsp:txBody>
      <dsp:txXfrm>
        <a:off x="34906" y="807889"/>
        <a:ext cx="8437476" cy="645240"/>
      </dsp:txXfrm>
    </dsp:sp>
    <dsp:sp modelId="{948DE516-AC8A-4A34-A5DF-4C3E7CAC1475}">
      <dsp:nvSpPr>
        <dsp:cNvPr id="0" name=""/>
        <dsp:cNvSpPr/>
      </dsp:nvSpPr>
      <dsp:spPr>
        <a:xfrm>
          <a:off x="0" y="1539876"/>
          <a:ext cx="8507288" cy="715052"/>
        </a:xfrm>
        <a:prstGeom prst="roundRect">
          <a:avLst/>
        </a:prstGeom>
        <a:solidFill>
          <a:schemeClr val="accent5">
            <a:shade val="50000"/>
            <a:hueOff val="144556"/>
            <a:satOff val="-3197"/>
            <a:lumOff val="23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Todo el software de gestión, estará disponible en ambientes web.</a:t>
          </a:r>
          <a:endParaRPr lang="es-EC" sz="1800" kern="1200" dirty="0"/>
        </a:p>
      </dsp:txBody>
      <dsp:txXfrm>
        <a:off x="34906" y="1574782"/>
        <a:ext cx="8437476" cy="645240"/>
      </dsp:txXfrm>
    </dsp:sp>
    <dsp:sp modelId="{F7E31110-9A58-4419-837D-D3CD71C279D2}">
      <dsp:nvSpPr>
        <dsp:cNvPr id="0" name=""/>
        <dsp:cNvSpPr/>
      </dsp:nvSpPr>
      <dsp:spPr>
        <a:xfrm>
          <a:off x="0" y="2306769"/>
          <a:ext cx="8507288" cy="715052"/>
        </a:xfrm>
        <a:prstGeom prst="roundRect">
          <a:avLst/>
        </a:prstGeom>
        <a:solidFill>
          <a:schemeClr val="accent5">
            <a:shade val="50000"/>
            <a:hueOff val="216833"/>
            <a:satOff val="-4796"/>
            <a:lumOff val="359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Incorporación tecnologías móviles.</a:t>
          </a:r>
          <a:endParaRPr lang="es-EC" sz="1800" kern="1200" dirty="0"/>
        </a:p>
      </dsp:txBody>
      <dsp:txXfrm>
        <a:off x="34906" y="2341675"/>
        <a:ext cx="8437476" cy="645240"/>
      </dsp:txXfrm>
    </dsp:sp>
    <dsp:sp modelId="{4443BA0B-6818-474A-80B3-CA8B6F712AA1}">
      <dsp:nvSpPr>
        <dsp:cNvPr id="0" name=""/>
        <dsp:cNvSpPr/>
      </dsp:nvSpPr>
      <dsp:spPr>
        <a:xfrm>
          <a:off x="0" y="3073662"/>
          <a:ext cx="8507288" cy="715052"/>
        </a:xfrm>
        <a:prstGeom prst="roundRect">
          <a:avLst/>
        </a:prstGeom>
        <a:solidFill>
          <a:schemeClr val="accent5">
            <a:shade val="50000"/>
            <a:hueOff val="216833"/>
            <a:satOff val="-4796"/>
            <a:lumOff val="359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La facturación emitida por SALUDSA será electrónica,.</a:t>
          </a:r>
          <a:endParaRPr lang="es-EC" sz="1800" kern="1200" dirty="0"/>
        </a:p>
      </dsp:txBody>
      <dsp:txXfrm>
        <a:off x="34906" y="3108568"/>
        <a:ext cx="8437476" cy="645240"/>
      </dsp:txXfrm>
    </dsp:sp>
    <dsp:sp modelId="{6745AF3A-28F2-4BEA-ADA4-6504C961949B}">
      <dsp:nvSpPr>
        <dsp:cNvPr id="0" name=""/>
        <dsp:cNvSpPr/>
      </dsp:nvSpPr>
      <dsp:spPr>
        <a:xfrm>
          <a:off x="0" y="3840555"/>
          <a:ext cx="8507288" cy="715052"/>
        </a:xfrm>
        <a:prstGeom prst="roundRect">
          <a:avLst/>
        </a:prstGeom>
        <a:solidFill>
          <a:schemeClr val="accent5">
            <a:shade val="50000"/>
            <a:hueOff val="144556"/>
            <a:satOff val="-3197"/>
            <a:lumOff val="23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Mejorar el acceso a la información de cada colaborador, con la implementación de Google como nueva plataforma de correo electrónico</a:t>
          </a:r>
          <a:endParaRPr lang="es-EC" sz="1800" kern="1200" dirty="0"/>
        </a:p>
      </dsp:txBody>
      <dsp:txXfrm>
        <a:off x="34906" y="3875461"/>
        <a:ext cx="8437476" cy="645240"/>
      </dsp:txXfrm>
    </dsp:sp>
    <dsp:sp modelId="{7D2C63ED-B147-43B8-88F0-27B2BB714788}">
      <dsp:nvSpPr>
        <dsp:cNvPr id="0" name=""/>
        <dsp:cNvSpPr/>
      </dsp:nvSpPr>
      <dsp:spPr>
        <a:xfrm>
          <a:off x="0" y="4607448"/>
          <a:ext cx="8507288" cy="715052"/>
        </a:xfrm>
        <a:prstGeom prst="roundRect">
          <a:avLst/>
        </a:prstGeom>
        <a:solidFill>
          <a:schemeClr val="accent5">
            <a:shade val="50000"/>
            <a:hueOff val="72278"/>
            <a:satOff val="-1599"/>
            <a:lumOff val="119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Contar con recurso humano entusiasta y dispuesto para la ejecución de su trabajo.</a:t>
          </a:r>
          <a:endParaRPr lang="es-EC" sz="1800" kern="1200" dirty="0"/>
        </a:p>
      </dsp:txBody>
      <dsp:txXfrm>
        <a:off x="34906" y="4642354"/>
        <a:ext cx="8437476" cy="64524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DD16B-7C23-4986-8ECB-7F80F9BE38E7}">
      <dsp:nvSpPr>
        <dsp:cNvPr id="0" name=""/>
        <dsp:cNvSpPr/>
      </dsp:nvSpPr>
      <dsp:spPr>
        <a:xfrm rot="5400000">
          <a:off x="4631491" y="-1806182"/>
          <a:ext cx="1766186" cy="58202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La evaluación de una organización debe ser integral, incluyendo aspectos relacionados a:</a:t>
          </a:r>
          <a:endParaRPr lang="es-EC" sz="1600" kern="1200" dirty="0"/>
        </a:p>
        <a:p>
          <a:pPr marL="342900" lvl="2" indent="-171450" algn="just" defTabSz="711200">
            <a:lnSpc>
              <a:spcPct val="90000"/>
            </a:lnSpc>
            <a:spcBef>
              <a:spcPct val="0"/>
            </a:spcBef>
            <a:spcAft>
              <a:spcPct val="15000"/>
            </a:spcAft>
            <a:buChar char="••"/>
          </a:pPr>
          <a:r>
            <a:rPr lang="es-ES" sz="1600" kern="1200" dirty="0" smtClean="0"/>
            <a:t>Satisfacción de clientes</a:t>
          </a:r>
          <a:endParaRPr lang="es-EC" sz="1600" kern="1200" dirty="0"/>
        </a:p>
        <a:p>
          <a:pPr marL="342900" lvl="2" indent="-171450" algn="just" defTabSz="711200">
            <a:lnSpc>
              <a:spcPct val="90000"/>
            </a:lnSpc>
            <a:spcBef>
              <a:spcPct val="0"/>
            </a:spcBef>
            <a:spcAft>
              <a:spcPct val="15000"/>
            </a:spcAft>
            <a:buChar char="••"/>
          </a:pPr>
          <a:r>
            <a:rPr lang="es-ES" sz="1600" kern="1200" dirty="0" smtClean="0"/>
            <a:t>Procesos internos e innovación</a:t>
          </a:r>
          <a:endParaRPr lang="es-EC" sz="1600" kern="1200" dirty="0"/>
        </a:p>
        <a:p>
          <a:pPr marL="171450" lvl="1" indent="-171450" algn="just" defTabSz="711200">
            <a:lnSpc>
              <a:spcPct val="90000"/>
            </a:lnSpc>
            <a:spcBef>
              <a:spcPct val="0"/>
            </a:spcBef>
            <a:spcAft>
              <a:spcPct val="15000"/>
            </a:spcAft>
            <a:buChar char="••"/>
          </a:pPr>
          <a:r>
            <a:rPr lang="es-ES" sz="1600" kern="1200" dirty="0" smtClean="0"/>
            <a:t>Permite definir los objetivos estratégicos de TI para la organización, junto con la posibilidad de justificar la inversión.</a:t>
          </a:r>
          <a:endParaRPr lang="es-EC" sz="1600" kern="1200" dirty="0"/>
        </a:p>
      </dsp:txBody>
      <dsp:txXfrm rot="-5400000">
        <a:off x="2604480" y="307047"/>
        <a:ext cx="5733990" cy="1593750"/>
      </dsp:txXfrm>
    </dsp:sp>
    <dsp:sp modelId="{A489E619-898E-4DDE-B563-968FE71512A0}">
      <dsp:nvSpPr>
        <dsp:cNvPr id="0" name=""/>
        <dsp:cNvSpPr/>
      </dsp:nvSpPr>
      <dsp:spPr>
        <a:xfrm>
          <a:off x="10591" y="55"/>
          <a:ext cx="2593889" cy="2207732"/>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b="1" kern="1200" smtClean="0"/>
            <a:t>DEFINICION</a:t>
          </a:r>
          <a:endParaRPr lang="es-EC" sz="2800" b="1" kern="1200" dirty="0"/>
        </a:p>
      </dsp:txBody>
      <dsp:txXfrm>
        <a:off x="118364" y="107828"/>
        <a:ext cx="2378343" cy="1992186"/>
      </dsp:txXfrm>
    </dsp:sp>
    <dsp:sp modelId="{F3546CFA-52F7-41A1-B561-C8A532A952BA}">
      <dsp:nvSpPr>
        <dsp:cNvPr id="0" name=""/>
        <dsp:cNvSpPr/>
      </dsp:nvSpPr>
      <dsp:spPr>
        <a:xfrm rot="5400000">
          <a:off x="4631491" y="511937"/>
          <a:ext cx="1766186" cy="58202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a:lnSpc>
              <a:spcPct val="90000"/>
            </a:lnSpc>
            <a:spcBef>
              <a:spcPct val="0"/>
            </a:spcBef>
            <a:spcAft>
              <a:spcPct val="15000"/>
            </a:spcAft>
            <a:buChar char="••"/>
          </a:pPr>
          <a:r>
            <a:rPr lang="es-EC" sz="1700" kern="1200" dirty="0" smtClean="0"/>
            <a:t>Relacionados a </a:t>
          </a:r>
          <a:r>
            <a:rPr lang="es-ES" sz="1700" kern="1200" dirty="0" smtClean="0"/>
            <a:t>metas u objetivos</a:t>
          </a:r>
          <a:endParaRPr lang="es-EC" sz="1700" kern="1200" dirty="0"/>
        </a:p>
        <a:p>
          <a:pPr marL="171450" lvl="1" indent="-171450" algn="just" defTabSz="755650">
            <a:lnSpc>
              <a:spcPct val="90000"/>
            </a:lnSpc>
            <a:spcBef>
              <a:spcPct val="0"/>
            </a:spcBef>
            <a:spcAft>
              <a:spcPct val="15000"/>
            </a:spcAft>
            <a:buChar char="••"/>
          </a:pPr>
          <a:r>
            <a:rPr lang="es-ES" sz="1700" kern="1200" dirty="0" smtClean="0"/>
            <a:t>Medir la realidad contra lo esperado, se obtiene un estado para el indicador, siendo estos estados los que alertan sobre las acciones a seguir.</a:t>
          </a:r>
          <a:endParaRPr lang="es-EC" sz="1700" kern="1200" dirty="0"/>
        </a:p>
      </dsp:txBody>
      <dsp:txXfrm rot="-5400000">
        <a:off x="2604480" y="2625166"/>
        <a:ext cx="5733990" cy="1593750"/>
      </dsp:txXfrm>
    </dsp:sp>
    <dsp:sp modelId="{242C6222-376B-4FAF-AB25-7CCF272FE776}">
      <dsp:nvSpPr>
        <dsp:cNvPr id="0" name=""/>
        <dsp:cNvSpPr/>
      </dsp:nvSpPr>
      <dsp:spPr>
        <a:xfrm>
          <a:off x="10591" y="2318174"/>
          <a:ext cx="2593889" cy="2207732"/>
        </a:xfrm>
        <a:prstGeom prst="roundRec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b="1" kern="1200" dirty="0" smtClean="0"/>
            <a:t>INDICADORES</a:t>
          </a:r>
          <a:endParaRPr lang="es-EC" sz="2800" b="1" kern="1200" dirty="0"/>
        </a:p>
      </dsp:txBody>
      <dsp:txXfrm>
        <a:off x="118364" y="2425947"/>
        <a:ext cx="2378343" cy="199218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BB07A-E598-424E-BC23-DA68094081D4}">
      <dsp:nvSpPr>
        <dsp:cNvPr id="0" name=""/>
        <dsp:cNvSpPr/>
      </dsp:nvSpPr>
      <dsp:spPr>
        <a:xfrm rot="10800000">
          <a:off x="1141199" y="2267"/>
          <a:ext cx="6421593" cy="801419"/>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404" tIns="83820" rIns="156464" bIns="83820" numCol="1" spcCol="1270" anchor="ctr" anchorCtr="0">
          <a:noAutofit/>
        </a:bodyPr>
        <a:lstStyle/>
        <a:p>
          <a:pPr lvl="0" algn="just" defTabSz="977900">
            <a:lnSpc>
              <a:spcPct val="90000"/>
            </a:lnSpc>
            <a:spcBef>
              <a:spcPct val="0"/>
            </a:spcBef>
            <a:spcAft>
              <a:spcPct val="35000"/>
            </a:spcAft>
          </a:pPr>
          <a:r>
            <a:rPr lang="es-ES" sz="2200" kern="1200" dirty="0" smtClean="0"/>
            <a:t>Facilidad para reconocer costos.</a:t>
          </a:r>
          <a:endParaRPr lang="es-EC" sz="2200" kern="1200" dirty="0"/>
        </a:p>
      </dsp:txBody>
      <dsp:txXfrm rot="10800000">
        <a:off x="1341554" y="2267"/>
        <a:ext cx="6221238" cy="801419"/>
      </dsp:txXfrm>
    </dsp:sp>
    <dsp:sp modelId="{E2F77157-2C98-41DF-B2D6-282995A1D176}">
      <dsp:nvSpPr>
        <dsp:cNvPr id="0" name=""/>
        <dsp:cNvSpPr/>
      </dsp:nvSpPr>
      <dsp:spPr>
        <a:xfrm>
          <a:off x="822434" y="2267"/>
          <a:ext cx="801419" cy="80141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D1350B-C552-4AA0-AB76-5E90A9CD88F9}">
      <dsp:nvSpPr>
        <dsp:cNvPr id="0" name=""/>
        <dsp:cNvSpPr/>
      </dsp:nvSpPr>
      <dsp:spPr>
        <a:xfrm rot="10800000">
          <a:off x="1141199" y="1042917"/>
          <a:ext cx="6421593" cy="801419"/>
        </a:xfrm>
        <a:prstGeom prst="homePlate">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404" tIns="83820" rIns="156464" bIns="83820" numCol="1" spcCol="1270" anchor="ctr" anchorCtr="0">
          <a:noAutofit/>
        </a:bodyPr>
        <a:lstStyle/>
        <a:p>
          <a:pPr lvl="0" algn="just" defTabSz="977900">
            <a:lnSpc>
              <a:spcPct val="90000"/>
            </a:lnSpc>
            <a:spcBef>
              <a:spcPct val="0"/>
            </a:spcBef>
            <a:spcAft>
              <a:spcPct val="35000"/>
            </a:spcAft>
          </a:pPr>
          <a:r>
            <a:rPr lang="es-ES" sz="2200" kern="1200" dirty="0" smtClean="0"/>
            <a:t>Medir el valor agregado por TI al negocio.</a:t>
          </a:r>
          <a:endParaRPr lang="es-EC" sz="2200" kern="1200" dirty="0"/>
        </a:p>
      </dsp:txBody>
      <dsp:txXfrm rot="10800000">
        <a:off x="1341554" y="1042917"/>
        <a:ext cx="6221238" cy="801419"/>
      </dsp:txXfrm>
    </dsp:sp>
    <dsp:sp modelId="{6A91A931-41BC-4C06-B876-25BEBB3BE590}">
      <dsp:nvSpPr>
        <dsp:cNvPr id="0" name=""/>
        <dsp:cNvSpPr/>
      </dsp:nvSpPr>
      <dsp:spPr>
        <a:xfrm>
          <a:off x="822434" y="1042917"/>
          <a:ext cx="801419" cy="801419"/>
        </a:xfrm>
        <a:prstGeom prst="ellipse">
          <a:avLst/>
        </a:prstGeom>
        <a:solidFill>
          <a:schemeClr val="accent1">
            <a:tint val="50000"/>
            <a:hueOff val="-3452"/>
            <a:satOff val="144"/>
            <a:lumOff val="-5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A77760-5373-468B-8086-13E6E79430AD}">
      <dsp:nvSpPr>
        <dsp:cNvPr id="0" name=""/>
        <dsp:cNvSpPr/>
      </dsp:nvSpPr>
      <dsp:spPr>
        <a:xfrm rot="10800000">
          <a:off x="1141199" y="2083566"/>
          <a:ext cx="6421593" cy="801419"/>
        </a:xfrm>
        <a:prstGeom prst="homePlate">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404" tIns="83820" rIns="156464" bIns="83820" numCol="1" spcCol="1270" anchor="ctr" anchorCtr="0">
          <a:noAutofit/>
        </a:bodyPr>
        <a:lstStyle/>
        <a:p>
          <a:pPr lvl="0" algn="just" defTabSz="977900">
            <a:lnSpc>
              <a:spcPct val="90000"/>
            </a:lnSpc>
            <a:spcBef>
              <a:spcPct val="0"/>
            </a:spcBef>
            <a:spcAft>
              <a:spcPct val="35000"/>
            </a:spcAft>
          </a:pPr>
          <a:r>
            <a:rPr lang="es-ES" sz="2200" kern="1200" dirty="0" smtClean="0"/>
            <a:t>Reconocer la responsabilidad del negocio y de TI en la creación de valor.</a:t>
          </a:r>
          <a:endParaRPr lang="es-EC" sz="2200" kern="1200" dirty="0"/>
        </a:p>
      </dsp:txBody>
      <dsp:txXfrm rot="10800000">
        <a:off x="1341554" y="2083566"/>
        <a:ext cx="6221238" cy="801419"/>
      </dsp:txXfrm>
    </dsp:sp>
    <dsp:sp modelId="{F733E371-D7AE-4637-B559-C0ECD373B5D5}">
      <dsp:nvSpPr>
        <dsp:cNvPr id="0" name=""/>
        <dsp:cNvSpPr/>
      </dsp:nvSpPr>
      <dsp:spPr>
        <a:xfrm>
          <a:off x="822434" y="2083566"/>
          <a:ext cx="801419" cy="801419"/>
        </a:xfrm>
        <a:prstGeom prst="ellipse">
          <a:avLst/>
        </a:prstGeom>
        <a:solidFill>
          <a:schemeClr val="accent1">
            <a:tint val="50000"/>
            <a:hueOff val="-6903"/>
            <a:satOff val="287"/>
            <a:lumOff val="-10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C6553D-E7B6-49F1-AED0-8D8AA8F9BCF0}">
      <dsp:nvSpPr>
        <dsp:cNvPr id="0" name=""/>
        <dsp:cNvSpPr/>
      </dsp:nvSpPr>
      <dsp:spPr>
        <a:xfrm rot="10800000">
          <a:off x="1141199" y="3124215"/>
          <a:ext cx="6421593" cy="801419"/>
        </a:xfrm>
        <a:prstGeom prst="homePlate">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404" tIns="83820" rIns="156464" bIns="83820" numCol="1" spcCol="1270" anchor="ctr" anchorCtr="0">
          <a:noAutofit/>
        </a:bodyPr>
        <a:lstStyle/>
        <a:p>
          <a:pPr lvl="0" algn="just" defTabSz="977900">
            <a:lnSpc>
              <a:spcPct val="90000"/>
            </a:lnSpc>
            <a:spcBef>
              <a:spcPct val="0"/>
            </a:spcBef>
            <a:spcAft>
              <a:spcPct val="35000"/>
            </a:spcAft>
          </a:pPr>
          <a:r>
            <a:rPr lang="es-ES" sz="2200" kern="1200" dirty="0" smtClean="0"/>
            <a:t>Entender cómo TI ayuda al negocio a alcanzar sus objetivos.</a:t>
          </a:r>
          <a:endParaRPr lang="es-EC" sz="2200" kern="1200" dirty="0"/>
        </a:p>
      </dsp:txBody>
      <dsp:txXfrm rot="10800000">
        <a:off x="1341554" y="3124215"/>
        <a:ext cx="6221238" cy="801419"/>
      </dsp:txXfrm>
    </dsp:sp>
    <dsp:sp modelId="{F2C9E5B9-470A-4B8B-8F68-FC204CDD4AFF}">
      <dsp:nvSpPr>
        <dsp:cNvPr id="0" name=""/>
        <dsp:cNvSpPr/>
      </dsp:nvSpPr>
      <dsp:spPr>
        <a:xfrm>
          <a:off x="822434" y="3124215"/>
          <a:ext cx="801419" cy="801419"/>
        </a:xfrm>
        <a:prstGeom prst="ellipse">
          <a:avLst/>
        </a:prstGeom>
        <a:solidFill>
          <a:schemeClr val="accent1">
            <a:tint val="50000"/>
            <a:hueOff val="-10355"/>
            <a:satOff val="431"/>
            <a:lumOff val="-16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D75711-6838-48F9-A6CB-923350702870}">
      <dsp:nvSpPr>
        <dsp:cNvPr id="0" name=""/>
        <dsp:cNvSpPr/>
      </dsp:nvSpPr>
      <dsp:spPr>
        <a:xfrm rot="10800000">
          <a:off x="1141199" y="4164864"/>
          <a:ext cx="6421593" cy="801419"/>
        </a:xfrm>
        <a:prstGeom prst="homePlate">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404" tIns="83820" rIns="156464" bIns="83820" numCol="1" spcCol="1270" anchor="ctr" anchorCtr="0">
          <a:noAutofit/>
        </a:bodyPr>
        <a:lstStyle/>
        <a:p>
          <a:pPr lvl="0" algn="just" defTabSz="977900">
            <a:lnSpc>
              <a:spcPct val="90000"/>
            </a:lnSpc>
            <a:spcBef>
              <a:spcPct val="0"/>
            </a:spcBef>
            <a:spcAft>
              <a:spcPct val="35000"/>
            </a:spcAft>
          </a:pPr>
          <a:r>
            <a:rPr lang="es-ES" sz="2200" kern="1200" dirty="0" smtClean="0"/>
            <a:t>Cumplimiento de ofertas de TI.</a:t>
          </a:r>
          <a:endParaRPr lang="es-EC" sz="2200" kern="1200" dirty="0"/>
        </a:p>
      </dsp:txBody>
      <dsp:txXfrm rot="10800000">
        <a:off x="1341554" y="4164864"/>
        <a:ext cx="6221238" cy="801419"/>
      </dsp:txXfrm>
    </dsp:sp>
    <dsp:sp modelId="{A64D3DD8-9F50-450E-87F8-FFB0FE9DED1E}">
      <dsp:nvSpPr>
        <dsp:cNvPr id="0" name=""/>
        <dsp:cNvSpPr/>
      </dsp:nvSpPr>
      <dsp:spPr>
        <a:xfrm>
          <a:off x="822434" y="4164864"/>
          <a:ext cx="801419" cy="801419"/>
        </a:xfrm>
        <a:prstGeom prst="ellipse">
          <a:avLst/>
        </a:prstGeom>
        <a:solidFill>
          <a:schemeClr val="accent1">
            <a:tint val="50000"/>
            <a:hueOff val="-13806"/>
            <a:satOff val="574"/>
            <a:lumOff val="-21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6159B-3411-436F-8C46-E3F5086213B0}">
      <dsp:nvSpPr>
        <dsp:cNvPr id="0" name=""/>
        <dsp:cNvSpPr/>
      </dsp:nvSpPr>
      <dsp:spPr>
        <a:xfrm>
          <a:off x="0" y="2134236"/>
          <a:ext cx="8712968" cy="1982118"/>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C" sz="2600" b="1" kern="1200" dirty="0" smtClean="0"/>
            <a:t>METAS</a:t>
          </a:r>
          <a:endParaRPr lang="es-EC" sz="2600" b="1" kern="1200" dirty="0"/>
        </a:p>
      </dsp:txBody>
      <dsp:txXfrm>
        <a:off x="0" y="2134236"/>
        <a:ext cx="8712968" cy="1070343"/>
      </dsp:txXfrm>
    </dsp:sp>
    <dsp:sp modelId="{F57437F5-9F26-46DC-93C4-D6E1FCCC2BFE}">
      <dsp:nvSpPr>
        <dsp:cNvPr id="0" name=""/>
        <dsp:cNvSpPr/>
      </dsp:nvSpPr>
      <dsp:spPr>
        <a:xfrm>
          <a:off x="4254" y="2836984"/>
          <a:ext cx="2901486" cy="208679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b="1" kern="1200" dirty="0" smtClean="0"/>
            <a:t>Incremento de la competitividad</a:t>
          </a:r>
        </a:p>
        <a:p>
          <a:pPr lvl="0" algn="just" defTabSz="755650">
            <a:lnSpc>
              <a:spcPct val="90000"/>
            </a:lnSpc>
            <a:spcBef>
              <a:spcPct val="0"/>
            </a:spcBef>
            <a:spcAft>
              <a:spcPct val="35000"/>
            </a:spcAft>
          </a:pPr>
          <a:r>
            <a:rPr lang="es-ES" sz="1700" kern="1200" dirty="0" smtClean="0"/>
            <a:t>Medir cómo la empresa va creciendo y cómo debemos medir ese desarrollo</a:t>
          </a:r>
          <a:endParaRPr lang="es-EC" sz="1700" kern="1200" dirty="0"/>
        </a:p>
      </dsp:txBody>
      <dsp:txXfrm>
        <a:off x="4254" y="2836984"/>
        <a:ext cx="2901486" cy="2086792"/>
      </dsp:txXfrm>
    </dsp:sp>
    <dsp:sp modelId="{FE2EF5C9-3C4E-4AD3-B6C7-A93066513875}">
      <dsp:nvSpPr>
        <dsp:cNvPr id="0" name=""/>
        <dsp:cNvSpPr/>
      </dsp:nvSpPr>
      <dsp:spPr>
        <a:xfrm>
          <a:off x="2880323" y="2861293"/>
          <a:ext cx="2901486" cy="20638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b="1" kern="1200" dirty="0" smtClean="0"/>
            <a:t>Mejora del control del costo: </a:t>
          </a:r>
        </a:p>
        <a:p>
          <a:pPr lvl="0" algn="just" defTabSz="755650">
            <a:lnSpc>
              <a:spcPct val="90000"/>
            </a:lnSpc>
            <a:spcBef>
              <a:spcPct val="0"/>
            </a:spcBef>
            <a:spcAft>
              <a:spcPct val="35000"/>
            </a:spcAft>
          </a:pPr>
          <a:r>
            <a:rPr lang="es-ES" sz="1700" kern="1200" dirty="0" smtClean="0"/>
            <a:t>Basándose en el ahorro o reducción de costos no necesarios o que se pueden eliminar </a:t>
          </a:r>
          <a:endParaRPr lang="es-EC" sz="1700" kern="1200" dirty="0"/>
        </a:p>
      </dsp:txBody>
      <dsp:txXfrm>
        <a:off x="2880323" y="2861293"/>
        <a:ext cx="2901486" cy="2063850"/>
      </dsp:txXfrm>
    </dsp:sp>
    <dsp:sp modelId="{5946ACF8-436C-4B98-B32E-D9B903C2654E}">
      <dsp:nvSpPr>
        <dsp:cNvPr id="0" name=""/>
        <dsp:cNvSpPr/>
      </dsp:nvSpPr>
      <dsp:spPr>
        <a:xfrm>
          <a:off x="5807227" y="2836984"/>
          <a:ext cx="2901486" cy="208679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b="1" kern="1200" dirty="0" smtClean="0"/>
            <a:t>Incremento de los ingresos netos</a:t>
          </a:r>
          <a:r>
            <a:rPr lang="es-ES" sz="1700" kern="1200" dirty="0" smtClean="0"/>
            <a:t>:</a:t>
          </a:r>
        </a:p>
        <a:p>
          <a:pPr lvl="0" algn="just" defTabSz="755650">
            <a:lnSpc>
              <a:spcPct val="90000"/>
            </a:lnSpc>
            <a:spcBef>
              <a:spcPct val="0"/>
            </a:spcBef>
            <a:spcAft>
              <a:spcPct val="35000"/>
            </a:spcAft>
          </a:pPr>
          <a:r>
            <a:rPr lang="es-ES" sz="1700" kern="1200" dirty="0" smtClean="0"/>
            <a:t> Consecuencia del objetivo anterior, si el control sobre los costos mejora, se obtendrá un incremento de ingresos que favorece a la organización.</a:t>
          </a:r>
          <a:endParaRPr lang="es-EC" sz="1700" kern="1200" dirty="0"/>
        </a:p>
      </dsp:txBody>
      <dsp:txXfrm>
        <a:off x="5807227" y="2836984"/>
        <a:ext cx="2901486" cy="2086792"/>
      </dsp:txXfrm>
    </dsp:sp>
    <dsp:sp modelId="{0CA1BED7-6FC0-40B9-B231-D87210053A9E}">
      <dsp:nvSpPr>
        <dsp:cNvPr id="0" name=""/>
        <dsp:cNvSpPr/>
      </dsp:nvSpPr>
      <dsp:spPr>
        <a:xfrm rot="10800000">
          <a:off x="0" y="0"/>
          <a:ext cx="8712968" cy="2138578"/>
        </a:xfrm>
        <a:prstGeom prst="upArrowCallou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b="1" kern="1200" dirty="0" smtClean="0"/>
            <a:t>¿Cómo obtener un buen control sobre la gestión de los departamentos TI?</a:t>
          </a:r>
          <a:endParaRPr lang="es-EC" sz="2100" b="1" kern="1200" dirty="0"/>
        </a:p>
      </dsp:txBody>
      <dsp:txXfrm rot="-10800000">
        <a:off x="0" y="0"/>
        <a:ext cx="8712968" cy="750640"/>
      </dsp:txXfrm>
    </dsp:sp>
    <dsp:sp modelId="{D34552D0-30AE-470C-8FA0-668B59BD5E60}">
      <dsp:nvSpPr>
        <dsp:cNvPr id="0" name=""/>
        <dsp:cNvSpPr/>
      </dsp:nvSpPr>
      <dsp:spPr>
        <a:xfrm>
          <a:off x="0" y="626251"/>
          <a:ext cx="8710840" cy="6090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just" defTabSz="711200">
            <a:lnSpc>
              <a:spcPct val="90000"/>
            </a:lnSpc>
            <a:spcBef>
              <a:spcPct val="0"/>
            </a:spcBef>
            <a:spcAft>
              <a:spcPct val="35000"/>
            </a:spcAft>
          </a:pPr>
          <a:r>
            <a:rPr lang="es-ES" sz="1600" kern="1200" dirty="0" smtClean="0"/>
            <a:t>Se evalúa la organización de TI desde el punto de vista de la gestión ejecutiva, es decir con tablas que manejan gerencias y jefaturas, para conocer la situación general del proceso.</a:t>
          </a:r>
          <a:endParaRPr lang="es-EC" sz="1600" kern="1200" dirty="0"/>
        </a:p>
      </dsp:txBody>
      <dsp:txXfrm>
        <a:off x="0" y="626251"/>
        <a:ext cx="8710840" cy="60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526C3-43CA-4364-B2AB-97590EF2C898}">
      <dsp:nvSpPr>
        <dsp:cNvPr id="0" name=""/>
        <dsp:cNvSpPr/>
      </dsp:nvSpPr>
      <dsp:spPr>
        <a:xfrm>
          <a:off x="1794424" y="2125238"/>
          <a:ext cx="1268202" cy="103808"/>
        </a:xfrm>
        <a:custGeom>
          <a:avLst/>
          <a:gdLst/>
          <a:ahLst/>
          <a:cxnLst/>
          <a:rect l="0" t="0" r="0" b="0"/>
          <a:pathLst>
            <a:path>
              <a:moveTo>
                <a:pt x="0" y="103808"/>
              </a:moveTo>
              <a:lnTo>
                <a:pt x="1268202" y="103808"/>
              </a:lnTo>
              <a:lnTo>
                <a:pt x="1268202" y="0"/>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8F7FF3-D563-44FB-A717-42D0A78A10C1}">
      <dsp:nvSpPr>
        <dsp:cNvPr id="0" name=""/>
        <dsp:cNvSpPr/>
      </dsp:nvSpPr>
      <dsp:spPr>
        <a:xfrm>
          <a:off x="1794424" y="2229047"/>
          <a:ext cx="3165989" cy="2111727"/>
        </a:xfrm>
        <a:custGeom>
          <a:avLst/>
          <a:gdLst/>
          <a:ahLst/>
          <a:cxnLst/>
          <a:rect l="0" t="0" r="0" b="0"/>
          <a:pathLst>
            <a:path>
              <a:moveTo>
                <a:pt x="0" y="0"/>
              </a:moveTo>
              <a:lnTo>
                <a:pt x="3045187" y="0"/>
              </a:lnTo>
              <a:lnTo>
                <a:pt x="3045187" y="2111727"/>
              </a:lnTo>
              <a:lnTo>
                <a:pt x="3165989" y="2111727"/>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5BED0F-DA68-405C-8948-CE0AD5521153}">
      <dsp:nvSpPr>
        <dsp:cNvPr id="0" name=""/>
        <dsp:cNvSpPr/>
      </dsp:nvSpPr>
      <dsp:spPr>
        <a:xfrm>
          <a:off x="1794424" y="2229047"/>
          <a:ext cx="3165989" cy="1592278"/>
        </a:xfrm>
        <a:custGeom>
          <a:avLst/>
          <a:gdLst/>
          <a:ahLst/>
          <a:cxnLst/>
          <a:rect l="0" t="0" r="0" b="0"/>
          <a:pathLst>
            <a:path>
              <a:moveTo>
                <a:pt x="0" y="0"/>
              </a:moveTo>
              <a:lnTo>
                <a:pt x="3045187" y="0"/>
              </a:lnTo>
              <a:lnTo>
                <a:pt x="3045187" y="1592278"/>
              </a:lnTo>
              <a:lnTo>
                <a:pt x="3165989" y="1592278"/>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0B9CF2-8A0F-4B13-A6DF-D375083F48AF}">
      <dsp:nvSpPr>
        <dsp:cNvPr id="0" name=""/>
        <dsp:cNvSpPr/>
      </dsp:nvSpPr>
      <dsp:spPr>
        <a:xfrm>
          <a:off x="1794424" y="2229047"/>
          <a:ext cx="3165989" cy="1072830"/>
        </a:xfrm>
        <a:custGeom>
          <a:avLst/>
          <a:gdLst/>
          <a:ahLst/>
          <a:cxnLst/>
          <a:rect l="0" t="0" r="0" b="0"/>
          <a:pathLst>
            <a:path>
              <a:moveTo>
                <a:pt x="0" y="0"/>
              </a:moveTo>
              <a:lnTo>
                <a:pt x="3045187" y="0"/>
              </a:lnTo>
              <a:lnTo>
                <a:pt x="3045187" y="1072830"/>
              </a:lnTo>
              <a:lnTo>
                <a:pt x="3165989" y="1072830"/>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E7064A-2C34-49E3-BE2E-33D02F4F950A}">
      <dsp:nvSpPr>
        <dsp:cNvPr id="0" name=""/>
        <dsp:cNvSpPr/>
      </dsp:nvSpPr>
      <dsp:spPr>
        <a:xfrm>
          <a:off x="1794424" y="2229047"/>
          <a:ext cx="3165989" cy="553382"/>
        </a:xfrm>
        <a:custGeom>
          <a:avLst/>
          <a:gdLst/>
          <a:ahLst/>
          <a:cxnLst/>
          <a:rect l="0" t="0" r="0" b="0"/>
          <a:pathLst>
            <a:path>
              <a:moveTo>
                <a:pt x="0" y="0"/>
              </a:moveTo>
              <a:lnTo>
                <a:pt x="3045187" y="0"/>
              </a:lnTo>
              <a:lnTo>
                <a:pt x="3045187" y="553382"/>
              </a:lnTo>
              <a:lnTo>
                <a:pt x="3165989" y="553382"/>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FF87D6-9F5E-4574-8BE1-386656482CEE}">
      <dsp:nvSpPr>
        <dsp:cNvPr id="0" name=""/>
        <dsp:cNvSpPr/>
      </dsp:nvSpPr>
      <dsp:spPr>
        <a:xfrm>
          <a:off x="1794424" y="2183327"/>
          <a:ext cx="3165989" cy="91440"/>
        </a:xfrm>
        <a:custGeom>
          <a:avLst/>
          <a:gdLst/>
          <a:ahLst/>
          <a:cxnLst/>
          <a:rect l="0" t="0" r="0" b="0"/>
          <a:pathLst>
            <a:path>
              <a:moveTo>
                <a:pt x="0" y="45720"/>
              </a:moveTo>
              <a:lnTo>
                <a:pt x="3045187" y="45720"/>
              </a:lnTo>
              <a:lnTo>
                <a:pt x="3045187" y="79653"/>
              </a:lnTo>
              <a:lnTo>
                <a:pt x="3165989" y="79653"/>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89670B-DE69-49B8-83F1-203B7531984D}">
      <dsp:nvSpPr>
        <dsp:cNvPr id="0" name=""/>
        <dsp:cNvSpPr/>
      </dsp:nvSpPr>
      <dsp:spPr>
        <a:xfrm>
          <a:off x="1794424" y="1743533"/>
          <a:ext cx="3165989" cy="485514"/>
        </a:xfrm>
        <a:custGeom>
          <a:avLst/>
          <a:gdLst/>
          <a:ahLst/>
          <a:cxnLst/>
          <a:rect l="0" t="0" r="0" b="0"/>
          <a:pathLst>
            <a:path>
              <a:moveTo>
                <a:pt x="0" y="485514"/>
              </a:moveTo>
              <a:lnTo>
                <a:pt x="3045187" y="485514"/>
              </a:lnTo>
              <a:lnTo>
                <a:pt x="3045187" y="0"/>
              </a:lnTo>
              <a:lnTo>
                <a:pt x="3165989" y="0"/>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140A5F-F8E2-42BB-8594-06C9677B2F5F}">
      <dsp:nvSpPr>
        <dsp:cNvPr id="0" name=""/>
        <dsp:cNvSpPr/>
      </dsp:nvSpPr>
      <dsp:spPr>
        <a:xfrm>
          <a:off x="1794424" y="1224084"/>
          <a:ext cx="3165989" cy="1004962"/>
        </a:xfrm>
        <a:custGeom>
          <a:avLst/>
          <a:gdLst/>
          <a:ahLst/>
          <a:cxnLst/>
          <a:rect l="0" t="0" r="0" b="0"/>
          <a:pathLst>
            <a:path>
              <a:moveTo>
                <a:pt x="0" y="1004962"/>
              </a:moveTo>
              <a:lnTo>
                <a:pt x="3045187" y="1004962"/>
              </a:lnTo>
              <a:lnTo>
                <a:pt x="3045187" y="0"/>
              </a:lnTo>
              <a:lnTo>
                <a:pt x="3165989" y="0"/>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DDC4B2-2F28-4E3A-94F4-C001E5C69BB5}">
      <dsp:nvSpPr>
        <dsp:cNvPr id="0" name=""/>
        <dsp:cNvSpPr/>
      </dsp:nvSpPr>
      <dsp:spPr>
        <a:xfrm>
          <a:off x="1794424" y="704636"/>
          <a:ext cx="3165989" cy="1524411"/>
        </a:xfrm>
        <a:custGeom>
          <a:avLst/>
          <a:gdLst/>
          <a:ahLst/>
          <a:cxnLst/>
          <a:rect l="0" t="0" r="0" b="0"/>
          <a:pathLst>
            <a:path>
              <a:moveTo>
                <a:pt x="0" y="1524411"/>
              </a:moveTo>
              <a:lnTo>
                <a:pt x="3045187" y="1524411"/>
              </a:lnTo>
              <a:lnTo>
                <a:pt x="3045187" y="0"/>
              </a:lnTo>
              <a:lnTo>
                <a:pt x="3165989" y="0"/>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03750-2A9A-4914-ADD5-76DCA2047BD1}">
      <dsp:nvSpPr>
        <dsp:cNvPr id="0" name=""/>
        <dsp:cNvSpPr/>
      </dsp:nvSpPr>
      <dsp:spPr>
        <a:xfrm>
          <a:off x="1794424" y="185188"/>
          <a:ext cx="3165989" cy="2043859"/>
        </a:xfrm>
        <a:custGeom>
          <a:avLst/>
          <a:gdLst/>
          <a:ahLst/>
          <a:cxnLst/>
          <a:rect l="0" t="0" r="0" b="0"/>
          <a:pathLst>
            <a:path>
              <a:moveTo>
                <a:pt x="0" y="2043859"/>
              </a:moveTo>
              <a:lnTo>
                <a:pt x="3045187" y="2043859"/>
              </a:lnTo>
              <a:lnTo>
                <a:pt x="3045187" y="0"/>
              </a:lnTo>
              <a:lnTo>
                <a:pt x="3165989" y="0"/>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B62F38-8755-40D1-BF38-AE1E18239A0E}">
      <dsp:nvSpPr>
        <dsp:cNvPr id="0" name=""/>
        <dsp:cNvSpPr/>
      </dsp:nvSpPr>
      <dsp:spPr>
        <a:xfrm>
          <a:off x="586405" y="2044824"/>
          <a:ext cx="1208019" cy="368445"/>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t>GERENCIA GENERAL</a:t>
          </a:r>
          <a:endParaRPr lang="es-EC" sz="800" kern="1200" dirty="0"/>
        </a:p>
      </dsp:txBody>
      <dsp:txXfrm>
        <a:off x="586405" y="2044824"/>
        <a:ext cx="1208019" cy="368445"/>
      </dsp:txXfrm>
    </dsp:sp>
    <dsp:sp modelId="{B82BA066-D9E4-418B-A898-0C99EEF6FA5F}">
      <dsp:nvSpPr>
        <dsp:cNvPr id="0" name=""/>
        <dsp:cNvSpPr/>
      </dsp:nvSpPr>
      <dsp:spPr>
        <a:xfrm>
          <a:off x="4960413" y="965"/>
          <a:ext cx="1208019" cy="368445"/>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t>GERENCIA DE MERCADEO Y VENTAS</a:t>
          </a:r>
          <a:endParaRPr lang="es-EC" sz="800" kern="1200" dirty="0"/>
        </a:p>
      </dsp:txBody>
      <dsp:txXfrm>
        <a:off x="4960413" y="965"/>
        <a:ext cx="1208019" cy="368445"/>
      </dsp:txXfrm>
    </dsp:sp>
    <dsp:sp modelId="{3C720D3F-7B93-4969-B8AB-46AC53145336}">
      <dsp:nvSpPr>
        <dsp:cNvPr id="0" name=""/>
        <dsp:cNvSpPr/>
      </dsp:nvSpPr>
      <dsp:spPr>
        <a:xfrm>
          <a:off x="4960413" y="520413"/>
          <a:ext cx="1208019" cy="368445"/>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t>GERENCIA DE SERVICIO AL CLIENTE Y OPERACIONES</a:t>
          </a:r>
          <a:endParaRPr lang="es-EC" sz="800" kern="1200" dirty="0"/>
        </a:p>
      </dsp:txBody>
      <dsp:txXfrm>
        <a:off x="4960413" y="520413"/>
        <a:ext cx="1208019" cy="368445"/>
      </dsp:txXfrm>
    </dsp:sp>
    <dsp:sp modelId="{F167D8A7-C6F6-41AD-97E1-F80F567064FF}">
      <dsp:nvSpPr>
        <dsp:cNvPr id="0" name=""/>
        <dsp:cNvSpPr/>
      </dsp:nvSpPr>
      <dsp:spPr>
        <a:xfrm>
          <a:off x="4960413" y="1039861"/>
          <a:ext cx="1208019" cy="368445"/>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t>GERENCIA DE ASESORIA MEDICA Y REEMBOLSOS</a:t>
          </a:r>
          <a:endParaRPr lang="es-EC" sz="800" kern="1200" dirty="0"/>
        </a:p>
      </dsp:txBody>
      <dsp:txXfrm>
        <a:off x="4960413" y="1039861"/>
        <a:ext cx="1208019" cy="368445"/>
      </dsp:txXfrm>
    </dsp:sp>
    <dsp:sp modelId="{3CE69021-B8CF-4AA7-B729-6D5CBD0D2066}">
      <dsp:nvSpPr>
        <dsp:cNvPr id="0" name=""/>
        <dsp:cNvSpPr/>
      </dsp:nvSpPr>
      <dsp:spPr>
        <a:xfrm>
          <a:off x="4960413" y="1559310"/>
          <a:ext cx="1208019" cy="368445"/>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t>GERENCIA DE INNOVACION Y GESTION DE PROCESOS</a:t>
          </a:r>
          <a:endParaRPr lang="es-EC" sz="800" kern="1200" dirty="0"/>
        </a:p>
      </dsp:txBody>
      <dsp:txXfrm>
        <a:off x="4960413" y="1559310"/>
        <a:ext cx="1208019" cy="368445"/>
      </dsp:txXfrm>
    </dsp:sp>
    <dsp:sp modelId="{945F68D4-03DD-48CE-95A6-C4D5814058D5}">
      <dsp:nvSpPr>
        <dsp:cNvPr id="0" name=""/>
        <dsp:cNvSpPr/>
      </dsp:nvSpPr>
      <dsp:spPr>
        <a:xfrm>
          <a:off x="4960413" y="2078758"/>
          <a:ext cx="1208019" cy="368445"/>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t>GERENCIA DE TECNOLOGIA Y SISTEMAS</a:t>
          </a:r>
          <a:endParaRPr lang="es-EC" sz="800" kern="1200" dirty="0"/>
        </a:p>
      </dsp:txBody>
      <dsp:txXfrm>
        <a:off x="4960413" y="2078758"/>
        <a:ext cx="1208019" cy="368445"/>
      </dsp:txXfrm>
    </dsp:sp>
    <dsp:sp modelId="{4C9ABDB5-ECFB-4044-89CC-3A5599C5E24F}">
      <dsp:nvSpPr>
        <dsp:cNvPr id="0" name=""/>
        <dsp:cNvSpPr/>
      </dsp:nvSpPr>
      <dsp:spPr>
        <a:xfrm>
          <a:off x="4960413" y="2598206"/>
          <a:ext cx="1208019" cy="368445"/>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t>GERENCIA DE E-BUSINESS</a:t>
          </a:r>
          <a:endParaRPr lang="es-EC" sz="800" kern="1200" dirty="0"/>
        </a:p>
      </dsp:txBody>
      <dsp:txXfrm>
        <a:off x="4960413" y="2598206"/>
        <a:ext cx="1208019" cy="368445"/>
      </dsp:txXfrm>
    </dsp:sp>
    <dsp:sp modelId="{7A7EF487-76A0-43C8-958A-C7AA7429FEC2}">
      <dsp:nvSpPr>
        <dsp:cNvPr id="0" name=""/>
        <dsp:cNvSpPr/>
      </dsp:nvSpPr>
      <dsp:spPr>
        <a:xfrm>
          <a:off x="4960413" y="3117655"/>
          <a:ext cx="1208019" cy="368445"/>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t>GERENCIA FINACIERA</a:t>
          </a:r>
          <a:endParaRPr lang="es-EC" sz="800" kern="1200" dirty="0"/>
        </a:p>
      </dsp:txBody>
      <dsp:txXfrm>
        <a:off x="4960413" y="3117655"/>
        <a:ext cx="1208019" cy="368445"/>
      </dsp:txXfrm>
    </dsp:sp>
    <dsp:sp modelId="{E3CCB4E7-199E-4DCD-B9DB-46EFC7548E4A}">
      <dsp:nvSpPr>
        <dsp:cNvPr id="0" name=""/>
        <dsp:cNvSpPr/>
      </dsp:nvSpPr>
      <dsp:spPr>
        <a:xfrm>
          <a:off x="4960413" y="3637103"/>
          <a:ext cx="1208019" cy="368445"/>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t>GERENCIA ADMINISTRATIVA</a:t>
          </a:r>
          <a:endParaRPr lang="es-EC" sz="800" kern="1200" dirty="0"/>
        </a:p>
      </dsp:txBody>
      <dsp:txXfrm>
        <a:off x="4960413" y="3637103"/>
        <a:ext cx="1208019" cy="368445"/>
      </dsp:txXfrm>
    </dsp:sp>
    <dsp:sp modelId="{C086B819-F613-430F-A6A5-0AC072B2D8F3}">
      <dsp:nvSpPr>
        <dsp:cNvPr id="0" name=""/>
        <dsp:cNvSpPr/>
      </dsp:nvSpPr>
      <dsp:spPr>
        <a:xfrm>
          <a:off x="4960413" y="4156551"/>
          <a:ext cx="1208019" cy="368445"/>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t>GERENCIA DE RRHH</a:t>
          </a:r>
          <a:endParaRPr lang="es-EC" sz="800" kern="1200" dirty="0"/>
        </a:p>
      </dsp:txBody>
      <dsp:txXfrm>
        <a:off x="4960413" y="4156551"/>
        <a:ext cx="1208019" cy="368445"/>
      </dsp:txXfrm>
    </dsp:sp>
    <dsp:sp modelId="{F7DE5AE9-74FF-4926-9BB3-A0EEBB2E5ACD}">
      <dsp:nvSpPr>
        <dsp:cNvPr id="0" name=""/>
        <dsp:cNvSpPr/>
      </dsp:nvSpPr>
      <dsp:spPr>
        <a:xfrm>
          <a:off x="2458617" y="1756792"/>
          <a:ext cx="1208019" cy="368445"/>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t>AUDITORIA INTERNA</a:t>
          </a:r>
          <a:endParaRPr lang="es-EC" sz="800" kern="1200" dirty="0"/>
        </a:p>
      </dsp:txBody>
      <dsp:txXfrm>
        <a:off x="2458617" y="1756792"/>
        <a:ext cx="1208019" cy="36844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274B9-8F30-4AD0-8E4A-078518124BCF}">
      <dsp:nvSpPr>
        <dsp:cNvPr id="0" name=""/>
        <dsp:cNvSpPr/>
      </dsp:nvSpPr>
      <dsp:spPr>
        <a:xfrm>
          <a:off x="0" y="1872126"/>
          <a:ext cx="8229600" cy="29223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EC" sz="3000" b="1" kern="1200" dirty="0" smtClean="0"/>
            <a:t>METAS</a:t>
          </a:r>
          <a:endParaRPr lang="es-EC" sz="3000" b="1" kern="1200" dirty="0"/>
        </a:p>
      </dsp:txBody>
      <dsp:txXfrm>
        <a:off x="0" y="1872126"/>
        <a:ext cx="8229600" cy="1578063"/>
      </dsp:txXfrm>
    </dsp:sp>
    <dsp:sp modelId="{F4B11EAA-79DF-4C68-AD6B-29374DF188F8}">
      <dsp:nvSpPr>
        <dsp:cNvPr id="0" name=""/>
        <dsp:cNvSpPr/>
      </dsp:nvSpPr>
      <dsp:spPr>
        <a:xfrm>
          <a:off x="0" y="2841841"/>
          <a:ext cx="4114799" cy="20112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b="1" kern="1200" dirty="0" smtClean="0"/>
            <a:t>Mejorar la satisfacción del cliente:</a:t>
          </a:r>
        </a:p>
        <a:p>
          <a:pPr lvl="0" algn="just" defTabSz="800100">
            <a:lnSpc>
              <a:spcPct val="90000"/>
            </a:lnSpc>
            <a:spcBef>
              <a:spcPct val="0"/>
            </a:spcBef>
            <a:spcAft>
              <a:spcPct val="35000"/>
            </a:spcAft>
          </a:pPr>
          <a:r>
            <a:rPr lang="es-ES" sz="1800" kern="1200" dirty="0" smtClean="0"/>
            <a:t>Nivel de satisfacción que tiene el cliente, como objetivo prioritario en toda organización. Es importante conocer el estado de conformidad de los clientes con el producto o servicio ofrecido ya que puede ser determinante para la toma de decisiones</a:t>
          </a:r>
          <a:endParaRPr lang="es-EC" sz="1800" kern="1200" dirty="0"/>
        </a:p>
      </dsp:txBody>
      <dsp:txXfrm>
        <a:off x="0" y="2841841"/>
        <a:ext cx="4114799" cy="2011294"/>
      </dsp:txXfrm>
    </dsp:sp>
    <dsp:sp modelId="{CA998451-3A12-4D2E-9239-364BB3D6F65C}">
      <dsp:nvSpPr>
        <dsp:cNvPr id="0" name=""/>
        <dsp:cNvSpPr/>
      </dsp:nvSpPr>
      <dsp:spPr>
        <a:xfrm>
          <a:off x="4114800" y="2841841"/>
          <a:ext cx="4114799" cy="20112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b="1" kern="1200" dirty="0" smtClean="0"/>
            <a:t>Ser elegidos por el cliente:</a:t>
          </a:r>
        </a:p>
        <a:p>
          <a:pPr lvl="0" algn="ctr" defTabSz="800100">
            <a:lnSpc>
              <a:spcPct val="90000"/>
            </a:lnSpc>
            <a:spcBef>
              <a:spcPct val="0"/>
            </a:spcBef>
            <a:spcAft>
              <a:spcPct val="35000"/>
            </a:spcAft>
          </a:pPr>
          <a:endParaRPr lang="es-ES" sz="1800" b="1" kern="1200" dirty="0" smtClean="0"/>
        </a:p>
        <a:p>
          <a:pPr lvl="0" algn="just" defTabSz="800100">
            <a:lnSpc>
              <a:spcPct val="90000"/>
            </a:lnSpc>
            <a:spcBef>
              <a:spcPct val="0"/>
            </a:spcBef>
            <a:spcAft>
              <a:spcPct val="35000"/>
            </a:spcAft>
          </a:pPr>
          <a:r>
            <a:rPr lang="es-ES" sz="1800" kern="1200" dirty="0" smtClean="0"/>
            <a:t>Medir el nivel de elección de los clientes, es decir si prefieren trabajar con el área interna de TI o recibir la información de algún proveedor</a:t>
          </a:r>
          <a:endParaRPr lang="es-EC" sz="1800" kern="1200" dirty="0"/>
        </a:p>
      </dsp:txBody>
      <dsp:txXfrm>
        <a:off x="4114800" y="2841841"/>
        <a:ext cx="4114799" cy="2011294"/>
      </dsp:txXfrm>
    </dsp:sp>
    <dsp:sp modelId="{069D40FC-52FE-43C4-8FC2-4CA877B4F6D0}">
      <dsp:nvSpPr>
        <dsp:cNvPr id="0" name=""/>
        <dsp:cNvSpPr/>
      </dsp:nvSpPr>
      <dsp:spPr>
        <a:xfrm rot="10800000">
          <a:off x="0" y="1746"/>
          <a:ext cx="8229600" cy="190112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S" sz="2000" b="1" kern="1200" dirty="0" smtClean="0"/>
            <a:t>Evalúa la organización de TI desde el punto de vista de los usuarios internos, se centra en el desarrollo de las relaciones de negocio e implementaciones nuevas en la organización y procesos de TI, basados en el nivel o grado de satisfacción</a:t>
          </a:r>
          <a:endParaRPr lang="es-EC" sz="2000" b="1" kern="1200" dirty="0"/>
        </a:p>
      </dsp:txBody>
      <dsp:txXfrm rot="10800000">
        <a:off x="0" y="1746"/>
        <a:ext cx="8229600" cy="123529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82BCE-B404-4B93-87EA-35363B0CA8A2}">
      <dsp:nvSpPr>
        <dsp:cNvPr id="0" name=""/>
        <dsp:cNvSpPr/>
      </dsp:nvSpPr>
      <dsp:spPr>
        <a:xfrm>
          <a:off x="0" y="1731297"/>
          <a:ext cx="8435280" cy="2823300"/>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EC" sz="3000" b="1" kern="1200" dirty="0" smtClean="0"/>
            <a:t>METAS</a:t>
          </a:r>
          <a:endParaRPr lang="es-EC" sz="3000" b="1" kern="1200" dirty="0"/>
        </a:p>
      </dsp:txBody>
      <dsp:txXfrm>
        <a:off x="0" y="1731297"/>
        <a:ext cx="8435280" cy="1524582"/>
      </dsp:txXfrm>
    </dsp:sp>
    <dsp:sp modelId="{060BF414-F499-45CD-B98D-D20F84486E3A}">
      <dsp:nvSpPr>
        <dsp:cNvPr id="0" name=""/>
        <dsp:cNvSpPr/>
      </dsp:nvSpPr>
      <dsp:spPr>
        <a:xfrm>
          <a:off x="0" y="2774460"/>
          <a:ext cx="4217640" cy="21486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s-ES" sz="1900" b="1" kern="1200" dirty="0" smtClean="0"/>
            <a:t>Mejorar la eficiencia del presupuesto</a:t>
          </a:r>
          <a:r>
            <a:rPr lang="es-ES" sz="1900" kern="1200" dirty="0" smtClean="0"/>
            <a:t>:</a:t>
          </a:r>
        </a:p>
        <a:p>
          <a:pPr lvl="0" algn="just" defTabSz="844550">
            <a:lnSpc>
              <a:spcPct val="90000"/>
            </a:lnSpc>
            <a:spcBef>
              <a:spcPct val="0"/>
            </a:spcBef>
            <a:spcAft>
              <a:spcPct val="35000"/>
            </a:spcAft>
          </a:pPr>
          <a:r>
            <a:rPr lang="es-ES" sz="1900" kern="1200" dirty="0" smtClean="0"/>
            <a:t>Medir con qué recursos se cuenta en la fase inicial del proceso y así dimensionarlos de forma efectiva.</a:t>
          </a:r>
          <a:endParaRPr lang="es-EC" sz="1900" kern="1200" dirty="0"/>
        </a:p>
      </dsp:txBody>
      <dsp:txXfrm>
        <a:off x="0" y="2774460"/>
        <a:ext cx="4217640" cy="2148625"/>
      </dsp:txXfrm>
    </dsp:sp>
    <dsp:sp modelId="{D25F8817-467E-4552-9CEA-77C25786C804}">
      <dsp:nvSpPr>
        <dsp:cNvPr id="0" name=""/>
        <dsp:cNvSpPr/>
      </dsp:nvSpPr>
      <dsp:spPr>
        <a:xfrm>
          <a:off x="4217640" y="2774460"/>
          <a:ext cx="4217640" cy="21486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s-ES" sz="1900" b="1" kern="1200" dirty="0" smtClean="0"/>
            <a:t>Mejorar los procesos de atención de clientes</a:t>
          </a:r>
          <a:r>
            <a:rPr lang="es-ES" sz="1900" kern="1200" dirty="0" smtClean="0"/>
            <a:t>: </a:t>
          </a:r>
        </a:p>
        <a:p>
          <a:pPr lvl="0" algn="just" defTabSz="844550">
            <a:lnSpc>
              <a:spcPct val="90000"/>
            </a:lnSpc>
            <a:spcBef>
              <a:spcPct val="0"/>
            </a:spcBef>
            <a:spcAft>
              <a:spcPct val="35000"/>
            </a:spcAft>
          </a:pPr>
          <a:r>
            <a:rPr lang="es-ES" sz="1900" kern="1200" dirty="0" smtClean="0"/>
            <a:t>Contar con un indicador que mantenga actualizado el grado de mejora que obtienen los procesos de atención al cliente y así garantizar la excelencia operativa de dichos  procesos</a:t>
          </a:r>
          <a:endParaRPr lang="es-EC" sz="1900" kern="1200" dirty="0"/>
        </a:p>
      </dsp:txBody>
      <dsp:txXfrm>
        <a:off x="4217640" y="2774460"/>
        <a:ext cx="4217640" cy="2148625"/>
      </dsp:txXfrm>
    </dsp:sp>
    <dsp:sp modelId="{F96916D6-4BB2-44A0-9AC2-27F0AC63AA6B}">
      <dsp:nvSpPr>
        <dsp:cNvPr id="0" name=""/>
        <dsp:cNvSpPr/>
      </dsp:nvSpPr>
      <dsp:spPr>
        <a:xfrm rot="10800000">
          <a:off x="0" y="2058"/>
          <a:ext cx="8435280" cy="1771588"/>
        </a:xfrm>
        <a:prstGeom prst="upArrowCallou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smtClean="0"/>
            <a:t>Brinda respuestas a cuestiones tales como la madurez y productividad de los procesos internos de TI</a:t>
          </a:r>
          <a:endParaRPr lang="es-EC" sz="2700" kern="1200" dirty="0"/>
        </a:p>
      </dsp:txBody>
      <dsp:txXfrm rot="10800000">
        <a:off x="0" y="2058"/>
        <a:ext cx="8435280" cy="115112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88D12-646C-47D9-860D-D97E2182B225}">
      <dsp:nvSpPr>
        <dsp:cNvPr id="0" name=""/>
        <dsp:cNvSpPr/>
      </dsp:nvSpPr>
      <dsp:spPr>
        <a:xfrm>
          <a:off x="0" y="1630329"/>
          <a:ext cx="8712968" cy="266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s-EC" sz="4000" kern="1200" dirty="0" smtClean="0"/>
            <a:t>METAS</a:t>
          </a:r>
          <a:endParaRPr lang="es-EC" sz="4000" kern="1200" dirty="0"/>
        </a:p>
      </dsp:txBody>
      <dsp:txXfrm>
        <a:off x="0" y="1630329"/>
        <a:ext cx="8712968" cy="1438018"/>
      </dsp:txXfrm>
    </dsp:sp>
    <dsp:sp modelId="{8BF8612F-805D-400B-AAA3-B5850A041A79}">
      <dsp:nvSpPr>
        <dsp:cNvPr id="0" name=""/>
        <dsp:cNvSpPr/>
      </dsp:nvSpPr>
      <dsp:spPr>
        <a:xfrm>
          <a:off x="4254" y="2581446"/>
          <a:ext cx="2901486" cy="25306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s-ES" sz="1900" b="1" kern="1200" dirty="0" smtClean="0"/>
            <a:t>Incrementar el conocimiento de gobierno:</a:t>
          </a:r>
          <a:r>
            <a:rPr lang="es-ES" sz="1900" kern="1200" dirty="0" smtClean="0"/>
            <a:t> </a:t>
          </a:r>
        </a:p>
        <a:p>
          <a:pPr lvl="0" algn="just" defTabSz="844550">
            <a:lnSpc>
              <a:spcPct val="90000"/>
            </a:lnSpc>
            <a:spcBef>
              <a:spcPct val="0"/>
            </a:spcBef>
            <a:spcAft>
              <a:spcPct val="35000"/>
            </a:spcAft>
          </a:pPr>
          <a:r>
            <a:rPr lang="es-ES" sz="1900" kern="1200" dirty="0" smtClean="0"/>
            <a:t>Proporcionar al negocio y a TI la visión de la organización, es decir indica hacia dónde se pretende llegar</a:t>
          </a:r>
          <a:endParaRPr lang="es-EC" sz="1900" kern="1200" dirty="0"/>
        </a:p>
      </dsp:txBody>
      <dsp:txXfrm>
        <a:off x="4254" y="2581446"/>
        <a:ext cx="2901486" cy="2530689"/>
      </dsp:txXfrm>
    </dsp:sp>
    <dsp:sp modelId="{D640FC16-6F1F-4AEA-9F9C-AFDF66B8A610}">
      <dsp:nvSpPr>
        <dsp:cNvPr id="0" name=""/>
        <dsp:cNvSpPr/>
      </dsp:nvSpPr>
      <dsp:spPr>
        <a:xfrm>
          <a:off x="2905740" y="2581446"/>
          <a:ext cx="2901486" cy="25306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s-ES" sz="2100" b="1" kern="1200" dirty="0" smtClean="0"/>
            <a:t>Mejorar las relaciones interdepartamentales</a:t>
          </a:r>
          <a:r>
            <a:rPr lang="es-ES" sz="2100" kern="1200" dirty="0" smtClean="0"/>
            <a:t>: </a:t>
          </a:r>
        </a:p>
        <a:p>
          <a:pPr lvl="0" algn="ctr" defTabSz="933450">
            <a:lnSpc>
              <a:spcPct val="90000"/>
            </a:lnSpc>
            <a:spcBef>
              <a:spcPct val="0"/>
            </a:spcBef>
            <a:spcAft>
              <a:spcPct val="35000"/>
            </a:spcAft>
          </a:pPr>
          <a:endParaRPr lang="es-ES" sz="2100" kern="1200" dirty="0" smtClean="0"/>
        </a:p>
        <a:p>
          <a:pPr lvl="0" algn="just" defTabSz="933450">
            <a:lnSpc>
              <a:spcPct val="90000"/>
            </a:lnSpc>
            <a:spcBef>
              <a:spcPct val="0"/>
            </a:spcBef>
            <a:spcAft>
              <a:spcPct val="35000"/>
            </a:spcAft>
          </a:pPr>
          <a:r>
            <a:rPr lang="es-ES" sz="1900" kern="1200" dirty="0" smtClean="0"/>
            <a:t>Medir el grado de relación que existe entre los departamentos</a:t>
          </a:r>
          <a:endParaRPr lang="es-EC" sz="1900" kern="1200" dirty="0"/>
        </a:p>
      </dsp:txBody>
      <dsp:txXfrm>
        <a:off x="2905740" y="2581446"/>
        <a:ext cx="2901486" cy="2530689"/>
      </dsp:txXfrm>
    </dsp:sp>
    <dsp:sp modelId="{006EF65C-56A7-4B66-9C3D-8018D04E63E3}">
      <dsp:nvSpPr>
        <dsp:cNvPr id="0" name=""/>
        <dsp:cNvSpPr/>
      </dsp:nvSpPr>
      <dsp:spPr>
        <a:xfrm>
          <a:off x="5807227" y="2581446"/>
          <a:ext cx="2901486" cy="25306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s-ES" sz="1900" b="1" kern="1200" dirty="0" smtClean="0"/>
            <a:t>Mejorar las habilidades y el conocimiento de los clientes</a:t>
          </a:r>
          <a:r>
            <a:rPr lang="es-ES" sz="1700" kern="1200" dirty="0" smtClean="0"/>
            <a:t>: </a:t>
          </a:r>
        </a:p>
        <a:p>
          <a:pPr lvl="0" algn="just" defTabSz="844550">
            <a:lnSpc>
              <a:spcPct val="90000"/>
            </a:lnSpc>
            <a:spcBef>
              <a:spcPct val="0"/>
            </a:spcBef>
            <a:spcAft>
              <a:spcPct val="35000"/>
            </a:spcAft>
          </a:pPr>
          <a:r>
            <a:rPr lang="es-ES" sz="1900" kern="1200" dirty="0" smtClean="0"/>
            <a:t>Saber que conocimiento existen y conocer el grado de información que se requiere transmitir a los clientes</a:t>
          </a:r>
          <a:endParaRPr lang="es-EC" sz="1900" kern="1200" dirty="0"/>
        </a:p>
      </dsp:txBody>
      <dsp:txXfrm>
        <a:off x="5807227" y="2581446"/>
        <a:ext cx="2901486" cy="2530689"/>
      </dsp:txXfrm>
    </dsp:sp>
    <dsp:sp modelId="{E9D0500D-B2C3-4B4E-81C4-CBEA6675FB76}">
      <dsp:nvSpPr>
        <dsp:cNvPr id="0" name=""/>
        <dsp:cNvSpPr/>
      </dsp:nvSpPr>
      <dsp:spPr>
        <a:xfrm rot="10800000">
          <a:off x="0" y="431"/>
          <a:ext cx="8712968" cy="168299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t>Parte desde de TI, sus procesos, quién participa, y quién da soporte, todos estos son los componentes básicos sobre los que se sustenta cualquier organización. Esta perspectiva muestra el nivel de madurez que se presenta en función los futuros desafíos planteados por la organización</a:t>
          </a:r>
          <a:endParaRPr lang="es-EC" sz="1800" kern="1200" dirty="0"/>
        </a:p>
      </dsp:txBody>
      <dsp:txXfrm rot="10800000">
        <a:off x="0" y="431"/>
        <a:ext cx="8712968" cy="109356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41145-9D67-4AB8-9CA4-A2547422FBA8}">
      <dsp:nvSpPr>
        <dsp:cNvPr id="0" name=""/>
        <dsp:cNvSpPr/>
      </dsp:nvSpPr>
      <dsp:spPr>
        <a:xfrm rot="10800000">
          <a:off x="809131" y="392904"/>
          <a:ext cx="7012314" cy="374015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4536" tIns="83820" rIns="156464" bIns="83820" numCol="1" spcCol="1270" anchor="t" anchorCtr="0">
          <a:noAutofit/>
        </a:bodyPr>
        <a:lstStyle/>
        <a:p>
          <a:pPr lvl="0" algn="l" defTabSz="1155700">
            <a:lnSpc>
              <a:spcPct val="90000"/>
            </a:lnSpc>
            <a:spcBef>
              <a:spcPct val="0"/>
            </a:spcBef>
            <a:spcAft>
              <a:spcPct val="35000"/>
            </a:spcAft>
          </a:pPr>
          <a:endParaRPr lang="es-EC" sz="2600" kern="1200" dirty="0"/>
        </a:p>
        <a:p>
          <a:pPr marL="228600" lvl="1" indent="-228600" algn="just" defTabSz="977900">
            <a:lnSpc>
              <a:spcPct val="90000"/>
            </a:lnSpc>
            <a:spcBef>
              <a:spcPct val="0"/>
            </a:spcBef>
            <a:spcAft>
              <a:spcPct val="15000"/>
            </a:spcAft>
            <a:buChar char="••"/>
          </a:pPr>
          <a:r>
            <a:rPr lang="es-ES" sz="2200" kern="1200" dirty="0" smtClean="0"/>
            <a:t>Cabe mencionar que este estudio se realizó en base a información obtenida en el periodo de Enero a Octubre del año 2013.</a:t>
          </a:r>
          <a:endParaRPr lang="es-EC" sz="2200" kern="1200" dirty="0"/>
        </a:p>
        <a:p>
          <a:pPr marL="228600" lvl="1" indent="-228600" algn="just" defTabSz="977900">
            <a:lnSpc>
              <a:spcPct val="90000"/>
            </a:lnSpc>
            <a:spcBef>
              <a:spcPct val="0"/>
            </a:spcBef>
            <a:spcAft>
              <a:spcPct val="15000"/>
            </a:spcAft>
            <a:buChar char="••"/>
          </a:pPr>
          <a:r>
            <a:rPr lang="es-ES" sz="2200" kern="1200" dirty="0" smtClean="0"/>
            <a:t>Se presentan cada una de las perspectivas, las iniciativas o acciones que se realizan y la métrica aplicada en cada una de ellas</a:t>
          </a:r>
          <a:endParaRPr lang="es-EC" sz="2200" kern="1200" dirty="0"/>
        </a:p>
      </dsp:txBody>
      <dsp:txXfrm rot="10800000">
        <a:off x="1744169" y="392904"/>
        <a:ext cx="6077276" cy="3740153"/>
      </dsp:txXfrm>
    </dsp:sp>
    <dsp:sp modelId="{C362B5FB-7B63-404E-88F7-6EA8BDBF3A15}">
      <dsp:nvSpPr>
        <dsp:cNvPr id="0" name=""/>
        <dsp:cNvSpPr/>
      </dsp:nvSpPr>
      <dsp:spPr>
        <a:xfrm>
          <a:off x="408153" y="1184992"/>
          <a:ext cx="2341585" cy="215597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52886-9BE3-4BA8-8FB8-73E8CB8974ED}">
      <dsp:nvSpPr>
        <dsp:cNvPr id="0" name=""/>
        <dsp:cNvSpPr/>
      </dsp:nvSpPr>
      <dsp:spPr>
        <a:xfrm>
          <a:off x="321276" y="338"/>
          <a:ext cx="3530332" cy="882583"/>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s-EC" sz="2700" b="1" kern="1200" dirty="0" smtClean="0"/>
            <a:t>CONTRIBUCION AL NEGOCIO</a:t>
          </a:r>
          <a:endParaRPr lang="es-EC" sz="2700" b="1" kern="1200" dirty="0"/>
        </a:p>
      </dsp:txBody>
      <dsp:txXfrm>
        <a:off x="347126" y="26188"/>
        <a:ext cx="3478632" cy="830883"/>
      </dsp:txXfrm>
    </dsp:sp>
    <dsp:sp modelId="{EC0AD46B-F4E7-4CC8-B3D2-270B0E08DD78}">
      <dsp:nvSpPr>
        <dsp:cNvPr id="0" name=""/>
        <dsp:cNvSpPr/>
      </dsp:nvSpPr>
      <dsp:spPr>
        <a:xfrm rot="5400000">
          <a:off x="2009216" y="960147"/>
          <a:ext cx="154452" cy="154452"/>
        </a:xfrm>
        <a:prstGeom prst="rightArrow">
          <a:avLst>
            <a:gd name="adj1" fmla="val 667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FF46C1-B441-4C3C-8715-AEAE02B638FE}">
      <dsp:nvSpPr>
        <dsp:cNvPr id="0" name=""/>
        <dsp:cNvSpPr/>
      </dsp:nvSpPr>
      <dsp:spPr>
        <a:xfrm>
          <a:off x="321276" y="1191825"/>
          <a:ext cx="3530332" cy="88258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s-EC" sz="4100" kern="1200" dirty="0" smtClean="0"/>
            <a:t>Costo Ahorrado</a:t>
          </a:r>
          <a:endParaRPr lang="es-EC" sz="4100" kern="1200" dirty="0"/>
        </a:p>
      </dsp:txBody>
      <dsp:txXfrm>
        <a:off x="347126" y="1217675"/>
        <a:ext cx="3478632" cy="830883"/>
      </dsp:txXfrm>
    </dsp:sp>
    <dsp:sp modelId="{467EB08C-DF04-41F0-B7DC-338F3ECE1049}">
      <dsp:nvSpPr>
        <dsp:cNvPr id="0" name=""/>
        <dsp:cNvSpPr/>
      </dsp:nvSpPr>
      <dsp:spPr>
        <a:xfrm rot="5400000">
          <a:off x="2009216" y="2151635"/>
          <a:ext cx="154452" cy="154452"/>
        </a:xfrm>
        <a:prstGeom prst="rightArrow">
          <a:avLst>
            <a:gd name="adj1" fmla="val 66700"/>
            <a:gd name="adj2" fmla="val 50000"/>
          </a:avLst>
        </a:prstGeom>
        <a:solidFill>
          <a:schemeClr val="accent1">
            <a:shade val="90000"/>
            <a:hueOff val="306302"/>
            <a:satOff val="-4255"/>
            <a:lumOff val="229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707C3D-223A-4D61-8CCF-61E929389133}">
      <dsp:nvSpPr>
        <dsp:cNvPr id="0" name=""/>
        <dsp:cNvSpPr/>
      </dsp:nvSpPr>
      <dsp:spPr>
        <a:xfrm>
          <a:off x="321276" y="2383313"/>
          <a:ext cx="3530332" cy="21126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El ahorro que se pretendía obtener para el año 2013 era un 10% del valor total.  </a:t>
          </a:r>
        </a:p>
        <a:p>
          <a:pPr lvl="0" algn="ctr" defTabSz="711200">
            <a:lnSpc>
              <a:spcPct val="90000"/>
            </a:lnSpc>
            <a:spcBef>
              <a:spcPct val="0"/>
            </a:spcBef>
            <a:spcAft>
              <a:spcPct val="35000"/>
            </a:spcAft>
          </a:pPr>
          <a:endParaRPr lang="es-EC" sz="1600" kern="1200" dirty="0" smtClean="0"/>
        </a:p>
        <a:p>
          <a:pPr lvl="0" algn="ctr" defTabSz="711200">
            <a:lnSpc>
              <a:spcPct val="90000"/>
            </a:lnSpc>
            <a:spcBef>
              <a:spcPct val="0"/>
            </a:spcBef>
            <a:spcAft>
              <a:spcPct val="35000"/>
            </a:spcAft>
          </a:pPr>
          <a:r>
            <a:rPr lang="es-EC" sz="1600" kern="1200" dirty="0" smtClean="0"/>
            <a:t>Finalmente se ha obtenido un ahorro del 6%, lo cual indica una disminución aceptable  en valores de mantenimiento y licencias ahorradas</a:t>
          </a:r>
          <a:endParaRPr lang="es-EC" sz="1600" kern="1200" dirty="0"/>
        </a:p>
      </dsp:txBody>
      <dsp:txXfrm>
        <a:off x="383155" y="2445192"/>
        <a:ext cx="3406574" cy="198893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7EE0A-D45C-475D-BF87-9E321F946771}">
      <dsp:nvSpPr>
        <dsp:cNvPr id="0" name=""/>
        <dsp:cNvSpPr/>
      </dsp:nvSpPr>
      <dsp:spPr>
        <a:xfrm>
          <a:off x="1220" y="176880"/>
          <a:ext cx="3824327" cy="9560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s-EC" sz="2900" b="1" kern="1200" dirty="0" smtClean="0"/>
            <a:t>CONTRIBUCION AL NEGOCIO</a:t>
          </a:r>
          <a:endParaRPr lang="es-EC" sz="2900" b="1" kern="1200" dirty="0"/>
        </a:p>
      </dsp:txBody>
      <dsp:txXfrm>
        <a:off x="29223" y="204883"/>
        <a:ext cx="3768321" cy="900075"/>
      </dsp:txXfrm>
    </dsp:sp>
    <dsp:sp modelId="{DE1FB53C-1141-4035-9D85-1DC29A40E144}">
      <dsp:nvSpPr>
        <dsp:cNvPr id="0" name=""/>
        <dsp:cNvSpPr/>
      </dsp:nvSpPr>
      <dsp:spPr>
        <a:xfrm rot="5400000">
          <a:off x="1829726" y="1216619"/>
          <a:ext cx="167314" cy="1673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41ACE8-F411-4467-A7A6-7EC865490975}">
      <dsp:nvSpPr>
        <dsp:cNvPr id="0" name=""/>
        <dsp:cNvSpPr/>
      </dsp:nvSpPr>
      <dsp:spPr>
        <a:xfrm>
          <a:off x="1220" y="1467591"/>
          <a:ext cx="3824327" cy="95608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s-EC" sz="3900" b="1" kern="1200" dirty="0" smtClean="0"/>
            <a:t>Mejora Productividad</a:t>
          </a:r>
          <a:endParaRPr lang="es-EC" sz="3900" kern="1200" dirty="0"/>
        </a:p>
      </dsp:txBody>
      <dsp:txXfrm>
        <a:off x="29223" y="1495594"/>
        <a:ext cx="3768321" cy="900075"/>
      </dsp:txXfrm>
    </dsp:sp>
    <dsp:sp modelId="{B1950BAC-D330-43A7-92AA-7FDEE61AD19F}">
      <dsp:nvSpPr>
        <dsp:cNvPr id="0" name=""/>
        <dsp:cNvSpPr/>
      </dsp:nvSpPr>
      <dsp:spPr>
        <a:xfrm rot="5400000">
          <a:off x="1829726" y="2507330"/>
          <a:ext cx="167314" cy="1673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A0254F-2DA9-4949-A46A-C0D2CA9EDA2A}">
      <dsp:nvSpPr>
        <dsp:cNvPr id="0" name=""/>
        <dsp:cNvSpPr/>
      </dsp:nvSpPr>
      <dsp:spPr>
        <a:xfrm>
          <a:off x="1220" y="2758301"/>
          <a:ext cx="3824327" cy="206623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C" sz="2100" kern="1200" dirty="0" smtClean="0"/>
            <a:t>Pretendía aumentar los niveles de productividad en un 20%;  pero el resultado obtenido fue del 8% lo que indica que se deben tomar nuevas acciones para lograr el objetivo planteado.</a:t>
          </a:r>
          <a:endParaRPr lang="es-EC" sz="2100" kern="1200" dirty="0"/>
        </a:p>
      </dsp:txBody>
      <dsp:txXfrm>
        <a:off x="61738" y="2818819"/>
        <a:ext cx="3703291" cy="194520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37497-D0BF-4B7C-99AA-532EBC8E2554}">
      <dsp:nvSpPr>
        <dsp:cNvPr id="0" name=""/>
        <dsp:cNvSpPr/>
      </dsp:nvSpPr>
      <dsp:spPr>
        <a:xfrm>
          <a:off x="632" y="216022"/>
          <a:ext cx="3887166" cy="971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C" sz="3000" b="1" kern="1200" dirty="0" smtClean="0"/>
            <a:t>PERSPECTIVA DEL USUARIO</a:t>
          </a:r>
          <a:endParaRPr lang="es-EC" sz="3000" b="1" kern="1200" dirty="0"/>
        </a:p>
      </dsp:txBody>
      <dsp:txXfrm>
        <a:off x="29095" y="244485"/>
        <a:ext cx="3830240" cy="914865"/>
      </dsp:txXfrm>
    </dsp:sp>
    <dsp:sp modelId="{9B8CDEF4-1A7B-4B44-8171-2B6A2690C892}">
      <dsp:nvSpPr>
        <dsp:cNvPr id="0" name=""/>
        <dsp:cNvSpPr/>
      </dsp:nvSpPr>
      <dsp:spPr>
        <a:xfrm rot="5400000">
          <a:off x="1859184" y="1272845"/>
          <a:ext cx="170063" cy="17006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DF088A-3C8D-4349-8A9A-FF71E78FC32B}">
      <dsp:nvSpPr>
        <dsp:cNvPr id="0" name=""/>
        <dsp:cNvSpPr/>
      </dsp:nvSpPr>
      <dsp:spPr>
        <a:xfrm>
          <a:off x="632" y="1527941"/>
          <a:ext cx="3887166" cy="97179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C" sz="4000" b="1" kern="1200" dirty="0" smtClean="0"/>
            <a:t>Requerimientos Cumplidos</a:t>
          </a:r>
          <a:endParaRPr lang="es-EC" sz="4000" kern="1200" dirty="0"/>
        </a:p>
      </dsp:txBody>
      <dsp:txXfrm>
        <a:off x="29095" y="1556404"/>
        <a:ext cx="3830240" cy="914865"/>
      </dsp:txXfrm>
    </dsp:sp>
    <dsp:sp modelId="{3D73E665-1FD2-4EF0-B4FB-3DF3DE960254}">
      <dsp:nvSpPr>
        <dsp:cNvPr id="0" name=""/>
        <dsp:cNvSpPr/>
      </dsp:nvSpPr>
      <dsp:spPr>
        <a:xfrm rot="5400000">
          <a:off x="1859184" y="2584764"/>
          <a:ext cx="170063" cy="17006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7F8A87-D97C-45FC-8F2F-BEB17B5CD5B2}">
      <dsp:nvSpPr>
        <dsp:cNvPr id="0" name=""/>
        <dsp:cNvSpPr/>
      </dsp:nvSpPr>
      <dsp:spPr>
        <a:xfrm>
          <a:off x="632" y="2839859"/>
          <a:ext cx="3887166" cy="227270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C" sz="2100" kern="1200" dirty="0" smtClean="0"/>
            <a:t>Se obtuvo un valor de 71% en cuanto a requerimientos cumplidos, si bien es cierto es un valor aceptable para una gestión de TI, los clientes internos aspiran a que el 100% de sus requerimientos sean cumplidos. </a:t>
          </a:r>
          <a:endParaRPr lang="es-EC" sz="2100" kern="1200" dirty="0"/>
        </a:p>
      </dsp:txBody>
      <dsp:txXfrm>
        <a:off x="67197" y="2906424"/>
        <a:ext cx="3754036" cy="213957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9D782-1ED7-4F29-B1A6-ABE31D3CAB24}">
      <dsp:nvSpPr>
        <dsp:cNvPr id="0" name=""/>
        <dsp:cNvSpPr/>
      </dsp:nvSpPr>
      <dsp:spPr>
        <a:xfrm>
          <a:off x="2288" y="231075"/>
          <a:ext cx="3606166" cy="9015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s-EC" sz="2700" b="1" kern="1200" dirty="0" smtClean="0"/>
            <a:t>PERSPECTIVA DEL USUARIO</a:t>
          </a:r>
          <a:endParaRPr lang="es-EC" sz="2700" b="1" kern="1200" dirty="0"/>
        </a:p>
      </dsp:txBody>
      <dsp:txXfrm>
        <a:off x="28693" y="257480"/>
        <a:ext cx="3553356" cy="848731"/>
      </dsp:txXfrm>
    </dsp:sp>
    <dsp:sp modelId="{40237742-9AB8-4D5A-9AAD-D79703DF4BA8}">
      <dsp:nvSpPr>
        <dsp:cNvPr id="0" name=""/>
        <dsp:cNvSpPr/>
      </dsp:nvSpPr>
      <dsp:spPr>
        <a:xfrm rot="5400000">
          <a:off x="1726487" y="1211502"/>
          <a:ext cx="157769" cy="15776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BAB4D0-4668-4C3F-8A1F-41BD86156B3C}">
      <dsp:nvSpPr>
        <dsp:cNvPr id="0" name=""/>
        <dsp:cNvSpPr/>
      </dsp:nvSpPr>
      <dsp:spPr>
        <a:xfrm>
          <a:off x="2288" y="1448156"/>
          <a:ext cx="3606166" cy="90154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C" sz="4000" b="1" kern="1200" dirty="0" smtClean="0"/>
            <a:t>Satisfacción Usuario</a:t>
          </a:r>
          <a:endParaRPr lang="es-EC" sz="4000" kern="1200" dirty="0"/>
        </a:p>
      </dsp:txBody>
      <dsp:txXfrm>
        <a:off x="28693" y="1474561"/>
        <a:ext cx="3553356" cy="848731"/>
      </dsp:txXfrm>
    </dsp:sp>
    <dsp:sp modelId="{39A02471-CCA0-4C85-879E-31DFA6E1E58E}">
      <dsp:nvSpPr>
        <dsp:cNvPr id="0" name=""/>
        <dsp:cNvSpPr/>
      </dsp:nvSpPr>
      <dsp:spPr>
        <a:xfrm rot="5400000">
          <a:off x="1726487" y="2428583"/>
          <a:ext cx="157769" cy="15776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7D0188-B036-4EF9-B1E7-3D8D2709A190}">
      <dsp:nvSpPr>
        <dsp:cNvPr id="0" name=""/>
        <dsp:cNvSpPr/>
      </dsp:nvSpPr>
      <dsp:spPr>
        <a:xfrm>
          <a:off x="2288" y="2665238"/>
          <a:ext cx="3606166" cy="243227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Satisfacción de usuarios es del 65%.  Esto indica que se pudo cumplir con gran parte de los requerimientos del usuario, pero no se logró satisfacer todos sus pedidos debido a muchos factores, siendo el predominante, el planteamiento de nuevas prioridades por parte de las áreas del negocio</a:t>
          </a:r>
          <a:endParaRPr lang="es-EC" sz="1700" kern="1200" dirty="0"/>
        </a:p>
      </dsp:txBody>
      <dsp:txXfrm>
        <a:off x="73527" y="2736477"/>
        <a:ext cx="3463688" cy="228980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DDAFD-9457-4283-B1DE-B42836648BE8}">
      <dsp:nvSpPr>
        <dsp:cNvPr id="0" name=""/>
        <dsp:cNvSpPr/>
      </dsp:nvSpPr>
      <dsp:spPr>
        <a:xfrm>
          <a:off x="939" y="274808"/>
          <a:ext cx="3824888" cy="9562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C" sz="3000" b="1" kern="1200" dirty="0" smtClean="0"/>
            <a:t>PERSPECTIVA INTERNA</a:t>
          </a:r>
          <a:endParaRPr lang="es-EC" sz="3000" b="1" kern="1200" dirty="0"/>
        </a:p>
      </dsp:txBody>
      <dsp:txXfrm>
        <a:off x="28946" y="302815"/>
        <a:ext cx="3768874" cy="900208"/>
      </dsp:txXfrm>
    </dsp:sp>
    <dsp:sp modelId="{00E44792-10BA-4D76-A3E5-32F4416AD029}">
      <dsp:nvSpPr>
        <dsp:cNvPr id="0" name=""/>
        <dsp:cNvSpPr/>
      </dsp:nvSpPr>
      <dsp:spPr>
        <a:xfrm rot="5400000">
          <a:off x="1829714" y="1314699"/>
          <a:ext cx="167338" cy="16733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50B561-4E83-4ACC-B97B-12D9987803BA}">
      <dsp:nvSpPr>
        <dsp:cNvPr id="0" name=""/>
        <dsp:cNvSpPr/>
      </dsp:nvSpPr>
      <dsp:spPr>
        <a:xfrm>
          <a:off x="939" y="1565708"/>
          <a:ext cx="3824888" cy="95622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C" sz="4000" b="1" kern="1200" dirty="0" smtClean="0"/>
            <a:t>Servicio Aplicaciones</a:t>
          </a:r>
          <a:endParaRPr lang="es-EC" sz="4000" kern="1200" dirty="0"/>
        </a:p>
      </dsp:txBody>
      <dsp:txXfrm>
        <a:off x="28946" y="1593715"/>
        <a:ext cx="3768874" cy="900208"/>
      </dsp:txXfrm>
    </dsp:sp>
    <dsp:sp modelId="{01AD11E9-A0FA-423A-A45F-E66869F67A55}">
      <dsp:nvSpPr>
        <dsp:cNvPr id="0" name=""/>
        <dsp:cNvSpPr/>
      </dsp:nvSpPr>
      <dsp:spPr>
        <a:xfrm rot="5400000">
          <a:off x="1829714" y="2605599"/>
          <a:ext cx="167338" cy="16733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9C7DE5-EE63-4E66-A384-7CAC0B52E380}">
      <dsp:nvSpPr>
        <dsp:cNvPr id="0" name=""/>
        <dsp:cNvSpPr/>
      </dsp:nvSpPr>
      <dsp:spPr>
        <a:xfrm>
          <a:off x="939" y="2856608"/>
          <a:ext cx="3824888" cy="194201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El índice de cumplimiento fue del 77%, valor muy cercano al objetivo propuesto del 80%.  Uno de los factores que afectaron el cumplimiento total del objetivo fue el alto índice de rotación del personal de TI durante el último año</a:t>
          </a:r>
          <a:endParaRPr lang="es-EC" sz="1800" kern="1200" dirty="0"/>
        </a:p>
      </dsp:txBody>
      <dsp:txXfrm>
        <a:off x="57819" y="2913488"/>
        <a:ext cx="3711128" cy="182825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DDAFD-9457-4283-B1DE-B42836648BE8}">
      <dsp:nvSpPr>
        <dsp:cNvPr id="0" name=""/>
        <dsp:cNvSpPr/>
      </dsp:nvSpPr>
      <dsp:spPr>
        <a:xfrm>
          <a:off x="108" y="72006"/>
          <a:ext cx="3826550" cy="95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C" sz="3000" b="1" kern="1200" dirty="0" smtClean="0"/>
            <a:t>PERSPECTIVA INTERNA</a:t>
          </a:r>
          <a:endParaRPr lang="es-EC" sz="3000" b="1" kern="1200" dirty="0"/>
        </a:p>
      </dsp:txBody>
      <dsp:txXfrm>
        <a:off x="28127" y="100025"/>
        <a:ext cx="3770512" cy="900599"/>
      </dsp:txXfrm>
    </dsp:sp>
    <dsp:sp modelId="{00E44792-10BA-4D76-A3E5-32F4416AD029}">
      <dsp:nvSpPr>
        <dsp:cNvPr id="0" name=""/>
        <dsp:cNvSpPr/>
      </dsp:nvSpPr>
      <dsp:spPr>
        <a:xfrm rot="5400000">
          <a:off x="1829678" y="1112349"/>
          <a:ext cx="167411" cy="16741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50B561-4E83-4ACC-B97B-12D9987803BA}">
      <dsp:nvSpPr>
        <dsp:cNvPr id="0" name=""/>
        <dsp:cNvSpPr/>
      </dsp:nvSpPr>
      <dsp:spPr>
        <a:xfrm>
          <a:off x="108" y="1363466"/>
          <a:ext cx="3826550" cy="95663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C" sz="4000" b="1" kern="1200" dirty="0" smtClean="0"/>
            <a:t>Servicios Comunes</a:t>
          </a:r>
          <a:endParaRPr lang="es-EC" sz="4000" kern="1200" dirty="0"/>
        </a:p>
      </dsp:txBody>
      <dsp:txXfrm>
        <a:off x="28127" y="1391485"/>
        <a:ext cx="3770512" cy="900599"/>
      </dsp:txXfrm>
    </dsp:sp>
    <dsp:sp modelId="{01AD11E9-A0FA-423A-A45F-E66869F67A55}">
      <dsp:nvSpPr>
        <dsp:cNvPr id="0" name=""/>
        <dsp:cNvSpPr/>
      </dsp:nvSpPr>
      <dsp:spPr>
        <a:xfrm rot="5400000">
          <a:off x="1829678" y="2403810"/>
          <a:ext cx="167411" cy="16741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9C7DE5-EE63-4E66-A384-7CAC0B52E380}">
      <dsp:nvSpPr>
        <dsp:cNvPr id="0" name=""/>
        <dsp:cNvSpPr/>
      </dsp:nvSpPr>
      <dsp:spPr>
        <a:xfrm>
          <a:off x="108" y="2654927"/>
          <a:ext cx="3826550" cy="27456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dirty="0" smtClean="0"/>
            <a:t>Índice de 92%, lo que indica que se pudo resolver en gran medida los incidentes presentados en cuanto a estos servicios y que ocasionaron algún inconveniente en al correcto desenvolvimiento de la organización.</a:t>
          </a:r>
          <a:endParaRPr lang="es-EC" sz="2200" kern="1200" dirty="0"/>
        </a:p>
      </dsp:txBody>
      <dsp:txXfrm>
        <a:off x="80526" y="2735345"/>
        <a:ext cx="3665714" cy="25848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DAA95-3943-47D7-B970-088DF2FA4D43}">
      <dsp:nvSpPr>
        <dsp:cNvPr id="0" name=""/>
        <dsp:cNvSpPr/>
      </dsp:nvSpPr>
      <dsp:spPr>
        <a:xfrm rot="5400000">
          <a:off x="4713034" y="-1529550"/>
          <a:ext cx="1766186" cy="5266944"/>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s-EC" sz="1500" kern="1200" dirty="0" smtClean="0"/>
            <a:t>SALUD S.A. no ha realizado evaluaciones del nivel de madurez de sus procesos que permitan determinar la eficacia de los mismos. de Esto se traduce en la </a:t>
          </a:r>
          <a:r>
            <a:rPr lang="es-EC" sz="1500" kern="1200" smtClean="0"/>
            <a:t>imposibilidad de generar </a:t>
          </a:r>
          <a:r>
            <a:rPr lang="es-EC" sz="1500" kern="1200" dirty="0" smtClean="0"/>
            <a:t>un plan estratégico que a partir de la situación actual permita tener la visión necesaria para determinar los proyectos o mejoras que deben implementarse.</a:t>
          </a:r>
          <a:endParaRPr lang="es-EC" sz="1500" kern="1200" dirty="0"/>
        </a:p>
      </dsp:txBody>
      <dsp:txXfrm rot="-5400000">
        <a:off x="2962655" y="307047"/>
        <a:ext cx="5180726" cy="1593750"/>
      </dsp:txXfrm>
    </dsp:sp>
    <dsp:sp modelId="{8ADAFEF0-9472-43BD-A9AE-A1489D043465}">
      <dsp:nvSpPr>
        <dsp:cNvPr id="0" name=""/>
        <dsp:cNvSpPr/>
      </dsp:nvSpPr>
      <dsp:spPr>
        <a:xfrm>
          <a:off x="0" y="55"/>
          <a:ext cx="2962656" cy="2207732"/>
        </a:xfrm>
        <a:prstGeom prst="round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EC" sz="3100" kern="1200" dirty="0" smtClean="0"/>
            <a:t>DEFINICIÓN DEL PROBLEMA</a:t>
          </a:r>
          <a:endParaRPr lang="es-EC" sz="3100" kern="1200" dirty="0"/>
        </a:p>
      </dsp:txBody>
      <dsp:txXfrm>
        <a:off x="107773" y="107828"/>
        <a:ext cx="2747110" cy="1992186"/>
      </dsp:txXfrm>
    </dsp:sp>
    <dsp:sp modelId="{717DAF21-B724-4C4F-8C43-3AE45617C218}">
      <dsp:nvSpPr>
        <dsp:cNvPr id="0" name=""/>
        <dsp:cNvSpPr/>
      </dsp:nvSpPr>
      <dsp:spPr>
        <a:xfrm rot="5400000">
          <a:off x="4713034" y="788569"/>
          <a:ext cx="1766186" cy="5266944"/>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s-EC" sz="1500" kern="1200" dirty="0" smtClean="0"/>
            <a:t>El área de tecnología y sistemas de información de SALUD S.A. requiere evaluar la gestión de sus procesos para tener una perspectiva de la contribución que estos brindan a la organización y en función de dicha evaluación desarrollar un plan estratégico de tecnología que permita determinar los proyectos y mejoras necesarias para alcanzar los objetivos estratégicos de la organización.</a:t>
          </a:r>
          <a:endParaRPr lang="es-EC" sz="1500" kern="1200" dirty="0"/>
        </a:p>
      </dsp:txBody>
      <dsp:txXfrm rot="-5400000">
        <a:off x="2962655" y="2625166"/>
        <a:ext cx="5180726" cy="1593750"/>
      </dsp:txXfrm>
    </dsp:sp>
    <dsp:sp modelId="{A8FBFFC9-E658-4673-A28A-B1D4351D96EC}">
      <dsp:nvSpPr>
        <dsp:cNvPr id="0" name=""/>
        <dsp:cNvSpPr/>
      </dsp:nvSpPr>
      <dsp:spPr>
        <a:xfrm>
          <a:off x="0" y="2318174"/>
          <a:ext cx="2962656" cy="2207732"/>
        </a:xfrm>
        <a:prstGeom prst="round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EC" sz="3100" kern="1200" dirty="0" smtClean="0"/>
            <a:t>JUSTIFICACIÓN</a:t>
          </a:r>
          <a:endParaRPr lang="es-EC" sz="3100" kern="1200" dirty="0"/>
        </a:p>
      </dsp:txBody>
      <dsp:txXfrm>
        <a:off x="107773" y="2425947"/>
        <a:ext cx="2747110" cy="199218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DDAFD-9457-4283-B1DE-B42836648BE8}">
      <dsp:nvSpPr>
        <dsp:cNvPr id="0" name=""/>
        <dsp:cNvSpPr/>
      </dsp:nvSpPr>
      <dsp:spPr>
        <a:xfrm>
          <a:off x="2781" y="1801"/>
          <a:ext cx="3821205" cy="9553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C" sz="3000" b="1" kern="1200" dirty="0" smtClean="0"/>
            <a:t>PERSPECTIVA INTERNA</a:t>
          </a:r>
          <a:endParaRPr lang="es-EC" sz="3000" b="1" kern="1200" dirty="0"/>
        </a:p>
      </dsp:txBody>
      <dsp:txXfrm>
        <a:off x="30761" y="29781"/>
        <a:ext cx="3765245" cy="899341"/>
      </dsp:txXfrm>
    </dsp:sp>
    <dsp:sp modelId="{00E44792-10BA-4D76-A3E5-32F4416AD029}">
      <dsp:nvSpPr>
        <dsp:cNvPr id="0" name=""/>
        <dsp:cNvSpPr/>
      </dsp:nvSpPr>
      <dsp:spPr>
        <a:xfrm rot="5400000">
          <a:off x="1829795" y="1040691"/>
          <a:ext cx="167177" cy="16717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50B561-4E83-4ACC-B97B-12D9987803BA}">
      <dsp:nvSpPr>
        <dsp:cNvPr id="0" name=""/>
        <dsp:cNvSpPr/>
      </dsp:nvSpPr>
      <dsp:spPr>
        <a:xfrm>
          <a:off x="2781" y="1291458"/>
          <a:ext cx="3821205" cy="95530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C" sz="4000" b="1" kern="1200" dirty="0" smtClean="0"/>
            <a:t>Servicios de Información</a:t>
          </a:r>
          <a:endParaRPr lang="es-EC" sz="4000" kern="1200" dirty="0"/>
        </a:p>
      </dsp:txBody>
      <dsp:txXfrm>
        <a:off x="30761" y="1319438"/>
        <a:ext cx="3765245" cy="899341"/>
      </dsp:txXfrm>
    </dsp:sp>
    <dsp:sp modelId="{01AD11E9-A0FA-423A-A45F-E66869F67A55}">
      <dsp:nvSpPr>
        <dsp:cNvPr id="0" name=""/>
        <dsp:cNvSpPr/>
      </dsp:nvSpPr>
      <dsp:spPr>
        <a:xfrm rot="5400000">
          <a:off x="1829795" y="2330348"/>
          <a:ext cx="167177" cy="16717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9C7DE5-EE63-4E66-A384-7CAC0B52E380}">
      <dsp:nvSpPr>
        <dsp:cNvPr id="0" name=""/>
        <dsp:cNvSpPr/>
      </dsp:nvSpPr>
      <dsp:spPr>
        <a:xfrm>
          <a:off x="2781" y="2581115"/>
          <a:ext cx="3821205" cy="288969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s-EC" sz="2700" kern="1200" dirty="0" smtClean="0"/>
            <a:t>El índice resultante fue del 96%.  Esto indica que la información para la toma de decisiones de la organización estuvo disponible durante gran parte del tiempo. </a:t>
          </a:r>
          <a:endParaRPr lang="es-EC" sz="2700" kern="1200" dirty="0"/>
        </a:p>
      </dsp:txBody>
      <dsp:txXfrm>
        <a:off x="87417" y="2665751"/>
        <a:ext cx="3651933" cy="2720419"/>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DDAFD-9457-4283-B1DE-B42836648BE8}">
      <dsp:nvSpPr>
        <dsp:cNvPr id="0" name=""/>
        <dsp:cNvSpPr/>
      </dsp:nvSpPr>
      <dsp:spPr>
        <a:xfrm>
          <a:off x="108" y="72006"/>
          <a:ext cx="3826550" cy="95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C" sz="3000" b="1" kern="1200" dirty="0" smtClean="0"/>
            <a:t>PERSPECTIVA INTERNA</a:t>
          </a:r>
          <a:endParaRPr lang="es-EC" sz="3000" b="1" kern="1200" dirty="0"/>
        </a:p>
      </dsp:txBody>
      <dsp:txXfrm>
        <a:off x="28127" y="100025"/>
        <a:ext cx="3770512" cy="900599"/>
      </dsp:txXfrm>
    </dsp:sp>
    <dsp:sp modelId="{00E44792-10BA-4D76-A3E5-32F4416AD029}">
      <dsp:nvSpPr>
        <dsp:cNvPr id="0" name=""/>
        <dsp:cNvSpPr/>
      </dsp:nvSpPr>
      <dsp:spPr>
        <a:xfrm rot="5400000">
          <a:off x="1829678" y="1112349"/>
          <a:ext cx="167411" cy="16741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50B561-4E83-4ACC-B97B-12D9987803BA}">
      <dsp:nvSpPr>
        <dsp:cNvPr id="0" name=""/>
        <dsp:cNvSpPr/>
      </dsp:nvSpPr>
      <dsp:spPr>
        <a:xfrm>
          <a:off x="108" y="1363466"/>
          <a:ext cx="3826550" cy="95663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C" sz="4000" b="1" kern="1200" dirty="0" smtClean="0"/>
            <a:t>Servicios de Infraestructura</a:t>
          </a:r>
          <a:endParaRPr lang="es-EC" sz="4000" kern="1200" dirty="0"/>
        </a:p>
      </dsp:txBody>
      <dsp:txXfrm>
        <a:off x="28127" y="1391485"/>
        <a:ext cx="3770512" cy="900599"/>
      </dsp:txXfrm>
    </dsp:sp>
    <dsp:sp modelId="{01AD11E9-A0FA-423A-A45F-E66869F67A55}">
      <dsp:nvSpPr>
        <dsp:cNvPr id="0" name=""/>
        <dsp:cNvSpPr/>
      </dsp:nvSpPr>
      <dsp:spPr>
        <a:xfrm rot="5400000">
          <a:off x="1829678" y="2403810"/>
          <a:ext cx="167411" cy="16741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9C7DE5-EE63-4E66-A384-7CAC0B52E380}">
      <dsp:nvSpPr>
        <dsp:cNvPr id="0" name=""/>
        <dsp:cNvSpPr/>
      </dsp:nvSpPr>
      <dsp:spPr>
        <a:xfrm>
          <a:off x="108" y="2654927"/>
          <a:ext cx="3826550" cy="27456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EC" sz="2500" kern="1200" dirty="0" smtClean="0"/>
            <a:t>La disponibilidad de servidores, red, mail, entre otros servicios fue bastante aceptable para la organización. El valor obtenido de disponibilidad fue del 96%. </a:t>
          </a:r>
          <a:endParaRPr lang="es-EC" sz="2500" kern="1200" dirty="0"/>
        </a:p>
      </dsp:txBody>
      <dsp:txXfrm>
        <a:off x="80526" y="2735345"/>
        <a:ext cx="3665714" cy="2584838"/>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DDAFD-9457-4283-B1DE-B42836648BE8}">
      <dsp:nvSpPr>
        <dsp:cNvPr id="0" name=""/>
        <dsp:cNvSpPr/>
      </dsp:nvSpPr>
      <dsp:spPr>
        <a:xfrm>
          <a:off x="108" y="72006"/>
          <a:ext cx="3826550" cy="95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s-EC" sz="2900" b="1" kern="1200" dirty="0" smtClean="0"/>
            <a:t>PERSPECTIVA DE INNOVACION</a:t>
          </a:r>
          <a:endParaRPr lang="es-EC" sz="2900" b="1" kern="1200" dirty="0"/>
        </a:p>
      </dsp:txBody>
      <dsp:txXfrm>
        <a:off x="28127" y="100025"/>
        <a:ext cx="3770512" cy="900599"/>
      </dsp:txXfrm>
    </dsp:sp>
    <dsp:sp modelId="{00E44792-10BA-4D76-A3E5-32F4416AD029}">
      <dsp:nvSpPr>
        <dsp:cNvPr id="0" name=""/>
        <dsp:cNvSpPr/>
      </dsp:nvSpPr>
      <dsp:spPr>
        <a:xfrm rot="5400000">
          <a:off x="1829678" y="1112349"/>
          <a:ext cx="167411" cy="16741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50B561-4E83-4ACC-B97B-12D9987803BA}">
      <dsp:nvSpPr>
        <dsp:cNvPr id="0" name=""/>
        <dsp:cNvSpPr/>
      </dsp:nvSpPr>
      <dsp:spPr>
        <a:xfrm>
          <a:off x="108" y="1363466"/>
          <a:ext cx="3826550" cy="95663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C" sz="4000" b="1" kern="1200" dirty="0" smtClean="0"/>
            <a:t>Uso de Aplicaciones</a:t>
          </a:r>
          <a:endParaRPr lang="es-EC" sz="4000" kern="1200" dirty="0"/>
        </a:p>
      </dsp:txBody>
      <dsp:txXfrm>
        <a:off x="28127" y="1391485"/>
        <a:ext cx="3770512" cy="900599"/>
      </dsp:txXfrm>
    </dsp:sp>
    <dsp:sp modelId="{01AD11E9-A0FA-423A-A45F-E66869F67A55}">
      <dsp:nvSpPr>
        <dsp:cNvPr id="0" name=""/>
        <dsp:cNvSpPr/>
      </dsp:nvSpPr>
      <dsp:spPr>
        <a:xfrm rot="5400000">
          <a:off x="1829678" y="2403810"/>
          <a:ext cx="167411" cy="16741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9C7DE5-EE63-4E66-A384-7CAC0B52E380}">
      <dsp:nvSpPr>
        <dsp:cNvPr id="0" name=""/>
        <dsp:cNvSpPr/>
      </dsp:nvSpPr>
      <dsp:spPr>
        <a:xfrm>
          <a:off x="108" y="2654927"/>
          <a:ext cx="3826550" cy="27456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t>Se obtuvo del 39%, esto debido a que algunos proyectos de gran valor para la organización fueron suspendidos por la falta de participación de las diferentes áreas del negocio</a:t>
          </a:r>
          <a:endParaRPr lang="es-EC" sz="2400" kern="1200" dirty="0"/>
        </a:p>
      </dsp:txBody>
      <dsp:txXfrm>
        <a:off x="80526" y="2735345"/>
        <a:ext cx="3665714" cy="258483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DDAFD-9457-4283-B1DE-B42836648BE8}">
      <dsp:nvSpPr>
        <dsp:cNvPr id="0" name=""/>
        <dsp:cNvSpPr/>
      </dsp:nvSpPr>
      <dsp:spPr>
        <a:xfrm>
          <a:off x="176472" y="1323"/>
          <a:ext cx="3473823" cy="8684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s-EC" sz="2600" b="1" kern="1200" dirty="0" smtClean="0"/>
            <a:t>PERSPECTIVA DE INNOVACION</a:t>
          </a:r>
          <a:endParaRPr lang="es-EC" sz="2600" b="1" kern="1200" dirty="0"/>
        </a:p>
      </dsp:txBody>
      <dsp:txXfrm>
        <a:off x="201908" y="26759"/>
        <a:ext cx="3422951" cy="817583"/>
      </dsp:txXfrm>
    </dsp:sp>
    <dsp:sp modelId="{00E44792-10BA-4D76-A3E5-32F4416AD029}">
      <dsp:nvSpPr>
        <dsp:cNvPr id="0" name=""/>
        <dsp:cNvSpPr/>
      </dsp:nvSpPr>
      <dsp:spPr>
        <a:xfrm rot="5400000">
          <a:off x="1837394" y="945769"/>
          <a:ext cx="151979" cy="15197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50B561-4E83-4ACC-B97B-12D9987803BA}">
      <dsp:nvSpPr>
        <dsp:cNvPr id="0" name=""/>
        <dsp:cNvSpPr/>
      </dsp:nvSpPr>
      <dsp:spPr>
        <a:xfrm>
          <a:off x="176472" y="1173739"/>
          <a:ext cx="3473823" cy="150100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s-EC" sz="3500" b="1" kern="1200" dirty="0" smtClean="0"/>
            <a:t>Formación / Conocimiento de Usuarios</a:t>
          </a:r>
          <a:endParaRPr lang="es-EC" sz="3500" kern="1200" dirty="0"/>
        </a:p>
      </dsp:txBody>
      <dsp:txXfrm>
        <a:off x="220435" y="1217702"/>
        <a:ext cx="3385897" cy="1413078"/>
      </dsp:txXfrm>
    </dsp:sp>
    <dsp:sp modelId="{01AD11E9-A0FA-423A-A45F-E66869F67A55}">
      <dsp:nvSpPr>
        <dsp:cNvPr id="0" name=""/>
        <dsp:cNvSpPr/>
      </dsp:nvSpPr>
      <dsp:spPr>
        <a:xfrm rot="5400000">
          <a:off x="1837394" y="2750733"/>
          <a:ext cx="151979" cy="15197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9C7DE5-EE63-4E66-A384-7CAC0B52E380}">
      <dsp:nvSpPr>
        <dsp:cNvPr id="0" name=""/>
        <dsp:cNvSpPr/>
      </dsp:nvSpPr>
      <dsp:spPr>
        <a:xfrm>
          <a:off x="176472" y="2978703"/>
          <a:ext cx="3473823" cy="249258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C" sz="2300" kern="1200" dirty="0" smtClean="0"/>
            <a:t>Se obtuvo un valor de 46%.  Este valor es resultado de la falta de capacitación en nuevas aplicaciones al personal y usuarios líderes dentro de la organización</a:t>
          </a:r>
          <a:endParaRPr lang="es-EC" sz="2300" kern="1200" dirty="0"/>
        </a:p>
      </dsp:txBody>
      <dsp:txXfrm>
        <a:off x="249477" y="3051708"/>
        <a:ext cx="3327813" cy="2346571"/>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DDAFD-9457-4283-B1DE-B42836648BE8}">
      <dsp:nvSpPr>
        <dsp:cNvPr id="0" name=""/>
        <dsp:cNvSpPr/>
      </dsp:nvSpPr>
      <dsp:spPr>
        <a:xfrm>
          <a:off x="422132" y="1202"/>
          <a:ext cx="3044166" cy="7610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C" sz="2300" b="1" kern="1200" dirty="0" smtClean="0"/>
            <a:t>PERSPECTIVA DE INNOVACION</a:t>
          </a:r>
          <a:endParaRPr lang="es-EC" sz="2300" b="1" kern="1200" dirty="0"/>
        </a:p>
      </dsp:txBody>
      <dsp:txXfrm>
        <a:off x="444422" y="23492"/>
        <a:ext cx="2999586" cy="716461"/>
      </dsp:txXfrm>
    </dsp:sp>
    <dsp:sp modelId="{00E44792-10BA-4D76-A3E5-32F4416AD029}">
      <dsp:nvSpPr>
        <dsp:cNvPr id="0" name=""/>
        <dsp:cNvSpPr/>
      </dsp:nvSpPr>
      <dsp:spPr>
        <a:xfrm rot="5400000">
          <a:off x="1877624" y="828834"/>
          <a:ext cx="133182" cy="1331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50B561-4E83-4ACC-B97B-12D9987803BA}">
      <dsp:nvSpPr>
        <dsp:cNvPr id="0" name=""/>
        <dsp:cNvSpPr/>
      </dsp:nvSpPr>
      <dsp:spPr>
        <a:xfrm>
          <a:off x="422132" y="1028608"/>
          <a:ext cx="3044166" cy="184812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C" sz="3000" b="1" kern="1200" dirty="0" smtClean="0"/>
            <a:t>Dominio y Conocimiento de Aplicaciones</a:t>
          </a:r>
          <a:endParaRPr lang="es-EC" sz="3000" kern="1200" dirty="0"/>
        </a:p>
      </dsp:txBody>
      <dsp:txXfrm>
        <a:off x="476262" y="1082738"/>
        <a:ext cx="2935906" cy="1739868"/>
      </dsp:txXfrm>
    </dsp:sp>
    <dsp:sp modelId="{01AD11E9-A0FA-423A-A45F-E66869F67A55}">
      <dsp:nvSpPr>
        <dsp:cNvPr id="0" name=""/>
        <dsp:cNvSpPr/>
      </dsp:nvSpPr>
      <dsp:spPr>
        <a:xfrm rot="5400000">
          <a:off x="1877624" y="2943328"/>
          <a:ext cx="133182" cy="1331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9C7DE5-EE63-4E66-A384-7CAC0B52E380}">
      <dsp:nvSpPr>
        <dsp:cNvPr id="0" name=""/>
        <dsp:cNvSpPr/>
      </dsp:nvSpPr>
      <dsp:spPr>
        <a:xfrm>
          <a:off x="422132" y="3143101"/>
          <a:ext cx="3044166" cy="218428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Se obtuvo un índice de cumplimiento del 68%, lo cual indica claramente la falta de capacitación al personal en el uso y manejo de aplicaciones existentes.</a:t>
          </a:r>
          <a:endParaRPr lang="es-EC" sz="2000" kern="1200" dirty="0"/>
        </a:p>
      </dsp:txBody>
      <dsp:txXfrm>
        <a:off x="486108" y="3207077"/>
        <a:ext cx="2916214" cy="2056336"/>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0EFAE-F4BB-46DE-B25F-CFFB75FE0F53}">
      <dsp:nvSpPr>
        <dsp:cNvPr id="0" name=""/>
        <dsp:cNvSpPr/>
      </dsp:nvSpPr>
      <dsp:spPr>
        <a:xfrm>
          <a:off x="0" y="2284"/>
          <a:ext cx="8784976" cy="1363707"/>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t>El desempeño del área de Tecnología de SALUD SA hasta el momento, ha sido desordenado y sin considerar si sus operaciones y proyectos, contribuyen realmente con las necesidades de la organización.</a:t>
          </a:r>
          <a:endParaRPr lang="es-EC" sz="2000" kern="1200" dirty="0"/>
        </a:p>
      </dsp:txBody>
      <dsp:txXfrm>
        <a:off x="66571" y="68855"/>
        <a:ext cx="8651834" cy="1230565"/>
      </dsp:txXfrm>
    </dsp:sp>
    <dsp:sp modelId="{808AD324-5ADB-4431-83F7-3729CB42D4B1}">
      <dsp:nvSpPr>
        <dsp:cNvPr id="0" name=""/>
        <dsp:cNvSpPr/>
      </dsp:nvSpPr>
      <dsp:spPr>
        <a:xfrm>
          <a:off x="0" y="1379928"/>
          <a:ext cx="8784976" cy="1363707"/>
        </a:xfrm>
        <a:prstGeom prst="roundRect">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t>La determinación de un plan estratégico para el área de Tecnología y Sistemas de Información es primordial para identificar el portafolio de proyectos tecnológicos más adecuado y que contribuya en mayor medida con la consecución de los objetivos estratégicos de la organización.</a:t>
          </a:r>
          <a:endParaRPr lang="es-EC" sz="2000" kern="1200" dirty="0"/>
        </a:p>
      </dsp:txBody>
      <dsp:txXfrm>
        <a:off x="66571" y="1446499"/>
        <a:ext cx="8651834" cy="1230565"/>
      </dsp:txXfrm>
    </dsp:sp>
    <dsp:sp modelId="{9005E06D-2BCE-4BA3-9206-993AF1F476DB}">
      <dsp:nvSpPr>
        <dsp:cNvPr id="0" name=""/>
        <dsp:cNvSpPr/>
      </dsp:nvSpPr>
      <dsp:spPr>
        <a:xfrm>
          <a:off x="0" y="2757571"/>
          <a:ext cx="8784976" cy="1363707"/>
        </a:xfrm>
        <a:prstGeom prst="round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t>La metodología BSP constituye una herramienta de gran ayuda para el desarrollo ágil y ordenado de un plan estratégico para el área de Tecnologí</a:t>
          </a:r>
          <a:r>
            <a:rPr lang="es-ES" sz="500" kern="1200" dirty="0" smtClean="0"/>
            <a:t>a.</a:t>
          </a:r>
          <a:endParaRPr lang="es-EC" sz="500" kern="1200" dirty="0"/>
        </a:p>
      </dsp:txBody>
      <dsp:txXfrm>
        <a:off x="66571" y="2824142"/>
        <a:ext cx="8651834" cy="1230565"/>
      </dsp:txXfrm>
    </dsp:sp>
    <dsp:sp modelId="{5BE40240-103C-4355-947B-1A6D04CE87F8}">
      <dsp:nvSpPr>
        <dsp:cNvPr id="0" name=""/>
        <dsp:cNvSpPr/>
      </dsp:nvSpPr>
      <dsp:spPr>
        <a:xfrm>
          <a:off x="0" y="4135215"/>
          <a:ext cx="8784976" cy="1363707"/>
        </a:xfrm>
        <a:prstGeom prst="roundRect">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t>Para que el plan estratégico de Tecnología sea exitoso, los objetivos institucionales de SALUD SA y de cualquier organización deben estar claramente definidos, especificados y difundidos.</a:t>
          </a:r>
          <a:endParaRPr lang="es-EC" sz="2000" kern="1200" dirty="0"/>
        </a:p>
      </dsp:txBody>
      <dsp:txXfrm>
        <a:off x="66571" y="4201786"/>
        <a:ext cx="8651834" cy="1230565"/>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0EFAE-F4BB-46DE-B25F-CFFB75FE0F53}">
      <dsp:nvSpPr>
        <dsp:cNvPr id="0" name=""/>
        <dsp:cNvSpPr/>
      </dsp:nvSpPr>
      <dsp:spPr>
        <a:xfrm>
          <a:off x="0" y="945"/>
          <a:ext cx="8640960" cy="1050367"/>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t>El plan estratégico de Tecnología debe estar siempre alineado con el plan estratégico institucional.</a:t>
          </a:r>
          <a:endParaRPr lang="es-EC" sz="2000" kern="1200" dirty="0"/>
        </a:p>
      </dsp:txBody>
      <dsp:txXfrm>
        <a:off x="51275" y="52220"/>
        <a:ext cx="8538410" cy="947817"/>
      </dsp:txXfrm>
    </dsp:sp>
    <dsp:sp modelId="{808AD324-5ADB-4431-83F7-3729CB42D4B1}">
      <dsp:nvSpPr>
        <dsp:cNvPr id="0" name=""/>
        <dsp:cNvSpPr/>
      </dsp:nvSpPr>
      <dsp:spPr>
        <a:xfrm>
          <a:off x="0" y="1106032"/>
          <a:ext cx="8640960" cy="1050367"/>
        </a:xfrm>
        <a:prstGeom prst="roundRect">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ES" sz="1900" kern="1200" dirty="0" smtClean="0"/>
            <a:t>Acompañar el presente proyecto con el desarrollo del plan de riesgos asociado con la implementación del presente plan estratégico, para lo cual se recomienda hacer uso de la metodología MAGERIT.</a:t>
          </a:r>
          <a:endParaRPr lang="es-EC" sz="1900" kern="1200" dirty="0"/>
        </a:p>
      </dsp:txBody>
      <dsp:txXfrm>
        <a:off x="51275" y="1157307"/>
        <a:ext cx="8538410" cy="947817"/>
      </dsp:txXfrm>
    </dsp:sp>
    <dsp:sp modelId="{9005E06D-2BCE-4BA3-9206-993AF1F476DB}">
      <dsp:nvSpPr>
        <dsp:cNvPr id="0" name=""/>
        <dsp:cNvSpPr/>
      </dsp:nvSpPr>
      <dsp:spPr>
        <a:xfrm>
          <a:off x="0" y="2170822"/>
          <a:ext cx="8640960" cy="1050367"/>
        </a:xfrm>
        <a:prstGeom prst="roundRect">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ES" sz="1900" kern="1200" dirty="0" smtClean="0"/>
            <a:t>Monitorear constantemente los indicadores expuestos en el presente proyecto, de manera que de ser necesario se tomen medidas correctivas a tiempo para poder cumplir con los objetivos propuestos en el plan estratégico de Tecnología.</a:t>
          </a:r>
          <a:endParaRPr lang="es-EC" sz="1900" kern="1200" dirty="0"/>
        </a:p>
      </dsp:txBody>
      <dsp:txXfrm>
        <a:off x="51275" y="2222097"/>
        <a:ext cx="8538410" cy="947817"/>
      </dsp:txXfrm>
    </dsp:sp>
    <dsp:sp modelId="{5BE40240-103C-4355-947B-1A6D04CE87F8}">
      <dsp:nvSpPr>
        <dsp:cNvPr id="0" name=""/>
        <dsp:cNvSpPr/>
      </dsp:nvSpPr>
      <dsp:spPr>
        <a:xfrm>
          <a:off x="0" y="3316207"/>
          <a:ext cx="8640960" cy="1050367"/>
        </a:xfrm>
        <a:prstGeom prst="roundRect">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ES" sz="1900" kern="1200" dirty="0" smtClean="0"/>
            <a:t>Es recomendable que SALUD S.A. revise sus procesos organizacionales para elevar el nivel de madurez de los mismos, de manera que sus operaciones sean más eficaces y se cumpla con los objetivos estratégicos de la organización.</a:t>
          </a:r>
          <a:endParaRPr lang="es-EC" sz="1900" kern="1200" dirty="0"/>
        </a:p>
      </dsp:txBody>
      <dsp:txXfrm>
        <a:off x="51275" y="3367482"/>
        <a:ext cx="8538410" cy="947817"/>
      </dsp:txXfrm>
    </dsp:sp>
    <dsp:sp modelId="{0E5C0E76-F3A3-47C5-B66E-F4CA3B3A0451}">
      <dsp:nvSpPr>
        <dsp:cNvPr id="0" name=""/>
        <dsp:cNvSpPr/>
      </dsp:nvSpPr>
      <dsp:spPr>
        <a:xfrm>
          <a:off x="0" y="4421295"/>
          <a:ext cx="8640960" cy="1050367"/>
        </a:xfrm>
        <a:prstGeom prst="roundRect">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ES" sz="1900" kern="1200" dirty="0" smtClean="0"/>
            <a:t>Revisar el presente plan por lo menos una vez al año, de manera que de ser necesario según la estrategia institucional se incluyan nuevos proyectos.</a:t>
          </a:r>
          <a:endParaRPr lang="es-EC" sz="1900" kern="1200" dirty="0"/>
        </a:p>
      </dsp:txBody>
      <dsp:txXfrm>
        <a:off x="51275" y="4472570"/>
        <a:ext cx="8538410" cy="9478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3186C-FFE6-44B2-A9F1-7522E86759EB}">
      <dsp:nvSpPr>
        <dsp:cNvPr id="0" name=""/>
        <dsp:cNvSpPr/>
      </dsp:nvSpPr>
      <dsp:spPr>
        <a:xfrm rot="5400000">
          <a:off x="4713034" y="-1529550"/>
          <a:ext cx="1766186" cy="5266944"/>
        </a:xfrm>
        <a:prstGeom prst="round2Same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Evaluar el nivel de madurez y desarrollar el Plan Estratégico del área de Tecnología y Sistemas de Información de Salud S.A. </a:t>
          </a:r>
          <a:endParaRPr lang="es-EC" sz="1500" kern="1200" dirty="0"/>
        </a:p>
      </dsp:txBody>
      <dsp:txXfrm rot="-5400000">
        <a:off x="2962655" y="307047"/>
        <a:ext cx="5180726" cy="1593750"/>
      </dsp:txXfrm>
    </dsp:sp>
    <dsp:sp modelId="{906BAE08-0ABB-442D-A806-6CA03705A779}">
      <dsp:nvSpPr>
        <dsp:cNvPr id="0" name=""/>
        <dsp:cNvSpPr/>
      </dsp:nvSpPr>
      <dsp:spPr>
        <a:xfrm>
          <a:off x="0" y="55"/>
          <a:ext cx="2962656" cy="2207732"/>
        </a:xfrm>
        <a:prstGeom prst="round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C" sz="3700" kern="1200" dirty="0" smtClean="0"/>
            <a:t>OBJETIVO GENERAL</a:t>
          </a:r>
          <a:endParaRPr lang="es-EC" sz="3700" kern="1200" dirty="0"/>
        </a:p>
      </dsp:txBody>
      <dsp:txXfrm>
        <a:off x="107773" y="107828"/>
        <a:ext cx="2747110" cy="1992186"/>
      </dsp:txXfrm>
    </dsp:sp>
    <dsp:sp modelId="{406DDEF9-F385-49A1-9F83-A8E5DF00DCA2}">
      <dsp:nvSpPr>
        <dsp:cNvPr id="0" name=""/>
        <dsp:cNvSpPr/>
      </dsp:nvSpPr>
      <dsp:spPr>
        <a:xfrm rot="5400000">
          <a:off x="4713034" y="788569"/>
          <a:ext cx="1766186" cy="5266944"/>
        </a:xfrm>
        <a:prstGeom prst="round2Same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Determinar el grado de madurez deseado para los procesos evaluados utilizando COBIT 4.1.</a:t>
          </a:r>
          <a:endParaRPr lang="es-EC" sz="1500" kern="1200" dirty="0"/>
        </a:p>
        <a:p>
          <a:pPr marL="114300" lvl="1" indent="-114300" algn="l" defTabSz="666750">
            <a:lnSpc>
              <a:spcPct val="90000"/>
            </a:lnSpc>
            <a:spcBef>
              <a:spcPct val="0"/>
            </a:spcBef>
            <a:spcAft>
              <a:spcPct val="15000"/>
            </a:spcAft>
            <a:buChar char="••"/>
          </a:pPr>
          <a:r>
            <a:rPr lang="es-EC" sz="1500" kern="1200" smtClean="0"/>
            <a:t>Desarrollar el Plan estratégico del área de tecnología y sistemas de información,  para alcanzar las metas planteadas utilizando BSP-IBM.</a:t>
          </a:r>
          <a:endParaRPr lang="es-EC" sz="1500" kern="1200"/>
        </a:p>
        <a:p>
          <a:pPr marL="114300" lvl="1" indent="-114300" algn="l" defTabSz="666750">
            <a:lnSpc>
              <a:spcPct val="90000"/>
            </a:lnSpc>
            <a:spcBef>
              <a:spcPct val="0"/>
            </a:spcBef>
            <a:spcAft>
              <a:spcPct val="15000"/>
            </a:spcAft>
            <a:buChar char="••"/>
          </a:pPr>
          <a:r>
            <a:rPr lang="es-EC" sz="1500" kern="1200" dirty="0" smtClean="0"/>
            <a:t>Implementar un BSC para el monitoreo de los indicadores y la toma de decisiones de la gerencia.</a:t>
          </a:r>
          <a:endParaRPr lang="es-EC" sz="1500" kern="1200" dirty="0"/>
        </a:p>
      </dsp:txBody>
      <dsp:txXfrm rot="-5400000">
        <a:off x="2962655" y="2625166"/>
        <a:ext cx="5180726" cy="1593750"/>
      </dsp:txXfrm>
    </dsp:sp>
    <dsp:sp modelId="{891AFE41-8ADF-4907-9835-B984029BC46E}">
      <dsp:nvSpPr>
        <dsp:cNvPr id="0" name=""/>
        <dsp:cNvSpPr/>
      </dsp:nvSpPr>
      <dsp:spPr>
        <a:xfrm>
          <a:off x="0" y="2318174"/>
          <a:ext cx="2962656" cy="2207732"/>
        </a:xfrm>
        <a:prstGeom prst="roundRect">
          <a:avLst/>
        </a:prstGeom>
        <a:solidFill>
          <a:schemeClr val="accent5">
            <a:shade val="50000"/>
            <a:hueOff val="252972"/>
            <a:satOff val="-5595"/>
            <a:lumOff val="419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C" sz="3700" kern="1200" dirty="0" smtClean="0"/>
            <a:t>OBJETIVOS ESPECÍFICOS</a:t>
          </a:r>
          <a:endParaRPr lang="es-EC" sz="3700" kern="1200" dirty="0"/>
        </a:p>
      </dsp:txBody>
      <dsp:txXfrm>
        <a:off x="107773" y="2425947"/>
        <a:ext cx="2747110" cy="1992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C7736A65-64A4-42DC-B2FB-AC6B677DD466}" type="datetimeFigureOut">
              <a:rPr lang="es-EC" smtClean="0"/>
              <a:t>24/08/2014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BA69A8B-1E82-4E22-B3AC-63E20F616573}" type="slidenum">
              <a:rPr lang="es-EC" smtClean="0"/>
              <a:t>‹Nº›</a:t>
            </a:fld>
            <a:endParaRPr lang="es-EC"/>
          </a:p>
        </p:txBody>
      </p:sp>
    </p:spTree>
    <p:extLst>
      <p:ext uri="{BB962C8B-B14F-4D97-AF65-F5344CB8AC3E}">
        <p14:creationId xmlns:p14="http://schemas.microsoft.com/office/powerpoint/2010/main" val="455349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7736A65-64A4-42DC-B2FB-AC6B677DD466}" type="datetimeFigureOut">
              <a:rPr lang="es-EC" smtClean="0"/>
              <a:t>24/08/2014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BA69A8B-1E82-4E22-B3AC-63E20F616573}" type="slidenum">
              <a:rPr lang="es-EC" smtClean="0"/>
              <a:t>‹Nº›</a:t>
            </a:fld>
            <a:endParaRPr lang="es-EC"/>
          </a:p>
        </p:txBody>
      </p:sp>
    </p:spTree>
    <p:extLst>
      <p:ext uri="{BB962C8B-B14F-4D97-AF65-F5344CB8AC3E}">
        <p14:creationId xmlns:p14="http://schemas.microsoft.com/office/powerpoint/2010/main" val="803040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7736A65-64A4-42DC-B2FB-AC6B677DD466}" type="datetimeFigureOut">
              <a:rPr lang="es-EC" smtClean="0"/>
              <a:t>24/08/2014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BA69A8B-1E82-4E22-B3AC-63E20F616573}" type="slidenum">
              <a:rPr lang="es-EC" smtClean="0"/>
              <a:t>‹Nº›</a:t>
            </a:fld>
            <a:endParaRPr lang="es-EC"/>
          </a:p>
        </p:txBody>
      </p:sp>
    </p:spTree>
    <p:extLst>
      <p:ext uri="{BB962C8B-B14F-4D97-AF65-F5344CB8AC3E}">
        <p14:creationId xmlns:p14="http://schemas.microsoft.com/office/powerpoint/2010/main" val="333660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7736A65-64A4-42DC-B2FB-AC6B677DD466}" type="datetimeFigureOut">
              <a:rPr lang="es-EC" smtClean="0"/>
              <a:t>24/08/2014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BA69A8B-1E82-4E22-B3AC-63E20F616573}" type="slidenum">
              <a:rPr lang="es-EC" smtClean="0"/>
              <a:t>‹Nº›</a:t>
            </a:fld>
            <a:endParaRPr lang="es-EC"/>
          </a:p>
        </p:txBody>
      </p:sp>
    </p:spTree>
    <p:extLst>
      <p:ext uri="{BB962C8B-B14F-4D97-AF65-F5344CB8AC3E}">
        <p14:creationId xmlns:p14="http://schemas.microsoft.com/office/powerpoint/2010/main" val="502568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7736A65-64A4-42DC-B2FB-AC6B677DD466}" type="datetimeFigureOut">
              <a:rPr lang="es-EC" smtClean="0"/>
              <a:t>24/08/2014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BA69A8B-1E82-4E22-B3AC-63E20F616573}" type="slidenum">
              <a:rPr lang="es-EC" smtClean="0"/>
              <a:t>‹Nº›</a:t>
            </a:fld>
            <a:endParaRPr lang="es-EC"/>
          </a:p>
        </p:txBody>
      </p:sp>
    </p:spTree>
    <p:extLst>
      <p:ext uri="{BB962C8B-B14F-4D97-AF65-F5344CB8AC3E}">
        <p14:creationId xmlns:p14="http://schemas.microsoft.com/office/powerpoint/2010/main" val="6454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C7736A65-64A4-42DC-B2FB-AC6B677DD466}" type="datetimeFigureOut">
              <a:rPr lang="es-EC" smtClean="0"/>
              <a:t>24/08/2014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BA69A8B-1E82-4E22-B3AC-63E20F616573}" type="slidenum">
              <a:rPr lang="es-EC" smtClean="0"/>
              <a:t>‹Nº›</a:t>
            </a:fld>
            <a:endParaRPr lang="es-EC"/>
          </a:p>
        </p:txBody>
      </p:sp>
    </p:spTree>
    <p:extLst>
      <p:ext uri="{BB962C8B-B14F-4D97-AF65-F5344CB8AC3E}">
        <p14:creationId xmlns:p14="http://schemas.microsoft.com/office/powerpoint/2010/main" val="416258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C7736A65-64A4-42DC-B2FB-AC6B677DD466}" type="datetimeFigureOut">
              <a:rPr lang="es-EC" smtClean="0"/>
              <a:t>24/08/2014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EBA69A8B-1E82-4E22-B3AC-63E20F616573}" type="slidenum">
              <a:rPr lang="es-EC" smtClean="0"/>
              <a:t>‹Nº›</a:t>
            </a:fld>
            <a:endParaRPr lang="es-EC"/>
          </a:p>
        </p:txBody>
      </p:sp>
    </p:spTree>
    <p:extLst>
      <p:ext uri="{BB962C8B-B14F-4D97-AF65-F5344CB8AC3E}">
        <p14:creationId xmlns:p14="http://schemas.microsoft.com/office/powerpoint/2010/main" val="9171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C7736A65-64A4-42DC-B2FB-AC6B677DD466}" type="datetimeFigureOut">
              <a:rPr lang="es-EC" smtClean="0"/>
              <a:t>24/08/2014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EBA69A8B-1E82-4E22-B3AC-63E20F616573}" type="slidenum">
              <a:rPr lang="es-EC" smtClean="0"/>
              <a:t>‹Nº›</a:t>
            </a:fld>
            <a:endParaRPr lang="es-EC"/>
          </a:p>
        </p:txBody>
      </p:sp>
    </p:spTree>
    <p:extLst>
      <p:ext uri="{BB962C8B-B14F-4D97-AF65-F5344CB8AC3E}">
        <p14:creationId xmlns:p14="http://schemas.microsoft.com/office/powerpoint/2010/main" val="388779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7736A65-64A4-42DC-B2FB-AC6B677DD466}" type="datetimeFigureOut">
              <a:rPr lang="es-EC" smtClean="0"/>
              <a:t>24/08/2014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EBA69A8B-1E82-4E22-B3AC-63E20F616573}" type="slidenum">
              <a:rPr lang="es-EC" smtClean="0"/>
              <a:t>‹Nº›</a:t>
            </a:fld>
            <a:endParaRPr lang="es-EC"/>
          </a:p>
        </p:txBody>
      </p:sp>
    </p:spTree>
    <p:extLst>
      <p:ext uri="{BB962C8B-B14F-4D97-AF65-F5344CB8AC3E}">
        <p14:creationId xmlns:p14="http://schemas.microsoft.com/office/powerpoint/2010/main" val="159817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7736A65-64A4-42DC-B2FB-AC6B677DD466}" type="datetimeFigureOut">
              <a:rPr lang="es-EC" smtClean="0"/>
              <a:t>24/08/2014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BA69A8B-1E82-4E22-B3AC-63E20F616573}" type="slidenum">
              <a:rPr lang="es-EC" smtClean="0"/>
              <a:t>‹Nº›</a:t>
            </a:fld>
            <a:endParaRPr lang="es-EC"/>
          </a:p>
        </p:txBody>
      </p:sp>
    </p:spTree>
    <p:extLst>
      <p:ext uri="{BB962C8B-B14F-4D97-AF65-F5344CB8AC3E}">
        <p14:creationId xmlns:p14="http://schemas.microsoft.com/office/powerpoint/2010/main" val="281907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7736A65-64A4-42DC-B2FB-AC6B677DD466}" type="datetimeFigureOut">
              <a:rPr lang="es-EC" smtClean="0"/>
              <a:t>24/08/2014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BA69A8B-1E82-4E22-B3AC-63E20F616573}" type="slidenum">
              <a:rPr lang="es-EC" smtClean="0"/>
              <a:t>‹Nº›</a:t>
            </a:fld>
            <a:endParaRPr lang="es-EC"/>
          </a:p>
        </p:txBody>
      </p:sp>
    </p:spTree>
    <p:extLst>
      <p:ext uri="{BB962C8B-B14F-4D97-AF65-F5344CB8AC3E}">
        <p14:creationId xmlns:p14="http://schemas.microsoft.com/office/powerpoint/2010/main" val="417253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36A65-64A4-42DC-B2FB-AC6B677DD466}" type="datetimeFigureOut">
              <a:rPr lang="es-EC" smtClean="0"/>
              <a:t>24/08/2014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69A8B-1E82-4E22-B3AC-63E20F616573}" type="slidenum">
              <a:rPr lang="es-EC" smtClean="0"/>
              <a:t>‹Nº›</a:t>
            </a:fld>
            <a:endParaRPr lang="es-EC"/>
          </a:p>
        </p:txBody>
      </p:sp>
    </p:spTree>
    <p:extLst>
      <p:ext uri="{BB962C8B-B14F-4D97-AF65-F5344CB8AC3E}">
        <p14:creationId xmlns:p14="http://schemas.microsoft.com/office/powerpoint/2010/main" val="232351945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cxochannel.files.wordpress.com/2009/10/itbsc.jpg"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23.pn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24.png"/><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25.pn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26.pn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27.pn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28.pn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29.pn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30.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31.png"/><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32.png"/><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33.png"/><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idx="1"/>
          </p:nvPr>
        </p:nvSpPr>
        <p:spPr>
          <a:xfrm>
            <a:off x="457200" y="404664"/>
            <a:ext cx="8229600" cy="5721499"/>
          </a:xfrm>
        </p:spPr>
        <p:txBody>
          <a:bodyPr>
            <a:normAutofit fontScale="47500" lnSpcReduction="20000"/>
          </a:bodyPr>
          <a:lstStyle/>
          <a:p>
            <a:pPr marL="0" indent="0" algn="ctr">
              <a:buNone/>
            </a:pPr>
            <a:r>
              <a:rPr lang="es-EC" b="1" dirty="0" smtClean="0"/>
              <a:t>UNIVERSIDAD DE LAS FUERZAS ARMADAS</a:t>
            </a:r>
          </a:p>
          <a:p>
            <a:pPr marL="0" indent="0" algn="ctr">
              <a:buNone/>
            </a:pPr>
            <a:r>
              <a:rPr lang="es-EC" b="1" dirty="0" smtClean="0"/>
              <a:t>VICERRECTORADO DE INVESTIGACIÓN Y VINCULACIÓN CON LA COLECTIVIDAD</a:t>
            </a:r>
          </a:p>
          <a:p>
            <a:pPr marL="0" indent="0" algn="ctr">
              <a:buNone/>
            </a:pPr>
            <a:r>
              <a:rPr lang="es-EC" b="1" dirty="0"/>
              <a:t>UNIDAD DE GESTIÓN DE POSTGRADOS</a:t>
            </a:r>
          </a:p>
          <a:p>
            <a:pPr marL="0" indent="0" algn="ctr">
              <a:buNone/>
            </a:pPr>
            <a:endParaRPr lang="es-EC" dirty="0" smtClean="0"/>
          </a:p>
          <a:p>
            <a:pPr marL="0" indent="0">
              <a:buNone/>
            </a:pPr>
            <a:r>
              <a:rPr lang="es-EC" b="1" dirty="0"/>
              <a:t> </a:t>
            </a:r>
            <a:endParaRPr lang="es-EC" dirty="0"/>
          </a:p>
          <a:p>
            <a:pPr marL="0" indent="0">
              <a:buNone/>
            </a:pPr>
            <a:r>
              <a:rPr lang="es-EC" dirty="0"/>
              <a:t/>
            </a:r>
            <a:br>
              <a:rPr lang="es-EC" dirty="0"/>
            </a:br>
            <a:endParaRPr lang="es-EC" dirty="0" smtClean="0"/>
          </a:p>
          <a:p>
            <a:pPr marL="0" indent="0">
              <a:buNone/>
            </a:pPr>
            <a:r>
              <a:rPr lang="es-EC" dirty="0"/>
              <a:t/>
            </a:r>
            <a:br>
              <a:rPr lang="es-EC" dirty="0"/>
            </a:br>
            <a:endParaRPr lang="es-EC" dirty="0" smtClean="0"/>
          </a:p>
          <a:p>
            <a:pPr marL="0" indent="0">
              <a:buNone/>
            </a:pPr>
            <a:endParaRPr lang="es-EC" b="1" dirty="0"/>
          </a:p>
          <a:p>
            <a:pPr marL="0" indent="0">
              <a:buNone/>
            </a:pPr>
            <a:endParaRPr lang="es-EC" b="1" dirty="0" smtClean="0"/>
          </a:p>
          <a:p>
            <a:pPr marL="0" indent="0">
              <a:buNone/>
            </a:pPr>
            <a:r>
              <a:rPr lang="es-EC" b="1" dirty="0"/>
              <a:t> </a:t>
            </a:r>
            <a:endParaRPr lang="es-EC" dirty="0"/>
          </a:p>
          <a:p>
            <a:pPr marL="0" indent="0" algn="ctr">
              <a:buNone/>
            </a:pPr>
            <a:r>
              <a:rPr lang="es-EC" b="1" dirty="0" smtClean="0"/>
              <a:t>“</a:t>
            </a:r>
            <a:r>
              <a:rPr lang="es-ES" sz="4600" b="1" dirty="0"/>
              <a:t>EVALUACIÓN DEL NIVEL DE MADUREZ Y DESARROLLO DEL PLAN ESTRATÉGICO DEL ÁREA DE TECNOLOGÍA Y SISTEMAS DE INFORMACIÓN DE SALUD S.A.</a:t>
            </a:r>
            <a:r>
              <a:rPr lang="es-EC" sz="4600" b="1" dirty="0"/>
              <a:t>”</a:t>
            </a:r>
            <a:endParaRPr lang="es-EC" sz="4600" dirty="0"/>
          </a:p>
          <a:p>
            <a:pPr marL="0" indent="0">
              <a:buNone/>
            </a:pPr>
            <a:r>
              <a:rPr lang="es-EC" sz="4600" b="1" dirty="0"/>
              <a:t> </a:t>
            </a:r>
            <a:endParaRPr lang="es-EC" sz="4600" b="1" dirty="0" smtClean="0"/>
          </a:p>
          <a:p>
            <a:pPr marL="0" indent="0">
              <a:buNone/>
            </a:pPr>
            <a:endParaRPr lang="es-EC" sz="4000" dirty="0"/>
          </a:p>
          <a:p>
            <a:pPr marL="0" indent="0" algn="ctr">
              <a:buNone/>
            </a:pPr>
            <a:r>
              <a:rPr lang="es-EC" b="1" u="sng" dirty="0"/>
              <a:t>RESPONSABLES DEL PROYECTO</a:t>
            </a:r>
            <a:endParaRPr lang="es-EC" dirty="0"/>
          </a:p>
          <a:p>
            <a:pPr marL="0" indent="0" algn="ctr">
              <a:buNone/>
            </a:pPr>
            <a:r>
              <a:rPr lang="es-EC" b="1" dirty="0"/>
              <a:t>Margarita Isabel Matute Macías</a:t>
            </a:r>
            <a:endParaRPr lang="es-EC" dirty="0"/>
          </a:p>
          <a:p>
            <a:pPr marL="0" indent="0" algn="ctr">
              <a:buNone/>
            </a:pPr>
            <a:r>
              <a:rPr lang="es-EC" b="1" dirty="0"/>
              <a:t>César Rafael Tabango Sánchez</a:t>
            </a:r>
            <a:endParaRPr lang="es-EC" dirty="0"/>
          </a:p>
          <a:p>
            <a:pPr marL="0" indent="0" algn="ctr">
              <a:buNone/>
            </a:pPr>
            <a:r>
              <a:rPr lang="es-EC" b="1" dirty="0"/>
              <a:t> </a:t>
            </a:r>
            <a:endParaRPr lang="es-EC" dirty="0"/>
          </a:p>
          <a:p>
            <a:pPr marL="0" indent="0" algn="ctr">
              <a:buNone/>
            </a:pPr>
            <a:r>
              <a:rPr lang="es-EC" b="1" u="sng" dirty="0"/>
              <a:t>DIRECTOR DE TESIS</a:t>
            </a:r>
            <a:endParaRPr lang="es-EC" dirty="0"/>
          </a:p>
          <a:p>
            <a:pPr marL="0" indent="0" algn="ctr">
              <a:buNone/>
            </a:pPr>
            <a:r>
              <a:rPr lang="es-EC" b="1" dirty="0"/>
              <a:t>Eco. Gabriel. E.  </a:t>
            </a:r>
            <a:r>
              <a:rPr lang="es-EC" b="1" dirty="0" err="1"/>
              <a:t>Chiriboga</a:t>
            </a:r>
            <a:r>
              <a:rPr lang="es-EC" b="1" dirty="0"/>
              <a:t>. B  MSI</a:t>
            </a:r>
            <a:endParaRPr lang="es-EC" dirty="0"/>
          </a:p>
          <a:p>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12776"/>
            <a:ext cx="4032252" cy="1224136"/>
          </a:xfrm>
          <a:prstGeom prst="rect">
            <a:avLst/>
          </a:prstGeom>
          <a:noFill/>
          <a:ln>
            <a:noFill/>
          </a:ln>
        </p:spPr>
      </p:pic>
    </p:spTree>
    <p:extLst>
      <p:ext uri="{BB962C8B-B14F-4D97-AF65-F5344CB8AC3E}">
        <p14:creationId xmlns:p14="http://schemas.microsoft.com/office/powerpoint/2010/main" val="443650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DOMINIOS COBIT</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6867087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4004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BSP</a:t>
            </a:r>
            <a:r>
              <a:rPr lang="es-EC" dirty="0"/>
              <a:t>(Business </a:t>
            </a:r>
            <a:r>
              <a:rPr lang="es-EC" dirty="0" err="1"/>
              <a:t>System</a:t>
            </a:r>
            <a:r>
              <a:rPr lang="es-EC" dirty="0"/>
              <a:t> </a:t>
            </a:r>
            <a:r>
              <a:rPr lang="es-EC" dirty="0" err="1"/>
              <a:t>Planning</a:t>
            </a:r>
            <a:r>
              <a:rPr lang="es-EC" dirty="0"/>
              <a:t>) </a:t>
            </a:r>
            <a:r>
              <a:rPr lang="es-EC" dirty="0" smtClean="0"/>
              <a:t> </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5307404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10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BSP</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21448065"/>
              </p:ext>
            </p:extLst>
          </p:nvPr>
        </p:nvGraphicFramePr>
        <p:xfrm>
          <a:off x="457200" y="1600200"/>
          <a:ext cx="8507288"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1784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FASES BSP</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12537455"/>
              </p:ext>
            </p:extLst>
          </p:nvPr>
        </p:nvGraphicFramePr>
        <p:xfrm>
          <a:off x="457200" y="1600200"/>
          <a:ext cx="822960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547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normAutofit fontScale="90000"/>
          </a:bodyPr>
          <a:lstStyle/>
          <a:p>
            <a:r>
              <a:rPr lang="es-EC" b="1" dirty="0"/>
              <a:t>RELACION PETI / BSP</a:t>
            </a:r>
            <a:br>
              <a:rPr lang="es-EC" b="1"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57493387"/>
              </p:ext>
            </p:extLst>
          </p:nvPr>
        </p:nvGraphicFramePr>
        <p:xfrm>
          <a:off x="323528" y="821634"/>
          <a:ext cx="8568951" cy="6065520"/>
        </p:xfrm>
        <a:graphic>
          <a:graphicData uri="http://schemas.openxmlformats.org/drawingml/2006/table">
            <a:tbl>
              <a:tblPr firstRow="1" firstCol="1" bandRow="1">
                <a:tableStyleId>{5C22544A-7EE6-4342-B048-85BDC9FD1C3A}</a:tableStyleId>
              </a:tblPr>
              <a:tblGrid>
                <a:gridCol w="2856317"/>
                <a:gridCol w="2856317"/>
                <a:gridCol w="2856317"/>
              </a:tblGrid>
              <a:tr h="161642">
                <a:tc rowSpan="2">
                  <a:txBody>
                    <a:bodyPr/>
                    <a:lstStyle/>
                    <a:p>
                      <a:pPr>
                        <a:lnSpc>
                          <a:spcPct val="200000"/>
                        </a:lnSpc>
                        <a:spcAft>
                          <a:spcPts val="0"/>
                        </a:spcAft>
                      </a:pPr>
                      <a:r>
                        <a:rPr lang="es-EC" sz="1500" b="1" dirty="0">
                          <a:effectLst/>
                        </a:rPr>
                        <a:t>PARÁMETROS DE COMPARACIÓN</a:t>
                      </a:r>
                      <a:endParaRPr lang="es-EC" sz="1500" b="1" dirty="0">
                        <a:effectLst/>
                        <a:latin typeface="Calibri"/>
                        <a:ea typeface="Calibri"/>
                        <a:cs typeface="Times New Roman"/>
                      </a:endParaRPr>
                    </a:p>
                  </a:txBody>
                  <a:tcPr marL="30308" marR="30308" marT="0" marB="0"/>
                </a:tc>
                <a:tc gridSpan="2">
                  <a:txBody>
                    <a:bodyPr/>
                    <a:lstStyle/>
                    <a:p>
                      <a:pPr algn="just">
                        <a:lnSpc>
                          <a:spcPct val="200000"/>
                        </a:lnSpc>
                        <a:spcAft>
                          <a:spcPts val="0"/>
                        </a:spcAft>
                      </a:pPr>
                      <a:r>
                        <a:rPr lang="es-EC" sz="1500" b="1" dirty="0">
                          <a:effectLst/>
                        </a:rPr>
                        <a:t>METODOLOGÍA</a:t>
                      </a:r>
                      <a:endParaRPr lang="es-EC" sz="1500" b="1" dirty="0">
                        <a:effectLst/>
                        <a:latin typeface="Calibri"/>
                        <a:ea typeface="Calibri"/>
                        <a:cs typeface="Times New Roman"/>
                      </a:endParaRPr>
                    </a:p>
                  </a:txBody>
                  <a:tcPr marL="30308" marR="30308" marT="0" marB="0"/>
                </a:tc>
                <a:tc hMerge="1">
                  <a:txBody>
                    <a:bodyPr/>
                    <a:lstStyle/>
                    <a:p>
                      <a:endParaRPr lang="es-EC"/>
                    </a:p>
                  </a:txBody>
                  <a:tcPr/>
                </a:tc>
              </a:tr>
              <a:tr h="161642">
                <a:tc vMerge="1">
                  <a:txBody>
                    <a:bodyPr/>
                    <a:lstStyle/>
                    <a:p>
                      <a:endParaRPr lang="es-EC"/>
                    </a:p>
                  </a:txBody>
                  <a:tcPr/>
                </a:tc>
                <a:tc>
                  <a:txBody>
                    <a:bodyPr/>
                    <a:lstStyle/>
                    <a:p>
                      <a:pPr algn="just">
                        <a:lnSpc>
                          <a:spcPct val="200000"/>
                        </a:lnSpc>
                        <a:spcAft>
                          <a:spcPts val="0"/>
                        </a:spcAft>
                      </a:pPr>
                      <a:r>
                        <a:rPr lang="es-EC" sz="1500" b="1" dirty="0">
                          <a:effectLst/>
                        </a:rPr>
                        <a:t>PETI</a:t>
                      </a:r>
                      <a:endParaRPr lang="es-EC" sz="1500" b="1" dirty="0">
                        <a:effectLst/>
                        <a:latin typeface="Calibri"/>
                        <a:ea typeface="Calibri"/>
                        <a:cs typeface="Times New Roman"/>
                      </a:endParaRPr>
                    </a:p>
                  </a:txBody>
                  <a:tcPr marL="30308" marR="30308" marT="0" marB="0"/>
                </a:tc>
                <a:tc>
                  <a:txBody>
                    <a:bodyPr/>
                    <a:lstStyle/>
                    <a:p>
                      <a:pPr algn="just">
                        <a:lnSpc>
                          <a:spcPct val="200000"/>
                        </a:lnSpc>
                        <a:spcAft>
                          <a:spcPts val="0"/>
                        </a:spcAft>
                      </a:pPr>
                      <a:r>
                        <a:rPr lang="es-EC" sz="1500" b="1" dirty="0">
                          <a:effectLst/>
                        </a:rPr>
                        <a:t>BSP</a:t>
                      </a:r>
                      <a:endParaRPr lang="es-EC" sz="1500" b="1" dirty="0">
                        <a:effectLst/>
                        <a:latin typeface="Calibri"/>
                        <a:ea typeface="Calibri"/>
                        <a:cs typeface="Times New Roman"/>
                      </a:endParaRPr>
                    </a:p>
                  </a:txBody>
                  <a:tcPr marL="30308" marR="30308" marT="0" marB="0"/>
                </a:tc>
              </a:tr>
              <a:tr h="484925">
                <a:tc>
                  <a:txBody>
                    <a:bodyPr/>
                    <a:lstStyle/>
                    <a:p>
                      <a:pPr>
                        <a:lnSpc>
                          <a:spcPct val="200000"/>
                        </a:lnSpc>
                        <a:spcAft>
                          <a:spcPts val="0"/>
                        </a:spcAft>
                      </a:pPr>
                      <a:r>
                        <a:rPr lang="es-EC" sz="1300" dirty="0">
                          <a:effectLst/>
                        </a:rPr>
                        <a:t>Aplicabilidad en organizaciones</a:t>
                      </a:r>
                      <a:endParaRPr lang="es-EC" sz="1300" dirty="0">
                        <a:effectLst/>
                        <a:latin typeface="Calibri"/>
                        <a:ea typeface="Calibri"/>
                        <a:cs typeface="Times New Roman"/>
                      </a:endParaRPr>
                    </a:p>
                  </a:txBody>
                  <a:tcPr marL="30308" marR="30308" marT="0" marB="0"/>
                </a:tc>
                <a:tc>
                  <a:txBody>
                    <a:bodyPr/>
                    <a:lstStyle/>
                    <a:p>
                      <a:pPr>
                        <a:lnSpc>
                          <a:spcPct val="200000"/>
                        </a:lnSpc>
                        <a:spcAft>
                          <a:spcPts val="0"/>
                        </a:spcAft>
                      </a:pPr>
                      <a:r>
                        <a:rPr lang="es-EC" sz="1300" dirty="0">
                          <a:effectLst/>
                        </a:rPr>
                        <a:t>Organizaciones del sector público y privado con cierta variación.</a:t>
                      </a:r>
                      <a:endParaRPr lang="es-EC" sz="1300" dirty="0">
                        <a:effectLst/>
                        <a:latin typeface="Calibri"/>
                        <a:ea typeface="Calibri"/>
                        <a:cs typeface="Times New Roman"/>
                      </a:endParaRPr>
                    </a:p>
                  </a:txBody>
                  <a:tcPr marL="30308" marR="30308" marT="0" marB="0"/>
                </a:tc>
                <a:tc>
                  <a:txBody>
                    <a:bodyPr/>
                    <a:lstStyle/>
                    <a:p>
                      <a:pPr>
                        <a:lnSpc>
                          <a:spcPct val="200000"/>
                        </a:lnSpc>
                        <a:spcAft>
                          <a:spcPts val="0"/>
                        </a:spcAft>
                      </a:pPr>
                      <a:r>
                        <a:rPr lang="es-EC" sz="1300" dirty="0">
                          <a:effectLst/>
                        </a:rPr>
                        <a:t>Organizaciones del sector público y privado sin modificaciones.</a:t>
                      </a:r>
                      <a:endParaRPr lang="es-EC" sz="1300" dirty="0">
                        <a:effectLst/>
                        <a:latin typeface="Calibri"/>
                        <a:ea typeface="Calibri"/>
                        <a:cs typeface="Times New Roman"/>
                      </a:endParaRPr>
                    </a:p>
                  </a:txBody>
                  <a:tcPr marL="30308" marR="30308" marT="0" marB="0"/>
                </a:tc>
              </a:tr>
              <a:tr h="808208">
                <a:tc>
                  <a:txBody>
                    <a:bodyPr/>
                    <a:lstStyle/>
                    <a:p>
                      <a:pPr algn="just">
                        <a:lnSpc>
                          <a:spcPct val="200000"/>
                        </a:lnSpc>
                        <a:spcAft>
                          <a:spcPts val="0"/>
                        </a:spcAft>
                      </a:pPr>
                      <a:r>
                        <a:rPr lang="es-EC" sz="1300">
                          <a:effectLst/>
                        </a:rPr>
                        <a:t>Criterio de determinación de sistemas de información</a:t>
                      </a:r>
                      <a:endParaRPr lang="es-EC" sz="1300">
                        <a:effectLst/>
                        <a:latin typeface="Calibri"/>
                        <a:ea typeface="Calibri"/>
                        <a:cs typeface="Times New Roman"/>
                      </a:endParaRPr>
                    </a:p>
                  </a:txBody>
                  <a:tcPr marL="30308" marR="30308" marT="0" marB="0"/>
                </a:tc>
                <a:tc>
                  <a:txBody>
                    <a:bodyPr/>
                    <a:lstStyle/>
                    <a:p>
                      <a:pPr>
                        <a:lnSpc>
                          <a:spcPct val="200000"/>
                        </a:lnSpc>
                        <a:spcAft>
                          <a:spcPts val="0"/>
                        </a:spcAft>
                      </a:pPr>
                      <a:r>
                        <a:rPr lang="es-EC" sz="1300" dirty="0">
                          <a:effectLst/>
                        </a:rPr>
                        <a:t>Análisis de factores críticos de éxito. Áreas de ventaja. Estrategia competitiva. Procesos y aplicaciones existentes.</a:t>
                      </a:r>
                      <a:endParaRPr lang="es-EC" sz="1300" dirty="0">
                        <a:effectLst/>
                        <a:latin typeface="Calibri"/>
                        <a:ea typeface="Calibri"/>
                        <a:cs typeface="Times New Roman"/>
                      </a:endParaRPr>
                    </a:p>
                  </a:txBody>
                  <a:tcPr marL="30308" marR="30308" marT="0" marB="0"/>
                </a:tc>
                <a:tc>
                  <a:txBody>
                    <a:bodyPr/>
                    <a:lstStyle/>
                    <a:p>
                      <a:pPr>
                        <a:lnSpc>
                          <a:spcPct val="200000"/>
                        </a:lnSpc>
                        <a:spcAft>
                          <a:spcPts val="0"/>
                        </a:spcAft>
                      </a:pPr>
                      <a:r>
                        <a:rPr lang="es-EC" sz="1300" dirty="0">
                          <a:effectLst/>
                        </a:rPr>
                        <a:t>Análisis de procesos, entidades y clases de datos.</a:t>
                      </a:r>
                      <a:endParaRPr lang="es-EC" sz="1300" dirty="0">
                        <a:effectLst/>
                        <a:latin typeface="Calibri"/>
                        <a:ea typeface="Calibri"/>
                        <a:cs typeface="Times New Roman"/>
                      </a:endParaRPr>
                    </a:p>
                  </a:txBody>
                  <a:tcPr marL="30308" marR="30308" marT="0" marB="0"/>
                </a:tc>
              </a:tr>
              <a:tr h="646566">
                <a:tc>
                  <a:txBody>
                    <a:bodyPr/>
                    <a:lstStyle/>
                    <a:p>
                      <a:pPr>
                        <a:lnSpc>
                          <a:spcPct val="200000"/>
                        </a:lnSpc>
                        <a:spcAft>
                          <a:spcPts val="0"/>
                        </a:spcAft>
                      </a:pPr>
                      <a:r>
                        <a:rPr lang="es-EC" sz="1300" dirty="0">
                          <a:effectLst/>
                        </a:rPr>
                        <a:t>Adaptabilidad de la metodología a la organización</a:t>
                      </a:r>
                      <a:endParaRPr lang="es-EC" sz="1300" dirty="0">
                        <a:effectLst/>
                        <a:latin typeface="Calibri"/>
                        <a:ea typeface="Calibri"/>
                        <a:cs typeface="Times New Roman"/>
                      </a:endParaRPr>
                    </a:p>
                  </a:txBody>
                  <a:tcPr marL="30308" marR="30308" marT="0" marB="0"/>
                </a:tc>
                <a:tc>
                  <a:txBody>
                    <a:bodyPr/>
                    <a:lstStyle/>
                    <a:p>
                      <a:pPr algn="just">
                        <a:lnSpc>
                          <a:spcPct val="200000"/>
                        </a:lnSpc>
                        <a:spcAft>
                          <a:spcPts val="0"/>
                        </a:spcAft>
                      </a:pPr>
                      <a:r>
                        <a:rPr lang="es-EC" sz="1300">
                          <a:effectLst/>
                        </a:rPr>
                        <a:t>Se adapta a la organización.</a:t>
                      </a:r>
                      <a:endParaRPr lang="es-EC" sz="1300">
                        <a:effectLst/>
                        <a:latin typeface="Calibri"/>
                        <a:ea typeface="Calibri"/>
                        <a:cs typeface="Times New Roman"/>
                      </a:endParaRPr>
                    </a:p>
                  </a:txBody>
                  <a:tcPr marL="30308" marR="30308" marT="0" marB="0"/>
                </a:tc>
                <a:tc>
                  <a:txBody>
                    <a:bodyPr/>
                    <a:lstStyle/>
                    <a:p>
                      <a:pPr>
                        <a:lnSpc>
                          <a:spcPct val="200000"/>
                        </a:lnSpc>
                        <a:spcAft>
                          <a:spcPts val="0"/>
                        </a:spcAft>
                      </a:pPr>
                      <a:r>
                        <a:rPr lang="es-EC" sz="1300" dirty="0">
                          <a:effectLst/>
                        </a:rPr>
                        <a:t>Es fija, en toda la organización se aplica de la misma manera todas las etapas.</a:t>
                      </a:r>
                      <a:endParaRPr lang="es-EC" sz="1300" dirty="0">
                        <a:effectLst/>
                        <a:latin typeface="Calibri"/>
                        <a:ea typeface="Calibri"/>
                        <a:cs typeface="Times New Roman"/>
                      </a:endParaRPr>
                    </a:p>
                  </a:txBody>
                  <a:tcPr marL="30308" marR="30308" marT="0" marB="0"/>
                </a:tc>
              </a:tr>
              <a:tr h="484925">
                <a:tc>
                  <a:txBody>
                    <a:bodyPr/>
                    <a:lstStyle/>
                    <a:p>
                      <a:pPr algn="just">
                        <a:lnSpc>
                          <a:spcPct val="200000"/>
                        </a:lnSpc>
                        <a:spcAft>
                          <a:spcPts val="0"/>
                        </a:spcAft>
                      </a:pPr>
                      <a:r>
                        <a:rPr lang="es-EC" sz="1300">
                          <a:effectLst/>
                        </a:rPr>
                        <a:t>Alcances del estudio</a:t>
                      </a:r>
                      <a:endParaRPr lang="es-EC" sz="1300">
                        <a:effectLst/>
                        <a:latin typeface="Calibri"/>
                        <a:ea typeface="Calibri"/>
                        <a:cs typeface="Times New Roman"/>
                      </a:endParaRPr>
                    </a:p>
                  </a:txBody>
                  <a:tcPr marL="30308" marR="30308" marT="0" marB="0"/>
                </a:tc>
                <a:tc>
                  <a:txBody>
                    <a:bodyPr/>
                    <a:lstStyle/>
                    <a:p>
                      <a:pPr>
                        <a:lnSpc>
                          <a:spcPct val="200000"/>
                        </a:lnSpc>
                        <a:spcAft>
                          <a:spcPts val="0"/>
                        </a:spcAft>
                      </a:pPr>
                      <a:r>
                        <a:rPr lang="es-EC" sz="1300">
                          <a:effectLst/>
                        </a:rPr>
                        <a:t>Políticas informáticas. Arquitectura estrategia de información.</a:t>
                      </a:r>
                      <a:endParaRPr lang="es-EC" sz="1300">
                        <a:effectLst/>
                        <a:latin typeface="Calibri"/>
                        <a:ea typeface="Calibri"/>
                        <a:cs typeface="Times New Roman"/>
                      </a:endParaRPr>
                    </a:p>
                  </a:txBody>
                  <a:tcPr marL="30308" marR="30308" marT="0" marB="0"/>
                </a:tc>
                <a:tc>
                  <a:txBody>
                    <a:bodyPr/>
                    <a:lstStyle/>
                    <a:p>
                      <a:pPr algn="just">
                        <a:lnSpc>
                          <a:spcPct val="200000"/>
                        </a:lnSpc>
                        <a:spcAft>
                          <a:spcPts val="0"/>
                        </a:spcAft>
                      </a:pPr>
                      <a:r>
                        <a:rPr lang="es-EC" sz="1300" dirty="0">
                          <a:effectLst/>
                        </a:rPr>
                        <a:t>Arquitectura de información global.</a:t>
                      </a:r>
                      <a:endParaRPr lang="es-EC" sz="1300" dirty="0">
                        <a:effectLst/>
                        <a:latin typeface="Calibri"/>
                        <a:ea typeface="Calibri"/>
                        <a:cs typeface="Times New Roman"/>
                      </a:endParaRPr>
                    </a:p>
                  </a:txBody>
                  <a:tcPr marL="30308" marR="30308" marT="0" marB="0"/>
                </a:tc>
              </a:tr>
              <a:tr h="646566">
                <a:tc>
                  <a:txBody>
                    <a:bodyPr/>
                    <a:lstStyle/>
                    <a:p>
                      <a:pPr algn="just">
                        <a:lnSpc>
                          <a:spcPct val="200000"/>
                        </a:lnSpc>
                        <a:spcAft>
                          <a:spcPts val="0"/>
                        </a:spcAft>
                      </a:pPr>
                      <a:r>
                        <a:rPr lang="es-EC" sz="1300" dirty="0">
                          <a:effectLst/>
                        </a:rPr>
                        <a:t>Determinación y selección de estrategias</a:t>
                      </a:r>
                      <a:endParaRPr lang="es-EC" sz="1300" dirty="0">
                        <a:effectLst/>
                        <a:latin typeface="Calibri"/>
                        <a:ea typeface="Calibri"/>
                        <a:cs typeface="Times New Roman"/>
                      </a:endParaRPr>
                    </a:p>
                  </a:txBody>
                  <a:tcPr marL="30308" marR="30308" marT="0" marB="0"/>
                </a:tc>
                <a:tc>
                  <a:txBody>
                    <a:bodyPr/>
                    <a:lstStyle/>
                    <a:p>
                      <a:pPr>
                        <a:lnSpc>
                          <a:spcPct val="200000"/>
                        </a:lnSpc>
                        <a:spcAft>
                          <a:spcPts val="0"/>
                        </a:spcAft>
                      </a:pPr>
                      <a:r>
                        <a:rPr lang="es-EC" sz="1300" dirty="0">
                          <a:effectLst/>
                        </a:rPr>
                        <a:t>Determina más de una estrategia informática para que los ejecutivos de la organización seleccionen.</a:t>
                      </a:r>
                      <a:endParaRPr lang="es-EC" sz="1300" dirty="0">
                        <a:effectLst/>
                        <a:latin typeface="Calibri"/>
                        <a:ea typeface="Calibri"/>
                        <a:cs typeface="Times New Roman"/>
                      </a:endParaRPr>
                    </a:p>
                  </a:txBody>
                  <a:tcPr marL="30308" marR="30308" marT="0" marB="0"/>
                </a:tc>
                <a:tc>
                  <a:txBody>
                    <a:bodyPr/>
                    <a:lstStyle/>
                    <a:p>
                      <a:pPr>
                        <a:lnSpc>
                          <a:spcPct val="200000"/>
                        </a:lnSpc>
                        <a:spcAft>
                          <a:spcPts val="0"/>
                        </a:spcAft>
                      </a:pPr>
                      <a:r>
                        <a:rPr lang="es-EC" sz="1300" dirty="0">
                          <a:effectLst/>
                        </a:rPr>
                        <a:t>Determina grupo de trabajo informático y no hay posibilidad de selección.</a:t>
                      </a:r>
                      <a:endParaRPr lang="es-EC" sz="1300" dirty="0">
                        <a:effectLst/>
                        <a:latin typeface="Calibri"/>
                        <a:ea typeface="Calibri"/>
                        <a:cs typeface="Times New Roman"/>
                      </a:endParaRPr>
                    </a:p>
                  </a:txBody>
                  <a:tcPr marL="30308" marR="30308" marT="0" marB="0"/>
                </a:tc>
              </a:tr>
              <a:tr h="161642">
                <a:tc>
                  <a:txBody>
                    <a:bodyPr/>
                    <a:lstStyle/>
                    <a:p>
                      <a:pPr algn="just">
                        <a:lnSpc>
                          <a:spcPct val="200000"/>
                        </a:lnSpc>
                        <a:spcAft>
                          <a:spcPts val="0"/>
                        </a:spcAft>
                      </a:pPr>
                      <a:r>
                        <a:rPr lang="es-EC" sz="1300">
                          <a:effectLst/>
                        </a:rPr>
                        <a:t>Procedimiento involucrado</a:t>
                      </a:r>
                      <a:endParaRPr lang="es-EC" sz="1300">
                        <a:effectLst/>
                        <a:latin typeface="Calibri"/>
                        <a:ea typeface="Calibri"/>
                        <a:cs typeface="Times New Roman"/>
                      </a:endParaRPr>
                    </a:p>
                  </a:txBody>
                  <a:tcPr marL="30308" marR="30308" marT="0" marB="0"/>
                </a:tc>
                <a:tc>
                  <a:txBody>
                    <a:bodyPr/>
                    <a:lstStyle/>
                    <a:p>
                      <a:pPr algn="just">
                        <a:lnSpc>
                          <a:spcPct val="200000"/>
                        </a:lnSpc>
                        <a:spcAft>
                          <a:spcPts val="0"/>
                        </a:spcAft>
                      </a:pPr>
                      <a:r>
                        <a:rPr lang="es-EC" sz="1300">
                          <a:effectLst/>
                        </a:rPr>
                        <a:t>Complejo y planificado.</a:t>
                      </a:r>
                      <a:endParaRPr lang="es-EC" sz="1300">
                        <a:effectLst/>
                        <a:latin typeface="Calibri"/>
                        <a:ea typeface="Calibri"/>
                        <a:cs typeface="Times New Roman"/>
                      </a:endParaRPr>
                    </a:p>
                  </a:txBody>
                  <a:tcPr marL="30308" marR="30308" marT="0" marB="0"/>
                </a:tc>
                <a:tc>
                  <a:txBody>
                    <a:bodyPr/>
                    <a:lstStyle/>
                    <a:p>
                      <a:pPr algn="just">
                        <a:lnSpc>
                          <a:spcPct val="200000"/>
                        </a:lnSpc>
                        <a:spcAft>
                          <a:spcPts val="0"/>
                        </a:spcAft>
                      </a:pPr>
                      <a:r>
                        <a:rPr lang="es-EC" sz="1300" dirty="0">
                          <a:effectLst/>
                        </a:rPr>
                        <a:t>Simple y planificado.</a:t>
                      </a:r>
                      <a:endParaRPr lang="es-EC" sz="1300" dirty="0">
                        <a:effectLst/>
                        <a:latin typeface="Calibri"/>
                        <a:ea typeface="Calibri"/>
                        <a:cs typeface="Times New Roman"/>
                      </a:endParaRPr>
                    </a:p>
                  </a:txBody>
                  <a:tcPr marL="30308" marR="30308" marT="0" marB="0"/>
                </a:tc>
              </a:tr>
            </a:tbl>
          </a:graphicData>
        </a:graphic>
      </p:graphicFrame>
    </p:spTree>
    <p:extLst>
      <p:ext uri="{BB962C8B-B14F-4D97-AF65-F5344CB8AC3E}">
        <p14:creationId xmlns:p14="http://schemas.microsoft.com/office/powerpoint/2010/main" val="3312143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868448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2701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BSC (</a:t>
            </a:r>
            <a:r>
              <a:rPr lang="es-EC" b="1" dirty="0" err="1"/>
              <a:t>Balanced</a:t>
            </a:r>
            <a:r>
              <a:rPr lang="es-EC" b="1" dirty="0"/>
              <a:t> </a:t>
            </a:r>
            <a:r>
              <a:rPr lang="es-EC" b="1" dirty="0" err="1"/>
              <a:t>ScoreCard</a:t>
            </a:r>
            <a:r>
              <a:rPr lang="es-EC" b="1" dirty="0"/>
              <a:t>)</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111854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924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BSC PERSPECTIVAS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993661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705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a:t>GRADO DE </a:t>
            </a:r>
            <a:r>
              <a:rPr lang="es-EC" b="1" dirty="0" smtClean="0"/>
              <a:t>MADUREZ</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65374132"/>
              </p:ext>
            </p:extLst>
          </p:nvPr>
        </p:nvGraphicFramePr>
        <p:xfrm>
          <a:off x="179512" y="1124744"/>
          <a:ext cx="86868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7174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
            </a:r>
            <a:br>
              <a:rPr lang="es-EC" b="1" dirty="0" smtClean="0"/>
            </a:br>
            <a:r>
              <a:rPr lang="es-EC" dirty="0" smtClean="0"/>
              <a:t>NIVEL </a:t>
            </a:r>
            <a:r>
              <a:rPr lang="es-EC" dirty="0"/>
              <a:t>DE MADUREZ DE LOS PROCESOS </a:t>
            </a:r>
            <a:r>
              <a:rPr lang="es-EC" dirty="0" smtClean="0"/>
              <a:t>UTILIZANDO COBIT</a:t>
            </a:r>
            <a:endParaRPr lang="es-EC"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6027770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9155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72044487"/>
              </p:ext>
            </p:extLst>
          </p:nvPr>
        </p:nvGraphicFramePr>
        <p:xfrm>
          <a:off x="457200" y="1196752"/>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421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PLANIFICACIÓN Y ORGANIZACIÓN (PO</a:t>
            </a:r>
            <a:r>
              <a:rPr lang="es-EC" b="1" dirty="0" smtClean="0"/>
              <a:t>) REALIZADOS</a:t>
            </a:r>
            <a:endParaRPr lang="es-EC" dirty="0"/>
          </a:p>
        </p:txBody>
      </p:sp>
      <p:graphicFrame>
        <p:nvGraphicFramePr>
          <p:cNvPr id="7" name="6 Diagrama"/>
          <p:cNvGraphicFramePr/>
          <p:nvPr>
            <p:extLst>
              <p:ext uri="{D42A27DB-BD31-4B8C-83A1-F6EECF244321}">
                <p14:modId xmlns:p14="http://schemas.microsoft.com/office/powerpoint/2010/main" val="4192749125"/>
              </p:ext>
            </p:extLst>
          </p:nvPr>
        </p:nvGraphicFramePr>
        <p:xfrm>
          <a:off x="323528" y="1313384"/>
          <a:ext cx="860444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166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a:p>
        </p:txBody>
      </p:sp>
      <p:sp>
        <p:nvSpPr>
          <p:cNvPr id="4" name="1 Título"/>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t>PLANIFICACIÓN Y ORGANIZACIÓN </a:t>
            </a:r>
          </a:p>
          <a:p>
            <a:r>
              <a:rPr lang="es-EC" b="1" dirty="0" smtClean="0"/>
              <a:t>(PO) NO REALIZADOS</a:t>
            </a:r>
            <a:endParaRPr lang="es-EC" dirty="0"/>
          </a:p>
        </p:txBody>
      </p:sp>
      <p:graphicFrame>
        <p:nvGraphicFramePr>
          <p:cNvPr id="5" name="4 Diagrama"/>
          <p:cNvGraphicFramePr/>
          <p:nvPr>
            <p:extLst>
              <p:ext uri="{D42A27DB-BD31-4B8C-83A1-F6EECF244321}">
                <p14:modId xmlns:p14="http://schemas.microsoft.com/office/powerpoint/2010/main" val="1673545801"/>
              </p:ext>
            </p:extLst>
          </p:nvPr>
        </p:nvGraphicFramePr>
        <p:xfrm>
          <a:off x="323528" y="1313384"/>
          <a:ext cx="860444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9873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PO01 Definir un Plan Estratégico de </a:t>
            </a:r>
            <a:r>
              <a:rPr lang="es-EC" b="1" dirty="0" smtClean="0"/>
              <a:t>TI</a:t>
            </a:r>
            <a:endParaRPr lang="es-EC" dirty="0"/>
          </a:p>
        </p:txBody>
      </p:sp>
      <p:graphicFrame>
        <p:nvGraphicFramePr>
          <p:cNvPr id="6" name="5 Marcador de contenido"/>
          <p:cNvGraphicFramePr>
            <a:graphicFrameLocks noGrp="1"/>
          </p:cNvGraphicFramePr>
          <p:nvPr>
            <p:ph idx="1"/>
          </p:nvPr>
        </p:nvGraphicFramePr>
        <p:xfrm>
          <a:off x="507801" y="1444594"/>
          <a:ext cx="8128398" cy="4626864"/>
        </p:xfrm>
        <a:graphic>
          <a:graphicData uri="http://schemas.openxmlformats.org/drawingml/2006/table">
            <a:tbl>
              <a:tblPr firstRow="1" firstCol="1" bandRow="1">
                <a:tableStyleId>{5C22544A-7EE6-4342-B048-85BDC9FD1C3A}</a:tableStyleId>
              </a:tblPr>
              <a:tblGrid>
                <a:gridCol w="1718728"/>
                <a:gridCol w="3045509"/>
                <a:gridCol w="476424"/>
                <a:gridCol w="1313116"/>
                <a:gridCol w="1014963"/>
                <a:gridCol w="559658"/>
              </a:tblGrid>
              <a:tr h="411451">
                <a:tc>
                  <a:txBody>
                    <a:bodyPr/>
                    <a:lstStyle/>
                    <a:p>
                      <a:pPr>
                        <a:lnSpc>
                          <a:spcPct val="115000"/>
                        </a:lnSpc>
                        <a:spcAft>
                          <a:spcPts val="0"/>
                        </a:spcAft>
                      </a:pPr>
                      <a:r>
                        <a:rPr lang="es-EC" sz="1200">
                          <a:effectLst/>
                        </a:rPr>
                        <a:t>OBJETIVO DE CONTROL</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ACTIVIDAD PROCESO</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PESO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endParaRPr>
                    </a:p>
                    <a:p>
                      <a:pPr>
                        <a:lnSpc>
                          <a:spcPct val="115000"/>
                        </a:lnSpc>
                        <a:spcAft>
                          <a:spcPts val="0"/>
                        </a:spcAft>
                      </a:pPr>
                      <a:r>
                        <a:rPr lang="es-EC" sz="1200">
                          <a:effectLst/>
                        </a:rPr>
                        <a:t>CUMPLIMIENTO</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RESULTADO</a:t>
                      </a:r>
                      <a:endParaRPr lang="es-EC" sz="1100">
                        <a:effectLst/>
                        <a:latin typeface="Calibri"/>
                        <a:ea typeface="Calibri"/>
                        <a:cs typeface="Times New Roman"/>
                      </a:endParaRPr>
                    </a:p>
                  </a:txBody>
                  <a:tcPr marL="43481" marR="43481" marT="0" marB="0" anchor="b"/>
                </a:tc>
                <a:tc>
                  <a:txBody>
                    <a:bodyPr/>
                    <a:lstStyle/>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NIVEL</a:t>
                      </a:r>
                      <a:endParaRPr lang="es-EC" sz="1100">
                        <a:effectLst/>
                        <a:latin typeface="Calibri"/>
                        <a:ea typeface="Calibri"/>
                        <a:cs typeface="Times New Roman"/>
                      </a:endParaRPr>
                    </a:p>
                  </a:txBody>
                  <a:tcPr marL="43481" marR="43481" marT="0" marB="0"/>
                </a:tc>
              </a:tr>
              <a:tr h="411451">
                <a:tc>
                  <a:txBody>
                    <a:bodyPr/>
                    <a:lstStyle/>
                    <a:p>
                      <a:pPr>
                        <a:lnSpc>
                          <a:spcPct val="115000"/>
                        </a:lnSpc>
                        <a:spcAft>
                          <a:spcPts val="0"/>
                        </a:spcAft>
                      </a:pPr>
                      <a:r>
                        <a:rPr lang="es-EC" sz="1200">
                          <a:effectLst/>
                        </a:rPr>
                        <a:t>PO1.1 Administración del Valor de TI</a:t>
                      </a:r>
                      <a:endParaRPr lang="es-EC" sz="1100">
                        <a:effectLst/>
                        <a:latin typeface="Calibri"/>
                        <a:ea typeface="Calibri"/>
                        <a:cs typeface="Times New Roman"/>
                      </a:endParaRPr>
                    </a:p>
                  </a:txBody>
                  <a:tcPr marL="43481" marR="43481" marT="0" marB="0" anchor="ctr"/>
                </a:tc>
                <a:tc>
                  <a:txBody>
                    <a:bodyPr/>
                    <a:lstStyle/>
                    <a:p>
                      <a:pPr>
                        <a:lnSpc>
                          <a:spcPct val="115000"/>
                        </a:lnSpc>
                        <a:spcAft>
                          <a:spcPts val="0"/>
                        </a:spcAft>
                      </a:pPr>
                      <a:r>
                        <a:rPr lang="es-EC" sz="1200">
                          <a:effectLst/>
                        </a:rPr>
                        <a:t>Relacionar las metas del negocio con las de TI</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0.17</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50</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8.5</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0</a:t>
                      </a:r>
                      <a:endParaRPr lang="es-EC" sz="1100">
                        <a:effectLst/>
                        <a:latin typeface="Calibri"/>
                        <a:ea typeface="Calibri"/>
                        <a:cs typeface="Times New Roman"/>
                      </a:endParaRPr>
                    </a:p>
                  </a:txBody>
                  <a:tcPr marL="43481" marR="43481" marT="0" marB="0"/>
                </a:tc>
              </a:tr>
              <a:tr h="205726">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ctr"/>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tc>
              </a:tr>
              <a:tr h="411451">
                <a:tc>
                  <a:txBody>
                    <a:bodyPr/>
                    <a:lstStyle/>
                    <a:p>
                      <a:pPr>
                        <a:lnSpc>
                          <a:spcPct val="115000"/>
                        </a:lnSpc>
                        <a:spcAft>
                          <a:spcPts val="0"/>
                        </a:spcAft>
                      </a:pPr>
                      <a:r>
                        <a:rPr lang="es-EC" sz="1200">
                          <a:effectLst/>
                        </a:rPr>
                        <a:t>PO1.2 Alineación de TI con el Negocio</a:t>
                      </a:r>
                      <a:endParaRPr lang="es-EC" sz="1100">
                        <a:effectLst/>
                        <a:latin typeface="Calibri"/>
                        <a:ea typeface="Calibri"/>
                        <a:cs typeface="Times New Roman"/>
                      </a:endParaRPr>
                    </a:p>
                  </a:txBody>
                  <a:tcPr marL="43481" marR="43481" marT="0" marB="0" anchor="ctr"/>
                </a:tc>
                <a:tc>
                  <a:txBody>
                    <a:bodyPr/>
                    <a:lstStyle/>
                    <a:p>
                      <a:pPr>
                        <a:lnSpc>
                          <a:spcPct val="115000"/>
                        </a:lnSpc>
                        <a:spcAft>
                          <a:spcPts val="0"/>
                        </a:spcAft>
                      </a:pPr>
                      <a:r>
                        <a:rPr lang="es-EC" sz="1200">
                          <a:effectLst/>
                        </a:rPr>
                        <a:t>Relacionar las metas del negocio con las de TI</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0.17</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50</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8.5</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0</a:t>
                      </a:r>
                      <a:endParaRPr lang="es-EC" sz="1100">
                        <a:effectLst/>
                        <a:latin typeface="Calibri"/>
                        <a:ea typeface="Calibri"/>
                        <a:cs typeface="Times New Roman"/>
                      </a:endParaRPr>
                    </a:p>
                  </a:txBody>
                  <a:tcPr marL="43481" marR="43481" marT="0" marB="0"/>
                </a:tc>
              </a:tr>
              <a:tr h="205726">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ctr"/>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tc>
              </a:tr>
              <a:tr h="617177">
                <a:tc>
                  <a:txBody>
                    <a:bodyPr/>
                    <a:lstStyle/>
                    <a:p>
                      <a:pPr>
                        <a:lnSpc>
                          <a:spcPct val="115000"/>
                        </a:lnSpc>
                        <a:spcAft>
                          <a:spcPts val="0"/>
                        </a:spcAft>
                      </a:pPr>
                      <a:r>
                        <a:rPr lang="es-EC" sz="1200">
                          <a:effectLst/>
                        </a:rPr>
                        <a:t>PO1.3 Evaluación del Desempeño y la Capacidad Actual</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Identificar dependencias criticas de desempeño actual</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0.17</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50</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8.5</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0</a:t>
                      </a:r>
                      <a:endParaRPr lang="es-EC" sz="1100">
                        <a:effectLst/>
                        <a:latin typeface="Calibri"/>
                        <a:ea typeface="Calibri"/>
                        <a:cs typeface="Times New Roman"/>
                      </a:endParaRPr>
                    </a:p>
                  </a:txBody>
                  <a:tcPr marL="43481" marR="43481" marT="0" marB="0"/>
                </a:tc>
              </a:tr>
              <a:tr h="205726">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tc>
              </a:tr>
              <a:tr h="411451">
                <a:tc>
                  <a:txBody>
                    <a:bodyPr/>
                    <a:lstStyle/>
                    <a:p>
                      <a:pPr>
                        <a:lnSpc>
                          <a:spcPct val="115000"/>
                        </a:lnSpc>
                        <a:spcAft>
                          <a:spcPts val="0"/>
                        </a:spcAft>
                      </a:pPr>
                      <a:r>
                        <a:rPr lang="es-EC" sz="1200">
                          <a:effectLst/>
                        </a:rPr>
                        <a:t>PO1.4 Plan Estratégico de TI</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Construir un plan estratégico para TI</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0.17</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0</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0</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0</a:t>
                      </a:r>
                      <a:endParaRPr lang="es-EC" sz="1100">
                        <a:effectLst/>
                        <a:latin typeface="Calibri"/>
                        <a:ea typeface="Calibri"/>
                        <a:cs typeface="Times New Roman"/>
                      </a:endParaRPr>
                    </a:p>
                  </a:txBody>
                  <a:tcPr marL="43481" marR="43481" marT="0" marB="0"/>
                </a:tc>
              </a:tr>
              <a:tr h="205726">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tc>
              </a:tr>
              <a:tr h="411451">
                <a:tc>
                  <a:txBody>
                    <a:bodyPr/>
                    <a:lstStyle/>
                    <a:p>
                      <a:pPr>
                        <a:lnSpc>
                          <a:spcPct val="115000"/>
                        </a:lnSpc>
                        <a:spcAft>
                          <a:spcPts val="0"/>
                        </a:spcAft>
                      </a:pPr>
                      <a:r>
                        <a:rPr lang="es-EC" sz="1200">
                          <a:effectLst/>
                        </a:rPr>
                        <a:t>PO1.5 Planes Tácticos de TI</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Construir un plan estratégico para TI</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0.16</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20</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3.2</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0</a:t>
                      </a:r>
                      <a:endParaRPr lang="es-EC" sz="1100">
                        <a:effectLst/>
                        <a:latin typeface="Calibri"/>
                        <a:ea typeface="Calibri"/>
                        <a:cs typeface="Times New Roman"/>
                      </a:endParaRPr>
                    </a:p>
                  </a:txBody>
                  <a:tcPr marL="43481" marR="43481" marT="0" marB="0"/>
                </a:tc>
              </a:tr>
              <a:tr h="205726">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tc>
              </a:tr>
              <a:tr h="411451">
                <a:tc>
                  <a:txBody>
                    <a:bodyPr/>
                    <a:lstStyle/>
                    <a:p>
                      <a:pPr>
                        <a:lnSpc>
                          <a:spcPct val="115000"/>
                        </a:lnSpc>
                        <a:spcAft>
                          <a:spcPts val="0"/>
                        </a:spcAft>
                      </a:pPr>
                      <a:r>
                        <a:rPr lang="es-EC" sz="1200">
                          <a:effectLst/>
                        </a:rPr>
                        <a:t>PO1.6 Administración del Portafolio de TI</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Analizar portafolio de programas y administrar portafolio de servicios y proyectos</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0.16</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80</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12.8</a:t>
                      </a:r>
                      <a:endParaRPr lang="es-EC" sz="1100">
                        <a:effectLst/>
                        <a:latin typeface="Calibri"/>
                        <a:ea typeface="Calibri"/>
                        <a:cs typeface="Times New Roman"/>
                      </a:endParaRPr>
                    </a:p>
                  </a:txBody>
                  <a:tcPr marL="43481" marR="43481" marT="0" marB="0" anchor="b"/>
                </a:tc>
                <a:tc>
                  <a:txBody>
                    <a:bodyPr/>
                    <a:lstStyle/>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0</a:t>
                      </a:r>
                      <a:endParaRPr lang="es-EC" sz="1100">
                        <a:effectLst/>
                        <a:latin typeface="Calibri"/>
                        <a:ea typeface="Calibri"/>
                        <a:cs typeface="Times New Roman"/>
                      </a:endParaRPr>
                    </a:p>
                  </a:txBody>
                  <a:tcPr marL="43481" marR="43481" marT="0" marB="0"/>
                </a:tc>
              </a:tr>
              <a:tr h="205726">
                <a:tc>
                  <a:txBody>
                    <a:bodyPr/>
                    <a:lstStyle/>
                    <a:p>
                      <a:pPr>
                        <a:lnSpc>
                          <a:spcPct val="115000"/>
                        </a:lnSpc>
                      </a:pPr>
                      <a:endParaRPr lang="es-EC" sz="1100">
                        <a:effectLst/>
                        <a:latin typeface="Calibri"/>
                      </a:endParaRPr>
                    </a:p>
                  </a:txBody>
                  <a:tcPr marL="43481" marR="43481" marT="0" marB="0" anchor="b"/>
                </a:tc>
                <a:tc>
                  <a:txBody>
                    <a:bodyPr/>
                    <a:lstStyle/>
                    <a:p>
                      <a:pPr>
                        <a:lnSpc>
                          <a:spcPct val="115000"/>
                        </a:lnSpc>
                      </a:pPr>
                      <a:endParaRPr lang="es-EC" sz="1100">
                        <a:effectLst/>
                        <a:latin typeface="Calibri"/>
                      </a:endParaRPr>
                    </a:p>
                  </a:txBody>
                  <a:tcPr marL="43481" marR="43481" marT="0" marB="0" anchor="b"/>
                </a:tc>
                <a:tc>
                  <a:txBody>
                    <a:bodyPr/>
                    <a:lstStyle/>
                    <a:p>
                      <a:pPr>
                        <a:lnSpc>
                          <a:spcPct val="115000"/>
                        </a:lnSpc>
                      </a:pPr>
                      <a:endParaRPr lang="es-EC" sz="1100">
                        <a:effectLst/>
                        <a:latin typeface="Calibri"/>
                      </a:endParaRPr>
                    </a:p>
                  </a:txBody>
                  <a:tcPr marL="43481" marR="43481" marT="0" marB="0" anchor="b"/>
                </a:tc>
                <a:tc>
                  <a:txBody>
                    <a:bodyPr/>
                    <a:lstStyle/>
                    <a:p>
                      <a:pPr>
                        <a:lnSpc>
                          <a:spcPct val="115000"/>
                        </a:lnSpc>
                      </a:pPr>
                      <a:endParaRPr lang="es-EC" sz="1100">
                        <a:effectLst/>
                        <a:latin typeface="Calibri"/>
                      </a:endParaRPr>
                    </a:p>
                  </a:txBody>
                  <a:tcPr marL="43481" marR="43481" marT="0" marB="0" anchor="b"/>
                </a:tc>
                <a:tc>
                  <a:txBody>
                    <a:bodyPr/>
                    <a:lstStyle/>
                    <a:p>
                      <a:pPr>
                        <a:lnSpc>
                          <a:spcPct val="115000"/>
                        </a:lnSpc>
                      </a:pPr>
                      <a:endParaRPr lang="es-EC" sz="1100">
                        <a:effectLst/>
                        <a:latin typeface="Calibri"/>
                      </a:endParaRPr>
                    </a:p>
                  </a:txBody>
                  <a:tcPr marL="43481" marR="43481" marT="0" marB="0" anchor="b"/>
                </a:tc>
                <a:tc>
                  <a:txBody>
                    <a:bodyPr/>
                    <a:lstStyle/>
                    <a:p>
                      <a:pPr algn="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tc>
              </a:tr>
              <a:tr h="205726">
                <a:tc>
                  <a:txBody>
                    <a:bodyPr/>
                    <a:lstStyle/>
                    <a:p>
                      <a:pPr>
                        <a:lnSpc>
                          <a:spcPct val="115000"/>
                        </a:lnSpc>
                      </a:pPr>
                      <a:endParaRPr lang="es-EC" sz="1100">
                        <a:effectLst/>
                        <a:latin typeface="Calibri"/>
                      </a:endParaRPr>
                    </a:p>
                  </a:txBody>
                  <a:tcPr marL="43481" marR="43481" marT="0" marB="0" anchor="ctr"/>
                </a:tc>
                <a:tc>
                  <a:txBody>
                    <a:bodyPr/>
                    <a:lstStyle/>
                    <a:p>
                      <a:pPr>
                        <a:lnSpc>
                          <a:spcPct val="115000"/>
                        </a:lnSpc>
                        <a:spcAft>
                          <a:spcPts val="0"/>
                        </a:spcAft>
                      </a:pPr>
                      <a:r>
                        <a:rPr lang="es-EC" sz="1200">
                          <a:effectLst/>
                        </a:rPr>
                        <a:t>Promedio cumplimiento</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3481" marR="43481" marT="0" marB="0" anchor="b"/>
                </a:tc>
                <a:tc>
                  <a:txBody>
                    <a:bodyPr/>
                    <a:lstStyle/>
                    <a:p>
                      <a:pPr>
                        <a:lnSpc>
                          <a:spcPct val="115000"/>
                        </a:lnSpc>
                      </a:pPr>
                      <a:endParaRPr lang="es-EC" sz="1100">
                        <a:effectLst/>
                        <a:latin typeface="Calibri"/>
                      </a:endParaRPr>
                    </a:p>
                  </a:txBody>
                  <a:tcPr marL="43481" marR="43481" marT="0" marB="0" anchor="b"/>
                </a:tc>
                <a:tc>
                  <a:txBody>
                    <a:bodyPr/>
                    <a:lstStyle/>
                    <a:p>
                      <a:pPr algn="r">
                        <a:lnSpc>
                          <a:spcPct val="115000"/>
                        </a:lnSpc>
                        <a:spcAft>
                          <a:spcPts val="0"/>
                        </a:spcAft>
                      </a:pPr>
                      <a:r>
                        <a:rPr lang="es-EC" sz="1200">
                          <a:effectLst/>
                        </a:rPr>
                        <a:t>41.5</a:t>
                      </a:r>
                      <a:endParaRPr lang="es-EC" sz="1100">
                        <a:effectLst/>
                        <a:latin typeface="Calibri"/>
                        <a:ea typeface="Calibri"/>
                        <a:cs typeface="Times New Roman"/>
                      </a:endParaRPr>
                    </a:p>
                  </a:txBody>
                  <a:tcPr marL="43481" marR="43481" marT="0" marB="0" anchor="b"/>
                </a:tc>
                <a:tc>
                  <a:txBody>
                    <a:bodyPr/>
                    <a:lstStyle/>
                    <a:p>
                      <a:pPr>
                        <a:lnSpc>
                          <a:spcPct val="115000"/>
                        </a:lnSpc>
                        <a:spcAft>
                          <a:spcPts val="0"/>
                        </a:spcAft>
                      </a:pPr>
                      <a:r>
                        <a:rPr lang="es-EC" sz="1200" dirty="0">
                          <a:effectLst/>
                        </a:rPr>
                        <a:t> </a:t>
                      </a:r>
                      <a:endParaRPr lang="es-EC" sz="1100" dirty="0">
                        <a:effectLst/>
                        <a:latin typeface="Calibri"/>
                        <a:ea typeface="Calibri"/>
                        <a:cs typeface="Times New Roman"/>
                      </a:endParaRPr>
                    </a:p>
                  </a:txBody>
                  <a:tcPr marL="43481" marR="43481" marT="0" marB="0"/>
                </a:tc>
              </a:tr>
            </a:tbl>
          </a:graphicData>
        </a:graphic>
      </p:graphicFrame>
    </p:spTree>
    <p:extLst>
      <p:ext uri="{BB962C8B-B14F-4D97-AF65-F5344CB8AC3E}">
        <p14:creationId xmlns:p14="http://schemas.microsoft.com/office/powerpoint/2010/main" val="768625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P03. Determinar la Dirección Tecnológica</a:t>
            </a:r>
            <a:endParaRPr lang="es-EC" dirty="0"/>
          </a:p>
        </p:txBody>
      </p:sp>
      <p:graphicFrame>
        <p:nvGraphicFramePr>
          <p:cNvPr id="4" name="3 Marcador de contenido"/>
          <p:cNvGraphicFramePr>
            <a:graphicFrameLocks noGrp="1"/>
          </p:cNvGraphicFramePr>
          <p:nvPr>
            <p:ph idx="1"/>
          </p:nvPr>
        </p:nvGraphicFramePr>
        <p:xfrm>
          <a:off x="457201" y="1654905"/>
          <a:ext cx="8229598" cy="4206240"/>
        </p:xfrm>
        <a:graphic>
          <a:graphicData uri="http://schemas.openxmlformats.org/drawingml/2006/table">
            <a:tbl>
              <a:tblPr firstRow="1" firstCol="1" bandRow="1">
                <a:tableStyleId>{5C22544A-7EE6-4342-B048-85BDC9FD1C3A}</a:tableStyleId>
              </a:tblPr>
              <a:tblGrid>
                <a:gridCol w="1625297"/>
                <a:gridCol w="2929307"/>
                <a:gridCol w="536945"/>
                <a:gridCol w="1472513"/>
                <a:gridCol w="1099040"/>
                <a:gridCol w="566496"/>
              </a:tblGrid>
              <a:tr h="416478">
                <a:tc>
                  <a:txBody>
                    <a:bodyPr/>
                    <a:lstStyle/>
                    <a:p>
                      <a:pPr>
                        <a:lnSpc>
                          <a:spcPct val="115000"/>
                        </a:lnSpc>
                        <a:spcAft>
                          <a:spcPts val="0"/>
                        </a:spcAft>
                      </a:pPr>
                      <a:r>
                        <a:rPr lang="es-EC" sz="1200">
                          <a:effectLst/>
                        </a:rPr>
                        <a:t>OBJETIVO DE CONTROL</a:t>
                      </a:r>
                      <a:endParaRPr lang="es-EC" sz="1100">
                        <a:effectLst/>
                        <a:latin typeface="Calibri"/>
                        <a:ea typeface="Calibri"/>
                        <a:cs typeface="Times New Roman"/>
                      </a:endParaRPr>
                    </a:p>
                  </a:txBody>
                  <a:tcPr marL="44012" marR="44012" marT="0" marB="0" anchor="b"/>
                </a:tc>
                <a:tc>
                  <a:txBody>
                    <a:bodyPr/>
                    <a:lstStyle/>
                    <a:p>
                      <a:pPr algn="ctr">
                        <a:lnSpc>
                          <a:spcPct val="115000"/>
                        </a:lnSpc>
                        <a:spcAft>
                          <a:spcPts val="0"/>
                        </a:spcAft>
                      </a:pPr>
                      <a:r>
                        <a:rPr lang="es-EC" sz="1200">
                          <a:effectLst/>
                        </a:rPr>
                        <a:t>ACTIVIDAD PROCESO</a:t>
                      </a:r>
                      <a:endParaRPr lang="es-EC" sz="1100">
                        <a:effectLst/>
                        <a:latin typeface="Calibri"/>
                        <a:ea typeface="Calibri"/>
                        <a:cs typeface="Times New Roman"/>
                      </a:endParaRPr>
                    </a:p>
                  </a:txBody>
                  <a:tcPr marL="44012" marR="44012" marT="0" marB="0" anchor="b"/>
                </a:tc>
                <a:tc>
                  <a:txBody>
                    <a:bodyPr/>
                    <a:lstStyle/>
                    <a:p>
                      <a:pPr algn="ctr">
                        <a:lnSpc>
                          <a:spcPct val="115000"/>
                        </a:lnSpc>
                        <a:spcAft>
                          <a:spcPts val="0"/>
                        </a:spcAft>
                      </a:pPr>
                      <a:r>
                        <a:rPr lang="es-EC" sz="1200">
                          <a:effectLst/>
                        </a:rPr>
                        <a:t>PESO</a:t>
                      </a:r>
                      <a:endParaRPr lang="es-EC" sz="1100">
                        <a:effectLst/>
                        <a:latin typeface="Calibri"/>
                        <a:ea typeface="Calibri"/>
                        <a:cs typeface="Times New Roman"/>
                      </a:endParaRPr>
                    </a:p>
                  </a:txBody>
                  <a:tcPr marL="44012" marR="44012" marT="0" marB="0" anchor="b"/>
                </a:tc>
                <a:tc>
                  <a:txBody>
                    <a:bodyPr/>
                    <a:lstStyle/>
                    <a:p>
                      <a:pPr algn="ctr">
                        <a:lnSpc>
                          <a:spcPct val="115000"/>
                        </a:lnSpc>
                        <a:spcAft>
                          <a:spcPts val="0"/>
                        </a:spcAft>
                      </a:pPr>
                      <a:r>
                        <a:rPr lang="es-EC" sz="1200">
                          <a:effectLst/>
                        </a:rPr>
                        <a:t>%</a:t>
                      </a:r>
                      <a:endParaRPr lang="es-EC" sz="1100">
                        <a:effectLst/>
                      </a:endParaRPr>
                    </a:p>
                    <a:p>
                      <a:pPr algn="ctr">
                        <a:lnSpc>
                          <a:spcPct val="115000"/>
                        </a:lnSpc>
                        <a:spcAft>
                          <a:spcPts val="0"/>
                        </a:spcAft>
                      </a:pPr>
                      <a:r>
                        <a:rPr lang="es-EC" sz="1200">
                          <a:effectLst/>
                        </a:rPr>
                        <a:t>CUMPLIMIENTO</a:t>
                      </a:r>
                      <a:endParaRPr lang="es-EC" sz="1100">
                        <a:effectLst/>
                        <a:latin typeface="Calibri"/>
                        <a:ea typeface="Calibri"/>
                        <a:cs typeface="Times New Roman"/>
                      </a:endParaRPr>
                    </a:p>
                  </a:txBody>
                  <a:tcPr marL="44012" marR="44012" marT="0" marB="0" anchor="b"/>
                </a:tc>
                <a:tc>
                  <a:txBody>
                    <a:bodyPr/>
                    <a:lstStyle/>
                    <a:p>
                      <a:pPr algn="ctr">
                        <a:lnSpc>
                          <a:spcPct val="115000"/>
                        </a:lnSpc>
                        <a:spcAft>
                          <a:spcPts val="0"/>
                        </a:spcAft>
                      </a:pPr>
                      <a:r>
                        <a:rPr lang="es-EC" sz="1200">
                          <a:effectLst/>
                        </a:rPr>
                        <a:t>RESULTADO</a:t>
                      </a:r>
                      <a:endParaRPr lang="es-EC" sz="1100">
                        <a:effectLst/>
                        <a:latin typeface="Calibri"/>
                        <a:ea typeface="Calibri"/>
                        <a:cs typeface="Times New Roman"/>
                      </a:endParaRPr>
                    </a:p>
                  </a:txBody>
                  <a:tcPr marL="44012" marR="44012" marT="0" marB="0" anchor="b"/>
                </a:tc>
                <a:tc>
                  <a:txBody>
                    <a:bodyPr/>
                    <a:lstStyle/>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NIVEL</a:t>
                      </a:r>
                      <a:endParaRPr lang="es-EC" sz="1100">
                        <a:effectLst/>
                        <a:latin typeface="Calibri"/>
                        <a:ea typeface="Calibri"/>
                        <a:cs typeface="Times New Roman"/>
                      </a:endParaRPr>
                    </a:p>
                  </a:txBody>
                  <a:tcPr marL="44012" marR="44012" marT="0" marB="0"/>
                </a:tc>
              </a:tr>
              <a:tr h="416478">
                <a:tc>
                  <a:txBody>
                    <a:bodyPr/>
                    <a:lstStyle/>
                    <a:p>
                      <a:pPr>
                        <a:lnSpc>
                          <a:spcPct val="115000"/>
                        </a:lnSpc>
                        <a:spcAft>
                          <a:spcPts val="0"/>
                        </a:spcAft>
                      </a:pPr>
                      <a:r>
                        <a:rPr lang="es-EC" sz="1200">
                          <a:effectLst/>
                        </a:rPr>
                        <a:t>PO3.1 Planeación de la Dirección Tecnológica</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Crear y mantener un plan de Infraestructura tecnológica</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0.2</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60</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12</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1</a:t>
                      </a:r>
                      <a:endParaRPr lang="es-EC" sz="1100">
                        <a:effectLst/>
                        <a:latin typeface="Calibri"/>
                        <a:ea typeface="Calibri"/>
                        <a:cs typeface="Times New Roman"/>
                      </a:endParaRPr>
                    </a:p>
                  </a:txBody>
                  <a:tcPr marL="44012" marR="44012" marT="0" marB="0"/>
                </a:tc>
              </a:tr>
              <a:tr h="208239">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tc>
              </a:tr>
              <a:tr h="624718">
                <a:tc>
                  <a:txBody>
                    <a:bodyPr/>
                    <a:lstStyle/>
                    <a:p>
                      <a:pPr>
                        <a:lnSpc>
                          <a:spcPct val="115000"/>
                        </a:lnSpc>
                        <a:spcAft>
                          <a:spcPts val="0"/>
                        </a:spcAft>
                      </a:pPr>
                      <a:r>
                        <a:rPr lang="es-EC" sz="1200">
                          <a:effectLst/>
                        </a:rPr>
                        <a:t>PO3.2 Plan de Infraestructura Tecnológica</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Crear y mantener estándares tecnológicos</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0.2</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50</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10</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1</a:t>
                      </a:r>
                      <a:endParaRPr lang="es-EC" sz="1100">
                        <a:effectLst/>
                        <a:latin typeface="Calibri"/>
                        <a:ea typeface="Calibri"/>
                        <a:cs typeface="Times New Roman"/>
                      </a:endParaRPr>
                    </a:p>
                  </a:txBody>
                  <a:tcPr marL="44012" marR="44012" marT="0" marB="0"/>
                </a:tc>
              </a:tr>
              <a:tr h="208239">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tc>
              </a:tr>
              <a:tr h="624718">
                <a:tc>
                  <a:txBody>
                    <a:bodyPr/>
                    <a:lstStyle/>
                    <a:p>
                      <a:pPr>
                        <a:lnSpc>
                          <a:spcPct val="115000"/>
                        </a:lnSpc>
                        <a:spcAft>
                          <a:spcPts val="0"/>
                        </a:spcAft>
                      </a:pPr>
                      <a:r>
                        <a:rPr lang="es-EC" sz="1200">
                          <a:effectLst/>
                        </a:rPr>
                        <a:t>PO3.3 Monitoreo de Tendencias y regulaciones futuras</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Publicar estándares tecnológicos</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0.2</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0</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0</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1</a:t>
                      </a:r>
                      <a:endParaRPr lang="es-EC" sz="1100">
                        <a:effectLst/>
                        <a:latin typeface="Calibri"/>
                        <a:ea typeface="Calibri"/>
                        <a:cs typeface="Times New Roman"/>
                      </a:endParaRPr>
                    </a:p>
                  </a:txBody>
                  <a:tcPr marL="44012" marR="44012" marT="0" marB="0"/>
                </a:tc>
              </a:tr>
              <a:tr h="208239">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tc>
              </a:tr>
              <a:tr h="416478">
                <a:tc>
                  <a:txBody>
                    <a:bodyPr/>
                    <a:lstStyle/>
                    <a:p>
                      <a:pPr>
                        <a:lnSpc>
                          <a:spcPct val="115000"/>
                        </a:lnSpc>
                        <a:spcAft>
                          <a:spcPts val="0"/>
                        </a:spcAft>
                      </a:pPr>
                      <a:r>
                        <a:rPr lang="es-EC" sz="1200">
                          <a:effectLst/>
                        </a:rPr>
                        <a:t>PO3.4 Estándares Tecnológicos</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Monitorear la evolución tecnológica</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0.2</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20</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4</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 </a:t>
                      </a:r>
                      <a:endParaRPr lang="es-EC" sz="1100">
                        <a:effectLst/>
                      </a:endParaRPr>
                    </a:p>
                    <a:p>
                      <a:pPr>
                        <a:lnSpc>
                          <a:spcPct val="115000"/>
                        </a:lnSpc>
                        <a:spcAft>
                          <a:spcPts val="0"/>
                        </a:spcAft>
                      </a:pPr>
                      <a:r>
                        <a:rPr lang="es-EC" sz="1200">
                          <a:effectLst/>
                        </a:rPr>
                        <a:t>          1</a:t>
                      </a:r>
                      <a:endParaRPr lang="es-EC" sz="1100">
                        <a:effectLst/>
                        <a:latin typeface="Calibri"/>
                        <a:ea typeface="Calibri"/>
                        <a:cs typeface="Times New Roman"/>
                      </a:endParaRPr>
                    </a:p>
                  </a:txBody>
                  <a:tcPr marL="44012" marR="44012" marT="0" marB="0"/>
                </a:tc>
              </a:tr>
              <a:tr h="208239">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tc>
              </a:tr>
              <a:tr h="416478">
                <a:tc>
                  <a:txBody>
                    <a:bodyPr/>
                    <a:lstStyle/>
                    <a:p>
                      <a:pPr>
                        <a:lnSpc>
                          <a:spcPct val="115000"/>
                        </a:lnSpc>
                        <a:spcAft>
                          <a:spcPts val="0"/>
                        </a:spcAft>
                      </a:pPr>
                      <a:r>
                        <a:rPr lang="es-EC" sz="1200">
                          <a:effectLst/>
                        </a:rPr>
                        <a:t>PO3.5 Consejo de Arquitectura de TI</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Definir el uso futuro de la nueva tecnología</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0.2</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0</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0</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1</a:t>
                      </a:r>
                      <a:endParaRPr lang="es-EC" sz="1100">
                        <a:effectLst/>
                        <a:latin typeface="Calibri"/>
                        <a:ea typeface="Calibri"/>
                        <a:cs typeface="Times New Roman"/>
                      </a:endParaRPr>
                    </a:p>
                  </a:txBody>
                  <a:tcPr marL="44012" marR="44012" marT="0" marB="0"/>
                </a:tc>
              </a:tr>
              <a:tr h="208239">
                <a:tc>
                  <a:txBody>
                    <a:bodyPr/>
                    <a:lstStyle/>
                    <a:p>
                      <a:pPr>
                        <a:lnSpc>
                          <a:spcPct val="115000"/>
                        </a:lnSpc>
                      </a:pPr>
                      <a:endParaRPr lang="es-EC" sz="1100">
                        <a:effectLst/>
                        <a:latin typeface="Calibri"/>
                      </a:endParaRPr>
                    </a:p>
                  </a:txBody>
                  <a:tcPr marL="44012" marR="44012" marT="0" marB="0" anchor="b"/>
                </a:tc>
                <a:tc>
                  <a:txBody>
                    <a:bodyPr/>
                    <a:lstStyle/>
                    <a:p>
                      <a:pPr>
                        <a:lnSpc>
                          <a:spcPct val="115000"/>
                        </a:lnSpc>
                      </a:pPr>
                      <a:endParaRPr lang="es-EC" sz="1100">
                        <a:effectLst/>
                        <a:latin typeface="Calibri"/>
                      </a:endParaRPr>
                    </a:p>
                  </a:txBody>
                  <a:tcPr marL="44012" marR="44012" marT="0" marB="0" anchor="b"/>
                </a:tc>
                <a:tc>
                  <a:txBody>
                    <a:bodyPr/>
                    <a:lstStyle/>
                    <a:p>
                      <a:pPr>
                        <a:lnSpc>
                          <a:spcPct val="115000"/>
                        </a:lnSpc>
                      </a:pPr>
                      <a:endParaRPr lang="es-EC" sz="1100">
                        <a:effectLst/>
                        <a:latin typeface="Calibri"/>
                      </a:endParaRPr>
                    </a:p>
                  </a:txBody>
                  <a:tcPr marL="44012" marR="44012" marT="0" marB="0" anchor="b"/>
                </a:tc>
                <a:tc>
                  <a:txBody>
                    <a:bodyPr/>
                    <a:lstStyle/>
                    <a:p>
                      <a:pPr>
                        <a:lnSpc>
                          <a:spcPct val="115000"/>
                        </a:lnSpc>
                      </a:pPr>
                      <a:endParaRPr lang="es-EC" sz="1100">
                        <a:effectLst/>
                        <a:latin typeface="Calibri"/>
                      </a:endParaRPr>
                    </a:p>
                  </a:txBody>
                  <a:tcPr marL="44012" marR="44012" marT="0" marB="0" anchor="b"/>
                </a:tc>
                <a:tc>
                  <a:txBody>
                    <a:bodyPr/>
                    <a:lstStyle/>
                    <a:p>
                      <a:pPr>
                        <a:lnSpc>
                          <a:spcPct val="115000"/>
                        </a:lnSpc>
                      </a:pPr>
                      <a:endParaRPr lang="es-EC" sz="1100">
                        <a:effectLst/>
                        <a:latin typeface="Calibri"/>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tc>
              </a:tr>
              <a:tr h="208239">
                <a:tc>
                  <a:txBody>
                    <a:bodyPr/>
                    <a:lstStyle/>
                    <a:p>
                      <a:pPr>
                        <a:lnSpc>
                          <a:spcPct val="115000"/>
                        </a:lnSpc>
                      </a:pPr>
                      <a:endParaRPr lang="es-EC" sz="1100">
                        <a:effectLst/>
                        <a:latin typeface="Calibri"/>
                      </a:endParaRPr>
                    </a:p>
                  </a:txBody>
                  <a:tcPr marL="44012" marR="44012" marT="0" marB="0" anchor="b"/>
                </a:tc>
                <a:tc>
                  <a:txBody>
                    <a:bodyPr/>
                    <a:lstStyle/>
                    <a:p>
                      <a:pPr>
                        <a:lnSpc>
                          <a:spcPct val="115000"/>
                        </a:lnSpc>
                        <a:spcAft>
                          <a:spcPts val="0"/>
                        </a:spcAft>
                      </a:pPr>
                      <a:r>
                        <a:rPr lang="es-EC" sz="1200">
                          <a:effectLst/>
                        </a:rPr>
                        <a:t>Promedio cumplimiento</a:t>
                      </a:r>
                      <a:endParaRPr lang="es-EC" sz="1100">
                        <a:effectLst/>
                        <a:latin typeface="Calibri"/>
                        <a:ea typeface="Calibri"/>
                        <a:cs typeface="Times New Roman"/>
                      </a:endParaRPr>
                    </a:p>
                  </a:txBody>
                  <a:tcPr marL="44012" marR="44012" marT="0" marB="0" anchor="b"/>
                </a:tc>
                <a:tc>
                  <a:txBody>
                    <a:bodyPr/>
                    <a:lstStyle/>
                    <a:p>
                      <a:pPr>
                        <a:lnSpc>
                          <a:spcPct val="115000"/>
                        </a:lnSpc>
                      </a:pPr>
                      <a:endParaRPr lang="es-EC" sz="1100">
                        <a:effectLst/>
                        <a:latin typeface="Calibri"/>
                      </a:endParaRPr>
                    </a:p>
                  </a:txBody>
                  <a:tcPr marL="44012" marR="44012" marT="0" marB="0" anchor="b"/>
                </a:tc>
                <a:tc>
                  <a:txBody>
                    <a:bodyPr/>
                    <a:lstStyle/>
                    <a:p>
                      <a:pPr>
                        <a:lnSpc>
                          <a:spcPct val="115000"/>
                        </a:lnSpc>
                      </a:pPr>
                      <a:endParaRPr lang="es-EC" sz="1100">
                        <a:effectLst/>
                        <a:latin typeface="Calibri"/>
                      </a:endParaRPr>
                    </a:p>
                  </a:txBody>
                  <a:tcPr marL="44012" marR="44012" marT="0" marB="0" anchor="b"/>
                </a:tc>
                <a:tc>
                  <a:txBody>
                    <a:bodyPr/>
                    <a:lstStyle/>
                    <a:p>
                      <a:pPr algn="r">
                        <a:lnSpc>
                          <a:spcPct val="115000"/>
                        </a:lnSpc>
                        <a:spcAft>
                          <a:spcPts val="0"/>
                        </a:spcAft>
                      </a:pPr>
                      <a:r>
                        <a:rPr lang="es-EC" sz="1200">
                          <a:effectLst/>
                        </a:rPr>
                        <a:t>26</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dirty="0">
                          <a:effectLst/>
                        </a:rPr>
                        <a:t> </a:t>
                      </a:r>
                      <a:endParaRPr lang="es-EC" sz="1100" dirty="0">
                        <a:effectLst/>
                        <a:latin typeface="Calibri"/>
                        <a:ea typeface="Calibri"/>
                        <a:cs typeface="Times New Roman"/>
                      </a:endParaRPr>
                    </a:p>
                  </a:txBody>
                  <a:tcPr marL="44012" marR="44012" marT="0" marB="0"/>
                </a:tc>
              </a:tr>
            </a:tbl>
          </a:graphicData>
        </a:graphic>
      </p:graphicFrame>
    </p:spTree>
    <p:extLst>
      <p:ext uri="{BB962C8B-B14F-4D97-AF65-F5344CB8AC3E}">
        <p14:creationId xmlns:p14="http://schemas.microsoft.com/office/powerpoint/2010/main" val="967097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P04. Definir los Procesos, Organización y Relaciones de TI</a:t>
            </a:r>
            <a:endParaRPr lang="es-EC" dirty="0"/>
          </a:p>
        </p:txBody>
      </p:sp>
      <p:graphicFrame>
        <p:nvGraphicFramePr>
          <p:cNvPr id="4" name="3 Marcador de contenido"/>
          <p:cNvGraphicFramePr>
            <a:graphicFrameLocks noGrp="1"/>
          </p:cNvGraphicFramePr>
          <p:nvPr>
            <p:ph idx="1"/>
          </p:nvPr>
        </p:nvGraphicFramePr>
        <p:xfrm>
          <a:off x="1132275" y="1584802"/>
          <a:ext cx="6879450" cy="4556760"/>
        </p:xfrm>
        <a:graphic>
          <a:graphicData uri="http://schemas.openxmlformats.org/drawingml/2006/table">
            <a:tbl>
              <a:tblPr firstRow="1" firstCol="1" bandRow="1">
                <a:tableStyleId>{5C22544A-7EE6-4342-B048-85BDC9FD1C3A}</a:tableStyleId>
              </a:tblPr>
              <a:tblGrid>
                <a:gridCol w="1206755"/>
                <a:gridCol w="2458711"/>
                <a:gridCol w="446752"/>
                <a:gridCol w="1237239"/>
                <a:gridCol w="919257"/>
                <a:gridCol w="610736"/>
              </a:tblGrid>
              <a:tr h="348151">
                <a:tc>
                  <a:txBody>
                    <a:bodyPr/>
                    <a:lstStyle/>
                    <a:p>
                      <a:pPr>
                        <a:lnSpc>
                          <a:spcPct val="115000"/>
                        </a:lnSpc>
                        <a:spcAft>
                          <a:spcPts val="0"/>
                        </a:spcAft>
                      </a:pPr>
                      <a:r>
                        <a:rPr lang="es-EC" sz="1000">
                          <a:effectLst/>
                        </a:rPr>
                        <a:t>OBJETIVO DE CONTROL</a:t>
                      </a:r>
                      <a:endParaRPr lang="es-EC" sz="900">
                        <a:effectLst/>
                        <a:latin typeface="Calibri"/>
                        <a:ea typeface="Calibri"/>
                        <a:cs typeface="Times New Roman"/>
                      </a:endParaRPr>
                    </a:p>
                  </a:txBody>
                  <a:tcPr marL="36791" marR="36791" marT="0" marB="0" anchor="b"/>
                </a:tc>
                <a:tc>
                  <a:txBody>
                    <a:bodyPr/>
                    <a:lstStyle/>
                    <a:p>
                      <a:pPr algn="ctr">
                        <a:lnSpc>
                          <a:spcPct val="115000"/>
                        </a:lnSpc>
                        <a:spcAft>
                          <a:spcPts val="0"/>
                        </a:spcAft>
                      </a:pPr>
                      <a:r>
                        <a:rPr lang="es-EC" sz="1000">
                          <a:effectLst/>
                        </a:rPr>
                        <a:t>ACTIVIDAD PROCESO</a:t>
                      </a:r>
                      <a:endParaRPr lang="es-EC" sz="900">
                        <a:effectLst/>
                        <a:latin typeface="Calibri"/>
                        <a:ea typeface="Calibri"/>
                        <a:cs typeface="Times New Roman"/>
                      </a:endParaRPr>
                    </a:p>
                  </a:txBody>
                  <a:tcPr marL="36791" marR="36791" marT="0" marB="0" anchor="b"/>
                </a:tc>
                <a:tc>
                  <a:txBody>
                    <a:bodyPr/>
                    <a:lstStyle/>
                    <a:p>
                      <a:pPr algn="ctr">
                        <a:lnSpc>
                          <a:spcPct val="115000"/>
                        </a:lnSpc>
                        <a:spcAft>
                          <a:spcPts val="0"/>
                        </a:spcAft>
                      </a:pPr>
                      <a:r>
                        <a:rPr lang="es-EC" sz="1000">
                          <a:effectLst/>
                        </a:rPr>
                        <a:t>PESO</a:t>
                      </a:r>
                      <a:endParaRPr lang="es-EC" sz="900">
                        <a:effectLst/>
                        <a:latin typeface="Calibri"/>
                        <a:ea typeface="Calibri"/>
                        <a:cs typeface="Times New Roman"/>
                      </a:endParaRPr>
                    </a:p>
                  </a:txBody>
                  <a:tcPr marL="36791" marR="36791" marT="0" marB="0" anchor="b"/>
                </a:tc>
                <a:tc>
                  <a:txBody>
                    <a:bodyPr/>
                    <a:lstStyle/>
                    <a:p>
                      <a:pPr algn="ctr">
                        <a:lnSpc>
                          <a:spcPct val="115000"/>
                        </a:lnSpc>
                        <a:spcAft>
                          <a:spcPts val="0"/>
                        </a:spcAft>
                      </a:pPr>
                      <a:r>
                        <a:rPr lang="es-EC" sz="1000">
                          <a:effectLst/>
                        </a:rPr>
                        <a:t>%</a:t>
                      </a:r>
                      <a:endParaRPr lang="es-EC" sz="900">
                        <a:effectLst/>
                      </a:endParaRPr>
                    </a:p>
                    <a:p>
                      <a:pPr algn="ctr">
                        <a:lnSpc>
                          <a:spcPct val="115000"/>
                        </a:lnSpc>
                        <a:spcAft>
                          <a:spcPts val="0"/>
                        </a:spcAft>
                      </a:pPr>
                      <a:r>
                        <a:rPr lang="es-EC" sz="1000">
                          <a:effectLst/>
                        </a:rPr>
                        <a:t>CUMPLIMIENTO</a:t>
                      </a:r>
                      <a:endParaRPr lang="es-EC" sz="900">
                        <a:effectLst/>
                        <a:latin typeface="Calibri"/>
                        <a:ea typeface="Calibri"/>
                        <a:cs typeface="Times New Roman"/>
                      </a:endParaRPr>
                    </a:p>
                  </a:txBody>
                  <a:tcPr marL="36791" marR="36791" marT="0" marB="0" anchor="b"/>
                </a:tc>
                <a:tc>
                  <a:txBody>
                    <a:bodyPr/>
                    <a:lstStyle/>
                    <a:p>
                      <a:pPr algn="ctr">
                        <a:lnSpc>
                          <a:spcPct val="115000"/>
                        </a:lnSpc>
                        <a:spcAft>
                          <a:spcPts val="0"/>
                        </a:spcAft>
                      </a:pPr>
                      <a:r>
                        <a:rPr lang="es-EC" sz="1000">
                          <a:effectLst/>
                        </a:rPr>
                        <a:t>RESULTADO</a:t>
                      </a:r>
                      <a:endParaRPr lang="es-EC" sz="900">
                        <a:effectLst/>
                        <a:latin typeface="Calibri"/>
                        <a:ea typeface="Calibri"/>
                        <a:cs typeface="Times New Roman"/>
                      </a:endParaRPr>
                    </a:p>
                  </a:txBody>
                  <a:tcPr marL="36791" marR="36791" marT="0" marB="0" anchor="b"/>
                </a:tc>
                <a:tc>
                  <a:txBody>
                    <a:bodyPr/>
                    <a:lstStyle/>
                    <a:p>
                      <a:pPr algn="ctr">
                        <a:lnSpc>
                          <a:spcPct val="115000"/>
                        </a:lnSpc>
                        <a:spcAft>
                          <a:spcPts val="0"/>
                        </a:spcAft>
                      </a:pPr>
                      <a:r>
                        <a:rPr lang="es-EC" sz="1000">
                          <a:effectLst/>
                        </a:rPr>
                        <a:t> </a:t>
                      </a:r>
                      <a:endParaRPr lang="es-EC" sz="900">
                        <a:effectLst/>
                      </a:endParaRPr>
                    </a:p>
                    <a:p>
                      <a:pPr algn="ctr">
                        <a:lnSpc>
                          <a:spcPct val="115000"/>
                        </a:lnSpc>
                        <a:spcAft>
                          <a:spcPts val="0"/>
                        </a:spcAft>
                      </a:pPr>
                      <a:r>
                        <a:rPr lang="es-EC" sz="1000">
                          <a:effectLst/>
                        </a:rPr>
                        <a:t>NIVEL</a:t>
                      </a:r>
                      <a:endParaRPr lang="es-EC" sz="900">
                        <a:effectLst/>
                        <a:latin typeface="Calibri"/>
                        <a:ea typeface="Calibri"/>
                        <a:cs typeface="Times New Roman"/>
                      </a:endParaRPr>
                    </a:p>
                  </a:txBody>
                  <a:tcPr marL="36791" marR="36791" marT="0" marB="0"/>
                </a:tc>
              </a:tr>
              <a:tr h="696302">
                <a:tc>
                  <a:txBody>
                    <a:bodyPr/>
                    <a:lstStyle/>
                    <a:p>
                      <a:pPr>
                        <a:lnSpc>
                          <a:spcPct val="115000"/>
                        </a:lnSpc>
                        <a:spcAft>
                          <a:spcPts val="0"/>
                        </a:spcAft>
                      </a:pPr>
                      <a:r>
                        <a:rPr lang="es-EC" sz="1000">
                          <a:effectLst/>
                        </a:rPr>
                        <a:t>PO4.1 Marco de Trabajo de Procesos de TI</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endParaRPr>
                    </a:p>
                    <a:p>
                      <a:pPr>
                        <a:lnSpc>
                          <a:spcPct val="115000"/>
                        </a:lnSpc>
                        <a:spcAft>
                          <a:spcPts val="0"/>
                        </a:spcAft>
                      </a:pPr>
                      <a:r>
                        <a:rPr lang="es-EC" sz="1000">
                          <a:effectLst/>
                        </a:rPr>
                        <a:t> </a:t>
                      </a:r>
                      <a:endParaRPr lang="es-EC" sz="900">
                        <a:effectLst/>
                      </a:endParaRPr>
                    </a:p>
                    <a:p>
                      <a:pPr>
                        <a:lnSpc>
                          <a:spcPct val="115000"/>
                        </a:lnSpc>
                        <a:spcAft>
                          <a:spcPts val="0"/>
                        </a:spcAft>
                      </a:pPr>
                      <a:r>
                        <a:rPr lang="es-EC" sz="1000">
                          <a:effectLst/>
                        </a:rPr>
                        <a:t>Diseñar Marco de trabajo para el proceso de TI</a:t>
                      </a:r>
                      <a:endParaRPr lang="es-EC" sz="900">
                        <a:effectLst/>
                        <a:latin typeface="Calibri"/>
                        <a:ea typeface="Calibri"/>
                        <a:cs typeface="Times New Roman"/>
                      </a:endParaRPr>
                    </a:p>
                  </a:txBody>
                  <a:tcPr marL="36791" marR="36791" marT="0" marB="0"/>
                </a:tc>
                <a:tc>
                  <a:txBody>
                    <a:bodyPr/>
                    <a:lstStyle/>
                    <a:p>
                      <a:pPr algn="r">
                        <a:lnSpc>
                          <a:spcPct val="115000"/>
                        </a:lnSpc>
                        <a:spcAft>
                          <a:spcPts val="0"/>
                        </a:spcAft>
                      </a:pPr>
                      <a:r>
                        <a:rPr lang="es-EC" sz="1000">
                          <a:effectLst/>
                        </a:rPr>
                        <a:t>0.07</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60</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4.2</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1</a:t>
                      </a:r>
                      <a:endParaRPr lang="es-EC" sz="900">
                        <a:effectLst/>
                        <a:latin typeface="Calibri"/>
                        <a:ea typeface="Calibri"/>
                        <a:cs typeface="Times New Roman"/>
                      </a:endParaRPr>
                    </a:p>
                  </a:txBody>
                  <a:tcPr marL="36791" marR="36791" marT="0" marB="0"/>
                </a:tc>
              </a:tr>
              <a:tr h="174075">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tc>
              </a:tr>
              <a:tr h="522226">
                <a:tc>
                  <a:txBody>
                    <a:bodyPr/>
                    <a:lstStyle/>
                    <a:p>
                      <a:pPr>
                        <a:lnSpc>
                          <a:spcPct val="115000"/>
                        </a:lnSpc>
                        <a:spcAft>
                          <a:spcPts val="0"/>
                        </a:spcAft>
                      </a:pPr>
                      <a:r>
                        <a:rPr lang="es-EC" sz="1000">
                          <a:effectLst/>
                        </a:rPr>
                        <a:t>PO4.2 Comité Estratégico de TI</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Establecer estructura organizacional de TI incluyendo comités y ligas a los interesados y proveedores</a:t>
                      </a:r>
                      <a:endParaRPr lang="es-EC" sz="900">
                        <a:effectLst/>
                        <a:latin typeface="Calibri"/>
                        <a:ea typeface="Calibri"/>
                        <a:cs typeface="Times New Roman"/>
                      </a:endParaRPr>
                    </a:p>
                  </a:txBody>
                  <a:tcPr marL="36791" marR="36791" marT="0" marB="0"/>
                </a:tc>
                <a:tc>
                  <a:txBody>
                    <a:bodyPr/>
                    <a:lstStyle/>
                    <a:p>
                      <a:pPr algn="r">
                        <a:lnSpc>
                          <a:spcPct val="115000"/>
                        </a:lnSpc>
                        <a:spcAft>
                          <a:spcPts val="0"/>
                        </a:spcAft>
                      </a:pPr>
                      <a:r>
                        <a:rPr lang="es-EC" sz="1000">
                          <a:effectLst/>
                        </a:rPr>
                        <a:t>0.07</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0</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0</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0</a:t>
                      </a:r>
                      <a:endParaRPr lang="es-EC" sz="900">
                        <a:effectLst/>
                        <a:latin typeface="Calibri"/>
                        <a:ea typeface="Calibri"/>
                        <a:cs typeface="Times New Roman"/>
                      </a:endParaRPr>
                    </a:p>
                  </a:txBody>
                  <a:tcPr marL="36791" marR="36791" marT="0" marB="0"/>
                </a:tc>
              </a:tr>
              <a:tr h="174075">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tc>
              </a:tr>
              <a:tr h="522226">
                <a:tc>
                  <a:txBody>
                    <a:bodyPr/>
                    <a:lstStyle/>
                    <a:p>
                      <a:pPr>
                        <a:lnSpc>
                          <a:spcPct val="115000"/>
                        </a:lnSpc>
                        <a:spcAft>
                          <a:spcPts val="0"/>
                        </a:spcAft>
                      </a:pPr>
                      <a:r>
                        <a:rPr lang="es-EC" sz="1000">
                          <a:effectLst/>
                        </a:rPr>
                        <a:t>PO4.3 Comité Directivo de TI</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Establecer estructura organizacional de TI incluyendo comités entre interesados y proveedores</a:t>
                      </a:r>
                      <a:endParaRPr lang="es-EC" sz="900">
                        <a:effectLst/>
                        <a:latin typeface="Calibri"/>
                        <a:ea typeface="Calibri"/>
                        <a:cs typeface="Times New Roman"/>
                      </a:endParaRPr>
                    </a:p>
                  </a:txBody>
                  <a:tcPr marL="36791" marR="36791" marT="0" marB="0"/>
                </a:tc>
                <a:tc>
                  <a:txBody>
                    <a:bodyPr/>
                    <a:lstStyle/>
                    <a:p>
                      <a:pPr algn="r">
                        <a:lnSpc>
                          <a:spcPct val="115000"/>
                        </a:lnSpc>
                        <a:spcAft>
                          <a:spcPts val="0"/>
                        </a:spcAft>
                      </a:pPr>
                      <a:r>
                        <a:rPr lang="es-EC" sz="1000">
                          <a:effectLst/>
                        </a:rPr>
                        <a:t>0.07</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0</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0</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0</a:t>
                      </a:r>
                      <a:endParaRPr lang="es-EC" sz="900">
                        <a:effectLst/>
                        <a:latin typeface="Calibri"/>
                        <a:ea typeface="Calibri"/>
                        <a:cs typeface="Times New Roman"/>
                      </a:endParaRPr>
                    </a:p>
                  </a:txBody>
                  <a:tcPr marL="36791" marR="36791" marT="0" marB="0"/>
                </a:tc>
              </a:tr>
              <a:tr h="174075">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tc>
              </a:tr>
              <a:tr h="522226">
                <a:tc>
                  <a:txBody>
                    <a:bodyPr/>
                    <a:lstStyle/>
                    <a:p>
                      <a:pPr>
                        <a:lnSpc>
                          <a:spcPct val="115000"/>
                        </a:lnSpc>
                        <a:spcAft>
                          <a:spcPts val="0"/>
                        </a:spcAft>
                      </a:pPr>
                      <a:r>
                        <a:rPr lang="es-EC" sz="1000">
                          <a:effectLst/>
                        </a:rPr>
                        <a:t>PO4.4 Ubicación Organizacional de la Función de TI</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endParaRPr>
                    </a:p>
                    <a:p>
                      <a:pPr>
                        <a:lnSpc>
                          <a:spcPct val="115000"/>
                        </a:lnSpc>
                        <a:spcAft>
                          <a:spcPts val="0"/>
                        </a:spcAft>
                      </a:pPr>
                      <a:r>
                        <a:rPr lang="es-EC" sz="1000">
                          <a:effectLst/>
                        </a:rPr>
                        <a:t> </a:t>
                      </a:r>
                      <a:endParaRPr lang="es-EC" sz="900">
                        <a:effectLst/>
                      </a:endParaRPr>
                    </a:p>
                    <a:p>
                      <a:pPr>
                        <a:lnSpc>
                          <a:spcPct val="115000"/>
                        </a:lnSpc>
                        <a:spcAft>
                          <a:spcPts val="0"/>
                        </a:spcAft>
                      </a:pPr>
                      <a:r>
                        <a:rPr lang="es-EC" sz="1000">
                          <a:effectLst/>
                        </a:rPr>
                        <a:t>Identificar dueños de sistemas</a:t>
                      </a:r>
                      <a:endParaRPr lang="es-EC" sz="900">
                        <a:effectLst/>
                        <a:latin typeface="Calibri"/>
                        <a:ea typeface="Calibri"/>
                        <a:cs typeface="Times New Roman"/>
                      </a:endParaRPr>
                    </a:p>
                  </a:txBody>
                  <a:tcPr marL="36791" marR="36791" marT="0" marB="0"/>
                </a:tc>
                <a:tc>
                  <a:txBody>
                    <a:bodyPr/>
                    <a:lstStyle/>
                    <a:p>
                      <a:pPr algn="r">
                        <a:lnSpc>
                          <a:spcPct val="115000"/>
                        </a:lnSpc>
                        <a:spcAft>
                          <a:spcPts val="0"/>
                        </a:spcAft>
                      </a:pPr>
                      <a:r>
                        <a:rPr lang="es-EC" sz="1000">
                          <a:effectLst/>
                        </a:rPr>
                        <a:t>0.07</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90</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6.3</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1</a:t>
                      </a:r>
                      <a:endParaRPr lang="es-EC" sz="900">
                        <a:effectLst/>
                        <a:latin typeface="Calibri"/>
                        <a:ea typeface="Calibri"/>
                        <a:cs typeface="Times New Roman"/>
                      </a:endParaRPr>
                    </a:p>
                  </a:txBody>
                  <a:tcPr marL="36791" marR="36791" marT="0" marB="0"/>
                </a:tc>
              </a:tr>
              <a:tr h="174075">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tc>
              </a:tr>
              <a:tr h="522226">
                <a:tc>
                  <a:txBody>
                    <a:bodyPr/>
                    <a:lstStyle/>
                    <a:p>
                      <a:pPr>
                        <a:lnSpc>
                          <a:spcPct val="115000"/>
                        </a:lnSpc>
                        <a:spcAft>
                          <a:spcPts val="0"/>
                        </a:spcAft>
                      </a:pPr>
                      <a:r>
                        <a:rPr lang="es-EC" sz="1000">
                          <a:effectLst/>
                        </a:rPr>
                        <a:t>PO4.5 Estructura Organizacional</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Establecer estructura organizacional de TI incluyendo comités entre interesados y proveedores</a:t>
                      </a:r>
                      <a:endParaRPr lang="es-EC" sz="900">
                        <a:effectLst/>
                        <a:latin typeface="Calibri"/>
                        <a:ea typeface="Calibri"/>
                        <a:cs typeface="Times New Roman"/>
                      </a:endParaRPr>
                    </a:p>
                  </a:txBody>
                  <a:tcPr marL="36791" marR="36791" marT="0" marB="0"/>
                </a:tc>
                <a:tc>
                  <a:txBody>
                    <a:bodyPr/>
                    <a:lstStyle/>
                    <a:p>
                      <a:pPr algn="r">
                        <a:lnSpc>
                          <a:spcPct val="115000"/>
                        </a:lnSpc>
                        <a:spcAft>
                          <a:spcPts val="0"/>
                        </a:spcAft>
                      </a:pPr>
                      <a:r>
                        <a:rPr lang="es-EC" sz="1000">
                          <a:effectLst/>
                        </a:rPr>
                        <a:t>0.07</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100</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7</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1</a:t>
                      </a:r>
                      <a:endParaRPr lang="es-EC" sz="900">
                        <a:effectLst/>
                        <a:latin typeface="Calibri"/>
                        <a:ea typeface="Calibri"/>
                        <a:cs typeface="Times New Roman"/>
                      </a:endParaRPr>
                    </a:p>
                  </a:txBody>
                  <a:tcPr marL="36791" marR="36791" marT="0" marB="0"/>
                </a:tc>
              </a:tr>
              <a:tr h="174075">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tc>
              </a:tr>
              <a:tr h="522226">
                <a:tc>
                  <a:txBody>
                    <a:bodyPr/>
                    <a:lstStyle/>
                    <a:p>
                      <a:pPr>
                        <a:lnSpc>
                          <a:spcPct val="115000"/>
                        </a:lnSpc>
                        <a:spcAft>
                          <a:spcPts val="0"/>
                        </a:spcAft>
                      </a:pPr>
                      <a:r>
                        <a:rPr lang="es-EC" sz="1000">
                          <a:effectLst/>
                        </a:rPr>
                        <a:t>PO4.6 Establecimiento de Roles y Responsables</a:t>
                      </a:r>
                      <a:endParaRPr lang="es-EC" sz="900">
                        <a:effectLst/>
                        <a:latin typeface="Calibri"/>
                        <a:ea typeface="Calibri"/>
                        <a:cs typeface="Times New Roman"/>
                      </a:endParaRPr>
                    </a:p>
                  </a:txBody>
                  <a:tcPr marL="36791" marR="36791" marT="0" marB="0" anchor="b"/>
                </a:tc>
                <a:tc>
                  <a:txBody>
                    <a:bodyPr/>
                    <a:lstStyle/>
                    <a:p>
                      <a:pPr>
                        <a:lnSpc>
                          <a:spcPct val="115000"/>
                        </a:lnSpc>
                        <a:spcAft>
                          <a:spcPts val="0"/>
                        </a:spcAft>
                      </a:pPr>
                      <a:r>
                        <a:rPr lang="es-EC" sz="1000">
                          <a:effectLst/>
                        </a:rPr>
                        <a:t>Establecer e implantar roles y responsabilidades de TI incluida la supervisión y segregación de funciones</a:t>
                      </a:r>
                      <a:endParaRPr lang="es-EC" sz="900">
                        <a:effectLst/>
                        <a:latin typeface="Calibri"/>
                        <a:ea typeface="Calibri"/>
                        <a:cs typeface="Times New Roman"/>
                      </a:endParaRPr>
                    </a:p>
                  </a:txBody>
                  <a:tcPr marL="36791" marR="36791" marT="0" marB="0"/>
                </a:tc>
                <a:tc>
                  <a:txBody>
                    <a:bodyPr/>
                    <a:lstStyle/>
                    <a:p>
                      <a:pPr algn="r">
                        <a:lnSpc>
                          <a:spcPct val="115000"/>
                        </a:lnSpc>
                        <a:spcAft>
                          <a:spcPts val="0"/>
                        </a:spcAft>
                      </a:pPr>
                      <a:r>
                        <a:rPr lang="es-EC" sz="1000">
                          <a:effectLst/>
                        </a:rPr>
                        <a:t>0.07</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100</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7</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dirty="0">
                          <a:effectLst/>
                        </a:rPr>
                        <a:t> </a:t>
                      </a:r>
                      <a:endParaRPr lang="es-EC" sz="900" dirty="0">
                        <a:effectLst/>
                      </a:endParaRPr>
                    </a:p>
                    <a:p>
                      <a:pPr algn="r">
                        <a:lnSpc>
                          <a:spcPct val="115000"/>
                        </a:lnSpc>
                        <a:spcAft>
                          <a:spcPts val="0"/>
                        </a:spcAft>
                      </a:pPr>
                      <a:r>
                        <a:rPr lang="es-EC" sz="1000" dirty="0">
                          <a:effectLst/>
                        </a:rPr>
                        <a:t> </a:t>
                      </a:r>
                      <a:endParaRPr lang="es-EC" sz="900" dirty="0">
                        <a:effectLst/>
                      </a:endParaRPr>
                    </a:p>
                    <a:p>
                      <a:pPr algn="r">
                        <a:lnSpc>
                          <a:spcPct val="115000"/>
                        </a:lnSpc>
                        <a:spcAft>
                          <a:spcPts val="0"/>
                        </a:spcAft>
                      </a:pPr>
                      <a:r>
                        <a:rPr lang="es-EC" sz="1000" dirty="0">
                          <a:effectLst/>
                        </a:rPr>
                        <a:t>1</a:t>
                      </a:r>
                      <a:endParaRPr lang="es-EC" sz="900" dirty="0">
                        <a:effectLst/>
                        <a:latin typeface="Calibri"/>
                        <a:ea typeface="Calibri"/>
                        <a:cs typeface="Times New Roman"/>
                      </a:endParaRPr>
                    </a:p>
                  </a:txBody>
                  <a:tcPr marL="36791" marR="36791" marT="0" marB="0"/>
                </a:tc>
              </a:tr>
            </a:tbl>
          </a:graphicData>
        </a:graphic>
      </p:graphicFrame>
    </p:spTree>
    <p:extLst>
      <p:ext uri="{BB962C8B-B14F-4D97-AF65-F5344CB8AC3E}">
        <p14:creationId xmlns:p14="http://schemas.microsoft.com/office/powerpoint/2010/main" val="562756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P04. Definir los Procesos, Organización y Relaciones de TI</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43176369"/>
              </p:ext>
            </p:extLst>
          </p:nvPr>
        </p:nvGraphicFramePr>
        <p:xfrm>
          <a:off x="611560" y="1497172"/>
          <a:ext cx="7920880" cy="4668132"/>
        </p:xfrm>
        <a:graphic>
          <a:graphicData uri="http://schemas.openxmlformats.org/drawingml/2006/table">
            <a:tbl>
              <a:tblPr firstRow="1" firstCol="1" bandRow="1">
                <a:tableStyleId>{5C22544A-7EE6-4342-B048-85BDC9FD1C3A}</a:tableStyleId>
              </a:tblPr>
              <a:tblGrid>
                <a:gridCol w="1389437"/>
                <a:gridCol w="2830918"/>
                <a:gridCol w="514381"/>
                <a:gridCol w="1424536"/>
                <a:gridCol w="1058418"/>
                <a:gridCol w="703190"/>
              </a:tblGrid>
              <a:tr h="333438">
                <a:tc>
                  <a:txBody>
                    <a:bodyPr/>
                    <a:lstStyle/>
                    <a:p>
                      <a:pPr>
                        <a:lnSpc>
                          <a:spcPct val="115000"/>
                        </a:lnSpc>
                        <a:spcAft>
                          <a:spcPts val="0"/>
                        </a:spcAft>
                      </a:pPr>
                      <a:r>
                        <a:rPr lang="es-EC" sz="900" dirty="0">
                          <a:effectLst/>
                        </a:rPr>
                        <a:t>OBJETIVO DE CONTROL</a:t>
                      </a:r>
                      <a:endParaRPr lang="es-EC" sz="800" dirty="0">
                        <a:effectLst/>
                        <a:latin typeface="Calibri"/>
                        <a:ea typeface="Calibri"/>
                        <a:cs typeface="Times New Roman"/>
                      </a:endParaRPr>
                    </a:p>
                  </a:txBody>
                  <a:tcPr marL="31886" marR="31886" marT="0" marB="0" anchor="b"/>
                </a:tc>
                <a:tc>
                  <a:txBody>
                    <a:bodyPr/>
                    <a:lstStyle/>
                    <a:p>
                      <a:pPr algn="ctr">
                        <a:lnSpc>
                          <a:spcPct val="115000"/>
                        </a:lnSpc>
                        <a:spcAft>
                          <a:spcPts val="0"/>
                        </a:spcAft>
                      </a:pPr>
                      <a:r>
                        <a:rPr lang="es-EC" sz="900">
                          <a:effectLst/>
                        </a:rPr>
                        <a:t>ACTIVIDAD PROCESO</a:t>
                      </a:r>
                      <a:endParaRPr lang="es-EC" sz="800">
                        <a:effectLst/>
                        <a:latin typeface="Calibri"/>
                        <a:ea typeface="Calibri"/>
                        <a:cs typeface="Times New Roman"/>
                      </a:endParaRPr>
                    </a:p>
                  </a:txBody>
                  <a:tcPr marL="31886" marR="31886" marT="0" marB="0" anchor="b"/>
                </a:tc>
                <a:tc>
                  <a:txBody>
                    <a:bodyPr/>
                    <a:lstStyle/>
                    <a:p>
                      <a:pPr algn="ctr">
                        <a:lnSpc>
                          <a:spcPct val="115000"/>
                        </a:lnSpc>
                        <a:spcAft>
                          <a:spcPts val="0"/>
                        </a:spcAft>
                      </a:pPr>
                      <a:r>
                        <a:rPr lang="es-EC" sz="900">
                          <a:effectLst/>
                        </a:rPr>
                        <a:t>PESO</a:t>
                      </a:r>
                      <a:endParaRPr lang="es-EC" sz="800">
                        <a:effectLst/>
                        <a:latin typeface="Calibri"/>
                        <a:ea typeface="Calibri"/>
                        <a:cs typeface="Times New Roman"/>
                      </a:endParaRPr>
                    </a:p>
                  </a:txBody>
                  <a:tcPr marL="31886" marR="31886" marT="0" marB="0" anchor="b"/>
                </a:tc>
                <a:tc>
                  <a:txBody>
                    <a:bodyPr/>
                    <a:lstStyle/>
                    <a:p>
                      <a:pPr algn="ctr">
                        <a:lnSpc>
                          <a:spcPct val="115000"/>
                        </a:lnSpc>
                        <a:spcAft>
                          <a:spcPts val="0"/>
                        </a:spcAft>
                      </a:pPr>
                      <a:r>
                        <a:rPr lang="es-EC" sz="900">
                          <a:effectLst/>
                        </a:rPr>
                        <a:t>%</a:t>
                      </a:r>
                      <a:endParaRPr lang="es-EC" sz="800">
                        <a:effectLst/>
                      </a:endParaRPr>
                    </a:p>
                    <a:p>
                      <a:pPr algn="ctr">
                        <a:lnSpc>
                          <a:spcPct val="115000"/>
                        </a:lnSpc>
                        <a:spcAft>
                          <a:spcPts val="0"/>
                        </a:spcAft>
                      </a:pPr>
                      <a:r>
                        <a:rPr lang="es-EC" sz="900">
                          <a:effectLst/>
                        </a:rPr>
                        <a:t>CUMPLIMIENTO</a:t>
                      </a:r>
                      <a:endParaRPr lang="es-EC" sz="800">
                        <a:effectLst/>
                        <a:latin typeface="Calibri"/>
                        <a:ea typeface="Calibri"/>
                        <a:cs typeface="Times New Roman"/>
                      </a:endParaRPr>
                    </a:p>
                  </a:txBody>
                  <a:tcPr marL="31886" marR="31886" marT="0" marB="0" anchor="b"/>
                </a:tc>
                <a:tc>
                  <a:txBody>
                    <a:bodyPr/>
                    <a:lstStyle/>
                    <a:p>
                      <a:pPr algn="ctr">
                        <a:lnSpc>
                          <a:spcPct val="115000"/>
                        </a:lnSpc>
                        <a:spcAft>
                          <a:spcPts val="0"/>
                        </a:spcAft>
                      </a:pPr>
                      <a:r>
                        <a:rPr lang="es-EC" sz="900">
                          <a:effectLst/>
                        </a:rPr>
                        <a:t>RESULTADO</a:t>
                      </a:r>
                      <a:endParaRPr lang="es-EC" sz="800">
                        <a:effectLst/>
                        <a:latin typeface="Calibri"/>
                        <a:ea typeface="Calibri"/>
                        <a:cs typeface="Times New Roman"/>
                      </a:endParaRPr>
                    </a:p>
                  </a:txBody>
                  <a:tcPr marL="31886" marR="31886" marT="0" marB="0" anchor="b"/>
                </a:tc>
                <a:tc>
                  <a:txBody>
                    <a:bodyPr/>
                    <a:lstStyle/>
                    <a:p>
                      <a:pPr algn="ctr">
                        <a:lnSpc>
                          <a:spcPct val="115000"/>
                        </a:lnSpc>
                        <a:spcAft>
                          <a:spcPts val="0"/>
                        </a:spcAft>
                      </a:pPr>
                      <a:r>
                        <a:rPr lang="es-EC" sz="900">
                          <a:effectLst/>
                        </a:rPr>
                        <a:t> </a:t>
                      </a:r>
                      <a:endParaRPr lang="es-EC" sz="800">
                        <a:effectLst/>
                      </a:endParaRPr>
                    </a:p>
                    <a:p>
                      <a:pPr algn="ctr">
                        <a:lnSpc>
                          <a:spcPct val="115000"/>
                        </a:lnSpc>
                        <a:spcAft>
                          <a:spcPts val="0"/>
                        </a:spcAft>
                      </a:pPr>
                      <a:r>
                        <a:rPr lang="es-EC" sz="900">
                          <a:effectLst/>
                        </a:rPr>
                        <a:t>NIVEL</a:t>
                      </a:r>
                      <a:endParaRPr lang="es-EC" sz="800">
                        <a:effectLst/>
                        <a:latin typeface="Calibri"/>
                        <a:ea typeface="Calibri"/>
                        <a:cs typeface="Times New Roman"/>
                      </a:endParaRPr>
                    </a:p>
                  </a:txBody>
                  <a:tcPr marL="31886" marR="31886" marT="0" marB="0"/>
                </a:tc>
              </a:tr>
              <a:tr h="666876">
                <a:tc>
                  <a:txBody>
                    <a:bodyPr/>
                    <a:lstStyle/>
                    <a:p>
                      <a:pPr>
                        <a:lnSpc>
                          <a:spcPct val="115000"/>
                        </a:lnSpc>
                        <a:spcAft>
                          <a:spcPts val="0"/>
                        </a:spcAft>
                      </a:pPr>
                      <a:r>
                        <a:rPr lang="es-EC" sz="900">
                          <a:effectLst/>
                        </a:rPr>
                        <a:t>PO4.7 Responsabilidad de Aseguramiento de Calidad de TI</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endParaRPr>
                    </a:p>
                    <a:p>
                      <a:pPr>
                        <a:lnSpc>
                          <a:spcPct val="115000"/>
                        </a:lnSpc>
                        <a:spcAft>
                          <a:spcPts val="0"/>
                        </a:spcAft>
                      </a:pPr>
                      <a:r>
                        <a:rPr lang="es-EC" sz="900">
                          <a:effectLst/>
                        </a:rPr>
                        <a:t>Establecer e implantar roles y responsabilidades de TI incluida la supervisión y segregación de funciones</a:t>
                      </a:r>
                      <a:endParaRPr lang="es-EC" sz="800">
                        <a:effectLst/>
                        <a:latin typeface="Calibri"/>
                        <a:ea typeface="Calibri"/>
                        <a:cs typeface="Times New Roman"/>
                      </a:endParaRPr>
                    </a:p>
                  </a:txBody>
                  <a:tcPr marL="31886" marR="31886" marT="0" marB="0"/>
                </a:tc>
                <a:tc>
                  <a:txBody>
                    <a:bodyPr/>
                    <a:lstStyle/>
                    <a:p>
                      <a:pPr algn="r">
                        <a:lnSpc>
                          <a:spcPct val="115000"/>
                        </a:lnSpc>
                        <a:spcAft>
                          <a:spcPts val="0"/>
                        </a:spcAft>
                      </a:pPr>
                      <a:r>
                        <a:rPr lang="es-EC" sz="900">
                          <a:effectLst/>
                        </a:rPr>
                        <a:t>0.07</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a:effectLst/>
                        </a:rPr>
                        <a:t>0</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a:effectLst/>
                        </a:rPr>
                        <a:t>0</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a:effectLst/>
                        </a:rPr>
                        <a:t> </a:t>
                      </a:r>
                      <a:endParaRPr lang="es-EC" sz="800">
                        <a:effectLst/>
                      </a:endParaRPr>
                    </a:p>
                    <a:p>
                      <a:pPr algn="r">
                        <a:lnSpc>
                          <a:spcPct val="115000"/>
                        </a:lnSpc>
                        <a:spcAft>
                          <a:spcPts val="0"/>
                        </a:spcAft>
                      </a:pPr>
                      <a:r>
                        <a:rPr lang="es-EC" sz="900">
                          <a:effectLst/>
                        </a:rPr>
                        <a:t> </a:t>
                      </a:r>
                      <a:endParaRPr lang="es-EC" sz="800">
                        <a:effectLst/>
                      </a:endParaRPr>
                    </a:p>
                    <a:p>
                      <a:pPr algn="r">
                        <a:lnSpc>
                          <a:spcPct val="115000"/>
                        </a:lnSpc>
                        <a:spcAft>
                          <a:spcPts val="0"/>
                        </a:spcAft>
                      </a:pPr>
                      <a:r>
                        <a:rPr lang="es-EC" sz="900">
                          <a:effectLst/>
                        </a:rPr>
                        <a:t> </a:t>
                      </a:r>
                      <a:endParaRPr lang="es-EC" sz="800">
                        <a:effectLst/>
                      </a:endParaRPr>
                    </a:p>
                    <a:p>
                      <a:pPr algn="r">
                        <a:lnSpc>
                          <a:spcPct val="115000"/>
                        </a:lnSpc>
                        <a:spcAft>
                          <a:spcPts val="0"/>
                        </a:spcAft>
                      </a:pPr>
                      <a:r>
                        <a:rPr lang="es-EC" sz="900">
                          <a:effectLst/>
                        </a:rPr>
                        <a:t>0</a:t>
                      </a:r>
                      <a:endParaRPr lang="es-EC" sz="800">
                        <a:effectLst/>
                        <a:latin typeface="Calibri"/>
                        <a:ea typeface="Calibri"/>
                        <a:cs typeface="Times New Roman"/>
                      </a:endParaRPr>
                    </a:p>
                  </a:txBody>
                  <a:tcPr marL="31886" marR="31886" marT="0" marB="0"/>
                </a:tc>
              </a:tr>
              <a:tr h="166719">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tc>
              </a:tr>
              <a:tr h="833595">
                <a:tc>
                  <a:txBody>
                    <a:bodyPr/>
                    <a:lstStyle/>
                    <a:p>
                      <a:pPr>
                        <a:lnSpc>
                          <a:spcPct val="115000"/>
                        </a:lnSpc>
                        <a:spcAft>
                          <a:spcPts val="0"/>
                        </a:spcAft>
                      </a:pPr>
                      <a:r>
                        <a:rPr lang="es-EC" sz="900" dirty="0">
                          <a:effectLst/>
                        </a:rPr>
                        <a:t>PO4.8 Responsabilidad sobre el Riesgo, la seguridad y el cumplimiento</a:t>
                      </a:r>
                      <a:endParaRPr lang="es-EC" sz="800" dirty="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Establecer e implantar roles y responsabilidades de TI incluida la supervisión y segregación de funciones</a:t>
                      </a:r>
                      <a:endParaRPr lang="es-EC" sz="800">
                        <a:effectLst/>
                        <a:latin typeface="Calibri"/>
                        <a:ea typeface="Calibri"/>
                        <a:cs typeface="Times New Roman"/>
                      </a:endParaRPr>
                    </a:p>
                  </a:txBody>
                  <a:tcPr marL="31886" marR="31886" marT="0" marB="0"/>
                </a:tc>
                <a:tc>
                  <a:txBody>
                    <a:bodyPr/>
                    <a:lstStyle/>
                    <a:p>
                      <a:pPr algn="r">
                        <a:lnSpc>
                          <a:spcPct val="115000"/>
                        </a:lnSpc>
                        <a:spcAft>
                          <a:spcPts val="0"/>
                        </a:spcAft>
                      </a:pPr>
                      <a:r>
                        <a:rPr lang="es-EC" sz="900">
                          <a:effectLst/>
                        </a:rPr>
                        <a:t>0.07</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a:effectLst/>
                        </a:rPr>
                        <a:t>14</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a:effectLst/>
                        </a:rPr>
                        <a:t>0.98</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a:effectLst/>
                        </a:rPr>
                        <a:t> </a:t>
                      </a:r>
                      <a:endParaRPr lang="es-EC" sz="800">
                        <a:effectLst/>
                      </a:endParaRPr>
                    </a:p>
                    <a:p>
                      <a:pPr algn="r">
                        <a:lnSpc>
                          <a:spcPct val="115000"/>
                        </a:lnSpc>
                        <a:spcAft>
                          <a:spcPts val="0"/>
                        </a:spcAft>
                      </a:pPr>
                      <a:r>
                        <a:rPr lang="es-EC" sz="900">
                          <a:effectLst/>
                        </a:rPr>
                        <a:t> </a:t>
                      </a:r>
                      <a:endParaRPr lang="es-EC" sz="800">
                        <a:effectLst/>
                      </a:endParaRPr>
                    </a:p>
                    <a:p>
                      <a:pPr algn="r">
                        <a:lnSpc>
                          <a:spcPct val="115000"/>
                        </a:lnSpc>
                        <a:spcAft>
                          <a:spcPts val="0"/>
                        </a:spcAft>
                      </a:pPr>
                      <a:r>
                        <a:rPr lang="es-EC" sz="900">
                          <a:effectLst/>
                        </a:rPr>
                        <a:t> </a:t>
                      </a:r>
                      <a:endParaRPr lang="es-EC" sz="800">
                        <a:effectLst/>
                      </a:endParaRPr>
                    </a:p>
                    <a:p>
                      <a:pPr algn="r">
                        <a:lnSpc>
                          <a:spcPct val="115000"/>
                        </a:lnSpc>
                        <a:spcAft>
                          <a:spcPts val="0"/>
                        </a:spcAft>
                      </a:pPr>
                      <a:r>
                        <a:rPr lang="es-EC" sz="900">
                          <a:effectLst/>
                        </a:rPr>
                        <a:t> </a:t>
                      </a:r>
                      <a:endParaRPr lang="es-EC" sz="800">
                        <a:effectLst/>
                      </a:endParaRPr>
                    </a:p>
                    <a:p>
                      <a:pPr algn="r">
                        <a:lnSpc>
                          <a:spcPct val="115000"/>
                        </a:lnSpc>
                        <a:spcAft>
                          <a:spcPts val="0"/>
                        </a:spcAft>
                      </a:pPr>
                      <a:r>
                        <a:rPr lang="es-EC" sz="900">
                          <a:effectLst/>
                        </a:rPr>
                        <a:t>0</a:t>
                      </a:r>
                      <a:endParaRPr lang="es-EC" sz="800">
                        <a:effectLst/>
                        <a:latin typeface="Calibri"/>
                        <a:ea typeface="Calibri"/>
                        <a:cs typeface="Times New Roman"/>
                      </a:endParaRPr>
                    </a:p>
                  </a:txBody>
                  <a:tcPr marL="31886" marR="31886" marT="0" marB="0"/>
                </a:tc>
              </a:tr>
              <a:tr h="166719">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tc>
              </a:tr>
              <a:tr h="500157">
                <a:tc>
                  <a:txBody>
                    <a:bodyPr/>
                    <a:lstStyle/>
                    <a:p>
                      <a:pPr>
                        <a:lnSpc>
                          <a:spcPct val="115000"/>
                        </a:lnSpc>
                        <a:spcAft>
                          <a:spcPts val="0"/>
                        </a:spcAft>
                      </a:pPr>
                      <a:r>
                        <a:rPr lang="es-EC" sz="900">
                          <a:effectLst/>
                        </a:rPr>
                        <a:t>PO4.9 Propiedad de datos y de sistemas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Establecer e implantar roles y responsabilidades de TI incluida la supervisión y segregación de funciones</a:t>
                      </a:r>
                      <a:endParaRPr lang="es-EC" sz="800">
                        <a:effectLst/>
                        <a:latin typeface="Calibri"/>
                        <a:ea typeface="Calibri"/>
                        <a:cs typeface="Times New Roman"/>
                      </a:endParaRPr>
                    </a:p>
                  </a:txBody>
                  <a:tcPr marL="31886" marR="31886" marT="0" marB="0"/>
                </a:tc>
                <a:tc>
                  <a:txBody>
                    <a:bodyPr/>
                    <a:lstStyle/>
                    <a:p>
                      <a:pPr algn="r">
                        <a:lnSpc>
                          <a:spcPct val="115000"/>
                        </a:lnSpc>
                        <a:spcAft>
                          <a:spcPts val="0"/>
                        </a:spcAft>
                      </a:pPr>
                      <a:r>
                        <a:rPr lang="es-EC" sz="900">
                          <a:effectLst/>
                        </a:rPr>
                        <a:t>0.07</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a:effectLst/>
                        </a:rPr>
                        <a:t>33</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a:effectLst/>
                        </a:rPr>
                        <a:t>2.31</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a:effectLst/>
                        </a:rPr>
                        <a:t> </a:t>
                      </a:r>
                      <a:endParaRPr lang="es-EC" sz="800">
                        <a:effectLst/>
                      </a:endParaRPr>
                    </a:p>
                    <a:p>
                      <a:pPr algn="r">
                        <a:lnSpc>
                          <a:spcPct val="115000"/>
                        </a:lnSpc>
                        <a:spcAft>
                          <a:spcPts val="0"/>
                        </a:spcAft>
                      </a:pPr>
                      <a:r>
                        <a:rPr lang="es-EC" sz="900">
                          <a:effectLst/>
                        </a:rPr>
                        <a:t> </a:t>
                      </a:r>
                      <a:endParaRPr lang="es-EC" sz="800">
                        <a:effectLst/>
                      </a:endParaRPr>
                    </a:p>
                    <a:p>
                      <a:pPr algn="r">
                        <a:lnSpc>
                          <a:spcPct val="115000"/>
                        </a:lnSpc>
                        <a:spcAft>
                          <a:spcPts val="0"/>
                        </a:spcAft>
                      </a:pPr>
                      <a:r>
                        <a:rPr lang="es-EC" sz="900">
                          <a:effectLst/>
                        </a:rPr>
                        <a:t>0</a:t>
                      </a:r>
                      <a:endParaRPr lang="es-EC" sz="800">
                        <a:effectLst/>
                        <a:latin typeface="Calibri"/>
                        <a:ea typeface="Calibri"/>
                        <a:cs typeface="Times New Roman"/>
                      </a:endParaRPr>
                    </a:p>
                  </a:txBody>
                  <a:tcPr marL="31886" marR="31886" marT="0" marB="0"/>
                </a:tc>
              </a:tr>
              <a:tr h="166719">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tc>
              </a:tr>
              <a:tr h="500157">
                <a:tc>
                  <a:txBody>
                    <a:bodyPr/>
                    <a:lstStyle/>
                    <a:p>
                      <a:pPr>
                        <a:lnSpc>
                          <a:spcPct val="115000"/>
                        </a:lnSpc>
                        <a:spcAft>
                          <a:spcPts val="0"/>
                        </a:spcAft>
                      </a:pPr>
                      <a:r>
                        <a:rPr lang="es-EC" sz="900">
                          <a:effectLst/>
                        </a:rPr>
                        <a:t>PO4.10 Supervisión</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Establecer e implantar roles y responsabilidades de TI incluida la supervisión y segregación de funciones</a:t>
                      </a:r>
                      <a:endParaRPr lang="es-EC" sz="800">
                        <a:effectLst/>
                        <a:latin typeface="Calibri"/>
                        <a:ea typeface="Calibri"/>
                        <a:cs typeface="Times New Roman"/>
                      </a:endParaRPr>
                    </a:p>
                  </a:txBody>
                  <a:tcPr marL="31886" marR="31886" marT="0" marB="0"/>
                </a:tc>
                <a:tc>
                  <a:txBody>
                    <a:bodyPr/>
                    <a:lstStyle/>
                    <a:p>
                      <a:pPr algn="r">
                        <a:lnSpc>
                          <a:spcPct val="115000"/>
                        </a:lnSpc>
                        <a:spcAft>
                          <a:spcPts val="0"/>
                        </a:spcAft>
                      </a:pPr>
                      <a:r>
                        <a:rPr lang="es-EC" sz="900">
                          <a:effectLst/>
                        </a:rPr>
                        <a:t>0.07</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a:effectLst/>
                        </a:rPr>
                        <a:t>100</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a:effectLst/>
                        </a:rPr>
                        <a:t>7</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a:effectLst/>
                        </a:rPr>
                        <a:t> </a:t>
                      </a:r>
                      <a:endParaRPr lang="es-EC" sz="800">
                        <a:effectLst/>
                      </a:endParaRPr>
                    </a:p>
                    <a:p>
                      <a:pPr algn="r">
                        <a:lnSpc>
                          <a:spcPct val="115000"/>
                        </a:lnSpc>
                        <a:spcAft>
                          <a:spcPts val="0"/>
                        </a:spcAft>
                      </a:pPr>
                      <a:r>
                        <a:rPr lang="es-EC" sz="900">
                          <a:effectLst/>
                        </a:rPr>
                        <a:t> </a:t>
                      </a:r>
                      <a:endParaRPr lang="es-EC" sz="800">
                        <a:effectLst/>
                      </a:endParaRPr>
                    </a:p>
                    <a:p>
                      <a:pPr algn="r">
                        <a:lnSpc>
                          <a:spcPct val="115000"/>
                        </a:lnSpc>
                        <a:spcAft>
                          <a:spcPts val="0"/>
                        </a:spcAft>
                      </a:pPr>
                      <a:r>
                        <a:rPr lang="es-EC" sz="900">
                          <a:effectLst/>
                        </a:rPr>
                        <a:t>0</a:t>
                      </a:r>
                      <a:endParaRPr lang="es-EC" sz="800">
                        <a:effectLst/>
                        <a:latin typeface="Calibri"/>
                        <a:ea typeface="Calibri"/>
                        <a:cs typeface="Times New Roman"/>
                      </a:endParaRPr>
                    </a:p>
                  </a:txBody>
                  <a:tcPr marL="31886" marR="31886" marT="0" marB="0"/>
                </a:tc>
              </a:tr>
              <a:tr h="166719">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tc>
              </a:tr>
              <a:tr h="500157">
                <a:tc>
                  <a:txBody>
                    <a:bodyPr/>
                    <a:lstStyle/>
                    <a:p>
                      <a:pPr>
                        <a:lnSpc>
                          <a:spcPct val="115000"/>
                        </a:lnSpc>
                        <a:spcAft>
                          <a:spcPts val="0"/>
                        </a:spcAft>
                      </a:pPr>
                      <a:r>
                        <a:rPr lang="es-EC" sz="900">
                          <a:effectLst/>
                        </a:rPr>
                        <a:t>PO4.11 Segregación de funciones</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Establecer e implantar roles y responsabilidades de TI incluida la supervisión y segregación de funciones</a:t>
                      </a:r>
                      <a:endParaRPr lang="es-EC" sz="800">
                        <a:effectLst/>
                        <a:latin typeface="Calibri"/>
                        <a:ea typeface="Calibri"/>
                        <a:cs typeface="Times New Roman"/>
                      </a:endParaRPr>
                    </a:p>
                  </a:txBody>
                  <a:tcPr marL="31886" marR="31886" marT="0" marB="0"/>
                </a:tc>
                <a:tc>
                  <a:txBody>
                    <a:bodyPr/>
                    <a:lstStyle/>
                    <a:p>
                      <a:pPr algn="r">
                        <a:lnSpc>
                          <a:spcPct val="115000"/>
                        </a:lnSpc>
                        <a:spcAft>
                          <a:spcPts val="0"/>
                        </a:spcAft>
                      </a:pPr>
                      <a:r>
                        <a:rPr lang="es-EC" sz="900">
                          <a:effectLst/>
                        </a:rPr>
                        <a:t>0.07</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a:effectLst/>
                        </a:rPr>
                        <a:t>100</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a:effectLst/>
                        </a:rPr>
                        <a:t>7</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a:effectLst/>
                        </a:rPr>
                        <a:t> </a:t>
                      </a:r>
                      <a:endParaRPr lang="es-EC" sz="800">
                        <a:effectLst/>
                      </a:endParaRPr>
                    </a:p>
                    <a:p>
                      <a:pPr algn="r">
                        <a:lnSpc>
                          <a:spcPct val="115000"/>
                        </a:lnSpc>
                        <a:spcAft>
                          <a:spcPts val="0"/>
                        </a:spcAft>
                      </a:pPr>
                      <a:r>
                        <a:rPr lang="es-EC" sz="900">
                          <a:effectLst/>
                        </a:rPr>
                        <a:t> </a:t>
                      </a:r>
                      <a:endParaRPr lang="es-EC" sz="800">
                        <a:effectLst/>
                      </a:endParaRPr>
                    </a:p>
                    <a:p>
                      <a:pPr algn="r">
                        <a:lnSpc>
                          <a:spcPct val="115000"/>
                        </a:lnSpc>
                        <a:spcAft>
                          <a:spcPts val="0"/>
                        </a:spcAft>
                      </a:pPr>
                      <a:r>
                        <a:rPr lang="es-EC" sz="900">
                          <a:effectLst/>
                        </a:rPr>
                        <a:t>0</a:t>
                      </a:r>
                      <a:endParaRPr lang="es-EC" sz="800">
                        <a:effectLst/>
                        <a:latin typeface="Calibri"/>
                        <a:ea typeface="Calibri"/>
                        <a:cs typeface="Times New Roman"/>
                      </a:endParaRPr>
                    </a:p>
                  </a:txBody>
                  <a:tcPr marL="31886" marR="31886" marT="0" marB="0"/>
                </a:tc>
              </a:tr>
              <a:tr h="166719">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 </a:t>
                      </a:r>
                      <a:endParaRPr lang="es-EC" sz="800">
                        <a:effectLst/>
                        <a:latin typeface="Calibri"/>
                        <a:ea typeface="Calibri"/>
                        <a:cs typeface="Times New Roman"/>
                      </a:endParaRPr>
                    </a:p>
                  </a:txBody>
                  <a:tcPr marL="31886" marR="31886" marT="0" marB="0"/>
                </a:tc>
              </a:tr>
              <a:tr h="500157">
                <a:tc>
                  <a:txBody>
                    <a:bodyPr/>
                    <a:lstStyle/>
                    <a:p>
                      <a:pPr>
                        <a:lnSpc>
                          <a:spcPct val="115000"/>
                        </a:lnSpc>
                        <a:spcAft>
                          <a:spcPts val="0"/>
                        </a:spcAft>
                      </a:pPr>
                      <a:r>
                        <a:rPr lang="es-EC" sz="900">
                          <a:effectLst/>
                        </a:rPr>
                        <a:t>PO4.12 Personal de TI</a:t>
                      </a:r>
                      <a:endParaRPr lang="es-EC" sz="800">
                        <a:effectLst/>
                        <a:latin typeface="Calibri"/>
                        <a:ea typeface="Calibri"/>
                        <a:cs typeface="Times New Roman"/>
                      </a:endParaRPr>
                    </a:p>
                  </a:txBody>
                  <a:tcPr marL="31886" marR="31886" marT="0" marB="0" anchor="b"/>
                </a:tc>
                <a:tc>
                  <a:txBody>
                    <a:bodyPr/>
                    <a:lstStyle/>
                    <a:p>
                      <a:pPr>
                        <a:lnSpc>
                          <a:spcPct val="115000"/>
                        </a:lnSpc>
                        <a:spcAft>
                          <a:spcPts val="0"/>
                        </a:spcAft>
                      </a:pPr>
                      <a:r>
                        <a:rPr lang="es-EC" sz="900">
                          <a:effectLst/>
                        </a:rPr>
                        <a:t>Establecer e implantar roles y responsabilidades de TI incluida la supervisión y segregación de funciones</a:t>
                      </a:r>
                      <a:endParaRPr lang="es-EC" sz="800">
                        <a:effectLst/>
                        <a:latin typeface="Calibri"/>
                        <a:ea typeface="Calibri"/>
                        <a:cs typeface="Times New Roman"/>
                      </a:endParaRPr>
                    </a:p>
                  </a:txBody>
                  <a:tcPr marL="31886" marR="31886" marT="0" marB="0"/>
                </a:tc>
                <a:tc>
                  <a:txBody>
                    <a:bodyPr/>
                    <a:lstStyle/>
                    <a:p>
                      <a:pPr algn="r">
                        <a:lnSpc>
                          <a:spcPct val="115000"/>
                        </a:lnSpc>
                        <a:spcAft>
                          <a:spcPts val="0"/>
                        </a:spcAft>
                      </a:pPr>
                      <a:r>
                        <a:rPr lang="es-EC" sz="900">
                          <a:effectLst/>
                        </a:rPr>
                        <a:t>0.07</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a:effectLst/>
                        </a:rPr>
                        <a:t>100</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a:effectLst/>
                        </a:rPr>
                        <a:t>7</a:t>
                      </a:r>
                      <a:endParaRPr lang="es-EC" sz="800">
                        <a:effectLst/>
                        <a:latin typeface="Calibri"/>
                        <a:ea typeface="Calibri"/>
                        <a:cs typeface="Times New Roman"/>
                      </a:endParaRPr>
                    </a:p>
                  </a:txBody>
                  <a:tcPr marL="31886" marR="31886" marT="0" marB="0" anchor="b"/>
                </a:tc>
                <a:tc>
                  <a:txBody>
                    <a:bodyPr/>
                    <a:lstStyle/>
                    <a:p>
                      <a:pPr algn="r">
                        <a:lnSpc>
                          <a:spcPct val="115000"/>
                        </a:lnSpc>
                        <a:spcAft>
                          <a:spcPts val="0"/>
                        </a:spcAft>
                      </a:pPr>
                      <a:r>
                        <a:rPr lang="es-EC" sz="900" dirty="0">
                          <a:effectLst/>
                        </a:rPr>
                        <a:t> </a:t>
                      </a:r>
                      <a:endParaRPr lang="es-EC" sz="800" dirty="0">
                        <a:effectLst/>
                      </a:endParaRPr>
                    </a:p>
                    <a:p>
                      <a:pPr algn="r">
                        <a:lnSpc>
                          <a:spcPct val="115000"/>
                        </a:lnSpc>
                        <a:spcAft>
                          <a:spcPts val="0"/>
                        </a:spcAft>
                      </a:pPr>
                      <a:r>
                        <a:rPr lang="es-EC" sz="900" dirty="0">
                          <a:effectLst/>
                        </a:rPr>
                        <a:t> </a:t>
                      </a:r>
                      <a:endParaRPr lang="es-EC" sz="800" dirty="0">
                        <a:effectLst/>
                      </a:endParaRPr>
                    </a:p>
                    <a:p>
                      <a:pPr algn="r">
                        <a:lnSpc>
                          <a:spcPct val="115000"/>
                        </a:lnSpc>
                        <a:spcAft>
                          <a:spcPts val="0"/>
                        </a:spcAft>
                      </a:pPr>
                      <a:r>
                        <a:rPr lang="es-EC" sz="900" dirty="0">
                          <a:effectLst/>
                        </a:rPr>
                        <a:t>1</a:t>
                      </a:r>
                      <a:endParaRPr lang="es-EC" sz="800" dirty="0">
                        <a:effectLst/>
                        <a:latin typeface="Calibri"/>
                        <a:ea typeface="Calibri"/>
                        <a:cs typeface="Times New Roman"/>
                      </a:endParaRPr>
                    </a:p>
                  </a:txBody>
                  <a:tcPr marL="31886" marR="31886" marT="0" marB="0"/>
                </a:tc>
              </a:tr>
            </a:tbl>
          </a:graphicData>
        </a:graphic>
      </p:graphicFrame>
    </p:spTree>
    <p:extLst>
      <p:ext uri="{BB962C8B-B14F-4D97-AF65-F5344CB8AC3E}">
        <p14:creationId xmlns:p14="http://schemas.microsoft.com/office/powerpoint/2010/main" val="3299578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P04. Definir los Procesos, Organización y Relaciones de TI</a:t>
            </a:r>
            <a:endParaRPr lang="es-EC" dirty="0"/>
          </a:p>
        </p:txBody>
      </p:sp>
      <p:graphicFrame>
        <p:nvGraphicFramePr>
          <p:cNvPr id="4" name="3 Marcador de contenido"/>
          <p:cNvGraphicFramePr>
            <a:graphicFrameLocks noGrp="1"/>
          </p:cNvGraphicFramePr>
          <p:nvPr>
            <p:ph idx="1"/>
          </p:nvPr>
        </p:nvGraphicFramePr>
        <p:xfrm>
          <a:off x="457200" y="2285841"/>
          <a:ext cx="8229600" cy="3154680"/>
        </p:xfrm>
        <a:graphic>
          <a:graphicData uri="http://schemas.openxmlformats.org/drawingml/2006/table">
            <a:tbl>
              <a:tblPr firstRow="1" firstCol="1" bandRow="1">
                <a:tableStyleId>{5C22544A-7EE6-4342-B048-85BDC9FD1C3A}</a:tableStyleId>
              </a:tblPr>
              <a:tblGrid>
                <a:gridCol w="1443591"/>
                <a:gridCol w="2941254"/>
                <a:gridCol w="534430"/>
                <a:gridCol w="1480058"/>
                <a:gridCol w="1099669"/>
                <a:gridCol w="730598"/>
              </a:tblGrid>
              <a:tr h="416478">
                <a:tc>
                  <a:txBody>
                    <a:bodyPr/>
                    <a:lstStyle/>
                    <a:p>
                      <a:pPr>
                        <a:lnSpc>
                          <a:spcPct val="115000"/>
                        </a:lnSpc>
                        <a:spcAft>
                          <a:spcPts val="0"/>
                        </a:spcAft>
                      </a:pPr>
                      <a:r>
                        <a:rPr lang="es-EC" sz="1200">
                          <a:effectLst/>
                        </a:rPr>
                        <a:t>OBJETIVO DE CONTROL</a:t>
                      </a:r>
                      <a:endParaRPr lang="es-EC" sz="1100">
                        <a:effectLst/>
                        <a:latin typeface="Calibri"/>
                        <a:ea typeface="Calibri"/>
                        <a:cs typeface="Times New Roman"/>
                      </a:endParaRPr>
                    </a:p>
                  </a:txBody>
                  <a:tcPr marL="44012" marR="44012" marT="0" marB="0" anchor="b"/>
                </a:tc>
                <a:tc>
                  <a:txBody>
                    <a:bodyPr/>
                    <a:lstStyle/>
                    <a:p>
                      <a:pPr algn="ctr">
                        <a:lnSpc>
                          <a:spcPct val="115000"/>
                        </a:lnSpc>
                        <a:spcAft>
                          <a:spcPts val="0"/>
                        </a:spcAft>
                      </a:pPr>
                      <a:r>
                        <a:rPr lang="es-EC" sz="1200">
                          <a:effectLst/>
                        </a:rPr>
                        <a:t>ACTIVIDAD PROCESO</a:t>
                      </a:r>
                      <a:endParaRPr lang="es-EC" sz="1100">
                        <a:effectLst/>
                        <a:latin typeface="Calibri"/>
                        <a:ea typeface="Calibri"/>
                        <a:cs typeface="Times New Roman"/>
                      </a:endParaRPr>
                    </a:p>
                  </a:txBody>
                  <a:tcPr marL="44012" marR="44012" marT="0" marB="0" anchor="b"/>
                </a:tc>
                <a:tc>
                  <a:txBody>
                    <a:bodyPr/>
                    <a:lstStyle/>
                    <a:p>
                      <a:pPr algn="ctr">
                        <a:lnSpc>
                          <a:spcPct val="115000"/>
                        </a:lnSpc>
                        <a:spcAft>
                          <a:spcPts val="0"/>
                        </a:spcAft>
                      </a:pPr>
                      <a:r>
                        <a:rPr lang="es-EC" sz="1200">
                          <a:effectLst/>
                        </a:rPr>
                        <a:t>PESO</a:t>
                      </a:r>
                      <a:endParaRPr lang="es-EC" sz="1100">
                        <a:effectLst/>
                        <a:latin typeface="Calibri"/>
                        <a:ea typeface="Calibri"/>
                        <a:cs typeface="Times New Roman"/>
                      </a:endParaRPr>
                    </a:p>
                  </a:txBody>
                  <a:tcPr marL="44012" marR="44012" marT="0" marB="0" anchor="b"/>
                </a:tc>
                <a:tc>
                  <a:txBody>
                    <a:bodyPr/>
                    <a:lstStyle/>
                    <a:p>
                      <a:pPr algn="ctr">
                        <a:lnSpc>
                          <a:spcPct val="115000"/>
                        </a:lnSpc>
                        <a:spcAft>
                          <a:spcPts val="0"/>
                        </a:spcAft>
                      </a:pPr>
                      <a:r>
                        <a:rPr lang="es-EC" sz="1200">
                          <a:effectLst/>
                        </a:rPr>
                        <a:t>%</a:t>
                      </a:r>
                      <a:endParaRPr lang="es-EC" sz="1100">
                        <a:effectLst/>
                      </a:endParaRPr>
                    </a:p>
                    <a:p>
                      <a:pPr algn="ctr">
                        <a:lnSpc>
                          <a:spcPct val="115000"/>
                        </a:lnSpc>
                        <a:spcAft>
                          <a:spcPts val="0"/>
                        </a:spcAft>
                      </a:pPr>
                      <a:r>
                        <a:rPr lang="es-EC" sz="1200">
                          <a:effectLst/>
                        </a:rPr>
                        <a:t>CUMPLIMIENTO</a:t>
                      </a:r>
                      <a:endParaRPr lang="es-EC" sz="1100">
                        <a:effectLst/>
                        <a:latin typeface="Calibri"/>
                        <a:ea typeface="Calibri"/>
                        <a:cs typeface="Times New Roman"/>
                      </a:endParaRPr>
                    </a:p>
                  </a:txBody>
                  <a:tcPr marL="44012" marR="44012" marT="0" marB="0" anchor="b"/>
                </a:tc>
                <a:tc>
                  <a:txBody>
                    <a:bodyPr/>
                    <a:lstStyle/>
                    <a:p>
                      <a:pPr algn="ctr">
                        <a:lnSpc>
                          <a:spcPct val="115000"/>
                        </a:lnSpc>
                        <a:spcAft>
                          <a:spcPts val="0"/>
                        </a:spcAft>
                      </a:pPr>
                      <a:r>
                        <a:rPr lang="es-EC" sz="1200">
                          <a:effectLst/>
                        </a:rPr>
                        <a:t>RESULTADO</a:t>
                      </a:r>
                      <a:endParaRPr lang="es-EC" sz="1100">
                        <a:effectLst/>
                        <a:latin typeface="Calibri"/>
                        <a:ea typeface="Calibri"/>
                        <a:cs typeface="Times New Roman"/>
                      </a:endParaRPr>
                    </a:p>
                  </a:txBody>
                  <a:tcPr marL="44012" marR="44012" marT="0" marB="0" anchor="b"/>
                </a:tc>
                <a:tc>
                  <a:txBody>
                    <a:bodyPr/>
                    <a:lstStyle/>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NIVEL</a:t>
                      </a:r>
                      <a:endParaRPr lang="es-EC" sz="1100">
                        <a:effectLst/>
                        <a:latin typeface="Calibri"/>
                        <a:ea typeface="Calibri"/>
                        <a:cs typeface="Times New Roman"/>
                      </a:endParaRPr>
                    </a:p>
                  </a:txBody>
                  <a:tcPr marL="44012" marR="44012" marT="0" marB="0"/>
                </a:tc>
              </a:tr>
              <a:tr h="624718">
                <a:tc>
                  <a:txBody>
                    <a:bodyPr/>
                    <a:lstStyle/>
                    <a:p>
                      <a:pPr>
                        <a:lnSpc>
                          <a:spcPct val="115000"/>
                        </a:lnSpc>
                        <a:spcAft>
                          <a:spcPts val="0"/>
                        </a:spcAft>
                      </a:pPr>
                      <a:r>
                        <a:rPr lang="es-EC" sz="1200">
                          <a:effectLst/>
                        </a:rPr>
                        <a:t>PO4.13 Personal Clave de TI</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Establecer e implantar roles y responsabilidades de TI incluida la supervisión y segregación de funciones</a:t>
                      </a:r>
                      <a:endParaRPr lang="es-EC" sz="1100">
                        <a:effectLst/>
                        <a:latin typeface="Calibri"/>
                        <a:ea typeface="Calibri"/>
                        <a:cs typeface="Times New Roman"/>
                      </a:endParaRPr>
                    </a:p>
                  </a:txBody>
                  <a:tcPr marL="44012" marR="44012" marT="0" marB="0"/>
                </a:tc>
                <a:tc>
                  <a:txBody>
                    <a:bodyPr/>
                    <a:lstStyle/>
                    <a:p>
                      <a:pPr algn="r">
                        <a:lnSpc>
                          <a:spcPct val="115000"/>
                        </a:lnSpc>
                        <a:spcAft>
                          <a:spcPts val="0"/>
                        </a:spcAft>
                      </a:pPr>
                      <a:r>
                        <a:rPr lang="es-EC" sz="1200">
                          <a:effectLst/>
                        </a:rPr>
                        <a:t>0.07</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100</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7</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1</a:t>
                      </a:r>
                      <a:endParaRPr lang="es-EC" sz="1100">
                        <a:effectLst/>
                        <a:latin typeface="Calibri"/>
                        <a:ea typeface="Calibri"/>
                        <a:cs typeface="Times New Roman"/>
                      </a:endParaRPr>
                    </a:p>
                  </a:txBody>
                  <a:tcPr marL="44012" marR="44012" marT="0" marB="0"/>
                </a:tc>
              </a:tr>
              <a:tr h="208239">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tc>
              </a:tr>
              <a:tr h="624718">
                <a:tc>
                  <a:txBody>
                    <a:bodyPr/>
                    <a:lstStyle/>
                    <a:p>
                      <a:pPr>
                        <a:lnSpc>
                          <a:spcPct val="115000"/>
                        </a:lnSpc>
                        <a:spcAft>
                          <a:spcPts val="0"/>
                        </a:spcAft>
                      </a:pPr>
                      <a:r>
                        <a:rPr lang="es-EC" sz="1200">
                          <a:effectLst/>
                        </a:rPr>
                        <a:t>PO4.14 Políticas y procedimiento para personal contratado</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Establecer e implantar roles y responsabilidades de TI incluida la supervisión y segregación de funciones</a:t>
                      </a:r>
                      <a:endParaRPr lang="es-EC" sz="1100">
                        <a:effectLst/>
                        <a:latin typeface="Calibri"/>
                        <a:ea typeface="Calibri"/>
                        <a:cs typeface="Times New Roman"/>
                      </a:endParaRPr>
                    </a:p>
                  </a:txBody>
                  <a:tcPr marL="44012" marR="44012" marT="0" marB="0"/>
                </a:tc>
                <a:tc>
                  <a:txBody>
                    <a:bodyPr/>
                    <a:lstStyle/>
                    <a:p>
                      <a:pPr algn="r">
                        <a:lnSpc>
                          <a:spcPct val="115000"/>
                        </a:lnSpc>
                        <a:spcAft>
                          <a:spcPts val="0"/>
                        </a:spcAft>
                      </a:pPr>
                      <a:r>
                        <a:rPr lang="es-EC" sz="1200">
                          <a:effectLst/>
                        </a:rPr>
                        <a:t>0.07</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100</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7</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1</a:t>
                      </a:r>
                      <a:endParaRPr lang="es-EC" sz="1100">
                        <a:effectLst/>
                        <a:latin typeface="Calibri"/>
                        <a:ea typeface="Calibri"/>
                        <a:cs typeface="Times New Roman"/>
                      </a:endParaRPr>
                    </a:p>
                  </a:txBody>
                  <a:tcPr marL="44012" marR="44012" marT="0" marB="0"/>
                </a:tc>
              </a:tr>
              <a:tr h="208239">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tc>
              </a:tr>
              <a:tr h="624718">
                <a:tc>
                  <a:txBody>
                    <a:bodyPr/>
                    <a:lstStyle/>
                    <a:p>
                      <a:pPr>
                        <a:lnSpc>
                          <a:spcPct val="115000"/>
                        </a:lnSpc>
                        <a:spcAft>
                          <a:spcPts val="0"/>
                        </a:spcAft>
                      </a:pPr>
                      <a:r>
                        <a:rPr lang="es-EC" sz="1200">
                          <a:effectLst/>
                        </a:rPr>
                        <a:t>PO4.15 Relaciones</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a:effectLst/>
                        </a:rPr>
                        <a:t>Establecer e implantar roles y responsabilidades de TI incluida la supervisión y segregación de funciones</a:t>
                      </a:r>
                      <a:endParaRPr lang="es-EC" sz="1100">
                        <a:effectLst/>
                        <a:latin typeface="Calibri"/>
                        <a:ea typeface="Calibri"/>
                        <a:cs typeface="Times New Roman"/>
                      </a:endParaRPr>
                    </a:p>
                  </a:txBody>
                  <a:tcPr marL="44012" marR="44012" marT="0" marB="0"/>
                </a:tc>
                <a:tc>
                  <a:txBody>
                    <a:bodyPr/>
                    <a:lstStyle/>
                    <a:p>
                      <a:pPr algn="r">
                        <a:lnSpc>
                          <a:spcPct val="115000"/>
                        </a:lnSpc>
                        <a:spcAft>
                          <a:spcPts val="0"/>
                        </a:spcAft>
                      </a:pPr>
                      <a:r>
                        <a:rPr lang="es-EC" sz="1200">
                          <a:effectLst/>
                        </a:rPr>
                        <a:t>0.07</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50</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3.5</a:t>
                      </a:r>
                      <a:endParaRPr lang="es-EC" sz="1100">
                        <a:effectLst/>
                        <a:latin typeface="Calibri"/>
                        <a:ea typeface="Calibri"/>
                        <a:cs typeface="Times New Roman"/>
                      </a:endParaRPr>
                    </a:p>
                  </a:txBody>
                  <a:tcPr marL="44012" marR="44012" marT="0" marB="0" anchor="b"/>
                </a:tc>
                <a:tc>
                  <a:txBody>
                    <a:bodyPr/>
                    <a:lstStyle/>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1</a:t>
                      </a:r>
                      <a:endParaRPr lang="es-EC" sz="1100">
                        <a:effectLst/>
                        <a:latin typeface="Calibri"/>
                        <a:ea typeface="Calibri"/>
                        <a:cs typeface="Times New Roman"/>
                      </a:endParaRPr>
                    </a:p>
                  </a:txBody>
                  <a:tcPr marL="44012" marR="44012" marT="0" marB="0"/>
                </a:tc>
              </a:tr>
              <a:tr h="208239">
                <a:tc>
                  <a:txBody>
                    <a:bodyPr/>
                    <a:lstStyle/>
                    <a:p>
                      <a:pPr>
                        <a:lnSpc>
                          <a:spcPct val="115000"/>
                        </a:lnSpc>
                      </a:pPr>
                      <a:endParaRPr lang="es-EC" sz="1100">
                        <a:effectLst/>
                        <a:latin typeface="Calibri"/>
                      </a:endParaRPr>
                    </a:p>
                  </a:txBody>
                  <a:tcPr marL="44012" marR="44012" marT="0" marB="0" anchor="b"/>
                </a:tc>
                <a:tc>
                  <a:txBody>
                    <a:bodyPr/>
                    <a:lstStyle/>
                    <a:p>
                      <a:pPr>
                        <a:lnSpc>
                          <a:spcPct val="115000"/>
                        </a:lnSpc>
                      </a:pPr>
                      <a:endParaRPr lang="es-EC" sz="1100">
                        <a:effectLst/>
                        <a:latin typeface="Calibri"/>
                      </a:endParaRPr>
                    </a:p>
                  </a:txBody>
                  <a:tcPr marL="44012" marR="44012" marT="0" marB="0" anchor="b"/>
                </a:tc>
                <a:tc>
                  <a:txBody>
                    <a:bodyPr/>
                    <a:lstStyle/>
                    <a:p>
                      <a:pPr>
                        <a:lnSpc>
                          <a:spcPct val="115000"/>
                        </a:lnSpc>
                      </a:pPr>
                      <a:endParaRPr lang="es-EC" sz="1100">
                        <a:effectLst/>
                        <a:latin typeface="Calibri"/>
                      </a:endParaRPr>
                    </a:p>
                  </a:txBody>
                  <a:tcPr marL="44012" marR="44012" marT="0" marB="0" anchor="b"/>
                </a:tc>
                <a:tc>
                  <a:txBody>
                    <a:bodyPr/>
                    <a:lstStyle/>
                    <a:p>
                      <a:pPr>
                        <a:lnSpc>
                          <a:spcPct val="115000"/>
                        </a:lnSpc>
                      </a:pPr>
                      <a:endParaRPr lang="es-EC" sz="1100">
                        <a:effectLst/>
                        <a:latin typeface="Calibri"/>
                      </a:endParaRPr>
                    </a:p>
                  </a:txBody>
                  <a:tcPr marL="44012" marR="44012" marT="0" marB="0" anchor="b"/>
                </a:tc>
                <a:tc>
                  <a:txBody>
                    <a:bodyPr/>
                    <a:lstStyle/>
                    <a:p>
                      <a:pPr>
                        <a:lnSpc>
                          <a:spcPct val="115000"/>
                        </a:lnSpc>
                      </a:pPr>
                      <a:endParaRPr lang="es-EC" sz="1100">
                        <a:effectLst/>
                        <a:latin typeface="Calibri"/>
                      </a:endParaRPr>
                    </a:p>
                  </a:txBody>
                  <a:tcPr marL="44012" marR="44012" marT="0" marB="0" anchor="b"/>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44012" marR="44012" marT="0" marB="0"/>
                </a:tc>
              </a:tr>
              <a:tr h="208239">
                <a:tc>
                  <a:txBody>
                    <a:bodyPr/>
                    <a:lstStyle/>
                    <a:p>
                      <a:pPr>
                        <a:lnSpc>
                          <a:spcPct val="115000"/>
                        </a:lnSpc>
                      </a:pPr>
                      <a:endParaRPr lang="es-EC" sz="1100">
                        <a:effectLst/>
                        <a:latin typeface="Calibri"/>
                      </a:endParaRPr>
                    </a:p>
                  </a:txBody>
                  <a:tcPr marL="44012" marR="44012" marT="0" marB="0" anchor="b"/>
                </a:tc>
                <a:tc>
                  <a:txBody>
                    <a:bodyPr/>
                    <a:lstStyle/>
                    <a:p>
                      <a:pPr>
                        <a:lnSpc>
                          <a:spcPct val="115000"/>
                        </a:lnSpc>
                        <a:spcAft>
                          <a:spcPts val="0"/>
                        </a:spcAft>
                      </a:pPr>
                      <a:r>
                        <a:rPr lang="es-EC" sz="1200">
                          <a:effectLst/>
                        </a:rPr>
                        <a:t>Promedio cumplimiento</a:t>
                      </a:r>
                      <a:endParaRPr lang="es-EC" sz="1100">
                        <a:effectLst/>
                        <a:latin typeface="Calibri"/>
                        <a:ea typeface="Calibri"/>
                        <a:cs typeface="Times New Roman"/>
                      </a:endParaRPr>
                    </a:p>
                  </a:txBody>
                  <a:tcPr marL="44012" marR="44012" marT="0" marB="0" anchor="b"/>
                </a:tc>
                <a:tc>
                  <a:txBody>
                    <a:bodyPr/>
                    <a:lstStyle/>
                    <a:p>
                      <a:pPr>
                        <a:lnSpc>
                          <a:spcPct val="115000"/>
                        </a:lnSpc>
                      </a:pPr>
                      <a:endParaRPr lang="es-EC" sz="1100">
                        <a:effectLst/>
                        <a:latin typeface="Calibri"/>
                      </a:endParaRPr>
                    </a:p>
                  </a:txBody>
                  <a:tcPr marL="44012" marR="44012" marT="0" marB="0" anchor="b"/>
                </a:tc>
                <a:tc>
                  <a:txBody>
                    <a:bodyPr/>
                    <a:lstStyle/>
                    <a:p>
                      <a:pPr>
                        <a:lnSpc>
                          <a:spcPct val="115000"/>
                        </a:lnSpc>
                      </a:pPr>
                      <a:endParaRPr lang="es-EC" sz="1100">
                        <a:effectLst/>
                        <a:latin typeface="Calibri"/>
                      </a:endParaRPr>
                    </a:p>
                  </a:txBody>
                  <a:tcPr marL="44012" marR="44012" marT="0" marB="0" anchor="b"/>
                </a:tc>
                <a:tc>
                  <a:txBody>
                    <a:bodyPr/>
                    <a:lstStyle/>
                    <a:p>
                      <a:pPr algn="r">
                        <a:lnSpc>
                          <a:spcPct val="115000"/>
                        </a:lnSpc>
                        <a:spcAft>
                          <a:spcPts val="0"/>
                        </a:spcAft>
                      </a:pPr>
                      <a:r>
                        <a:rPr lang="es-EC" sz="1200">
                          <a:effectLst/>
                        </a:rPr>
                        <a:t>66.29</a:t>
                      </a:r>
                      <a:endParaRPr lang="es-EC" sz="1100">
                        <a:effectLst/>
                        <a:latin typeface="Calibri"/>
                        <a:ea typeface="Calibri"/>
                        <a:cs typeface="Times New Roman"/>
                      </a:endParaRPr>
                    </a:p>
                  </a:txBody>
                  <a:tcPr marL="44012" marR="44012" marT="0" marB="0" anchor="b"/>
                </a:tc>
                <a:tc>
                  <a:txBody>
                    <a:bodyPr/>
                    <a:lstStyle/>
                    <a:p>
                      <a:pPr>
                        <a:lnSpc>
                          <a:spcPct val="115000"/>
                        </a:lnSpc>
                        <a:spcAft>
                          <a:spcPts val="0"/>
                        </a:spcAft>
                      </a:pPr>
                      <a:r>
                        <a:rPr lang="es-EC" sz="1200" dirty="0">
                          <a:effectLst/>
                        </a:rPr>
                        <a:t> </a:t>
                      </a:r>
                      <a:endParaRPr lang="es-EC" sz="1100" dirty="0">
                        <a:effectLst/>
                        <a:latin typeface="Calibri"/>
                        <a:ea typeface="Calibri"/>
                        <a:cs typeface="Times New Roman"/>
                      </a:endParaRPr>
                    </a:p>
                  </a:txBody>
                  <a:tcPr marL="44012" marR="44012" marT="0" marB="0"/>
                </a:tc>
              </a:tr>
            </a:tbl>
          </a:graphicData>
        </a:graphic>
      </p:graphicFrame>
    </p:spTree>
    <p:extLst>
      <p:ext uri="{BB962C8B-B14F-4D97-AF65-F5344CB8AC3E}">
        <p14:creationId xmlns:p14="http://schemas.microsoft.com/office/powerpoint/2010/main" val="4250351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P06. Comunicar las Aspiraciones y la Dirección de la Gerencia</a:t>
            </a:r>
            <a:endParaRPr lang="es-EC" dirty="0"/>
          </a:p>
        </p:txBody>
      </p:sp>
      <p:graphicFrame>
        <p:nvGraphicFramePr>
          <p:cNvPr id="4" name="3 Marcador de contenido"/>
          <p:cNvGraphicFramePr>
            <a:graphicFrameLocks noGrp="1"/>
          </p:cNvGraphicFramePr>
          <p:nvPr>
            <p:ph idx="1"/>
          </p:nvPr>
        </p:nvGraphicFramePr>
        <p:xfrm>
          <a:off x="683615" y="1600200"/>
          <a:ext cx="7776770" cy="4525963"/>
        </p:xfrm>
        <a:graphic>
          <a:graphicData uri="http://schemas.openxmlformats.org/drawingml/2006/table">
            <a:tbl>
              <a:tblPr firstRow="1" firstCol="1" bandRow="1">
                <a:tableStyleId>{5C22544A-7EE6-4342-B048-85BDC9FD1C3A}</a:tableStyleId>
              </a:tblPr>
              <a:tblGrid>
                <a:gridCol w="1316626"/>
                <a:gridCol w="2545913"/>
                <a:gridCol w="505618"/>
                <a:gridCol w="1398618"/>
                <a:gridCol w="1064115"/>
                <a:gridCol w="945880"/>
              </a:tblGrid>
              <a:tr h="393562">
                <a:tc>
                  <a:txBody>
                    <a:bodyPr/>
                    <a:lstStyle/>
                    <a:p>
                      <a:pPr>
                        <a:lnSpc>
                          <a:spcPct val="115000"/>
                        </a:lnSpc>
                        <a:spcAft>
                          <a:spcPts val="0"/>
                        </a:spcAft>
                      </a:pPr>
                      <a:r>
                        <a:rPr lang="es-EC" sz="1100">
                          <a:effectLst/>
                        </a:rPr>
                        <a:t>OBJETIVO DE CONTROL</a:t>
                      </a:r>
                      <a:endParaRPr lang="es-EC" sz="1000">
                        <a:effectLst/>
                        <a:latin typeface="Calibri"/>
                        <a:ea typeface="Calibri"/>
                        <a:cs typeface="Times New Roman"/>
                      </a:endParaRPr>
                    </a:p>
                  </a:txBody>
                  <a:tcPr marL="41590" marR="41590" marT="0" marB="0" anchor="b"/>
                </a:tc>
                <a:tc>
                  <a:txBody>
                    <a:bodyPr/>
                    <a:lstStyle/>
                    <a:p>
                      <a:pPr algn="ctr">
                        <a:lnSpc>
                          <a:spcPct val="115000"/>
                        </a:lnSpc>
                        <a:spcAft>
                          <a:spcPts val="0"/>
                        </a:spcAft>
                      </a:pPr>
                      <a:r>
                        <a:rPr lang="es-EC" sz="1100">
                          <a:effectLst/>
                        </a:rPr>
                        <a:t>ACTIVIDAD PROCESO</a:t>
                      </a:r>
                      <a:endParaRPr lang="es-EC" sz="1000">
                        <a:effectLst/>
                        <a:latin typeface="Calibri"/>
                        <a:ea typeface="Calibri"/>
                        <a:cs typeface="Times New Roman"/>
                      </a:endParaRPr>
                    </a:p>
                  </a:txBody>
                  <a:tcPr marL="41590" marR="41590" marT="0" marB="0" anchor="b"/>
                </a:tc>
                <a:tc>
                  <a:txBody>
                    <a:bodyPr/>
                    <a:lstStyle/>
                    <a:p>
                      <a:pPr algn="ctr">
                        <a:lnSpc>
                          <a:spcPct val="115000"/>
                        </a:lnSpc>
                        <a:spcAft>
                          <a:spcPts val="0"/>
                        </a:spcAft>
                      </a:pPr>
                      <a:r>
                        <a:rPr lang="es-EC" sz="1100">
                          <a:effectLst/>
                        </a:rPr>
                        <a:t>PESO</a:t>
                      </a:r>
                      <a:endParaRPr lang="es-EC" sz="1000">
                        <a:effectLst/>
                        <a:latin typeface="Calibri"/>
                        <a:ea typeface="Calibri"/>
                        <a:cs typeface="Times New Roman"/>
                      </a:endParaRPr>
                    </a:p>
                  </a:txBody>
                  <a:tcPr marL="41590" marR="41590" marT="0" marB="0" anchor="b"/>
                </a:tc>
                <a:tc>
                  <a:txBody>
                    <a:bodyPr/>
                    <a:lstStyle/>
                    <a:p>
                      <a:pPr algn="ctr">
                        <a:lnSpc>
                          <a:spcPct val="115000"/>
                        </a:lnSpc>
                        <a:spcAft>
                          <a:spcPts val="0"/>
                        </a:spcAft>
                      </a:pPr>
                      <a:r>
                        <a:rPr lang="es-EC" sz="1100">
                          <a:effectLst/>
                        </a:rPr>
                        <a:t>%</a:t>
                      </a:r>
                      <a:endParaRPr lang="es-EC" sz="1000">
                        <a:effectLst/>
                      </a:endParaRPr>
                    </a:p>
                    <a:p>
                      <a:pPr algn="ctr">
                        <a:lnSpc>
                          <a:spcPct val="115000"/>
                        </a:lnSpc>
                        <a:spcAft>
                          <a:spcPts val="0"/>
                        </a:spcAft>
                      </a:pPr>
                      <a:r>
                        <a:rPr lang="es-EC" sz="1100">
                          <a:effectLst/>
                        </a:rPr>
                        <a:t>CUMPLIMIENTO</a:t>
                      </a:r>
                      <a:endParaRPr lang="es-EC" sz="1000">
                        <a:effectLst/>
                        <a:latin typeface="Calibri"/>
                        <a:ea typeface="Calibri"/>
                        <a:cs typeface="Times New Roman"/>
                      </a:endParaRPr>
                    </a:p>
                  </a:txBody>
                  <a:tcPr marL="41590" marR="41590" marT="0" marB="0" anchor="b"/>
                </a:tc>
                <a:tc>
                  <a:txBody>
                    <a:bodyPr/>
                    <a:lstStyle/>
                    <a:p>
                      <a:pPr algn="ctr">
                        <a:lnSpc>
                          <a:spcPct val="115000"/>
                        </a:lnSpc>
                        <a:spcAft>
                          <a:spcPts val="0"/>
                        </a:spcAft>
                      </a:pPr>
                      <a:r>
                        <a:rPr lang="es-EC" sz="1100">
                          <a:effectLst/>
                        </a:rPr>
                        <a:t>RESULTADO</a:t>
                      </a:r>
                      <a:endParaRPr lang="es-EC" sz="1000">
                        <a:effectLst/>
                        <a:latin typeface="Calibri"/>
                        <a:ea typeface="Calibri"/>
                        <a:cs typeface="Times New Roman"/>
                      </a:endParaRPr>
                    </a:p>
                  </a:txBody>
                  <a:tcPr marL="41590" marR="41590" marT="0" marB="0" anchor="b"/>
                </a:tc>
                <a:tc>
                  <a:txBody>
                    <a:bodyPr/>
                    <a:lstStyle/>
                    <a:p>
                      <a:pPr algn="ctr">
                        <a:lnSpc>
                          <a:spcPct val="115000"/>
                        </a:lnSpc>
                        <a:spcAft>
                          <a:spcPts val="0"/>
                        </a:spcAft>
                      </a:pPr>
                      <a:r>
                        <a:rPr lang="es-EC" sz="1100">
                          <a:effectLst/>
                        </a:rPr>
                        <a:t> </a:t>
                      </a:r>
                      <a:endParaRPr lang="es-EC" sz="1000">
                        <a:effectLst/>
                      </a:endParaRPr>
                    </a:p>
                    <a:p>
                      <a:pPr algn="ctr">
                        <a:lnSpc>
                          <a:spcPct val="115000"/>
                        </a:lnSpc>
                        <a:spcAft>
                          <a:spcPts val="0"/>
                        </a:spcAft>
                      </a:pPr>
                      <a:r>
                        <a:rPr lang="es-EC" sz="1100">
                          <a:effectLst/>
                        </a:rPr>
                        <a:t>NIVEL</a:t>
                      </a:r>
                      <a:endParaRPr lang="es-EC" sz="1000">
                        <a:effectLst/>
                        <a:latin typeface="Calibri"/>
                        <a:ea typeface="Calibri"/>
                        <a:cs typeface="Times New Roman"/>
                      </a:endParaRPr>
                    </a:p>
                  </a:txBody>
                  <a:tcPr marL="41590" marR="41590" marT="0" marB="0"/>
                </a:tc>
              </a:tr>
              <a:tr h="590343">
                <a:tc>
                  <a:txBody>
                    <a:bodyPr/>
                    <a:lstStyle/>
                    <a:p>
                      <a:pPr>
                        <a:lnSpc>
                          <a:spcPct val="115000"/>
                        </a:lnSpc>
                        <a:spcAft>
                          <a:spcPts val="0"/>
                        </a:spcAft>
                      </a:pPr>
                      <a:r>
                        <a:rPr lang="es-EC" sz="1100">
                          <a:effectLst/>
                        </a:rPr>
                        <a:t>PO6.1 Ambiente de Políticas y de Control</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Elaborar y mantener un ambiente y un marco de control de TI</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0.2</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80</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16</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 </a:t>
                      </a:r>
                      <a:endParaRPr lang="es-EC" sz="1000">
                        <a:effectLst/>
                      </a:endParaRPr>
                    </a:p>
                    <a:p>
                      <a:pPr algn="r">
                        <a:lnSpc>
                          <a:spcPct val="115000"/>
                        </a:lnSpc>
                        <a:spcAft>
                          <a:spcPts val="0"/>
                        </a:spcAft>
                      </a:pPr>
                      <a:r>
                        <a:rPr lang="es-EC" sz="1100">
                          <a:effectLst/>
                        </a:rPr>
                        <a:t> </a:t>
                      </a:r>
                      <a:endParaRPr lang="es-EC" sz="1000">
                        <a:effectLst/>
                      </a:endParaRPr>
                    </a:p>
                    <a:p>
                      <a:pPr algn="r">
                        <a:lnSpc>
                          <a:spcPct val="115000"/>
                        </a:lnSpc>
                        <a:spcAft>
                          <a:spcPts val="0"/>
                        </a:spcAft>
                      </a:pPr>
                      <a:r>
                        <a:rPr lang="es-EC" sz="1100">
                          <a:effectLst/>
                        </a:rPr>
                        <a:t>0</a:t>
                      </a:r>
                      <a:endParaRPr lang="es-EC" sz="1000">
                        <a:effectLst/>
                        <a:latin typeface="Calibri"/>
                        <a:ea typeface="Calibri"/>
                        <a:cs typeface="Times New Roman"/>
                      </a:endParaRPr>
                    </a:p>
                  </a:txBody>
                  <a:tcPr marL="41590" marR="41590" marT="0" marB="0"/>
                </a:tc>
              </a:tr>
              <a:tr h="196781">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tc>
              </a:tr>
              <a:tr h="787124">
                <a:tc>
                  <a:txBody>
                    <a:bodyPr/>
                    <a:lstStyle/>
                    <a:p>
                      <a:pPr>
                        <a:lnSpc>
                          <a:spcPct val="115000"/>
                        </a:lnSpc>
                        <a:spcAft>
                          <a:spcPts val="0"/>
                        </a:spcAft>
                      </a:pPr>
                      <a:r>
                        <a:rPr lang="es-EC" sz="1100">
                          <a:effectLst/>
                        </a:rPr>
                        <a:t>PO6.2 Riesgo Corporativo y Marco de Referencia de Control Interno de TI</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Elaborar y mantener un ambiente y un marco de control de TI</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0.2</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75</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15</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 </a:t>
                      </a:r>
                      <a:endParaRPr lang="es-EC" sz="1000">
                        <a:effectLst/>
                      </a:endParaRPr>
                    </a:p>
                    <a:p>
                      <a:pPr>
                        <a:lnSpc>
                          <a:spcPct val="115000"/>
                        </a:lnSpc>
                        <a:spcAft>
                          <a:spcPts val="0"/>
                        </a:spcAft>
                      </a:pPr>
                      <a:r>
                        <a:rPr lang="es-EC" sz="1100">
                          <a:effectLst/>
                        </a:rPr>
                        <a:t> </a:t>
                      </a:r>
                      <a:endParaRPr lang="es-EC" sz="1000">
                        <a:effectLst/>
                      </a:endParaRPr>
                    </a:p>
                    <a:p>
                      <a:pPr>
                        <a:lnSpc>
                          <a:spcPct val="115000"/>
                        </a:lnSpc>
                        <a:spcAft>
                          <a:spcPts val="0"/>
                        </a:spcAft>
                      </a:pPr>
                      <a:r>
                        <a:rPr lang="es-EC" sz="1100">
                          <a:effectLst/>
                        </a:rPr>
                        <a:t> </a:t>
                      </a:r>
                      <a:endParaRPr lang="es-EC" sz="1000">
                        <a:effectLst/>
                      </a:endParaRPr>
                    </a:p>
                    <a:p>
                      <a:pPr>
                        <a:lnSpc>
                          <a:spcPct val="115000"/>
                        </a:lnSpc>
                        <a:spcAft>
                          <a:spcPts val="0"/>
                        </a:spcAft>
                      </a:pPr>
                      <a:r>
                        <a:rPr lang="es-EC" sz="1100">
                          <a:effectLst/>
                        </a:rPr>
                        <a:t>                      0</a:t>
                      </a:r>
                      <a:endParaRPr lang="es-EC" sz="1000">
                        <a:effectLst/>
                        <a:latin typeface="Calibri"/>
                        <a:ea typeface="Calibri"/>
                        <a:cs typeface="Times New Roman"/>
                      </a:endParaRPr>
                    </a:p>
                  </a:txBody>
                  <a:tcPr marL="41590" marR="41590" marT="0" marB="0"/>
                </a:tc>
              </a:tr>
              <a:tr h="196781">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tc>
              </a:tr>
              <a:tr h="590343">
                <a:tc>
                  <a:txBody>
                    <a:bodyPr/>
                    <a:lstStyle/>
                    <a:p>
                      <a:pPr>
                        <a:lnSpc>
                          <a:spcPct val="115000"/>
                        </a:lnSpc>
                        <a:spcAft>
                          <a:spcPts val="0"/>
                        </a:spcAft>
                      </a:pPr>
                      <a:r>
                        <a:rPr lang="es-EC" sz="1100">
                          <a:effectLst/>
                        </a:rPr>
                        <a:t>PO6.3 Administración de Políticas para TI</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Elaborar y mantener políticas de TI</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0.2</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70</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14</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 </a:t>
                      </a:r>
                      <a:endParaRPr lang="es-EC" sz="1000">
                        <a:effectLst/>
                      </a:endParaRPr>
                    </a:p>
                    <a:p>
                      <a:pPr algn="r">
                        <a:lnSpc>
                          <a:spcPct val="115000"/>
                        </a:lnSpc>
                        <a:spcAft>
                          <a:spcPts val="0"/>
                        </a:spcAft>
                      </a:pPr>
                      <a:r>
                        <a:rPr lang="es-EC" sz="1100">
                          <a:effectLst/>
                        </a:rPr>
                        <a:t> </a:t>
                      </a:r>
                      <a:endParaRPr lang="es-EC" sz="1000">
                        <a:effectLst/>
                      </a:endParaRPr>
                    </a:p>
                    <a:p>
                      <a:pPr algn="r">
                        <a:lnSpc>
                          <a:spcPct val="115000"/>
                        </a:lnSpc>
                        <a:spcAft>
                          <a:spcPts val="0"/>
                        </a:spcAft>
                      </a:pPr>
                      <a:r>
                        <a:rPr lang="es-EC" sz="1100">
                          <a:effectLst/>
                        </a:rPr>
                        <a:t>0</a:t>
                      </a:r>
                      <a:endParaRPr lang="es-EC" sz="1000">
                        <a:effectLst/>
                        <a:latin typeface="Calibri"/>
                        <a:ea typeface="Calibri"/>
                        <a:cs typeface="Times New Roman"/>
                      </a:endParaRPr>
                    </a:p>
                  </a:txBody>
                  <a:tcPr marL="41590" marR="41590" marT="0" marB="0"/>
                </a:tc>
              </a:tr>
              <a:tr h="196781">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tc>
              </a:tr>
              <a:tr h="393562">
                <a:tc>
                  <a:txBody>
                    <a:bodyPr/>
                    <a:lstStyle/>
                    <a:p>
                      <a:pPr>
                        <a:lnSpc>
                          <a:spcPct val="115000"/>
                        </a:lnSpc>
                        <a:spcAft>
                          <a:spcPts val="0"/>
                        </a:spcAft>
                      </a:pPr>
                      <a:r>
                        <a:rPr lang="es-EC" sz="1100">
                          <a:effectLst/>
                        </a:rPr>
                        <a:t>PO6.4 Implantación de Políticas de TI</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Elaborar y mantener políticas de TI</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0.2</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70</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14</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 </a:t>
                      </a:r>
                      <a:endParaRPr lang="es-EC" sz="1000">
                        <a:effectLst/>
                      </a:endParaRPr>
                    </a:p>
                    <a:p>
                      <a:pPr algn="r">
                        <a:lnSpc>
                          <a:spcPct val="115000"/>
                        </a:lnSpc>
                        <a:spcAft>
                          <a:spcPts val="0"/>
                        </a:spcAft>
                      </a:pPr>
                      <a:r>
                        <a:rPr lang="es-EC" sz="1100">
                          <a:effectLst/>
                        </a:rPr>
                        <a:t>0</a:t>
                      </a:r>
                      <a:endParaRPr lang="es-EC" sz="1000">
                        <a:effectLst/>
                        <a:latin typeface="Calibri"/>
                        <a:ea typeface="Calibri"/>
                        <a:cs typeface="Times New Roman"/>
                      </a:endParaRPr>
                    </a:p>
                  </a:txBody>
                  <a:tcPr marL="41590" marR="41590" marT="0" marB="0"/>
                </a:tc>
              </a:tr>
              <a:tr h="196781">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tc>
              </a:tr>
              <a:tr h="590343">
                <a:tc>
                  <a:txBody>
                    <a:bodyPr/>
                    <a:lstStyle/>
                    <a:p>
                      <a:pPr>
                        <a:lnSpc>
                          <a:spcPct val="115000"/>
                        </a:lnSpc>
                        <a:spcAft>
                          <a:spcPts val="0"/>
                        </a:spcAft>
                      </a:pPr>
                      <a:r>
                        <a:rPr lang="es-EC" sz="1100">
                          <a:effectLst/>
                        </a:rPr>
                        <a:t>PO6.5 Comunicación de los Objetivos y la Dirección de TI</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a:effectLst/>
                        </a:rPr>
                        <a:t>Comunicar el marco de control y los objetivos de dirección de TI</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0.2</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50</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10</a:t>
                      </a:r>
                      <a:endParaRPr lang="es-EC" sz="1000">
                        <a:effectLst/>
                        <a:latin typeface="Calibri"/>
                        <a:ea typeface="Calibri"/>
                        <a:cs typeface="Times New Roman"/>
                      </a:endParaRPr>
                    </a:p>
                  </a:txBody>
                  <a:tcPr marL="41590" marR="41590" marT="0" marB="0" anchor="b"/>
                </a:tc>
                <a:tc>
                  <a:txBody>
                    <a:bodyPr/>
                    <a:lstStyle/>
                    <a:p>
                      <a:pPr algn="r">
                        <a:lnSpc>
                          <a:spcPct val="115000"/>
                        </a:lnSpc>
                        <a:spcAft>
                          <a:spcPts val="0"/>
                        </a:spcAft>
                      </a:pPr>
                      <a:r>
                        <a:rPr lang="es-EC" sz="1100">
                          <a:effectLst/>
                        </a:rPr>
                        <a:t> </a:t>
                      </a:r>
                      <a:endParaRPr lang="es-EC" sz="1000">
                        <a:effectLst/>
                      </a:endParaRPr>
                    </a:p>
                    <a:p>
                      <a:pPr algn="r">
                        <a:lnSpc>
                          <a:spcPct val="115000"/>
                        </a:lnSpc>
                        <a:spcAft>
                          <a:spcPts val="0"/>
                        </a:spcAft>
                      </a:pPr>
                      <a:r>
                        <a:rPr lang="es-EC" sz="1100">
                          <a:effectLst/>
                        </a:rPr>
                        <a:t> </a:t>
                      </a:r>
                      <a:endParaRPr lang="es-EC" sz="1000">
                        <a:effectLst/>
                      </a:endParaRPr>
                    </a:p>
                    <a:p>
                      <a:pPr>
                        <a:lnSpc>
                          <a:spcPct val="115000"/>
                        </a:lnSpc>
                        <a:spcAft>
                          <a:spcPts val="0"/>
                        </a:spcAft>
                      </a:pPr>
                      <a:r>
                        <a:rPr lang="es-EC" sz="1100">
                          <a:effectLst/>
                        </a:rPr>
                        <a:t>                      0</a:t>
                      </a:r>
                      <a:endParaRPr lang="es-EC" sz="1000">
                        <a:effectLst/>
                        <a:latin typeface="Calibri"/>
                        <a:ea typeface="Calibri"/>
                        <a:cs typeface="Times New Roman"/>
                      </a:endParaRPr>
                    </a:p>
                  </a:txBody>
                  <a:tcPr marL="41590" marR="41590" marT="0" marB="0"/>
                </a:tc>
              </a:tr>
              <a:tr h="196781">
                <a:tc>
                  <a:txBody>
                    <a:bodyPr/>
                    <a:lstStyle/>
                    <a:p>
                      <a:pPr>
                        <a:lnSpc>
                          <a:spcPct val="115000"/>
                        </a:lnSpc>
                      </a:pPr>
                      <a:endParaRPr lang="es-EC" sz="1000">
                        <a:effectLst/>
                        <a:latin typeface="Calibri"/>
                      </a:endParaRPr>
                    </a:p>
                  </a:txBody>
                  <a:tcPr marL="41590" marR="41590" marT="0" marB="0" anchor="b"/>
                </a:tc>
                <a:tc>
                  <a:txBody>
                    <a:bodyPr/>
                    <a:lstStyle/>
                    <a:p>
                      <a:pPr>
                        <a:lnSpc>
                          <a:spcPct val="115000"/>
                        </a:lnSpc>
                      </a:pPr>
                      <a:endParaRPr lang="es-EC" sz="1000">
                        <a:effectLst/>
                        <a:latin typeface="Calibri"/>
                      </a:endParaRPr>
                    </a:p>
                  </a:txBody>
                  <a:tcPr marL="41590" marR="41590" marT="0" marB="0" anchor="b"/>
                </a:tc>
                <a:tc>
                  <a:txBody>
                    <a:bodyPr/>
                    <a:lstStyle/>
                    <a:p>
                      <a:pPr>
                        <a:lnSpc>
                          <a:spcPct val="115000"/>
                        </a:lnSpc>
                      </a:pPr>
                      <a:endParaRPr lang="es-EC" sz="1000">
                        <a:effectLst/>
                        <a:latin typeface="Calibri"/>
                      </a:endParaRPr>
                    </a:p>
                  </a:txBody>
                  <a:tcPr marL="41590" marR="41590" marT="0" marB="0" anchor="b"/>
                </a:tc>
                <a:tc>
                  <a:txBody>
                    <a:bodyPr/>
                    <a:lstStyle/>
                    <a:p>
                      <a:pPr>
                        <a:lnSpc>
                          <a:spcPct val="115000"/>
                        </a:lnSpc>
                      </a:pPr>
                      <a:endParaRPr lang="es-EC" sz="1000">
                        <a:effectLst/>
                        <a:latin typeface="Calibri"/>
                      </a:endParaRPr>
                    </a:p>
                  </a:txBody>
                  <a:tcPr marL="41590" marR="41590" marT="0" marB="0" anchor="b"/>
                </a:tc>
                <a:tc>
                  <a:txBody>
                    <a:bodyPr/>
                    <a:lstStyle/>
                    <a:p>
                      <a:pPr>
                        <a:lnSpc>
                          <a:spcPct val="115000"/>
                        </a:lnSpc>
                      </a:pPr>
                      <a:endParaRPr lang="es-EC" sz="1000">
                        <a:effectLst/>
                        <a:latin typeface="Calibri"/>
                      </a:endParaRPr>
                    </a:p>
                  </a:txBody>
                  <a:tcPr marL="41590" marR="41590" marT="0" marB="0" anchor="b"/>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41590" marR="41590" marT="0" marB="0"/>
                </a:tc>
              </a:tr>
              <a:tr h="196781">
                <a:tc>
                  <a:txBody>
                    <a:bodyPr/>
                    <a:lstStyle/>
                    <a:p>
                      <a:pPr>
                        <a:lnSpc>
                          <a:spcPct val="115000"/>
                        </a:lnSpc>
                      </a:pPr>
                      <a:endParaRPr lang="es-EC" sz="1000">
                        <a:effectLst/>
                        <a:latin typeface="Calibri"/>
                      </a:endParaRPr>
                    </a:p>
                  </a:txBody>
                  <a:tcPr marL="41590" marR="41590" marT="0" marB="0" anchor="b"/>
                </a:tc>
                <a:tc>
                  <a:txBody>
                    <a:bodyPr/>
                    <a:lstStyle/>
                    <a:p>
                      <a:pPr>
                        <a:lnSpc>
                          <a:spcPct val="115000"/>
                        </a:lnSpc>
                        <a:spcAft>
                          <a:spcPts val="0"/>
                        </a:spcAft>
                      </a:pPr>
                      <a:r>
                        <a:rPr lang="es-EC" sz="1100">
                          <a:effectLst/>
                        </a:rPr>
                        <a:t>Promedio cumplimiento</a:t>
                      </a:r>
                      <a:endParaRPr lang="es-EC" sz="1000">
                        <a:effectLst/>
                        <a:latin typeface="Calibri"/>
                        <a:ea typeface="Calibri"/>
                        <a:cs typeface="Times New Roman"/>
                      </a:endParaRPr>
                    </a:p>
                  </a:txBody>
                  <a:tcPr marL="41590" marR="41590" marT="0" marB="0" anchor="b"/>
                </a:tc>
                <a:tc>
                  <a:txBody>
                    <a:bodyPr/>
                    <a:lstStyle/>
                    <a:p>
                      <a:pPr>
                        <a:lnSpc>
                          <a:spcPct val="115000"/>
                        </a:lnSpc>
                      </a:pPr>
                      <a:endParaRPr lang="es-EC" sz="1000">
                        <a:effectLst/>
                        <a:latin typeface="Calibri"/>
                      </a:endParaRPr>
                    </a:p>
                  </a:txBody>
                  <a:tcPr marL="41590" marR="41590" marT="0" marB="0" anchor="b"/>
                </a:tc>
                <a:tc>
                  <a:txBody>
                    <a:bodyPr/>
                    <a:lstStyle/>
                    <a:p>
                      <a:pPr>
                        <a:lnSpc>
                          <a:spcPct val="115000"/>
                        </a:lnSpc>
                      </a:pPr>
                      <a:endParaRPr lang="es-EC" sz="1000">
                        <a:effectLst/>
                        <a:latin typeface="Calibri"/>
                      </a:endParaRPr>
                    </a:p>
                  </a:txBody>
                  <a:tcPr marL="41590" marR="41590" marT="0" marB="0" anchor="b"/>
                </a:tc>
                <a:tc>
                  <a:txBody>
                    <a:bodyPr/>
                    <a:lstStyle/>
                    <a:p>
                      <a:pPr algn="r">
                        <a:lnSpc>
                          <a:spcPct val="115000"/>
                        </a:lnSpc>
                        <a:spcAft>
                          <a:spcPts val="0"/>
                        </a:spcAft>
                      </a:pPr>
                      <a:r>
                        <a:rPr lang="es-EC" sz="1100">
                          <a:effectLst/>
                        </a:rPr>
                        <a:t>69</a:t>
                      </a:r>
                      <a:endParaRPr lang="es-EC" sz="1000">
                        <a:effectLst/>
                        <a:latin typeface="Calibri"/>
                        <a:ea typeface="Calibri"/>
                        <a:cs typeface="Times New Roman"/>
                      </a:endParaRPr>
                    </a:p>
                  </a:txBody>
                  <a:tcPr marL="41590" marR="41590" marT="0" marB="0" anchor="b"/>
                </a:tc>
                <a:tc>
                  <a:txBody>
                    <a:bodyPr/>
                    <a:lstStyle/>
                    <a:p>
                      <a:pPr>
                        <a:lnSpc>
                          <a:spcPct val="115000"/>
                        </a:lnSpc>
                        <a:spcAft>
                          <a:spcPts val="0"/>
                        </a:spcAft>
                      </a:pPr>
                      <a:r>
                        <a:rPr lang="es-EC" sz="1100" dirty="0">
                          <a:effectLst/>
                        </a:rPr>
                        <a:t> </a:t>
                      </a:r>
                      <a:endParaRPr lang="es-EC" sz="1000" dirty="0">
                        <a:effectLst/>
                        <a:latin typeface="Calibri"/>
                        <a:ea typeface="Calibri"/>
                        <a:cs typeface="Times New Roman"/>
                      </a:endParaRPr>
                    </a:p>
                  </a:txBody>
                  <a:tcPr marL="41590" marR="41590" marT="0" marB="0"/>
                </a:tc>
              </a:tr>
            </a:tbl>
          </a:graphicData>
        </a:graphic>
      </p:graphicFrame>
    </p:spTree>
    <p:extLst>
      <p:ext uri="{BB962C8B-B14F-4D97-AF65-F5344CB8AC3E}">
        <p14:creationId xmlns:p14="http://schemas.microsoft.com/office/powerpoint/2010/main" val="2885827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P08. Administrar la Calidad</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72494445"/>
              </p:ext>
            </p:extLst>
          </p:nvPr>
        </p:nvGraphicFramePr>
        <p:xfrm>
          <a:off x="683568" y="1412776"/>
          <a:ext cx="7681772" cy="4925143"/>
        </p:xfrm>
        <a:graphic>
          <a:graphicData uri="http://schemas.openxmlformats.org/drawingml/2006/table">
            <a:tbl>
              <a:tblPr firstRow="1" firstCol="1" bandRow="1">
                <a:tableStyleId>{5C22544A-7EE6-4342-B048-85BDC9FD1C3A}</a:tableStyleId>
              </a:tblPr>
              <a:tblGrid>
                <a:gridCol w="1294674"/>
                <a:gridCol w="2435584"/>
                <a:gridCol w="509419"/>
                <a:gridCol w="1381533"/>
                <a:gridCol w="1051115"/>
                <a:gridCol w="1009447"/>
              </a:tblGrid>
              <a:tr h="394011">
                <a:tc>
                  <a:txBody>
                    <a:bodyPr/>
                    <a:lstStyle/>
                    <a:p>
                      <a:pPr algn="l">
                        <a:lnSpc>
                          <a:spcPct val="115000"/>
                        </a:lnSpc>
                        <a:spcAft>
                          <a:spcPts val="0"/>
                        </a:spcAft>
                      </a:pPr>
                      <a:r>
                        <a:rPr lang="es-EC" sz="1000" dirty="0">
                          <a:effectLst/>
                        </a:rPr>
                        <a:t>OBJETIVO DE CONTROL</a:t>
                      </a:r>
                      <a:endParaRPr lang="es-EC" sz="900" dirty="0">
                        <a:effectLst/>
                        <a:latin typeface="Calibri"/>
                        <a:ea typeface="Calibri"/>
                        <a:cs typeface="Times New Roman"/>
                      </a:endParaRPr>
                    </a:p>
                  </a:txBody>
                  <a:tcPr marL="38263" marR="38263" marT="0" marB="0" anchor="b"/>
                </a:tc>
                <a:tc>
                  <a:txBody>
                    <a:bodyPr/>
                    <a:lstStyle/>
                    <a:p>
                      <a:pPr algn="ctr">
                        <a:lnSpc>
                          <a:spcPct val="115000"/>
                        </a:lnSpc>
                        <a:spcAft>
                          <a:spcPts val="0"/>
                        </a:spcAft>
                      </a:pPr>
                      <a:r>
                        <a:rPr lang="es-EC" sz="1000">
                          <a:effectLst/>
                        </a:rPr>
                        <a:t>ACTIVIDAD PROCESO</a:t>
                      </a:r>
                      <a:endParaRPr lang="es-EC" sz="900">
                        <a:effectLst/>
                        <a:latin typeface="Calibri"/>
                        <a:ea typeface="Calibri"/>
                        <a:cs typeface="Times New Roman"/>
                      </a:endParaRPr>
                    </a:p>
                  </a:txBody>
                  <a:tcPr marL="38263" marR="38263" marT="0" marB="0" anchor="b"/>
                </a:tc>
                <a:tc>
                  <a:txBody>
                    <a:bodyPr/>
                    <a:lstStyle/>
                    <a:p>
                      <a:pPr algn="ctr">
                        <a:lnSpc>
                          <a:spcPct val="115000"/>
                        </a:lnSpc>
                        <a:spcAft>
                          <a:spcPts val="0"/>
                        </a:spcAft>
                      </a:pPr>
                      <a:r>
                        <a:rPr lang="es-EC" sz="1000">
                          <a:effectLst/>
                        </a:rPr>
                        <a:t>PESO</a:t>
                      </a:r>
                      <a:endParaRPr lang="es-EC" sz="900">
                        <a:effectLst/>
                        <a:latin typeface="Calibri"/>
                        <a:ea typeface="Calibri"/>
                        <a:cs typeface="Times New Roman"/>
                      </a:endParaRPr>
                    </a:p>
                  </a:txBody>
                  <a:tcPr marL="38263" marR="38263" marT="0" marB="0" anchor="b"/>
                </a:tc>
                <a:tc>
                  <a:txBody>
                    <a:bodyPr/>
                    <a:lstStyle/>
                    <a:p>
                      <a:pPr algn="ctr">
                        <a:lnSpc>
                          <a:spcPct val="115000"/>
                        </a:lnSpc>
                        <a:spcAft>
                          <a:spcPts val="0"/>
                        </a:spcAft>
                      </a:pPr>
                      <a:r>
                        <a:rPr lang="es-EC" sz="1000">
                          <a:effectLst/>
                        </a:rPr>
                        <a:t>%</a:t>
                      </a:r>
                      <a:endParaRPr lang="es-EC" sz="900">
                        <a:effectLst/>
                      </a:endParaRPr>
                    </a:p>
                    <a:p>
                      <a:pPr algn="ctr">
                        <a:lnSpc>
                          <a:spcPct val="115000"/>
                        </a:lnSpc>
                        <a:spcAft>
                          <a:spcPts val="0"/>
                        </a:spcAft>
                      </a:pPr>
                      <a:r>
                        <a:rPr lang="es-EC" sz="1000">
                          <a:effectLst/>
                        </a:rPr>
                        <a:t>CUMPLIMIENTO</a:t>
                      </a:r>
                      <a:endParaRPr lang="es-EC" sz="900">
                        <a:effectLst/>
                        <a:latin typeface="Calibri"/>
                        <a:ea typeface="Calibri"/>
                        <a:cs typeface="Times New Roman"/>
                      </a:endParaRPr>
                    </a:p>
                  </a:txBody>
                  <a:tcPr marL="38263" marR="38263" marT="0" marB="0" anchor="b"/>
                </a:tc>
                <a:tc>
                  <a:txBody>
                    <a:bodyPr/>
                    <a:lstStyle/>
                    <a:p>
                      <a:pPr algn="ctr">
                        <a:lnSpc>
                          <a:spcPct val="115000"/>
                        </a:lnSpc>
                        <a:spcAft>
                          <a:spcPts val="0"/>
                        </a:spcAft>
                      </a:pPr>
                      <a:r>
                        <a:rPr lang="es-EC" sz="1000">
                          <a:effectLst/>
                        </a:rPr>
                        <a:t>RESULTADO</a:t>
                      </a:r>
                      <a:endParaRPr lang="es-EC" sz="900">
                        <a:effectLst/>
                        <a:latin typeface="Calibri"/>
                        <a:ea typeface="Calibri"/>
                        <a:cs typeface="Times New Roman"/>
                      </a:endParaRPr>
                    </a:p>
                  </a:txBody>
                  <a:tcPr marL="38263" marR="38263" marT="0" marB="0" anchor="b"/>
                </a:tc>
                <a:tc>
                  <a:txBody>
                    <a:bodyPr/>
                    <a:lstStyle/>
                    <a:p>
                      <a:pPr algn="ctr">
                        <a:lnSpc>
                          <a:spcPct val="115000"/>
                        </a:lnSpc>
                        <a:spcAft>
                          <a:spcPts val="0"/>
                        </a:spcAft>
                      </a:pPr>
                      <a:r>
                        <a:rPr lang="es-EC" sz="1000">
                          <a:effectLst/>
                        </a:rPr>
                        <a:t> </a:t>
                      </a:r>
                      <a:endParaRPr lang="es-EC" sz="900">
                        <a:effectLst/>
                      </a:endParaRPr>
                    </a:p>
                    <a:p>
                      <a:pPr algn="ctr">
                        <a:lnSpc>
                          <a:spcPct val="115000"/>
                        </a:lnSpc>
                        <a:spcAft>
                          <a:spcPts val="0"/>
                        </a:spcAft>
                      </a:pPr>
                      <a:r>
                        <a:rPr lang="es-EC" sz="1000">
                          <a:effectLst/>
                        </a:rPr>
                        <a:t>NIVEL</a:t>
                      </a:r>
                      <a:endParaRPr lang="es-EC" sz="900">
                        <a:effectLst/>
                        <a:latin typeface="Calibri"/>
                        <a:ea typeface="Calibri"/>
                        <a:cs typeface="Times New Roman"/>
                      </a:endParaRPr>
                    </a:p>
                  </a:txBody>
                  <a:tcPr marL="38263" marR="38263" marT="0" marB="0"/>
                </a:tc>
              </a:tr>
              <a:tr h="591017">
                <a:tc>
                  <a:txBody>
                    <a:bodyPr/>
                    <a:lstStyle/>
                    <a:p>
                      <a:pPr algn="l">
                        <a:lnSpc>
                          <a:spcPct val="115000"/>
                        </a:lnSpc>
                        <a:spcAft>
                          <a:spcPts val="0"/>
                        </a:spcAft>
                      </a:pPr>
                      <a:r>
                        <a:rPr lang="es-EC" sz="1000">
                          <a:effectLst/>
                        </a:rPr>
                        <a:t>PO8.1 Sistema de Administración de Calidad</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Definir un sistema de administración de calidad</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0.17</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40</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6.8</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0</a:t>
                      </a:r>
                      <a:endParaRPr lang="es-EC" sz="900">
                        <a:effectLst/>
                        <a:latin typeface="Calibri"/>
                        <a:ea typeface="Calibri"/>
                        <a:cs typeface="Times New Roman"/>
                      </a:endParaRPr>
                    </a:p>
                  </a:txBody>
                  <a:tcPr marL="38263" marR="38263" marT="0" marB="0"/>
                </a:tc>
              </a:tr>
              <a:tr h="197006">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tc>
              </a:tr>
              <a:tr h="394011">
                <a:tc>
                  <a:txBody>
                    <a:bodyPr/>
                    <a:lstStyle/>
                    <a:p>
                      <a:pPr algn="l">
                        <a:lnSpc>
                          <a:spcPct val="115000"/>
                        </a:lnSpc>
                        <a:spcAft>
                          <a:spcPts val="0"/>
                        </a:spcAft>
                      </a:pPr>
                      <a:r>
                        <a:rPr lang="es-EC" sz="1000">
                          <a:effectLst/>
                        </a:rPr>
                        <a:t>PO8.2 Estándares y Prácticas de Calidad</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Establecer y mantener un sistema de administración de la calidad</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0.17</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40</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             6.8</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0</a:t>
                      </a:r>
                      <a:endParaRPr lang="es-EC" sz="900">
                        <a:effectLst/>
                        <a:latin typeface="Calibri"/>
                        <a:ea typeface="Calibri"/>
                        <a:cs typeface="Times New Roman"/>
                      </a:endParaRPr>
                    </a:p>
                  </a:txBody>
                  <a:tcPr marL="38263" marR="38263" marT="0" marB="0"/>
                </a:tc>
              </a:tr>
              <a:tr h="197006">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tc>
              </a:tr>
              <a:tr h="591017">
                <a:tc>
                  <a:txBody>
                    <a:bodyPr/>
                    <a:lstStyle/>
                    <a:p>
                      <a:pPr algn="l">
                        <a:lnSpc>
                          <a:spcPct val="115000"/>
                        </a:lnSpc>
                        <a:spcAft>
                          <a:spcPts val="0"/>
                        </a:spcAft>
                      </a:pPr>
                      <a:r>
                        <a:rPr lang="es-EC" sz="1000">
                          <a:effectLst/>
                        </a:rPr>
                        <a:t>PO8.3 Estándares de Desarrollo y de Adquisición</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Crear y comunicar estándares de calidad a toda la organización</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0.17</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20</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3.4</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1</a:t>
                      </a:r>
                      <a:endParaRPr lang="es-EC" sz="900">
                        <a:effectLst/>
                        <a:latin typeface="Calibri"/>
                        <a:ea typeface="Calibri"/>
                        <a:cs typeface="Times New Roman"/>
                      </a:endParaRPr>
                    </a:p>
                  </a:txBody>
                  <a:tcPr marL="38263" marR="38263" marT="0" marB="0"/>
                </a:tc>
              </a:tr>
              <a:tr h="197006">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dirty="0">
                          <a:effectLst/>
                        </a:rPr>
                        <a:t> </a:t>
                      </a:r>
                      <a:endParaRPr lang="es-EC" sz="900" dirty="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tc>
              </a:tr>
              <a:tr h="394011">
                <a:tc>
                  <a:txBody>
                    <a:bodyPr/>
                    <a:lstStyle/>
                    <a:p>
                      <a:pPr algn="l">
                        <a:lnSpc>
                          <a:spcPct val="115000"/>
                        </a:lnSpc>
                        <a:spcAft>
                          <a:spcPts val="0"/>
                        </a:spcAft>
                      </a:pPr>
                      <a:r>
                        <a:rPr lang="es-EC" sz="1000">
                          <a:effectLst/>
                        </a:rPr>
                        <a:t>PO8.4 Enfoque en el cliente de TI</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Crear y comunicar estándares de calidad a toda la organización</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0.17</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40</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6.8</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0</a:t>
                      </a:r>
                      <a:endParaRPr lang="es-EC" sz="900">
                        <a:effectLst/>
                        <a:latin typeface="Calibri"/>
                        <a:ea typeface="Calibri"/>
                        <a:cs typeface="Times New Roman"/>
                      </a:endParaRPr>
                    </a:p>
                  </a:txBody>
                  <a:tcPr marL="38263" marR="38263" marT="0" marB="0"/>
                </a:tc>
              </a:tr>
              <a:tr h="197006">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tc>
              </a:tr>
              <a:tr h="394011">
                <a:tc>
                  <a:txBody>
                    <a:bodyPr/>
                    <a:lstStyle/>
                    <a:p>
                      <a:pPr algn="l">
                        <a:lnSpc>
                          <a:spcPct val="115000"/>
                        </a:lnSpc>
                        <a:spcAft>
                          <a:spcPts val="0"/>
                        </a:spcAft>
                      </a:pPr>
                      <a:r>
                        <a:rPr lang="es-EC" sz="1000">
                          <a:effectLst/>
                        </a:rPr>
                        <a:t>PO8.5 Mejora Continua</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Crear y administrar el plan de calidad para la mejora continua</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0.16</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0</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0</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0</a:t>
                      </a:r>
                      <a:endParaRPr lang="es-EC" sz="900">
                        <a:effectLst/>
                        <a:latin typeface="Calibri"/>
                        <a:ea typeface="Calibri"/>
                        <a:cs typeface="Times New Roman"/>
                      </a:endParaRPr>
                    </a:p>
                  </a:txBody>
                  <a:tcPr marL="38263" marR="38263" marT="0" marB="0"/>
                </a:tc>
              </a:tr>
              <a:tr h="197006">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tc>
              </a:tr>
              <a:tr h="788023">
                <a:tc>
                  <a:txBody>
                    <a:bodyPr/>
                    <a:lstStyle/>
                    <a:p>
                      <a:pPr algn="l">
                        <a:lnSpc>
                          <a:spcPct val="115000"/>
                        </a:lnSpc>
                        <a:spcAft>
                          <a:spcPts val="0"/>
                        </a:spcAft>
                      </a:pPr>
                      <a:r>
                        <a:rPr lang="es-EC" sz="1000">
                          <a:effectLst/>
                        </a:rPr>
                        <a:t>PO8.6 Medición, Monitoreo y Revisión de la Calidad</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a:effectLst/>
                        </a:rPr>
                        <a:t>Medir, monitorear y revisar el cumplimiento de las metas de calidad</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0.16</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0</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0</a:t>
                      </a:r>
                      <a:endParaRPr lang="es-EC" sz="900">
                        <a:effectLst/>
                        <a:latin typeface="Calibri"/>
                        <a:ea typeface="Calibri"/>
                        <a:cs typeface="Times New Roman"/>
                      </a:endParaRPr>
                    </a:p>
                  </a:txBody>
                  <a:tcPr marL="38263" marR="38263" marT="0" marB="0" anchor="b"/>
                </a:tc>
                <a:tc>
                  <a:txBody>
                    <a:bodyPr/>
                    <a:lstStyle/>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0</a:t>
                      </a:r>
                      <a:endParaRPr lang="es-EC" sz="900">
                        <a:effectLst/>
                        <a:latin typeface="Calibri"/>
                        <a:ea typeface="Calibri"/>
                        <a:cs typeface="Times New Roman"/>
                      </a:endParaRPr>
                    </a:p>
                  </a:txBody>
                  <a:tcPr marL="38263" marR="38263" marT="0" marB="0"/>
                </a:tc>
              </a:tr>
              <a:tr h="197006">
                <a:tc>
                  <a:txBody>
                    <a:bodyPr/>
                    <a:lstStyle/>
                    <a:p>
                      <a:pPr algn="l">
                        <a:lnSpc>
                          <a:spcPct val="115000"/>
                        </a:lnSpc>
                      </a:pPr>
                      <a:endParaRPr lang="es-EC" sz="900">
                        <a:effectLst/>
                        <a:latin typeface="Calibri"/>
                      </a:endParaRPr>
                    </a:p>
                  </a:txBody>
                  <a:tcPr marL="38263" marR="38263" marT="0" marB="0" anchor="b"/>
                </a:tc>
                <a:tc>
                  <a:txBody>
                    <a:bodyPr/>
                    <a:lstStyle/>
                    <a:p>
                      <a:pPr algn="l">
                        <a:lnSpc>
                          <a:spcPct val="115000"/>
                        </a:lnSpc>
                      </a:pPr>
                      <a:endParaRPr lang="es-EC" sz="900">
                        <a:effectLst/>
                        <a:latin typeface="Calibri"/>
                      </a:endParaRPr>
                    </a:p>
                  </a:txBody>
                  <a:tcPr marL="38263" marR="38263" marT="0" marB="0" anchor="b"/>
                </a:tc>
                <a:tc>
                  <a:txBody>
                    <a:bodyPr/>
                    <a:lstStyle/>
                    <a:p>
                      <a:pPr algn="l">
                        <a:lnSpc>
                          <a:spcPct val="115000"/>
                        </a:lnSpc>
                      </a:pPr>
                      <a:endParaRPr lang="es-EC" sz="900">
                        <a:effectLst/>
                        <a:latin typeface="Calibri"/>
                      </a:endParaRPr>
                    </a:p>
                  </a:txBody>
                  <a:tcPr marL="38263" marR="38263" marT="0" marB="0" anchor="b"/>
                </a:tc>
                <a:tc>
                  <a:txBody>
                    <a:bodyPr/>
                    <a:lstStyle/>
                    <a:p>
                      <a:pPr algn="l">
                        <a:lnSpc>
                          <a:spcPct val="115000"/>
                        </a:lnSpc>
                      </a:pPr>
                      <a:endParaRPr lang="es-EC" sz="900">
                        <a:effectLst/>
                        <a:latin typeface="Calibri"/>
                      </a:endParaRPr>
                    </a:p>
                  </a:txBody>
                  <a:tcPr marL="38263" marR="38263" marT="0" marB="0" anchor="b"/>
                </a:tc>
                <a:tc>
                  <a:txBody>
                    <a:bodyPr/>
                    <a:lstStyle/>
                    <a:p>
                      <a:pPr algn="l">
                        <a:lnSpc>
                          <a:spcPct val="115000"/>
                        </a:lnSpc>
                      </a:pPr>
                      <a:endParaRPr lang="es-EC" sz="900">
                        <a:effectLst/>
                        <a:latin typeface="Calibri"/>
                      </a:endParaRPr>
                    </a:p>
                  </a:txBody>
                  <a:tcPr marL="38263" marR="38263"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8263" marR="38263" marT="0" marB="0"/>
                </a:tc>
              </a:tr>
              <a:tr h="197006">
                <a:tc>
                  <a:txBody>
                    <a:bodyPr/>
                    <a:lstStyle/>
                    <a:p>
                      <a:pPr algn="l">
                        <a:lnSpc>
                          <a:spcPct val="115000"/>
                        </a:lnSpc>
                      </a:pPr>
                      <a:endParaRPr lang="es-EC" sz="900">
                        <a:effectLst/>
                        <a:latin typeface="Calibri"/>
                      </a:endParaRPr>
                    </a:p>
                  </a:txBody>
                  <a:tcPr marL="38263" marR="38263" marT="0" marB="0" anchor="b"/>
                </a:tc>
                <a:tc>
                  <a:txBody>
                    <a:bodyPr/>
                    <a:lstStyle/>
                    <a:p>
                      <a:pPr algn="l">
                        <a:lnSpc>
                          <a:spcPct val="115000"/>
                        </a:lnSpc>
                        <a:spcAft>
                          <a:spcPts val="0"/>
                        </a:spcAft>
                      </a:pPr>
                      <a:r>
                        <a:rPr lang="es-EC" sz="1000">
                          <a:effectLst/>
                        </a:rPr>
                        <a:t>Promedio cumplimiento</a:t>
                      </a:r>
                      <a:endParaRPr lang="es-EC" sz="900">
                        <a:effectLst/>
                        <a:latin typeface="Calibri"/>
                        <a:ea typeface="Calibri"/>
                        <a:cs typeface="Times New Roman"/>
                      </a:endParaRPr>
                    </a:p>
                  </a:txBody>
                  <a:tcPr marL="38263" marR="38263" marT="0" marB="0" anchor="b"/>
                </a:tc>
                <a:tc>
                  <a:txBody>
                    <a:bodyPr/>
                    <a:lstStyle/>
                    <a:p>
                      <a:pPr algn="l">
                        <a:lnSpc>
                          <a:spcPct val="115000"/>
                        </a:lnSpc>
                      </a:pPr>
                      <a:endParaRPr lang="es-EC" sz="900">
                        <a:effectLst/>
                        <a:latin typeface="Calibri"/>
                      </a:endParaRPr>
                    </a:p>
                  </a:txBody>
                  <a:tcPr marL="38263" marR="38263" marT="0" marB="0" anchor="b"/>
                </a:tc>
                <a:tc>
                  <a:txBody>
                    <a:bodyPr/>
                    <a:lstStyle/>
                    <a:p>
                      <a:pPr algn="l">
                        <a:lnSpc>
                          <a:spcPct val="115000"/>
                        </a:lnSpc>
                      </a:pPr>
                      <a:endParaRPr lang="es-EC" sz="900">
                        <a:effectLst/>
                        <a:latin typeface="Calibri"/>
                      </a:endParaRPr>
                    </a:p>
                  </a:txBody>
                  <a:tcPr marL="38263" marR="38263" marT="0" marB="0" anchor="b"/>
                </a:tc>
                <a:tc>
                  <a:txBody>
                    <a:bodyPr/>
                    <a:lstStyle/>
                    <a:p>
                      <a:pPr algn="r">
                        <a:lnSpc>
                          <a:spcPct val="115000"/>
                        </a:lnSpc>
                        <a:spcAft>
                          <a:spcPts val="0"/>
                        </a:spcAft>
                      </a:pPr>
                      <a:r>
                        <a:rPr lang="es-EC" sz="1000">
                          <a:effectLst/>
                        </a:rPr>
                        <a:t>23.8</a:t>
                      </a:r>
                      <a:endParaRPr lang="es-EC" sz="900">
                        <a:effectLst/>
                        <a:latin typeface="Calibri"/>
                        <a:ea typeface="Calibri"/>
                        <a:cs typeface="Times New Roman"/>
                      </a:endParaRPr>
                    </a:p>
                  </a:txBody>
                  <a:tcPr marL="38263" marR="38263" marT="0" marB="0" anchor="b"/>
                </a:tc>
                <a:tc>
                  <a:txBody>
                    <a:bodyPr/>
                    <a:lstStyle/>
                    <a:p>
                      <a:pPr algn="l">
                        <a:lnSpc>
                          <a:spcPct val="115000"/>
                        </a:lnSpc>
                        <a:spcAft>
                          <a:spcPts val="0"/>
                        </a:spcAft>
                      </a:pPr>
                      <a:r>
                        <a:rPr lang="es-EC" sz="1000" dirty="0">
                          <a:effectLst/>
                        </a:rPr>
                        <a:t> </a:t>
                      </a:r>
                      <a:endParaRPr lang="es-EC" sz="900" dirty="0">
                        <a:effectLst/>
                        <a:latin typeface="Calibri"/>
                        <a:ea typeface="Calibri"/>
                        <a:cs typeface="Times New Roman"/>
                      </a:endParaRPr>
                    </a:p>
                  </a:txBody>
                  <a:tcPr marL="38263" marR="38263" marT="0" marB="0"/>
                </a:tc>
              </a:tr>
            </a:tbl>
          </a:graphicData>
        </a:graphic>
      </p:graphicFrame>
    </p:spTree>
    <p:extLst>
      <p:ext uri="{BB962C8B-B14F-4D97-AF65-F5344CB8AC3E}">
        <p14:creationId xmlns:p14="http://schemas.microsoft.com/office/powerpoint/2010/main" val="3384003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P09. Evaluar y Administrar los Riesgos de TI</a:t>
            </a:r>
            <a:endParaRPr lang="es-EC" dirty="0"/>
          </a:p>
        </p:txBody>
      </p:sp>
      <p:graphicFrame>
        <p:nvGraphicFramePr>
          <p:cNvPr id="4" name="3 Marcador de contenido"/>
          <p:cNvGraphicFramePr>
            <a:graphicFrameLocks noGrp="1"/>
          </p:cNvGraphicFramePr>
          <p:nvPr>
            <p:ph idx="1"/>
          </p:nvPr>
        </p:nvGraphicFramePr>
        <p:xfrm>
          <a:off x="1117821" y="1584802"/>
          <a:ext cx="6908358" cy="4556760"/>
        </p:xfrm>
        <a:graphic>
          <a:graphicData uri="http://schemas.openxmlformats.org/drawingml/2006/table">
            <a:tbl>
              <a:tblPr firstRow="1" firstCol="1" bandRow="1">
                <a:tableStyleId>{5C22544A-7EE6-4342-B048-85BDC9FD1C3A}</a:tableStyleId>
              </a:tblPr>
              <a:tblGrid>
                <a:gridCol w="1154722"/>
                <a:gridCol w="2184353"/>
                <a:gridCol w="456212"/>
                <a:gridCol w="1237239"/>
                <a:gridCol w="941858"/>
                <a:gridCol w="933974"/>
              </a:tblGrid>
              <a:tr h="348151">
                <a:tc>
                  <a:txBody>
                    <a:bodyPr/>
                    <a:lstStyle/>
                    <a:p>
                      <a:pPr algn="l">
                        <a:lnSpc>
                          <a:spcPct val="115000"/>
                        </a:lnSpc>
                        <a:spcAft>
                          <a:spcPts val="0"/>
                        </a:spcAft>
                      </a:pPr>
                      <a:r>
                        <a:rPr lang="es-EC" sz="1000">
                          <a:effectLst/>
                        </a:rPr>
                        <a:t>OBJETIVO DE CONTROL</a:t>
                      </a:r>
                      <a:endParaRPr lang="es-EC" sz="900">
                        <a:effectLst/>
                        <a:latin typeface="Calibri"/>
                        <a:ea typeface="Calibri"/>
                        <a:cs typeface="Times New Roman"/>
                      </a:endParaRPr>
                    </a:p>
                  </a:txBody>
                  <a:tcPr marL="36791" marR="36791" marT="0" marB="0" anchor="b"/>
                </a:tc>
                <a:tc>
                  <a:txBody>
                    <a:bodyPr/>
                    <a:lstStyle/>
                    <a:p>
                      <a:pPr algn="ctr">
                        <a:lnSpc>
                          <a:spcPct val="115000"/>
                        </a:lnSpc>
                        <a:spcAft>
                          <a:spcPts val="0"/>
                        </a:spcAft>
                      </a:pPr>
                      <a:r>
                        <a:rPr lang="es-EC" sz="1000">
                          <a:effectLst/>
                        </a:rPr>
                        <a:t>ACTIVIDAD PROCESO</a:t>
                      </a:r>
                      <a:endParaRPr lang="es-EC" sz="900">
                        <a:effectLst/>
                        <a:latin typeface="Calibri"/>
                        <a:ea typeface="Calibri"/>
                        <a:cs typeface="Times New Roman"/>
                      </a:endParaRPr>
                    </a:p>
                  </a:txBody>
                  <a:tcPr marL="36791" marR="36791" marT="0" marB="0" anchor="b"/>
                </a:tc>
                <a:tc>
                  <a:txBody>
                    <a:bodyPr/>
                    <a:lstStyle/>
                    <a:p>
                      <a:pPr algn="ctr">
                        <a:lnSpc>
                          <a:spcPct val="115000"/>
                        </a:lnSpc>
                        <a:spcAft>
                          <a:spcPts val="0"/>
                        </a:spcAft>
                      </a:pPr>
                      <a:r>
                        <a:rPr lang="es-EC" sz="1000">
                          <a:effectLst/>
                        </a:rPr>
                        <a:t>PESO</a:t>
                      </a:r>
                      <a:endParaRPr lang="es-EC" sz="900">
                        <a:effectLst/>
                        <a:latin typeface="Calibri"/>
                        <a:ea typeface="Calibri"/>
                        <a:cs typeface="Times New Roman"/>
                      </a:endParaRPr>
                    </a:p>
                  </a:txBody>
                  <a:tcPr marL="36791" marR="36791" marT="0" marB="0" anchor="b"/>
                </a:tc>
                <a:tc>
                  <a:txBody>
                    <a:bodyPr/>
                    <a:lstStyle/>
                    <a:p>
                      <a:pPr algn="ctr">
                        <a:lnSpc>
                          <a:spcPct val="115000"/>
                        </a:lnSpc>
                        <a:spcAft>
                          <a:spcPts val="0"/>
                        </a:spcAft>
                      </a:pPr>
                      <a:r>
                        <a:rPr lang="es-EC" sz="1000">
                          <a:effectLst/>
                        </a:rPr>
                        <a:t>%</a:t>
                      </a:r>
                      <a:endParaRPr lang="es-EC" sz="900">
                        <a:effectLst/>
                      </a:endParaRPr>
                    </a:p>
                    <a:p>
                      <a:pPr algn="ctr">
                        <a:lnSpc>
                          <a:spcPct val="115000"/>
                        </a:lnSpc>
                        <a:spcAft>
                          <a:spcPts val="0"/>
                        </a:spcAft>
                      </a:pPr>
                      <a:r>
                        <a:rPr lang="es-EC" sz="1000">
                          <a:effectLst/>
                        </a:rPr>
                        <a:t>CUMPLIMIENTO</a:t>
                      </a:r>
                      <a:endParaRPr lang="es-EC" sz="900">
                        <a:effectLst/>
                        <a:latin typeface="Calibri"/>
                        <a:ea typeface="Calibri"/>
                        <a:cs typeface="Times New Roman"/>
                      </a:endParaRPr>
                    </a:p>
                  </a:txBody>
                  <a:tcPr marL="36791" marR="36791" marT="0" marB="0" anchor="b"/>
                </a:tc>
                <a:tc>
                  <a:txBody>
                    <a:bodyPr/>
                    <a:lstStyle/>
                    <a:p>
                      <a:pPr algn="ctr">
                        <a:lnSpc>
                          <a:spcPct val="115000"/>
                        </a:lnSpc>
                        <a:spcAft>
                          <a:spcPts val="0"/>
                        </a:spcAft>
                      </a:pPr>
                      <a:r>
                        <a:rPr lang="es-EC" sz="1000">
                          <a:effectLst/>
                        </a:rPr>
                        <a:t>RESULTADO</a:t>
                      </a:r>
                      <a:endParaRPr lang="es-EC" sz="900">
                        <a:effectLst/>
                        <a:latin typeface="Calibri"/>
                        <a:ea typeface="Calibri"/>
                        <a:cs typeface="Times New Roman"/>
                      </a:endParaRPr>
                    </a:p>
                  </a:txBody>
                  <a:tcPr marL="36791" marR="36791" marT="0" marB="0" anchor="b"/>
                </a:tc>
                <a:tc>
                  <a:txBody>
                    <a:bodyPr/>
                    <a:lstStyle/>
                    <a:p>
                      <a:pPr algn="ctr">
                        <a:lnSpc>
                          <a:spcPct val="115000"/>
                        </a:lnSpc>
                        <a:spcAft>
                          <a:spcPts val="0"/>
                        </a:spcAft>
                      </a:pPr>
                      <a:r>
                        <a:rPr lang="es-EC" sz="1000">
                          <a:effectLst/>
                        </a:rPr>
                        <a:t> </a:t>
                      </a:r>
                      <a:endParaRPr lang="es-EC" sz="900">
                        <a:effectLst/>
                      </a:endParaRPr>
                    </a:p>
                    <a:p>
                      <a:pPr algn="ctr">
                        <a:lnSpc>
                          <a:spcPct val="115000"/>
                        </a:lnSpc>
                        <a:spcAft>
                          <a:spcPts val="0"/>
                        </a:spcAft>
                      </a:pPr>
                      <a:r>
                        <a:rPr lang="es-EC" sz="1000">
                          <a:effectLst/>
                        </a:rPr>
                        <a:t>NIVEL</a:t>
                      </a:r>
                      <a:endParaRPr lang="es-EC" sz="900">
                        <a:effectLst/>
                        <a:latin typeface="Calibri"/>
                        <a:ea typeface="Calibri"/>
                        <a:cs typeface="Times New Roman"/>
                      </a:endParaRPr>
                    </a:p>
                  </a:txBody>
                  <a:tcPr marL="36791" marR="36791" marT="0" marB="0"/>
                </a:tc>
              </a:tr>
              <a:tr h="696302">
                <a:tc>
                  <a:txBody>
                    <a:bodyPr/>
                    <a:lstStyle/>
                    <a:p>
                      <a:pPr algn="l">
                        <a:lnSpc>
                          <a:spcPct val="115000"/>
                        </a:lnSpc>
                        <a:spcAft>
                          <a:spcPts val="0"/>
                        </a:spcAft>
                      </a:pPr>
                      <a:r>
                        <a:rPr lang="es-EC" sz="1000">
                          <a:effectLst/>
                        </a:rPr>
                        <a:t>PO9.1 Marco de Trabajo de Administración de Riesgos</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Determinar la alineación de la administración de riesgos</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0.17</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50</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8.5</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0</a:t>
                      </a:r>
                      <a:endParaRPr lang="es-EC" sz="900">
                        <a:effectLst/>
                        <a:latin typeface="Calibri"/>
                        <a:ea typeface="Calibri"/>
                        <a:cs typeface="Times New Roman"/>
                      </a:endParaRPr>
                    </a:p>
                  </a:txBody>
                  <a:tcPr marL="36791" marR="36791" marT="0" marB="0"/>
                </a:tc>
              </a:tr>
              <a:tr h="174075">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tc>
              </a:tr>
              <a:tr h="522226">
                <a:tc>
                  <a:txBody>
                    <a:bodyPr/>
                    <a:lstStyle/>
                    <a:p>
                      <a:pPr algn="l">
                        <a:lnSpc>
                          <a:spcPct val="115000"/>
                        </a:lnSpc>
                        <a:spcAft>
                          <a:spcPts val="0"/>
                        </a:spcAft>
                      </a:pPr>
                      <a:r>
                        <a:rPr lang="es-EC" sz="1000">
                          <a:effectLst/>
                        </a:rPr>
                        <a:t>PO9.2 Establecimiento del Contexto del Riesgo</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Determinar la alineación de la administración de riesgos</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0.17</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0</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0</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0</a:t>
                      </a:r>
                      <a:endParaRPr lang="es-EC" sz="900">
                        <a:effectLst/>
                        <a:latin typeface="Calibri"/>
                        <a:ea typeface="Calibri"/>
                        <a:cs typeface="Times New Roman"/>
                      </a:endParaRPr>
                    </a:p>
                  </a:txBody>
                  <a:tcPr marL="36791" marR="36791" marT="0" marB="0"/>
                </a:tc>
              </a:tr>
              <a:tr h="174075">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tc>
              </a:tr>
              <a:tr h="696302">
                <a:tc>
                  <a:txBody>
                    <a:bodyPr/>
                    <a:lstStyle/>
                    <a:p>
                      <a:pPr algn="l">
                        <a:lnSpc>
                          <a:spcPct val="115000"/>
                        </a:lnSpc>
                        <a:spcAft>
                          <a:spcPts val="0"/>
                        </a:spcAft>
                      </a:pPr>
                      <a:r>
                        <a:rPr lang="es-EC" sz="1000">
                          <a:effectLst/>
                        </a:rPr>
                        <a:t>PO9.3 Identificación de Eventos</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Entender los objetivos de negocio estratégicos relevantes. Entender los objetivos de los procesos de negocios relevantes.</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0.17</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50</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8.5</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0</a:t>
                      </a:r>
                      <a:endParaRPr lang="es-EC" sz="900">
                        <a:effectLst/>
                        <a:latin typeface="Calibri"/>
                        <a:ea typeface="Calibri"/>
                        <a:cs typeface="Times New Roman"/>
                      </a:endParaRPr>
                    </a:p>
                  </a:txBody>
                  <a:tcPr marL="36791" marR="36791" marT="0" marB="0"/>
                </a:tc>
              </a:tr>
              <a:tr h="174075">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tc>
              </a:tr>
              <a:tr h="1218528">
                <a:tc>
                  <a:txBody>
                    <a:bodyPr/>
                    <a:lstStyle/>
                    <a:p>
                      <a:pPr algn="l">
                        <a:lnSpc>
                          <a:spcPct val="115000"/>
                        </a:lnSpc>
                        <a:spcAft>
                          <a:spcPts val="0"/>
                        </a:spcAft>
                      </a:pPr>
                      <a:r>
                        <a:rPr lang="es-EC" sz="1000">
                          <a:effectLst/>
                        </a:rPr>
                        <a:t>PO9.4 Evaluación de Riesgos de TI</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Identificar los objetivos internos de TI y establecer el contexto del riesgo.                                                   Identificar eventos asociados con objetivos, algunos eventos están orientados a negocio, algunos están orientados a TI.                                                                                                                                                                Asesorar el riesgo con los eventos</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0.17</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50</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8.5</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 </a:t>
                      </a:r>
                      <a:endParaRPr lang="es-EC" sz="900">
                        <a:effectLst/>
                      </a:endParaRPr>
                    </a:p>
                    <a:p>
                      <a:pPr algn="r">
                        <a:lnSpc>
                          <a:spcPct val="115000"/>
                        </a:lnSpc>
                        <a:spcAft>
                          <a:spcPts val="0"/>
                        </a:spcAft>
                      </a:pPr>
                      <a:r>
                        <a:rPr lang="es-EC" sz="1000">
                          <a:effectLst/>
                        </a:rPr>
                        <a:t>0</a:t>
                      </a:r>
                      <a:endParaRPr lang="es-EC" sz="900">
                        <a:effectLst/>
                        <a:latin typeface="Calibri"/>
                        <a:ea typeface="Calibri"/>
                        <a:cs typeface="Times New Roman"/>
                      </a:endParaRPr>
                    </a:p>
                  </a:txBody>
                  <a:tcPr marL="36791" marR="36791" marT="0" marB="0"/>
                </a:tc>
              </a:tr>
              <a:tr h="174075">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 </a:t>
                      </a:r>
                      <a:endParaRPr lang="es-EC" sz="900">
                        <a:effectLst/>
                        <a:latin typeface="Calibri"/>
                        <a:ea typeface="Calibri"/>
                        <a:cs typeface="Times New Roman"/>
                      </a:endParaRPr>
                    </a:p>
                  </a:txBody>
                  <a:tcPr marL="36791" marR="36791" marT="0" marB="0"/>
                </a:tc>
              </a:tr>
              <a:tr h="348151">
                <a:tc>
                  <a:txBody>
                    <a:bodyPr/>
                    <a:lstStyle/>
                    <a:p>
                      <a:pPr algn="l">
                        <a:lnSpc>
                          <a:spcPct val="115000"/>
                        </a:lnSpc>
                        <a:spcAft>
                          <a:spcPts val="0"/>
                        </a:spcAft>
                      </a:pPr>
                      <a:r>
                        <a:rPr lang="es-EC" sz="1000">
                          <a:effectLst/>
                        </a:rPr>
                        <a:t>PO9.5 Respuesta a los Riesgos</a:t>
                      </a:r>
                      <a:endParaRPr lang="es-EC" sz="900">
                        <a:effectLst/>
                        <a:latin typeface="Calibri"/>
                        <a:ea typeface="Calibri"/>
                        <a:cs typeface="Times New Roman"/>
                      </a:endParaRPr>
                    </a:p>
                  </a:txBody>
                  <a:tcPr marL="36791" marR="36791" marT="0" marB="0" anchor="b"/>
                </a:tc>
                <a:tc>
                  <a:txBody>
                    <a:bodyPr/>
                    <a:lstStyle/>
                    <a:p>
                      <a:pPr algn="l">
                        <a:lnSpc>
                          <a:spcPct val="115000"/>
                        </a:lnSpc>
                        <a:spcAft>
                          <a:spcPts val="0"/>
                        </a:spcAft>
                      </a:pPr>
                      <a:r>
                        <a:rPr lang="es-EC" sz="1000">
                          <a:effectLst/>
                        </a:rPr>
                        <a:t>Evaluar y seleccionar respuestas a riesgo</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0.16</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20</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a:effectLst/>
                        </a:rPr>
                        <a:t>3.2</a:t>
                      </a:r>
                      <a:endParaRPr lang="es-EC" sz="900">
                        <a:effectLst/>
                        <a:latin typeface="Calibri"/>
                        <a:ea typeface="Calibri"/>
                        <a:cs typeface="Times New Roman"/>
                      </a:endParaRPr>
                    </a:p>
                  </a:txBody>
                  <a:tcPr marL="36791" marR="36791" marT="0" marB="0" anchor="b"/>
                </a:tc>
                <a:tc>
                  <a:txBody>
                    <a:bodyPr/>
                    <a:lstStyle/>
                    <a:p>
                      <a:pPr algn="r">
                        <a:lnSpc>
                          <a:spcPct val="115000"/>
                        </a:lnSpc>
                        <a:spcAft>
                          <a:spcPts val="0"/>
                        </a:spcAft>
                      </a:pPr>
                      <a:r>
                        <a:rPr lang="es-EC" sz="1000" dirty="0">
                          <a:effectLst/>
                        </a:rPr>
                        <a:t> </a:t>
                      </a:r>
                      <a:endParaRPr lang="es-EC" sz="900" dirty="0">
                        <a:effectLst/>
                      </a:endParaRPr>
                    </a:p>
                    <a:p>
                      <a:pPr algn="r">
                        <a:lnSpc>
                          <a:spcPct val="115000"/>
                        </a:lnSpc>
                        <a:spcAft>
                          <a:spcPts val="0"/>
                        </a:spcAft>
                      </a:pPr>
                      <a:r>
                        <a:rPr lang="es-EC" sz="1000" dirty="0">
                          <a:effectLst/>
                        </a:rPr>
                        <a:t>0</a:t>
                      </a:r>
                      <a:endParaRPr lang="es-EC" sz="900" dirty="0">
                        <a:effectLst/>
                        <a:latin typeface="Calibri"/>
                        <a:ea typeface="Calibri"/>
                        <a:cs typeface="Times New Roman"/>
                      </a:endParaRPr>
                    </a:p>
                  </a:txBody>
                  <a:tcPr marL="36791" marR="36791" marT="0" marB="0"/>
                </a:tc>
              </a:tr>
            </a:tbl>
          </a:graphicData>
        </a:graphic>
      </p:graphicFrame>
    </p:spTree>
    <p:extLst>
      <p:ext uri="{BB962C8B-B14F-4D97-AF65-F5344CB8AC3E}">
        <p14:creationId xmlns:p14="http://schemas.microsoft.com/office/powerpoint/2010/main" val="1069840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INTRODUCCION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872645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538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P09. Evaluar y Administrar los Riesgos de TI</a:t>
            </a:r>
            <a:endParaRPr lang="es-EC" dirty="0"/>
          </a:p>
        </p:txBody>
      </p:sp>
      <p:graphicFrame>
        <p:nvGraphicFramePr>
          <p:cNvPr id="4" name="3 Marcador de contenido"/>
          <p:cNvGraphicFramePr>
            <a:graphicFrameLocks noGrp="1"/>
          </p:cNvGraphicFramePr>
          <p:nvPr>
            <p:ph idx="1"/>
          </p:nvPr>
        </p:nvGraphicFramePr>
        <p:xfrm>
          <a:off x="457200" y="1970373"/>
          <a:ext cx="8229599" cy="3785616"/>
        </p:xfrm>
        <a:graphic>
          <a:graphicData uri="http://schemas.openxmlformats.org/drawingml/2006/table">
            <a:tbl>
              <a:tblPr firstRow="1" firstCol="1" bandRow="1">
                <a:tableStyleId>{5C22544A-7EE6-4342-B048-85BDC9FD1C3A}</a:tableStyleId>
              </a:tblPr>
              <a:tblGrid>
                <a:gridCol w="1375565"/>
                <a:gridCol w="2602116"/>
                <a:gridCol w="543464"/>
                <a:gridCol w="1473865"/>
                <a:gridCol w="1121990"/>
                <a:gridCol w="1112599"/>
              </a:tblGrid>
              <a:tr h="1244207">
                <a:tc>
                  <a:txBody>
                    <a:bodyPr/>
                    <a:lstStyle/>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OBJETIVO DE CONTROL</a:t>
                      </a:r>
                      <a:endParaRPr lang="es-EC" sz="1100">
                        <a:effectLst/>
                        <a:latin typeface="Calibri"/>
                        <a:ea typeface="Calibri"/>
                        <a:cs typeface="Times New Roman"/>
                      </a:endParaRPr>
                    </a:p>
                  </a:txBody>
                  <a:tcPr marL="43828" marR="43828" marT="0" marB="0" anchor="b"/>
                </a:tc>
                <a:tc>
                  <a:txBody>
                    <a:bodyPr/>
                    <a:lstStyle/>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ACTIVIDAD PROCESO</a:t>
                      </a:r>
                      <a:endParaRPr lang="es-EC" sz="1100">
                        <a:effectLst/>
                        <a:latin typeface="Calibri"/>
                        <a:ea typeface="Calibri"/>
                        <a:cs typeface="Times New Roman"/>
                      </a:endParaRPr>
                    </a:p>
                  </a:txBody>
                  <a:tcPr marL="43828" marR="43828" marT="0" marB="0" anchor="b"/>
                </a:tc>
                <a:tc>
                  <a:txBody>
                    <a:bodyPr/>
                    <a:lstStyle/>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PESO</a:t>
                      </a:r>
                      <a:endParaRPr lang="es-EC" sz="1100">
                        <a:effectLst/>
                        <a:latin typeface="Calibri"/>
                        <a:ea typeface="Calibri"/>
                        <a:cs typeface="Times New Roman"/>
                      </a:endParaRPr>
                    </a:p>
                  </a:txBody>
                  <a:tcPr marL="43828" marR="43828" marT="0" marB="0" anchor="b"/>
                </a:tc>
                <a:tc>
                  <a:txBody>
                    <a:bodyPr/>
                    <a:lstStyle/>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a:t>
                      </a:r>
                      <a:endParaRPr lang="es-EC" sz="1100">
                        <a:effectLst/>
                      </a:endParaRPr>
                    </a:p>
                    <a:p>
                      <a:pPr algn="ctr">
                        <a:lnSpc>
                          <a:spcPct val="115000"/>
                        </a:lnSpc>
                        <a:spcAft>
                          <a:spcPts val="0"/>
                        </a:spcAft>
                      </a:pPr>
                      <a:r>
                        <a:rPr lang="es-EC" sz="1200">
                          <a:effectLst/>
                        </a:rPr>
                        <a:t>CUMPLIMIENTO</a:t>
                      </a:r>
                      <a:endParaRPr lang="es-EC" sz="1100">
                        <a:effectLst/>
                        <a:latin typeface="Calibri"/>
                        <a:ea typeface="Calibri"/>
                        <a:cs typeface="Times New Roman"/>
                      </a:endParaRPr>
                    </a:p>
                  </a:txBody>
                  <a:tcPr marL="43828" marR="43828" marT="0" marB="0" anchor="b"/>
                </a:tc>
                <a:tc>
                  <a:txBody>
                    <a:bodyPr/>
                    <a:lstStyle/>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RESULTADO</a:t>
                      </a:r>
                      <a:endParaRPr lang="es-EC" sz="1100">
                        <a:effectLst/>
                        <a:latin typeface="Calibri"/>
                        <a:ea typeface="Calibri"/>
                        <a:cs typeface="Times New Roman"/>
                      </a:endParaRPr>
                    </a:p>
                  </a:txBody>
                  <a:tcPr marL="43828" marR="43828" marT="0" marB="0" anchor="b"/>
                </a:tc>
                <a:tc>
                  <a:txBody>
                    <a:bodyPr/>
                    <a:lstStyle/>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 </a:t>
                      </a:r>
                      <a:endParaRPr lang="es-EC" sz="1100">
                        <a:effectLst/>
                      </a:endParaRPr>
                    </a:p>
                    <a:p>
                      <a:pPr algn="ctr">
                        <a:lnSpc>
                          <a:spcPct val="115000"/>
                        </a:lnSpc>
                        <a:spcAft>
                          <a:spcPts val="0"/>
                        </a:spcAft>
                      </a:pPr>
                      <a:r>
                        <a:rPr lang="es-EC" sz="1200">
                          <a:effectLst/>
                        </a:rPr>
                        <a:t>NIVEL</a:t>
                      </a:r>
                      <a:endParaRPr lang="es-EC" sz="1100">
                        <a:effectLst/>
                        <a:latin typeface="Calibri"/>
                        <a:ea typeface="Calibri"/>
                        <a:cs typeface="Times New Roman"/>
                      </a:endParaRPr>
                    </a:p>
                  </a:txBody>
                  <a:tcPr marL="43828" marR="43828" marT="0" marB="0"/>
                </a:tc>
              </a:tr>
              <a:tr h="2073679">
                <a:tc>
                  <a:txBody>
                    <a:bodyPr/>
                    <a:lstStyle/>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PO9.6 Mantenimiento y Monitoreo de un Plan de Acción de Riesgos</a:t>
                      </a:r>
                      <a:endParaRPr lang="es-EC" sz="1100">
                        <a:effectLst/>
                        <a:latin typeface="Calibri"/>
                        <a:ea typeface="Calibri"/>
                        <a:cs typeface="Times New Roman"/>
                      </a:endParaRPr>
                    </a:p>
                  </a:txBody>
                  <a:tcPr marL="43828" marR="43828" marT="0" marB="0" anchor="b"/>
                </a:tc>
                <a:tc>
                  <a:txBody>
                    <a:bodyPr/>
                    <a:lstStyle/>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Priorizar y planear actividades de control.                                    Aprobar y asegurar fondos para planes de acción de riesgos.                                                                                             Mantener y monitorear un plan de acción de riesgos.                        </a:t>
                      </a:r>
                      <a:endParaRPr lang="es-EC" sz="1100">
                        <a:effectLst/>
                        <a:latin typeface="Calibri"/>
                        <a:ea typeface="Calibri"/>
                        <a:cs typeface="Times New Roman"/>
                      </a:endParaRPr>
                    </a:p>
                  </a:txBody>
                  <a:tcPr marL="43828" marR="43828" marT="0" marB="0" anchor="b"/>
                </a:tc>
                <a:tc>
                  <a:txBody>
                    <a:bodyPr/>
                    <a:lstStyle/>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0.16</a:t>
                      </a:r>
                      <a:endParaRPr lang="es-EC" sz="1100">
                        <a:effectLst/>
                        <a:latin typeface="Calibri"/>
                        <a:ea typeface="Calibri"/>
                        <a:cs typeface="Times New Roman"/>
                      </a:endParaRPr>
                    </a:p>
                  </a:txBody>
                  <a:tcPr marL="43828" marR="43828" marT="0" marB="0" anchor="b"/>
                </a:tc>
                <a:tc>
                  <a:txBody>
                    <a:bodyPr/>
                    <a:lstStyle/>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50</a:t>
                      </a:r>
                      <a:endParaRPr lang="es-EC" sz="1100">
                        <a:effectLst/>
                        <a:latin typeface="Calibri"/>
                        <a:ea typeface="Calibri"/>
                        <a:cs typeface="Times New Roman"/>
                      </a:endParaRPr>
                    </a:p>
                  </a:txBody>
                  <a:tcPr marL="43828" marR="43828" marT="0" marB="0" anchor="b"/>
                </a:tc>
                <a:tc>
                  <a:txBody>
                    <a:bodyPr/>
                    <a:lstStyle/>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8</a:t>
                      </a:r>
                      <a:endParaRPr lang="es-EC" sz="1100">
                        <a:effectLst/>
                        <a:latin typeface="Calibri"/>
                        <a:ea typeface="Calibri"/>
                        <a:cs typeface="Times New Roman"/>
                      </a:endParaRPr>
                    </a:p>
                  </a:txBody>
                  <a:tcPr marL="43828" marR="43828" marT="0" marB="0" anchor="b"/>
                </a:tc>
                <a:tc>
                  <a:txBody>
                    <a:bodyPr/>
                    <a:lstStyle/>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l">
                        <a:lnSpc>
                          <a:spcPct val="115000"/>
                        </a:lnSpc>
                        <a:spcAft>
                          <a:spcPts val="0"/>
                        </a:spcAft>
                      </a:pPr>
                      <a:r>
                        <a:rPr lang="es-EC" sz="1200">
                          <a:effectLst/>
                        </a:rPr>
                        <a:t> </a:t>
                      </a:r>
                      <a:endParaRPr lang="es-EC" sz="1100">
                        <a:effectLst/>
                      </a:endParaRPr>
                    </a:p>
                    <a:p>
                      <a:pPr algn="r">
                        <a:lnSpc>
                          <a:spcPct val="115000"/>
                        </a:lnSpc>
                        <a:spcAft>
                          <a:spcPts val="0"/>
                        </a:spcAft>
                      </a:pPr>
                      <a:r>
                        <a:rPr lang="es-EC" sz="1200">
                          <a:effectLst/>
                        </a:rPr>
                        <a:t>0</a:t>
                      </a:r>
                      <a:endParaRPr lang="es-EC" sz="1100">
                        <a:effectLst/>
                        <a:latin typeface="Calibri"/>
                        <a:ea typeface="Calibri"/>
                        <a:cs typeface="Times New Roman"/>
                      </a:endParaRPr>
                    </a:p>
                  </a:txBody>
                  <a:tcPr marL="43828" marR="43828" marT="0" marB="0"/>
                </a:tc>
              </a:tr>
              <a:tr h="207368">
                <a:tc>
                  <a:txBody>
                    <a:bodyPr/>
                    <a:lstStyle/>
                    <a:p>
                      <a:pPr algn="l">
                        <a:lnSpc>
                          <a:spcPct val="115000"/>
                        </a:lnSpc>
                      </a:pPr>
                      <a:endParaRPr lang="es-EC" sz="1100">
                        <a:effectLst/>
                        <a:latin typeface="Calibri"/>
                      </a:endParaRPr>
                    </a:p>
                  </a:txBody>
                  <a:tcPr marL="43828" marR="43828" marT="0" marB="0" anchor="b"/>
                </a:tc>
                <a:tc>
                  <a:txBody>
                    <a:bodyPr/>
                    <a:lstStyle/>
                    <a:p>
                      <a:pPr algn="l">
                        <a:lnSpc>
                          <a:spcPct val="115000"/>
                        </a:lnSpc>
                      </a:pPr>
                      <a:endParaRPr lang="es-EC" sz="1100">
                        <a:effectLst/>
                        <a:latin typeface="Calibri"/>
                      </a:endParaRPr>
                    </a:p>
                  </a:txBody>
                  <a:tcPr marL="43828" marR="43828" marT="0" marB="0" anchor="b"/>
                </a:tc>
                <a:tc>
                  <a:txBody>
                    <a:bodyPr/>
                    <a:lstStyle/>
                    <a:p>
                      <a:pPr algn="l">
                        <a:lnSpc>
                          <a:spcPct val="115000"/>
                        </a:lnSpc>
                      </a:pPr>
                      <a:endParaRPr lang="es-EC" sz="1100">
                        <a:effectLst/>
                        <a:latin typeface="Calibri"/>
                      </a:endParaRPr>
                    </a:p>
                  </a:txBody>
                  <a:tcPr marL="43828" marR="43828" marT="0" marB="0" anchor="b"/>
                </a:tc>
                <a:tc>
                  <a:txBody>
                    <a:bodyPr/>
                    <a:lstStyle/>
                    <a:p>
                      <a:pPr algn="l">
                        <a:lnSpc>
                          <a:spcPct val="115000"/>
                        </a:lnSpc>
                      </a:pPr>
                      <a:endParaRPr lang="es-EC" sz="1100">
                        <a:effectLst/>
                        <a:latin typeface="Calibri"/>
                      </a:endParaRPr>
                    </a:p>
                  </a:txBody>
                  <a:tcPr marL="43828" marR="43828" marT="0" marB="0" anchor="b"/>
                </a:tc>
                <a:tc>
                  <a:txBody>
                    <a:bodyPr/>
                    <a:lstStyle/>
                    <a:p>
                      <a:pPr algn="l">
                        <a:lnSpc>
                          <a:spcPct val="115000"/>
                        </a:lnSpc>
                      </a:pPr>
                      <a:endParaRPr lang="es-EC" sz="1100">
                        <a:effectLst/>
                        <a:latin typeface="Calibri"/>
                      </a:endParaRPr>
                    </a:p>
                  </a:txBody>
                  <a:tcPr marL="43828" marR="43828" marT="0" marB="0" anchor="b"/>
                </a:tc>
                <a:tc>
                  <a:txBody>
                    <a:bodyPr/>
                    <a:lstStyle/>
                    <a:p>
                      <a:pPr algn="l">
                        <a:lnSpc>
                          <a:spcPct val="115000"/>
                        </a:lnSpc>
                        <a:spcAft>
                          <a:spcPts val="0"/>
                        </a:spcAft>
                      </a:pPr>
                      <a:r>
                        <a:rPr lang="es-EC" sz="1200">
                          <a:effectLst/>
                        </a:rPr>
                        <a:t> </a:t>
                      </a:r>
                      <a:endParaRPr lang="es-EC" sz="1100">
                        <a:effectLst/>
                        <a:latin typeface="Calibri"/>
                        <a:ea typeface="Calibri"/>
                        <a:cs typeface="Times New Roman"/>
                      </a:endParaRPr>
                    </a:p>
                  </a:txBody>
                  <a:tcPr marL="43828" marR="43828" marT="0" marB="0"/>
                </a:tc>
              </a:tr>
              <a:tr h="207368">
                <a:tc>
                  <a:txBody>
                    <a:bodyPr/>
                    <a:lstStyle/>
                    <a:p>
                      <a:pPr algn="l">
                        <a:lnSpc>
                          <a:spcPct val="115000"/>
                        </a:lnSpc>
                      </a:pPr>
                      <a:endParaRPr lang="es-EC" sz="1100">
                        <a:effectLst/>
                        <a:latin typeface="Calibri"/>
                      </a:endParaRPr>
                    </a:p>
                  </a:txBody>
                  <a:tcPr marL="43828" marR="43828" marT="0" marB="0" anchor="b"/>
                </a:tc>
                <a:tc>
                  <a:txBody>
                    <a:bodyPr/>
                    <a:lstStyle/>
                    <a:p>
                      <a:pPr algn="l">
                        <a:lnSpc>
                          <a:spcPct val="115000"/>
                        </a:lnSpc>
                        <a:spcAft>
                          <a:spcPts val="0"/>
                        </a:spcAft>
                      </a:pPr>
                      <a:r>
                        <a:rPr lang="es-EC" sz="1200">
                          <a:effectLst/>
                        </a:rPr>
                        <a:t>Promedio cumplimiento</a:t>
                      </a:r>
                      <a:endParaRPr lang="es-EC" sz="1100">
                        <a:effectLst/>
                        <a:latin typeface="Calibri"/>
                        <a:ea typeface="Calibri"/>
                        <a:cs typeface="Times New Roman"/>
                      </a:endParaRPr>
                    </a:p>
                  </a:txBody>
                  <a:tcPr marL="43828" marR="43828" marT="0" marB="0" anchor="b"/>
                </a:tc>
                <a:tc>
                  <a:txBody>
                    <a:bodyPr/>
                    <a:lstStyle/>
                    <a:p>
                      <a:pPr algn="l">
                        <a:lnSpc>
                          <a:spcPct val="115000"/>
                        </a:lnSpc>
                      </a:pPr>
                      <a:endParaRPr lang="es-EC" sz="1100">
                        <a:effectLst/>
                        <a:latin typeface="Calibri"/>
                      </a:endParaRPr>
                    </a:p>
                  </a:txBody>
                  <a:tcPr marL="43828" marR="43828" marT="0" marB="0" anchor="b"/>
                </a:tc>
                <a:tc>
                  <a:txBody>
                    <a:bodyPr/>
                    <a:lstStyle/>
                    <a:p>
                      <a:pPr algn="l">
                        <a:lnSpc>
                          <a:spcPct val="115000"/>
                        </a:lnSpc>
                      </a:pPr>
                      <a:endParaRPr lang="es-EC" sz="1100">
                        <a:effectLst/>
                        <a:latin typeface="Calibri"/>
                      </a:endParaRPr>
                    </a:p>
                  </a:txBody>
                  <a:tcPr marL="43828" marR="43828" marT="0" marB="0" anchor="b"/>
                </a:tc>
                <a:tc>
                  <a:txBody>
                    <a:bodyPr/>
                    <a:lstStyle/>
                    <a:p>
                      <a:pPr algn="r">
                        <a:lnSpc>
                          <a:spcPct val="115000"/>
                        </a:lnSpc>
                        <a:spcAft>
                          <a:spcPts val="0"/>
                        </a:spcAft>
                      </a:pPr>
                      <a:r>
                        <a:rPr lang="es-EC" sz="1200">
                          <a:effectLst/>
                        </a:rPr>
                        <a:t>36.7</a:t>
                      </a:r>
                      <a:endParaRPr lang="es-EC" sz="1100">
                        <a:effectLst/>
                        <a:latin typeface="Calibri"/>
                        <a:ea typeface="Calibri"/>
                        <a:cs typeface="Times New Roman"/>
                      </a:endParaRPr>
                    </a:p>
                  </a:txBody>
                  <a:tcPr marL="43828" marR="43828" marT="0" marB="0" anchor="b"/>
                </a:tc>
                <a:tc>
                  <a:txBody>
                    <a:bodyPr/>
                    <a:lstStyle/>
                    <a:p>
                      <a:pPr algn="l">
                        <a:lnSpc>
                          <a:spcPct val="115000"/>
                        </a:lnSpc>
                        <a:spcAft>
                          <a:spcPts val="0"/>
                        </a:spcAft>
                      </a:pPr>
                      <a:r>
                        <a:rPr lang="es-EC" sz="1200" dirty="0">
                          <a:effectLst/>
                        </a:rPr>
                        <a:t> </a:t>
                      </a:r>
                      <a:endParaRPr lang="es-EC" sz="1100" dirty="0">
                        <a:effectLst/>
                        <a:latin typeface="Calibri"/>
                        <a:ea typeface="Calibri"/>
                        <a:cs typeface="Times New Roman"/>
                      </a:endParaRPr>
                    </a:p>
                  </a:txBody>
                  <a:tcPr marL="43828" marR="43828" marT="0" marB="0"/>
                </a:tc>
              </a:tr>
            </a:tbl>
          </a:graphicData>
        </a:graphic>
      </p:graphicFrame>
    </p:spTree>
    <p:extLst>
      <p:ext uri="{BB962C8B-B14F-4D97-AF65-F5344CB8AC3E}">
        <p14:creationId xmlns:p14="http://schemas.microsoft.com/office/powerpoint/2010/main" val="2117991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MATRIZ RACI</a:t>
            </a:r>
          </a:p>
        </p:txBody>
      </p:sp>
      <p:graphicFrame>
        <p:nvGraphicFramePr>
          <p:cNvPr id="4" name="3 Marcador de contenido"/>
          <p:cNvGraphicFramePr>
            <a:graphicFrameLocks noGrp="1"/>
          </p:cNvGraphicFramePr>
          <p:nvPr>
            <p:ph idx="1"/>
          </p:nvPr>
        </p:nvGraphicFramePr>
        <p:xfrm>
          <a:off x="1738947" y="2180685"/>
          <a:ext cx="5666105" cy="3364992"/>
        </p:xfrm>
        <a:graphic>
          <a:graphicData uri="http://schemas.openxmlformats.org/drawingml/2006/table">
            <a:tbl>
              <a:tblPr firstRow="1" firstCol="1" bandRow="1">
                <a:tableStyleId>{5C22544A-7EE6-4342-B048-85BDC9FD1C3A}</a:tableStyleId>
              </a:tblPr>
              <a:tblGrid>
                <a:gridCol w="611505"/>
                <a:gridCol w="950595"/>
                <a:gridCol w="4104005"/>
              </a:tblGrid>
              <a:tr h="200025">
                <a:tc>
                  <a:txBody>
                    <a:bodyPr/>
                    <a:lstStyle/>
                    <a:p>
                      <a:pPr algn="ctr">
                        <a:lnSpc>
                          <a:spcPct val="115000"/>
                        </a:lnSpc>
                        <a:spcAft>
                          <a:spcPts val="0"/>
                        </a:spcAft>
                      </a:pPr>
                      <a:r>
                        <a:rPr lang="es-EC" sz="1200">
                          <a:effectLst/>
                        </a:rPr>
                        <a:t>SIGLA</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ROL</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DESCRIPCION</a:t>
                      </a:r>
                      <a:endParaRPr lang="es-EC" sz="1100">
                        <a:effectLst/>
                        <a:latin typeface="Calibri"/>
                        <a:ea typeface="Calibri"/>
                        <a:cs typeface="Times New Roman"/>
                      </a:endParaRPr>
                    </a:p>
                  </a:txBody>
                  <a:tcPr marL="68580" marR="68580" marT="0" marB="0"/>
                </a:tc>
              </a:tr>
              <a:tr h="636905">
                <a:tc>
                  <a:txBody>
                    <a:bodyPr/>
                    <a:lstStyle/>
                    <a:p>
                      <a:pPr algn="ctr">
                        <a:lnSpc>
                          <a:spcPct val="115000"/>
                        </a:lnSpc>
                        <a:spcAft>
                          <a:spcPts val="0"/>
                        </a:spcAft>
                      </a:pPr>
                      <a:r>
                        <a:rPr lang="es-EC" sz="1200">
                          <a:effectLst/>
                        </a:rPr>
                        <a:t>R</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Responsable</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Este rol realiza el trabajo y es responsable por su realización. Lo más habitual es que exista sólo un R; si existe más de uno, entonces el trabajo debería ser subdividido a un nivel más bajo, usando para ello las matrices RACI. Es quien debe ejecutar las tareas.</a:t>
                      </a:r>
                      <a:endParaRPr lang="es-EC" sz="1100">
                        <a:effectLst/>
                        <a:latin typeface="Calibri"/>
                        <a:ea typeface="Calibri"/>
                        <a:cs typeface="Times New Roman"/>
                      </a:endParaRPr>
                    </a:p>
                  </a:txBody>
                  <a:tcPr marL="68580" marR="68580" marT="0" marB="0"/>
                </a:tc>
              </a:tr>
              <a:tr h="447675">
                <a:tc>
                  <a:txBody>
                    <a:bodyPr/>
                    <a:lstStyle/>
                    <a:p>
                      <a:pPr algn="ctr">
                        <a:lnSpc>
                          <a:spcPct val="115000"/>
                        </a:lnSpc>
                        <a:spcAft>
                          <a:spcPts val="0"/>
                        </a:spcAft>
                      </a:pPr>
                      <a:r>
                        <a:rPr lang="es-EC" sz="1200">
                          <a:effectLst/>
                        </a:rPr>
                        <a:t>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Aprobador</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Este rol se encarga de aprobar el trabajo finalizado y a partir de ese momento, se vuelve responsable por él. Sólo puede existir un A por cada tarea. Es quien debe asegurar que se ejecutan las tareas.</a:t>
                      </a:r>
                      <a:endParaRPr lang="es-EC" sz="1100">
                        <a:effectLst/>
                        <a:latin typeface="Calibri"/>
                        <a:ea typeface="Calibri"/>
                        <a:cs typeface="Times New Roman"/>
                      </a:endParaRPr>
                    </a:p>
                  </a:txBody>
                  <a:tcPr marL="68580" marR="68580" marT="0" marB="0"/>
                </a:tc>
              </a:tr>
              <a:tr h="355600">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Consultado</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Este rol posee alguna información o capacidad necesaria para terminar el trabajo. Se le informa y se le consulta información (comunicación bidireccional).</a:t>
                      </a:r>
                      <a:endParaRPr lang="es-EC" sz="1100">
                        <a:effectLst/>
                        <a:latin typeface="Calibri"/>
                        <a:ea typeface="Calibri"/>
                        <a:cs typeface="Times New Roman"/>
                      </a:endParaRPr>
                    </a:p>
                  </a:txBody>
                  <a:tcPr marL="68580" marR="68580" marT="0" marB="0"/>
                </a:tc>
              </a:tr>
              <a:tr h="270510">
                <a:tc>
                  <a:txBody>
                    <a:bodyPr/>
                    <a:lstStyle/>
                    <a:p>
                      <a:pPr algn="ctr">
                        <a:lnSpc>
                          <a:spcPct val="115000"/>
                        </a:lnSpc>
                        <a:spcAft>
                          <a:spcPts val="0"/>
                        </a:spcAft>
                      </a:pPr>
                      <a:r>
                        <a:rPr lang="es-EC" sz="1200">
                          <a:effectLst/>
                        </a:rPr>
                        <a:t>I</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Informado</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Este rol debe ser informado sobre el progreso y los resultados del trabajo. A diferencia del Consultado, la comunicación es unidireccional.</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949826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PO01	Definir un Plan Estratégico de TI</a:t>
            </a:r>
            <a:r>
              <a:rPr lang="es-EC" dirty="0"/>
              <a:t/>
            </a:r>
            <a:br>
              <a:rPr lang="es-EC"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11568614"/>
              </p:ext>
            </p:extLst>
          </p:nvPr>
        </p:nvGraphicFramePr>
        <p:xfrm>
          <a:off x="833437" y="1832832"/>
          <a:ext cx="7477125" cy="4060698"/>
        </p:xfrm>
        <a:graphic>
          <a:graphicData uri="http://schemas.openxmlformats.org/drawingml/2006/table">
            <a:tbl>
              <a:tblPr firstRow="1" firstCol="1" bandRow="1">
                <a:tableStyleId>{5C22544A-7EE6-4342-B048-85BDC9FD1C3A}</a:tableStyleId>
              </a:tblPr>
              <a:tblGrid>
                <a:gridCol w="2079201"/>
                <a:gridCol w="1169074"/>
                <a:gridCol w="1169709"/>
                <a:gridCol w="989461"/>
                <a:gridCol w="1169709"/>
                <a:gridCol w="899971"/>
              </a:tblGrid>
              <a:tr h="762000">
                <a:tc>
                  <a:txBody>
                    <a:bodyPr/>
                    <a:lstStyle/>
                    <a:p>
                      <a:pPr algn="ctr">
                        <a:lnSpc>
                          <a:spcPct val="115000"/>
                        </a:lnSpc>
                        <a:spcAft>
                          <a:spcPts val="0"/>
                        </a:spcAft>
                      </a:pPr>
                      <a:r>
                        <a:rPr lang="es-EC" sz="1200" dirty="0">
                          <a:effectLst/>
                        </a:rPr>
                        <a:t>ACTIVIDAD</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Gerente de Tecnología y Sistemas de Información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Jefatura de Gestión de Servicios y Soporte</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Jefatura de Producción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Jefatura de Infraestructura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Jefatura de Desarrollo</a:t>
                      </a:r>
                      <a:endParaRPr lang="es-EC" sz="1100">
                        <a:effectLst/>
                        <a:latin typeface="Calibri"/>
                        <a:ea typeface="Calibri"/>
                        <a:cs typeface="Times New Roman"/>
                      </a:endParaRPr>
                    </a:p>
                  </a:txBody>
                  <a:tcPr marL="44450" marR="44450" marT="0" marB="0" anchor="ctr"/>
                </a:tc>
              </a:tr>
              <a:tr h="591820">
                <a:tc>
                  <a:txBody>
                    <a:bodyPr/>
                    <a:lstStyle/>
                    <a:p>
                      <a:pPr>
                        <a:lnSpc>
                          <a:spcPct val="115000"/>
                        </a:lnSpc>
                        <a:spcAft>
                          <a:spcPts val="0"/>
                        </a:spcAft>
                      </a:pPr>
                      <a:r>
                        <a:rPr lang="es-EC" sz="1200">
                          <a:effectLst/>
                        </a:rPr>
                        <a:t>Relacionar las metas del negocio con las de TI</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dirty="0" smtClean="0">
                          <a:effectLst/>
                        </a:rPr>
                        <a:t>A/R</a:t>
                      </a:r>
                      <a:endParaRPr lang="es-EC" sz="1100" dirty="0">
                        <a:effectLst/>
                        <a:latin typeface="Calibri"/>
                        <a:ea typeface="Calibri"/>
                        <a:cs typeface="Times New Roman"/>
                      </a:endParaRPr>
                    </a:p>
                  </a:txBody>
                  <a:tcPr marL="44450" marR="44450" marT="0" marB="0" anchor="ctr"/>
                </a:tc>
                <a:tc>
                  <a:txBody>
                    <a:bodyPr/>
                    <a:lstStyle/>
                    <a:p>
                      <a:pPr>
                        <a:lnSpc>
                          <a:spcPct val="115000"/>
                        </a:lnSpc>
                      </a:pPr>
                      <a:endParaRPr lang="es-EC" sz="1100">
                        <a:effectLst/>
                        <a:latin typeface="Calibri"/>
                      </a:endParaRPr>
                    </a:p>
                  </a:txBody>
                  <a:tcPr marL="44450" marR="44450" marT="0" marB="0" anchor="ctr"/>
                </a:tc>
                <a:tc>
                  <a:txBody>
                    <a:bodyPr/>
                    <a:lstStyle/>
                    <a:p>
                      <a:pPr>
                        <a:lnSpc>
                          <a:spcPct val="115000"/>
                        </a:lnSpc>
                      </a:pPr>
                      <a:endParaRPr lang="es-EC" sz="1100">
                        <a:effectLst/>
                        <a:latin typeface="Calibri"/>
                      </a:endParaRPr>
                    </a:p>
                  </a:txBody>
                  <a:tcPr marL="44450" marR="44450" marT="0" marB="0" anchor="ctr"/>
                </a:tc>
                <a:tc>
                  <a:txBody>
                    <a:bodyPr/>
                    <a:lstStyle/>
                    <a:p>
                      <a:pPr>
                        <a:lnSpc>
                          <a:spcPct val="115000"/>
                        </a:lnSpc>
                      </a:pPr>
                      <a:endParaRPr lang="es-EC" sz="1100">
                        <a:effectLst/>
                        <a:latin typeface="Calibri"/>
                      </a:endParaRPr>
                    </a:p>
                  </a:txBody>
                  <a:tcPr marL="44450" marR="44450" marT="0" marB="0" anchor="ctr"/>
                </a:tc>
                <a:tc>
                  <a:txBody>
                    <a:bodyPr/>
                    <a:lstStyle/>
                    <a:p>
                      <a:pPr>
                        <a:lnSpc>
                          <a:spcPct val="115000"/>
                        </a:lnSpc>
                      </a:pPr>
                      <a:endParaRPr lang="es-EC" sz="1100">
                        <a:effectLst/>
                        <a:latin typeface="Calibri"/>
                      </a:endParaRPr>
                    </a:p>
                  </a:txBody>
                  <a:tcPr marL="44450" marR="44450" marT="0" marB="0" anchor="ctr"/>
                </a:tc>
              </a:tr>
              <a:tr h="537845">
                <a:tc>
                  <a:txBody>
                    <a:bodyPr/>
                    <a:lstStyle/>
                    <a:p>
                      <a:pPr>
                        <a:lnSpc>
                          <a:spcPct val="115000"/>
                        </a:lnSpc>
                        <a:spcAft>
                          <a:spcPts val="0"/>
                        </a:spcAft>
                      </a:pPr>
                      <a:r>
                        <a:rPr lang="es-EC" sz="1200">
                          <a:effectLst/>
                        </a:rPr>
                        <a:t>Identificar dependencias críticas y desempeño actual</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dirty="0" smtClean="0">
                          <a:effectLst/>
                        </a:rPr>
                        <a:t>A/R</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r>
              <a:tr h="626110">
                <a:tc>
                  <a:txBody>
                    <a:bodyPr/>
                    <a:lstStyle/>
                    <a:p>
                      <a:pPr>
                        <a:lnSpc>
                          <a:spcPct val="115000"/>
                        </a:lnSpc>
                        <a:spcAft>
                          <a:spcPts val="0"/>
                        </a:spcAft>
                      </a:pPr>
                      <a:r>
                        <a:rPr lang="es-EC" sz="1200">
                          <a:effectLst/>
                        </a:rPr>
                        <a:t>Construir un Plan estratégico para TI</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dirty="0" smtClean="0">
                          <a:effectLst/>
                        </a:rPr>
                        <a:t>A/R</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r>
              <a:tr h="570230">
                <a:tc>
                  <a:txBody>
                    <a:bodyPr/>
                    <a:lstStyle/>
                    <a:p>
                      <a:pPr>
                        <a:lnSpc>
                          <a:spcPct val="115000"/>
                        </a:lnSpc>
                        <a:spcAft>
                          <a:spcPts val="0"/>
                        </a:spcAft>
                      </a:pPr>
                      <a:r>
                        <a:rPr lang="es-EC" sz="1200">
                          <a:effectLst/>
                        </a:rPr>
                        <a:t>Construir planes tácticos para TI</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A/R</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r>
              <a:tr h="893445">
                <a:tc>
                  <a:txBody>
                    <a:bodyPr/>
                    <a:lstStyle/>
                    <a:p>
                      <a:pPr>
                        <a:lnSpc>
                          <a:spcPct val="115000"/>
                        </a:lnSpc>
                        <a:spcAft>
                          <a:spcPts val="0"/>
                        </a:spcAft>
                      </a:pPr>
                      <a:r>
                        <a:rPr lang="es-EC" sz="1200">
                          <a:effectLst/>
                        </a:rPr>
                        <a:t>Analizar portafolios de programas y administrar portafolio de servicios y proyectos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A/I</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R</a:t>
                      </a:r>
                      <a:endParaRPr lang="es-EC" sz="1100">
                        <a:effectLst/>
                        <a:latin typeface="Calibri"/>
                        <a:ea typeface="Calibri"/>
                        <a:cs typeface="Times New Roman"/>
                      </a:endParaRPr>
                    </a:p>
                  </a:txBody>
                  <a:tcPr marL="44450" marR="44450" marT="0" marB="0" anchor="ctr"/>
                </a:tc>
                <a:tc>
                  <a:txBody>
                    <a:bodyPr/>
                    <a:lstStyle/>
                    <a:p>
                      <a:pPr>
                        <a:lnSpc>
                          <a:spcPct val="115000"/>
                        </a:lnSpc>
                      </a:pPr>
                      <a:endParaRPr lang="es-EC" sz="1100">
                        <a:effectLst/>
                        <a:latin typeface="Calibri"/>
                      </a:endParaRPr>
                    </a:p>
                  </a:txBody>
                  <a:tcPr marL="44450" marR="44450" marT="0" marB="0" anchor="ctr"/>
                </a:tc>
                <a:tc>
                  <a:txBody>
                    <a:bodyPr/>
                    <a:lstStyle/>
                    <a:p>
                      <a:pPr algn="ctr">
                        <a:lnSpc>
                          <a:spcPct val="115000"/>
                        </a:lnSpc>
                        <a:spcAft>
                          <a:spcPts val="0"/>
                        </a:spcAft>
                      </a:pPr>
                      <a:r>
                        <a:rPr lang="es-EC" sz="1200" dirty="0">
                          <a:effectLst/>
                          <a:latin typeface="+mn-lt"/>
                          <a:ea typeface="+mn-ea"/>
                          <a:cs typeface="+mn-cs"/>
                        </a:rPr>
                        <a:t>C</a:t>
                      </a:r>
                      <a:endParaRPr lang="es-EC"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430838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PO03	Determinar la Dirección Tecnológica</a:t>
            </a:r>
            <a:r>
              <a:rPr lang="es-EC" dirty="0"/>
              <a:t/>
            </a:r>
            <a:br>
              <a:rPr lang="es-EC"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09042716"/>
              </p:ext>
            </p:extLst>
          </p:nvPr>
        </p:nvGraphicFramePr>
        <p:xfrm>
          <a:off x="833438" y="2014760"/>
          <a:ext cx="7477124" cy="3696843"/>
        </p:xfrm>
        <a:graphic>
          <a:graphicData uri="http://schemas.openxmlformats.org/drawingml/2006/table">
            <a:tbl>
              <a:tblPr firstRow="1" firstCol="1" bandRow="1">
                <a:tableStyleId>{5C22544A-7EE6-4342-B048-85BDC9FD1C3A}</a:tableStyleId>
              </a:tblPr>
              <a:tblGrid>
                <a:gridCol w="1898952"/>
                <a:gridCol w="1349322"/>
                <a:gridCol w="1169709"/>
                <a:gridCol w="989461"/>
                <a:gridCol w="1169709"/>
                <a:gridCol w="899971"/>
              </a:tblGrid>
              <a:tr h="762000">
                <a:tc>
                  <a:txBody>
                    <a:bodyPr/>
                    <a:lstStyle/>
                    <a:p>
                      <a:pPr algn="ctr">
                        <a:lnSpc>
                          <a:spcPct val="115000"/>
                        </a:lnSpc>
                        <a:spcAft>
                          <a:spcPts val="0"/>
                        </a:spcAft>
                      </a:pPr>
                      <a:r>
                        <a:rPr lang="es-EC" sz="1200" dirty="0">
                          <a:effectLst/>
                        </a:rPr>
                        <a:t>ACTIVIDAD</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Gerente de Tecnología y Sistemas de Información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Jefatura de Gestión de Servicios y Soporte</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Jefatura de Producción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Jefatura de Infraestructura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Jefatura de Desarrollo</a:t>
                      </a:r>
                      <a:endParaRPr lang="es-EC" sz="1100">
                        <a:effectLst/>
                        <a:latin typeface="Calibri"/>
                        <a:ea typeface="Calibri"/>
                        <a:cs typeface="Times New Roman"/>
                      </a:endParaRPr>
                    </a:p>
                  </a:txBody>
                  <a:tcPr marL="44450" marR="44450" marT="0" marB="0" anchor="ctr"/>
                </a:tc>
              </a:tr>
              <a:tr h="545465">
                <a:tc>
                  <a:txBody>
                    <a:bodyPr/>
                    <a:lstStyle/>
                    <a:p>
                      <a:pPr>
                        <a:lnSpc>
                          <a:spcPct val="115000"/>
                        </a:lnSpc>
                        <a:spcAft>
                          <a:spcPts val="0"/>
                        </a:spcAft>
                      </a:pPr>
                      <a:r>
                        <a:rPr lang="es-EC" sz="1200">
                          <a:effectLst/>
                        </a:rPr>
                        <a:t>Crear y mantener un plan de infraestructura tecnológica</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R</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r>
              <a:tr h="535305">
                <a:tc>
                  <a:txBody>
                    <a:bodyPr/>
                    <a:lstStyle/>
                    <a:p>
                      <a:pPr>
                        <a:lnSpc>
                          <a:spcPct val="115000"/>
                        </a:lnSpc>
                        <a:spcAft>
                          <a:spcPts val="0"/>
                        </a:spcAft>
                      </a:pPr>
                      <a:r>
                        <a:rPr lang="es-EC" sz="1200">
                          <a:effectLst/>
                        </a:rPr>
                        <a:t>Crear y mantener estándares tecnológicos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I</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R</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r>
              <a:tr h="533400">
                <a:tc>
                  <a:txBody>
                    <a:bodyPr/>
                    <a:lstStyle/>
                    <a:p>
                      <a:pPr>
                        <a:lnSpc>
                          <a:spcPct val="115000"/>
                        </a:lnSpc>
                        <a:spcAft>
                          <a:spcPts val="0"/>
                        </a:spcAft>
                      </a:pPr>
                      <a:r>
                        <a:rPr lang="es-EC" sz="1200">
                          <a:effectLst/>
                        </a:rPr>
                        <a:t>Publicar estándares tecnológicos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I</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R</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I</a:t>
                      </a:r>
                      <a:endParaRPr lang="es-EC" sz="1100">
                        <a:effectLst/>
                        <a:latin typeface="Calibri"/>
                        <a:ea typeface="Calibri"/>
                        <a:cs typeface="Times New Roman"/>
                      </a:endParaRPr>
                    </a:p>
                  </a:txBody>
                  <a:tcPr marL="44450" marR="44450" marT="0" marB="0" anchor="ctr"/>
                </a:tc>
              </a:tr>
              <a:tr h="539115">
                <a:tc>
                  <a:txBody>
                    <a:bodyPr/>
                    <a:lstStyle/>
                    <a:p>
                      <a:pPr>
                        <a:lnSpc>
                          <a:spcPct val="115000"/>
                        </a:lnSpc>
                        <a:spcAft>
                          <a:spcPts val="0"/>
                        </a:spcAft>
                      </a:pPr>
                      <a:r>
                        <a:rPr lang="es-EC" sz="1200">
                          <a:effectLst/>
                        </a:rPr>
                        <a:t>Monitorear la evolución tecnológica</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dirty="0" smtClean="0">
                          <a:effectLst/>
                        </a:rPr>
                        <a:t>A/R</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C</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r>
              <a:tr h="702310">
                <a:tc>
                  <a:txBody>
                    <a:bodyPr/>
                    <a:lstStyle/>
                    <a:p>
                      <a:pPr>
                        <a:lnSpc>
                          <a:spcPct val="115000"/>
                        </a:lnSpc>
                        <a:spcAft>
                          <a:spcPts val="0"/>
                        </a:spcAft>
                      </a:pPr>
                      <a:r>
                        <a:rPr lang="es-EC" sz="1200">
                          <a:effectLst/>
                        </a:rPr>
                        <a:t>Definir el uso futuro, estratégico de la nueva tecnología</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I</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R</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I</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C</a:t>
                      </a:r>
                      <a:endParaRPr lang="es-EC"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950689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PO04	Definir los Procesos, Organización y Relaciones de TI</a:t>
            </a:r>
            <a:r>
              <a:rPr lang="es-EC" dirty="0"/>
              <a:t/>
            </a:r>
            <a:br>
              <a:rPr lang="es-EC"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75946601"/>
              </p:ext>
            </p:extLst>
          </p:nvPr>
        </p:nvGraphicFramePr>
        <p:xfrm>
          <a:off x="1246268" y="1600200"/>
          <a:ext cx="6651464" cy="4525964"/>
        </p:xfrm>
        <a:graphic>
          <a:graphicData uri="http://schemas.openxmlformats.org/drawingml/2006/table">
            <a:tbl>
              <a:tblPr firstRow="1" firstCol="1" bandRow="1">
                <a:tableStyleId>{5C22544A-7EE6-4342-B048-85BDC9FD1C3A}</a:tableStyleId>
              </a:tblPr>
              <a:tblGrid>
                <a:gridCol w="2090084"/>
                <a:gridCol w="1012358"/>
                <a:gridCol w="901400"/>
                <a:gridCol w="856357"/>
                <a:gridCol w="1012358"/>
                <a:gridCol w="778907"/>
              </a:tblGrid>
              <a:tr h="727952">
                <a:tc>
                  <a:txBody>
                    <a:bodyPr/>
                    <a:lstStyle/>
                    <a:p>
                      <a:pPr algn="ctr">
                        <a:lnSpc>
                          <a:spcPct val="115000"/>
                        </a:lnSpc>
                        <a:spcAft>
                          <a:spcPts val="0"/>
                        </a:spcAft>
                      </a:pPr>
                      <a:r>
                        <a:rPr lang="es-EC" sz="1000" dirty="0">
                          <a:effectLst/>
                        </a:rPr>
                        <a:t>ACTIVIDAD</a:t>
                      </a:r>
                      <a:endParaRPr lang="es-EC" sz="1000" dirty="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Gerente de Tecnología y Sistemas de Información</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Jefatura de Gestión de Servicios y Soporte</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Jefatura de Producción</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Jefatura de Infraestructura</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Jefatura de Desarrollo</a:t>
                      </a:r>
                      <a:endParaRPr lang="es-EC" sz="1000">
                        <a:effectLst/>
                        <a:latin typeface="Calibri"/>
                        <a:ea typeface="Calibri"/>
                        <a:cs typeface="Times New Roman"/>
                      </a:endParaRPr>
                    </a:p>
                  </a:txBody>
                  <a:tcPr marL="38464" marR="38464" marT="0" marB="0" anchor="ctr"/>
                </a:tc>
              </a:tr>
              <a:tr h="949503">
                <a:tc>
                  <a:txBody>
                    <a:bodyPr/>
                    <a:lstStyle/>
                    <a:p>
                      <a:pPr>
                        <a:lnSpc>
                          <a:spcPct val="200000"/>
                        </a:lnSpc>
                        <a:spcAft>
                          <a:spcPts val="0"/>
                        </a:spcAft>
                      </a:pPr>
                      <a:r>
                        <a:rPr lang="es-EC" sz="1000">
                          <a:effectLst/>
                        </a:rPr>
                        <a:t>Establecer estructura organizacional de TI, incluyendo comités a los interesados y proveedores</a:t>
                      </a:r>
                      <a:endParaRPr lang="es-EC" sz="1000">
                        <a:effectLst/>
                        <a:latin typeface="Calibri"/>
                        <a:ea typeface="Calibri"/>
                        <a:cs typeface="Times New Roman"/>
                      </a:endParaRPr>
                    </a:p>
                  </a:txBody>
                  <a:tcPr marL="38464" marR="38464" marT="0" marB="0" anchor="b"/>
                </a:tc>
                <a:tc>
                  <a:txBody>
                    <a:bodyPr/>
                    <a:lstStyle/>
                    <a:p>
                      <a:pPr algn="ctr">
                        <a:lnSpc>
                          <a:spcPct val="115000"/>
                        </a:lnSpc>
                        <a:spcAft>
                          <a:spcPts val="0"/>
                        </a:spcAft>
                      </a:pPr>
                      <a:r>
                        <a:rPr lang="es-EC" sz="1000" dirty="0" smtClean="0">
                          <a:effectLst/>
                        </a:rPr>
                        <a:t>A/R</a:t>
                      </a:r>
                      <a:endParaRPr lang="es-EC" sz="1000" dirty="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C</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C</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C</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C</a:t>
                      </a:r>
                      <a:endParaRPr lang="es-EC" sz="1000">
                        <a:effectLst/>
                        <a:latin typeface="Calibri"/>
                        <a:ea typeface="Calibri"/>
                        <a:cs typeface="Times New Roman"/>
                      </a:endParaRPr>
                    </a:p>
                  </a:txBody>
                  <a:tcPr marL="38464" marR="38464" marT="0" marB="0" anchor="ctr"/>
                </a:tc>
              </a:tr>
              <a:tr h="633002">
                <a:tc>
                  <a:txBody>
                    <a:bodyPr/>
                    <a:lstStyle/>
                    <a:p>
                      <a:pPr>
                        <a:lnSpc>
                          <a:spcPct val="200000"/>
                        </a:lnSpc>
                        <a:spcAft>
                          <a:spcPts val="0"/>
                        </a:spcAft>
                      </a:pPr>
                      <a:r>
                        <a:rPr lang="es-EC" sz="1000">
                          <a:effectLst/>
                        </a:rPr>
                        <a:t>Diseñar marco de trabajo para el proceso de TI</a:t>
                      </a:r>
                      <a:endParaRPr lang="es-EC" sz="1000">
                        <a:effectLst/>
                        <a:latin typeface="Calibri"/>
                        <a:ea typeface="Calibri"/>
                        <a:cs typeface="Times New Roman"/>
                      </a:endParaRPr>
                    </a:p>
                  </a:txBody>
                  <a:tcPr marL="38464" marR="38464" marT="0" marB="0" anchor="b"/>
                </a:tc>
                <a:tc>
                  <a:txBody>
                    <a:bodyPr/>
                    <a:lstStyle/>
                    <a:p>
                      <a:pPr algn="ctr">
                        <a:lnSpc>
                          <a:spcPct val="115000"/>
                        </a:lnSpc>
                        <a:spcAft>
                          <a:spcPts val="0"/>
                        </a:spcAft>
                      </a:pPr>
                      <a:r>
                        <a:rPr lang="es-EC" sz="1000" dirty="0">
                          <a:effectLst/>
                        </a:rPr>
                        <a:t>A</a:t>
                      </a:r>
                      <a:endParaRPr lang="es-EC" sz="1000" dirty="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C</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R</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C</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dirty="0" smtClean="0">
                          <a:effectLst/>
                        </a:rPr>
                        <a:t>C</a:t>
                      </a:r>
                      <a:r>
                        <a:rPr lang="es-EC" sz="1000" dirty="0">
                          <a:effectLst/>
                        </a:rPr>
                        <a:t> </a:t>
                      </a:r>
                      <a:endParaRPr lang="es-EC" sz="1000" dirty="0">
                        <a:effectLst/>
                        <a:latin typeface="Calibri"/>
                        <a:ea typeface="Calibri"/>
                        <a:cs typeface="Times New Roman"/>
                      </a:endParaRPr>
                    </a:p>
                  </a:txBody>
                  <a:tcPr marL="38464" marR="38464" marT="0" marB="0" anchor="ctr"/>
                </a:tc>
              </a:tr>
              <a:tr h="316501">
                <a:tc>
                  <a:txBody>
                    <a:bodyPr/>
                    <a:lstStyle/>
                    <a:p>
                      <a:pPr>
                        <a:lnSpc>
                          <a:spcPct val="200000"/>
                        </a:lnSpc>
                        <a:spcAft>
                          <a:spcPts val="0"/>
                        </a:spcAft>
                      </a:pPr>
                      <a:r>
                        <a:rPr lang="es-EC" sz="1000">
                          <a:effectLst/>
                        </a:rPr>
                        <a:t>Identificar dueños de sistemas</a:t>
                      </a:r>
                      <a:endParaRPr lang="es-EC" sz="1000">
                        <a:effectLst/>
                        <a:latin typeface="Calibri"/>
                        <a:ea typeface="Calibri"/>
                        <a:cs typeface="Times New Roman"/>
                      </a:endParaRPr>
                    </a:p>
                  </a:txBody>
                  <a:tcPr marL="38464" marR="38464" marT="0" marB="0" anchor="b"/>
                </a:tc>
                <a:tc>
                  <a:txBody>
                    <a:bodyPr/>
                    <a:lstStyle/>
                    <a:p>
                      <a:pPr algn="ctr">
                        <a:lnSpc>
                          <a:spcPct val="115000"/>
                        </a:lnSpc>
                        <a:spcAft>
                          <a:spcPts val="0"/>
                        </a:spcAft>
                      </a:pPr>
                      <a:r>
                        <a:rPr lang="es-EC" sz="1000" dirty="0">
                          <a:effectLst/>
                        </a:rPr>
                        <a:t>A</a:t>
                      </a:r>
                      <a:endParaRPr lang="es-EC" sz="1000" dirty="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I</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I</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I</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R</a:t>
                      </a:r>
                      <a:endParaRPr lang="es-EC" sz="1000">
                        <a:effectLst/>
                        <a:latin typeface="Calibri"/>
                        <a:ea typeface="Calibri"/>
                        <a:cs typeface="Times New Roman"/>
                      </a:endParaRPr>
                    </a:p>
                  </a:txBody>
                  <a:tcPr marL="38464" marR="38464" marT="0" marB="0" anchor="ctr"/>
                </a:tc>
              </a:tr>
              <a:tr h="633002">
                <a:tc>
                  <a:txBody>
                    <a:bodyPr/>
                    <a:lstStyle/>
                    <a:p>
                      <a:pPr>
                        <a:lnSpc>
                          <a:spcPct val="200000"/>
                        </a:lnSpc>
                        <a:spcAft>
                          <a:spcPts val="0"/>
                        </a:spcAft>
                      </a:pPr>
                      <a:r>
                        <a:rPr lang="es-EC" sz="1000">
                          <a:effectLst/>
                        </a:rPr>
                        <a:t>Identificar dueños de datos/ información</a:t>
                      </a:r>
                      <a:endParaRPr lang="es-EC" sz="1000">
                        <a:effectLst/>
                        <a:latin typeface="Calibri"/>
                        <a:ea typeface="Calibri"/>
                        <a:cs typeface="Times New Roman"/>
                      </a:endParaRPr>
                    </a:p>
                  </a:txBody>
                  <a:tcPr marL="38464" marR="38464" marT="0" marB="0" anchor="b"/>
                </a:tc>
                <a:tc>
                  <a:txBody>
                    <a:bodyPr/>
                    <a:lstStyle/>
                    <a:p>
                      <a:pPr algn="ctr">
                        <a:lnSpc>
                          <a:spcPct val="115000"/>
                        </a:lnSpc>
                        <a:spcAft>
                          <a:spcPts val="0"/>
                        </a:spcAft>
                      </a:pPr>
                      <a:r>
                        <a:rPr lang="es-EC" sz="1000" dirty="0">
                          <a:effectLst/>
                        </a:rPr>
                        <a:t>C</a:t>
                      </a:r>
                      <a:endParaRPr lang="es-EC" sz="1000" dirty="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dirty="0">
                          <a:effectLst/>
                        </a:rPr>
                        <a:t>I</a:t>
                      </a:r>
                      <a:endParaRPr lang="es-EC" sz="1000" dirty="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dirty="0" smtClean="0">
                          <a:effectLst/>
                          <a:latin typeface="Calibri"/>
                          <a:ea typeface="Calibri"/>
                          <a:cs typeface="Times New Roman"/>
                        </a:rPr>
                        <a:t>A</a:t>
                      </a:r>
                      <a:endParaRPr lang="es-EC" sz="1000" dirty="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I</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R</a:t>
                      </a:r>
                      <a:endParaRPr lang="es-EC" sz="1000">
                        <a:effectLst/>
                        <a:latin typeface="Calibri"/>
                        <a:ea typeface="Calibri"/>
                        <a:cs typeface="Times New Roman"/>
                      </a:endParaRPr>
                    </a:p>
                  </a:txBody>
                  <a:tcPr marL="38464" marR="38464" marT="0" marB="0" anchor="ctr"/>
                </a:tc>
              </a:tr>
              <a:tr h="1266004">
                <a:tc>
                  <a:txBody>
                    <a:bodyPr/>
                    <a:lstStyle/>
                    <a:p>
                      <a:pPr>
                        <a:lnSpc>
                          <a:spcPct val="200000"/>
                        </a:lnSpc>
                        <a:spcAft>
                          <a:spcPts val="0"/>
                        </a:spcAft>
                      </a:pPr>
                      <a:r>
                        <a:rPr lang="es-EC" sz="1000">
                          <a:effectLst/>
                        </a:rPr>
                        <a:t>Establecer e implantar roles y responsabilidades de TI, incluida la supervisión y segregación de funciones</a:t>
                      </a:r>
                      <a:endParaRPr lang="es-EC" sz="1000">
                        <a:effectLst/>
                        <a:latin typeface="Calibri"/>
                        <a:ea typeface="Calibri"/>
                        <a:cs typeface="Times New Roman"/>
                      </a:endParaRPr>
                    </a:p>
                  </a:txBody>
                  <a:tcPr marL="38464" marR="38464" marT="0" marB="0" anchor="b"/>
                </a:tc>
                <a:tc>
                  <a:txBody>
                    <a:bodyPr/>
                    <a:lstStyle/>
                    <a:p>
                      <a:pPr algn="ctr">
                        <a:lnSpc>
                          <a:spcPct val="115000"/>
                        </a:lnSpc>
                        <a:spcAft>
                          <a:spcPts val="0"/>
                        </a:spcAft>
                      </a:pPr>
                      <a:r>
                        <a:rPr lang="es-EC" sz="1000">
                          <a:effectLst/>
                        </a:rPr>
                        <a:t>A</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C</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R</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a:effectLst/>
                        </a:rPr>
                        <a:t>C</a:t>
                      </a:r>
                      <a:endParaRPr lang="es-EC" sz="1000">
                        <a:effectLst/>
                        <a:latin typeface="Calibri"/>
                        <a:ea typeface="Calibri"/>
                        <a:cs typeface="Times New Roman"/>
                      </a:endParaRPr>
                    </a:p>
                  </a:txBody>
                  <a:tcPr marL="38464" marR="38464" marT="0" marB="0" anchor="ctr"/>
                </a:tc>
                <a:tc>
                  <a:txBody>
                    <a:bodyPr/>
                    <a:lstStyle/>
                    <a:p>
                      <a:pPr algn="ctr">
                        <a:lnSpc>
                          <a:spcPct val="115000"/>
                        </a:lnSpc>
                        <a:spcAft>
                          <a:spcPts val="0"/>
                        </a:spcAft>
                      </a:pPr>
                      <a:r>
                        <a:rPr lang="es-EC" sz="1000" dirty="0">
                          <a:effectLst/>
                        </a:rPr>
                        <a:t>C</a:t>
                      </a:r>
                      <a:endParaRPr lang="es-EC" sz="1000" dirty="0">
                        <a:effectLst/>
                        <a:latin typeface="Calibri"/>
                        <a:ea typeface="Calibri"/>
                        <a:cs typeface="Times New Roman"/>
                      </a:endParaRPr>
                    </a:p>
                  </a:txBody>
                  <a:tcPr marL="38464" marR="38464" marT="0" marB="0" anchor="ctr"/>
                </a:tc>
              </a:tr>
            </a:tbl>
          </a:graphicData>
        </a:graphic>
      </p:graphicFrame>
    </p:spTree>
    <p:extLst>
      <p:ext uri="{BB962C8B-B14F-4D97-AF65-F5344CB8AC3E}">
        <p14:creationId xmlns:p14="http://schemas.microsoft.com/office/powerpoint/2010/main" val="1092402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PO06	Comunicar las Aspiraciones y la Dirección a la Gerencia </a:t>
            </a:r>
            <a:endParaRPr lang="es-EC" dirty="0"/>
          </a:p>
        </p:txBody>
      </p:sp>
      <p:graphicFrame>
        <p:nvGraphicFramePr>
          <p:cNvPr id="4" name="3 Marcador de contenido"/>
          <p:cNvGraphicFramePr>
            <a:graphicFrameLocks noGrp="1"/>
          </p:cNvGraphicFramePr>
          <p:nvPr>
            <p:ph idx="1"/>
          </p:nvPr>
        </p:nvGraphicFramePr>
        <p:xfrm>
          <a:off x="833437" y="1979517"/>
          <a:ext cx="7477125" cy="3767328"/>
        </p:xfrm>
        <a:graphic>
          <a:graphicData uri="http://schemas.openxmlformats.org/drawingml/2006/table">
            <a:tbl>
              <a:tblPr firstRow="1" firstCol="1" bandRow="1">
                <a:tableStyleId>{5C22544A-7EE6-4342-B048-85BDC9FD1C3A}</a:tableStyleId>
              </a:tblPr>
              <a:tblGrid>
                <a:gridCol w="1758689"/>
                <a:gridCol w="1457852"/>
                <a:gridCol w="1201443"/>
                <a:gridCol w="989461"/>
                <a:gridCol w="1169709"/>
                <a:gridCol w="899971"/>
              </a:tblGrid>
              <a:tr h="762000">
                <a:tc>
                  <a:txBody>
                    <a:bodyPr/>
                    <a:lstStyle/>
                    <a:p>
                      <a:pPr>
                        <a:lnSpc>
                          <a:spcPct val="115000"/>
                        </a:lnSpc>
                        <a:spcAft>
                          <a:spcPts val="0"/>
                        </a:spcAft>
                      </a:pPr>
                      <a:r>
                        <a:rPr lang="es-EC" sz="1200">
                          <a:effectLst/>
                        </a:rPr>
                        <a:t>ACTIVIDAD</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Gerente de Tecnología y Sistemas de Información</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Jefatura de Gestión de Servicios y Soporte</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Jefatura de Producción</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Jefatura de Infraestructura</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Jefatura de Desarrollo</a:t>
                      </a:r>
                      <a:endParaRPr lang="es-EC" sz="1100">
                        <a:effectLst/>
                        <a:latin typeface="Calibri"/>
                        <a:ea typeface="Calibri"/>
                        <a:cs typeface="Times New Roman"/>
                      </a:endParaRPr>
                    </a:p>
                  </a:txBody>
                  <a:tcPr marL="44450" marR="44450" marT="0" marB="0" anchor="b"/>
                </a:tc>
              </a:tr>
              <a:tr h="190500">
                <a:tc>
                  <a:txBody>
                    <a:bodyPr/>
                    <a:lstStyle/>
                    <a:p>
                      <a:pPr>
                        <a:lnSpc>
                          <a:spcPct val="200000"/>
                        </a:lnSpc>
                        <a:spcAft>
                          <a:spcPts val="0"/>
                        </a:spcAft>
                      </a:pPr>
                      <a:r>
                        <a:rPr lang="es-EC" sz="1200">
                          <a:effectLst/>
                        </a:rPr>
                        <a:t>Elaborar y mantener un ambiente y marco de control de TI</a:t>
                      </a:r>
                      <a:endParaRPr lang="es-EC" sz="1100">
                        <a:effectLst/>
                        <a:latin typeface="Calibri"/>
                        <a:ea typeface="Calibri"/>
                        <a:cs typeface="Times New Roman"/>
                      </a:endParaRPr>
                    </a:p>
                  </a:txBody>
                  <a:tcPr marL="44450" marR="44450" marT="0" marB="0" anchor="b"/>
                </a:tc>
                <a:tc>
                  <a:txBody>
                    <a:bodyPr/>
                    <a:lstStyle/>
                    <a:p>
                      <a:pPr algn="ctr">
                        <a:lnSpc>
                          <a:spcPct val="200000"/>
                        </a:lnSpc>
                        <a:spcAft>
                          <a:spcPts val="0"/>
                        </a:spcAft>
                      </a:pPr>
                      <a:r>
                        <a:rPr lang="es-EC" sz="1200">
                          <a:effectLst/>
                        </a:rPr>
                        <a:t>R/A</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r>
              <a:tr h="190500">
                <a:tc>
                  <a:txBody>
                    <a:bodyPr/>
                    <a:lstStyle/>
                    <a:p>
                      <a:pPr>
                        <a:lnSpc>
                          <a:spcPct val="200000"/>
                        </a:lnSpc>
                        <a:spcAft>
                          <a:spcPts val="0"/>
                        </a:spcAft>
                      </a:pPr>
                      <a:r>
                        <a:rPr lang="es-EC" sz="1200">
                          <a:effectLst/>
                        </a:rPr>
                        <a:t>Elaborar y mantener políticas de TI</a:t>
                      </a:r>
                      <a:endParaRPr lang="es-EC" sz="1100">
                        <a:effectLst/>
                        <a:latin typeface="Calibri"/>
                        <a:ea typeface="Calibri"/>
                        <a:cs typeface="Times New Roman"/>
                      </a:endParaRPr>
                    </a:p>
                  </a:txBody>
                  <a:tcPr marL="44450" marR="44450" marT="0" marB="0" anchor="b"/>
                </a:tc>
                <a:tc>
                  <a:txBody>
                    <a:bodyPr/>
                    <a:lstStyle/>
                    <a:p>
                      <a:pPr algn="ctr">
                        <a:lnSpc>
                          <a:spcPct val="200000"/>
                        </a:lnSpc>
                        <a:spcAft>
                          <a:spcPts val="0"/>
                        </a:spcAft>
                      </a:pPr>
                      <a:r>
                        <a:rPr lang="es-EC" sz="1200">
                          <a:effectLst/>
                        </a:rPr>
                        <a:t>R/A</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a:effectLst/>
                        </a:rPr>
                        <a:t>C</a:t>
                      </a:r>
                      <a:endParaRPr lang="es-EC" sz="1100">
                        <a:effectLst/>
                        <a:latin typeface="Calibri"/>
                        <a:ea typeface="Calibri"/>
                        <a:cs typeface="Times New Roman"/>
                      </a:endParaRPr>
                    </a:p>
                  </a:txBody>
                  <a:tcPr marL="44450" marR="44450" marT="0" marB="0" anchor="ctr"/>
                </a:tc>
              </a:tr>
              <a:tr h="190500">
                <a:tc>
                  <a:txBody>
                    <a:bodyPr/>
                    <a:lstStyle/>
                    <a:p>
                      <a:pPr>
                        <a:lnSpc>
                          <a:spcPct val="200000"/>
                        </a:lnSpc>
                        <a:spcAft>
                          <a:spcPts val="0"/>
                        </a:spcAft>
                      </a:pPr>
                      <a:r>
                        <a:rPr lang="es-EC" sz="1200">
                          <a:effectLst/>
                        </a:rPr>
                        <a:t>Comunicar el marco de control y los objetivos y dirección de Ti</a:t>
                      </a:r>
                      <a:endParaRPr lang="es-EC" sz="1100">
                        <a:effectLst/>
                        <a:latin typeface="Calibri"/>
                        <a:ea typeface="Calibri"/>
                        <a:cs typeface="Times New Roman"/>
                      </a:endParaRPr>
                    </a:p>
                  </a:txBody>
                  <a:tcPr marL="44450" marR="44450" marT="0" marB="0" anchor="b"/>
                </a:tc>
                <a:tc>
                  <a:txBody>
                    <a:bodyPr/>
                    <a:lstStyle/>
                    <a:p>
                      <a:pPr algn="ctr">
                        <a:lnSpc>
                          <a:spcPct val="200000"/>
                        </a:lnSpc>
                        <a:spcAft>
                          <a:spcPts val="0"/>
                        </a:spcAft>
                      </a:pPr>
                      <a:r>
                        <a:rPr lang="es-EC" sz="1200">
                          <a:effectLst/>
                        </a:rPr>
                        <a:t>R/A</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a:effectLst/>
                        </a:rPr>
                        <a:t>I</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a:effectLst/>
                        </a:rPr>
                        <a:t>I</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a:effectLst/>
                        </a:rPr>
                        <a:t>I</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dirty="0">
                          <a:effectLst/>
                        </a:rPr>
                        <a:t>I</a:t>
                      </a:r>
                      <a:endParaRPr lang="es-EC" sz="1100" dirty="0">
                        <a:effectLst/>
                        <a:latin typeface="Calibri"/>
                        <a:ea typeface="Calibri"/>
                        <a:cs typeface="Times New Roman"/>
                      </a:endParaRPr>
                    </a:p>
                  </a:txBody>
                  <a:tcPr marL="44450" marR="44450" marT="0" marB="0" anchor="ctr"/>
                </a:tc>
              </a:tr>
            </a:tbl>
          </a:graphicData>
        </a:graphic>
      </p:graphicFrame>
      <p:sp>
        <p:nvSpPr>
          <p:cNvPr id="5" name="Rectangle 1"/>
          <p:cNvSpPr>
            <a:spLocks noChangeArrowheads="1"/>
          </p:cNvSpPr>
          <p:nvPr/>
        </p:nvSpPr>
        <p:spPr bwMode="auto">
          <a:xfrm>
            <a:off x="833438" y="2069713"/>
            <a:ext cx="15696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982127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PO08	Administrar la Calidad</a:t>
            </a:r>
            <a:r>
              <a:rPr lang="es-EC" dirty="0"/>
              <a:t/>
            </a:r>
            <a:br>
              <a:rPr lang="es-EC"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16661956"/>
              </p:ext>
            </p:extLst>
          </p:nvPr>
        </p:nvGraphicFramePr>
        <p:xfrm>
          <a:off x="1083059" y="1484784"/>
          <a:ext cx="6977881" cy="4851207"/>
        </p:xfrm>
        <a:graphic>
          <a:graphicData uri="http://schemas.openxmlformats.org/drawingml/2006/table">
            <a:tbl>
              <a:tblPr firstRow="1" firstCol="1" bandRow="1">
                <a:tableStyleId>{5C22544A-7EE6-4342-B048-85BDC9FD1C3A}</a:tableStyleId>
              </a:tblPr>
              <a:tblGrid>
                <a:gridCol w="1687311"/>
                <a:gridCol w="1364737"/>
                <a:gridCol w="1116012"/>
                <a:gridCol w="926367"/>
                <a:gridCol w="1083518"/>
                <a:gridCol w="799936"/>
              </a:tblGrid>
              <a:tr h="782685">
                <a:tc>
                  <a:txBody>
                    <a:bodyPr/>
                    <a:lstStyle/>
                    <a:p>
                      <a:pPr algn="ctr">
                        <a:lnSpc>
                          <a:spcPct val="115000"/>
                        </a:lnSpc>
                        <a:spcAft>
                          <a:spcPts val="0"/>
                        </a:spcAft>
                      </a:pPr>
                      <a:r>
                        <a:rPr lang="es-EC" sz="1100">
                          <a:effectLst/>
                        </a:rPr>
                        <a:t>ACTIVIDAD</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100">
                          <a:effectLst/>
                        </a:rPr>
                        <a:t>Gerente de Tecnología y Sistemas de Información</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100">
                          <a:effectLst/>
                        </a:rPr>
                        <a:t>Jefatura de Gestión de Servicios y Soporte</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100">
                          <a:effectLst/>
                        </a:rPr>
                        <a:t>Jefatura de Producción</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100">
                          <a:effectLst/>
                        </a:rPr>
                        <a:t>Jefatura de Infraestructura</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100">
                          <a:effectLst/>
                        </a:rPr>
                        <a:t>Jefatura de Desarrollo</a:t>
                      </a:r>
                      <a:endParaRPr lang="es-EC" sz="1000">
                        <a:effectLst/>
                        <a:latin typeface="Calibri"/>
                        <a:ea typeface="Calibri"/>
                        <a:cs typeface="Times New Roman"/>
                      </a:endParaRPr>
                    </a:p>
                  </a:txBody>
                  <a:tcPr marL="41356" marR="41356" marT="0" marB="0" anchor="ctr"/>
                </a:tc>
              </a:tr>
              <a:tr h="680596">
                <a:tc>
                  <a:txBody>
                    <a:bodyPr/>
                    <a:lstStyle/>
                    <a:p>
                      <a:pPr>
                        <a:lnSpc>
                          <a:spcPct val="200000"/>
                        </a:lnSpc>
                        <a:spcAft>
                          <a:spcPts val="0"/>
                        </a:spcAft>
                      </a:pPr>
                      <a:r>
                        <a:rPr lang="es-EC" sz="1100">
                          <a:effectLst/>
                        </a:rPr>
                        <a:t>Definir un sistema de administración de la calidad </a:t>
                      </a:r>
                      <a:endParaRPr lang="es-EC" sz="1000">
                        <a:effectLst/>
                        <a:latin typeface="Calibri"/>
                        <a:ea typeface="Calibri"/>
                        <a:cs typeface="Times New Roman"/>
                      </a:endParaRPr>
                    </a:p>
                  </a:txBody>
                  <a:tcPr marL="41356" marR="41356" marT="0" marB="0" anchor="b"/>
                </a:tc>
                <a:tc>
                  <a:txBody>
                    <a:bodyPr/>
                    <a:lstStyle/>
                    <a:p>
                      <a:pPr algn="ctr">
                        <a:lnSpc>
                          <a:spcPct val="115000"/>
                        </a:lnSpc>
                        <a:spcAft>
                          <a:spcPts val="0"/>
                        </a:spcAft>
                      </a:pPr>
                      <a:r>
                        <a:rPr lang="es-EC" sz="1100">
                          <a:effectLst/>
                        </a:rPr>
                        <a:t>R/A</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100">
                          <a:effectLst/>
                        </a:rPr>
                        <a:t>I</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100">
                          <a:effectLst/>
                        </a:rPr>
                        <a:t>I</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100">
                          <a:effectLst/>
                        </a:rPr>
                        <a:t>I</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100">
                          <a:effectLst/>
                        </a:rPr>
                        <a:t>I</a:t>
                      </a:r>
                      <a:endParaRPr lang="es-EC" sz="1000">
                        <a:effectLst/>
                        <a:latin typeface="Calibri"/>
                        <a:ea typeface="Calibri"/>
                        <a:cs typeface="Times New Roman"/>
                      </a:endParaRPr>
                    </a:p>
                  </a:txBody>
                  <a:tcPr marL="41356" marR="41356" marT="0" marB="0" anchor="ctr"/>
                </a:tc>
              </a:tr>
              <a:tr h="1020894">
                <a:tc>
                  <a:txBody>
                    <a:bodyPr/>
                    <a:lstStyle/>
                    <a:p>
                      <a:pPr>
                        <a:lnSpc>
                          <a:spcPct val="200000"/>
                        </a:lnSpc>
                        <a:spcAft>
                          <a:spcPts val="0"/>
                        </a:spcAft>
                      </a:pPr>
                      <a:r>
                        <a:rPr lang="es-EC" sz="1100">
                          <a:effectLst/>
                        </a:rPr>
                        <a:t>Establecer y mantener un sistema de administración de calidad</a:t>
                      </a:r>
                      <a:endParaRPr lang="es-EC" sz="1000">
                        <a:effectLst/>
                        <a:latin typeface="Calibri"/>
                        <a:ea typeface="Calibri"/>
                        <a:cs typeface="Times New Roman"/>
                      </a:endParaRPr>
                    </a:p>
                  </a:txBody>
                  <a:tcPr marL="41356" marR="41356" marT="0" marB="0" anchor="b"/>
                </a:tc>
                <a:tc>
                  <a:txBody>
                    <a:bodyPr/>
                    <a:lstStyle/>
                    <a:p>
                      <a:pPr algn="ctr">
                        <a:lnSpc>
                          <a:spcPct val="115000"/>
                        </a:lnSpc>
                        <a:spcAft>
                          <a:spcPts val="0"/>
                        </a:spcAft>
                      </a:pPr>
                      <a:r>
                        <a:rPr lang="es-EC" sz="1100">
                          <a:effectLst/>
                        </a:rPr>
                        <a:t>R/A</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100">
                          <a:effectLst/>
                        </a:rPr>
                        <a:t>C</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100">
                          <a:effectLst/>
                        </a:rPr>
                        <a:t>C</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100">
                          <a:effectLst/>
                        </a:rPr>
                        <a:t>C</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100">
                          <a:effectLst/>
                        </a:rPr>
                        <a:t>C</a:t>
                      </a:r>
                      <a:endParaRPr lang="es-EC" sz="1000">
                        <a:effectLst/>
                        <a:latin typeface="Calibri"/>
                        <a:ea typeface="Calibri"/>
                        <a:cs typeface="Times New Roman"/>
                      </a:endParaRPr>
                    </a:p>
                  </a:txBody>
                  <a:tcPr marL="41356" marR="41356" marT="0" marB="0" anchor="ctr"/>
                </a:tc>
              </a:tr>
              <a:tr h="1020894">
                <a:tc>
                  <a:txBody>
                    <a:bodyPr/>
                    <a:lstStyle/>
                    <a:p>
                      <a:pPr>
                        <a:lnSpc>
                          <a:spcPct val="200000"/>
                        </a:lnSpc>
                        <a:spcAft>
                          <a:spcPts val="0"/>
                        </a:spcAft>
                      </a:pPr>
                      <a:r>
                        <a:rPr lang="es-EC" sz="1100">
                          <a:effectLst/>
                        </a:rPr>
                        <a:t>Crear y comunicar estándares de calidad a toda la organización</a:t>
                      </a:r>
                      <a:endParaRPr lang="es-EC" sz="1000">
                        <a:effectLst/>
                        <a:latin typeface="Calibri"/>
                        <a:ea typeface="Calibri"/>
                        <a:cs typeface="Times New Roman"/>
                      </a:endParaRPr>
                    </a:p>
                  </a:txBody>
                  <a:tcPr marL="41356" marR="41356" marT="0" marB="0" anchor="b"/>
                </a:tc>
                <a:tc>
                  <a:txBody>
                    <a:bodyPr/>
                    <a:lstStyle/>
                    <a:p>
                      <a:pPr algn="ctr">
                        <a:lnSpc>
                          <a:spcPct val="115000"/>
                        </a:lnSpc>
                        <a:spcAft>
                          <a:spcPts val="0"/>
                        </a:spcAft>
                      </a:pPr>
                      <a:r>
                        <a:rPr lang="es-EC" sz="1300">
                          <a:effectLst/>
                        </a:rPr>
                        <a:t>R/A</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300">
                          <a:effectLst/>
                        </a:rPr>
                        <a:t>C</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300">
                          <a:effectLst/>
                        </a:rPr>
                        <a:t>C</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300">
                          <a:effectLst/>
                        </a:rPr>
                        <a:t>C</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300">
                          <a:effectLst/>
                        </a:rPr>
                        <a:t>C</a:t>
                      </a:r>
                      <a:endParaRPr lang="es-EC" sz="1000">
                        <a:effectLst/>
                        <a:latin typeface="Calibri"/>
                        <a:ea typeface="Calibri"/>
                        <a:cs typeface="Times New Roman"/>
                      </a:endParaRPr>
                    </a:p>
                  </a:txBody>
                  <a:tcPr marL="41356" marR="41356" marT="0" marB="0" anchor="ctr"/>
                </a:tc>
              </a:tr>
              <a:tr h="1020894">
                <a:tc>
                  <a:txBody>
                    <a:bodyPr/>
                    <a:lstStyle/>
                    <a:p>
                      <a:pPr>
                        <a:lnSpc>
                          <a:spcPct val="200000"/>
                        </a:lnSpc>
                        <a:spcAft>
                          <a:spcPts val="0"/>
                        </a:spcAft>
                      </a:pPr>
                      <a:r>
                        <a:rPr lang="es-EC" sz="1100">
                          <a:effectLst/>
                        </a:rPr>
                        <a:t>Medir, monitorear y revisar el cumplimiento de las metas de calidad</a:t>
                      </a:r>
                      <a:endParaRPr lang="es-EC" sz="1000">
                        <a:effectLst/>
                        <a:latin typeface="Calibri"/>
                        <a:ea typeface="Calibri"/>
                        <a:cs typeface="Times New Roman"/>
                      </a:endParaRPr>
                    </a:p>
                  </a:txBody>
                  <a:tcPr marL="41356" marR="41356" marT="0" marB="0" anchor="b"/>
                </a:tc>
                <a:tc>
                  <a:txBody>
                    <a:bodyPr/>
                    <a:lstStyle/>
                    <a:p>
                      <a:pPr algn="ctr">
                        <a:lnSpc>
                          <a:spcPct val="115000"/>
                        </a:lnSpc>
                        <a:spcAft>
                          <a:spcPts val="0"/>
                        </a:spcAft>
                      </a:pPr>
                      <a:r>
                        <a:rPr lang="es-EC" sz="1300">
                          <a:effectLst/>
                        </a:rPr>
                        <a:t>R/A</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300">
                          <a:effectLst/>
                        </a:rPr>
                        <a:t>C</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300">
                          <a:effectLst/>
                        </a:rPr>
                        <a:t>C</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300">
                          <a:effectLst/>
                        </a:rPr>
                        <a:t>C</a:t>
                      </a:r>
                      <a:endParaRPr lang="es-EC" sz="1000">
                        <a:effectLst/>
                        <a:latin typeface="Calibri"/>
                        <a:ea typeface="Calibri"/>
                        <a:cs typeface="Times New Roman"/>
                      </a:endParaRPr>
                    </a:p>
                  </a:txBody>
                  <a:tcPr marL="41356" marR="41356" marT="0" marB="0" anchor="ctr"/>
                </a:tc>
                <a:tc>
                  <a:txBody>
                    <a:bodyPr/>
                    <a:lstStyle/>
                    <a:p>
                      <a:pPr algn="ctr">
                        <a:lnSpc>
                          <a:spcPct val="115000"/>
                        </a:lnSpc>
                        <a:spcAft>
                          <a:spcPts val="0"/>
                        </a:spcAft>
                      </a:pPr>
                      <a:r>
                        <a:rPr lang="es-EC" sz="1300" dirty="0">
                          <a:effectLst/>
                        </a:rPr>
                        <a:t>C</a:t>
                      </a:r>
                      <a:endParaRPr lang="es-EC" sz="1000" dirty="0">
                        <a:effectLst/>
                        <a:latin typeface="Calibri"/>
                        <a:ea typeface="Calibri"/>
                        <a:cs typeface="Times New Roman"/>
                      </a:endParaRPr>
                    </a:p>
                  </a:txBody>
                  <a:tcPr marL="41356" marR="41356" marT="0" marB="0" anchor="ctr"/>
                </a:tc>
              </a:tr>
            </a:tbl>
          </a:graphicData>
        </a:graphic>
      </p:graphicFrame>
    </p:spTree>
    <p:extLst>
      <p:ext uri="{BB962C8B-B14F-4D97-AF65-F5344CB8AC3E}">
        <p14:creationId xmlns:p14="http://schemas.microsoft.com/office/powerpoint/2010/main" val="38181291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PO09	Evaluar y Administrar los Riesgos de TI</a:t>
            </a:r>
            <a:r>
              <a:rPr lang="es-EC" dirty="0"/>
              <a:t/>
            </a:r>
            <a:br>
              <a:rPr lang="es-EC"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37089019"/>
              </p:ext>
            </p:extLst>
          </p:nvPr>
        </p:nvGraphicFramePr>
        <p:xfrm>
          <a:off x="539551" y="1510126"/>
          <a:ext cx="7848872" cy="4572635"/>
        </p:xfrm>
        <a:graphic>
          <a:graphicData uri="http://schemas.openxmlformats.org/drawingml/2006/table">
            <a:tbl>
              <a:tblPr firstRow="1" firstCol="1" bandRow="1">
                <a:tableStyleId>{5C22544A-7EE6-4342-B048-85BDC9FD1C3A}</a:tableStyleId>
              </a:tblPr>
              <a:tblGrid>
                <a:gridCol w="3120496"/>
                <a:gridCol w="996693"/>
                <a:gridCol w="903992"/>
                <a:gridCol w="840060"/>
                <a:gridCol w="1112408"/>
                <a:gridCol w="875223"/>
              </a:tblGrid>
              <a:tr h="539363">
                <a:tc>
                  <a:txBody>
                    <a:bodyPr/>
                    <a:lstStyle/>
                    <a:p>
                      <a:pPr>
                        <a:lnSpc>
                          <a:spcPct val="115000"/>
                        </a:lnSpc>
                        <a:spcAft>
                          <a:spcPts val="0"/>
                        </a:spcAft>
                      </a:pPr>
                      <a:r>
                        <a:rPr lang="es-EC" sz="800" dirty="0">
                          <a:effectLst/>
                        </a:rPr>
                        <a:t>ACTIVIDAD</a:t>
                      </a:r>
                      <a:endParaRPr lang="es-EC" sz="700" dirty="0">
                        <a:effectLst/>
                        <a:latin typeface="Calibri"/>
                        <a:ea typeface="Calibri"/>
                        <a:cs typeface="Times New Roman"/>
                      </a:endParaRPr>
                    </a:p>
                  </a:txBody>
                  <a:tcPr marL="28499" marR="28499" marT="0" marB="0" anchor="b"/>
                </a:tc>
                <a:tc>
                  <a:txBody>
                    <a:bodyPr/>
                    <a:lstStyle/>
                    <a:p>
                      <a:pPr algn="ctr">
                        <a:lnSpc>
                          <a:spcPct val="115000"/>
                        </a:lnSpc>
                        <a:spcAft>
                          <a:spcPts val="0"/>
                        </a:spcAft>
                      </a:pPr>
                      <a:r>
                        <a:rPr lang="es-EC" sz="800">
                          <a:effectLst/>
                        </a:rPr>
                        <a:t>Gerente de Tecnología y Sistemas de Información</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Jefatura de Gestión de Servicios y Soporte</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Jefatura de Producción</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Jefatura de Infraestructura</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Jefatura de Desarrollo</a:t>
                      </a:r>
                      <a:endParaRPr lang="es-EC" sz="700">
                        <a:effectLst/>
                        <a:latin typeface="Calibri"/>
                        <a:ea typeface="Calibri"/>
                        <a:cs typeface="Times New Roman"/>
                      </a:endParaRPr>
                    </a:p>
                  </a:txBody>
                  <a:tcPr marL="28499" marR="28499" marT="0" marB="0" anchor="ctr"/>
                </a:tc>
              </a:tr>
              <a:tr h="469012">
                <a:tc>
                  <a:txBody>
                    <a:bodyPr/>
                    <a:lstStyle/>
                    <a:p>
                      <a:pPr>
                        <a:lnSpc>
                          <a:spcPct val="200000"/>
                        </a:lnSpc>
                        <a:spcAft>
                          <a:spcPts val="0"/>
                        </a:spcAft>
                      </a:pPr>
                      <a:r>
                        <a:rPr lang="es-EC" sz="800">
                          <a:effectLst/>
                        </a:rPr>
                        <a:t>Determinar la alineación de la administración de riesgos</a:t>
                      </a:r>
                      <a:endParaRPr lang="es-EC" sz="700">
                        <a:effectLst/>
                        <a:latin typeface="Calibri"/>
                        <a:ea typeface="Calibri"/>
                        <a:cs typeface="Times New Roman"/>
                      </a:endParaRPr>
                    </a:p>
                  </a:txBody>
                  <a:tcPr marL="28499" marR="28499" marT="0" marB="0" anchor="b"/>
                </a:tc>
                <a:tc>
                  <a:txBody>
                    <a:bodyPr/>
                    <a:lstStyle/>
                    <a:p>
                      <a:pPr algn="ctr">
                        <a:lnSpc>
                          <a:spcPct val="115000"/>
                        </a:lnSpc>
                        <a:spcAft>
                          <a:spcPts val="0"/>
                        </a:spcAft>
                      </a:pPr>
                      <a:r>
                        <a:rPr lang="es-EC" sz="800" dirty="0" smtClean="0">
                          <a:effectLst/>
                          <a:latin typeface="+mn-lt"/>
                          <a:ea typeface="+mn-ea"/>
                          <a:cs typeface="+mn-cs"/>
                        </a:rPr>
                        <a:t>R/A</a:t>
                      </a:r>
                      <a:endParaRPr lang="es-EC" sz="700" dirty="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r>
              <a:tr h="469012">
                <a:tc>
                  <a:txBody>
                    <a:bodyPr/>
                    <a:lstStyle/>
                    <a:p>
                      <a:pPr>
                        <a:lnSpc>
                          <a:spcPct val="200000"/>
                        </a:lnSpc>
                        <a:spcAft>
                          <a:spcPts val="0"/>
                        </a:spcAft>
                      </a:pPr>
                      <a:r>
                        <a:rPr lang="es-EC" sz="800">
                          <a:effectLst/>
                        </a:rPr>
                        <a:t>Entender los objetivos de negocio estratégico relevantes</a:t>
                      </a:r>
                      <a:endParaRPr lang="es-EC" sz="700">
                        <a:effectLst/>
                        <a:latin typeface="Calibri"/>
                        <a:ea typeface="Calibri"/>
                        <a:cs typeface="Times New Roman"/>
                      </a:endParaRPr>
                    </a:p>
                  </a:txBody>
                  <a:tcPr marL="28499" marR="28499" marT="0" marB="0" anchor="b"/>
                </a:tc>
                <a:tc>
                  <a:txBody>
                    <a:bodyPr/>
                    <a:lstStyle/>
                    <a:p>
                      <a:pPr algn="ctr">
                        <a:lnSpc>
                          <a:spcPct val="115000"/>
                        </a:lnSpc>
                        <a:spcAft>
                          <a:spcPts val="0"/>
                        </a:spcAft>
                      </a:pPr>
                      <a:r>
                        <a:rPr lang="es-EC" sz="800">
                          <a:effectLst/>
                        </a:rPr>
                        <a:t>R/A</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C</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c>
                  <a:txBody>
                    <a:bodyPr/>
                    <a:lstStyle/>
                    <a:p>
                      <a:pPr>
                        <a:lnSpc>
                          <a:spcPct val="115000"/>
                        </a:lnSpc>
                      </a:pPr>
                      <a:endParaRPr lang="es-EC" sz="700">
                        <a:effectLst/>
                        <a:latin typeface="Calibri"/>
                      </a:endParaRPr>
                    </a:p>
                  </a:txBody>
                  <a:tcPr marL="28499" marR="28499" marT="0" marB="0" anchor="ctr"/>
                </a:tc>
              </a:tr>
              <a:tr h="469012">
                <a:tc>
                  <a:txBody>
                    <a:bodyPr/>
                    <a:lstStyle/>
                    <a:p>
                      <a:pPr>
                        <a:lnSpc>
                          <a:spcPct val="200000"/>
                        </a:lnSpc>
                        <a:spcAft>
                          <a:spcPts val="0"/>
                        </a:spcAft>
                      </a:pPr>
                      <a:r>
                        <a:rPr lang="es-EC" sz="800">
                          <a:effectLst/>
                        </a:rPr>
                        <a:t>Entender los objetivos de los procesos de negocio relevantes</a:t>
                      </a:r>
                      <a:endParaRPr lang="es-EC" sz="700">
                        <a:effectLst/>
                        <a:latin typeface="Calibri"/>
                        <a:ea typeface="Calibri"/>
                        <a:cs typeface="Times New Roman"/>
                      </a:endParaRPr>
                    </a:p>
                  </a:txBody>
                  <a:tcPr marL="28499" marR="28499" marT="0" marB="0" anchor="b"/>
                </a:tc>
                <a:tc>
                  <a:txBody>
                    <a:bodyPr/>
                    <a:lstStyle/>
                    <a:p>
                      <a:pPr algn="ctr">
                        <a:lnSpc>
                          <a:spcPct val="115000"/>
                        </a:lnSpc>
                        <a:spcAft>
                          <a:spcPts val="0"/>
                        </a:spcAft>
                      </a:pPr>
                      <a:r>
                        <a:rPr lang="es-EC" sz="800">
                          <a:effectLst/>
                        </a:rPr>
                        <a:t>C</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R/A</a:t>
                      </a:r>
                      <a:endParaRPr lang="es-EC" sz="700">
                        <a:effectLst/>
                        <a:latin typeface="Calibri"/>
                        <a:ea typeface="Calibri"/>
                        <a:cs typeface="Times New Roman"/>
                      </a:endParaRPr>
                    </a:p>
                  </a:txBody>
                  <a:tcPr marL="28499" marR="28499" marT="0" marB="0" anchor="ctr"/>
                </a:tc>
                <a:tc>
                  <a:txBody>
                    <a:bodyPr/>
                    <a:lstStyle/>
                    <a:p>
                      <a:pPr>
                        <a:lnSpc>
                          <a:spcPct val="115000"/>
                        </a:lnSpc>
                      </a:pPr>
                      <a:endParaRPr lang="es-EC" sz="700">
                        <a:effectLst/>
                        <a:latin typeface="Calibri"/>
                      </a:endParaRPr>
                    </a:p>
                  </a:txBody>
                  <a:tcPr marL="28499" marR="28499" marT="0" marB="0" anchor="ctr"/>
                </a:tc>
                <a:tc>
                  <a:txBody>
                    <a:bodyPr/>
                    <a:lstStyle/>
                    <a:p>
                      <a:pPr>
                        <a:lnSpc>
                          <a:spcPct val="115000"/>
                        </a:lnSpc>
                      </a:pPr>
                      <a:endParaRPr lang="es-EC" sz="700" dirty="0">
                        <a:effectLst/>
                        <a:latin typeface="Calibri"/>
                      </a:endParaRPr>
                    </a:p>
                  </a:txBody>
                  <a:tcPr marL="28499" marR="28499" marT="0" marB="0" anchor="ctr"/>
                </a:tc>
              </a:tr>
              <a:tr h="469012">
                <a:tc>
                  <a:txBody>
                    <a:bodyPr/>
                    <a:lstStyle/>
                    <a:p>
                      <a:pPr>
                        <a:lnSpc>
                          <a:spcPct val="200000"/>
                        </a:lnSpc>
                        <a:spcAft>
                          <a:spcPts val="0"/>
                        </a:spcAft>
                      </a:pPr>
                      <a:r>
                        <a:rPr lang="es-EC" sz="800">
                          <a:effectLst/>
                        </a:rPr>
                        <a:t>Identificar los objetivos internos de TI y establecer el contexto de riesgo</a:t>
                      </a:r>
                      <a:endParaRPr lang="es-EC" sz="700">
                        <a:effectLst/>
                        <a:latin typeface="Calibri"/>
                        <a:ea typeface="Calibri"/>
                        <a:cs typeface="Times New Roman"/>
                      </a:endParaRPr>
                    </a:p>
                  </a:txBody>
                  <a:tcPr marL="28499" marR="28499" marT="0" marB="0" anchor="b"/>
                </a:tc>
                <a:tc>
                  <a:txBody>
                    <a:bodyPr/>
                    <a:lstStyle/>
                    <a:p>
                      <a:pPr>
                        <a:lnSpc>
                          <a:spcPct val="115000"/>
                        </a:lnSpc>
                      </a:pPr>
                      <a:r>
                        <a:rPr lang="es-EC" sz="700" dirty="0" smtClean="0">
                          <a:effectLst/>
                          <a:latin typeface="Calibri"/>
                        </a:rPr>
                        <a:t>                 </a:t>
                      </a:r>
                      <a:r>
                        <a:rPr kumimoji="0" lang="es-EC" sz="800" b="0" i="0" u="none" strike="noStrike" kern="1200" cap="none" spc="0" normalizeH="0" baseline="0" noProof="0" dirty="0" smtClean="0">
                          <a:ln>
                            <a:noFill/>
                          </a:ln>
                          <a:solidFill>
                            <a:prstClr val="black"/>
                          </a:solidFill>
                          <a:effectLst/>
                          <a:uLnTx/>
                          <a:uFillTx/>
                          <a:latin typeface="+mn-lt"/>
                        </a:rPr>
                        <a:t>R/A</a:t>
                      </a:r>
                      <a:endParaRPr lang="es-EC" sz="700" dirty="0">
                        <a:effectLst/>
                        <a:latin typeface="Calibri"/>
                      </a:endParaRPr>
                    </a:p>
                  </a:txBody>
                  <a:tcPr marL="28499" marR="28499" marT="0" marB="0" anchor="ctr"/>
                </a:tc>
                <a:tc>
                  <a:txBody>
                    <a:bodyPr/>
                    <a:lstStyle/>
                    <a:p>
                      <a:pPr>
                        <a:lnSpc>
                          <a:spcPct val="115000"/>
                        </a:lnSpc>
                      </a:pPr>
                      <a:endParaRPr lang="es-EC" sz="700">
                        <a:effectLst/>
                        <a:latin typeface="Calibri"/>
                      </a:endParaRPr>
                    </a:p>
                  </a:txBody>
                  <a:tcPr marL="28499" marR="28499" marT="0" marB="0" anchor="ctr"/>
                </a:tc>
                <a:tc>
                  <a:txBody>
                    <a:bodyPr/>
                    <a:lstStyle/>
                    <a:p>
                      <a:pPr algn="ctr">
                        <a:lnSpc>
                          <a:spcPct val="115000"/>
                        </a:lnSpc>
                      </a:pPr>
                      <a:r>
                        <a:rPr kumimoji="0" lang="es-EC" sz="800" b="0" i="0" u="none" strike="noStrike" kern="1200" cap="none" spc="0" normalizeH="0" baseline="0" noProof="0" dirty="0" smtClean="0">
                          <a:ln>
                            <a:noFill/>
                          </a:ln>
                          <a:solidFill>
                            <a:prstClr val="black"/>
                          </a:solidFill>
                          <a:effectLst/>
                          <a:uLnTx/>
                          <a:uFillTx/>
                          <a:latin typeface="+mn-lt"/>
                        </a:rPr>
                        <a:t>C</a:t>
                      </a:r>
                      <a:endParaRPr lang="es-EC" sz="700" dirty="0">
                        <a:effectLst/>
                        <a:latin typeface="Calibri"/>
                      </a:endParaRPr>
                    </a:p>
                  </a:txBody>
                  <a:tcPr marL="28499" marR="28499" marT="0" marB="0" anchor="ctr"/>
                </a:tc>
                <a:tc>
                  <a:txBody>
                    <a:bodyPr/>
                    <a:lstStyle/>
                    <a:p>
                      <a:pPr algn="ctr">
                        <a:lnSpc>
                          <a:spcPct val="115000"/>
                        </a:lnSpc>
                      </a:pPr>
                      <a:r>
                        <a:rPr kumimoji="0" lang="es-EC" sz="800" b="0" i="0" u="none" strike="noStrike" kern="1200" cap="none" spc="0" normalizeH="0" baseline="0" noProof="0" dirty="0" smtClean="0">
                          <a:ln>
                            <a:noFill/>
                          </a:ln>
                          <a:solidFill>
                            <a:prstClr val="black"/>
                          </a:solidFill>
                          <a:effectLst/>
                          <a:uLnTx/>
                          <a:uFillTx/>
                          <a:latin typeface="+mn-lt"/>
                        </a:rPr>
                        <a:t>C</a:t>
                      </a:r>
                      <a:endParaRPr lang="es-EC" sz="700" dirty="0">
                        <a:effectLst/>
                        <a:latin typeface="Calibri"/>
                      </a:endParaRPr>
                    </a:p>
                  </a:txBody>
                  <a:tcPr marL="28499" marR="28499" marT="0" marB="0" anchor="ctr"/>
                </a:tc>
                <a:tc>
                  <a:txBody>
                    <a:bodyPr/>
                    <a:lstStyle/>
                    <a:p>
                      <a:pPr algn="ctr">
                        <a:lnSpc>
                          <a:spcPct val="115000"/>
                        </a:lnSpc>
                        <a:spcAft>
                          <a:spcPts val="0"/>
                        </a:spcAft>
                      </a:pPr>
                      <a:r>
                        <a:rPr lang="es-EC" sz="800" dirty="0">
                          <a:effectLst/>
                        </a:rPr>
                        <a:t>C</a:t>
                      </a:r>
                      <a:endParaRPr lang="es-EC" sz="700" dirty="0">
                        <a:effectLst/>
                        <a:latin typeface="Calibri"/>
                        <a:ea typeface="Calibri"/>
                        <a:cs typeface="Times New Roman"/>
                      </a:endParaRPr>
                    </a:p>
                  </a:txBody>
                  <a:tcPr marL="28499" marR="28499" marT="0" marB="0" anchor="ctr"/>
                </a:tc>
              </a:tr>
              <a:tr h="469012">
                <a:tc>
                  <a:txBody>
                    <a:bodyPr/>
                    <a:lstStyle/>
                    <a:p>
                      <a:pPr>
                        <a:lnSpc>
                          <a:spcPct val="200000"/>
                        </a:lnSpc>
                        <a:spcAft>
                          <a:spcPts val="0"/>
                        </a:spcAft>
                      </a:pPr>
                      <a:r>
                        <a:rPr lang="es-EC" sz="800">
                          <a:effectLst/>
                        </a:rPr>
                        <a:t>Identificar eventos asociados con objetivos, algunos orientados al negocio algunos a TI</a:t>
                      </a:r>
                      <a:endParaRPr lang="es-EC" sz="700">
                        <a:effectLst/>
                        <a:latin typeface="Calibri"/>
                        <a:ea typeface="Calibri"/>
                        <a:cs typeface="Times New Roman"/>
                      </a:endParaRPr>
                    </a:p>
                  </a:txBody>
                  <a:tcPr marL="28499" marR="28499" marT="0" marB="0" anchor="b"/>
                </a:tc>
                <a:tc>
                  <a:txBody>
                    <a:bodyPr/>
                    <a:lstStyle/>
                    <a:p>
                      <a:pPr algn="ctr">
                        <a:lnSpc>
                          <a:spcPct val="115000"/>
                        </a:lnSpc>
                        <a:spcAft>
                          <a:spcPts val="0"/>
                        </a:spcAft>
                      </a:pPr>
                      <a:r>
                        <a:rPr lang="es-EC" sz="800">
                          <a:effectLst/>
                        </a:rPr>
                        <a:t>A/C</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dirty="0">
                          <a:effectLst/>
                          <a:latin typeface="+mn-lt"/>
                          <a:ea typeface="+mn-ea"/>
                          <a:cs typeface="+mn-cs"/>
                        </a:rPr>
                        <a:t>I</a:t>
                      </a:r>
                      <a:endParaRPr lang="es-EC" sz="700" dirty="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R</a:t>
                      </a:r>
                      <a:endParaRPr lang="es-EC" sz="700">
                        <a:effectLst/>
                        <a:latin typeface="Calibri"/>
                        <a:ea typeface="Calibri"/>
                        <a:cs typeface="Times New Roman"/>
                      </a:endParaRPr>
                    </a:p>
                  </a:txBody>
                  <a:tcPr marL="28499" marR="28499" marT="0" marB="0" anchor="ctr"/>
                </a:tc>
              </a:tr>
              <a:tr h="234506">
                <a:tc>
                  <a:txBody>
                    <a:bodyPr/>
                    <a:lstStyle/>
                    <a:p>
                      <a:pPr>
                        <a:lnSpc>
                          <a:spcPct val="200000"/>
                        </a:lnSpc>
                        <a:spcAft>
                          <a:spcPts val="0"/>
                        </a:spcAft>
                      </a:pPr>
                      <a:r>
                        <a:rPr lang="es-EC" sz="800">
                          <a:effectLst/>
                        </a:rPr>
                        <a:t>Asesorar el riesgo con los eventos</a:t>
                      </a:r>
                      <a:endParaRPr lang="es-EC" sz="700">
                        <a:effectLst/>
                        <a:latin typeface="Calibri"/>
                        <a:ea typeface="Calibri"/>
                        <a:cs typeface="Times New Roman"/>
                      </a:endParaRPr>
                    </a:p>
                  </a:txBody>
                  <a:tcPr marL="28499" marR="28499" marT="0" marB="0" anchor="b"/>
                </a:tc>
                <a:tc>
                  <a:txBody>
                    <a:bodyPr/>
                    <a:lstStyle/>
                    <a:p>
                      <a:pPr algn="ctr">
                        <a:lnSpc>
                          <a:spcPct val="115000"/>
                        </a:lnSpc>
                        <a:spcAft>
                          <a:spcPts val="0"/>
                        </a:spcAft>
                      </a:pPr>
                      <a:r>
                        <a:rPr lang="es-EC" sz="800">
                          <a:effectLst/>
                        </a:rPr>
                        <a:t>A/C</a:t>
                      </a:r>
                      <a:endParaRPr lang="es-EC" sz="700">
                        <a:effectLst/>
                        <a:latin typeface="Calibri"/>
                        <a:ea typeface="Calibri"/>
                        <a:cs typeface="Times New Roman"/>
                      </a:endParaRPr>
                    </a:p>
                  </a:txBody>
                  <a:tcPr marL="28499" marR="28499" marT="0" marB="0" anchor="ctr"/>
                </a:tc>
                <a:tc>
                  <a:txBody>
                    <a:bodyPr/>
                    <a:lstStyle/>
                    <a:p>
                      <a:pPr>
                        <a:lnSpc>
                          <a:spcPct val="115000"/>
                        </a:lnSpc>
                      </a:pPr>
                      <a:endParaRPr lang="es-EC" sz="700">
                        <a:effectLst/>
                        <a:latin typeface="Calibri"/>
                      </a:endParaRPr>
                    </a:p>
                  </a:txBody>
                  <a:tcPr marL="28499" marR="28499" marT="0" marB="0" anchor="ctr"/>
                </a:tc>
                <a:tc>
                  <a:txBody>
                    <a:bodyPr/>
                    <a:lstStyle/>
                    <a:p>
                      <a:pPr algn="ctr">
                        <a:lnSpc>
                          <a:spcPct val="115000"/>
                        </a:lnSpc>
                        <a:spcAft>
                          <a:spcPts val="0"/>
                        </a:spcAft>
                      </a:pPr>
                      <a:r>
                        <a:rPr lang="es-EC" sz="800" dirty="0">
                          <a:effectLst/>
                        </a:rPr>
                        <a:t>R</a:t>
                      </a:r>
                      <a:endParaRPr lang="es-EC" sz="700" dirty="0">
                        <a:effectLst/>
                        <a:latin typeface="Calibri"/>
                        <a:ea typeface="Calibri"/>
                        <a:cs typeface="Times New Roman"/>
                      </a:endParaRPr>
                    </a:p>
                  </a:txBody>
                  <a:tcPr marL="28499" marR="28499" marT="0" marB="0" anchor="ctr"/>
                </a:tc>
                <a:tc>
                  <a:txBody>
                    <a:bodyPr/>
                    <a:lstStyle/>
                    <a:p>
                      <a:pPr>
                        <a:lnSpc>
                          <a:spcPct val="115000"/>
                        </a:lnSpc>
                      </a:pPr>
                      <a:endParaRPr lang="es-EC" sz="700" dirty="0">
                        <a:effectLst/>
                        <a:latin typeface="Calibri"/>
                      </a:endParaRPr>
                    </a:p>
                  </a:txBody>
                  <a:tcPr marL="28499" marR="28499" marT="0" marB="0" anchor="ctr"/>
                </a:tc>
                <a:tc>
                  <a:txBody>
                    <a:bodyPr/>
                    <a:lstStyle/>
                    <a:p>
                      <a:pPr algn="ctr">
                        <a:lnSpc>
                          <a:spcPct val="115000"/>
                        </a:lnSpc>
                        <a:spcAft>
                          <a:spcPts val="0"/>
                        </a:spcAft>
                      </a:pPr>
                      <a:r>
                        <a:rPr lang="es-EC" sz="800" dirty="0">
                          <a:effectLst/>
                          <a:latin typeface="+mn-lt"/>
                          <a:ea typeface="+mn-ea"/>
                          <a:cs typeface="+mn-cs"/>
                        </a:rPr>
                        <a:t>C</a:t>
                      </a:r>
                      <a:endParaRPr lang="es-EC" sz="700" dirty="0">
                        <a:effectLst/>
                        <a:latin typeface="Calibri"/>
                        <a:ea typeface="Calibri"/>
                        <a:cs typeface="Times New Roman"/>
                      </a:endParaRPr>
                    </a:p>
                  </a:txBody>
                  <a:tcPr marL="28499" marR="28499" marT="0" marB="0" anchor="ctr"/>
                </a:tc>
              </a:tr>
              <a:tr h="234506">
                <a:tc>
                  <a:txBody>
                    <a:bodyPr/>
                    <a:lstStyle/>
                    <a:p>
                      <a:pPr>
                        <a:lnSpc>
                          <a:spcPct val="200000"/>
                        </a:lnSpc>
                        <a:spcAft>
                          <a:spcPts val="0"/>
                        </a:spcAft>
                      </a:pPr>
                      <a:r>
                        <a:rPr lang="es-EC" sz="800">
                          <a:effectLst/>
                        </a:rPr>
                        <a:t>Evaluar y seleccionar respuestas a riesgos</a:t>
                      </a:r>
                      <a:endParaRPr lang="es-EC" sz="700">
                        <a:effectLst/>
                        <a:latin typeface="Calibri"/>
                        <a:ea typeface="Calibri"/>
                        <a:cs typeface="Times New Roman"/>
                      </a:endParaRPr>
                    </a:p>
                  </a:txBody>
                  <a:tcPr marL="28499" marR="28499" marT="0" marB="0" anchor="b"/>
                </a:tc>
                <a:tc>
                  <a:txBody>
                    <a:bodyPr/>
                    <a:lstStyle/>
                    <a:p>
                      <a:pPr algn="ctr">
                        <a:lnSpc>
                          <a:spcPct val="115000"/>
                        </a:lnSpc>
                        <a:spcAft>
                          <a:spcPts val="0"/>
                        </a:spcAft>
                      </a:pPr>
                      <a:r>
                        <a:rPr lang="es-EC" sz="800">
                          <a:effectLst/>
                        </a:rPr>
                        <a:t>A/C</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R</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dirty="0">
                          <a:effectLst/>
                          <a:latin typeface="+mn-lt"/>
                          <a:ea typeface="+mn-ea"/>
                          <a:cs typeface="+mn-cs"/>
                        </a:rPr>
                        <a:t>C</a:t>
                      </a:r>
                      <a:endParaRPr lang="es-EC" sz="700" dirty="0">
                        <a:effectLst/>
                        <a:latin typeface="Calibri"/>
                        <a:ea typeface="Calibri"/>
                        <a:cs typeface="Times New Roman"/>
                      </a:endParaRPr>
                    </a:p>
                  </a:txBody>
                  <a:tcPr marL="28499" marR="28499" marT="0" marB="0" anchor="ctr"/>
                </a:tc>
              </a:tr>
              <a:tr h="234506">
                <a:tc>
                  <a:txBody>
                    <a:bodyPr/>
                    <a:lstStyle/>
                    <a:p>
                      <a:pPr>
                        <a:lnSpc>
                          <a:spcPct val="200000"/>
                        </a:lnSpc>
                        <a:spcAft>
                          <a:spcPts val="0"/>
                        </a:spcAft>
                      </a:pPr>
                      <a:r>
                        <a:rPr lang="es-EC" sz="800">
                          <a:effectLst/>
                        </a:rPr>
                        <a:t>Priorizar y planear actividades de control</a:t>
                      </a:r>
                      <a:endParaRPr lang="es-EC" sz="700">
                        <a:effectLst/>
                        <a:latin typeface="Calibri"/>
                        <a:ea typeface="Calibri"/>
                        <a:cs typeface="Times New Roman"/>
                      </a:endParaRPr>
                    </a:p>
                  </a:txBody>
                  <a:tcPr marL="28499" marR="28499" marT="0" marB="0" anchor="b"/>
                </a:tc>
                <a:tc>
                  <a:txBody>
                    <a:bodyPr/>
                    <a:lstStyle/>
                    <a:p>
                      <a:pPr algn="ctr">
                        <a:lnSpc>
                          <a:spcPct val="115000"/>
                        </a:lnSpc>
                        <a:spcAft>
                          <a:spcPts val="0"/>
                        </a:spcAft>
                      </a:pPr>
                      <a:r>
                        <a:rPr lang="es-EC" sz="800">
                          <a:effectLst/>
                        </a:rPr>
                        <a:t>A</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R</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C</a:t>
                      </a:r>
                      <a:endParaRPr lang="es-EC" sz="700">
                        <a:effectLst/>
                        <a:latin typeface="Calibri"/>
                        <a:ea typeface="Calibri"/>
                        <a:cs typeface="Times New Roman"/>
                      </a:endParaRPr>
                    </a:p>
                  </a:txBody>
                  <a:tcPr marL="28499" marR="28499" marT="0" marB="0" anchor="ctr"/>
                </a:tc>
              </a:tr>
              <a:tr h="469012">
                <a:tc>
                  <a:txBody>
                    <a:bodyPr/>
                    <a:lstStyle/>
                    <a:p>
                      <a:pPr>
                        <a:lnSpc>
                          <a:spcPct val="200000"/>
                        </a:lnSpc>
                        <a:spcAft>
                          <a:spcPts val="0"/>
                        </a:spcAft>
                      </a:pPr>
                      <a:r>
                        <a:rPr lang="es-EC" sz="800">
                          <a:effectLst/>
                        </a:rPr>
                        <a:t>Aprobar y asegurar fondos para planes de acción de riesgos</a:t>
                      </a:r>
                      <a:endParaRPr lang="es-EC" sz="700">
                        <a:effectLst/>
                        <a:latin typeface="Calibri"/>
                        <a:ea typeface="Calibri"/>
                        <a:cs typeface="Times New Roman"/>
                      </a:endParaRPr>
                    </a:p>
                  </a:txBody>
                  <a:tcPr marL="28499" marR="28499" marT="0" marB="0" anchor="b"/>
                </a:tc>
                <a:tc>
                  <a:txBody>
                    <a:bodyPr/>
                    <a:lstStyle/>
                    <a:p>
                      <a:pPr algn="ctr">
                        <a:lnSpc>
                          <a:spcPct val="115000"/>
                        </a:lnSpc>
                        <a:spcAft>
                          <a:spcPts val="0"/>
                        </a:spcAft>
                      </a:pPr>
                      <a:r>
                        <a:rPr lang="es-EC" sz="800" dirty="0" smtClean="0">
                          <a:effectLst/>
                        </a:rPr>
                        <a:t>A/R</a:t>
                      </a:r>
                      <a:endParaRPr lang="es-EC" sz="700" dirty="0">
                        <a:effectLst/>
                        <a:latin typeface="Calibri"/>
                        <a:ea typeface="Calibri"/>
                        <a:cs typeface="Times New Roman"/>
                      </a:endParaRPr>
                    </a:p>
                  </a:txBody>
                  <a:tcPr marL="28499" marR="28499" marT="0" marB="0" anchor="ctr"/>
                </a:tc>
                <a:tc>
                  <a:txBody>
                    <a:bodyPr/>
                    <a:lstStyle/>
                    <a:p>
                      <a:pPr>
                        <a:lnSpc>
                          <a:spcPct val="115000"/>
                        </a:lnSpc>
                      </a:pPr>
                      <a:endParaRPr lang="es-EC" sz="700">
                        <a:effectLst/>
                        <a:latin typeface="Calibri"/>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r>
              <a:tr h="469012">
                <a:tc>
                  <a:txBody>
                    <a:bodyPr/>
                    <a:lstStyle/>
                    <a:p>
                      <a:pPr>
                        <a:lnSpc>
                          <a:spcPct val="200000"/>
                        </a:lnSpc>
                        <a:spcAft>
                          <a:spcPts val="0"/>
                        </a:spcAft>
                      </a:pPr>
                      <a:r>
                        <a:rPr lang="es-EC" sz="800">
                          <a:effectLst/>
                        </a:rPr>
                        <a:t>Mantener y monitorear un plan de acción de riesgos</a:t>
                      </a:r>
                      <a:endParaRPr lang="es-EC" sz="700">
                        <a:effectLst/>
                        <a:latin typeface="Calibri"/>
                        <a:ea typeface="Calibri"/>
                        <a:cs typeface="Times New Roman"/>
                      </a:endParaRPr>
                    </a:p>
                  </a:txBody>
                  <a:tcPr marL="28499" marR="28499" marT="0" marB="0" anchor="b"/>
                </a:tc>
                <a:tc>
                  <a:txBody>
                    <a:bodyPr/>
                    <a:lstStyle/>
                    <a:p>
                      <a:pPr algn="ctr">
                        <a:lnSpc>
                          <a:spcPct val="115000"/>
                        </a:lnSpc>
                        <a:spcAft>
                          <a:spcPts val="0"/>
                        </a:spcAft>
                      </a:pPr>
                      <a:r>
                        <a:rPr lang="es-EC" sz="800" smtClean="0">
                          <a:effectLst/>
                        </a:rPr>
                        <a:t>A/R</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C</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a:effectLst/>
                        </a:rPr>
                        <a:t>I</a:t>
                      </a:r>
                      <a:endParaRPr lang="es-EC" sz="700">
                        <a:effectLst/>
                        <a:latin typeface="Calibri"/>
                        <a:ea typeface="Calibri"/>
                        <a:cs typeface="Times New Roman"/>
                      </a:endParaRPr>
                    </a:p>
                  </a:txBody>
                  <a:tcPr marL="28499" marR="28499" marT="0" marB="0" anchor="ctr"/>
                </a:tc>
                <a:tc>
                  <a:txBody>
                    <a:bodyPr/>
                    <a:lstStyle/>
                    <a:p>
                      <a:pPr algn="ctr">
                        <a:lnSpc>
                          <a:spcPct val="115000"/>
                        </a:lnSpc>
                        <a:spcAft>
                          <a:spcPts val="0"/>
                        </a:spcAft>
                      </a:pPr>
                      <a:r>
                        <a:rPr lang="es-EC" sz="800" dirty="0">
                          <a:effectLst/>
                        </a:rPr>
                        <a:t>C</a:t>
                      </a:r>
                      <a:endParaRPr lang="es-EC" sz="700" dirty="0">
                        <a:effectLst/>
                        <a:latin typeface="Calibri"/>
                        <a:ea typeface="Calibri"/>
                        <a:cs typeface="Times New Roman"/>
                      </a:endParaRPr>
                    </a:p>
                  </a:txBody>
                  <a:tcPr marL="28499" marR="28499" marT="0" marB="0" anchor="ctr"/>
                </a:tc>
              </a:tr>
            </a:tbl>
          </a:graphicData>
        </a:graphic>
      </p:graphicFrame>
    </p:spTree>
    <p:extLst>
      <p:ext uri="{BB962C8B-B14F-4D97-AF65-F5344CB8AC3E}">
        <p14:creationId xmlns:p14="http://schemas.microsoft.com/office/powerpoint/2010/main" val="35072624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GRADO DE MADUREZ POR PROCESO</a:t>
            </a:r>
            <a:endParaRPr lang="es-EC" dirty="0"/>
          </a:p>
        </p:txBody>
      </p:sp>
      <p:graphicFrame>
        <p:nvGraphicFramePr>
          <p:cNvPr id="4" name="3 Marcador de contenido"/>
          <p:cNvGraphicFramePr>
            <a:graphicFrameLocks noGrp="1"/>
          </p:cNvGraphicFramePr>
          <p:nvPr>
            <p:ph idx="1"/>
          </p:nvPr>
        </p:nvGraphicFramePr>
        <p:xfrm>
          <a:off x="936135" y="1600200"/>
          <a:ext cx="7271729" cy="4525963"/>
        </p:xfrm>
        <a:graphic>
          <a:graphicData uri="http://schemas.openxmlformats.org/drawingml/2006/table">
            <a:tbl>
              <a:tblPr firstRow="1" firstCol="1" bandRow="1">
                <a:tableStyleId>{5C22544A-7EE6-4342-B048-85BDC9FD1C3A}</a:tableStyleId>
              </a:tblPr>
              <a:tblGrid>
                <a:gridCol w="416338"/>
                <a:gridCol w="1167857"/>
                <a:gridCol w="551967"/>
                <a:gridCol w="2518035"/>
                <a:gridCol w="1259017"/>
                <a:gridCol w="1358515"/>
              </a:tblGrid>
              <a:tr h="367834">
                <a:tc>
                  <a:txBody>
                    <a:bodyPr/>
                    <a:lstStyle/>
                    <a:p>
                      <a:pPr algn="ctr">
                        <a:lnSpc>
                          <a:spcPct val="115000"/>
                        </a:lnSpc>
                        <a:spcAft>
                          <a:spcPts val="0"/>
                        </a:spcAft>
                      </a:pPr>
                      <a:r>
                        <a:rPr lang="es-EC" sz="1000">
                          <a:effectLst/>
                        </a:rPr>
                        <a:t>ID</a:t>
                      </a:r>
                      <a:endParaRPr lang="es-EC" sz="1000">
                        <a:effectLst/>
                        <a:latin typeface="Calibri"/>
                        <a:ea typeface="Calibri"/>
                        <a:cs typeface="Times New Roman"/>
                      </a:endParaRPr>
                    </a:p>
                  </a:txBody>
                  <a:tcPr marL="38871" marR="38871" marT="0" marB="0" anchor="ctr"/>
                </a:tc>
                <a:tc>
                  <a:txBody>
                    <a:bodyPr/>
                    <a:lstStyle/>
                    <a:p>
                      <a:pPr algn="ctr">
                        <a:lnSpc>
                          <a:spcPct val="115000"/>
                        </a:lnSpc>
                        <a:spcAft>
                          <a:spcPts val="0"/>
                        </a:spcAft>
                      </a:pPr>
                      <a:r>
                        <a:rPr lang="es-EC" sz="1000">
                          <a:effectLst/>
                        </a:rPr>
                        <a:t>PROCESO</a:t>
                      </a:r>
                      <a:endParaRPr lang="es-EC" sz="1000">
                        <a:effectLst/>
                        <a:latin typeface="Calibri"/>
                        <a:ea typeface="Calibri"/>
                        <a:cs typeface="Times New Roman"/>
                      </a:endParaRPr>
                    </a:p>
                  </a:txBody>
                  <a:tcPr marL="38871" marR="38871" marT="0" marB="0" anchor="ctr"/>
                </a:tc>
                <a:tc>
                  <a:txBody>
                    <a:bodyPr/>
                    <a:lstStyle/>
                    <a:p>
                      <a:pPr algn="ctr">
                        <a:lnSpc>
                          <a:spcPct val="115000"/>
                        </a:lnSpc>
                        <a:spcAft>
                          <a:spcPts val="0"/>
                        </a:spcAft>
                      </a:pPr>
                      <a:r>
                        <a:rPr lang="es-EC" sz="1000">
                          <a:effectLst/>
                        </a:rPr>
                        <a:t>NIVEL</a:t>
                      </a:r>
                      <a:endParaRPr lang="es-EC" sz="1000">
                        <a:effectLst/>
                        <a:latin typeface="Calibri"/>
                        <a:ea typeface="Calibri"/>
                        <a:cs typeface="Times New Roman"/>
                      </a:endParaRPr>
                    </a:p>
                  </a:txBody>
                  <a:tcPr marL="38871" marR="38871" marT="0" marB="0" anchor="ctr"/>
                </a:tc>
                <a:tc>
                  <a:txBody>
                    <a:bodyPr/>
                    <a:lstStyle/>
                    <a:p>
                      <a:pPr algn="ctr">
                        <a:lnSpc>
                          <a:spcPct val="115000"/>
                        </a:lnSpc>
                        <a:spcAft>
                          <a:spcPts val="0"/>
                        </a:spcAft>
                      </a:pPr>
                      <a:r>
                        <a:rPr lang="es-EC" sz="1000">
                          <a:effectLst/>
                        </a:rPr>
                        <a:t>CAUSA/MOTIVO</a:t>
                      </a:r>
                      <a:endParaRPr lang="es-EC" sz="1000">
                        <a:effectLst/>
                        <a:latin typeface="Calibri"/>
                        <a:ea typeface="Calibri"/>
                        <a:cs typeface="Times New Roman"/>
                      </a:endParaRPr>
                    </a:p>
                  </a:txBody>
                  <a:tcPr marL="38871" marR="38871" marT="0" marB="0" anchor="ctr"/>
                </a:tc>
                <a:tc>
                  <a:txBody>
                    <a:bodyPr/>
                    <a:lstStyle/>
                    <a:p>
                      <a:pPr algn="ctr">
                        <a:lnSpc>
                          <a:spcPct val="115000"/>
                        </a:lnSpc>
                        <a:spcAft>
                          <a:spcPts val="0"/>
                        </a:spcAft>
                      </a:pPr>
                      <a:r>
                        <a:rPr lang="es-EC" sz="1000">
                          <a:effectLst/>
                        </a:rPr>
                        <a:t>OBJETIVO NO</a:t>
                      </a:r>
                    </a:p>
                    <a:p>
                      <a:pPr algn="ctr">
                        <a:lnSpc>
                          <a:spcPct val="115000"/>
                        </a:lnSpc>
                        <a:spcAft>
                          <a:spcPts val="0"/>
                        </a:spcAft>
                      </a:pPr>
                      <a:r>
                        <a:rPr lang="es-EC" sz="1000">
                          <a:effectLst/>
                        </a:rPr>
                        <a:t>CUMPLIDO</a:t>
                      </a:r>
                      <a:endParaRPr lang="es-EC" sz="1000">
                        <a:effectLst/>
                        <a:latin typeface="Calibri"/>
                        <a:ea typeface="Calibri"/>
                        <a:cs typeface="Times New Roman"/>
                      </a:endParaRPr>
                    </a:p>
                  </a:txBody>
                  <a:tcPr marL="38871" marR="38871" marT="0" marB="0" anchor="ctr"/>
                </a:tc>
                <a:tc>
                  <a:txBody>
                    <a:bodyPr/>
                    <a:lstStyle/>
                    <a:p>
                      <a:pPr algn="ctr">
                        <a:lnSpc>
                          <a:spcPct val="115000"/>
                        </a:lnSpc>
                        <a:spcAft>
                          <a:spcPts val="0"/>
                        </a:spcAft>
                      </a:pPr>
                      <a:r>
                        <a:rPr lang="es-EC" sz="1000">
                          <a:effectLst/>
                        </a:rPr>
                        <a:t>RECOMENDACIÓN</a:t>
                      </a:r>
                      <a:endParaRPr lang="es-EC" sz="1000">
                        <a:effectLst/>
                        <a:latin typeface="Calibri"/>
                        <a:ea typeface="Calibri"/>
                        <a:cs typeface="Times New Roman"/>
                      </a:endParaRPr>
                    </a:p>
                  </a:txBody>
                  <a:tcPr marL="38871" marR="38871" marT="0" marB="0" anchor="ctr"/>
                </a:tc>
              </a:tr>
              <a:tr h="4158129">
                <a:tc>
                  <a:txBody>
                    <a:bodyPr/>
                    <a:lstStyle/>
                    <a:p>
                      <a:pPr>
                        <a:lnSpc>
                          <a:spcPct val="200000"/>
                        </a:lnSpc>
                        <a:spcAft>
                          <a:spcPts val="0"/>
                        </a:spcAft>
                      </a:pPr>
                      <a:r>
                        <a:rPr lang="es-EC" sz="1000">
                          <a:effectLst/>
                        </a:rPr>
                        <a:t>PO01</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endParaRPr lang="es-EC" sz="1000">
                        <a:effectLst/>
                        <a:latin typeface="Calibri"/>
                        <a:ea typeface="Calibri"/>
                        <a:cs typeface="Times New Roman"/>
                      </a:endParaRPr>
                    </a:p>
                  </a:txBody>
                  <a:tcPr marL="38871" marR="38871" marT="0" marB="0"/>
                </a:tc>
                <a:tc>
                  <a:txBody>
                    <a:bodyPr/>
                    <a:lstStyle/>
                    <a:p>
                      <a:pPr>
                        <a:lnSpc>
                          <a:spcPct val="200000"/>
                        </a:lnSpc>
                        <a:spcAft>
                          <a:spcPts val="0"/>
                        </a:spcAft>
                      </a:pPr>
                      <a:r>
                        <a:rPr lang="es-EC" sz="1000">
                          <a:effectLst/>
                        </a:rPr>
                        <a:t>DEFINIR UN PLAN ESTRATEGICO DE TI</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endParaRPr lang="es-EC" sz="1000">
                        <a:effectLst/>
                        <a:latin typeface="Calibri"/>
                        <a:ea typeface="Calibri"/>
                        <a:cs typeface="Times New Roman"/>
                      </a:endParaRPr>
                    </a:p>
                  </a:txBody>
                  <a:tcPr marL="38871" marR="38871" marT="0" marB="0"/>
                </a:tc>
                <a:tc>
                  <a:txBody>
                    <a:bodyPr/>
                    <a:lstStyle/>
                    <a:p>
                      <a:pPr algn="ctr">
                        <a:lnSpc>
                          <a:spcPct val="200000"/>
                        </a:lnSpc>
                        <a:spcAft>
                          <a:spcPts val="0"/>
                        </a:spcAft>
                      </a:pPr>
                      <a:r>
                        <a:rPr lang="es-EC" sz="1000">
                          <a:effectLst/>
                        </a:rPr>
                        <a:t>0</a:t>
                      </a:r>
                      <a:endParaRPr lang="es-EC" sz="1000">
                        <a:effectLst/>
                        <a:latin typeface="Calibri"/>
                        <a:ea typeface="Calibri"/>
                        <a:cs typeface="Times New Roman"/>
                      </a:endParaRPr>
                    </a:p>
                  </a:txBody>
                  <a:tcPr marL="38871" marR="38871" marT="0" marB="0"/>
                </a:tc>
                <a:tc>
                  <a:txBody>
                    <a:bodyPr/>
                    <a:lstStyle/>
                    <a:p>
                      <a:pPr>
                        <a:lnSpc>
                          <a:spcPct val="200000"/>
                        </a:lnSpc>
                        <a:spcAft>
                          <a:spcPts val="0"/>
                        </a:spcAft>
                      </a:pPr>
                      <a:r>
                        <a:rPr lang="es-EC" sz="1000">
                          <a:effectLst/>
                        </a:rPr>
                        <a:t>Debido a que no se cuenta con un Plan Estratégico de TI, la Gerencia no está consciente que al no contar con el mismo, no puede apoyar al negocio con el cumplimiento de sus metas y objetivos.</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p>
                    <a:p>
                      <a:pPr>
                        <a:lnSpc>
                          <a:spcPct val="200000"/>
                        </a:lnSpc>
                        <a:spcAft>
                          <a:spcPts val="0"/>
                        </a:spcAft>
                      </a:pPr>
                      <a:r>
                        <a:rPr lang="es-EC" sz="1000">
                          <a:effectLst/>
                        </a:rPr>
                        <a:t> </a:t>
                      </a:r>
                      <a:endParaRPr lang="es-EC" sz="1000">
                        <a:effectLst/>
                        <a:latin typeface="Calibri"/>
                        <a:ea typeface="Calibri"/>
                        <a:cs typeface="Times New Roman"/>
                      </a:endParaRPr>
                    </a:p>
                  </a:txBody>
                  <a:tcPr marL="38871" marR="38871" marT="0" marB="0"/>
                </a:tc>
                <a:tc>
                  <a:txBody>
                    <a:bodyPr/>
                    <a:lstStyle/>
                    <a:p>
                      <a:pPr>
                        <a:lnSpc>
                          <a:spcPct val="200000"/>
                        </a:lnSpc>
                        <a:spcAft>
                          <a:spcPts val="0"/>
                        </a:spcAft>
                      </a:pPr>
                      <a:r>
                        <a:rPr lang="es-EC" sz="1000">
                          <a:effectLst/>
                        </a:rPr>
                        <a:t>El área de TI no cuenta con un Plan Estratégico que les permita llevar un buen control de todo lo relacionado a tecnologías de la información.</a:t>
                      </a:r>
                      <a:endParaRPr lang="es-EC" sz="1000">
                        <a:effectLst/>
                        <a:latin typeface="Calibri"/>
                        <a:ea typeface="Calibri"/>
                        <a:cs typeface="Times New Roman"/>
                      </a:endParaRPr>
                    </a:p>
                  </a:txBody>
                  <a:tcPr marL="38871" marR="38871" marT="0" marB="0"/>
                </a:tc>
                <a:tc>
                  <a:txBody>
                    <a:bodyPr/>
                    <a:lstStyle/>
                    <a:p>
                      <a:pPr>
                        <a:lnSpc>
                          <a:spcPct val="200000"/>
                        </a:lnSpc>
                        <a:spcAft>
                          <a:spcPts val="0"/>
                        </a:spcAft>
                      </a:pPr>
                      <a:r>
                        <a:rPr lang="es-EC" sz="1000" dirty="0">
                          <a:effectLst/>
                        </a:rPr>
                        <a:t>Para llegar al nivel 1 se entregará a corto plazo  el Plan Estratégico informático resultado de este proyecto.  El mismo será presentado  a la Gerencia con el fin de mejorar la estrategia organizacional de TI y de esta manera contribuir con los  objetivos del negocio.</a:t>
                      </a:r>
                    </a:p>
                    <a:p>
                      <a:pPr>
                        <a:lnSpc>
                          <a:spcPct val="200000"/>
                        </a:lnSpc>
                        <a:spcAft>
                          <a:spcPts val="0"/>
                        </a:spcAft>
                      </a:pPr>
                      <a:r>
                        <a:rPr lang="es-EC" sz="1000" dirty="0">
                          <a:effectLst/>
                        </a:rPr>
                        <a:t> </a:t>
                      </a:r>
                      <a:endParaRPr lang="es-EC" sz="1000" dirty="0">
                        <a:effectLst/>
                        <a:latin typeface="Calibri"/>
                        <a:ea typeface="Calibri"/>
                        <a:cs typeface="Times New Roman"/>
                      </a:endParaRPr>
                    </a:p>
                  </a:txBody>
                  <a:tcPr marL="38871" marR="38871" marT="0" marB="0"/>
                </a:tc>
              </a:tr>
            </a:tbl>
          </a:graphicData>
        </a:graphic>
      </p:graphicFrame>
    </p:spTree>
    <p:extLst>
      <p:ext uri="{BB962C8B-B14F-4D97-AF65-F5344CB8AC3E}">
        <p14:creationId xmlns:p14="http://schemas.microsoft.com/office/powerpoint/2010/main" val="2694885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GRADO DE MADUREZ POR PROCESO</a:t>
            </a:r>
          </a:p>
        </p:txBody>
      </p:sp>
      <p:graphicFrame>
        <p:nvGraphicFramePr>
          <p:cNvPr id="4" name="3 Marcador de contenido"/>
          <p:cNvGraphicFramePr>
            <a:graphicFrameLocks noGrp="1"/>
          </p:cNvGraphicFramePr>
          <p:nvPr>
            <p:ph idx="1"/>
          </p:nvPr>
        </p:nvGraphicFramePr>
        <p:xfrm>
          <a:off x="1117539" y="1593815"/>
          <a:ext cx="6908921" cy="4538733"/>
        </p:xfrm>
        <a:graphic>
          <a:graphicData uri="http://schemas.openxmlformats.org/drawingml/2006/table">
            <a:tbl>
              <a:tblPr firstRow="1" firstCol="1" bandRow="1">
                <a:tableStyleId>{5C22544A-7EE6-4342-B048-85BDC9FD1C3A}</a:tableStyleId>
              </a:tblPr>
              <a:tblGrid>
                <a:gridCol w="395565"/>
                <a:gridCol w="1109589"/>
                <a:gridCol w="524428"/>
                <a:gridCol w="2392403"/>
                <a:gridCol w="1196201"/>
                <a:gridCol w="1290735"/>
              </a:tblGrid>
              <a:tr h="349482">
                <a:tc>
                  <a:txBody>
                    <a:bodyPr/>
                    <a:lstStyle/>
                    <a:p>
                      <a:pPr algn="ctr">
                        <a:lnSpc>
                          <a:spcPct val="115000"/>
                        </a:lnSpc>
                        <a:spcAft>
                          <a:spcPts val="0"/>
                        </a:spcAft>
                      </a:pPr>
                      <a:r>
                        <a:rPr lang="es-EC" sz="1000">
                          <a:effectLst/>
                        </a:rPr>
                        <a:t>ID</a:t>
                      </a:r>
                      <a:endParaRPr lang="es-EC" sz="900">
                        <a:effectLst/>
                        <a:latin typeface="Calibri"/>
                        <a:ea typeface="Calibri"/>
                        <a:cs typeface="Times New Roman"/>
                      </a:endParaRPr>
                    </a:p>
                  </a:txBody>
                  <a:tcPr marL="36932" marR="36932" marT="0" marB="0" anchor="b"/>
                </a:tc>
                <a:tc>
                  <a:txBody>
                    <a:bodyPr/>
                    <a:lstStyle/>
                    <a:p>
                      <a:pPr algn="ctr">
                        <a:lnSpc>
                          <a:spcPct val="115000"/>
                        </a:lnSpc>
                        <a:spcAft>
                          <a:spcPts val="0"/>
                        </a:spcAft>
                      </a:pPr>
                      <a:r>
                        <a:rPr lang="es-EC" sz="1000">
                          <a:effectLst/>
                        </a:rPr>
                        <a:t>PROCESO</a:t>
                      </a:r>
                      <a:endParaRPr lang="es-EC" sz="900">
                        <a:effectLst/>
                        <a:latin typeface="Calibri"/>
                        <a:ea typeface="Calibri"/>
                        <a:cs typeface="Times New Roman"/>
                      </a:endParaRPr>
                    </a:p>
                  </a:txBody>
                  <a:tcPr marL="36932" marR="36932" marT="0" marB="0" anchor="b"/>
                </a:tc>
                <a:tc>
                  <a:txBody>
                    <a:bodyPr/>
                    <a:lstStyle/>
                    <a:p>
                      <a:pPr algn="ctr">
                        <a:lnSpc>
                          <a:spcPct val="115000"/>
                        </a:lnSpc>
                        <a:spcAft>
                          <a:spcPts val="0"/>
                        </a:spcAft>
                      </a:pPr>
                      <a:r>
                        <a:rPr lang="es-EC" sz="1000">
                          <a:effectLst/>
                        </a:rPr>
                        <a:t>NIVEL</a:t>
                      </a:r>
                      <a:endParaRPr lang="es-EC" sz="900">
                        <a:effectLst/>
                        <a:latin typeface="Calibri"/>
                        <a:ea typeface="Calibri"/>
                        <a:cs typeface="Times New Roman"/>
                      </a:endParaRPr>
                    </a:p>
                  </a:txBody>
                  <a:tcPr marL="36932" marR="36932" marT="0" marB="0" anchor="b"/>
                </a:tc>
                <a:tc>
                  <a:txBody>
                    <a:bodyPr/>
                    <a:lstStyle/>
                    <a:p>
                      <a:pPr algn="ctr">
                        <a:lnSpc>
                          <a:spcPct val="115000"/>
                        </a:lnSpc>
                        <a:spcAft>
                          <a:spcPts val="0"/>
                        </a:spcAft>
                      </a:pPr>
                      <a:r>
                        <a:rPr lang="es-EC" sz="1000">
                          <a:effectLst/>
                        </a:rPr>
                        <a:t>CAUSA/MOTIVO</a:t>
                      </a:r>
                      <a:endParaRPr lang="es-EC" sz="900">
                        <a:effectLst/>
                        <a:latin typeface="Calibri"/>
                        <a:ea typeface="Calibri"/>
                        <a:cs typeface="Times New Roman"/>
                      </a:endParaRPr>
                    </a:p>
                  </a:txBody>
                  <a:tcPr marL="36932" marR="36932" marT="0" marB="0" anchor="b"/>
                </a:tc>
                <a:tc>
                  <a:txBody>
                    <a:bodyPr/>
                    <a:lstStyle/>
                    <a:p>
                      <a:pPr algn="ctr">
                        <a:lnSpc>
                          <a:spcPct val="115000"/>
                        </a:lnSpc>
                        <a:spcAft>
                          <a:spcPts val="0"/>
                        </a:spcAft>
                      </a:pPr>
                      <a:r>
                        <a:rPr lang="es-EC" sz="1000">
                          <a:effectLst/>
                        </a:rPr>
                        <a:t>OBJETIVO NO </a:t>
                      </a:r>
                      <a:endParaRPr lang="es-EC" sz="900">
                        <a:effectLst/>
                      </a:endParaRPr>
                    </a:p>
                    <a:p>
                      <a:pPr algn="ctr">
                        <a:lnSpc>
                          <a:spcPct val="115000"/>
                        </a:lnSpc>
                        <a:spcAft>
                          <a:spcPts val="0"/>
                        </a:spcAft>
                      </a:pPr>
                      <a:r>
                        <a:rPr lang="es-EC" sz="1000">
                          <a:effectLst/>
                        </a:rPr>
                        <a:t>CUMPLIDO</a:t>
                      </a:r>
                      <a:endParaRPr lang="es-EC" sz="900">
                        <a:effectLst/>
                        <a:latin typeface="Calibri"/>
                        <a:ea typeface="Calibri"/>
                        <a:cs typeface="Times New Roman"/>
                      </a:endParaRPr>
                    </a:p>
                  </a:txBody>
                  <a:tcPr marL="36932" marR="36932" marT="0" marB="0" anchor="b"/>
                </a:tc>
                <a:tc>
                  <a:txBody>
                    <a:bodyPr/>
                    <a:lstStyle/>
                    <a:p>
                      <a:pPr algn="ctr">
                        <a:lnSpc>
                          <a:spcPct val="115000"/>
                        </a:lnSpc>
                        <a:spcAft>
                          <a:spcPts val="0"/>
                        </a:spcAft>
                      </a:pPr>
                      <a:r>
                        <a:rPr lang="es-EC" sz="1000">
                          <a:effectLst/>
                        </a:rPr>
                        <a:t>RECOMENDACIÓN</a:t>
                      </a:r>
                      <a:endParaRPr lang="es-EC" sz="900">
                        <a:effectLst/>
                        <a:latin typeface="Calibri"/>
                        <a:ea typeface="Calibri"/>
                        <a:cs typeface="Times New Roman"/>
                      </a:endParaRPr>
                    </a:p>
                  </a:txBody>
                  <a:tcPr marL="36932" marR="36932" marT="0" marB="0" anchor="b"/>
                </a:tc>
              </a:tr>
              <a:tr h="3950668">
                <a:tc>
                  <a:txBody>
                    <a:bodyPr/>
                    <a:lstStyle/>
                    <a:p>
                      <a:pPr>
                        <a:lnSpc>
                          <a:spcPct val="200000"/>
                        </a:lnSpc>
                        <a:spcAft>
                          <a:spcPts val="0"/>
                        </a:spcAft>
                      </a:pPr>
                      <a:r>
                        <a:rPr lang="es-EC" sz="1000">
                          <a:effectLst/>
                        </a:rPr>
                        <a:t>PO03</a:t>
                      </a:r>
                      <a:endParaRPr lang="es-EC" sz="900">
                        <a:effectLst/>
                        <a:latin typeface="Calibri"/>
                        <a:ea typeface="Calibri"/>
                        <a:cs typeface="Times New Roman"/>
                      </a:endParaRPr>
                    </a:p>
                  </a:txBody>
                  <a:tcPr marL="36932" marR="36932" marT="0" marB="0"/>
                </a:tc>
                <a:tc>
                  <a:txBody>
                    <a:bodyPr/>
                    <a:lstStyle/>
                    <a:p>
                      <a:pPr>
                        <a:lnSpc>
                          <a:spcPct val="200000"/>
                        </a:lnSpc>
                        <a:spcAft>
                          <a:spcPts val="0"/>
                        </a:spcAft>
                      </a:pPr>
                      <a:r>
                        <a:rPr lang="es-EC" sz="1000">
                          <a:effectLst/>
                        </a:rPr>
                        <a:t>DETERMINAR LA DIRECCION TECNOLOGICA</a:t>
                      </a:r>
                      <a:endParaRPr lang="es-EC" sz="900">
                        <a:effectLst/>
                        <a:latin typeface="Calibri"/>
                        <a:ea typeface="Calibri"/>
                        <a:cs typeface="Times New Roman"/>
                      </a:endParaRPr>
                    </a:p>
                  </a:txBody>
                  <a:tcPr marL="36932" marR="36932" marT="0" marB="0"/>
                </a:tc>
                <a:tc>
                  <a:txBody>
                    <a:bodyPr/>
                    <a:lstStyle/>
                    <a:p>
                      <a:pPr algn="ctr">
                        <a:lnSpc>
                          <a:spcPct val="200000"/>
                        </a:lnSpc>
                        <a:spcAft>
                          <a:spcPts val="0"/>
                        </a:spcAft>
                      </a:pPr>
                      <a:r>
                        <a:rPr lang="es-EC" sz="1000">
                          <a:effectLst/>
                        </a:rPr>
                        <a:t>1</a:t>
                      </a:r>
                      <a:endParaRPr lang="es-EC" sz="900">
                        <a:effectLst/>
                        <a:latin typeface="Calibri"/>
                        <a:ea typeface="Calibri"/>
                        <a:cs typeface="Times New Roman"/>
                      </a:endParaRPr>
                    </a:p>
                  </a:txBody>
                  <a:tcPr marL="36932" marR="36932" marT="0" marB="0"/>
                </a:tc>
                <a:tc>
                  <a:txBody>
                    <a:bodyPr/>
                    <a:lstStyle/>
                    <a:p>
                      <a:pPr>
                        <a:lnSpc>
                          <a:spcPct val="200000"/>
                        </a:lnSpc>
                        <a:spcAft>
                          <a:spcPts val="0"/>
                        </a:spcAft>
                      </a:pPr>
                      <a:r>
                        <a:rPr lang="es-EC" sz="1000">
                          <a:effectLst/>
                        </a:rPr>
                        <a:t>Se resuelven problemas técnicos, en lugar de utilizar la tecnología para satisfacer las necesidades del negocio</a:t>
                      </a:r>
                      <a:endParaRPr lang="es-EC" sz="900">
                        <a:effectLst/>
                        <a:latin typeface="Calibri"/>
                        <a:ea typeface="Calibri"/>
                        <a:cs typeface="Times New Roman"/>
                      </a:endParaRPr>
                    </a:p>
                  </a:txBody>
                  <a:tcPr marL="36932" marR="36932" marT="0" marB="0"/>
                </a:tc>
                <a:tc>
                  <a:txBody>
                    <a:bodyPr/>
                    <a:lstStyle/>
                    <a:p>
                      <a:pPr>
                        <a:lnSpc>
                          <a:spcPct val="200000"/>
                        </a:lnSpc>
                        <a:spcAft>
                          <a:spcPts val="0"/>
                        </a:spcAft>
                      </a:pPr>
                      <a:r>
                        <a:rPr lang="es-EC" sz="1000">
                          <a:effectLst/>
                        </a:rPr>
                        <a:t>No se utilizan estándares para el desarrollo de la infraestructura, ni se documentan los cambios realizados </a:t>
                      </a:r>
                      <a:endParaRPr lang="es-EC" sz="900">
                        <a:effectLst/>
                        <a:latin typeface="Calibri"/>
                        <a:ea typeface="Calibri"/>
                        <a:cs typeface="Times New Roman"/>
                      </a:endParaRPr>
                    </a:p>
                  </a:txBody>
                  <a:tcPr marL="36932" marR="36932" marT="0" marB="0"/>
                </a:tc>
                <a:tc>
                  <a:txBody>
                    <a:bodyPr/>
                    <a:lstStyle/>
                    <a:p>
                      <a:pPr>
                        <a:lnSpc>
                          <a:spcPct val="200000"/>
                        </a:lnSpc>
                        <a:spcAft>
                          <a:spcPts val="0"/>
                        </a:spcAft>
                      </a:pPr>
                      <a:r>
                        <a:rPr lang="es-EC" sz="1000">
                          <a:effectLst/>
                        </a:rPr>
                        <a:t>Para poder llegar a un nivel de madurez 2, se debería contar con un plan de infraestructura sólido, documentado difundido entre los miembros de la organización y que esté alineado con el plan estratégico de TI.</a:t>
                      </a:r>
                      <a:endParaRPr lang="es-EC" sz="900">
                        <a:effectLst/>
                      </a:endParaRPr>
                    </a:p>
                    <a:p>
                      <a:pPr>
                        <a:lnSpc>
                          <a:spcPct val="200000"/>
                        </a:lnSpc>
                        <a:spcAft>
                          <a:spcPts val="0"/>
                        </a:spcAft>
                      </a:pPr>
                      <a:r>
                        <a:rPr lang="es-EC" sz="1000">
                          <a:effectLst/>
                        </a:rPr>
                        <a:t> </a:t>
                      </a:r>
                      <a:endParaRPr lang="es-EC" sz="900">
                        <a:effectLst/>
                      </a:endParaRPr>
                    </a:p>
                    <a:p>
                      <a:pPr>
                        <a:lnSpc>
                          <a:spcPct val="200000"/>
                        </a:lnSpc>
                        <a:spcAft>
                          <a:spcPts val="0"/>
                        </a:spcAft>
                      </a:pPr>
                      <a:r>
                        <a:rPr lang="es-EC" sz="1000">
                          <a:effectLst/>
                        </a:rPr>
                        <a:t> </a:t>
                      </a:r>
                      <a:endParaRPr lang="es-EC" sz="900">
                        <a:effectLst/>
                      </a:endParaRPr>
                    </a:p>
                    <a:p>
                      <a:pPr>
                        <a:lnSpc>
                          <a:spcPct val="200000"/>
                        </a:lnSpc>
                        <a:spcAft>
                          <a:spcPts val="0"/>
                        </a:spcAft>
                      </a:pPr>
                      <a:r>
                        <a:rPr lang="es-EC" sz="1000">
                          <a:effectLst/>
                        </a:rPr>
                        <a:t> </a:t>
                      </a:r>
                      <a:endParaRPr lang="es-EC" sz="900">
                        <a:effectLst/>
                        <a:latin typeface="Calibri"/>
                        <a:ea typeface="Calibri"/>
                        <a:cs typeface="Times New Roman"/>
                      </a:endParaRPr>
                    </a:p>
                  </a:txBody>
                  <a:tcPr marL="36932" marR="36932" marT="0" marB="0"/>
                </a:tc>
              </a:tr>
              <a:tr h="225813">
                <a:tc>
                  <a:txBody>
                    <a:bodyPr/>
                    <a:lstStyle/>
                    <a:p>
                      <a:pPr algn="ctr">
                        <a:lnSpc>
                          <a:spcPct val="115000"/>
                        </a:lnSpc>
                        <a:spcAft>
                          <a:spcPts val="0"/>
                        </a:spcAft>
                      </a:pPr>
                      <a:r>
                        <a:rPr lang="es-EC" sz="1000">
                          <a:effectLst/>
                        </a:rPr>
                        <a:t> </a:t>
                      </a:r>
                      <a:endParaRPr lang="es-EC" sz="900">
                        <a:effectLst/>
                        <a:latin typeface="Calibri"/>
                        <a:ea typeface="Calibri"/>
                        <a:cs typeface="Times New Roman"/>
                      </a:endParaRPr>
                    </a:p>
                  </a:txBody>
                  <a:tcPr marL="36932" marR="36932" marT="0" marB="0" anchor="b"/>
                </a:tc>
                <a:tc>
                  <a:txBody>
                    <a:bodyPr/>
                    <a:lstStyle/>
                    <a:p>
                      <a:pPr algn="ctr">
                        <a:lnSpc>
                          <a:spcPct val="115000"/>
                        </a:lnSpc>
                        <a:spcAft>
                          <a:spcPts val="0"/>
                        </a:spcAft>
                      </a:pPr>
                      <a:r>
                        <a:rPr lang="es-EC" sz="1000">
                          <a:effectLst/>
                        </a:rPr>
                        <a:t> </a:t>
                      </a:r>
                      <a:endParaRPr lang="es-EC" sz="900">
                        <a:effectLst/>
                        <a:latin typeface="Calibri"/>
                        <a:ea typeface="Calibri"/>
                        <a:cs typeface="Times New Roman"/>
                      </a:endParaRPr>
                    </a:p>
                  </a:txBody>
                  <a:tcPr marL="36932" marR="36932" marT="0" marB="0" anchor="b"/>
                </a:tc>
                <a:tc>
                  <a:txBody>
                    <a:bodyPr/>
                    <a:lstStyle/>
                    <a:p>
                      <a:pPr algn="ctr">
                        <a:lnSpc>
                          <a:spcPct val="115000"/>
                        </a:lnSpc>
                        <a:spcAft>
                          <a:spcPts val="0"/>
                        </a:spcAft>
                      </a:pPr>
                      <a:r>
                        <a:rPr lang="es-EC" sz="1000">
                          <a:effectLst/>
                        </a:rPr>
                        <a:t> </a:t>
                      </a:r>
                      <a:endParaRPr lang="es-EC" sz="900">
                        <a:effectLst/>
                        <a:latin typeface="Calibri"/>
                        <a:ea typeface="Calibri"/>
                        <a:cs typeface="Times New Roman"/>
                      </a:endParaRPr>
                    </a:p>
                  </a:txBody>
                  <a:tcPr marL="36932" marR="36932" marT="0" marB="0" anchor="b"/>
                </a:tc>
                <a:tc>
                  <a:txBody>
                    <a:bodyPr/>
                    <a:lstStyle/>
                    <a:p>
                      <a:pPr algn="ctr">
                        <a:lnSpc>
                          <a:spcPct val="115000"/>
                        </a:lnSpc>
                        <a:spcAft>
                          <a:spcPts val="0"/>
                        </a:spcAft>
                      </a:pPr>
                      <a:r>
                        <a:rPr lang="es-EC" sz="1000">
                          <a:effectLst/>
                        </a:rPr>
                        <a:t> </a:t>
                      </a:r>
                      <a:endParaRPr lang="es-EC" sz="900">
                        <a:effectLst/>
                        <a:latin typeface="Calibri"/>
                        <a:ea typeface="Calibri"/>
                        <a:cs typeface="Times New Roman"/>
                      </a:endParaRPr>
                    </a:p>
                  </a:txBody>
                  <a:tcPr marL="36932" marR="36932" marT="0" marB="0" anchor="b"/>
                </a:tc>
                <a:tc>
                  <a:txBody>
                    <a:bodyPr/>
                    <a:lstStyle/>
                    <a:p>
                      <a:pPr algn="ctr">
                        <a:lnSpc>
                          <a:spcPct val="115000"/>
                        </a:lnSpc>
                        <a:spcAft>
                          <a:spcPts val="0"/>
                        </a:spcAft>
                      </a:pPr>
                      <a:r>
                        <a:rPr lang="es-EC" sz="1000">
                          <a:effectLst/>
                        </a:rPr>
                        <a:t> </a:t>
                      </a:r>
                      <a:endParaRPr lang="es-EC" sz="900">
                        <a:effectLst/>
                        <a:latin typeface="Calibri"/>
                        <a:ea typeface="Calibri"/>
                        <a:cs typeface="Times New Roman"/>
                      </a:endParaRPr>
                    </a:p>
                  </a:txBody>
                  <a:tcPr marL="36932" marR="36932" marT="0" marB="0" anchor="b"/>
                </a:tc>
                <a:tc>
                  <a:txBody>
                    <a:bodyPr/>
                    <a:lstStyle/>
                    <a:p>
                      <a:pPr algn="ctr">
                        <a:lnSpc>
                          <a:spcPct val="115000"/>
                        </a:lnSpc>
                        <a:spcAft>
                          <a:spcPts val="0"/>
                        </a:spcAft>
                      </a:pPr>
                      <a:r>
                        <a:rPr lang="es-EC" sz="1000" dirty="0">
                          <a:effectLst/>
                        </a:rPr>
                        <a:t> </a:t>
                      </a:r>
                      <a:endParaRPr lang="es-EC" sz="900" dirty="0">
                        <a:effectLst/>
                        <a:latin typeface="Calibri"/>
                        <a:ea typeface="Calibri"/>
                        <a:cs typeface="Times New Roman"/>
                      </a:endParaRPr>
                    </a:p>
                  </a:txBody>
                  <a:tcPr marL="36932" marR="36932" marT="0" marB="0" anchor="b"/>
                </a:tc>
              </a:tr>
            </a:tbl>
          </a:graphicData>
        </a:graphic>
      </p:graphicFrame>
    </p:spTree>
    <p:extLst>
      <p:ext uri="{BB962C8B-B14F-4D97-AF65-F5344CB8AC3E}">
        <p14:creationId xmlns:p14="http://schemas.microsoft.com/office/powerpoint/2010/main" val="1620688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ESTRUCTURA ORGANIZACIONAL DE SALUD S.A.</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07757957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019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GRADO DE MADUREZ POR PROCESO</a:t>
            </a:r>
          </a:p>
        </p:txBody>
      </p:sp>
      <p:graphicFrame>
        <p:nvGraphicFramePr>
          <p:cNvPr id="4" name="3 Marcador de contenido"/>
          <p:cNvGraphicFramePr>
            <a:graphicFrameLocks noGrp="1"/>
          </p:cNvGraphicFramePr>
          <p:nvPr>
            <p:ph idx="1"/>
          </p:nvPr>
        </p:nvGraphicFramePr>
        <p:xfrm>
          <a:off x="457200" y="2189829"/>
          <a:ext cx="8229600" cy="3712464"/>
        </p:xfrm>
        <a:graphic>
          <a:graphicData uri="http://schemas.openxmlformats.org/drawingml/2006/table">
            <a:tbl>
              <a:tblPr firstRow="1" firstCol="1" bandRow="1">
                <a:tableStyleId>{5C22544A-7EE6-4342-B048-85BDC9FD1C3A}</a:tableStyleId>
              </a:tblPr>
              <a:tblGrid>
                <a:gridCol w="471180"/>
                <a:gridCol w="1321693"/>
                <a:gridCol w="624675"/>
                <a:gridCol w="2849724"/>
                <a:gridCol w="1424861"/>
                <a:gridCol w="1537467"/>
              </a:tblGrid>
              <a:tr h="416288">
                <a:tc>
                  <a:txBody>
                    <a:bodyPr/>
                    <a:lstStyle/>
                    <a:p>
                      <a:pPr algn="ctr">
                        <a:lnSpc>
                          <a:spcPct val="115000"/>
                        </a:lnSpc>
                        <a:spcAft>
                          <a:spcPts val="0"/>
                        </a:spcAft>
                      </a:pPr>
                      <a:r>
                        <a:rPr lang="es-EC" sz="1200">
                          <a:effectLst/>
                        </a:rPr>
                        <a:t>ID</a:t>
                      </a:r>
                      <a:endParaRPr lang="es-EC" sz="1100">
                        <a:effectLst/>
                        <a:latin typeface="Calibri"/>
                        <a:ea typeface="Calibri"/>
                        <a:cs typeface="Times New Roman"/>
                      </a:endParaRPr>
                    </a:p>
                  </a:txBody>
                  <a:tcPr marL="43992" marR="43992" marT="0" marB="0" anchor="b"/>
                </a:tc>
                <a:tc>
                  <a:txBody>
                    <a:bodyPr/>
                    <a:lstStyle/>
                    <a:p>
                      <a:pPr algn="ctr">
                        <a:lnSpc>
                          <a:spcPct val="115000"/>
                        </a:lnSpc>
                        <a:spcAft>
                          <a:spcPts val="0"/>
                        </a:spcAft>
                      </a:pPr>
                      <a:r>
                        <a:rPr lang="es-EC" sz="1200">
                          <a:effectLst/>
                        </a:rPr>
                        <a:t>PROCESO</a:t>
                      </a:r>
                      <a:endParaRPr lang="es-EC" sz="1100">
                        <a:effectLst/>
                        <a:latin typeface="Calibri"/>
                        <a:ea typeface="Calibri"/>
                        <a:cs typeface="Times New Roman"/>
                      </a:endParaRPr>
                    </a:p>
                  </a:txBody>
                  <a:tcPr marL="43992" marR="43992" marT="0" marB="0" anchor="b"/>
                </a:tc>
                <a:tc>
                  <a:txBody>
                    <a:bodyPr/>
                    <a:lstStyle/>
                    <a:p>
                      <a:pPr algn="ctr">
                        <a:lnSpc>
                          <a:spcPct val="115000"/>
                        </a:lnSpc>
                        <a:spcAft>
                          <a:spcPts val="0"/>
                        </a:spcAft>
                      </a:pPr>
                      <a:r>
                        <a:rPr lang="es-EC" sz="1200">
                          <a:effectLst/>
                        </a:rPr>
                        <a:t>NIVEL</a:t>
                      </a:r>
                      <a:endParaRPr lang="es-EC" sz="1100">
                        <a:effectLst/>
                        <a:latin typeface="Calibri"/>
                        <a:ea typeface="Calibri"/>
                        <a:cs typeface="Times New Roman"/>
                      </a:endParaRPr>
                    </a:p>
                  </a:txBody>
                  <a:tcPr marL="43992" marR="43992" marT="0" marB="0" anchor="b"/>
                </a:tc>
                <a:tc>
                  <a:txBody>
                    <a:bodyPr/>
                    <a:lstStyle/>
                    <a:p>
                      <a:pPr algn="ctr">
                        <a:lnSpc>
                          <a:spcPct val="115000"/>
                        </a:lnSpc>
                        <a:spcAft>
                          <a:spcPts val="0"/>
                        </a:spcAft>
                      </a:pPr>
                      <a:r>
                        <a:rPr lang="es-EC" sz="1200">
                          <a:effectLst/>
                        </a:rPr>
                        <a:t>CAUSA/MOTIVO</a:t>
                      </a:r>
                      <a:endParaRPr lang="es-EC" sz="1100">
                        <a:effectLst/>
                        <a:latin typeface="Calibri"/>
                        <a:ea typeface="Calibri"/>
                        <a:cs typeface="Times New Roman"/>
                      </a:endParaRPr>
                    </a:p>
                  </a:txBody>
                  <a:tcPr marL="43992" marR="43992" marT="0" marB="0" anchor="b"/>
                </a:tc>
                <a:tc>
                  <a:txBody>
                    <a:bodyPr/>
                    <a:lstStyle/>
                    <a:p>
                      <a:pPr algn="ctr">
                        <a:lnSpc>
                          <a:spcPct val="115000"/>
                        </a:lnSpc>
                        <a:spcAft>
                          <a:spcPts val="0"/>
                        </a:spcAft>
                      </a:pPr>
                      <a:r>
                        <a:rPr lang="es-EC" sz="1200">
                          <a:effectLst/>
                        </a:rPr>
                        <a:t>OBJETIVO NO </a:t>
                      </a:r>
                      <a:endParaRPr lang="es-EC" sz="1100">
                        <a:effectLst/>
                      </a:endParaRPr>
                    </a:p>
                    <a:p>
                      <a:pPr algn="ctr">
                        <a:lnSpc>
                          <a:spcPct val="115000"/>
                        </a:lnSpc>
                        <a:spcAft>
                          <a:spcPts val="0"/>
                        </a:spcAft>
                      </a:pPr>
                      <a:r>
                        <a:rPr lang="es-EC" sz="1200">
                          <a:effectLst/>
                        </a:rPr>
                        <a:t>CUMPLIDO</a:t>
                      </a:r>
                      <a:endParaRPr lang="es-EC" sz="1100">
                        <a:effectLst/>
                        <a:latin typeface="Calibri"/>
                        <a:ea typeface="Calibri"/>
                        <a:cs typeface="Times New Roman"/>
                      </a:endParaRPr>
                    </a:p>
                  </a:txBody>
                  <a:tcPr marL="43992" marR="43992" marT="0" marB="0" anchor="b"/>
                </a:tc>
                <a:tc>
                  <a:txBody>
                    <a:bodyPr/>
                    <a:lstStyle/>
                    <a:p>
                      <a:pPr algn="ctr">
                        <a:lnSpc>
                          <a:spcPct val="115000"/>
                        </a:lnSpc>
                        <a:spcAft>
                          <a:spcPts val="0"/>
                        </a:spcAft>
                      </a:pPr>
                      <a:r>
                        <a:rPr lang="es-EC" sz="1200">
                          <a:effectLst/>
                        </a:rPr>
                        <a:t>RECOMENDACIÓN</a:t>
                      </a:r>
                      <a:endParaRPr lang="es-EC" sz="1100">
                        <a:effectLst/>
                        <a:latin typeface="Calibri"/>
                        <a:ea typeface="Calibri"/>
                        <a:cs typeface="Times New Roman"/>
                      </a:endParaRPr>
                    </a:p>
                  </a:txBody>
                  <a:tcPr marL="43992" marR="43992" marT="0" marB="0" anchor="b"/>
                </a:tc>
              </a:tr>
              <a:tr h="2895914">
                <a:tc>
                  <a:txBody>
                    <a:bodyPr/>
                    <a:lstStyle/>
                    <a:p>
                      <a:pPr>
                        <a:lnSpc>
                          <a:spcPct val="200000"/>
                        </a:lnSpc>
                        <a:spcAft>
                          <a:spcPts val="0"/>
                        </a:spcAft>
                      </a:pPr>
                      <a:r>
                        <a:rPr lang="es-EC" sz="1200">
                          <a:effectLst/>
                        </a:rPr>
                        <a:t>PO04</a:t>
                      </a:r>
                      <a:endParaRPr lang="es-EC" sz="1100">
                        <a:effectLst/>
                        <a:latin typeface="Calibri"/>
                        <a:ea typeface="Calibri"/>
                        <a:cs typeface="Times New Roman"/>
                      </a:endParaRPr>
                    </a:p>
                  </a:txBody>
                  <a:tcPr marL="43992" marR="43992" marT="0" marB="0"/>
                </a:tc>
                <a:tc>
                  <a:txBody>
                    <a:bodyPr/>
                    <a:lstStyle/>
                    <a:p>
                      <a:pPr>
                        <a:lnSpc>
                          <a:spcPct val="200000"/>
                        </a:lnSpc>
                        <a:spcAft>
                          <a:spcPts val="0"/>
                        </a:spcAft>
                      </a:pPr>
                      <a:r>
                        <a:rPr lang="es-EC" sz="1200">
                          <a:effectLst/>
                        </a:rPr>
                        <a:t>DEFINIR LOS PROCESOS, ORGANIZACIÓN Y RELACIONES DE TI</a:t>
                      </a:r>
                      <a:endParaRPr lang="es-EC" sz="1100">
                        <a:effectLst/>
                        <a:latin typeface="Calibri"/>
                        <a:ea typeface="Calibri"/>
                        <a:cs typeface="Times New Roman"/>
                      </a:endParaRPr>
                    </a:p>
                  </a:txBody>
                  <a:tcPr marL="43992" marR="43992" marT="0" marB="0"/>
                </a:tc>
                <a:tc>
                  <a:txBody>
                    <a:bodyPr/>
                    <a:lstStyle/>
                    <a:p>
                      <a:pPr algn="ctr">
                        <a:lnSpc>
                          <a:spcPct val="200000"/>
                        </a:lnSpc>
                        <a:spcAft>
                          <a:spcPts val="0"/>
                        </a:spcAft>
                      </a:pPr>
                      <a:r>
                        <a:rPr lang="es-EC" sz="1200">
                          <a:effectLst/>
                        </a:rPr>
                        <a:t>1</a:t>
                      </a:r>
                      <a:endParaRPr lang="es-EC" sz="1100">
                        <a:effectLst/>
                        <a:latin typeface="Calibri"/>
                        <a:ea typeface="Calibri"/>
                        <a:cs typeface="Times New Roman"/>
                      </a:endParaRPr>
                    </a:p>
                  </a:txBody>
                  <a:tcPr marL="43992" marR="43992" marT="0" marB="0"/>
                </a:tc>
                <a:tc>
                  <a:txBody>
                    <a:bodyPr/>
                    <a:lstStyle/>
                    <a:p>
                      <a:pPr>
                        <a:lnSpc>
                          <a:spcPct val="200000"/>
                        </a:lnSpc>
                        <a:spcAft>
                          <a:spcPts val="0"/>
                        </a:spcAft>
                      </a:pPr>
                      <a:r>
                        <a:rPr lang="es-EC" sz="1200">
                          <a:effectLst/>
                        </a:rPr>
                        <a:t>El negocio involucra al área de TI en las etapas finales de los proyectos, por lo que a TI tiene que entender de la mejor manera las necesidades y realizar lo encomendado por el negocio en el menor tiempo posible ocasionando problemas y malos entendidos.</a:t>
                      </a:r>
                      <a:endParaRPr lang="es-EC" sz="1100">
                        <a:effectLst/>
                        <a:latin typeface="Calibri"/>
                        <a:ea typeface="Calibri"/>
                        <a:cs typeface="Times New Roman"/>
                      </a:endParaRPr>
                    </a:p>
                  </a:txBody>
                  <a:tcPr marL="43992" marR="43992" marT="0" marB="0"/>
                </a:tc>
                <a:tc>
                  <a:txBody>
                    <a:bodyPr/>
                    <a:lstStyle/>
                    <a:p>
                      <a:pPr>
                        <a:lnSpc>
                          <a:spcPct val="200000"/>
                        </a:lnSpc>
                        <a:spcAft>
                          <a:spcPts val="0"/>
                        </a:spcAft>
                      </a:pPr>
                      <a:r>
                        <a:rPr lang="es-EC" sz="1200">
                          <a:effectLst/>
                        </a:rPr>
                        <a:t>No existe un proceso que asigne responsables para la participación de proyectos, se maneja de manera informal</a:t>
                      </a:r>
                      <a:endParaRPr lang="es-EC" sz="1100">
                        <a:effectLst/>
                        <a:latin typeface="Calibri"/>
                        <a:ea typeface="Calibri"/>
                        <a:cs typeface="Times New Roman"/>
                      </a:endParaRPr>
                    </a:p>
                  </a:txBody>
                  <a:tcPr marL="43992" marR="43992" marT="0" marB="0"/>
                </a:tc>
                <a:tc>
                  <a:txBody>
                    <a:bodyPr/>
                    <a:lstStyle/>
                    <a:p>
                      <a:pPr>
                        <a:lnSpc>
                          <a:spcPct val="200000"/>
                        </a:lnSpc>
                        <a:spcAft>
                          <a:spcPts val="0"/>
                        </a:spcAft>
                      </a:pPr>
                      <a:r>
                        <a:rPr lang="es-EC" sz="1200" dirty="0">
                          <a:effectLst/>
                        </a:rPr>
                        <a:t>Para llegar al nivel superior se recomienda manejar una correcta documentación y formal para poder satisfacer las necesidades de los clientes internos </a:t>
                      </a:r>
                      <a:endParaRPr lang="es-EC" sz="1100" dirty="0">
                        <a:effectLst/>
                        <a:latin typeface="Calibri"/>
                        <a:ea typeface="Calibri"/>
                        <a:cs typeface="Times New Roman"/>
                      </a:endParaRPr>
                    </a:p>
                  </a:txBody>
                  <a:tcPr marL="43992" marR="43992" marT="0" marB="0"/>
                </a:tc>
              </a:tr>
            </a:tbl>
          </a:graphicData>
        </a:graphic>
      </p:graphicFrame>
    </p:spTree>
    <p:extLst>
      <p:ext uri="{BB962C8B-B14F-4D97-AF65-F5344CB8AC3E}">
        <p14:creationId xmlns:p14="http://schemas.microsoft.com/office/powerpoint/2010/main" val="6624271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GRADO DE MADUREZ POR PROCESO</a:t>
            </a:r>
          </a:p>
        </p:txBody>
      </p:sp>
      <p:graphicFrame>
        <p:nvGraphicFramePr>
          <p:cNvPr id="4" name="3 Marcador de contenido"/>
          <p:cNvGraphicFramePr>
            <a:graphicFrameLocks noGrp="1"/>
          </p:cNvGraphicFramePr>
          <p:nvPr>
            <p:ph idx="1"/>
          </p:nvPr>
        </p:nvGraphicFramePr>
        <p:xfrm>
          <a:off x="936135" y="1600200"/>
          <a:ext cx="7271729" cy="4525963"/>
        </p:xfrm>
        <a:graphic>
          <a:graphicData uri="http://schemas.openxmlformats.org/drawingml/2006/table">
            <a:tbl>
              <a:tblPr firstRow="1" firstCol="1" bandRow="1">
                <a:tableStyleId>{5C22544A-7EE6-4342-B048-85BDC9FD1C3A}</a:tableStyleId>
              </a:tblPr>
              <a:tblGrid>
                <a:gridCol w="416338"/>
                <a:gridCol w="1167857"/>
                <a:gridCol w="551967"/>
                <a:gridCol w="2518035"/>
                <a:gridCol w="1259017"/>
                <a:gridCol w="1358515"/>
              </a:tblGrid>
              <a:tr h="367834">
                <a:tc>
                  <a:txBody>
                    <a:bodyPr/>
                    <a:lstStyle/>
                    <a:p>
                      <a:pPr algn="ctr">
                        <a:lnSpc>
                          <a:spcPct val="115000"/>
                        </a:lnSpc>
                        <a:spcAft>
                          <a:spcPts val="0"/>
                        </a:spcAft>
                      </a:pPr>
                      <a:r>
                        <a:rPr lang="es-EC" sz="1000">
                          <a:effectLst/>
                        </a:rPr>
                        <a:t>ID</a:t>
                      </a:r>
                      <a:endParaRPr lang="es-EC" sz="1000">
                        <a:effectLst/>
                        <a:latin typeface="Calibri"/>
                        <a:ea typeface="Calibri"/>
                        <a:cs typeface="Times New Roman"/>
                      </a:endParaRPr>
                    </a:p>
                  </a:txBody>
                  <a:tcPr marL="38871" marR="38871" marT="0" marB="0" anchor="b"/>
                </a:tc>
                <a:tc>
                  <a:txBody>
                    <a:bodyPr/>
                    <a:lstStyle/>
                    <a:p>
                      <a:pPr algn="ctr">
                        <a:lnSpc>
                          <a:spcPct val="115000"/>
                        </a:lnSpc>
                        <a:spcAft>
                          <a:spcPts val="0"/>
                        </a:spcAft>
                      </a:pPr>
                      <a:r>
                        <a:rPr lang="es-EC" sz="1000">
                          <a:effectLst/>
                        </a:rPr>
                        <a:t>PROCESO</a:t>
                      </a:r>
                      <a:endParaRPr lang="es-EC" sz="1000">
                        <a:effectLst/>
                        <a:latin typeface="Calibri"/>
                        <a:ea typeface="Calibri"/>
                        <a:cs typeface="Times New Roman"/>
                      </a:endParaRPr>
                    </a:p>
                  </a:txBody>
                  <a:tcPr marL="38871" marR="38871" marT="0" marB="0" anchor="b"/>
                </a:tc>
                <a:tc>
                  <a:txBody>
                    <a:bodyPr/>
                    <a:lstStyle/>
                    <a:p>
                      <a:pPr algn="ctr">
                        <a:lnSpc>
                          <a:spcPct val="115000"/>
                        </a:lnSpc>
                        <a:spcAft>
                          <a:spcPts val="0"/>
                        </a:spcAft>
                      </a:pPr>
                      <a:r>
                        <a:rPr lang="es-EC" sz="1000">
                          <a:effectLst/>
                        </a:rPr>
                        <a:t>NIVEL</a:t>
                      </a:r>
                      <a:endParaRPr lang="es-EC" sz="1000">
                        <a:effectLst/>
                        <a:latin typeface="Calibri"/>
                        <a:ea typeface="Calibri"/>
                        <a:cs typeface="Times New Roman"/>
                      </a:endParaRPr>
                    </a:p>
                  </a:txBody>
                  <a:tcPr marL="38871" marR="38871" marT="0" marB="0" anchor="b"/>
                </a:tc>
                <a:tc>
                  <a:txBody>
                    <a:bodyPr/>
                    <a:lstStyle/>
                    <a:p>
                      <a:pPr algn="ctr">
                        <a:lnSpc>
                          <a:spcPct val="115000"/>
                        </a:lnSpc>
                        <a:spcAft>
                          <a:spcPts val="0"/>
                        </a:spcAft>
                      </a:pPr>
                      <a:r>
                        <a:rPr lang="es-EC" sz="1000">
                          <a:effectLst/>
                        </a:rPr>
                        <a:t>CAUSA/MOTIVO</a:t>
                      </a:r>
                      <a:endParaRPr lang="es-EC" sz="1000">
                        <a:effectLst/>
                        <a:latin typeface="Calibri"/>
                        <a:ea typeface="Calibri"/>
                        <a:cs typeface="Times New Roman"/>
                      </a:endParaRPr>
                    </a:p>
                  </a:txBody>
                  <a:tcPr marL="38871" marR="38871" marT="0" marB="0" anchor="b"/>
                </a:tc>
                <a:tc>
                  <a:txBody>
                    <a:bodyPr/>
                    <a:lstStyle/>
                    <a:p>
                      <a:pPr algn="ctr">
                        <a:lnSpc>
                          <a:spcPct val="115000"/>
                        </a:lnSpc>
                        <a:spcAft>
                          <a:spcPts val="0"/>
                        </a:spcAft>
                      </a:pPr>
                      <a:r>
                        <a:rPr lang="es-EC" sz="1000">
                          <a:effectLst/>
                        </a:rPr>
                        <a:t>OBJETIVO NO </a:t>
                      </a:r>
                    </a:p>
                    <a:p>
                      <a:pPr algn="ctr">
                        <a:lnSpc>
                          <a:spcPct val="115000"/>
                        </a:lnSpc>
                        <a:spcAft>
                          <a:spcPts val="0"/>
                        </a:spcAft>
                      </a:pPr>
                      <a:r>
                        <a:rPr lang="es-EC" sz="1000">
                          <a:effectLst/>
                        </a:rPr>
                        <a:t>CUMPLIDO</a:t>
                      </a:r>
                      <a:endParaRPr lang="es-EC" sz="1000">
                        <a:effectLst/>
                        <a:latin typeface="Calibri"/>
                        <a:ea typeface="Calibri"/>
                        <a:cs typeface="Times New Roman"/>
                      </a:endParaRPr>
                    </a:p>
                  </a:txBody>
                  <a:tcPr marL="38871" marR="38871" marT="0" marB="0" anchor="b"/>
                </a:tc>
                <a:tc>
                  <a:txBody>
                    <a:bodyPr/>
                    <a:lstStyle/>
                    <a:p>
                      <a:pPr algn="ctr">
                        <a:lnSpc>
                          <a:spcPct val="115000"/>
                        </a:lnSpc>
                        <a:spcAft>
                          <a:spcPts val="0"/>
                        </a:spcAft>
                      </a:pPr>
                      <a:r>
                        <a:rPr lang="es-EC" sz="1000">
                          <a:effectLst/>
                        </a:rPr>
                        <a:t>RECOMENDACIÓN</a:t>
                      </a:r>
                      <a:endParaRPr lang="es-EC" sz="1000">
                        <a:effectLst/>
                        <a:latin typeface="Calibri"/>
                        <a:ea typeface="Calibri"/>
                        <a:cs typeface="Times New Roman"/>
                      </a:endParaRPr>
                    </a:p>
                  </a:txBody>
                  <a:tcPr marL="38871" marR="38871" marT="0" marB="0" anchor="b"/>
                </a:tc>
              </a:tr>
              <a:tr h="4158129">
                <a:tc>
                  <a:txBody>
                    <a:bodyPr/>
                    <a:lstStyle/>
                    <a:p>
                      <a:pPr>
                        <a:lnSpc>
                          <a:spcPct val="200000"/>
                        </a:lnSpc>
                        <a:spcAft>
                          <a:spcPts val="0"/>
                        </a:spcAft>
                      </a:pPr>
                      <a:r>
                        <a:rPr lang="es-EC" sz="1000">
                          <a:effectLst/>
                        </a:rPr>
                        <a:t>PO06</a:t>
                      </a:r>
                      <a:endParaRPr lang="es-EC" sz="1000">
                        <a:effectLst/>
                        <a:latin typeface="Calibri"/>
                        <a:ea typeface="Calibri"/>
                        <a:cs typeface="Times New Roman"/>
                      </a:endParaRPr>
                    </a:p>
                  </a:txBody>
                  <a:tcPr marL="38871" marR="38871" marT="0" marB="0"/>
                </a:tc>
                <a:tc>
                  <a:txBody>
                    <a:bodyPr/>
                    <a:lstStyle/>
                    <a:p>
                      <a:pPr>
                        <a:lnSpc>
                          <a:spcPct val="200000"/>
                        </a:lnSpc>
                        <a:spcAft>
                          <a:spcPts val="0"/>
                        </a:spcAft>
                      </a:pPr>
                      <a:r>
                        <a:rPr lang="es-EC" sz="1000">
                          <a:effectLst/>
                        </a:rPr>
                        <a:t>COMUNICAR LAS ASPIRACIONES Y LA DIRECCION A LA GERENCIA</a:t>
                      </a:r>
                      <a:endParaRPr lang="es-EC" sz="1000">
                        <a:effectLst/>
                        <a:latin typeface="Calibri"/>
                        <a:ea typeface="Calibri"/>
                        <a:cs typeface="Times New Roman"/>
                      </a:endParaRPr>
                    </a:p>
                  </a:txBody>
                  <a:tcPr marL="38871" marR="38871" marT="0" marB="0"/>
                </a:tc>
                <a:tc>
                  <a:txBody>
                    <a:bodyPr/>
                    <a:lstStyle/>
                    <a:p>
                      <a:pPr algn="ctr">
                        <a:lnSpc>
                          <a:spcPct val="200000"/>
                        </a:lnSpc>
                        <a:spcAft>
                          <a:spcPts val="0"/>
                        </a:spcAft>
                      </a:pPr>
                      <a:r>
                        <a:rPr lang="es-EC" sz="1000">
                          <a:effectLst/>
                        </a:rPr>
                        <a:t>0</a:t>
                      </a:r>
                      <a:endParaRPr lang="es-EC" sz="1000">
                        <a:effectLst/>
                        <a:latin typeface="Calibri"/>
                        <a:ea typeface="Calibri"/>
                        <a:cs typeface="Times New Roman"/>
                      </a:endParaRPr>
                    </a:p>
                  </a:txBody>
                  <a:tcPr marL="38871" marR="38871" marT="0" marB="0"/>
                </a:tc>
                <a:tc>
                  <a:txBody>
                    <a:bodyPr/>
                    <a:lstStyle/>
                    <a:p>
                      <a:pPr>
                        <a:lnSpc>
                          <a:spcPct val="200000"/>
                        </a:lnSpc>
                        <a:spcAft>
                          <a:spcPts val="0"/>
                        </a:spcAft>
                      </a:pPr>
                      <a:r>
                        <a:rPr lang="es-EC" sz="1000">
                          <a:effectLst/>
                        </a:rPr>
                        <a:t>No se ha establecido la necesidad de contar con políticas, procedimientos y estándares dentro de la organización</a:t>
                      </a:r>
                      <a:endParaRPr lang="es-EC" sz="1000">
                        <a:effectLst/>
                        <a:latin typeface="Calibri"/>
                        <a:ea typeface="Calibri"/>
                        <a:cs typeface="Times New Roman"/>
                      </a:endParaRPr>
                    </a:p>
                  </a:txBody>
                  <a:tcPr marL="38871" marR="38871" marT="0" marB="0"/>
                </a:tc>
                <a:tc>
                  <a:txBody>
                    <a:bodyPr/>
                    <a:lstStyle/>
                    <a:p>
                      <a:pPr>
                        <a:lnSpc>
                          <a:spcPct val="200000"/>
                        </a:lnSpc>
                        <a:spcAft>
                          <a:spcPts val="0"/>
                        </a:spcAft>
                      </a:pPr>
                      <a:r>
                        <a:rPr lang="es-EC" sz="1000">
                          <a:effectLst/>
                        </a:rPr>
                        <a:t>No existen procedimientos, estándares, ni reglas impartidos a los miembros de la organización sobre el uso de  tecnologías de la información</a:t>
                      </a:r>
                      <a:endParaRPr lang="es-EC" sz="1000">
                        <a:effectLst/>
                        <a:latin typeface="Calibri"/>
                        <a:ea typeface="Calibri"/>
                        <a:cs typeface="Times New Roman"/>
                      </a:endParaRPr>
                    </a:p>
                  </a:txBody>
                  <a:tcPr marL="38871" marR="38871" marT="0" marB="0"/>
                </a:tc>
                <a:tc>
                  <a:txBody>
                    <a:bodyPr/>
                    <a:lstStyle/>
                    <a:p>
                      <a:pPr>
                        <a:lnSpc>
                          <a:spcPct val="200000"/>
                        </a:lnSpc>
                        <a:spcAft>
                          <a:spcPts val="0"/>
                        </a:spcAft>
                      </a:pPr>
                      <a:r>
                        <a:rPr lang="es-EC" sz="1000" dirty="0">
                          <a:effectLst/>
                        </a:rPr>
                        <a:t>Establecer políticas y procedimientos que deberán ser sociabilizados en toda la organización, para que los clientes internos conozcan los recursos con los que cuentan dentro de SALUD S.A. para alcanzar los objetivos estratégicos dentro de la organización.</a:t>
                      </a:r>
                      <a:endParaRPr lang="es-EC" sz="1000" dirty="0">
                        <a:effectLst/>
                        <a:latin typeface="Calibri"/>
                        <a:ea typeface="Calibri"/>
                        <a:cs typeface="Times New Roman"/>
                      </a:endParaRPr>
                    </a:p>
                  </a:txBody>
                  <a:tcPr marL="38871" marR="38871" marT="0" marB="0"/>
                </a:tc>
              </a:tr>
            </a:tbl>
          </a:graphicData>
        </a:graphic>
      </p:graphicFrame>
    </p:spTree>
    <p:extLst>
      <p:ext uri="{BB962C8B-B14F-4D97-AF65-F5344CB8AC3E}">
        <p14:creationId xmlns:p14="http://schemas.microsoft.com/office/powerpoint/2010/main" val="20426636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GRADO DE MADUREZ POR PROCESO</a:t>
            </a:r>
          </a:p>
        </p:txBody>
      </p:sp>
      <p:graphicFrame>
        <p:nvGraphicFramePr>
          <p:cNvPr id="4" name="3 Marcador de contenido"/>
          <p:cNvGraphicFramePr>
            <a:graphicFrameLocks noGrp="1"/>
          </p:cNvGraphicFramePr>
          <p:nvPr>
            <p:ph idx="1"/>
          </p:nvPr>
        </p:nvGraphicFramePr>
        <p:xfrm>
          <a:off x="457200" y="1641189"/>
          <a:ext cx="8229601" cy="4443984"/>
        </p:xfrm>
        <a:graphic>
          <a:graphicData uri="http://schemas.openxmlformats.org/drawingml/2006/table">
            <a:tbl>
              <a:tblPr firstRow="1" firstCol="1" bandRow="1">
                <a:tableStyleId>{5C22544A-7EE6-4342-B048-85BDC9FD1C3A}</a:tableStyleId>
              </a:tblPr>
              <a:tblGrid>
                <a:gridCol w="471180"/>
                <a:gridCol w="1321693"/>
                <a:gridCol w="624675"/>
                <a:gridCol w="2849724"/>
                <a:gridCol w="1424862"/>
                <a:gridCol w="1537467"/>
              </a:tblGrid>
              <a:tr h="416288">
                <a:tc>
                  <a:txBody>
                    <a:bodyPr/>
                    <a:lstStyle/>
                    <a:p>
                      <a:pPr algn="ctr">
                        <a:lnSpc>
                          <a:spcPct val="115000"/>
                        </a:lnSpc>
                        <a:spcAft>
                          <a:spcPts val="0"/>
                        </a:spcAft>
                      </a:pPr>
                      <a:r>
                        <a:rPr lang="es-EC" sz="1200">
                          <a:effectLst/>
                        </a:rPr>
                        <a:t>ID</a:t>
                      </a:r>
                      <a:endParaRPr lang="es-EC" sz="1100">
                        <a:effectLst/>
                        <a:latin typeface="Calibri"/>
                        <a:ea typeface="Calibri"/>
                        <a:cs typeface="Times New Roman"/>
                      </a:endParaRPr>
                    </a:p>
                  </a:txBody>
                  <a:tcPr marL="43992" marR="43992" marT="0" marB="0" anchor="b"/>
                </a:tc>
                <a:tc>
                  <a:txBody>
                    <a:bodyPr/>
                    <a:lstStyle/>
                    <a:p>
                      <a:pPr algn="ctr">
                        <a:lnSpc>
                          <a:spcPct val="115000"/>
                        </a:lnSpc>
                        <a:spcAft>
                          <a:spcPts val="0"/>
                        </a:spcAft>
                      </a:pPr>
                      <a:r>
                        <a:rPr lang="es-EC" sz="1200">
                          <a:effectLst/>
                        </a:rPr>
                        <a:t>PROCESO</a:t>
                      </a:r>
                      <a:endParaRPr lang="es-EC" sz="1100">
                        <a:effectLst/>
                        <a:latin typeface="Calibri"/>
                        <a:ea typeface="Calibri"/>
                        <a:cs typeface="Times New Roman"/>
                      </a:endParaRPr>
                    </a:p>
                  </a:txBody>
                  <a:tcPr marL="43992" marR="43992" marT="0" marB="0" anchor="b"/>
                </a:tc>
                <a:tc>
                  <a:txBody>
                    <a:bodyPr/>
                    <a:lstStyle/>
                    <a:p>
                      <a:pPr algn="ctr">
                        <a:lnSpc>
                          <a:spcPct val="115000"/>
                        </a:lnSpc>
                        <a:spcAft>
                          <a:spcPts val="0"/>
                        </a:spcAft>
                      </a:pPr>
                      <a:r>
                        <a:rPr lang="es-EC" sz="1200">
                          <a:effectLst/>
                        </a:rPr>
                        <a:t>NIVEL</a:t>
                      </a:r>
                      <a:endParaRPr lang="es-EC" sz="1100">
                        <a:effectLst/>
                        <a:latin typeface="Calibri"/>
                        <a:ea typeface="Calibri"/>
                        <a:cs typeface="Times New Roman"/>
                      </a:endParaRPr>
                    </a:p>
                  </a:txBody>
                  <a:tcPr marL="43992" marR="43992" marT="0" marB="0" anchor="b"/>
                </a:tc>
                <a:tc>
                  <a:txBody>
                    <a:bodyPr/>
                    <a:lstStyle/>
                    <a:p>
                      <a:pPr algn="ctr">
                        <a:lnSpc>
                          <a:spcPct val="115000"/>
                        </a:lnSpc>
                        <a:spcAft>
                          <a:spcPts val="0"/>
                        </a:spcAft>
                      </a:pPr>
                      <a:r>
                        <a:rPr lang="es-EC" sz="1200">
                          <a:effectLst/>
                        </a:rPr>
                        <a:t>CAUSA/MOTIVO</a:t>
                      </a:r>
                      <a:endParaRPr lang="es-EC" sz="1100">
                        <a:effectLst/>
                        <a:latin typeface="Calibri"/>
                        <a:ea typeface="Calibri"/>
                        <a:cs typeface="Times New Roman"/>
                      </a:endParaRPr>
                    </a:p>
                  </a:txBody>
                  <a:tcPr marL="43992" marR="43992" marT="0" marB="0" anchor="b"/>
                </a:tc>
                <a:tc>
                  <a:txBody>
                    <a:bodyPr/>
                    <a:lstStyle/>
                    <a:p>
                      <a:pPr algn="ctr">
                        <a:lnSpc>
                          <a:spcPct val="115000"/>
                        </a:lnSpc>
                        <a:spcAft>
                          <a:spcPts val="0"/>
                        </a:spcAft>
                      </a:pPr>
                      <a:r>
                        <a:rPr lang="es-EC" sz="1200">
                          <a:effectLst/>
                        </a:rPr>
                        <a:t>OBJETIVO NO </a:t>
                      </a:r>
                      <a:endParaRPr lang="es-EC" sz="1100">
                        <a:effectLst/>
                      </a:endParaRPr>
                    </a:p>
                    <a:p>
                      <a:pPr algn="ctr">
                        <a:lnSpc>
                          <a:spcPct val="115000"/>
                        </a:lnSpc>
                        <a:spcAft>
                          <a:spcPts val="0"/>
                        </a:spcAft>
                      </a:pPr>
                      <a:r>
                        <a:rPr lang="es-EC" sz="1200">
                          <a:effectLst/>
                        </a:rPr>
                        <a:t>CUMPLIDO</a:t>
                      </a:r>
                      <a:endParaRPr lang="es-EC" sz="1100">
                        <a:effectLst/>
                        <a:latin typeface="Calibri"/>
                        <a:ea typeface="Calibri"/>
                        <a:cs typeface="Times New Roman"/>
                      </a:endParaRPr>
                    </a:p>
                  </a:txBody>
                  <a:tcPr marL="43992" marR="43992" marT="0" marB="0" anchor="b"/>
                </a:tc>
                <a:tc>
                  <a:txBody>
                    <a:bodyPr/>
                    <a:lstStyle/>
                    <a:p>
                      <a:pPr algn="ctr">
                        <a:lnSpc>
                          <a:spcPct val="115000"/>
                        </a:lnSpc>
                        <a:spcAft>
                          <a:spcPts val="0"/>
                        </a:spcAft>
                      </a:pPr>
                      <a:r>
                        <a:rPr lang="es-EC" sz="1200">
                          <a:effectLst/>
                        </a:rPr>
                        <a:t>RECOMENDACIÓN</a:t>
                      </a:r>
                      <a:endParaRPr lang="es-EC" sz="1100">
                        <a:effectLst/>
                        <a:latin typeface="Calibri"/>
                        <a:ea typeface="Calibri"/>
                        <a:cs typeface="Times New Roman"/>
                      </a:endParaRPr>
                    </a:p>
                  </a:txBody>
                  <a:tcPr marL="43992" marR="43992" marT="0" marB="0" anchor="b"/>
                </a:tc>
              </a:tr>
              <a:tr h="3981882">
                <a:tc>
                  <a:txBody>
                    <a:bodyPr/>
                    <a:lstStyle/>
                    <a:p>
                      <a:pPr>
                        <a:lnSpc>
                          <a:spcPct val="200000"/>
                        </a:lnSpc>
                        <a:spcAft>
                          <a:spcPts val="0"/>
                        </a:spcAft>
                      </a:pPr>
                      <a:r>
                        <a:rPr lang="es-EC" sz="1200">
                          <a:effectLst/>
                        </a:rPr>
                        <a:t>PO08</a:t>
                      </a:r>
                      <a:endParaRPr lang="es-EC" sz="1100">
                        <a:effectLst/>
                        <a:latin typeface="Calibri"/>
                        <a:ea typeface="Calibri"/>
                        <a:cs typeface="Times New Roman"/>
                      </a:endParaRPr>
                    </a:p>
                  </a:txBody>
                  <a:tcPr marL="43992" marR="43992" marT="0" marB="0"/>
                </a:tc>
                <a:tc>
                  <a:txBody>
                    <a:bodyPr/>
                    <a:lstStyle/>
                    <a:p>
                      <a:pPr>
                        <a:lnSpc>
                          <a:spcPct val="200000"/>
                        </a:lnSpc>
                        <a:spcAft>
                          <a:spcPts val="0"/>
                        </a:spcAft>
                      </a:pPr>
                      <a:r>
                        <a:rPr lang="es-EC" sz="1200">
                          <a:effectLst/>
                        </a:rPr>
                        <a:t>ADMINISTRAR LA CALIDAD</a:t>
                      </a:r>
                      <a:endParaRPr lang="es-EC" sz="1100">
                        <a:effectLst/>
                        <a:latin typeface="Calibri"/>
                        <a:ea typeface="Calibri"/>
                        <a:cs typeface="Times New Roman"/>
                      </a:endParaRPr>
                    </a:p>
                  </a:txBody>
                  <a:tcPr marL="43992" marR="43992" marT="0" marB="0"/>
                </a:tc>
                <a:tc>
                  <a:txBody>
                    <a:bodyPr/>
                    <a:lstStyle/>
                    <a:p>
                      <a:pPr algn="ctr">
                        <a:lnSpc>
                          <a:spcPct val="200000"/>
                        </a:lnSpc>
                        <a:spcAft>
                          <a:spcPts val="0"/>
                        </a:spcAft>
                      </a:pPr>
                      <a:r>
                        <a:rPr lang="es-EC" sz="1200">
                          <a:effectLst/>
                        </a:rPr>
                        <a:t>0</a:t>
                      </a:r>
                      <a:endParaRPr lang="es-EC" sz="1100">
                        <a:effectLst/>
                        <a:latin typeface="Calibri"/>
                        <a:ea typeface="Calibri"/>
                        <a:cs typeface="Times New Roman"/>
                      </a:endParaRPr>
                    </a:p>
                  </a:txBody>
                  <a:tcPr marL="43992" marR="43992" marT="0" marB="0"/>
                </a:tc>
                <a:tc>
                  <a:txBody>
                    <a:bodyPr/>
                    <a:lstStyle/>
                    <a:p>
                      <a:pPr>
                        <a:lnSpc>
                          <a:spcPct val="200000"/>
                        </a:lnSpc>
                        <a:spcAft>
                          <a:spcPts val="0"/>
                        </a:spcAft>
                      </a:pPr>
                      <a:r>
                        <a:rPr lang="es-EC" sz="1200">
                          <a:effectLst/>
                        </a:rPr>
                        <a:t>No existe un proceso para asegurar la calidad y tampoco una metodología para el desarrollo de sistemas.  La organización solicita que los proyectos salgan a tiempo dejando de lado aspectos de calidad que ocasionarán problemas posteriores</a:t>
                      </a:r>
                      <a:endParaRPr lang="es-EC" sz="1100">
                        <a:effectLst/>
                        <a:latin typeface="Calibri"/>
                        <a:ea typeface="Calibri"/>
                        <a:cs typeface="Times New Roman"/>
                      </a:endParaRPr>
                    </a:p>
                  </a:txBody>
                  <a:tcPr marL="43992" marR="43992" marT="0" marB="0"/>
                </a:tc>
                <a:tc>
                  <a:txBody>
                    <a:bodyPr/>
                    <a:lstStyle/>
                    <a:p>
                      <a:pPr>
                        <a:lnSpc>
                          <a:spcPct val="200000"/>
                        </a:lnSpc>
                        <a:spcAft>
                          <a:spcPts val="0"/>
                        </a:spcAft>
                      </a:pPr>
                      <a:r>
                        <a:rPr lang="es-EC" sz="1200">
                          <a:effectLst/>
                        </a:rPr>
                        <a:t>No se cuenta con una área para verificar la calidad de los proyectos, ni con una metodología para el ciclo de vida de los mismos</a:t>
                      </a:r>
                      <a:endParaRPr lang="es-EC" sz="1100">
                        <a:effectLst/>
                        <a:latin typeface="Calibri"/>
                        <a:ea typeface="Calibri"/>
                        <a:cs typeface="Times New Roman"/>
                      </a:endParaRPr>
                    </a:p>
                  </a:txBody>
                  <a:tcPr marL="43992" marR="43992" marT="0" marB="0"/>
                </a:tc>
                <a:tc>
                  <a:txBody>
                    <a:bodyPr/>
                    <a:lstStyle/>
                    <a:p>
                      <a:pPr>
                        <a:lnSpc>
                          <a:spcPct val="200000"/>
                        </a:lnSpc>
                        <a:spcAft>
                          <a:spcPts val="0"/>
                        </a:spcAft>
                      </a:pPr>
                      <a:r>
                        <a:rPr lang="es-EC" sz="1200" dirty="0">
                          <a:effectLst/>
                        </a:rPr>
                        <a:t>Para llegar al próximo nivel se debe adoptar  una metodología para gestión de  proyectos y considerar planes de calidad a lo largo de todo el ciclo de vida de los mismos.</a:t>
                      </a:r>
                      <a:endParaRPr lang="es-EC" sz="1100" dirty="0">
                        <a:effectLst/>
                      </a:endParaRPr>
                    </a:p>
                    <a:p>
                      <a:pPr>
                        <a:lnSpc>
                          <a:spcPct val="200000"/>
                        </a:lnSpc>
                        <a:spcAft>
                          <a:spcPts val="0"/>
                        </a:spcAft>
                      </a:pPr>
                      <a:r>
                        <a:rPr lang="es-EC" sz="1200" dirty="0">
                          <a:effectLst/>
                        </a:rPr>
                        <a:t> </a:t>
                      </a:r>
                      <a:endParaRPr lang="es-EC" sz="1100" dirty="0">
                        <a:effectLst/>
                      </a:endParaRPr>
                    </a:p>
                    <a:p>
                      <a:pPr>
                        <a:lnSpc>
                          <a:spcPct val="200000"/>
                        </a:lnSpc>
                        <a:spcAft>
                          <a:spcPts val="0"/>
                        </a:spcAft>
                      </a:pPr>
                      <a:r>
                        <a:rPr lang="es-EC" sz="1200" dirty="0">
                          <a:effectLst/>
                        </a:rPr>
                        <a:t> </a:t>
                      </a:r>
                      <a:endParaRPr lang="es-EC" sz="1100" dirty="0">
                        <a:effectLst/>
                      </a:endParaRPr>
                    </a:p>
                    <a:p>
                      <a:pPr>
                        <a:lnSpc>
                          <a:spcPct val="200000"/>
                        </a:lnSpc>
                        <a:spcAft>
                          <a:spcPts val="0"/>
                        </a:spcAft>
                      </a:pPr>
                      <a:r>
                        <a:rPr lang="es-EC" sz="1200" dirty="0">
                          <a:effectLst/>
                        </a:rPr>
                        <a:t> </a:t>
                      </a:r>
                      <a:endParaRPr lang="es-EC" sz="1100" dirty="0">
                        <a:effectLst/>
                        <a:latin typeface="Calibri"/>
                        <a:ea typeface="Calibri"/>
                        <a:cs typeface="Times New Roman"/>
                      </a:endParaRPr>
                    </a:p>
                  </a:txBody>
                  <a:tcPr marL="43992" marR="43992" marT="0" marB="0"/>
                </a:tc>
              </a:tr>
            </a:tbl>
          </a:graphicData>
        </a:graphic>
      </p:graphicFrame>
    </p:spTree>
    <p:extLst>
      <p:ext uri="{BB962C8B-B14F-4D97-AF65-F5344CB8AC3E}">
        <p14:creationId xmlns:p14="http://schemas.microsoft.com/office/powerpoint/2010/main" val="20170376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GRADO DE MADUREZ POR PROCESO</a:t>
            </a:r>
          </a:p>
        </p:txBody>
      </p:sp>
      <p:graphicFrame>
        <p:nvGraphicFramePr>
          <p:cNvPr id="4" name="3 Marcador de contenido"/>
          <p:cNvGraphicFramePr>
            <a:graphicFrameLocks noGrp="1"/>
          </p:cNvGraphicFramePr>
          <p:nvPr>
            <p:ph idx="1"/>
          </p:nvPr>
        </p:nvGraphicFramePr>
        <p:xfrm>
          <a:off x="457200" y="1641189"/>
          <a:ext cx="8229601" cy="4809744"/>
        </p:xfrm>
        <a:graphic>
          <a:graphicData uri="http://schemas.openxmlformats.org/drawingml/2006/table">
            <a:tbl>
              <a:tblPr firstRow="1" firstCol="1" bandRow="1">
                <a:tableStyleId>{5C22544A-7EE6-4342-B048-85BDC9FD1C3A}</a:tableStyleId>
              </a:tblPr>
              <a:tblGrid>
                <a:gridCol w="471180"/>
                <a:gridCol w="1321693"/>
                <a:gridCol w="624675"/>
                <a:gridCol w="2849724"/>
                <a:gridCol w="1424862"/>
                <a:gridCol w="1537467"/>
              </a:tblGrid>
              <a:tr h="416288">
                <a:tc>
                  <a:txBody>
                    <a:bodyPr/>
                    <a:lstStyle/>
                    <a:p>
                      <a:pPr algn="ctr">
                        <a:lnSpc>
                          <a:spcPct val="115000"/>
                        </a:lnSpc>
                        <a:spcAft>
                          <a:spcPts val="0"/>
                        </a:spcAft>
                      </a:pPr>
                      <a:r>
                        <a:rPr lang="es-EC" sz="1200">
                          <a:effectLst/>
                        </a:rPr>
                        <a:t>ID</a:t>
                      </a:r>
                      <a:endParaRPr lang="es-EC" sz="1100">
                        <a:effectLst/>
                        <a:latin typeface="Calibri"/>
                        <a:ea typeface="Calibri"/>
                        <a:cs typeface="Times New Roman"/>
                      </a:endParaRPr>
                    </a:p>
                  </a:txBody>
                  <a:tcPr marL="43992" marR="43992" marT="0" marB="0" anchor="b"/>
                </a:tc>
                <a:tc>
                  <a:txBody>
                    <a:bodyPr/>
                    <a:lstStyle/>
                    <a:p>
                      <a:pPr algn="ctr">
                        <a:lnSpc>
                          <a:spcPct val="115000"/>
                        </a:lnSpc>
                        <a:spcAft>
                          <a:spcPts val="0"/>
                        </a:spcAft>
                      </a:pPr>
                      <a:r>
                        <a:rPr lang="es-EC" sz="1200">
                          <a:effectLst/>
                        </a:rPr>
                        <a:t>PROCESO</a:t>
                      </a:r>
                      <a:endParaRPr lang="es-EC" sz="1100">
                        <a:effectLst/>
                        <a:latin typeface="Calibri"/>
                        <a:ea typeface="Calibri"/>
                        <a:cs typeface="Times New Roman"/>
                      </a:endParaRPr>
                    </a:p>
                  </a:txBody>
                  <a:tcPr marL="43992" marR="43992" marT="0" marB="0" anchor="b"/>
                </a:tc>
                <a:tc>
                  <a:txBody>
                    <a:bodyPr/>
                    <a:lstStyle/>
                    <a:p>
                      <a:pPr algn="ctr">
                        <a:lnSpc>
                          <a:spcPct val="115000"/>
                        </a:lnSpc>
                        <a:spcAft>
                          <a:spcPts val="0"/>
                        </a:spcAft>
                      </a:pPr>
                      <a:r>
                        <a:rPr lang="es-EC" sz="1200">
                          <a:effectLst/>
                        </a:rPr>
                        <a:t>NIVEL</a:t>
                      </a:r>
                      <a:endParaRPr lang="es-EC" sz="1100">
                        <a:effectLst/>
                        <a:latin typeface="Calibri"/>
                        <a:ea typeface="Calibri"/>
                        <a:cs typeface="Times New Roman"/>
                      </a:endParaRPr>
                    </a:p>
                  </a:txBody>
                  <a:tcPr marL="43992" marR="43992" marT="0" marB="0" anchor="b"/>
                </a:tc>
                <a:tc>
                  <a:txBody>
                    <a:bodyPr/>
                    <a:lstStyle/>
                    <a:p>
                      <a:pPr algn="ctr">
                        <a:lnSpc>
                          <a:spcPct val="115000"/>
                        </a:lnSpc>
                        <a:spcAft>
                          <a:spcPts val="0"/>
                        </a:spcAft>
                      </a:pPr>
                      <a:r>
                        <a:rPr lang="es-EC" sz="1200">
                          <a:effectLst/>
                        </a:rPr>
                        <a:t>CAUSA/MOTIVO</a:t>
                      </a:r>
                      <a:endParaRPr lang="es-EC" sz="1100">
                        <a:effectLst/>
                        <a:latin typeface="Calibri"/>
                        <a:ea typeface="Calibri"/>
                        <a:cs typeface="Times New Roman"/>
                      </a:endParaRPr>
                    </a:p>
                  </a:txBody>
                  <a:tcPr marL="43992" marR="43992" marT="0" marB="0" anchor="b"/>
                </a:tc>
                <a:tc>
                  <a:txBody>
                    <a:bodyPr/>
                    <a:lstStyle/>
                    <a:p>
                      <a:pPr algn="ctr">
                        <a:lnSpc>
                          <a:spcPct val="115000"/>
                        </a:lnSpc>
                        <a:spcAft>
                          <a:spcPts val="0"/>
                        </a:spcAft>
                      </a:pPr>
                      <a:r>
                        <a:rPr lang="es-EC" sz="1200">
                          <a:effectLst/>
                        </a:rPr>
                        <a:t>OBJETIVO NO </a:t>
                      </a:r>
                      <a:endParaRPr lang="es-EC" sz="1100">
                        <a:effectLst/>
                      </a:endParaRPr>
                    </a:p>
                    <a:p>
                      <a:pPr algn="ctr">
                        <a:lnSpc>
                          <a:spcPct val="115000"/>
                        </a:lnSpc>
                        <a:spcAft>
                          <a:spcPts val="0"/>
                        </a:spcAft>
                      </a:pPr>
                      <a:r>
                        <a:rPr lang="es-EC" sz="1200">
                          <a:effectLst/>
                        </a:rPr>
                        <a:t>CUMPLIDO</a:t>
                      </a:r>
                      <a:endParaRPr lang="es-EC" sz="1100">
                        <a:effectLst/>
                        <a:latin typeface="Calibri"/>
                        <a:ea typeface="Calibri"/>
                        <a:cs typeface="Times New Roman"/>
                      </a:endParaRPr>
                    </a:p>
                  </a:txBody>
                  <a:tcPr marL="43992" marR="43992" marT="0" marB="0" anchor="b"/>
                </a:tc>
                <a:tc>
                  <a:txBody>
                    <a:bodyPr/>
                    <a:lstStyle/>
                    <a:p>
                      <a:pPr algn="ctr">
                        <a:lnSpc>
                          <a:spcPct val="115000"/>
                        </a:lnSpc>
                        <a:spcAft>
                          <a:spcPts val="0"/>
                        </a:spcAft>
                      </a:pPr>
                      <a:r>
                        <a:rPr lang="es-EC" sz="1200">
                          <a:effectLst/>
                        </a:rPr>
                        <a:t>RECOMENDACIÓN</a:t>
                      </a:r>
                      <a:endParaRPr lang="es-EC" sz="1100">
                        <a:effectLst/>
                        <a:latin typeface="Calibri"/>
                        <a:ea typeface="Calibri"/>
                        <a:cs typeface="Times New Roman"/>
                      </a:endParaRPr>
                    </a:p>
                  </a:txBody>
                  <a:tcPr marL="43992" marR="43992" marT="0" marB="0" anchor="b"/>
                </a:tc>
              </a:tr>
              <a:tr h="3981882">
                <a:tc>
                  <a:txBody>
                    <a:bodyPr/>
                    <a:lstStyle/>
                    <a:p>
                      <a:pPr>
                        <a:lnSpc>
                          <a:spcPct val="200000"/>
                        </a:lnSpc>
                        <a:spcAft>
                          <a:spcPts val="0"/>
                        </a:spcAft>
                      </a:pPr>
                      <a:r>
                        <a:rPr lang="es-EC" sz="1200">
                          <a:effectLst/>
                        </a:rPr>
                        <a:t>PO09</a:t>
                      </a:r>
                      <a:endParaRPr lang="es-EC" sz="1100">
                        <a:effectLst/>
                        <a:latin typeface="Calibri"/>
                        <a:ea typeface="Calibri"/>
                        <a:cs typeface="Times New Roman"/>
                      </a:endParaRPr>
                    </a:p>
                  </a:txBody>
                  <a:tcPr marL="43992" marR="43992" marT="0" marB="0"/>
                </a:tc>
                <a:tc>
                  <a:txBody>
                    <a:bodyPr/>
                    <a:lstStyle/>
                    <a:p>
                      <a:pPr>
                        <a:lnSpc>
                          <a:spcPct val="200000"/>
                        </a:lnSpc>
                        <a:spcAft>
                          <a:spcPts val="0"/>
                        </a:spcAft>
                      </a:pPr>
                      <a:r>
                        <a:rPr lang="es-EC" sz="1200">
                          <a:effectLst/>
                        </a:rPr>
                        <a:t>EVALUAR Y ADMINISTRAR LOS RIESGOS DE TI</a:t>
                      </a:r>
                      <a:endParaRPr lang="es-EC" sz="1100">
                        <a:effectLst/>
                        <a:latin typeface="Calibri"/>
                        <a:ea typeface="Calibri"/>
                        <a:cs typeface="Times New Roman"/>
                      </a:endParaRPr>
                    </a:p>
                  </a:txBody>
                  <a:tcPr marL="43992" marR="43992" marT="0" marB="0"/>
                </a:tc>
                <a:tc>
                  <a:txBody>
                    <a:bodyPr/>
                    <a:lstStyle/>
                    <a:p>
                      <a:pPr algn="ctr">
                        <a:lnSpc>
                          <a:spcPct val="200000"/>
                        </a:lnSpc>
                        <a:spcAft>
                          <a:spcPts val="0"/>
                        </a:spcAft>
                      </a:pPr>
                      <a:r>
                        <a:rPr lang="es-EC" sz="1200">
                          <a:effectLst/>
                        </a:rPr>
                        <a:t>0</a:t>
                      </a:r>
                      <a:endParaRPr lang="es-EC" sz="1100">
                        <a:effectLst/>
                        <a:latin typeface="Calibri"/>
                        <a:ea typeface="Calibri"/>
                        <a:cs typeface="Times New Roman"/>
                      </a:endParaRPr>
                    </a:p>
                  </a:txBody>
                  <a:tcPr marL="43992" marR="43992" marT="0" marB="0"/>
                </a:tc>
                <a:tc>
                  <a:txBody>
                    <a:bodyPr/>
                    <a:lstStyle/>
                    <a:p>
                      <a:pPr>
                        <a:lnSpc>
                          <a:spcPct val="200000"/>
                        </a:lnSpc>
                        <a:spcAft>
                          <a:spcPts val="0"/>
                        </a:spcAft>
                      </a:pPr>
                      <a:r>
                        <a:rPr lang="es-EC" sz="1200">
                          <a:effectLst/>
                        </a:rPr>
                        <a:t>En la organización no se han hecho evaluaciones de riesgos considerando temas de seguridad,  personal, herramientas, entre otros, que intervienen en el desarrollo de un proyecto.</a:t>
                      </a:r>
                      <a:endParaRPr lang="es-EC" sz="1100">
                        <a:effectLst/>
                        <a:latin typeface="Calibri"/>
                        <a:ea typeface="Calibri"/>
                        <a:cs typeface="Times New Roman"/>
                      </a:endParaRPr>
                    </a:p>
                  </a:txBody>
                  <a:tcPr marL="43992" marR="43992" marT="0" marB="0"/>
                </a:tc>
                <a:tc>
                  <a:txBody>
                    <a:bodyPr/>
                    <a:lstStyle/>
                    <a:p>
                      <a:pPr>
                        <a:lnSpc>
                          <a:spcPct val="200000"/>
                        </a:lnSpc>
                        <a:spcAft>
                          <a:spcPts val="0"/>
                        </a:spcAft>
                      </a:pPr>
                      <a:r>
                        <a:rPr lang="es-EC" sz="1200">
                          <a:effectLst/>
                        </a:rPr>
                        <a:t>No existe una administración de  riesgos para identificar posibles problemas.  Estos riesgos no considerados pueden ocasionar el no cumplimiento de los objetivos estratégicos de la organización</a:t>
                      </a:r>
                      <a:endParaRPr lang="es-EC" sz="1100">
                        <a:effectLst/>
                        <a:latin typeface="Calibri"/>
                        <a:ea typeface="Calibri"/>
                        <a:cs typeface="Times New Roman"/>
                      </a:endParaRPr>
                    </a:p>
                  </a:txBody>
                  <a:tcPr marL="43992" marR="43992" marT="0" marB="0"/>
                </a:tc>
                <a:tc>
                  <a:txBody>
                    <a:bodyPr/>
                    <a:lstStyle/>
                    <a:p>
                      <a:pPr>
                        <a:lnSpc>
                          <a:spcPct val="200000"/>
                        </a:lnSpc>
                        <a:spcAft>
                          <a:spcPts val="0"/>
                        </a:spcAft>
                      </a:pPr>
                      <a:r>
                        <a:rPr lang="es-EC" sz="1200" dirty="0">
                          <a:effectLst/>
                        </a:rPr>
                        <a:t>Elaborar y establecer matrices de riesgos considerando temas de seguridad, disponibilidad, integridad de la información, entre otros</a:t>
                      </a:r>
                      <a:endParaRPr lang="es-EC" sz="1100" dirty="0">
                        <a:effectLst/>
                        <a:latin typeface="Calibri"/>
                        <a:ea typeface="Calibri"/>
                        <a:cs typeface="Times New Roman"/>
                      </a:endParaRPr>
                    </a:p>
                  </a:txBody>
                  <a:tcPr marL="43992" marR="43992" marT="0" marB="0"/>
                </a:tc>
              </a:tr>
            </a:tbl>
          </a:graphicData>
        </a:graphic>
      </p:graphicFrame>
    </p:spTree>
    <p:extLst>
      <p:ext uri="{BB962C8B-B14F-4D97-AF65-F5344CB8AC3E}">
        <p14:creationId xmlns:p14="http://schemas.microsoft.com/office/powerpoint/2010/main" val="6657862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85800"/>
            <a:ext cx="8229600" cy="1143000"/>
          </a:xfrm>
        </p:spPr>
        <p:txBody>
          <a:bodyPr>
            <a:normAutofit fontScale="90000"/>
          </a:bodyPr>
          <a:lstStyle/>
          <a:p>
            <a:r>
              <a:rPr lang="es-EC" dirty="0"/>
              <a:t>PLAN ESTRATÉGICO DE TI</a:t>
            </a:r>
            <a:br>
              <a:rPr lang="es-EC" dirty="0"/>
            </a:br>
            <a:r>
              <a:rPr lang="es-EC" dirty="0"/>
              <a:t>OBJETIVOS ESTRATÉGICOS DE TI</a:t>
            </a:r>
            <a:br>
              <a:rPr lang="es-EC"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48991747"/>
              </p:ext>
            </p:extLst>
          </p:nvPr>
        </p:nvGraphicFramePr>
        <p:xfrm>
          <a:off x="457200" y="1600200"/>
          <a:ext cx="8229600"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42583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PORTAFOLIO DE APLICACIONES DE SOFTWARE</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45077913"/>
              </p:ext>
            </p:extLst>
          </p:nvPr>
        </p:nvGraphicFramePr>
        <p:xfrm>
          <a:off x="467544" y="1556792"/>
          <a:ext cx="8568951" cy="4525963"/>
        </p:xfrm>
        <a:graphic>
          <a:graphicData uri="http://schemas.openxmlformats.org/drawingml/2006/table">
            <a:tbl>
              <a:tblPr firstRow="1" firstCol="1" bandRow="1">
                <a:tableStyleId>{5C22544A-7EE6-4342-B048-85BDC9FD1C3A}</a:tableStyleId>
              </a:tblPr>
              <a:tblGrid>
                <a:gridCol w="1081777"/>
                <a:gridCol w="1389523"/>
                <a:gridCol w="1482114"/>
                <a:gridCol w="1333570"/>
                <a:gridCol w="756045"/>
                <a:gridCol w="1146391"/>
                <a:gridCol w="1379531"/>
              </a:tblGrid>
              <a:tr h="1131491">
                <a:tc>
                  <a:txBody>
                    <a:bodyPr/>
                    <a:lstStyle/>
                    <a:p>
                      <a:pPr algn="ctr">
                        <a:lnSpc>
                          <a:spcPct val="200000"/>
                        </a:lnSpc>
                        <a:spcAft>
                          <a:spcPts val="0"/>
                        </a:spcAft>
                      </a:pPr>
                      <a:r>
                        <a:rPr lang="es-EC" sz="900">
                          <a:effectLst/>
                        </a:rPr>
                        <a:t>SISTEMA</a:t>
                      </a:r>
                      <a:endParaRPr lang="es-EC" sz="900">
                        <a:effectLst/>
                        <a:latin typeface="Calibri"/>
                        <a:ea typeface="Calibri"/>
                        <a:cs typeface="Times New Roman"/>
                      </a:endParaRPr>
                    </a:p>
                  </a:txBody>
                  <a:tcPr marL="53039" marR="53039" marT="0" marB="0"/>
                </a:tc>
                <a:tc>
                  <a:txBody>
                    <a:bodyPr/>
                    <a:lstStyle/>
                    <a:p>
                      <a:pPr algn="ctr">
                        <a:lnSpc>
                          <a:spcPct val="200000"/>
                        </a:lnSpc>
                        <a:spcAft>
                          <a:spcPts val="0"/>
                        </a:spcAft>
                      </a:pPr>
                      <a:r>
                        <a:rPr lang="es-EC" sz="900">
                          <a:effectLst/>
                        </a:rPr>
                        <a:t>MODULOS</a:t>
                      </a:r>
                      <a:endParaRPr lang="es-EC" sz="900">
                        <a:effectLst/>
                        <a:latin typeface="Calibri"/>
                        <a:ea typeface="Calibri"/>
                        <a:cs typeface="Times New Roman"/>
                      </a:endParaRPr>
                    </a:p>
                  </a:txBody>
                  <a:tcPr marL="53039" marR="53039" marT="0" marB="0"/>
                </a:tc>
                <a:tc>
                  <a:txBody>
                    <a:bodyPr/>
                    <a:lstStyle/>
                    <a:p>
                      <a:pPr algn="ctr">
                        <a:lnSpc>
                          <a:spcPct val="200000"/>
                        </a:lnSpc>
                        <a:spcAft>
                          <a:spcPts val="0"/>
                        </a:spcAft>
                      </a:pPr>
                      <a:r>
                        <a:rPr lang="es-EC" sz="900">
                          <a:effectLst/>
                        </a:rPr>
                        <a:t>ARQUITECTURA</a:t>
                      </a:r>
                      <a:endParaRPr lang="es-EC" sz="900">
                        <a:effectLst/>
                        <a:latin typeface="Calibri"/>
                        <a:ea typeface="Calibri"/>
                        <a:cs typeface="Times New Roman"/>
                      </a:endParaRPr>
                    </a:p>
                  </a:txBody>
                  <a:tcPr marL="53039" marR="53039" marT="0" marB="0"/>
                </a:tc>
                <a:tc>
                  <a:txBody>
                    <a:bodyPr/>
                    <a:lstStyle/>
                    <a:p>
                      <a:pPr algn="ctr">
                        <a:lnSpc>
                          <a:spcPct val="200000"/>
                        </a:lnSpc>
                        <a:spcAft>
                          <a:spcPts val="0"/>
                        </a:spcAft>
                      </a:pPr>
                      <a:r>
                        <a:rPr lang="es-EC" sz="900">
                          <a:effectLst/>
                        </a:rPr>
                        <a:t>LENGUAJE DESARROLLO</a:t>
                      </a:r>
                      <a:endParaRPr lang="es-EC" sz="900">
                        <a:effectLst/>
                        <a:latin typeface="Calibri"/>
                        <a:ea typeface="Calibri"/>
                        <a:cs typeface="Times New Roman"/>
                      </a:endParaRPr>
                    </a:p>
                  </a:txBody>
                  <a:tcPr marL="53039" marR="53039" marT="0" marB="0"/>
                </a:tc>
                <a:tc>
                  <a:txBody>
                    <a:bodyPr/>
                    <a:lstStyle/>
                    <a:p>
                      <a:pPr algn="ctr">
                        <a:lnSpc>
                          <a:spcPct val="200000"/>
                        </a:lnSpc>
                        <a:spcAft>
                          <a:spcPts val="0"/>
                        </a:spcAft>
                      </a:pPr>
                      <a:r>
                        <a:rPr lang="es-EC" sz="900">
                          <a:effectLst/>
                        </a:rPr>
                        <a:t>BASE DE DATOS</a:t>
                      </a:r>
                      <a:endParaRPr lang="es-EC" sz="900">
                        <a:effectLst/>
                        <a:latin typeface="Calibri"/>
                        <a:ea typeface="Calibri"/>
                        <a:cs typeface="Times New Roman"/>
                      </a:endParaRPr>
                    </a:p>
                  </a:txBody>
                  <a:tcPr marL="53039" marR="53039" marT="0" marB="0"/>
                </a:tc>
                <a:tc>
                  <a:txBody>
                    <a:bodyPr/>
                    <a:lstStyle/>
                    <a:p>
                      <a:pPr algn="ctr">
                        <a:lnSpc>
                          <a:spcPct val="200000"/>
                        </a:lnSpc>
                        <a:spcAft>
                          <a:spcPts val="0"/>
                        </a:spcAft>
                      </a:pPr>
                      <a:r>
                        <a:rPr lang="es-EC" sz="900">
                          <a:effectLst/>
                        </a:rPr>
                        <a:t>SISTEMA OPERATIVO DEL SERVIDOR</a:t>
                      </a:r>
                      <a:endParaRPr lang="es-EC" sz="900">
                        <a:effectLst/>
                        <a:latin typeface="Calibri"/>
                        <a:ea typeface="Calibri"/>
                        <a:cs typeface="Times New Roman"/>
                      </a:endParaRPr>
                    </a:p>
                  </a:txBody>
                  <a:tcPr marL="53039" marR="53039" marT="0" marB="0"/>
                </a:tc>
                <a:tc>
                  <a:txBody>
                    <a:bodyPr/>
                    <a:lstStyle/>
                    <a:p>
                      <a:pPr algn="ctr">
                        <a:lnSpc>
                          <a:spcPct val="200000"/>
                        </a:lnSpc>
                        <a:spcAft>
                          <a:spcPts val="0"/>
                        </a:spcAft>
                      </a:pPr>
                      <a:r>
                        <a:rPr lang="es-EC" sz="900">
                          <a:effectLst/>
                        </a:rPr>
                        <a:t>SISTEMA OPERATIVO DE CLIENTES</a:t>
                      </a:r>
                      <a:endParaRPr lang="es-EC" sz="900">
                        <a:effectLst/>
                        <a:latin typeface="Calibri"/>
                        <a:ea typeface="Calibri"/>
                        <a:cs typeface="Times New Roman"/>
                      </a:endParaRPr>
                    </a:p>
                  </a:txBody>
                  <a:tcPr marL="53039" marR="53039" marT="0" marB="0"/>
                </a:tc>
              </a:tr>
              <a:tr h="2545854">
                <a:tc>
                  <a:txBody>
                    <a:bodyPr/>
                    <a:lstStyle/>
                    <a:p>
                      <a:pPr>
                        <a:lnSpc>
                          <a:spcPct val="200000"/>
                        </a:lnSpc>
                        <a:spcAft>
                          <a:spcPts val="0"/>
                        </a:spcAft>
                      </a:pPr>
                      <a:r>
                        <a:rPr lang="es-EC" sz="900">
                          <a:effectLst/>
                        </a:rPr>
                        <a:t>SIGMEP</a:t>
                      </a:r>
                      <a:endParaRPr lang="es-EC" sz="900">
                        <a:effectLst/>
                        <a:latin typeface="Calibri"/>
                        <a:ea typeface="Calibri"/>
                        <a:cs typeface="Times New Roman"/>
                      </a:endParaRPr>
                    </a:p>
                  </a:txBody>
                  <a:tcPr marL="53039" marR="53039" marT="0" marB="0"/>
                </a:tc>
                <a:tc>
                  <a:txBody>
                    <a:bodyPr/>
                    <a:lstStyle/>
                    <a:p>
                      <a:pPr marL="457200">
                        <a:lnSpc>
                          <a:spcPct val="200000"/>
                        </a:lnSpc>
                        <a:spcAft>
                          <a:spcPts val="0"/>
                        </a:spcAft>
                      </a:pPr>
                      <a:r>
                        <a:rPr lang="es-EC" sz="900">
                          <a:effectLst/>
                        </a:rPr>
                        <a:t>Clientes</a:t>
                      </a:r>
                    </a:p>
                    <a:p>
                      <a:pPr marL="457200">
                        <a:lnSpc>
                          <a:spcPct val="200000"/>
                        </a:lnSpc>
                        <a:spcAft>
                          <a:spcPts val="0"/>
                        </a:spcAft>
                      </a:pPr>
                      <a:r>
                        <a:rPr lang="es-EC" sz="900">
                          <a:effectLst/>
                        </a:rPr>
                        <a:t>Contratos</a:t>
                      </a:r>
                    </a:p>
                    <a:p>
                      <a:pPr marL="457200">
                        <a:lnSpc>
                          <a:spcPct val="200000"/>
                        </a:lnSpc>
                        <a:spcAft>
                          <a:spcPts val="0"/>
                        </a:spcAft>
                      </a:pPr>
                      <a:r>
                        <a:rPr lang="es-EC" sz="900">
                          <a:effectLst/>
                        </a:rPr>
                        <a:t>Planes</a:t>
                      </a:r>
                    </a:p>
                    <a:p>
                      <a:pPr marL="457200">
                        <a:lnSpc>
                          <a:spcPct val="200000"/>
                        </a:lnSpc>
                        <a:spcAft>
                          <a:spcPts val="0"/>
                        </a:spcAft>
                      </a:pPr>
                      <a:r>
                        <a:rPr lang="es-EC" sz="900">
                          <a:effectLst/>
                        </a:rPr>
                        <a:t>Coberturas</a:t>
                      </a:r>
                    </a:p>
                    <a:p>
                      <a:pPr marL="457200">
                        <a:lnSpc>
                          <a:spcPct val="200000"/>
                        </a:lnSpc>
                        <a:spcAft>
                          <a:spcPts val="0"/>
                        </a:spcAft>
                      </a:pPr>
                      <a:r>
                        <a:rPr lang="es-EC" sz="900">
                          <a:effectLst/>
                        </a:rPr>
                        <a:t>Facturación </a:t>
                      </a:r>
                    </a:p>
                    <a:p>
                      <a:pPr marL="457200">
                        <a:lnSpc>
                          <a:spcPct val="200000"/>
                        </a:lnSpc>
                        <a:spcAft>
                          <a:spcPts val="0"/>
                        </a:spcAft>
                      </a:pPr>
                      <a:r>
                        <a:rPr lang="es-EC" sz="900">
                          <a:effectLst/>
                        </a:rPr>
                        <a:t>Liquidaciones</a:t>
                      </a:r>
                    </a:p>
                    <a:p>
                      <a:pPr marL="457200">
                        <a:lnSpc>
                          <a:spcPct val="200000"/>
                        </a:lnSpc>
                        <a:spcAft>
                          <a:spcPts val="0"/>
                        </a:spcAft>
                      </a:pPr>
                      <a:r>
                        <a:rPr lang="es-EC" sz="900">
                          <a:effectLst/>
                        </a:rPr>
                        <a:t>Convenios</a:t>
                      </a:r>
                    </a:p>
                    <a:p>
                      <a:pPr marL="457200">
                        <a:lnSpc>
                          <a:spcPct val="200000"/>
                        </a:lnSpc>
                        <a:spcAft>
                          <a:spcPts val="0"/>
                        </a:spcAft>
                      </a:pPr>
                      <a:r>
                        <a:rPr lang="es-EC" sz="900">
                          <a:effectLst/>
                        </a:rPr>
                        <a:t>Empresas</a:t>
                      </a:r>
                      <a:endParaRPr lang="es-EC" sz="900">
                        <a:effectLst/>
                        <a:latin typeface="Calibri"/>
                        <a:ea typeface="Calibri"/>
                        <a:cs typeface="Times New Roman"/>
                      </a:endParaRPr>
                    </a:p>
                  </a:txBody>
                  <a:tcPr marL="53039" marR="53039" marT="0" marB="0"/>
                </a:tc>
                <a:tc>
                  <a:txBody>
                    <a:bodyPr/>
                    <a:lstStyle/>
                    <a:p>
                      <a:pPr>
                        <a:lnSpc>
                          <a:spcPct val="200000"/>
                        </a:lnSpc>
                        <a:spcAft>
                          <a:spcPts val="0"/>
                        </a:spcAft>
                      </a:pPr>
                      <a:r>
                        <a:rPr lang="es-EC" sz="900">
                          <a:effectLst/>
                        </a:rPr>
                        <a:t>Cliente Servidor</a:t>
                      </a:r>
                      <a:endParaRPr lang="es-EC" sz="900">
                        <a:effectLst/>
                        <a:latin typeface="Calibri"/>
                        <a:ea typeface="Calibri"/>
                        <a:cs typeface="Times New Roman"/>
                      </a:endParaRPr>
                    </a:p>
                  </a:txBody>
                  <a:tcPr marL="53039" marR="53039" marT="0" marB="0"/>
                </a:tc>
                <a:tc>
                  <a:txBody>
                    <a:bodyPr/>
                    <a:lstStyle/>
                    <a:p>
                      <a:pPr>
                        <a:lnSpc>
                          <a:spcPct val="200000"/>
                        </a:lnSpc>
                        <a:spcAft>
                          <a:spcPts val="0"/>
                        </a:spcAft>
                      </a:pPr>
                      <a:r>
                        <a:rPr lang="es-EC" sz="900">
                          <a:effectLst/>
                        </a:rPr>
                        <a:t>Progress versión 9</a:t>
                      </a:r>
                      <a:endParaRPr lang="es-EC" sz="900">
                        <a:effectLst/>
                        <a:latin typeface="Calibri"/>
                        <a:ea typeface="Calibri"/>
                        <a:cs typeface="Times New Roman"/>
                      </a:endParaRPr>
                    </a:p>
                  </a:txBody>
                  <a:tcPr marL="53039" marR="53039" marT="0" marB="0"/>
                </a:tc>
                <a:tc>
                  <a:txBody>
                    <a:bodyPr/>
                    <a:lstStyle/>
                    <a:p>
                      <a:pPr>
                        <a:lnSpc>
                          <a:spcPct val="200000"/>
                        </a:lnSpc>
                        <a:spcAft>
                          <a:spcPts val="0"/>
                        </a:spcAft>
                      </a:pPr>
                      <a:r>
                        <a:rPr lang="es-EC" sz="900">
                          <a:effectLst/>
                        </a:rPr>
                        <a:t>Progress</a:t>
                      </a:r>
                      <a:endParaRPr lang="es-EC" sz="900">
                        <a:effectLst/>
                        <a:latin typeface="Calibri"/>
                        <a:ea typeface="Calibri"/>
                        <a:cs typeface="Times New Roman"/>
                      </a:endParaRPr>
                    </a:p>
                  </a:txBody>
                  <a:tcPr marL="53039" marR="53039" marT="0" marB="0"/>
                </a:tc>
                <a:tc>
                  <a:txBody>
                    <a:bodyPr/>
                    <a:lstStyle/>
                    <a:p>
                      <a:pPr>
                        <a:lnSpc>
                          <a:spcPct val="200000"/>
                        </a:lnSpc>
                        <a:spcAft>
                          <a:spcPts val="0"/>
                        </a:spcAft>
                      </a:pPr>
                      <a:r>
                        <a:rPr lang="es-EC" sz="900">
                          <a:effectLst/>
                        </a:rPr>
                        <a:t>Windows 2008   Server</a:t>
                      </a:r>
                      <a:endParaRPr lang="es-EC" sz="900">
                        <a:effectLst/>
                        <a:latin typeface="Calibri"/>
                        <a:ea typeface="Calibri"/>
                        <a:cs typeface="Times New Roman"/>
                      </a:endParaRPr>
                    </a:p>
                  </a:txBody>
                  <a:tcPr marL="53039" marR="53039" marT="0" marB="0"/>
                </a:tc>
                <a:tc>
                  <a:txBody>
                    <a:bodyPr/>
                    <a:lstStyle/>
                    <a:p>
                      <a:pPr marL="457200">
                        <a:lnSpc>
                          <a:spcPct val="200000"/>
                        </a:lnSpc>
                        <a:spcAft>
                          <a:spcPts val="0"/>
                        </a:spcAft>
                      </a:pPr>
                      <a:r>
                        <a:rPr lang="es-EC" sz="900">
                          <a:effectLst/>
                        </a:rPr>
                        <a:t>Windows 7</a:t>
                      </a:r>
                    </a:p>
                    <a:p>
                      <a:pPr marL="457200">
                        <a:lnSpc>
                          <a:spcPct val="200000"/>
                        </a:lnSpc>
                        <a:spcAft>
                          <a:spcPts val="0"/>
                        </a:spcAft>
                      </a:pPr>
                      <a:r>
                        <a:rPr lang="es-EC" sz="900">
                          <a:effectLst/>
                        </a:rPr>
                        <a:t>Windows 8</a:t>
                      </a:r>
                      <a:endParaRPr lang="es-EC" sz="900">
                        <a:effectLst/>
                        <a:latin typeface="Calibri"/>
                        <a:ea typeface="Calibri"/>
                        <a:cs typeface="Times New Roman"/>
                      </a:endParaRPr>
                    </a:p>
                  </a:txBody>
                  <a:tcPr marL="53039" marR="53039" marT="0" marB="0"/>
                </a:tc>
              </a:tr>
              <a:tr h="848618">
                <a:tc>
                  <a:txBody>
                    <a:bodyPr/>
                    <a:lstStyle/>
                    <a:p>
                      <a:pPr>
                        <a:lnSpc>
                          <a:spcPct val="200000"/>
                        </a:lnSpc>
                        <a:spcAft>
                          <a:spcPts val="0"/>
                        </a:spcAft>
                      </a:pPr>
                      <a:r>
                        <a:rPr lang="es-EC" sz="900">
                          <a:effectLst/>
                        </a:rPr>
                        <a:t>ERP DYNAMICS AX</a:t>
                      </a:r>
                      <a:endParaRPr lang="es-EC" sz="900">
                        <a:effectLst/>
                        <a:latin typeface="Calibri"/>
                        <a:ea typeface="Calibri"/>
                        <a:cs typeface="Times New Roman"/>
                      </a:endParaRPr>
                    </a:p>
                  </a:txBody>
                  <a:tcPr marL="53039" marR="53039" marT="0" marB="0"/>
                </a:tc>
                <a:tc>
                  <a:txBody>
                    <a:bodyPr/>
                    <a:lstStyle/>
                    <a:p>
                      <a:pPr marL="457200">
                        <a:lnSpc>
                          <a:spcPct val="200000"/>
                        </a:lnSpc>
                        <a:spcAft>
                          <a:spcPts val="0"/>
                        </a:spcAft>
                      </a:pPr>
                      <a:r>
                        <a:rPr lang="es-EC" sz="900">
                          <a:effectLst/>
                        </a:rPr>
                        <a:t>Costo</a:t>
                      </a:r>
                    </a:p>
                    <a:p>
                      <a:pPr marL="457200">
                        <a:lnSpc>
                          <a:spcPct val="200000"/>
                        </a:lnSpc>
                        <a:spcAft>
                          <a:spcPts val="0"/>
                        </a:spcAft>
                      </a:pPr>
                      <a:r>
                        <a:rPr lang="es-EC" sz="900">
                          <a:effectLst/>
                        </a:rPr>
                        <a:t>Ingreso</a:t>
                      </a:r>
                    </a:p>
                    <a:p>
                      <a:pPr marL="457200">
                        <a:lnSpc>
                          <a:spcPct val="200000"/>
                        </a:lnSpc>
                        <a:spcAft>
                          <a:spcPts val="0"/>
                        </a:spcAft>
                      </a:pPr>
                      <a:r>
                        <a:rPr lang="es-EC" sz="900">
                          <a:effectLst/>
                        </a:rPr>
                        <a:t>Impuestos</a:t>
                      </a:r>
                      <a:endParaRPr lang="es-EC" sz="900">
                        <a:effectLst/>
                        <a:latin typeface="Calibri"/>
                        <a:ea typeface="Calibri"/>
                        <a:cs typeface="Times New Roman"/>
                      </a:endParaRPr>
                    </a:p>
                  </a:txBody>
                  <a:tcPr marL="53039" marR="53039" marT="0" marB="0"/>
                </a:tc>
                <a:tc>
                  <a:txBody>
                    <a:bodyPr/>
                    <a:lstStyle/>
                    <a:p>
                      <a:pPr>
                        <a:lnSpc>
                          <a:spcPct val="200000"/>
                        </a:lnSpc>
                        <a:spcAft>
                          <a:spcPts val="0"/>
                        </a:spcAft>
                      </a:pPr>
                      <a:r>
                        <a:rPr lang="es-EC" sz="900">
                          <a:effectLst/>
                        </a:rPr>
                        <a:t>Cliente Servidor</a:t>
                      </a:r>
                      <a:endParaRPr lang="es-EC" sz="900">
                        <a:effectLst/>
                        <a:latin typeface="Calibri"/>
                        <a:ea typeface="Calibri"/>
                        <a:cs typeface="Times New Roman"/>
                      </a:endParaRPr>
                    </a:p>
                  </a:txBody>
                  <a:tcPr marL="53039" marR="53039" marT="0" marB="0"/>
                </a:tc>
                <a:tc>
                  <a:txBody>
                    <a:bodyPr/>
                    <a:lstStyle/>
                    <a:p>
                      <a:pPr algn="ctr">
                        <a:lnSpc>
                          <a:spcPct val="200000"/>
                        </a:lnSpc>
                        <a:spcAft>
                          <a:spcPts val="0"/>
                        </a:spcAft>
                      </a:pPr>
                      <a:r>
                        <a:rPr lang="es-EC" sz="900">
                          <a:effectLst/>
                        </a:rPr>
                        <a:t>X++</a:t>
                      </a:r>
                      <a:endParaRPr lang="es-EC" sz="900">
                        <a:effectLst/>
                        <a:latin typeface="Calibri"/>
                        <a:ea typeface="Calibri"/>
                        <a:cs typeface="Times New Roman"/>
                      </a:endParaRPr>
                    </a:p>
                  </a:txBody>
                  <a:tcPr marL="53039" marR="53039" marT="0" marB="0"/>
                </a:tc>
                <a:tc>
                  <a:txBody>
                    <a:bodyPr/>
                    <a:lstStyle/>
                    <a:p>
                      <a:pPr>
                        <a:lnSpc>
                          <a:spcPct val="200000"/>
                        </a:lnSpc>
                        <a:spcAft>
                          <a:spcPts val="0"/>
                        </a:spcAft>
                      </a:pPr>
                      <a:r>
                        <a:rPr lang="es-EC" sz="900">
                          <a:effectLst/>
                        </a:rPr>
                        <a:t>SQL Server</a:t>
                      </a:r>
                      <a:endParaRPr lang="es-EC" sz="900">
                        <a:effectLst/>
                        <a:latin typeface="Calibri"/>
                        <a:ea typeface="Calibri"/>
                        <a:cs typeface="Times New Roman"/>
                      </a:endParaRPr>
                    </a:p>
                  </a:txBody>
                  <a:tcPr marL="53039" marR="53039" marT="0" marB="0"/>
                </a:tc>
                <a:tc>
                  <a:txBody>
                    <a:bodyPr/>
                    <a:lstStyle/>
                    <a:p>
                      <a:pPr>
                        <a:lnSpc>
                          <a:spcPct val="200000"/>
                        </a:lnSpc>
                        <a:spcAft>
                          <a:spcPts val="0"/>
                        </a:spcAft>
                      </a:pPr>
                      <a:r>
                        <a:rPr lang="es-EC" sz="900">
                          <a:effectLst/>
                        </a:rPr>
                        <a:t>Windows 2008 Server</a:t>
                      </a:r>
                      <a:endParaRPr lang="es-EC" sz="900">
                        <a:effectLst/>
                        <a:latin typeface="Calibri"/>
                        <a:ea typeface="Calibri"/>
                        <a:cs typeface="Times New Roman"/>
                      </a:endParaRPr>
                    </a:p>
                  </a:txBody>
                  <a:tcPr marL="53039" marR="53039" marT="0" marB="0"/>
                </a:tc>
                <a:tc>
                  <a:txBody>
                    <a:bodyPr/>
                    <a:lstStyle/>
                    <a:p>
                      <a:pPr marL="457200">
                        <a:lnSpc>
                          <a:spcPct val="200000"/>
                        </a:lnSpc>
                        <a:spcAft>
                          <a:spcPts val="0"/>
                        </a:spcAft>
                      </a:pPr>
                      <a:r>
                        <a:rPr lang="es-EC" sz="900" dirty="0">
                          <a:effectLst/>
                        </a:rPr>
                        <a:t>Windows 7</a:t>
                      </a:r>
                    </a:p>
                    <a:p>
                      <a:pPr marL="457200">
                        <a:lnSpc>
                          <a:spcPct val="200000"/>
                        </a:lnSpc>
                        <a:spcAft>
                          <a:spcPts val="0"/>
                        </a:spcAft>
                      </a:pPr>
                      <a:r>
                        <a:rPr lang="es-EC" sz="900" dirty="0">
                          <a:effectLst/>
                        </a:rPr>
                        <a:t>Windows 8</a:t>
                      </a:r>
                      <a:endParaRPr lang="es-EC" sz="900" dirty="0">
                        <a:effectLst/>
                        <a:latin typeface="Calibri"/>
                        <a:ea typeface="Calibri"/>
                        <a:cs typeface="Times New Roman"/>
                      </a:endParaRPr>
                    </a:p>
                  </a:txBody>
                  <a:tcPr marL="53039" marR="53039" marT="0" marB="0"/>
                </a:tc>
              </a:tr>
            </a:tbl>
          </a:graphicData>
        </a:graphic>
      </p:graphicFrame>
    </p:spTree>
    <p:extLst>
      <p:ext uri="{BB962C8B-B14F-4D97-AF65-F5344CB8AC3E}">
        <p14:creationId xmlns:p14="http://schemas.microsoft.com/office/powerpoint/2010/main" val="2307452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INFRAESTRUCTURA TÉCNICA (HARDWARE Y COMUNICACIONES)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886959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32584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 ESTRUCTURA DE LA ORGANIZACIÓN DE TI – TALENTO HUMANO</a:t>
            </a:r>
            <a:r>
              <a:rPr lang="es-EC" b="1" dirty="0"/>
              <a:t/>
            </a:r>
            <a:br>
              <a:rPr lang="es-EC" b="1" dirty="0"/>
            </a:br>
            <a:endParaRPr lang="es-EC" dirty="0"/>
          </a:p>
        </p:txBody>
      </p:sp>
      <p:graphicFrame>
        <p:nvGraphicFramePr>
          <p:cNvPr id="8" name="7 Diagrama"/>
          <p:cNvGraphicFramePr/>
          <p:nvPr>
            <p:extLst>
              <p:ext uri="{D42A27DB-BD31-4B8C-83A1-F6EECF244321}">
                <p14:modId xmlns:p14="http://schemas.microsoft.com/office/powerpoint/2010/main" val="361800973"/>
              </p:ext>
            </p:extLst>
          </p:nvPr>
        </p:nvGraphicFramePr>
        <p:xfrm>
          <a:off x="611560" y="1700808"/>
          <a:ext cx="792088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4"/>
          <p:cNvSpPr>
            <a:spLocks noChangeArrowheads="1"/>
          </p:cNvSpPr>
          <p:nvPr/>
        </p:nvSpPr>
        <p:spPr bwMode="auto">
          <a:xfrm>
            <a:off x="220663"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5"/>
          <p:cNvSpPr>
            <a:spLocks noChangeArrowheads="1"/>
          </p:cNvSpPr>
          <p:nvPr/>
        </p:nvSpPr>
        <p:spPr bwMode="auto">
          <a:xfrm>
            <a:off x="0" y="2450470"/>
            <a:ext cx="49244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27323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FODA DEL DEPARTAMENTO DE TECNOLOGÍA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154733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08813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AREA DE TI</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109615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5292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675119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69081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143000"/>
          </a:xfrm>
        </p:spPr>
        <p:txBody>
          <a:bodyPr>
            <a:normAutofit fontScale="90000"/>
          </a:bodyPr>
          <a:lstStyle/>
          <a:p>
            <a:r>
              <a:rPr lang="es-EC" b="1" dirty="0"/>
              <a:t>PLANIFICACIÓN ESTRATÉGICA DE TI EN FUNCIÓN DE LA HERRAMIENTA BSP</a:t>
            </a:r>
            <a:br>
              <a:rPr lang="es-EC" b="1"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0676464"/>
              </p:ext>
            </p:extLst>
          </p:nvPr>
        </p:nvGraphicFramePr>
        <p:xfrm>
          <a:off x="468313" y="1916113"/>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81244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MATRICES </a:t>
            </a:r>
            <a:r>
              <a:rPr lang="es-EC" b="1" dirty="0" smtClean="0"/>
              <a:t> </a:t>
            </a:r>
            <a:r>
              <a:rPr lang="es-EC" b="1" dirty="0"/>
              <a:t>BSP</a:t>
            </a:r>
            <a:r>
              <a:rPr lang="es-EC" dirty="0"/>
              <a:t/>
            </a:r>
            <a:br>
              <a:rPr lang="es-EC" dirty="0"/>
            </a:br>
            <a:r>
              <a:rPr lang="es-EC" b="1" dirty="0"/>
              <a:t>OBJETIVOS ESTRATÉGICOS VS ORGANIZACIÓN</a:t>
            </a:r>
            <a:endParaRPr lang="es-EC"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581523" y="1982229"/>
            <a:ext cx="7980953" cy="3761905"/>
          </a:xfrm>
          <a:prstGeom prst="rect">
            <a:avLst/>
          </a:prstGeom>
          <a:noFill/>
          <a:ln>
            <a:noFill/>
          </a:ln>
        </p:spPr>
      </p:pic>
      <p:sp>
        <p:nvSpPr>
          <p:cNvPr id="5" name="4 Rectángulo"/>
          <p:cNvSpPr/>
          <p:nvPr/>
        </p:nvSpPr>
        <p:spPr>
          <a:xfrm>
            <a:off x="467544" y="5877272"/>
            <a:ext cx="7416824" cy="369332"/>
          </a:xfrm>
          <a:prstGeom prst="rect">
            <a:avLst/>
          </a:prstGeom>
        </p:spPr>
        <p:txBody>
          <a:bodyPr wrap="square">
            <a:spAutoFit/>
          </a:bodyPr>
          <a:lstStyle/>
          <a:p>
            <a:r>
              <a:rPr lang="es-EC" dirty="0"/>
              <a:t>X =  Responsabilidad Completa        / = Responsabilidad Parcial</a:t>
            </a:r>
          </a:p>
        </p:txBody>
      </p:sp>
    </p:spTree>
    <p:extLst>
      <p:ext uri="{BB962C8B-B14F-4D97-AF65-F5344CB8AC3E}">
        <p14:creationId xmlns:p14="http://schemas.microsoft.com/office/powerpoint/2010/main" val="21528510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MATRICES </a:t>
            </a:r>
            <a:r>
              <a:rPr lang="es-EC" b="1" dirty="0"/>
              <a:t>BSP</a:t>
            </a:r>
            <a:r>
              <a:rPr lang="es-EC" dirty="0"/>
              <a:t/>
            </a:r>
            <a:br>
              <a:rPr lang="es-EC" dirty="0"/>
            </a:br>
            <a:r>
              <a:rPr lang="es-EC" b="1" dirty="0" smtClean="0"/>
              <a:t>PROCESOS </a:t>
            </a:r>
            <a:r>
              <a:rPr lang="es-EC" b="1" dirty="0"/>
              <a:t>VS ORGANIZACIÓN</a:t>
            </a:r>
            <a:endParaRPr lang="es-EC" dirty="0"/>
          </a:p>
        </p:txBody>
      </p:sp>
      <p:sp>
        <p:nvSpPr>
          <p:cNvPr id="4" name="15 Rectángulo"/>
          <p:cNvSpPr>
            <a:spLocks noGrp="1"/>
          </p:cNvSpPr>
          <p:nvPr>
            <p:ph idx="1"/>
          </p:nvPr>
        </p:nvSpPr>
        <p:spPr>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buNone/>
            </a:pPr>
            <a:r>
              <a:rPr lang="es-EC" dirty="0" smtClean="0"/>
              <a:t>   </a:t>
            </a:r>
            <a:endParaRPr lang="es-EC" dirty="0"/>
          </a:p>
          <a:p>
            <a:endParaRPr lang="es-EC"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1532281041"/>
              </p:ext>
            </p:extLst>
          </p:nvPr>
        </p:nvGraphicFramePr>
        <p:xfrm>
          <a:off x="1771650" y="1772816"/>
          <a:ext cx="5600700" cy="3752850"/>
        </p:xfrm>
        <a:graphic>
          <a:graphicData uri="http://schemas.openxmlformats.org/presentationml/2006/ole">
            <mc:AlternateContent xmlns:mc="http://schemas.openxmlformats.org/markup-compatibility/2006">
              <mc:Choice xmlns:v="urn:schemas-microsoft-com:vml" Requires="v">
                <p:oleObj spid="_x0000_s26691" name="Imagen de mapa de bits" r:id="rId3" imgW="6163535" imgH="4123810" progId="Paint.Picture">
                  <p:embed/>
                </p:oleObj>
              </mc:Choice>
              <mc:Fallback>
                <p:oleObj name="Imagen de mapa de bits" r:id="rId3" imgW="6163535" imgH="4123810"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650" y="1772816"/>
                        <a:ext cx="5600700"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7 Rectángulo"/>
          <p:cNvSpPr/>
          <p:nvPr/>
        </p:nvSpPr>
        <p:spPr>
          <a:xfrm>
            <a:off x="2267744" y="5661248"/>
            <a:ext cx="3913444" cy="369332"/>
          </a:xfrm>
          <a:prstGeom prst="rect">
            <a:avLst/>
          </a:prstGeom>
        </p:spPr>
        <p:txBody>
          <a:bodyPr wrap="none">
            <a:spAutoFit/>
          </a:bodyPr>
          <a:lstStyle/>
          <a:p>
            <a:r>
              <a:rPr lang="es-EC" dirty="0"/>
              <a:t>X  =   Participa en la Toma de Decisiones</a:t>
            </a:r>
          </a:p>
        </p:txBody>
      </p:sp>
    </p:spTree>
    <p:extLst>
      <p:ext uri="{BB962C8B-B14F-4D97-AF65-F5344CB8AC3E}">
        <p14:creationId xmlns:p14="http://schemas.microsoft.com/office/powerpoint/2010/main" val="4309836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fontScale="90000"/>
          </a:bodyPr>
          <a:lstStyle/>
          <a:p>
            <a:r>
              <a:rPr lang="es-EC" b="1" dirty="0"/>
              <a:t>MATRICES </a:t>
            </a:r>
            <a:r>
              <a:rPr lang="es-EC" b="1" dirty="0" smtClean="0"/>
              <a:t>BSP </a:t>
            </a:r>
            <a:br>
              <a:rPr lang="es-EC" b="1" dirty="0" smtClean="0"/>
            </a:br>
            <a:r>
              <a:rPr lang="es-EC" b="1" dirty="0" smtClean="0"/>
              <a:t>PROCESOS </a:t>
            </a:r>
            <a:r>
              <a:rPr lang="es-EC" b="1" dirty="0"/>
              <a:t>VS CLASES DE DATOS</a:t>
            </a:r>
            <a:r>
              <a:rPr lang="es-EC" dirty="0"/>
              <a:t/>
            </a:r>
            <a:br>
              <a:rPr lang="es-EC" dirty="0"/>
            </a:br>
            <a:endParaRPr lang="es-EC" dirty="0"/>
          </a:p>
        </p:txBody>
      </p:sp>
      <p:pic>
        <p:nvPicPr>
          <p:cNvPr id="4" name="0 Imagen"/>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23468" y="2048415"/>
            <a:ext cx="6897063" cy="3629532"/>
          </a:xfrm>
          <a:prstGeom prst="rect">
            <a:avLst/>
          </a:prstGeom>
        </p:spPr>
      </p:pic>
      <p:sp>
        <p:nvSpPr>
          <p:cNvPr id="5" name="4 Rectángulo"/>
          <p:cNvSpPr/>
          <p:nvPr/>
        </p:nvSpPr>
        <p:spPr>
          <a:xfrm>
            <a:off x="3131840" y="6021288"/>
            <a:ext cx="1960345" cy="369332"/>
          </a:xfrm>
          <a:prstGeom prst="rect">
            <a:avLst/>
          </a:prstGeom>
        </p:spPr>
        <p:txBody>
          <a:bodyPr wrap="none">
            <a:spAutoFit/>
          </a:bodyPr>
          <a:lstStyle/>
          <a:p>
            <a:r>
              <a:rPr lang="es-EC" dirty="0"/>
              <a:t>U = utiliza  C = crea</a:t>
            </a:r>
          </a:p>
        </p:txBody>
      </p:sp>
    </p:spTree>
    <p:extLst>
      <p:ext uri="{BB962C8B-B14F-4D97-AF65-F5344CB8AC3E}">
        <p14:creationId xmlns:p14="http://schemas.microsoft.com/office/powerpoint/2010/main" val="41036244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534" y="620688"/>
            <a:ext cx="9036496" cy="1143000"/>
          </a:xfrm>
        </p:spPr>
        <p:txBody>
          <a:bodyPr>
            <a:normAutofit fontScale="90000"/>
          </a:bodyPr>
          <a:lstStyle/>
          <a:p>
            <a:r>
              <a:rPr lang="es-EC" b="1" dirty="0"/>
              <a:t>MATRICES </a:t>
            </a:r>
            <a:r>
              <a:rPr lang="es-EC" b="1" dirty="0" smtClean="0"/>
              <a:t>BSP</a:t>
            </a:r>
            <a:br>
              <a:rPr lang="es-EC" b="1" dirty="0" smtClean="0"/>
            </a:br>
            <a:r>
              <a:rPr lang="es-EC" b="1" dirty="0" smtClean="0"/>
              <a:t> </a:t>
            </a:r>
            <a:r>
              <a:rPr lang="es-EC" b="1" dirty="0"/>
              <a:t>SISTEMAS VS OBJETIVOS INSTITUCIONALES</a:t>
            </a:r>
            <a:r>
              <a:rPr lang="es-EC" dirty="0"/>
              <a:t/>
            </a:r>
            <a:br>
              <a:rPr lang="es-EC" dirty="0"/>
            </a:br>
            <a:endParaRPr lang="es-EC" dirty="0"/>
          </a:p>
        </p:txBody>
      </p:sp>
      <p:pic>
        <p:nvPicPr>
          <p:cNvPr id="4" name="0 Imagen"/>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09046" y="1862652"/>
            <a:ext cx="7925907" cy="4001059"/>
          </a:xfrm>
          <a:prstGeom prst="rect">
            <a:avLst/>
          </a:prstGeom>
        </p:spPr>
      </p:pic>
      <p:sp>
        <p:nvSpPr>
          <p:cNvPr id="5" name="4 Rectángulo"/>
          <p:cNvSpPr/>
          <p:nvPr/>
        </p:nvSpPr>
        <p:spPr>
          <a:xfrm>
            <a:off x="3131840" y="6021288"/>
            <a:ext cx="1960345" cy="369332"/>
          </a:xfrm>
          <a:prstGeom prst="rect">
            <a:avLst/>
          </a:prstGeom>
        </p:spPr>
        <p:txBody>
          <a:bodyPr wrap="none">
            <a:spAutoFit/>
          </a:bodyPr>
          <a:lstStyle/>
          <a:p>
            <a:r>
              <a:rPr lang="es-EC" dirty="0"/>
              <a:t>U = utiliza  C = crea</a:t>
            </a:r>
          </a:p>
        </p:txBody>
      </p:sp>
    </p:spTree>
    <p:extLst>
      <p:ext uri="{BB962C8B-B14F-4D97-AF65-F5344CB8AC3E}">
        <p14:creationId xmlns:p14="http://schemas.microsoft.com/office/powerpoint/2010/main" val="28578203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7763" y="548680"/>
            <a:ext cx="8229600" cy="1143000"/>
          </a:xfrm>
        </p:spPr>
        <p:txBody>
          <a:bodyPr>
            <a:normAutofit fontScale="90000"/>
          </a:bodyPr>
          <a:lstStyle/>
          <a:p>
            <a:r>
              <a:rPr lang="es-EC" b="1" dirty="0"/>
              <a:t>MATRICES </a:t>
            </a:r>
            <a:r>
              <a:rPr lang="es-EC" b="1" dirty="0" smtClean="0"/>
              <a:t>BSP </a:t>
            </a:r>
            <a:br>
              <a:rPr lang="es-EC" b="1" dirty="0" smtClean="0"/>
            </a:br>
            <a:r>
              <a:rPr lang="es-EC" b="1" dirty="0" smtClean="0"/>
              <a:t>ARQUITECTURA </a:t>
            </a:r>
            <a:r>
              <a:rPr lang="es-EC" b="1" dirty="0"/>
              <a:t>DE LOCALIZACIÓN </a:t>
            </a:r>
            <a:r>
              <a:rPr lang="es-EC" dirty="0"/>
              <a:t/>
            </a:r>
            <a:br>
              <a:rPr lang="es-EC" dirty="0"/>
            </a:br>
            <a:endParaRPr lang="es-EC"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871285" y="1910284"/>
            <a:ext cx="5401429" cy="3905795"/>
          </a:xfrm>
          <a:prstGeom prst="rect">
            <a:avLst/>
          </a:prstGeom>
          <a:noFill/>
          <a:ln>
            <a:noFill/>
          </a:ln>
        </p:spPr>
      </p:pic>
      <p:sp>
        <p:nvSpPr>
          <p:cNvPr id="5" name="4 Rectángulo"/>
          <p:cNvSpPr/>
          <p:nvPr/>
        </p:nvSpPr>
        <p:spPr>
          <a:xfrm>
            <a:off x="3144838" y="6093296"/>
            <a:ext cx="2815451" cy="369332"/>
          </a:xfrm>
          <a:prstGeom prst="rect">
            <a:avLst/>
          </a:prstGeom>
        </p:spPr>
        <p:txBody>
          <a:bodyPr wrap="none">
            <a:spAutoFit/>
          </a:bodyPr>
          <a:lstStyle/>
          <a:p>
            <a:r>
              <a:rPr lang="es-EC" dirty="0"/>
              <a:t>P = Permanente E= Eventual</a:t>
            </a:r>
          </a:p>
        </p:txBody>
      </p:sp>
    </p:spTree>
    <p:extLst>
      <p:ext uri="{BB962C8B-B14F-4D97-AF65-F5344CB8AC3E}">
        <p14:creationId xmlns:p14="http://schemas.microsoft.com/office/powerpoint/2010/main" val="28578203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MATRICES BSP</a:t>
            </a:r>
            <a:r>
              <a:rPr lang="es-EC" dirty="0"/>
              <a:t/>
            </a:r>
            <a:br>
              <a:rPr lang="es-EC" dirty="0"/>
            </a:br>
            <a:r>
              <a:rPr lang="es-EC" b="1" dirty="0"/>
              <a:t>ESTRATEGIAS DE IMPLEMENTACIÓN</a:t>
            </a:r>
            <a:endParaRPr lang="es-EC"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737264" y="1600200"/>
            <a:ext cx="3669472" cy="4525963"/>
          </a:xfrm>
          <a:prstGeom prst="rect">
            <a:avLst/>
          </a:prstGeom>
          <a:noFill/>
          <a:ln>
            <a:noFill/>
          </a:ln>
        </p:spPr>
      </p:pic>
      <p:sp>
        <p:nvSpPr>
          <p:cNvPr id="5" name="4 Rectángulo"/>
          <p:cNvSpPr/>
          <p:nvPr/>
        </p:nvSpPr>
        <p:spPr>
          <a:xfrm>
            <a:off x="6660232" y="3639787"/>
            <a:ext cx="1708288" cy="369332"/>
          </a:xfrm>
          <a:prstGeom prst="rect">
            <a:avLst/>
          </a:prstGeom>
        </p:spPr>
        <p:txBody>
          <a:bodyPr wrap="none">
            <a:spAutoFit/>
          </a:bodyPr>
          <a:lstStyle/>
          <a:p>
            <a:r>
              <a:rPr lang="es-EC" dirty="0"/>
              <a:t>X = Responsable</a:t>
            </a:r>
          </a:p>
        </p:txBody>
      </p:sp>
    </p:spTree>
    <p:extLst>
      <p:ext uri="{BB962C8B-B14F-4D97-AF65-F5344CB8AC3E}">
        <p14:creationId xmlns:p14="http://schemas.microsoft.com/office/powerpoint/2010/main" val="28578203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normAutofit fontScale="90000"/>
          </a:bodyPr>
          <a:lstStyle/>
          <a:p>
            <a:r>
              <a:rPr lang="es-EC" b="1" dirty="0"/>
              <a:t>SITUACIÓN DESEADA A MEDIANO PLAZO</a:t>
            </a:r>
            <a:br>
              <a:rPr lang="es-EC" b="1"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79192340"/>
              </p:ext>
            </p:extLst>
          </p:nvPr>
        </p:nvGraphicFramePr>
        <p:xfrm>
          <a:off x="457200" y="1268760"/>
          <a:ext cx="850728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4822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PROYECTOS PLANTEADOS A MEDIANO PLAZO</a:t>
            </a:r>
            <a:br>
              <a:rPr lang="es-EC"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13957631"/>
              </p:ext>
            </p:extLst>
          </p:nvPr>
        </p:nvGraphicFramePr>
        <p:xfrm>
          <a:off x="1907703" y="1394302"/>
          <a:ext cx="5616626" cy="4987028"/>
        </p:xfrm>
        <a:graphic>
          <a:graphicData uri="http://schemas.openxmlformats.org/drawingml/2006/table">
            <a:tbl>
              <a:tblPr firstRow="1" firstCol="1" bandRow="1">
                <a:tableStyleId>{5C22544A-7EE6-4342-B048-85BDC9FD1C3A}</a:tableStyleId>
              </a:tblPr>
              <a:tblGrid>
                <a:gridCol w="787292"/>
                <a:gridCol w="1106864"/>
                <a:gridCol w="1106864"/>
                <a:gridCol w="938281"/>
                <a:gridCol w="938281"/>
                <a:gridCol w="739044"/>
              </a:tblGrid>
              <a:tr h="887761">
                <a:tc>
                  <a:txBody>
                    <a:bodyPr/>
                    <a:lstStyle/>
                    <a:p>
                      <a:pPr algn="just">
                        <a:lnSpc>
                          <a:spcPct val="200000"/>
                        </a:lnSpc>
                        <a:spcAft>
                          <a:spcPts val="0"/>
                        </a:spcAft>
                      </a:pPr>
                      <a:r>
                        <a:rPr lang="es-EC" sz="900" dirty="0">
                          <a:effectLst/>
                        </a:rPr>
                        <a:t> </a:t>
                      </a:r>
                      <a:endParaRPr lang="es-EC" sz="800" dirty="0">
                        <a:effectLst/>
                        <a:latin typeface="Calibri"/>
                        <a:ea typeface="Calibri"/>
                        <a:cs typeface="Times New Roman"/>
                      </a:endParaRPr>
                    </a:p>
                  </a:txBody>
                  <a:tcPr marL="49919" marR="49919" marT="0" marB="0"/>
                </a:tc>
                <a:tc>
                  <a:txBody>
                    <a:bodyPr/>
                    <a:lstStyle/>
                    <a:p>
                      <a:pPr algn="ctr">
                        <a:lnSpc>
                          <a:spcPct val="200000"/>
                        </a:lnSpc>
                        <a:spcAft>
                          <a:spcPts val="0"/>
                        </a:spcAft>
                      </a:pPr>
                      <a:r>
                        <a:rPr lang="es-EC" sz="900">
                          <a:effectLst/>
                        </a:rPr>
                        <a:t>Servicios Comunes</a:t>
                      </a:r>
                      <a:endParaRPr lang="es-EC" sz="800">
                        <a:effectLst/>
                        <a:latin typeface="Calibri"/>
                        <a:ea typeface="Calibri"/>
                        <a:cs typeface="Times New Roman"/>
                      </a:endParaRPr>
                    </a:p>
                  </a:txBody>
                  <a:tcPr marL="49919" marR="49919" marT="0" marB="0"/>
                </a:tc>
                <a:tc>
                  <a:txBody>
                    <a:bodyPr/>
                    <a:lstStyle/>
                    <a:p>
                      <a:pPr algn="ctr">
                        <a:lnSpc>
                          <a:spcPct val="200000"/>
                        </a:lnSpc>
                        <a:spcAft>
                          <a:spcPts val="0"/>
                        </a:spcAft>
                      </a:pPr>
                      <a:r>
                        <a:rPr lang="es-EC" sz="900">
                          <a:effectLst/>
                        </a:rPr>
                        <a:t>Servicios de Infraestructura</a:t>
                      </a:r>
                      <a:endParaRPr lang="es-EC" sz="800">
                        <a:effectLst/>
                        <a:latin typeface="Calibri"/>
                        <a:ea typeface="Calibri"/>
                        <a:cs typeface="Times New Roman"/>
                      </a:endParaRPr>
                    </a:p>
                  </a:txBody>
                  <a:tcPr marL="49919" marR="49919" marT="0" marB="0"/>
                </a:tc>
                <a:tc>
                  <a:txBody>
                    <a:bodyPr/>
                    <a:lstStyle/>
                    <a:p>
                      <a:pPr algn="ctr">
                        <a:lnSpc>
                          <a:spcPct val="200000"/>
                        </a:lnSpc>
                        <a:spcAft>
                          <a:spcPts val="0"/>
                        </a:spcAft>
                      </a:pPr>
                      <a:r>
                        <a:rPr lang="es-EC" sz="900">
                          <a:effectLst/>
                        </a:rPr>
                        <a:t>Servicios de Información</a:t>
                      </a:r>
                      <a:endParaRPr lang="es-EC" sz="800">
                        <a:effectLst/>
                        <a:latin typeface="Calibri"/>
                        <a:ea typeface="Calibri"/>
                        <a:cs typeface="Times New Roman"/>
                      </a:endParaRPr>
                    </a:p>
                  </a:txBody>
                  <a:tcPr marL="49919" marR="49919" marT="0" marB="0"/>
                </a:tc>
                <a:tc>
                  <a:txBody>
                    <a:bodyPr/>
                    <a:lstStyle/>
                    <a:p>
                      <a:pPr algn="ctr">
                        <a:lnSpc>
                          <a:spcPct val="200000"/>
                        </a:lnSpc>
                        <a:spcAft>
                          <a:spcPts val="0"/>
                        </a:spcAft>
                      </a:pPr>
                      <a:r>
                        <a:rPr lang="es-EC" sz="900">
                          <a:effectLst/>
                        </a:rPr>
                        <a:t>Servicios de Aplicación</a:t>
                      </a:r>
                      <a:endParaRPr lang="es-EC" sz="800">
                        <a:effectLst/>
                      </a:endParaRPr>
                    </a:p>
                    <a:p>
                      <a:pPr algn="ctr">
                        <a:lnSpc>
                          <a:spcPct val="200000"/>
                        </a:lnSpc>
                        <a:spcAft>
                          <a:spcPts val="0"/>
                        </a:spcAft>
                      </a:pPr>
                      <a:r>
                        <a:rPr lang="es-EC" sz="900">
                          <a:effectLst/>
                        </a:rPr>
                        <a:t> </a:t>
                      </a:r>
                      <a:endParaRPr lang="es-EC" sz="800">
                        <a:effectLst/>
                        <a:latin typeface="Calibri"/>
                        <a:ea typeface="Calibri"/>
                        <a:cs typeface="Times New Roman"/>
                      </a:endParaRPr>
                    </a:p>
                  </a:txBody>
                  <a:tcPr marL="49919" marR="49919" marT="0" marB="0"/>
                </a:tc>
                <a:tc>
                  <a:txBody>
                    <a:bodyPr/>
                    <a:lstStyle/>
                    <a:p>
                      <a:pPr algn="ctr">
                        <a:lnSpc>
                          <a:spcPct val="200000"/>
                        </a:lnSpc>
                        <a:spcAft>
                          <a:spcPts val="0"/>
                        </a:spcAft>
                      </a:pPr>
                      <a:r>
                        <a:rPr lang="es-EC" sz="900">
                          <a:effectLst/>
                        </a:rPr>
                        <a:t>Potencial Humano</a:t>
                      </a:r>
                      <a:endParaRPr lang="es-EC" sz="800">
                        <a:effectLst/>
                        <a:latin typeface="Calibri"/>
                        <a:ea typeface="Calibri"/>
                        <a:cs typeface="Times New Roman"/>
                      </a:endParaRPr>
                    </a:p>
                  </a:txBody>
                  <a:tcPr marL="49919" marR="49919" marT="0" marB="0"/>
                </a:tc>
              </a:tr>
              <a:tr h="591841">
                <a:tc rowSpan="6">
                  <a:txBody>
                    <a:bodyPr/>
                    <a:lstStyle/>
                    <a:p>
                      <a:pPr algn="ctr">
                        <a:lnSpc>
                          <a:spcPct val="200000"/>
                        </a:lnSpc>
                        <a:spcAft>
                          <a:spcPts val="0"/>
                        </a:spcAft>
                      </a:pPr>
                      <a:r>
                        <a:rPr lang="es-EC" sz="900">
                          <a:effectLst/>
                        </a:rPr>
                        <a:t> </a:t>
                      </a:r>
                      <a:endParaRPr lang="es-EC" sz="800">
                        <a:effectLst/>
                      </a:endParaRPr>
                    </a:p>
                    <a:p>
                      <a:pPr algn="ctr">
                        <a:lnSpc>
                          <a:spcPct val="200000"/>
                        </a:lnSpc>
                        <a:spcAft>
                          <a:spcPts val="0"/>
                        </a:spcAft>
                      </a:pPr>
                      <a:r>
                        <a:rPr lang="es-EC" sz="900">
                          <a:effectLst/>
                        </a:rPr>
                        <a:t> </a:t>
                      </a:r>
                      <a:endParaRPr lang="es-EC" sz="800">
                        <a:effectLst/>
                      </a:endParaRPr>
                    </a:p>
                    <a:p>
                      <a:pPr algn="ctr">
                        <a:lnSpc>
                          <a:spcPct val="200000"/>
                        </a:lnSpc>
                        <a:spcAft>
                          <a:spcPts val="0"/>
                        </a:spcAft>
                      </a:pPr>
                      <a:r>
                        <a:rPr lang="es-EC" sz="900">
                          <a:effectLst/>
                        </a:rPr>
                        <a:t> </a:t>
                      </a:r>
                      <a:endParaRPr lang="es-EC" sz="800">
                        <a:effectLst/>
                      </a:endParaRPr>
                    </a:p>
                    <a:p>
                      <a:pPr algn="ctr">
                        <a:lnSpc>
                          <a:spcPct val="200000"/>
                        </a:lnSpc>
                        <a:spcAft>
                          <a:spcPts val="0"/>
                        </a:spcAft>
                      </a:pPr>
                      <a:r>
                        <a:rPr lang="es-EC" sz="900">
                          <a:effectLst/>
                        </a:rPr>
                        <a:t> </a:t>
                      </a:r>
                      <a:endParaRPr lang="es-EC" sz="800">
                        <a:effectLst/>
                      </a:endParaRPr>
                    </a:p>
                    <a:p>
                      <a:pPr algn="ctr">
                        <a:lnSpc>
                          <a:spcPct val="200000"/>
                        </a:lnSpc>
                        <a:spcAft>
                          <a:spcPts val="0"/>
                        </a:spcAft>
                      </a:pPr>
                      <a:r>
                        <a:rPr lang="es-EC" sz="900">
                          <a:effectLst/>
                        </a:rPr>
                        <a:t> </a:t>
                      </a:r>
                      <a:endParaRPr lang="es-EC" sz="800">
                        <a:effectLst/>
                      </a:endParaRPr>
                    </a:p>
                    <a:p>
                      <a:pPr algn="ctr">
                        <a:lnSpc>
                          <a:spcPct val="200000"/>
                        </a:lnSpc>
                        <a:spcAft>
                          <a:spcPts val="0"/>
                        </a:spcAft>
                      </a:pPr>
                      <a:r>
                        <a:rPr lang="es-EC" sz="900">
                          <a:effectLst/>
                        </a:rPr>
                        <a:t>Proyectos</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Mejores prácticas de la industria</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 </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 </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 </a:t>
                      </a:r>
                      <a:endParaRPr lang="es-EC" sz="800">
                        <a:effectLst/>
                        <a:latin typeface="Calibri"/>
                        <a:ea typeface="Calibri"/>
                        <a:cs typeface="Times New Roman"/>
                      </a:endParaRPr>
                    </a:p>
                  </a:txBody>
                  <a:tcPr marL="49919" marR="49919" marT="0" marB="0"/>
                </a:tc>
                <a:tc rowSpan="6">
                  <a:txBody>
                    <a:bodyPr/>
                    <a:lstStyle/>
                    <a:p>
                      <a:pPr algn="just">
                        <a:lnSpc>
                          <a:spcPct val="200000"/>
                        </a:lnSpc>
                        <a:spcAft>
                          <a:spcPts val="0"/>
                        </a:spcAft>
                      </a:pPr>
                      <a:r>
                        <a:rPr lang="es-EC" sz="900">
                          <a:effectLst/>
                        </a:rPr>
                        <a:t> </a:t>
                      </a:r>
                      <a:endParaRPr lang="es-EC" sz="800">
                        <a:effectLst/>
                      </a:endParaRPr>
                    </a:p>
                    <a:p>
                      <a:pPr>
                        <a:lnSpc>
                          <a:spcPct val="200000"/>
                        </a:lnSpc>
                        <a:spcAft>
                          <a:spcPts val="0"/>
                        </a:spcAft>
                      </a:pPr>
                      <a:r>
                        <a:rPr lang="es-EC" sz="900">
                          <a:effectLst/>
                        </a:rPr>
                        <a:t> </a:t>
                      </a:r>
                      <a:endParaRPr lang="es-EC" sz="800">
                        <a:effectLst/>
                      </a:endParaRPr>
                    </a:p>
                    <a:p>
                      <a:pPr>
                        <a:lnSpc>
                          <a:spcPct val="200000"/>
                        </a:lnSpc>
                        <a:spcAft>
                          <a:spcPts val="0"/>
                        </a:spcAft>
                      </a:pPr>
                      <a:r>
                        <a:rPr lang="es-EC" sz="900">
                          <a:effectLst/>
                        </a:rPr>
                        <a:t>Personal capacitado, dispuesto y entusiasta para la realización de tareas de tecnología</a:t>
                      </a:r>
                      <a:endParaRPr lang="es-EC" sz="800">
                        <a:effectLst/>
                        <a:latin typeface="Calibri"/>
                        <a:ea typeface="Calibri"/>
                        <a:cs typeface="Times New Roman"/>
                      </a:endParaRPr>
                    </a:p>
                  </a:txBody>
                  <a:tcPr marL="49919" marR="49919" marT="0" marB="0"/>
                </a:tc>
              </a:tr>
              <a:tr h="887761">
                <a:tc vMerge="1">
                  <a:txBody>
                    <a:bodyPr/>
                    <a:lstStyle/>
                    <a:p>
                      <a:endParaRPr lang="es-EC"/>
                    </a:p>
                  </a:txBody>
                  <a:tcPr/>
                </a:tc>
                <a:tc>
                  <a:txBody>
                    <a:bodyPr/>
                    <a:lstStyle/>
                    <a:p>
                      <a:pPr algn="just">
                        <a:lnSpc>
                          <a:spcPct val="200000"/>
                        </a:lnSpc>
                        <a:spcAft>
                          <a:spcPts val="0"/>
                        </a:spcAft>
                      </a:pPr>
                      <a:r>
                        <a:rPr lang="es-EC" sz="900">
                          <a:effectLst/>
                        </a:rPr>
                        <a:t> </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Servidores alojados en la nube</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 </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 </a:t>
                      </a:r>
                      <a:endParaRPr lang="es-EC" sz="800">
                        <a:effectLst/>
                        <a:latin typeface="Calibri"/>
                        <a:ea typeface="Calibri"/>
                        <a:cs typeface="Times New Roman"/>
                      </a:endParaRPr>
                    </a:p>
                  </a:txBody>
                  <a:tcPr marL="49919" marR="49919" marT="0" marB="0"/>
                </a:tc>
                <a:tc vMerge="1">
                  <a:txBody>
                    <a:bodyPr/>
                    <a:lstStyle/>
                    <a:p>
                      <a:endParaRPr lang="es-EC"/>
                    </a:p>
                  </a:txBody>
                  <a:tcPr/>
                </a:tc>
              </a:tr>
              <a:tr h="861590">
                <a:tc vMerge="1">
                  <a:txBody>
                    <a:bodyPr/>
                    <a:lstStyle/>
                    <a:p>
                      <a:endParaRPr lang="es-EC"/>
                    </a:p>
                  </a:txBody>
                  <a:tcPr/>
                </a:tc>
                <a:tc>
                  <a:txBody>
                    <a:bodyPr/>
                    <a:lstStyle/>
                    <a:p>
                      <a:pPr algn="just">
                        <a:lnSpc>
                          <a:spcPct val="200000"/>
                        </a:lnSpc>
                        <a:spcAft>
                          <a:spcPts val="0"/>
                        </a:spcAft>
                      </a:pPr>
                      <a:r>
                        <a:rPr lang="es-EC" sz="900" dirty="0">
                          <a:effectLst/>
                        </a:rPr>
                        <a:t> </a:t>
                      </a:r>
                      <a:endParaRPr lang="es-EC" sz="800" dirty="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 </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 </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Aplicaciones en ambiente web</a:t>
                      </a:r>
                      <a:endParaRPr lang="es-EC" sz="800">
                        <a:effectLst/>
                        <a:latin typeface="Calibri"/>
                        <a:ea typeface="Calibri"/>
                        <a:cs typeface="Times New Roman"/>
                      </a:endParaRPr>
                    </a:p>
                  </a:txBody>
                  <a:tcPr marL="49919" marR="49919" marT="0" marB="0"/>
                </a:tc>
                <a:tc vMerge="1">
                  <a:txBody>
                    <a:bodyPr/>
                    <a:lstStyle/>
                    <a:p>
                      <a:endParaRPr lang="es-EC"/>
                    </a:p>
                  </a:txBody>
                  <a:tcPr/>
                </a:tc>
              </a:tr>
              <a:tr h="591841">
                <a:tc vMerge="1">
                  <a:txBody>
                    <a:bodyPr/>
                    <a:lstStyle/>
                    <a:p>
                      <a:endParaRPr lang="es-EC"/>
                    </a:p>
                  </a:txBody>
                  <a:tcPr/>
                </a:tc>
                <a:tc>
                  <a:txBody>
                    <a:bodyPr/>
                    <a:lstStyle/>
                    <a:p>
                      <a:pPr algn="just">
                        <a:lnSpc>
                          <a:spcPct val="200000"/>
                        </a:lnSpc>
                        <a:spcAft>
                          <a:spcPts val="0"/>
                        </a:spcAft>
                      </a:pPr>
                      <a:r>
                        <a:rPr lang="es-EC" sz="900">
                          <a:effectLst/>
                        </a:rPr>
                        <a:t> </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 </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 </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Aplicaciones móviles</a:t>
                      </a:r>
                      <a:endParaRPr lang="es-EC" sz="800">
                        <a:effectLst/>
                        <a:latin typeface="Calibri"/>
                        <a:ea typeface="Calibri"/>
                        <a:cs typeface="Times New Roman"/>
                      </a:endParaRPr>
                    </a:p>
                  </a:txBody>
                  <a:tcPr marL="49919" marR="49919" marT="0" marB="0"/>
                </a:tc>
                <a:tc vMerge="1">
                  <a:txBody>
                    <a:bodyPr/>
                    <a:lstStyle/>
                    <a:p>
                      <a:endParaRPr lang="es-EC"/>
                    </a:p>
                  </a:txBody>
                  <a:tcPr/>
                </a:tc>
              </a:tr>
              <a:tr h="591841">
                <a:tc vMerge="1">
                  <a:txBody>
                    <a:bodyPr/>
                    <a:lstStyle/>
                    <a:p>
                      <a:endParaRPr lang="es-EC"/>
                    </a:p>
                  </a:txBody>
                  <a:tcPr/>
                </a:tc>
                <a:tc>
                  <a:txBody>
                    <a:bodyPr/>
                    <a:lstStyle/>
                    <a:p>
                      <a:pPr algn="just">
                        <a:lnSpc>
                          <a:spcPct val="200000"/>
                        </a:lnSpc>
                        <a:spcAft>
                          <a:spcPts val="0"/>
                        </a:spcAft>
                      </a:pPr>
                      <a:r>
                        <a:rPr lang="es-EC" sz="900">
                          <a:effectLst/>
                        </a:rPr>
                        <a:t> </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 </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Facturación electrónica</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 </a:t>
                      </a:r>
                      <a:endParaRPr lang="es-EC" sz="800">
                        <a:effectLst/>
                        <a:latin typeface="Calibri"/>
                        <a:ea typeface="Calibri"/>
                        <a:cs typeface="Times New Roman"/>
                      </a:endParaRPr>
                    </a:p>
                  </a:txBody>
                  <a:tcPr marL="49919" marR="49919" marT="0" marB="0"/>
                </a:tc>
                <a:tc vMerge="1">
                  <a:txBody>
                    <a:bodyPr/>
                    <a:lstStyle/>
                    <a:p>
                      <a:endParaRPr lang="es-EC"/>
                    </a:p>
                  </a:txBody>
                  <a:tcPr/>
                </a:tc>
              </a:tr>
              <a:tr h="574393">
                <a:tc vMerge="1">
                  <a:txBody>
                    <a:bodyPr/>
                    <a:lstStyle/>
                    <a:p>
                      <a:endParaRPr lang="es-EC"/>
                    </a:p>
                  </a:txBody>
                  <a:tcPr/>
                </a:tc>
                <a:tc>
                  <a:txBody>
                    <a:bodyPr/>
                    <a:lstStyle/>
                    <a:p>
                      <a:pPr algn="just">
                        <a:lnSpc>
                          <a:spcPct val="200000"/>
                        </a:lnSpc>
                        <a:spcAft>
                          <a:spcPts val="0"/>
                        </a:spcAft>
                      </a:pPr>
                      <a:r>
                        <a:rPr lang="es-EC" sz="900">
                          <a:effectLst/>
                        </a:rPr>
                        <a:t>Plataforma Google</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 </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a:effectLst/>
                        </a:rPr>
                        <a:t> </a:t>
                      </a:r>
                      <a:endParaRPr lang="es-EC" sz="8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900" dirty="0">
                          <a:effectLst/>
                        </a:rPr>
                        <a:t> </a:t>
                      </a:r>
                      <a:endParaRPr lang="es-EC" sz="800" dirty="0">
                        <a:effectLst/>
                        <a:latin typeface="Calibri"/>
                        <a:ea typeface="Calibri"/>
                        <a:cs typeface="Times New Roman"/>
                      </a:endParaRPr>
                    </a:p>
                  </a:txBody>
                  <a:tcPr marL="49919" marR="49919" marT="0" marB="0"/>
                </a:tc>
                <a:tc vMerge="1">
                  <a:txBody>
                    <a:bodyPr/>
                    <a:lstStyle/>
                    <a:p>
                      <a:endParaRPr lang="es-EC"/>
                    </a:p>
                  </a:txBody>
                  <a:tcPr/>
                </a:tc>
              </a:tr>
            </a:tbl>
          </a:graphicData>
        </a:graphic>
      </p:graphicFrame>
      <p:sp>
        <p:nvSpPr>
          <p:cNvPr id="5" name="Rectangle 1"/>
          <p:cNvSpPr>
            <a:spLocks noChangeArrowheads="1"/>
          </p:cNvSpPr>
          <p:nvPr/>
        </p:nvSpPr>
        <p:spPr bwMode="auto">
          <a:xfrm>
            <a:off x="2286000" y="1393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227086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BSC PARA TI</a:t>
            </a:r>
            <a:endParaRPr lang="es-EC"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083541228"/>
              </p:ext>
            </p:extLst>
          </p:nvPr>
        </p:nvGraphicFramePr>
        <p:xfrm>
          <a:off x="251520" y="1600200"/>
          <a:ext cx="843528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0043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OBJETIVOS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046744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43035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VENTAJAS BSC PARA TI</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46943315"/>
              </p:ext>
            </p:extLst>
          </p:nvPr>
        </p:nvGraphicFramePr>
        <p:xfrm>
          <a:off x="251520" y="1484784"/>
          <a:ext cx="864096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16376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PERSPECTIVAS DEL BSC PARA TI</a:t>
            </a:r>
            <a:endParaRPr lang="es-EC" b="1" dirty="0"/>
          </a:p>
        </p:txBody>
      </p:sp>
      <p:pic>
        <p:nvPicPr>
          <p:cNvPr id="4" name="3 Marcador de contenido" descr="http://cxochannel.files.wordpress.com/2009/10/itbsc.jpg?w=497&amp;h=265">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1640" y="1772816"/>
            <a:ext cx="6192689" cy="4104456"/>
          </a:xfrm>
          <a:prstGeom prst="rect">
            <a:avLst/>
          </a:prstGeom>
          <a:noFill/>
          <a:ln>
            <a:solidFill>
              <a:schemeClr val="accent1"/>
            </a:solidFill>
          </a:ln>
        </p:spPr>
      </p:pic>
    </p:spTree>
    <p:extLst>
      <p:ext uri="{BB962C8B-B14F-4D97-AF65-F5344CB8AC3E}">
        <p14:creationId xmlns:p14="http://schemas.microsoft.com/office/powerpoint/2010/main" val="10768931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CONTRIBUCION AL NEGOCIO</a:t>
            </a:r>
            <a:endParaRPr lang="es-EC" b="1"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335787982"/>
              </p:ext>
            </p:extLst>
          </p:nvPr>
        </p:nvGraphicFramePr>
        <p:xfrm>
          <a:off x="251520" y="1268760"/>
          <a:ext cx="8712968"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4874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PERSPECTIVA DEL USUARIO</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89326488"/>
              </p:ext>
            </p:extLst>
          </p:nvPr>
        </p:nvGraphicFramePr>
        <p:xfrm>
          <a:off x="457200" y="1600200"/>
          <a:ext cx="822960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02761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PERSPECTIVA INTERNA</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55922783"/>
              </p:ext>
            </p:extLst>
          </p:nvPr>
        </p:nvGraphicFramePr>
        <p:xfrm>
          <a:off x="467544" y="1340768"/>
          <a:ext cx="8435280"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77904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PERSPECTIVA DE INNOVACION</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56379539"/>
              </p:ext>
            </p:extLst>
          </p:nvPr>
        </p:nvGraphicFramePr>
        <p:xfrm>
          <a:off x="251520" y="1340768"/>
          <a:ext cx="871296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7768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IDENTIFICACION DE PROCESOS</a:t>
            </a:r>
            <a:endParaRPr lang="es-EC" b="1"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66768"/>
            <a:ext cx="8568952" cy="4642552"/>
          </a:xfrm>
          <a:prstGeom prst="rect">
            <a:avLst/>
          </a:prstGeom>
          <a:noFill/>
          <a:ln>
            <a:solidFill>
              <a:schemeClr val="tx1"/>
            </a:solidFill>
          </a:ln>
        </p:spPr>
      </p:pic>
    </p:spTree>
    <p:extLst>
      <p:ext uri="{BB962C8B-B14F-4D97-AF65-F5344CB8AC3E}">
        <p14:creationId xmlns:p14="http://schemas.microsoft.com/office/powerpoint/2010/main" val="5722860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IMPLEMENTACION DEL BSC</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857024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42312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CONTRIBUCION AL NEGOCIO</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59546930"/>
              </p:ext>
            </p:extLst>
          </p:nvPr>
        </p:nvGraphicFramePr>
        <p:xfrm>
          <a:off x="539552" y="1844824"/>
          <a:ext cx="5749290" cy="841248"/>
        </p:xfrm>
        <a:graphic>
          <a:graphicData uri="http://schemas.openxmlformats.org/drawingml/2006/table">
            <a:tbl>
              <a:tblPr firstRow="1" firstCol="1" bandRow="1">
                <a:tableStyleId>{5C22544A-7EE6-4342-B048-85BDC9FD1C3A}</a:tableStyleId>
              </a:tblPr>
              <a:tblGrid>
                <a:gridCol w="890905"/>
                <a:gridCol w="4858385"/>
              </a:tblGrid>
              <a:tr h="0">
                <a:tc>
                  <a:txBody>
                    <a:bodyPr/>
                    <a:lstStyle/>
                    <a:p>
                      <a:pPr>
                        <a:lnSpc>
                          <a:spcPct val="115000"/>
                        </a:lnSpc>
                        <a:spcAft>
                          <a:spcPts val="0"/>
                        </a:spcAft>
                      </a:pPr>
                      <a:r>
                        <a:rPr lang="es-ES" sz="1200">
                          <a:effectLst/>
                        </a:rPr>
                        <a:t>Perspectiva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a:effectLst/>
                        </a:rPr>
                        <a:t>Contribución al negocio</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Iniciativa</a:t>
                      </a:r>
                      <a:endParaRPr lang="es-EC"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s-ES" sz="1200">
                          <a:effectLst/>
                        </a:rPr>
                        <a:t>Ajustes de presupuestos en mantenimiento</a:t>
                      </a:r>
                      <a:endParaRPr lang="es-EC" sz="1100">
                        <a:effectLst/>
                      </a:endParaRPr>
                    </a:p>
                    <a:p>
                      <a:pPr marL="342900" lvl="0" indent="-342900">
                        <a:lnSpc>
                          <a:spcPct val="115000"/>
                        </a:lnSpc>
                        <a:spcAft>
                          <a:spcPts val="0"/>
                        </a:spcAft>
                        <a:buFont typeface="Symbol"/>
                        <a:buChar char=""/>
                      </a:pPr>
                      <a:r>
                        <a:rPr lang="es-ES" sz="1200">
                          <a:effectLst/>
                        </a:rPr>
                        <a:t>Licencias Ahorradas</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Métrica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dirty="0">
                          <a:effectLst/>
                        </a:rPr>
                        <a:t>% Costo Ahorrado</a:t>
                      </a:r>
                      <a:endParaRPr lang="es-EC" sz="1100" dirty="0">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452061963"/>
              </p:ext>
            </p:extLst>
          </p:nvPr>
        </p:nvGraphicFramePr>
        <p:xfrm>
          <a:off x="755576" y="3068960"/>
          <a:ext cx="2438197" cy="2313432"/>
        </p:xfrm>
        <a:graphic>
          <a:graphicData uri="http://schemas.openxmlformats.org/drawingml/2006/table">
            <a:tbl>
              <a:tblPr firstRow="1" firstCol="1" bandRow="1">
                <a:tableStyleId>{5C22544A-7EE6-4342-B048-85BDC9FD1C3A}</a:tableStyleId>
              </a:tblPr>
              <a:tblGrid>
                <a:gridCol w="936104"/>
                <a:gridCol w="1502093"/>
              </a:tblGrid>
              <a:tr h="0">
                <a:tc>
                  <a:txBody>
                    <a:bodyPr/>
                    <a:lstStyle/>
                    <a:p>
                      <a:pPr algn="ctr">
                        <a:lnSpc>
                          <a:spcPct val="115000"/>
                        </a:lnSpc>
                        <a:spcAft>
                          <a:spcPts val="0"/>
                        </a:spcAft>
                      </a:pPr>
                      <a:r>
                        <a:rPr lang="es-ES" sz="1200">
                          <a:effectLst/>
                        </a:rPr>
                        <a:t>MES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%COSTO AHORRADO</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Enero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Febrero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Marzo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Abril</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4%</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Mayo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4%</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Junio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Julio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Agosto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Septiembre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Octubre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10%</a:t>
                      </a:r>
                      <a:endParaRPr lang="es-EC" sz="1100" dirty="0">
                        <a:effectLst/>
                        <a:latin typeface="Calibri"/>
                        <a:ea typeface="Calibri"/>
                        <a:cs typeface="Times New Roman"/>
                      </a:endParaRPr>
                    </a:p>
                  </a:txBody>
                  <a:tcPr marL="68580" marR="68580" marT="0" marB="0"/>
                </a:tc>
              </a:tr>
            </a:tbl>
          </a:graphicData>
        </a:graphic>
      </p:graphicFrame>
      <p:pic>
        <p:nvPicPr>
          <p:cNvPr id="276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06896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1415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CONTRIBUCION AL NEGOCIO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9199644"/>
              </p:ext>
            </p:extLst>
          </p:nvPr>
        </p:nvGraphicFramePr>
        <p:xfrm>
          <a:off x="539552" y="1772816"/>
          <a:ext cx="5749290" cy="630936"/>
        </p:xfrm>
        <a:graphic>
          <a:graphicData uri="http://schemas.openxmlformats.org/drawingml/2006/table">
            <a:tbl>
              <a:tblPr firstRow="1" firstCol="1" bandRow="1">
                <a:tableStyleId>{5C22544A-7EE6-4342-B048-85BDC9FD1C3A}</a:tableStyleId>
              </a:tblPr>
              <a:tblGrid>
                <a:gridCol w="890905"/>
                <a:gridCol w="4858385"/>
              </a:tblGrid>
              <a:tr h="0">
                <a:tc>
                  <a:txBody>
                    <a:bodyPr/>
                    <a:lstStyle/>
                    <a:p>
                      <a:pPr>
                        <a:lnSpc>
                          <a:spcPct val="115000"/>
                        </a:lnSpc>
                        <a:spcAft>
                          <a:spcPts val="0"/>
                        </a:spcAft>
                      </a:pPr>
                      <a:r>
                        <a:rPr lang="es-ES" sz="1200">
                          <a:effectLst/>
                        </a:rPr>
                        <a:t>Perspectiva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a:effectLst/>
                        </a:rPr>
                        <a:t>Contribución al Negocio</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Iniciativas</a:t>
                      </a:r>
                      <a:endParaRPr lang="es-EC"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s-ES" sz="1200">
                          <a:effectLst/>
                        </a:rPr>
                        <a:t>Renovación Equipos</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Métrica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dirty="0">
                          <a:effectLst/>
                        </a:rPr>
                        <a:t>% Mejora Productividad</a:t>
                      </a:r>
                      <a:endParaRPr lang="es-EC" sz="1100" dirty="0">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666126373"/>
              </p:ext>
            </p:extLst>
          </p:nvPr>
        </p:nvGraphicFramePr>
        <p:xfrm>
          <a:off x="539552" y="2708920"/>
          <a:ext cx="2839529" cy="2313432"/>
        </p:xfrm>
        <a:graphic>
          <a:graphicData uri="http://schemas.openxmlformats.org/drawingml/2006/table">
            <a:tbl>
              <a:tblPr firstRow="1" firstCol="1" bandRow="1">
                <a:tableStyleId>{5C22544A-7EE6-4342-B048-85BDC9FD1C3A}</a:tableStyleId>
              </a:tblPr>
              <a:tblGrid>
                <a:gridCol w="903224"/>
                <a:gridCol w="1936305"/>
              </a:tblGrid>
              <a:tr h="0">
                <a:tc>
                  <a:txBody>
                    <a:bodyPr/>
                    <a:lstStyle/>
                    <a:p>
                      <a:pPr algn="ctr">
                        <a:lnSpc>
                          <a:spcPct val="115000"/>
                        </a:lnSpc>
                        <a:spcAft>
                          <a:spcPts val="0"/>
                        </a:spcAft>
                      </a:pPr>
                      <a:r>
                        <a:rPr lang="es-ES" sz="1200">
                          <a:effectLst/>
                        </a:rPr>
                        <a:t>MES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%MEJORA PRODUCTIVIDAD</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Enero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5%</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Febrero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5%</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Marzo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5%</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Abril</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5%</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Mayo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Junio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Julio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Agosto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Septiembre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Octubre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10%</a:t>
                      </a:r>
                      <a:endParaRPr lang="es-EC" sz="1100" dirty="0">
                        <a:effectLst/>
                        <a:latin typeface="Calibri"/>
                        <a:ea typeface="Calibri"/>
                        <a:cs typeface="Times New Roman"/>
                      </a:endParaRPr>
                    </a:p>
                  </a:txBody>
                  <a:tcPr marL="68580" marR="68580" marT="0" marB="0"/>
                </a:tc>
              </a:tr>
            </a:tbl>
          </a:graphicData>
        </a:graphic>
      </p:graphicFrame>
      <p:pic>
        <p:nvPicPr>
          <p:cNvPr id="286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636912"/>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043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ALCANCE</a:t>
            </a:r>
            <a:br>
              <a:rPr lang="es-EC"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362646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59920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PERSPECTIVA DEL USUARIO</a:t>
            </a:r>
            <a:endParaRPr lang="es-EC"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039119474"/>
              </p:ext>
            </p:extLst>
          </p:nvPr>
        </p:nvGraphicFramePr>
        <p:xfrm>
          <a:off x="467544" y="1700808"/>
          <a:ext cx="5749290" cy="841248"/>
        </p:xfrm>
        <a:graphic>
          <a:graphicData uri="http://schemas.openxmlformats.org/drawingml/2006/table">
            <a:tbl>
              <a:tblPr firstRow="1" firstCol="1" bandRow="1">
                <a:tableStyleId>{5C22544A-7EE6-4342-B048-85BDC9FD1C3A}</a:tableStyleId>
              </a:tblPr>
              <a:tblGrid>
                <a:gridCol w="890905"/>
                <a:gridCol w="4858385"/>
              </a:tblGrid>
              <a:tr h="0">
                <a:tc>
                  <a:txBody>
                    <a:bodyPr/>
                    <a:lstStyle/>
                    <a:p>
                      <a:pPr algn="just">
                        <a:lnSpc>
                          <a:spcPct val="115000"/>
                        </a:lnSpc>
                        <a:spcAft>
                          <a:spcPts val="0"/>
                        </a:spcAft>
                      </a:pPr>
                      <a:r>
                        <a:rPr lang="es-ES" sz="1200">
                          <a:effectLst/>
                        </a:rPr>
                        <a:t>Perspectiva</a:t>
                      </a:r>
                      <a:endParaRPr lang="es-EC"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200">
                          <a:effectLst/>
                        </a:rPr>
                        <a:t>Perspectiva del Usuario</a:t>
                      </a:r>
                      <a:endParaRPr lang="es-EC"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S" sz="1200">
                          <a:effectLst/>
                        </a:rPr>
                        <a:t>Iniciativa</a:t>
                      </a:r>
                      <a:endParaRPr lang="es-EC" sz="1100">
                        <a:effectLst/>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s-ES" sz="1200">
                          <a:effectLst/>
                        </a:rPr>
                        <a:t>Reportes Solicitados</a:t>
                      </a:r>
                      <a:endParaRPr lang="es-EC" sz="1100">
                        <a:effectLst/>
                      </a:endParaRPr>
                    </a:p>
                    <a:p>
                      <a:pPr marL="342900" lvl="0" indent="-342900" algn="just">
                        <a:lnSpc>
                          <a:spcPct val="115000"/>
                        </a:lnSpc>
                        <a:spcAft>
                          <a:spcPts val="0"/>
                        </a:spcAft>
                        <a:buFont typeface="Symbol"/>
                        <a:buChar char=""/>
                      </a:pPr>
                      <a:r>
                        <a:rPr lang="es-ES" sz="1200">
                          <a:effectLst/>
                        </a:rPr>
                        <a:t>Aplicaciones, programas nuevos, mantenimientos, cambios</a:t>
                      </a:r>
                      <a:endParaRPr lang="es-EC"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S" sz="1200">
                          <a:effectLst/>
                        </a:rPr>
                        <a:t>Métrica</a:t>
                      </a:r>
                      <a:endParaRPr lang="es-EC"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200" dirty="0">
                          <a:effectLst/>
                        </a:rPr>
                        <a:t>% Requerimientos Cumplidos</a:t>
                      </a:r>
                      <a:endParaRPr lang="es-EC" sz="1100" dirty="0">
                        <a:effectLst/>
                        <a:latin typeface="Calibri"/>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198971687"/>
              </p:ext>
            </p:extLst>
          </p:nvPr>
        </p:nvGraphicFramePr>
        <p:xfrm>
          <a:off x="467544" y="2780928"/>
          <a:ext cx="2624074" cy="2523744"/>
        </p:xfrm>
        <a:graphic>
          <a:graphicData uri="http://schemas.openxmlformats.org/drawingml/2006/table">
            <a:tbl>
              <a:tblPr firstRow="1" firstCol="1" bandRow="1">
                <a:tableStyleId>{5C22544A-7EE6-4342-B048-85BDC9FD1C3A}</a:tableStyleId>
              </a:tblPr>
              <a:tblGrid>
                <a:gridCol w="903224"/>
                <a:gridCol w="1720850"/>
              </a:tblGrid>
              <a:tr h="0">
                <a:tc>
                  <a:txBody>
                    <a:bodyPr/>
                    <a:lstStyle/>
                    <a:p>
                      <a:pPr algn="ctr">
                        <a:lnSpc>
                          <a:spcPct val="115000"/>
                        </a:lnSpc>
                        <a:spcAft>
                          <a:spcPts val="0"/>
                        </a:spcAft>
                      </a:pPr>
                      <a:r>
                        <a:rPr lang="es-ES" sz="1200">
                          <a:effectLst/>
                        </a:rPr>
                        <a:t>MES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%REQUERIMIENTOS CUMPLIDOS</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Enero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80%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Febrero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80%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Marzo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70%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Abril</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70%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Mayo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70%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Junio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50%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Julio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50%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Agosto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60%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Septiembre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Octubre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90%</a:t>
                      </a:r>
                      <a:endParaRPr lang="es-EC" sz="1100" dirty="0">
                        <a:effectLst/>
                        <a:latin typeface="Calibri"/>
                        <a:ea typeface="Calibri"/>
                        <a:cs typeface="Times New Roman"/>
                      </a:endParaRPr>
                    </a:p>
                  </a:txBody>
                  <a:tcPr marL="68580" marR="68580" marT="0" marB="0"/>
                </a:tc>
              </a:tr>
            </a:tbl>
          </a:graphicData>
        </a:graphic>
      </p:graphicFrame>
      <p:pic>
        <p:nvPicPr>
          <p:cNvPr id="296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70892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7235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PERSPECTIVA DEL USUARIO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05410126"/>
              </p:ext>
            </p:extLst>
          </p:nvPr>
        </p:nvGraphicFramePr>
        <p:xfrm>
          <a:off x="467544" y="1628800"/>
          <a:ext cx="5749290" cy="630936"/>
        </p:xfrm>
        <a:graphic>
          <a:graphicData uri="http://schemas.openxmlformats.org/drawingml/2006/table">
            <a:tbl>
              <a:tblPr firstRow="1" firstCol="1" bandRow="1">
                <a:tableStyleId>{5C22544A-7EE6-4342-B048-85BDC9FD1C3A}</a:tableStyleId>
              </a:tblPr>
              <a:tblGrid>
                <a:gridCol w="890905"/>
                <a:gridCol w="4858385"/>
              </a:tblGrid>
              <a:tr h="0">
                <a:tc>
                  <a:txBody>
                    <a:bodyPr/>
                    <a:lstStyle/>
                    <a:p>
                      <a:pPr>
                        <a:lnSpc>
                          <a:spcPct val="115000"/>
                        </a:lnSpc>
                        <a:spcAft>
                          <a:spcPts val="0"/>
                        </a:spcAft>
                      </a:pPr>
                      <a:r>
                        <a:rPr lang="es-ES" sz="1200">
                          <a:effectLst/>
                        </a:rPr>
                        <a:t>Perspectiva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a:effectLst/>
                        </a:rPr>
                        <a:t>Perspectiva del Usuario</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Iniciativa</a:t>
                      </a:r>
                      <a:endParaRPr lang="es-EC" sz="1100">
                        <a:effectLst/>
                        <a:latin typeface="Calibri"/>
                        <a:ea typeface="Calibri"/>
                        <a:cs typeface="Times New Roman"/>
                      </a:endParaRPr>
                    </a:p>
                  </a:txBody>
                  <a:tcPr marL="68580" marR="68580" marT="0" marB="0"/>
                </a:tc>
                <a:tc>
                  <a:txBody>
                    <a:bodyPr/>
                    <a:lstStyle/>
                    <a:p>
                      <a:pPr marL="342900" lvl="0" indent="-342900">
                        <a:spcAft>
                          <a:spcPts val="0"/>
                        </a:spcAft>
                        <a:buFont typeface="Symbol"/>
                        <a:buChar char=""/>
                      </a:pPr>
                      <a:r>
                        <a:rPr lang="es-ES" sz="1200">
                          <a:effectLst/>
                        </a:rPr>
                        <a:t>Elaborar un informe y medir los tiempos de entrega requerimientos</a:t>
                      </a:r>
                      <a:endParaRPr lang="es-EC" sz="1200">
                        <a:solidFill>
                          <a:srgbClr val="000000"/>
                        </a:solidFill>
                        <a:effectLst/>
                        <a:latin typeface="Arial"/>
                        <a:ea typeface="Calibri"/>
                      </a:endParaRPr>
                    </a:p>
                  </a:txBody>
                  <a:tcPr marL="68580" marR="68580" marT="0" marB="0"/>
                </a:tc>
              </a:tr>
              <a:tr h="0">
                <a:tc>
                  <a:txBody>
                    <a:bodyPr/>
                    <a:lstStyle/>
                    <a:p>
                      <a:pPr>
                        <a:lnSpc>
                          <a:spcPct val="115000"/>
                        </a:lnSpc>
                        <a:spcAft>
                          <a:spcPts val="0"/>
                        </a:spcAft>
                      </a:pPr>
                      <a:r>
                        <a:rPr lang="es-ES" sz="1200">
                          <a:effectLst/>
                        </a:rPr>
                        <a:t>Métrica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dirty="0">
                          <a:effectLst/>
                        </a:rPr>
                        <a:t>% Satisfacción Usuario</a:t>
                      </a:r>
                      <a:endParaRPr lang="es-EC" sz="1100" dirty="0">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257818058"/>
              </p:ext>
            </p:extLst>
          </p:nvPr>
        </p:nvGraphicFramePr>
        <p:xfrm>
          <a:off x="496271" y="2443301"/>
          <a:ext cx="2707577" cy="2313432"/>
        </p:xfrm>
        <a:graphic>
          <a:graphicData uri="http://schemas.openxmlformats.org/drawingml/2006/table">
            <a:tbl>
              <a:tblPr firstRow="1" firstCol="1" bandRow="1">
                <a:tableStyleId>{5C22544A-7EE6-4342-B048-85BDC9FD1C3A}</a:tableStyleId>
              </a:tblPr>
              <a:tblGrid>
                <a:gridCol w="903224"/>
                <a:gridCol w="1804353"/>
              </a:tblGrid>
              <a:tr h="0">
                <a:tc>
                  <a:txBody>
                    <a:bodyPr/>
                    <a:lstStyle/>
                    <a:p>
                      <a:pPr algn="ctr">
                        <a:lnSpc>
                          <a:spcPct val="115000"/>
                        </a:lnSpc>
                        <a:spcAft>
                          <a:spcPts val="0"/>
                        </a:spcAft>
                      </a:pPr>
                      <a:r>
                        <a:rPr lang="es-ES" sz="1200" dirty="0">
                          <a:effectLst/>
                        </a:rPr>
                        <a:t>MES</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%SATISFACCION USUARIO</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Enero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Febrero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80%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Marzo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80%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Abril</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50%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Mayo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50%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Junio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30%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Julio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30%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Agosto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70%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Septiembre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80%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Octubre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90%</a:t>
                      </a:r>
                      <a:endParaRPr lang="es-EC" sz="1100" dirty="0">
                        <a:effectLst/>
                        <a:latin typeface="Calibri"/>
                        <a:ea typeface="Calibri"/>
                        <a:cs typeface="Times New Roman"/>
                      </a:endParaRPr>
                    </a:p>
                  </a:txBody>
                  <a:tcPr marL="68580" marR="68580" marT="0" marB="0"/>
                </a:tc>
              </a:tr>
            </a:tbl>
          </a:graphicData>
        </a:graphic>
      </p:graphicFrame>
      <p:pic>
        <p:nvPicPr>
          <p:cNvPr id="307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433638"/>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9440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PERSPECTIVA DEL USUARIO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3542113"/>
              </p:ext>
            </p:extLst>
          </p:nvPr>
        </p:nvGraphicFramePr>
        <p:xfrm>
          <a:off x="467544" y="1700808"/>
          <a:ext cx="5789104" cy="630936"/>
        </p:xfrm>
        <a:graphic>
          <a:graphicData uri="http://schemas.openxmlformats.org/drawingml/2006/table">
            <a:tbl>
              <a:tblPr firstRow="1" firstCol="1" bandRow="1">
                <a:tableStyleId>{5C22544A-7EE6-4342-B048-85BDC9FD1C3A}</a:tableStyleId>
              </a:tblPr>
              <a:tblGrid>
                <a:gridCol w="930719"/>
                <a:gridCol w="4858385"/>
              </a:tblGrid>
              <a:tr h="0">
                <a:tc>
                  <a:txBody>
                    <a:bodyPr/>
                    <a:lstStyle/>
                    <a:p>
                      <a:pPr algn="ctr">
                        <a:lnSpc>
                          <a:spcPct val="115000"/>
                        </a:lnSpc>
                        <a:spcAft>
                          <a:spcPts val="0"/>
                        </a:spcAft>
                      </a:pPr>
                      <a:r>
                        <a:rPr lang="es-ES" sz="1200" dirty="0">
                          <a:effectLst/>
                        </a:rPr>
                        <a:t> </a:t>
                      </a:r>
                      <a:r>
                        <a:rPr lang="es-ES" sz="1200" dirty="0" smtClean="0">
                          <a:effectLst/>
                        </a:rPr>
                        <a:t>Perspectiva</a:t>
                      </a:r>
                      <a:endParaRPr lang="es-EC"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ES" sz="1200" dirty="0">
                          <a:effectLst/>
                        </a:rPr>
                        <a:t>Perspectiva del Usuario</a:t>
                      </a:r>
                      <a:endParaRPr lang="es-EC" sz="11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Iniciativa</a:t>
                      </a:r>
                      <a:endParaRPr lang="es-EC"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s-ES" sz="1200">
                          <a:effectLst/>
                        </a:rPr>
                        <a:t>Encuestas nivel satisfacción</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Métrica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dirty="0">
                          <a:effectLst/>
                        </a:rPr>
                        <a:t>% Mejora en el Servicio</a:t>
                      </a:r>
                      <a:endParaRPr lang="es-EC" sz="1100" dirty="0">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015080060"/>
              </p:ext>
            </p:extLst>
          </p:nvPr>
        </p:nvGraphicFramePr>
        <p:xfrm>
          <a:off x="539552" y="2996952"/>
          <a:ext cx="2732405" cy="2313432"/>
        </p:xfrm>
        <a:graphic>
          <a:graphicData uri="http://schemas.openxmlformats.org/drawingml/2006/table">
            <a:tbl>
              <a:tblPr firstRow="1" firstCol="1" bandRow="1">
                <a:tableStyleId>{5C22544A-7EE6-4342-B048-85BDC9FD1C3A}</a:tableStyleId>
              </a:tblPr>
              <a:tblGrid>
                <a:gridCol w="903224"/>
                <a:gridCol w="1829181"/>
              </a:tblGrid>
              <a:tr h="0">
                <a:tc>
                  <a:txBody>
                    <a:bodyPr/>
                    <a:lstStyle/>
                    <a:p>
                      <a:pPr algn="ctr">
                        <a:lnSpc>
                          <a:spcPct val="115000"/>
                        </a:lnSpc>
                        <a:spcAft>
                          <a:spcPts val="0"/>
                        </a:spcAft>
                      </a:pPr>
                      <a:r>
                        <a:rPr lang="es-ES" sz="1200" dirty="0">
                          <a:effectLst/>
                        </a:rPr>
                        <a:t>MES</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%MEJORA EN EL SERVICIO</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Enero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70%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Febrero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70%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Marzo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70%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Abril</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60%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Mayo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60%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Junio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60%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Julio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50%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Agosto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70%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Septiembre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70%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Octubre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70%</a:t>
                      </a:r>
                      <a:endParaRPr lang="es-EC" sz="1100" dirty="0">
                        <a:effectLst/>
                        <a:latin typeface="Calibri"/>
                        <a:ea typeface="Calibri"/>
                        <a:cs typeface="Times New Roman"/>
                      </a:endParaRPr>
                    </a:p>
                  </a:txBody>
                  <a:tcPr marL="68580" marR="68580" marT="0" marB="0"/>
                </a:tc>
              </a:tr>
            </a:tbl>
          </a:graphicData>
        </a:graphic>
      </p:graphicFrame>
      <p:pic>
        <p:nvPicPr>
          <p:cNvPr id="317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996952"/>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4670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PERSPECTIVA INTERNA</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0593630"/>
              </p:ext>
            </p:extLst>
          </p:nvPr>
        </p:nvGraphicFramePr>
        <p:xfrm>
          <a:off x="467544" y="1628800"/>
          <a:ext cx="5749290" cy="1051560"/>
        </p:xfrm>
        <a:graphic>
          <a:graphicData uri="http://schemas.openxmlformats.org/drawingml/2006/table">
            <a:tbl>
              <a:tblPr firstRow="1" firstCol="1" bandRow="1">
                <a:tableStyleId>{5C22544A-7EE6-4342-B048-85BDC9FD1C3A}</a:tableStyleId>
              </a:tblPr>
              <a:tblGrid>
                <a:gridCol w="890905"/>
                <a:gridCol w="4858385"/>
              </a:tblGrid>
              <a:tr h="0">
                <a:tc>
                  <a:txBody>
                    <a:bodyPr/>
                    <a:lstStyle/>
                    <a:p>
                      <a:pPr>
                        <a:lnSpc>
                          <a:spcPct val="115000"/>
                        </a:lnSpc>
                        <a:spcAft>
                          <a:spcPts val="0"/>
                        </a:spcAft>
                      </a:pPr>
                      <a:r>
                        <a:rPr lang="es-ES" sz="1200">
                          <a:effectLst/>
                        </a:rPr>
                        <a:t>Perspectiva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a:effectLst/>
                        </a:rPr>
                        <a:t>Perspectiva Interna</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Iniciativa</a:t>
                      </a:r>
                      <a:endParaRPr lang="es-EC"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s-ES" sz="1200">
                          <a:effectLst/>
                        </a:rPr>
                        <a:t>Tareas Completas</a:t>
                      </a:r>
                      <a:endParaRPr lang="es-EC" sz="1100">
                        <a:effectLst/>
                      </a:endParaRPr>
                    </a:p>
                    <a:p>
                      <a:pPr marL="342900" lvl="0" indent="-342900">
                        <a:lnSpc>
                          <a:spcPct val="115000"/>
                        </a:lnSpc>
                        <a:spcAft>
                          <a:spcPts val="0"/>
                        </a:spcAft>
                        <a:buFont typeface="Symbol"/>
                        <a:buChar char=""/>
                      </a:pPr>
                      <a:r>
                        <a:rPr lang="es-ES" sz="1200">
                          <a:effectLst/>
                        </a:rPr>
                        <a:t>Pruebas con usuarios</a:t>
                      </a:r>
                      <a:endParaRPr lang="es-EC" sz="1100">
                        <a:effectLst/>
                      </a:endParaRPr>
                    </a:p>
                    <a:p>
                      <a:pPr marL="342900" lvl="0" indent="-342900">
                        <a:lnSpc>
                          <a:spcPct val="115000"/>
                        </a:lnSpc>
                        <a:spcAft>
                          <a:spcPts val="0"/>
                        </a:spcAft>
                        <a:buFont typeface="Symbol"/>
                        <a:buChar char=""/>
                      </a:pPr>
                      <a:r>
                        <a:rPr lang="es-ES" sz="1200">
                          <a:effectLst/>
                        </a:rPr>
                        <a:t>Selección de herramientas de software para desarrollo aplicaciones</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Métrica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dirty="0">
                          <a:effectLst/>
                        </a:rPr>
                        <a:t>% Servicio Aplicaciones</a:t>
                      </a:r>
                      <a:endParaRPr lang="es-EC" sz="1100" dirty="0">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328777269"/>
              </p:ext>
            </p:extLst>
          </p:nvPr>
        </p:nvGraphicFramePr>
        <p:xfrm>
          <a:off x="467544" y="2924944"/>
          <a:ext cx="2729167" cy="2313432"/>
        </p:xfrm>
        <a:graphic>
          <a:graphicData uri="http://schemas.openxmlformats.org/drawingml/2006/table">
            <a:tbl>
              <a:tblPr firstRow="1" firstCol="1" bandRow="1">
                <a:tableStyleId>{5C22544A-7EE6-4342-B048-85BDC9FD1C3A}</a:tableStyleId>
              </a:tblPr>
              <a:tblGrid>
                <a:gridCol w="903224"/>
                <a:gridCol w="1825943"/>
              </a:tblGrid>
              <a:tr h="0">
                <a:tc>
                  <a:txBody>
                    <a:bodyPr/>
                    <a:lstStyle/>
                    <a:p>
                      <a:pPr algn="ctr">
                        <a:lnSpc>
                          <a:spcPct val="115000"/>
                        </a:lnSpc>
                        <a:spcAft>
                          <a:spcPts val="0"/>
                        </a:spcAft>
                      </a:pPr>
                      <a:r>
                        <a:rPr lang="es-ES" sz="1200">
                          <a:effectLst/>
                        </a:rPr>
                        <a:t>MES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%SERVICIO APLICACIONES</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Enero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Febrero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80%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Marzo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80%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Abril</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70%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Mayo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70%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Junio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70%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Julio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60%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Agosto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80%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Septiembre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80%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Octubre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90%</a:t>
                      </a:r>
                      <a:endParaRPr lang="es-EC" sz="1100" dirty="0">
                        <a:effectLst/>
                        <a:latin typeface="Calibri"/>
                        <a:ea typeface="Calibri"/>
                        <a:cs typeface="Times New Roman"/>
                      </a:endParaRPr>
                    </a:p>
                  </a:txBody>
                  <a:tcPr marL="68580" marR="68580" marT="0" marB="0"/>
                </a:tc>
              </a:tr>
            </a:tbl>
          </a:graphicData>
        </a:graphic>
      </p:graphicFrame>
      <p:pic>
        <p:nvPicPr>
          <p:cNvPr id="327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905348"/>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8273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PERSPECTIVA INTERNA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03146038"/>
              </p:ext>
            </p:extLst>
          </p:nvPr>
        </p:nvGraphicFramePr>
        <p:xfrm>
          <a:off x="467544" y="1700808"/>
          <a:ext cx="5754180" cy="630936"/>
        </p:xfrm>
        <a:graphic>
          <a:graphicData uri="http://schemas.openxmlformats.org/drawingml/2006/table">
            <a:tbl>
              <a:tblPr firstRow="1" firstCol="1" bandRow="1">
                <a:tableStyleId>{5C22544A-7EE6-4342-B048-85BDC9FD1C3A}</a:tableStyleId>
              </a:tblPr>
              <a:tblGrid>
                <a:gridCol w="895795"/>
                <a:gridCol w="4858385"/>
              </a:tblGrid>
              <a:tr h="0">
                <a:tc>
                  <a:txBody>
                    <a:bodyPr/>
                    <a:lstStyle/>
                    <a:p>
                      <a:pPr>
                        <a:lnSpc>
                          <a:spcPct val="115000"/>
                        </a:lnSpc>
                        <a:spcAft>
                          <a:spcPts val="0"/>
                        </a:spcAft>
                      </a:pPr>
                      <a:r>
                        <a:rPr lang="es-ES" sz="1200" dirty="0" smtClean="0">
                          <a:effectLst/>
                        </a:rPr>
                        <a:t>Perspectiva</a:t>
                      </a:r>
                      <a:endParaRPr lang="es-EC"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ES" sz="1200">
                          <a:effectLst/>
                        </a:rPr>
                        <a:t>Perspectiva Interna</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Iniciativa</a:t>
                      </a:r>
                      <a:endParaRPr lang="es-EC"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s-ES" sz="1200">
                          <a:effectLst/>
                        </a:rPr>
                        <a:t>Incidentes atendidos o solucionados</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Métrica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dirty="0">
                          <a:effectLst/>
                        </a:rPr>
                        <a:t>% Servicios Comunes</a:t>
                      </a:r>
                      <a:endParaRPr lang="es-EC" sz="1100" dirty="0">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702682317"/>
              </p:ext>
            </p:extLst>
          </p:nvPr>
        </p:nvGraphicFramePr>
        <p:xfrm>
          <a:off x="467544" y="2780928"/>
          <a:ext cx="2540889" cy="2313432"/>
        </p:xfrm>
        <a:graphic>
          <a:graphicData uri="http://schemas.openxmlformats.org/drawingml/2006/table">
            <a:tbl>
              <a:tblPr firstRow="1" firstCol="1" bandRow="1">
                <a:tableStyleId>{5C22544A-7EE6-4342-B048-85BDC9FD1C3A}</a:tableStyleId>
              </a:tblPr>
              <a:tblGrid>
                <a:gridCol w="903224"/>
                <a:gridCol w="1637665"/>
              </a:tblGrid>
              <a:tr h="0">
                <a:tc>
                  <a:txBody>
                    <a:bodyPr/>
                    <a:lstStyle/>
                    <a:p>
                      <a:pPr algn="ctr">
                        <a:lnSpc>
                          <a:spcPct val="115000"/>
                        </a:lnSpc>
                        <a:spcAft>
                          <a:spcPts val="0"/>
                        </a:spcAft>
                      </a:pPr>
                      <a:r>
                        <a:rPr lang="es-ES" sz="1200">
                          <a:effectLst/>
                        </a:rPr>
                        <a:t>MES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%SERVICIOS COMUNES</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Enero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Febrero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95%</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Marzo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95%</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Abril</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95%</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Mayo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Junio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Julio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80%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Agosto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Septiembre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Octubre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98%</a:t>
                      </a:r>
                      <a:endParaRPr lang="es-EC" sz="1100" dirty="0">
                        <a:effectLst/>
                        <a:latin typeface="Calibri"/>
                        <a:ea typeface="Calibri"/>
                        <a:cs typeface="Times New Roman"/>
                      </a:endParaRPr>
                    </a:p>
                  </a:txBody>
                  <a:tcPr marL="68580" marR="68580" marT="0" marB="0"/>
                </a:tc>
              </a:tr>
            </a:tbl>
          </a:graphicData>
        </a:graphic>
      </p:graphicFrame>
      <p:pic>
        <p:nvPicPr>
          <p:cNvPr id="337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780928"/>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0849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PERSPECTIVA INTERNA</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629379939"/>
              </p:ext>
            </p:extLst>
          </p:nvPr>
        </p:nvGraphicFramePr>
        <p:xfrm>
          <a:off x="467544" y="1628800"/>
          <a:ext cx="5749290" cy="841248"/>
        </p:xfrm>
        <a:graphic>
          <a:graphicData uri="http://schemas.openxmlformats.org/drawingml/2006/table">
            <a:tbl>
              <a:tblPr firstRow="1" firstCol="1" bandRow="1">
                <a:tableStyleId>{5C22544A-7EE6-4342-B048-85BDC9FD1C3A}</a:tableStyleId>
              </a:tblPr>
              <a:tblGrid>
                <a:gridCol w="890905"/>
                <a:gridCol w="4858385"/>
              </a:tblGrid>
              <a:tr h="0">
                <a:tc>
                  <a:txBody>
                    <a:bodyPr/>
                    <a:lstStyle/>
                    <a:p>
                      <a:pPr>
                        <a:lnSpc>
                          <a:spcPct val="115000"/>
                        </a:lnSpc>
                        <a:spcAft>
                          <a:spcPts val="0"/>
                        </a:spcAft>
                      </a:pPr>
                      <a:r>
                        <a:rPr lang="es-ES" sz="1200" dirty="0" smtClean="0">
                          <a:effectLst/>
                        </a:rPr>
                        <a:t>Perspectiva</a:t>
                      </a:r>
                      <a:endParaRPr lang="es-EC"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ES" sz="1200">
                          <a:effectLst/>
                        </a:rPr>
                        <a:t>Perspectiva Interna</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Iniciativa</a:t>
                      </a:r>
                      <a:endParaRPr lang="es-EC"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s-ES" sz="1200">
                          <a:effectLst/>
                        </a:rPr>
                        <a:t>Disponibilidad de Sistemas, aplicaciones</a:t>
                      </a:r>
                      <a:endParaRPr lang="es-EC" sz="1100">
                        <a:effectLst/>
                      </a:endParaRPr>
                    </a:p>
                    <a:p>
                      <a:pPr marL="342900" lvl="0" indent="-342900">
                        <a:lnSpc>
                          <a:spcPct val="115000"/>
                        </a:lnSpc>
                        <a:spcAft>
                          <a:spcPts val="0"/>
                        </a:spcAft>
                        <a:buFont typeface="Symbol"/>
                        <a:buChar char=""/>
                      </a:pPr>
                      <a:r>
                        <a:rPr lang="es-ES" sz="1200">
                          <a:effectLst/>
                        </a:rPr>
                        <a:t>Disponibilidad Base de Datos</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Métrica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dirty="0">
                          <a:effectLst/>
                        </a:rPr>
                        <a:t>% Servicio Información</a:t>
                      </a:r>
                      <a:endParaRPr lang="es-EC" sz="1100" dirty="0">
                        <a:effectLst/>
                        <a:latin typeface="Calibri"/>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562835987"/>
              </p:ext>
            </p:extLst>
          </p:nvPr>
        </p:nvGraphicFramePr>
        <p:xfrm>
          <a:off x="467544" y="2924944"/>
          <a:ext cx="2756471" cy="2313432"/>
        </p:xfrm>
        <a:graphic>
          <a:graphicData uri="http://schemas.openxmlformats.org/drawingml/2006/table">
            <a:tbl>
              <a:tblPr firstRow="1" firstCol="1" bandRow="1">
                <a:tableStyleId>{5C22544A-7EE6-4342-B048-85BDC9FD1C3A}</a:tableStyleId>
              </a:tblPr>
              <a:tblGrid>
                <a:gridCol w="903224"/>
                <a:gridCol w="1853247"/>
              </a:tblGrid>
              <a:tr h="0">
                <a:tc>
                  <a:txBody>
                    <a:bodyPr/>
                    <a:lstStyle/>
                    <a:p>
                      <a:pPr algn="ctr">
                        <a:lnSpc>
                          <a:spcPct val="115000"/>
                        </a:lnSpc>
                        <a:spcAft>
                          <a:spcPts val="0"/>
                        </a:spcAft>
                      </a:pPr>
                      <a:r>
                        <a:rPr lang="es-ES" sz="1200">
                          <a:effectLst/>
                        </a:rPr>
                        <a:t>MES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%SERVICIO INFORMACION</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Enero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98%</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Febrero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96%</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Marzo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99%</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Abril</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99%</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Mayo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99%</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Junio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Julio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88%</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Agosto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95%</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Septiembre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98%</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Octubre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98%</a:t>
                      </a:r>
                      <a:endParaRPr lang="es-EC" sz="1100" dirty="0">
                        <a:effectLst/>
                        <a:latin typeface="Calibri"/>
                        <a:ea typeface="Calibri"/>
                        <a:cs typeface="Times New Roman"/>
                      </a:endParaRPr>
                    </a:p>
                  </a:txBody>
                  <a:tcPr marL="68580" marR="68580" marT="0" marB="0"/>
                </a:tc>
              </a:tr>
            </a:tbl>
          </a:graphicData>
        </a:graphic>
      </p:graphicFrame>
      <p:pic>
        <p:nvPicPr>
          <p:cNvPr id="348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852936"/>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6619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PERSPECTIVA INTERNA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47525593"/>
              </p:ext>
            </p:extLst>
          </p:nvPr>
        </p:nvGraphicFramePr>
        <p:xfrm>
          <a:off x="467544" y="1628800"/>
          <a:ext cx="5749290" cy="1051560"/>
        </p:xfrm>
        <a:graphic>
          <a:graphicData uri="http://schemas.openxmlformats.org/drawingml/2006/table">
            <a:tbl>
              <a:tblPr firstRow="1" firstCol="1" bandRow="1">
                <a:tableStyleId>{5C22544A-7EE6-4342-B048-85BDC9FD1C3A}</a:tableStyleId>
              </a:tblPr>
              <a:tblGrid>
                <a:gridCol w="890905"/>
                <a:gridCol w="4858385"/>
              </a:tblGrid>
              <a:tr h="0">
                <a:tc>
                  <a:txBody>
                    <a:bodyPr/>
                    <a:lstStyle/>
                    <a:p>
                      <a:pPr>
                        <a:lnSpc>
                          <a:spcPct val="115000"/>
                        </a:lnSpc>
                        <a:spcAft>
                          <a:spcPts val="0"/>
                        </a:spcAft>
                      </a:pPr>
                      <a:r>
                        <a:rPr lang="es-ES" sz="1200">
                          <a:effectLst/>
                        </a:rPr>
                        <a:t>Perspectiva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a:effectLst/>
                        </a:rPr>
                        <a:t>Perspectiva Interna</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Iniciativa</a:t>
                      </a:r>
                      <a:endParaRPr lang="es-EC"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s-ES" sz="1200">
                          <a:effectLst/>
                        </a:rPr>
                        <a:t>Disponibilidad de Servidores</a:t>
                      </a:r>
                      <a:endParaRPr lang="es-EC" sz="1100">
                        <a:effectLst/>
                      </a:endParaRPr>
                    </a:p>
                    <a:p>
                      <a:pPr marL="342900" lvl="0" indent="-342900">
                        <a:lnSpc>
                          <a:spcPct val="115000"/>
                        </a:lnSpc>
                        <a:spcAft>
                          <a:spcPts val="0"/>
                        </a:spcAft>
                        <a:buFont typeface="Symbol"/>
                        <a:buChar char=""/>
                      </a:pPr>
                      <a:r>
                        <a:rPr lang="es-ES" sz="1200">
                          <a:effectLst/>
                        </a:rPr>
                        <a:t>Disponibilidad Red</a:t>
                      </a:r>
                      <a:endParaRPr lang="es-EC" sz="1100">
                        <a:effectLst/>
                      </a:endParaRPr>
                    </a:p>
                    <a:p>
                      <a:pPr marL="342900" lvl="0" indent="-342900">
                        <a:lnSpc>
                          <a:spcPct val="115000"/>
                        </a:lnSpc>
                        <a:spcAft>
                          <a:spcPts val="0"/>
                        </a:spcAft>
                        <a:buFont typeface="Symbol"/>
                        <a:buChar char=""/>
                      </a:pPr>
                      <a:r>
                        <a:rPr lang="es-ES" sz="1200">
                          <a:effectLst/>
                        </a:rPr>
                        <a:t>Disponibilidad Internet</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Métrica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dirty="0">
                          <a:effectLst/>
                        </a:rPr>
                        <a:t>% Servicio Infraestructura</a:t>
                      </a:r>
                      <a:endParaRPr lang="es-EC" sz="1100" dirty="0">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585556313"/>
              </p:ext>
            </p:extLst>
          </p:nvPr>
        </p:nvGraphicFramePr>
        <p:xfrm>
          <a:off x="467544" y="2996952"/>
          <a:ext cx="3038221" cy="2313432"/>
        </p:xfrm>
        <a:graphic>
          <a:graphicData uri="http://schemas.openxmlformats.org/drawingml/2006/table">
            <a:tbl>
              <a:tblPr firstRow="1" firstCol="1" bandRow="1">
                <a:tableStyleId>{5C22544A-7EE6-4342-B048-85BDC9FD1C3A}</a:tableStyleId>
              </a:tblPr>
              <a:tblGrid>
                <a:gridCol w="903224"/>
                <a:gridCol w="2134997"/>
              </a:tblGrid>
              <a:tr h="0">
                <a:tc>
                  <a:txBody>
                    <a:bodyPr/>
                    <a:lstStyle/>
                    <a:p>
                      <a:pPr algn="ctr">
                        <a:lnSpc>
                          <a:spcPct val="115000"/>
                        </a:lnSpc>
                        <a:spcAft>
                          <a:spcPts val="0"/>
                        </a:spcAft>
                      </a:pPr>
                      <a:r>
                        <a:rPr lang="es-ES" sz="1200">
                          <a:effectLst/>
                        </a:rPr>
                        <a:t>MES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%SERVICIO INFRAESTRUCTURA</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Enero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95%</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Febrero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98%</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Marzo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95%</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Abril</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99%</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Mayo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95%</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Junio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97%</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Julio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85%</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Agosto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99%</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Septiembre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96%</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Octubre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96%</a:t>
                      </a:r>
                      <a:endParaRPr lang="es-EC" sz="1100" dirty="0">
                        <a:effectLst/>
                        <a:latin typeface="Calibri"/>
                        <a:ea typeface="Calibri"/>
                        <a:cs typeface="Times New Roman"/>
                      </a:endParaRPr>
                    </a:p>
                  </a:txBody>
                  <a:tcPr marL="68580" marR="68580" marT="0" marB="0"/>
                </a:tc>
              </a:tr>
            </a:tbl>
          </a:graphicData>
        </a:graphic>
      </p:graphicFrame>
      <p:pic>
        <p:nvPicPr>
          <p:cNvPr id="358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852936"/>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0831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PERSPECTIVA </a:t>
            </a:r>
            <a:r>
              <a:rPr lang="es-EC" b="1" dirty="0" smtClean="0"/>
              <a:t>INNOVACION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35381560"/>
              </p:ext>
            </p:extLst>
          </p:nvPr>
        </p:nvGraphicFramePr>
        <p:xfrm>
          <a:off x="467544" y="1628800"/>
          <a:ext cx="5749290" cy="841248"/>
        </p:xfrm>
        <a:graphic>
          <a:graphicData uri="http://schemas.openxmlformats.org/drawingml/2006/table">
            <a:tbl>
              <a:tblPr firstRow="1" firstCol="1" bandRow="1">
                <a:tableStyleId>{5C22544A-7EE6-4342-B048-85BDC9FD1C3A}</a:tableStyleId>
              </a:tblPr>
              <a:tblGrid>
                <a:gridCol w="890905"/>
                <a:gridCol w="4858385"/>
              </a:tblGrid>
              <a:tr h="0">
                <a:tc>
                  <a:txBody>
                    <a:bodyPr/>
                    <a:lstStyle/>
                    <a:p>
                      <a:pPr>
                        <a:lnSpc>
                          <a:spcPct val="115000"/>
                        </a:lnSpc>
                        <a:spcAft>
                          <a:spcPts val="0"/>
                        </a:spcAft>
                      </a:pPr>
                      <a:r>
                        <a:rPr lang="es-ES" sz="1200">
                          <a:effectLst/>
                        </a:rPr>
                        <a:t>Perspectiva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a:effectLst/>
                        </a:rPr>
                        <a:t>Perspectiva Innovación</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Iniciativa</a:t>
                      </a:r>
                      <a:endParaRPr lang="es-EC"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s-ES" sz="1200">
                          <a:effectLst/>
                        </a:rPr>
                        <a:t>Implantación de nuevas aplicaciones</a:t>
                      </a:r>
                      <a:endParaRPr lang="es-EC" sz="1100">
                        <a:effectLst/>
                      </a:endParaRPr>
                    </a:p>
                    <a:p>
                      <a:pPr marL="342900" lvl="0" indent="-342900">
                        <a:lnSpc>
                          <a:spcPct val="115000"/>
                        </a:lnSpc>
                        <a:spcAft>
                          <a:spcPts val="0"/>
                        </a:spcAft>
                        <a:buFont typeface="Symbol"/>
                        <a:buChar char=""/>
                      </a:pPr>
                      <a:r>
                        <a:rPr lang="es-ES" sz="1200">
                          <a:effectLst/>
                        </a:rPr>
                        <a:t>Mejora de aplicaciones existentes</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Métrica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dirty="0">
                          <a:effectLst/>
                        </a:rPr>
                        <a:t>%  Uso Aplicaciones</a:t>
                      </a:r>
                      <a:endParaRPr lang="es-EC" sz="1100" dirty="0">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621678802"/>
              </p:ext>
            </p:extLst>
          </p:nvPr>
        </p:nvGraphicFramePr>
        <p:xfrm>
          <a:off x="467544" y="2708920"/>
          <a:ext cx="2416683" cy="2313432"/>
        </p:xfrm>
        <a:graphic>
          <a:graphicData uri="http://schemas.openxmlformats.org/drawingml/2006/table">
            <a:tbl>
              <a:tblPr firstRow="1" firstCol="1" bandRow="1">
                <a:tableStyleId>{5C22544A-7EE6-4342-B048-85BDC9FD1C3A}</a:tableStyleId>
              </a:tblPr>
              <a:tblGrid>
                <a:gridCol w="903224"/>
                <a:gridCol w="1513459"/>
              </a:tblGrid>
              <a:tr h="0">
                <a:tc>
                  <a:txBody>
                    <a:bodyPr/>
                    <a:lstStyle/>
                    <a:p>
                      <a:pPr algn="ctr">
                        <a:lnSpc>
                          <a:spcPct val="115000"/>
                        </a:lnSpc>
                        <a:spcAft>
                          <a:spcPts val="0"/>
                        </a:spcAft>
                      </a:pPr>
                      <a:r>
                        <a:rPr lang="es-ES" sz="1200">
                          <a:effectLst/>
                        </a:rPr>
                        <a:t>MES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%USO APLICACIONES</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Enero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Febrero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Marzo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Abril</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20%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Mayo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50%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Junio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50%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Julio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Agosto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Septiembre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20%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Octubre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20%</a:t>
                      </a:r>
                      <a:endParaRPr lang="es-EC" sz="1100" dirty="0">
                        <a:effectLst/>
                        <a:latin typeface="Calibri"/>
                        <a:ea typeface="Calibri"/>
                        <a:cs typeface="Times New Roman"/>
                      </a:endParaRPr>
                    </a:p>
                  </a:txBody>
                  <a:tcPr marL="68580" marR="68580" marT="0" marB="0"/>
                </a:tc>
              </a:tr>
            </a:tbl>
          </a:graphicData>
        </a:graphic>
      </p:graphicFrame>
      <p:pic>
        <p:nvPicPr>
          <p:cNvPr id="368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692" y="2636912"/>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2900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PERSPECTIVA INNOVACION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01166326"/>
              </p:ext>
            </p:extLst>
          </p:nvPr>
        </p:nvGraphicFramePr>
        <p:xfrm>
          <a:off x="467544" y="1812478"/>
          <a:ext cx="5749290" cy="630936"/>
        </p:xfrm>
        <a:graphic>
          <a:graphicData uri="http://schemas.openxmlformats.org/drawingml/2006/table">
            <a:tbl>
              <a:tblPr firstRow="1" firstCol="1" bandRow="1">
                <a:tableStyleId>{5C22544A-7EE6-4342-B048-85BDC9FD1C3A}</a:tableStyleId>
              </a:tblPr>
              <a:tblGrid>
                <a:gridCol w="890905"/>
                <a:gridCol w="4858385"/>
              </a:tblGrid>
              <a:tr h="0">
                <a:tc>
                  <a:txBody>
                    <a:bodyPr/>
                    <a:lstStyle/>
                    <a:p>
                      <a:pPr>
                        <a:lnSpc>
                          <a:spcPct val="115000"/>
                        </a:lnSpc>
                        <a:spcAft>
                          <a:spcPts val="0"/>
                        </a:spcAft>
                      </a:pPr>
                      <a:r>
                        <a:rPr lang="es-ES" sz="1200">
                          <a:effectLst/>
                        </a:rPr>
                        <a:t>Perspectiva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a:effectLst/>
                        </a:rPr>
                        <a:t>Perspectiva Innovación</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Iniciativa</a:t>
                      </a:r>
                      <a:endParaRPr lang="es-EC"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s-ES" sz="1200">
                          <a:effectLst/>
                        </a:rPr>
                        <a:t>Cursos de capacitación</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Métrica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dirty="0">
                          <a:effectLst/>
                        </a:rPr>
                        <a:t>% Formación conocimiento Usuarios</a:t>
                      </a:r>
                      <a:endParaRPr lang="es-EC" sz="1100" dirty="0">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936087013"/>
              </p:ext>
            </p:extLst>
          </p:nvPr>
        </p:nvGraphicFramePr>
        <p:xfrm>
          <a:off x="467544" y="2676574"/>
          <a:ext cx="3757105" cy="2313432"/>
        </p:xfrm>
        <a:graphic>
          <a:graphicData uri="http://schemas.openxmlformats.org/drawingml/2006/table">
            <a:tbl>
              <a:tblPr firstRow="1" firstCol="1" bandRow="1">
                <a:tableStyleId>{5C22544A-7EE6-4342-B048-85BDC9FD1C3A}</a:tableStyleId>
              </a:tblPr>
              <a:tblGrid>
                <a:gridCol w="903224"/>
                <a:gridCol w="2853881"/>
              </a:tblGrid>
              <a:tr h="0">
                <a:tc>
                  <a:txBody>
                    <a:bodyPr/>
                    <a:lstStyle/>
                    <a:p>
                      <a:pPr algn="ctr">
                        <a:lnSpc>
                          <a:spcPct val="115000"/>
                        </a:lnSpc>
                        <a:spcAft>
                          <a:spcPts val="0"/>
                        </a:spcAft>
                      </a:pPr>
                      <a:r>
                        <a:rPr lang="es-ES" sz="1200">
                          <a:effectLst/>
                        </a:rPr>
                        <a:t>MES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%FORMACION CONOCIMIENTO USUARIOS</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Enero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Febrero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Marzo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Abril</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Mayo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60%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Junio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60%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Julio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Agosto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Septiembre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50%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Octubre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50%</a:t>
                      </a:r>
                      <a:endParaRPr lang="es-EC" sz="1100" dirty="0">
                        <a:effectLst/>
                        <a:latin typeface="Calibri"/>
                        <a:ea typeface="Calibri"/>
                        <a:cs typeface="Times New Roman"/>
                      </a:endParaRPr>
                    </a:p>
                  </a:txBody>
                  <a:tcPr marL="68580" marR="68580" marT="0" marB="0"/>
                </a:tc>
              </a:tr>
            </a:tbl>
          </a:graphicData>
        </a:graphic>
      </p:graphicFrame>
      <p:pic>
        <p:nvPicPr>
          <p:cNvPr id="378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617316"/>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5406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PERSPECTIVA INNOVACION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22652565"/>
              </p:ext>
            </p:extLst>
          </p:nvPr>
        </p:nvGraphicFramePr>
        <p:xfrm>
          <a:off x="179512" y="1628800"/>
          <a:ext cx="5749290" cy="630936"/>
        </p:xfrm>
        <a:graphic>
          <a:graphicData uri="http://schemas.openxmlformats.org/drawingml/2006/table">
            <a:tbl>
              <a:tblPr firstRow="1" firstCol="1" bandRow="1">
                <a:tableStyleId>{5C22544A-7EE6-4342-B048-85BDC9FD1C3A}</a:tableStyleId>
              </a:tblPr>
              <a:tblGrid>
                <a:gridCol w="890905"/>
                <a:gridCol w="4858385"/>
              </a:tblGrid>
              <a:tr h="0">
                <a:tc>
                  <a:txBody>
                    <a:bodyPr/>
                    <a:lstStyle/>
                    <a:p>
                      <a:pPr>
                        <a:lnSpc>
                          <a:spcPct val="115000"/>
                        </a:lnSpc>
                        <a:spcAft>
                          <a:spcPts val="0"/>
                        </a:spcAft>
                      </a:pPr>
                      <a:r>
                        <a:rPr lang="es-ES" sz="1200">
                          <a:effectLst/>
                        </a:rPr>
                        <a:t>Perspectiva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a:effectLst/>
                        </a:rPr>
                        <a:t>Perspectiva Innovación</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Iniciativa</a:t>
                      </a:r>
                      <a:endParaRPr lang="es-EC"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s-ES" sz="1200">
                          <a:effectLst/>
                        </a:rPr>
                        <a:t>Informes de evaluación de conocimientos y dominios de aplicaciones</a:t>
                      </a:r>
                      <a:endParaRPr lang="es-EC"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a:effectLst/>
                        </a:rPr>
                        <a:t>Métrica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dirty="0">
                          <a:effectLst/>
                        </a:rPr>
                        <a:t>% Dominio y conocimiento de Aplicaciones</a:t>
                      </a:r>
                      <a:endParaRPr lang="es-EC" sz="1100" dirty="0">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049542556"/>
              </p:ext>
            </p:extLst>
          </p:nvPr>
        </p:nvGraphicFramePr>
        <p:xfrm>
          <a:off x="251520" y="2564904"/>
          <a:ext cx="3888983" cy="2523744"/>
        </p:xfrm>
        <a:graphic>
          <a:graphicData uri="http://schemas.openxmlformats.org/drawingml/2006/table">
            <a:tbl>
              <a:tblPr firstRow="1" firstCol="1" bandRow="1">
                <a:tableStyleId>{5C22544A-7EE6-4342-B048-85BDC9FD1C3A}</a:tableStyleId>
              </a:tblPr>
              <a:tblGrid>
                <a:gridCol w="903224"/>
                <a:gridCol w="2985759"/>
              </a:tblGrid>
              <a:tr h="0">
                <a:tc>
                  <a:txBody>
                    <a:bodyPr/>
                    <a:lstStyle/>
                    <a:p>
                      <a:pPr algn="ctr">
                        <a:lnSpc>
                          <a:spcPct val="115000"/>
                        </a:lnSpc>
                        <a:spcAft>
                          <a:spcPts val="0"/>
                        </a:spcAft>
                      </a:pPr>
                      <a:r>
                        <a:rPr lang="es-ES" sz="1200" dirty="0">
                          <a:effectLst/>
                        </a:rPr>
                        <a:t>MES</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%DOMINIO Y CONOCIMIENTO DE APLICACIONES</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Enero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70%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Febrero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70%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Marzo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70%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Abril</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70%</a:t>
                      </a:r>
                      <a:endParaRPr lang="es-EC" sz="11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Mayo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80%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Junio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50%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Julio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60%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Agosto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70%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Septiembre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70%</a:t>
                      </a:r>
                      <a:endParaRPr lang="es-EC"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200">
                          <a:effectLst/>
                        </a:rPr>
                        <a:t>Octubre</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70%</a:t>
                      </a:r>
                      <a:endParaRPr lang="es-EC" sz="1100" dirty="0">
                        <a:effectLst/>
                        <a:latin typeface="Calibri"/>
                        <a:ea typeface="Calibri"/>
                        <a:cs typeface="Times New Roman"/>
                      </a:endParaRPr>
                    </a:p>
                  </a:txBody>
                  <a:tcPr marL="68580" marR="68580" marT="0" marB="0"/>
                </a:tc>
              </a:tr>
            </a:tbl>
          </a:graphicData>
        </a:graphic>
      </p:graphicFrame>
      <p:pic>
        <p:nvPicPr>
          <p:cNvPr id="389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564904"/>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587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ESTADO DEL ARTE</a:t>
            </a:r>
            <a:br>
              <a:rPr lang="es-EC" dirty="0" smtClean="0"/>
            </a:br>
            <a:r>
              <a:rPr lang="es-EC" dirty="0" smtClean="0"/>
              <a:t>COBIT</a:t>
            </a:r>
            <a:endParaRPr lang="es-EC" dirty="0"/>
          </a:p>
        </p:txBody>
      </p:sp>
      <p:sp>
        <p:nvSpPr>
          <p:cNvPr id="3" name="2 Marcador de contenido"/>
          <p:cNvSpPr>
            <a:spLocks noGrp="1"/>
          </p:cNvSpPr>
          <p:nvPr>
            <p:ph idx="1"/>
          </p:nvPr>
        </p:nvSpPr>
        <p:spPr/>
        <p:txBody>
          <a:bodyPr/>
          <a:lstStyle/>
          <a:p>
            <a:endParaRPr lang="es-EC" b="1" dirty="0" smtClean="0">
              <a:solidFill>
                <a:srgbClr val="FF0000"/>
              </a:solidFill>
            </a:endParaRPr>
          </a:p>
          <a:p>
            <a:pPr marL="0" indent="0">
              <a:buNone/>
            </a:pPr>
            <a:endParaRPr lang="es-EC" b="1" dirty="0"/>
          </a:p>
        </p:txBody>
      </p:sp>
      <p:graphicFrame>
        <p:nvGraphicFramePr>
          <p:cNvPr id="4" name="3 Diagrama"/>
          <p:cNvGraphicFramePr/>
          <p:nvPr>
            <p:extLst>
              <p:ext uri="{D42A27DB-BD31-4B8C-83A1-F6EECF244321}">
                <p14:modId xmlns:p14="http://schemas.microsoft.com/office/powerpoint/2010/main" val="2423215931"/>
              </p:ext>
            </p:extLst>
          </p:nvPr>
        </p:nvGraphicFramePr>
        <p:xfrm>
          <a:off x="467544" y="1397000"/>
          <a:ext cx="799288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9381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PERSPECTIVAS, OBJETIVOS, DATOS DE CONTROL </a:t>
            </a:r>
            <a:endParaRPr lang="es-EC" b="1" dirty="0"/>
          </a:p>
        </p:txBody>
      </p:sp>
      <p:pic>
        <p:nvPicPr>
          <p:cNvPr id="4" name="3 Marcador de contenido"/>
          <p:cNvPicPr>
            <a:picLocks noGrp="1"/>
          </p:cNvPicPr>
          <p:nvPr>
            <p:ph idx="1"/>
          </p:nvPr>
        </p:nvPicPr>
        <p:blipFill>
          <a:blip r:embed="rId2"/>
          <a:stretch>
            <a:fillRect/>
          </a:stretch>
        </p:blipFill>
        <p:spPr>
          <a:xfrm>
            <a:off x="1619672" y="1988840"/>
            <a:ext cx="6264695" cy="4608512"/>
          </a:xfrm>
          <a:prstGeom prst="rect">
            <a:avLst/>
          </a:prstGeom>
        </p:spPr>
      </p:pic>
      <p:sp>
        <p:nvSpPr>
          <p:cNvPr id="5" name="1 Título"/>
          <p:cNvSpPr txBox="1">
            <a:spLocks/>
          </p:cNvSpPr>
          <p:nvPr/>
        </p:nvSpPr>
        <p:spPr>
          <a:xfrm>
            <a:off x="609600" y="9960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t>BSC PRO DESIGNER</a:t>
            </a:r>
            <a:endParaRPr lang="es-EC" b="1" dirty="0"/>
          </a:p>
        </p:txBody>
      </p:sp>
    </p:spTree>
    <p:extLst>
      <p:ext uri="{BB962C8B-B14F-4D97-AF65-F5344CB8AC3E}">
        <p14:creationId xmlns:p14="http://schemas.microsoft.com/office/powerpoint/2010/main" val="19422077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EVALUACION Y PRESENTACION DE RESULTADOS</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70320487"/>
              </p:ext>
            </p:extLst>
          </p:nvPr>
        </p:nvGraphicFramePr>
        <p:xfrm>
          <a:off x="251520" y="1668960"/>
          <a:ext cx="4172886" cy="44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a:stretch>
            <a:fillRect/>
          </a:stretch>
        </p:blipFill>
        <p:spPr>
          <a:xfrm>
            <a:off x="4788024" y="1988840"/>
            <a:ext cx="4104456" cy="3526165"/>
          </a:xfrm>
          <a:prstGeom prst="rect">
            <a:avLst/>
          </a:prstGeom>
        </p:spPr>
      </p:pic>
    </p:spTree>
    <p:extLst>
      <p:ext uri="{BB962C8B-B14F-4D97-AF65-F5344CB8AC3E}">
        <p14:creationId xmlns:p14="http://schemas.microsoft.com/office/powerpoint/2010/main" val="39885701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25907696"/>
              </p:ext>
            </p:extLst>
          </p:nvPr>
        </p:nvGraphicFramePr>
        <p:xfrm>
          <a:off x="457200" y="1124744"/>
          <a:ext cx="3826768"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a:stretch>
            <a:fillRect/>
          </a:stretch>
        </p:blipFill>
        <p:spPr>
          <a:xfrm>
            <a:off x="4572001" y="1772816"/>
            <a:ext cx="4318232" cy="3744416"/>
          </a:xfrm>
          <a:prstGeom prst="rect">
            <a:avLst/>
          </a:prstGeom>
        </p:spPr>
      </p:pic>
    </p:spTree>
    <p:extLst>
      <p:ext uri="{BB962C8B-B14F-4D97-AF65-F5344CB8AC3E}">
        <p14:creationId xmlns:p14="http://schemas.microsoft.com/office/powerpoint/2010/main" val="9149301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28876255"/>
              </p:ext>
            </p:extLst>
          </p:nvPr>
        </p:nvGraphicFramePr>
        <p:xfrm>
          <a:off x="467544" y="1196752"/>
          <a:ext cx="388843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a:stretch>
            <a:fillRect/>
          </a:stretch>
        </p:blipFill>
        <p:spPr>
          <a:xfrm>
            <a:off x="4716016" y="2060849"/>
            <a:ext cx="4104456" cy="3492224"/>
          </a:xfrm>
          <a:prstGeom prst="rect">
            <a:avLst/>
          </a:prstGeom>
        </p:spPr>
      </p:pic>
    </p:spTree>
    <p:extLst>
      <p:ext uri="{BB962C8B-B14F-4D97-AF65-F5344CB8AC3E}">
        <p14:creationId xmlns:p14="http://schemas.microsoft.com/office/powerpoint/2010/main" val="30110212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68157052"/>
              </p:ext>
            </p:extLst>
          </p:nvPr>
        </p:nvGraphicFramePr>
        <p:xfrm>
          <a:off x="467544" y="836712"/>
          <a:ext cx="361074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a:stretch>
            <a:fillRect/>
          </a:stretch>
        </p:blipFill>
        <p:spPr>
          <a:xfrm>
            <a:off x="4355976" y="1700809"/>
            <a:ext cx="4643392" cy="3456384"/>
          </a:xfrm>
          <a:prstGeom prst="rect">
            <a:avLst/>
          </a:prstGeom>
        </p:spPr>
      </p:pic>
    </p:spTree>
    <p:extLst>
      <p:ext uri="{BB962C8B-B14F-4D97-AF65-F5344CB8AC3E}">
        <p14:creationId xmlns:p14="http://schemas.microsoft.com/office/powerpoint/2010/main" val="5741491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10404662"/>
              </p:ext>
            </p:extLst>
          </p:nvPr>
        </p:nvGraphicFramePr>
        <p:xfrm>
          <a:off x="457200" y="1052736"/>
          <a:ext cx="3826768"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a:stretch>
            <a:fillRect/>
          </a:stretch>
        </p:blipFill>
        <p:spPr>
          <a:xfrm>
            <a:off x="4499992" y="1988840"/>
            <a:ext cx="4390241" cy="3672408"/>
          </a:xfrm>
          <a:prstGeom prst="rect">
            <a:avLst/>
          </a:prstGeom>
        </p:spPr>
      </p:pic>
    </p:spTree>
    <p:extLst>
      <p:ext uri="{BB962C8B-B14F-4D97-AF65-F5344CB8AC3E}">
        <p14:creationId xmlns:p14="http://schemas.microsoft.com/office/powerpoint/2010/main" val="31241612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p:cNvGraphicFramePr>
          <p:nvPr>
            <p:extLst>
              <p:ext uri="{D42A27DB-BD31-4B8C-83A1-F6EECF244321}">
                <p14:modId xmlns:p14="http://schemas.microsoft.com/office/powerpoint/2010/main" val="3959705670"/>
              </p:ext>
            </p:extLst>
          </p:nvPr>
        </p:nvGraphicFramePr>
        <p:xfrm>
          <a:off x="457200" y="1052736"/>
          <a:ext cx="382676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Marcador de contenido"/>
          <p:cNvPicPr>
            <a:picLocks noGrp="1"/>
          </p:cNvPicPr>
          <p:nvPr>
            <p:ph idx="1"/>
          </p:nvPr>
        </p:nvPicPr>
        <p:blipFill>
          <a:blip r:embed="rId7"/>
          <a:stretch>
            <a:fillRect/>
          </a:stretch>
        </p:blipFill>
        <p:spPr>
          <a:xfrm>
            <a:off x="4499992" y="2060848"/>
            <a:ext cx="4285514" cy="3705275"/>
          </a:xfrm>
          <a:prstGeom prst="rect">
            <a:avLst/>
          </a:prstGeom>
        </p:spPr>
      </p:pic>
    </p:spTree>
    <p:extLst>
      <p:ext uri="{BB962C8B-B14F-4D97-AF65-F5344CB8AC3E}">
        <p14:creationId xmlns:p14="http://schemas.microsoft.com/office/powerpoint/2010/main" val="18009031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p:cNvGraphicFramePr>
          <p:nvPr>
            <p:extLst>
              <p:ext uri="{D42A27DB-BD31-4B8C-83A1-F6EECF244321}">
                <p14:modId xmlns:p14="http://schemas.microsoft.com/office/powerpoint/2010/main" val="3799334357"/>
              </p:ext>
            </p:extLst>
          </p:nvPr>
        </p:nvGraphicFramePr>
        <p:xfrm>
          <a:off x="323528" y="836712"/>
          <a:ext cx="382676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Marcador de contenido"/>
          <p:cNvPicPr>
            <a:picLocks noGrp="1"/>
          </p:cNvPicPr>
          <p:nvPr>
            <p:ph idx="1"/>
          </p:nvPr>
        </p:nvPicPr>
        <p:blipFill>
          <a:blip r:embed="rId7"/>
          <a:stretch>
            <a:fillRect/>
          </a:stretch>
        </p:blipFill>
        <p:spPr>
          <a:xfrm>
            <a:off x="4355976" y="1556793"/>
            <a:ext cx="4573546" cy="3960440"/>
          </a:xfrm>
          <a:prstGeom prst="rect">
            <a:avLst/>
          </a:prstGeom>
        </p:spPr>
      </p:pic>
    </p:spTree>
    <p:extLst>
      <p:ext uri="{BB962C8B-B14F-4D97-AF65-F5344CB8AC3E}">
        <p14:creationId xmlns:p14="http://schemas.microsoft.com/office/powerpoint/2010/main" val="22910543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p:cNvGraphicFramePr>
          <p:nvPr>
            <p:extLst>
              <p:ext uri="{D42A27DB-BD31-4B8C-83A1-F6EECF244321}">
                <p14:modId xmlns:p14="http://schemas.microsoft.com/office/powerpoint/2010/main" val="1975049051"/>
              </p:ext>
            </p:extLst>
          </p:nvPr>
        </p:nvGraphicFramePr>
        <p:xfrm>
          <a:off x="323528" y="836712"/>
          <a:ext cx="382676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Marcador de contenido"/>
          <p:cNvPicPr>
            <a:picLocks noGrp="1"/>
          </p:cNvPicPr>
          <p:nvPr>
            <p:ph idx="1"/>
          </p:nvPr>
        </p:nvPicPr>
        <p:blipFill>
          <a:blip r:embed="rId7"/>
          <a:stretch>
            <a:fillRect/>
          </a:stretch>
        </p:blipFill>
        <p:spPr>
          <a:xfrm>
            <a:off x="4355976" y="1628800"/>
            <a:ext cx="4536504" cy="3672408"/>
          </a:xfrm>
          <a:prstGeom prst="rect">
            <a:avLst/>
          </a:prstGeom>
        </p:spPr>
      </p:pic>
    </p:spTree>
    <p:extLst>
      <p:ext uri="{BB962C8B-B14F-4D97-AF65-F5344CB8AC3E}">
        <p14:creationId xmlns:p14="http://schemas.microsoft.com/office/powerpoint/2010/main" val="26679911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5" name="3 Marcador de contenido"/>
          <p:cNvGraphicFramePr>
            <a:graphicFrameLocks/>
          </p:cNvGraphicFramePr>
          <p:nvPr>
            <p:extLst>
              <p:ext uri="{D42A27DB-BD31-4B8C-83A1-F6EECF244321}">
                <p14:modId xmlns:p14="http://schemas.microsoft.com/office/powerpoint/2010/main" val="3625729229"/>
              </p:ext>
            </p:extLst>
          </p:nvPr>
        </p:nvGraphicFramePr>
        <p:xfrm>
          <a:off x="323528" y="836712"/>
          <a:ext cx="382676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Marcador de contenido"/>
          <p:cNvPicPr>
            <a:picLocks noGrp="1"/>
          </p:cNvPicPr>
          <p:nvPr>
            <p:ph idx="1"/>
          </p:nvPr>
        </p:nvPicPr>
        <p:blipFill>
          <a:blip r:embed="rId7"/>
          <a:stretch>
            <a:fillRect/>
          </a:stretch>
        </p:blipFill>
        <p:spPr>
          <a:xfrm>
            <a:off x="4283968" y="1772816"/>
            <a:ext cx="4536504" cy="3849291"/>
          </a:xfrm>
          <a:prstGeom prst="rect">
            <a:avLst/>
          </a:prstGeom>
        </p:spPr>
      </p:pic>
    </p:spTree>
    <p:extLst>
      <p:ext uri="{BB962C8B-B14F-4D97-AF65-F5344CB8AC3E}">
        <p14:creationId xmlns:p14="http://schemas.microsoft.com/office/powerpoint/2010/main" val="3321850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MODELOS DE MADUREZ</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83781397"/>
              </p:ext>
            </p:extLst>
          </p:nvPr>
        </p:nvGraphicFramePr>
        <p:xfrm>
          <a:off x="467544" y="1340768"/>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7932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4" name="3 Marcador de contenido"/>
          <p:cNvGraphicFramePr>
            <a:graphicFrameLocks/>
          </p:cNvGraphicFramePr>
          <p:nvPr>
            <p:extLst>
              <p:ext uri="{D42A27DB-BD31-4B8C-83A1-F6EECF244321}">
                <p14:modId xmlns:p14="http://schemas.microsoft.com/office/powerpoint/2010/main" val="659993930"/>
              </p:ext>
            </p:extLst>
          </p:nvPr>
        </p:nvGraphicFramePr>
        <p:xfrm>
          <a:off x="323528" y="836712"/>
          <a:ext cx="382676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Marcador de contenido"/>
          <p:cNvPicPr>
            <a:picLocks noGrp="1"/>
          </p:cNvPicPr>
          <p:nvPr>
            <p:ph idx="1"/>
          </p:nvPr>
        </p:nvPicPr>
        <p:blipFill>
          <a:blip r:embed="rId7"/>
          <a:stretch>
            <a:fillRect/>
          </a:stretch>
        </p:blipFill>
        <p:spPr>
          <a:xfrm>
            <a:off x="4139952" y="1700808"/>
            <a:ext cx="4752528" cy="4032448"/>
          </a:xfrm>
          <a:prstGeom prst="rect">
            <a:avLst/>
          </a:prstGeom>
        </p:spPr>
      </p:pic>
    </p:spTree>
    <p:extLst>
      <p:ext uri="{BB962C8B-B14F-4D97-AF65-F5344CB8AC3E}">
        <p14:creationId xmlns:p14="http://schemas.microsoft.com/office/powerpoint/2010/main" val="11395923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03437084"/>
              </p:ext>
            </p:extLst>
          </p:nvPr>
        </p:nvGraphicFramePr>
        <p:xfrm>
          <a:off x="107504" y="1196752"/>
          <a:ext cx="388843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a:stretch>
            <a:fillRect/>
          </a:stretch>
        </p:blipFill>
        <p:spPr>
          <a:xfrm>
            <a:off x="3851920" y="2132856"/>
            <a:ext cx="5036066" cy="3816102"/>
          </a:xfrm>
          <a:prstGeom prst="rect">
            <a:avLst/>
          </a:prstGeom>
        </p:spPr>
      </p:pic>
    </p:spTree>
    <p:extLst>
      <p:ext uri="{BB962C8B-B14F-4D97-AF65-F5344CB8AC3E}">
        <p14:creationId xmlns:p14="http://schemas.microsoft.com/office/powerpoint/2010/main" val="84254947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143000"/>
          </a:xfrm>
        </p:spPr>
        <p:txBody>
          <a:bodyPr/>
          <a:lstStyle/>
          <a:p>
            <a:r>
              <a:rPr lang="es-EC" b="1" dirty="0" smtClean="0"/>
              <a:t>CONCLUSIONES</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17121280"/>
              </p:ext>
            </p:extLst>
          </p:nvPr>
        </p:nvGraphicFramePr>
        <p:xfrm>
          <a:off x="179512" y="1052736"/>
          <a:ext cx="8784976" cy="55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829489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r>
              <a:rPr lang="es-EC" b="1" dirty="0" smtClean="0"/>
              <a:t>RECOMENDACIONES</a:t>
            </a:r>
            <a:endParaRPr lang="es-EC" b="1" dirty="0"/>
          </a:p>
        </p:txBody>
      </p:sp>
      <p:sp>
        <p:nvSpPr>
          <p:cNvPr id="3" name="2 Marcador de contenido"/>
          <p:cNvSpPr>
            <a:spLocks noGrp="1"/>
          </p:cNvSpPr>
          <p:nvPr>
            <p:ph idx="1"/>
          </p:nvPr>
        </p:nvSpPr>
        <p:spPr/>
        <p:txBody>
          <a:bodyPr/>
          <a:lstStyle/>
          <a:p>
            <a:endParaRPr lang="es-EC"/>
          </a:p>
        </p:txBody>
      </p:sp>
      <p:graphicFrame>
        <p:nvGraphicFramePr>
          <p:cNvPr id="4" name="3 Marcador de contenido"/>
          <p:cNvGraphicFramePr>
            <a:graphicFrameLocks/>
          </p:cNvGraphicFramePr>
          <p:nvPr>
            <p:extLst>
              <p:ext uri="{D42A27DB-BD31-4B8C-83A1-F6EECF244321}">
                <p14:modId xmlns:p14="http://schemas.microsoft.com/office/powerpoint/2010/main" val="3704166825"/>
              </p:ext>
            </p:extLst>
          </p:nvPr>
        </p:nvGraphicFramePr>
        <p:xfrm>
          <a:off x="323528" y="1124744"/>
          <a:ext cx="864096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0705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934</TotalTime>
  <Words>6356</Words>
  <Application>Microsoft Office PowerPoint</Application>
  <PresentationFormat>Presentación en pantalla (4:3)</PresentationFormat>
  <Paragraphs>1879</Paragraphs>
  <Slides>93</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93</vt:i4>
      </vt:variant>
    </vt:vector>
  </HeadingPairs>
  <TitlesOfParts>
    <vt:vector size="95" baseType="lpstr">
      <vt:lpstr>Tema de Office</vt:lpstr>
      <vt:lpstr>Imagen de mapa de bits</vt:lpstr>
      <vt:lpstr>Presentación de PowerPoint</vt:lpstr>
      <vt:lpstr>AGENDA</vt:lpstr>
      <vt:lpstr>INTRODUCCION</vt:lpstr>
      <vt:lpstr>ESTRUCTURA ORGANIZACIONAL DE SALUD S.A.</vt:lpstr>
      <vt:lpstr>Presentación de PowerPoint</vt:lpstr>
      <vt:lpstr>OBJETIVOS</vt:lpstr>
      <vt:lpstr>ALCANCE </vt:lpstr>
      <vt:lpstr>ESTADO DEL ARTE COBIT</vt:lpstr>
      <vt:lpstr>MODELOS DE MADUREZ</vt:lpstr>
      <vt:lpstr>DOMINIOS COBIT</vt:lpstr>
      <vt:lpstr>BSP(Business System Planning)  </vt:lpstr>
      <vt:lpstr>OBJETIVOS BSP</vt:lpstr>
      <vt:lpstr>FASES BSP</vt:lpstr>
      <vt:lpstr>RELACION PETI / BSP </vt:lpstr>
      <vt:lpstr>Presentación de PowerPoint</vt:lpstr>
      <vt:lpstr>BSC (Balanced ScoreCard)</vt:lpstr>
      <vt:lpstr>BSC PERSPECTIVAS</vt:lpstr>
      <vt:lpstr>GRADO DE MADUREZ</vt:lpstr>
      <vt:lpstr> NIVEL DE MADUREZ DE LOS PROCESOS UTILIZANDO COBIT</vt:lpstr>
      <vt:lpstr>PLANIFICACIÓN Y ORGANIZACIÓN (PO) REALIZADOS</vt:lpstr>
      <vt:lpstr>Presentación de PowerPoint</vt:lpstr>
      <vt:lpstr>PO01 Definir un Plan Estratégico de TI</vt:lpstr>
      <vt:lpstr>P03. Determinar la Dirección Tecnológica</vt:lpstr>
      <vt:lpstr>P04. Definir los Procesos, Organización y Relaciones de TI</vt:lpstr>
      <vt:lpstr>P04. Definir los Procesos, Organización y Relaciones de TI</vt:lpstr>
      <vt:lpstr>P04. Definir los Procesos, Organización y Relaciones de TI</vt:lpstr>
      <vt:lpstr>P06. Comunicar las Aspiraciones y la Dirección de la Gerencia</vt:lpstr>
      <vt:lpstr>P08. Administrar la Calidad</vt:lpstr>
      <vt:lpstr>P09. Evaluar y Administrar los Riesgos de TI</vt:lpstr>
      <vt:lpstr>P09. Evaluar y Administrar los Riesgos de TI</vt:lpstr>
      <vt:lpstr>MATRIZ RACI</vt:lpstr>
      <vt:lpstr>PO01 Definir un Plan Estratégico de TI </vt:lpstr>
      <vt:lpstr>PO03 Determinar la Dirección Tecnológica </vt:lpstr>
      <vt:lpstr>PO04 Definir los Procesos, Organización y Relaciones de TI </vt:lpstr>
      <vt:lpstr>PO06 Comunicar las Aspiraciones y la Dirección a la Gerencia </vt:lpstr>
      <vt:lpstr>PO08 Administrar la Calidad </vt:lpstr>
      <vt:lpstr>PO09 Evaluar y Administrar los Riesgos de TI </vt:lpstr>
      <vt:lpstr>GRADO DE MADUREZ POR PROCESO</vt:lpstr>
      <vt:lpstr>GRADO DE MADUREZ POR PROCESO</vt:lpstr>
      <vt:lpstr>GRADO DE MADUREZ POR PROCESO</vt:lpstr>
      <vt:lpstr>GRADO DE MADUREZ POR PROCESO</vt:lpstr>
      <vt:lpstr>GRADO DE MADUREZ POR PROCESO</vt:lpstr>
      <vt:lpstr>GRADO DE MADUREZ POR PROCESO</vt:lpstr>
      <vt:lpstr>PLAN ESTRATÉGICO DE TI OBJETIVOS ESTRATÉGICOS DE TI </vt:lpstr>
      <vt:lpstr>PORTAFOLIO DE APLICACIONES DE SOFTWARE</vt:lpstr>
      <vt:lpstr>INFRAESTRUCTURA TÉCNICA (HARDWARE Y COMUNICACIONES)</vt:lpstr>
      <vt:lpstr> ESTRUCTURA DE LA ORGANIZACIÓN DE TI – TALENTO HUMANO </vt:lpstr>
      <vt:lpstr>FODA DEL DEPARTAMENTO DE TECNOLOGÍA</vt:lpstr>
      <vt:lpstr>AREA DE TI</vt:lpstr>
      <vt:lpstr>PLANIFICACIÓN ESTRATÉGICA DE TI EN FUNCIÓN DE LA HERRAMIENTA BSP </vt:lpstr>
      <vt:lpstr>MATRICES  BSP OBJETIVOS ESTRATÉGICOS VS ORGANIZACIÓN</vt:lpstr>
      <vt:lpstr>MATRICES BSP PROCESOS VS ORGANIZACIÓN</vt:lpstr>
      <vt:lpstr>MATRICES BSP  PROCESOS VS CLASES DE DATOS </vt:lpstr>
      <vt:lpstr>MATRICES BSP  SISTEMAS VS OBJETIVOS INSTITUCIONALES </vt:lpstr>
      <vt:lpstr>MATRICES BSP  ARQUITECTURA DE LOCALIZACIÓN  </vt:lpstr>
      <vt:lpstr>MATRICES BSP ESTRATEGIAS DE IMPLEMENTACIÓN</vt:lpstr>
      <vt:lpstr>SITUACIÓN DESEADA A MEDIANO PLAZO </vt:lpstr>
      <vt:lpstr>PROYECTOS PLANTEADOS A MEDIANO PLAZO </vt:lpstr>
      <vt:lpstr>BSC PARA TI</vt:lpstr>
      <vt:lpstr>VENTAJAS BSC PARA TI</vt:lpstr>
      <vt:lpstr>PERSPECTIVAS DEL BSC PARA TI</vt:lpstr>
      <vt:lpstr>CONTRIBUCION AL NEGOCIO</vt:lpstr>
      <vt:lpstr>PERSPECTIVA DEL USUARIO</vt:lpstr>
      <vt:lpstr>PERSPECTIVA INTERNA</vt:lpstr>
      <vt:lpstr>PERSPECTIVA DE INNOVACION</vt:lpstr>
      <vt:lpstr>IDENTIFICACION DE PROCESOS</vt:lpstr>
      <vt:lpstr>IMPLEMENTACION DEL BSC</vt:lpstr>
      <vt:lpstr>CONTRIBUCION AL NEGOCIO</vt:lpstr>
      <vt:lpstr>CONTRIBUCION AL NEGOCIO</vt:lpstr>
      <vt:lpstr>PERSPECTIVA DEL USUARIO</vt:lpstr>
      <vt:lpstr>PERSPECTIVA DEL USUARIO</vt:lpstr>
      <vt:lpstr>PERSPECTIVA DEL USUARIO</vt:lpstr>
      <vt:lpstr>PERSPECTIVA INTERNA</vt:lpstr>
      <vt:lpstr>PERSPECTIVA INTERNA</vt:lpstr>
      <vt:lpstr>PERSPECTIVA INTERNA</vt:lpstr>
      <vt:lpstr>PERSPECTIVA INTERNA</vt:lpstr>
      <vt:lpstr>PERSPECTIVA INNOVACION</vt:lpstr>
      <vt:lpstr>PERSPECTIVA INNOVACION</vt:lpstr>
      <vt:lpstr>PERSPECTIVA INNOVACION</vt:lpstr>
      <vt:lpstr>PERSPECTIVAS, OBJETIVOS, DATOS DE CONTROL </vt:lpstr>
      <vt:lpstr>EVALUACION Y PRESENTACION DE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COBIT</dc:title>
  <dc:creator>R4f4</dc:creator>
  <cp:lastModifiedBy>R4f4</cp:lastModifiedBy>
  <cp:revision>78</cp:revision>
  <dcterms:created xsi:type="dcterms:W3CDTF">2014-01-21T03:36:35Z</dcterms:created>
  <dcterms:modified xsi:type="dcterms:W3CDTF">2014-08-24T23:39:49Z</dcterms:modified>
</cp:coreProperties>
</file>