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54"/>
  </p:notesMasterIdLst>
  <p:sldIdLst>
    <p:sldId id="271" r:id="rId2"/>
    <p:sldId id="277" r:id="rId3"/>
    <p:sldId id="282" r:id="rId4"/>
    <p:sldId id="393" r:id="rId5"/>
    <p:sldId id="405" r:id="rId6"/>
    <p:sldId id="283" r:id="rId7"/>
    <p:sldId id="285" r:id="rId8"/>
    <p:sldId id="332" r:id="rId9"/>
    <p:sldId id="333" r:id="rId10"/>
    <p:sldId id="394" r:id="rId11"/>
    <p:sldId id="395" r:id="rId12"/>
    <p:sldId id="375" r:id="rId13"/>
    <p:sldId id="374" r:id="rId14"/>
    <p:sldId id="358" r:id="rId15"/>
    <p:sldId id="359" r:id="rId16"/>
    <p:sldId id="360" r:id="rId17"/>
    <p:sldId id="397" r:id="rId18"/>
    <p:sldId id="398" r:id="rId19"/>
    <p:sldId id="365" r:id="rId20"/>
    <p:sldId id="369" r:id="rId21"/>
    <p:sldId id="370" r:id="rId22"/>
    <p:sldId id="372" r:id="rId23"/>
    <p:sldId id="373" r:id="rId24"/>
    <p:sldId id="343" r:id="rId25"/>
    <p:sldId id="344" r:id="rId26"/>
    <p:sldId id="345" r:id="rId27"/>
    <p:sldId id="346" r:id="rId28"/>
    <p:sldId id="402" r:id="rId29"/>
    <p:sldId id="347" r:id="rId30"/>
    <p:sldId id="348" r:id="rId31"/>
    <p:sldId id="399" r:id="rId32"/>
    <p:sldId id="353" r:id="rId33"/>
    <p:sldId id="400" r:id="rId34"/>
    <p:sldId id="356" r:id="rId35"/>
    <p:sldId id="357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401" r:id="rId44"/>
    <p:sldId id="385" r:id="rId45"/>
    <p:sldId id="383" r:id="rId46"/>
    <p:sldId id="403" r:id="rId47"/>
    <p:sldId id="386" r:id="rId48"/>
    <p:sldId id="387" r:id="rId49"/>
    <p:sldId id="388" r:id="rId50"/>
    <p:sldId id="392" r:id="rId51"/>
    <p:sldId id="390" r:id="rId52"/>
    <p:sldId id="391" r:id="rId5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EF45FD3-73E4-4B3B-ACA6-2426EE464043}">
          <p14:sldIdLst>
            <p14:sldId id="271"/>
            <p14:sldId id="277"/>
            <p14:sldId id="282"/>
            <p14:sldId id="393"/>
            <p14:sldId id="405"/>
            <p14:sldId id="283"/>
            <p14:sldId id="285"/>
            <p14:sldId id="332"/>
            <p14:sldId id="333"/>
            <p14:sldId id="394"/>
            <p14:sldId id="395"/>
            <p14:sldId id="375"/>
            <p14:sldId id="374"/>
            <p14:sldId id="358"/>
            <p14:sldId id="359"/>
            <p14:sldId id="360"/>
            <p14:sldId id="397"/>
            <p14:sldId id="398"/>
            <p14:sldId id="365"/>
            <p14:sldId id="369"/>
            <p14:sldId id="370"/>
            <p14:sldId id="372"/>
            <p14:sldId id="373"/>
            <p14:sldId id="343"/>
            <p14:sldId id="344"/>
            <p14:sldId id="345"/>
            <p14:sldId id="346"/>
            <p14:sldId id="402"/>
            <p14:sldId id="347"/>
            <p14:sldId id="348"/>
            <p14:sldId id="399"/>
            <p14:sldId id="353"/>
            <p14:sldId id="400"/>
            <p14:sldId id="356"/>
            <p14:sldId id="357"/>
            <p14:sldId id="376"/>
            <p14:sldId id="377"/>
            <p14:sldId id="378"/>
            <p14:sldId id="379"/>
            <p14:sldId id="380"/>
            <p14:sldId id="381"/>
            <p14:sldId id="382"/>
            <p14:sldId id="401"/>
            <p14:sldId id="385"/>
            <p14:sldId id="383"/>
            <p14:sldId id="403"/>
            <p14:sldId id="386"/>
            <p14:sldId id="387"/>
            <p14:sldId id="388"/>
            <p14:sldId id="392"/>
            <p14:sldId id="390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37B44B"/>
    <a:srgbClr val="999999"/>
    <a:srgbClr val="BC202A"/>
    <a:srgbClr val="EE384A"/>
    <a:srgbClr val="146E4A"/>
    <a:srgbClr val="138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255" autoAdjust="0"/>
  </p:normalViewPr>
  <p:slideViewPr>
    <p:cSldViewPr snapToGrid="0">
      <p:cViewPr varScale="1">
        <p:scale>
          <a:sx n="70" d="100"/>
          <a:sy n="70" d="100"/>
        </p:scale>
        <p:origin x="66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7B5486-8120-479C-805E-F6CA3F969785}" type="doc">
      <dgm:prSet loTypeId="urn:microsoft.com/office/officeart/2008/layout/RadialCluster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0416B40-185A-4D2D-B18E-1D0FC1A98228}">
      <dgm:prSet phldrT="[Texto]"/>
      <dgm:spPr/>
      <dgm:t>
        <a:bodyPr/>
        <a:lstStyle/>
        <a:p>
          <a:r>
            <a:rPr lang="es-EC" dirty="0" smtClean="0"/>
            <a:t>Incubadoras con Agitación</a:t>
          </a:r>
          <a:endParaRPr lang="es-EC" dirty="0"/>
        </a:p>
      </dgm:t>
    </dgm:pt>
    <dgm:pt modelId="{0EAE9BDE-7076-4625-AC75-FEE7F41A0266}" type="parTrans" cxnId="{77481BBB-1661-4E32-89C1-1673D03B3DC2}">
      <dgm:prSet/>
      <dgm:spPr/>
      <dgm:t>
        <a:bodyPr/>
        <a:lstStyle/>
        <a:p>
          <a:endParaRPr lang="es-EC"/>
        </a:p>
      </dgm:t>
    </dgm:pt>
    <dgm:pt modelId="{287556DA-D893-4682-AA3B-53C9E3FDFD66}" type="sibTrans" cxnId="{77481BBB-1661-4E32-89C1-1673D03B3DC2}">
      <dgm:prSet/>
      <dgm:spPr/>
      <dgm:t>
        <a:bodyPr/>
        <a:lstStyle/>
        <a:p>
          <a:endParaRPr lang="es-EC"/>
        </a:p>
      </dgm:t>
    </dgm:pt>
    <dgm:pt modelId="{7E9B2A88-94B9-417E-871C-03739283FB75}">
      <dgm:prSet phldrT="[Texto]"/>
      <dgm:spPr/>
      <dgm:t>
        <a:bodyPr/>
        <a:lstStyle/>
        <a:p>
          <a:r>
            <a:rPr lang="es-EC" dirty="0" err="1" smtClean="0"/>
            <a:t>Thermo</a:t>
          </a:r>
          <a:r>
            <a:rPr lang="es-EC" dirty="0" smtClean="0"/>
            <a:t> </a:t>
          </a:r>
          <a:r>
            <a:rPr lang="es-EC" dirty="0" err="1" smtClean="0"/>
            <a:t>Scientific</a:t>
          </a:r>
          <a:endParaRPr lang="es-EC" dirty="0"/>
        </a:p>
      </dgm:t>
    </dgm:pt>
    <dgm:pt modelId="{816740FE-4572-475B-AC0D-C49B36C7A82E}" type="parTrans" cxnId="{F19F9F66-58AB-400A-A7C7-C80A845E9D2D}">
      <dgm:prSet/>
      <dgm:spPr/>
      <dgm:t>
        <a:bodyPr/>
        <a:lstStyle/>
        <a:p>
          <a:endParaRPr lang="es-EC"/>
        </a:p>
      </dgm:t>
    </dgm:pt>
    <dgm:pt modelId="{659DC0F8-9006-4A61-8381-77492F93FE3A}" type="sibTrans" cxnId="{F19F9F66-58AB-400A-A7C7-C80A845E9D2D}">
      <dgm:prSet/>
      <dgm:spPr/>
      <dgm:t>
        <a:bodyPr/>
        <a:lstStyle/>
        <a:p>
          <a:endParaRPr lang="es-EC"/>
        </a:p>
      </dgm:t>
    </dgm:pt>
    <dgm:pt modelId="{2D1A51E8-5C6E-4D24-A176-35ED95A3CA39}">
      <dgm:prSet phldrT="[Texto]"/>
      <dgm:spPr/>
      <dgm:t>
        <a:bodyPr/>
        <a:lstStyle/>
        <a:p>
          <a:r>
            <a:rPr lang="es-EC" dirty="0" smtClean="0"/>
            <a:t>OMS</a:t>
          </a:r>
          <a:endParaRPr lang="es-EC" dirty="0"/>
        </a:p>
      </dgm:t>
    </dgm:pt>
    <dgm:pt modelId="{EE52DA57-CF23-4566-A49C-D53175ABCF61}" type="parTrans" cxnId="{C0753B1F-ED29-49B9-BA04-BB834FAF758D}">
      <dgm:prSet/>
      <dgm:spPr/>
      <dgm:t>
        <a:bodyPr/>
        <a:lstStyle/>
        <a:p>
          <a:endParaRPr lang="es-EC"/>
        </a:p>
      </dgm:t>
    </dgm:pt>
    <dgm:pt modelId="{716ED914-8319-4436-82FB-D90780AD577F}" type="sibTrans" cxnId="{C0753B1F-ED29-49B9-BA04-BB834FAF758D}">
      <dgm:prSet/>
      <dgm:spPr/>
      <dgm:t>
        <a:bodyPr/>
        <a:lstStyle/>
        <a:p>
          <a:endParaRPr lang="es-EC"/>
        </a:p>
      </dgm:t>
    </dgm:pt>
    <dgm:pt modelId="{84577659-0EFF-4F7D-9F2E-28648E6F0F45}" type="pres">
      <dgm:prSet presAssocID="{587B5486-8120-479C-805E-F6CA3F96978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B044D932-660D-43F0-A989-4A3B3DF5752D}" type="pres">
      <dgm:prSet presAssocID="{B0416B40-185A-4D2D-B18E-1D0FC1A98228}" presName="singleCycle" presStyleCnt="0"/>
      <dgm:spPr/>
    </dgm:pt>
    <dgm:pt modelId="{A48CB933-79FA-4F66-8892-D4F6E6FB09B4}" type="pres">
      <dgm:prSet presAssocID="{B0416B40-185A-4D2D-B18E-1D0FC1A98228}" presName="singleCenter" presStyleLbl="node1" presStyleIdx="0" presStyleCnt="3" custScaleX="205411" custScaleY="74331" custLinFactNeighborX="-57697" custLinFactNeighborY="-4571">
        <dgm:presLayoutVars>
          <dgm:chMax val="7"/>
          <dgm:chPref val="7"/>
        </dgm:presLayoutVars>
      </dgm:prSet>
      <dgm:spPr/>
      <dgm:t>
        <a:bodyPr/>
        <a:lstStyle/>
        <a:p>
          <a:endParaRPr lang="es-EC"/>
        </a:p>
      </dgm:t>
    </dgm:pt>
    <dgm:pt modelId="{34EEB9A4-728C-4FD8-8E09-C5CDBD01AE18}" type="pres">
      <dgm:prSet presAssocID="{816740FE-4572-475B-AC0D-C49B36C7A82E}" presName="Name56" presStyleLbl="parChTrans1D2" presStyleIdx="0" presStyleCnt="2"/>
      <dgm:spPr/>
      <dgm:t>
        <a:bodyPr/>
        <a:lstStyle/>
        <a:p>
          <a:endParaRPr lang="es-EC"/>
        </a:p>
      </dgm:t>
    </dgm:pt>
    <dgm:pt modelId="{4F565482-37FB-426D-A8ED-01AF37A1740A}" type="pres">
      <dgm:prSet presAssocID="{7E9B2A88-94B9-417E-871C-03739283FB75}" presName="text0" presStyleLbl="node1" presStyleIdx="1" presStyleCnt="3" custScaleX="217806" custRadScaleRad="105033" custRadScaleInc="572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0C9AB3-42D6-421A-839A-6F20F4AC06A2}" type="pres">
      <dgm:prSet presAssocID="{EE52DA57-CF23-4566-A49C-D53175ABCF61}" presName="Name56" presStyleLbl="parChTrans1D2" presStyleIdx="1" presStyleCnt="2"/>
      <dgm:spPr/>
      <dgm:t>
        <a:bodyPr/>
        <a:lstStyle/>
        <a:p>
          <a:endParaRPr lang="es-EC"/>
        </a:p>
      </dgm:t>
    </dgm:pt>
    <dgm:pt modelId="{C665E6E5-0CD3-4CD2-BBFF-55D0EE79AFF4}" type="pres">
      <dgm:prSet presAssocID="{2D1A51E8-5C6E-4D24-A176-35ED95A3CA39}" presName="text0" presStyleLbl="node1" presStyleIdx="2" presStyleCnt="3" custScaleX="142976" custRadScaleRad="91408" custRadScaleInc="-786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0753B1F-ED29-49B9-BA04-BB834FAF758D}" srcId="{B0416B40-185A-4D2D-B18E-1D0FC1A98228}" destId="{2D1A51E8-5C6E-4D24-A176-35ED95A3CA39}" srcOrd="1" destOrd="0" parTransId="{EE52DA57-CF23-4566-A49C-D53175ABCF61}" sibTransId="{716ED914-8319-4436-82FB-D90780AD577F}"/>
    <dgm:cxn modelId="{66019966-DAAE-4859-AF18-FDE3480D94D8}" type="presOf" srcId="{2D1A51E8-5C6E-4D24-A176-35ED95A3CA39}" destId="{C665E6E5-0CD3-4CD2-BBFF-55D0EE79AFF4}" srcOrd="0" destOrd="0" presId="urn:microsoft.com/office/officeart/2008/layout/RadialCluster"/>
    <dgm:cxn modelId="{F19F9F66-58AB-400A-A7C7-C80A845E9D2D}" srcId="{B0416B40-185A-4D2D-B18E-1D0FC1A98228}" destId="{7E9B2A88-94B9-417E-871C-03739283FB75}" srcOrd="0" destOrd="0" parTransId="{816740FE-4572-475B-AC0D-C49B36C7A82E}" sibTransId="{659DC0F8-9006-4A61-8381-77492F93FE3A}"/>
    <dgm:cxn modelId="{9BDD7E4E-ACDA-4806-A0C6-BC70034A95D0}" type="presOf" srcId="{7E9B2A88-94B9-417E-871C-03739283FB75}" destId="{4F565482-37FB-426D-A8ED-01AF37A1740A}" srcOrd="0" destOrd="0" presId="urn:microsoft.com/office/officeart/2008/layout/RadialCluster"/>
    <dgm:cxn modelId="{B83F675C-ECAC-4827-9E63-945BE11CAE78}" type="presOf" srcId="{B0416B40-185A-4D2D-B18E-1D0FC1A98228}" destId="{A48CB933-79FA-4F66-8892-D4F6E6FB09B4}" srcOrd="0" destOrd="0" presId="urn:microsoft.com/office/officeart/2008/layout/RadialCluster"/>
    <dgm:cxn modelId="{AA07A4DD-91F0-47ED-B25C-99C5B5D5C25B}" type="presOf" srcId="{EE52DA57-CF23-4566-A49C-D53175ABCF61}" destId="{6C0C9AB3-42D6-421A-839A-6F20F4AC06A2}" srcOrd="0" destOrd="0" presId="urn:microsoft.com/office/officeart/2008/layout/RadialCluster"/>
    <dgm:cxn modelId="{75B07397-0FCD-4BCF-AFA5-8501D4B1E8B2}" type="presOf" srcId="{587B5486-8120-479C-805E-F6CA3F969785}" destId="{84577659-0EFF-4F7D-9F2E-28648E6F0F45}" srcOrd="0" destOrd="0" presId="urn:microsoft.com/office/officeart/2008/layout/RadialCluster"/>
    <dgm:cxn modelId="{9E641029-AAD5-4F5E-ACA3-99C2B0C36AB6}" type="presOf" srcId="{816740FE-4572-475B-AC0D-C49B36C7A82E}" destId="{34EEB9A4-728C-4FD8-8E09-C5CDBD01AE18}" srcOrd="0" destOrd="0" presId="urn:microsoft.com/office/officeart/2008/layout/RadialCluster"/>
    <dgm:cxn modelId="{77481BBB-1661-4E32-89C1-1673D03B3DC2}" srcId="{587B5486-8120-479C-805E-F6CA3F969785}" destId="{B0416B40-185A-4D2D-B18E-1D0FC1A98228}" srcOrd="0" destOrd="0" parTransId="{0EAE9BDE-7076-4625-AC75-FEE7F41A0266}" sibTransId="{287556DA-D893-4682-AA3B-53C9E3FDFD66}"/>
    <dgm:cxn modelId="{EDC5A48B-892B-4DAE-9E61-14D3EED0C8DE}" type="presParOf" srcId="{84577659-0EFF-4F7D-9F2E-28648E6F0F45}" destId="{B044D932-660D-43F0-A989-4A3B3DF5752D}" srcOrd="0" destOrd="0" presId="urn:microsoft.com/office/officeart/2008/layout/RadialCluster"/>
    <dgm:cxn modelId="{ABF76258-4317-4217-B589-3482613EE286}" type="presParOf" srcId="{B044D932-660D-43F0-A989-4A3B3DF5752D}" destId="{A48CB933-79FA-4F66-8892-D4F6E6FB09B4}" srcOrd="0" destOrd="0" presId="urn:microsoft.com/office/officeart/2008/layout/RadialCluster"/>
    <dgm:cxn modelId="{644F4DD2-1C60-462D-AB8F-BB985F5AF3F4}" type="presParOf" srcId="{B044D932-660D-43F0-A989-4A3B3DF5752D}" destId="{34EEB9A4-728C-4FD8-8E09-C5CDBD01AE18}" srcOrd="1" destOrd="0" presId="urn:microsoft.com/office/officeart/2008/layout/RadialCluster"/>
    <dgm:cxn modelId="{100B43E9-8C73-4338-B9FE-949B03656D27}" type="presParOf" srcId="{B044D932-660D-43F0-A989-4A3B3DF5752D}" destId="{4F565482-37FB-426D-A8ED-01AF37A1740A}" srcOrd="2" destOrd="0" presId="urn:microsoft.com/office/officeart/2008/layout/RadialCluster"/>
    <dgm:cxn modelId="{7719FCE8-255B-41AE-A221-554F1B1D68C3}" type="presParOf" srcId="{B044D932-660D-43F0-A989-4A3B3DF5752D}" destId="{6C0C9AB3-42D6-421A-839A-6F20F4AC06A2}" srcOrd="3" destOrd="0" presId="urn:microsoft.com/office/officeart/2008/layout/RadialCluster"/>
    <dgm:cxn modelId="{D8B33E6E-73AB-4619-BF59-6D61D7F686B4}" type="presParOf" srcId="{B044D932-660D-43F0-A989-4A3B3DF5752D}" destId="{C665E6E5-0CD3-4CD2-BBFF-55D0EE79AFF4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7B5486-8120-479C-805E-F6CA3F969785}" type="doc">
      <dgm:prSet loTypeId="urn:microsoft.com/office/officeart/2008/layout/RadialCluster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0416B40-185A-4D2D-B18E-1D0FC1A98228}">
      <dgm:prSet phldrT="[Texto]"/>
      <dgm:spPr/>
      <dgm:t>
        <a:bodyPr/>
        <a:lstStyle/>
        <a:p>
          <a:r>
            <a:rPr lang="es-EC" dirty="0" err="1" smtClean="0"/>
            <a:t>ThermoScientific</a:t>
          </a:r>
          <a:endParaRPr lang="es-EC" dirty="0"/>
        </a:p>
      </dgm:t>
    </dgm:pt>
    <dgm:pt modelId="{0EAE9BDE-7076-4625-AC75-FEE7F41A0266}" type="parTrans" cxnId="{77481BBB-1661-4E32-89C1-1673D03B3DC2}">
      <dgm:prSet/>
      <dgm:spPr/>
      <dgm:t>
        <a:bodyPr/>
        <a:lstStyle/>
        <a:p>
          <a:endParaRPr lang="es-EC"/>
        </a:p>
      </dgm:t>
    </dgm:pt>
    <dgm:pt modelId="{287556DA-D893-4682-AA3B-53C9E3FDFD66}" type="sibTrans" cxnId="{77481BBB-1661-4E32-89C1-1673D03B3DC2}">
      <dgm:prSet/>
      <dgm:spPr/>
      <dgm:t>
        <a:bodyPr/>
        <a:lstStyle/>
        <a:p>
          <a:endParaRPr lang="es-EC"/>
        </a:p>
      </dgm:t>
    </dgm:pt>
    <dgm:pt modelId="{7E9B2A88-94B9-417E-871C-03739283FB75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816740FE-4572-475B-AC0D-C49B36C7A82E}" type="parTrans" cxnId="{F19F9F66-58AB-400A-A7C7-C80A845E9D2D}">
      <dgm:prSet/>
      <dgm:spPr/>
      <dgm:t>
        <a:bodyPr/>
        <a:lstStyle/>
        <a:p>
          <a:endParaRPr lang="es-EC"/>
        </a:p>
      </dgm:t>
    </dgm:pt>
    <dgm:pt modelId="{659DC0F8-9006-4A61-8381-77492F93FE3A}" type="sibTrans" cxnId="{F19F9F66-58AB-400A-A7C7-C80A845E9D2D}">
      <dgm:prSet/>
      <dgm:spPr/>
      <dgm:t>
        <a:bodyPr/>
        <a:lstStyle/>
        <a:p>
          <a:endParaRPr lang="es-EC"/>
        </a:p>
      </dgm:t>
    </dgm:pt>
    <dgm:pt modelId="{2D1A51E8-5C6E-4D24-A176-35ED95A3CA39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EE52DA57-CF23-4566-A49C-D53175ABCF61}" type="parTrans" cxnId="{C0753B1F-ED29-49B9-BA04-BB834FAF758D}">
      <dgm:prSet/>
      <dgm:spPr/>
      <dgm:t>
        <a:bodyPr/>
        <a:lstStyle/>
        <a:p>
          <a:endParaRPr lang="es-EC"/>
        </a:p>
      </dgm:t>
    </dgm:pt>
    <dgm:pt modelId="{716ED914-8319-4436-82FB-D90780AD577F}" type="sibTrans" cxnId="{C0753B1F-ED29-49B9-BA04-BB834FAF758D}">
      <dgm:prSet/>
      <dgm:spPr/>
      <dgm:t>
        <a:bodyPr/>
        <a:lstStyle/>
        <a:p>
          <a:endParaRPr lang="es-EC"/>
        </a:p>
      </dgm:t>
    </dgm:pt>
    <dgm:pt modelId="{DB86F012-A487-4971-A95E-35D5732E1AA0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03FAA6C0-F80D-4028-8D9E-B10A57840AE7}" type="parTrans" cxnId="{9BB577DB-56BB-401E-81CD-ACA92906BDA8}">
      <dgm:prSet/>
      <dgm:spPr/>
      <dgm:t>
        <a:bodyPr/>
        <a:lstStyle/>
        <a:p>
          <a:endParaRPr lang="es-EC"/>
        </a:p>
      </dgm:t>
    </dgm:pt>
    <dgm:pt modelId="{F99CA49D-D8C9-41B8-BC1E-F7C0B9918155}" type="sibTrans" cxnId="{9BB577DB-56BB-401E-81CD-ACA92906BDA8}">
      <dgm:prSet/>
      <dgm:spPr/>
      <dgm:t>
        <a:bodyPr/>
        <a:lstStyle/>
        <a:p>
          <a:endParaRPr lang="es-EC"/>
        </a:p>
      </dgm:t>
    </dgm:pt>
    <dgm:pt modelId="{ADD46A34-518E-4963-B735-FC6FA79AC518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330967E2-E32A-4033-89EA-D2480BFE7BF5}" type="parTrans" cxnId="{9E5C55C5-44CA-4FF4-A7C6-4B7B9C000780}">
      <dgm:prSet/>
      <dgm:spPr/>
      <dgm:t>
        <a:bodyPr/>
        <a:lstStyle/>
        <a:p>
          <a:endParaRPr lang="es-EC"/>
        </a:p>
      </dgm:t>
    </dgm:pt>
    <dgm:pt modelId="{A0DFE853-31CD-4CF8-994E-CA1E390522F4}" type="sibTrans" cxnId="{9E5C55C5-44CA-4FF4-A7C6-4B7B9C000780}">
      <dgm:prSet/>
      <dgm:spPr/>
      <dgm:t>
        <a:bodyPr/>
        <a:lstStyle/>
        <a:p>
          <a:endParaRPr lang="es-EC"/>
        </a:p>
      </dgm:t>
    </dgm:pt>
    <dgm:pt modelId="{F865BBEF-292C-4F93-8A38-D190595DF2DF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9892DDC0-0A70-4DEE-B6C1-BB07260F7728}" type="sibTrans" cxnId="{249BDDE4-86C2-43F5-9C70-D59E37586E7D}">
      <dgm:prSet/>
      <dgm:spPr/>
      <dgm:t>
        <a:bodyPr/>
        <a:lstStyle/>
        <a:p>
          <a:endParaRPr lang="es-EC"/>
        </a:p>
      </dgm:t>
    </dgm:pt>
    <dgm:pt modelId="{FC2FB3C4-7D20-47C0-8DD8-80C763B95D4C}" type="parTrans" cxnId="{249BDDE4-86C2-43F5-9C70-D59E37586E7D}">
      <dgm:prSet/>
      <dgm:spPr/>
      <dgm:t>
        <a:bodyPr/>
        <a:lstStyle/>
        <a:p>
          <a:endParaRPr lang="es-EC"/>
        </a:p>
      </dgm:t>
    </dgm:pt>
    <dgm:pt modelId="{84577659-0EFF-4F7D-9F2E-28648E6F0F45}" type="pres">
      <dgm:prSet presAssocID="{587B5486-8120-479C-805E-F6CA3F96978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B044D932-660D-43F0-A989-4A3B3DF5752D}" type="pres">
      <dgm:prSet presAssocID="{B0416B40-185A-4D2D-B18E-1D0FC1A98228}" presName="singleCycle" presStyleCnt="0"/>
      <dgm:spPr/>
    </dgm:pt>
    <dgm:pt modelId="{A48CB933-79FA-4F66-8892-D4F6E6FB09B4}" type="pres">
      <dgm:prSet presAssocID="{B0416B40-185A-4D2D-B18E-1D0FC1A98228}" presName="singleCenter" presStyleLbl="node1" presStyleIdx="0" presStyleCnt="6" custScaleX="205411" custScaleY="74331" custLinFactNeighborX="-3886" custLinFactNeighborY="-7726">
        <dgm:presLayoutVars>
          <dgm:chMax val="7"/>
          <dgm:chPref val="7"/>
        </dgm:presLayoutVars>
      </dgm:prSet>
      <dgm:spPr/>
      <dgm:t>
        <a:bodyPr/>
        <a:lstStyle/>
        <a:p>
          <a:endParaRPr lang="es-EC"/>
        </a:p>
      </dgm:t>
    </dgm:pt>
    <dgm:pt modelId="{34EEB9A4-728C-4FD8-8E09-C5CDBD01AE18}" type="pres">
      <dgm:prSet presAssocID="{816740FE-4572-475B-AC0D-C49B36C7A82E}" presName="Name56" presStyleLbl="parChTrans1D2" presStyleIdx="0" presStyleCnt="5"/>
      <dgm:spPr/>
      <dgm:t>
        <a:bodyPr/>
        <a:lstStyle/>
        <a:p>
          <a:endParaRPr lang="es-EC"/>
        </a:p>
      </dgm:t>
    </dgm:pt>
    <dgm:pt modelId="{4F565482-37FB-426D-A8ED-01AF37A1740A}" type="pres">
      <dgm:prSet presAssocID="{7E9B2A88-94B9-417E-871C-03739283FB75}" presName="text0" presStyleLbl="node1" presStyleIdx="1" presStyleCnt="6" custScaleX="162618" custRadScaleRad="142901" custRadScaleInc="1336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F3781F-EAB4-415F-B0FD-4F0747A932BD}" type="pres">
      <dgm:prSet presAssocID="{FC2FB3C4-7D20-47C0-8DD8-80C763B95D4C}" presName="Name56" presStyleLbl="parChTrans1D2" presStyleIdx="1" presStyleCnt="5"/>
      <dgm:spPr/>
      <dgm:t>
        <a:bodyPr/>
        <a:lstStyle/>
        <a:p>
          <a:endParaRPr lang="es-EC"/>
        </a:p>
      </dgm:t>
    </dgm:pt>
    <dgm:pt modelId="{076D6A67-2F9C-4517-803D-C6D1D6CEB270}" type="pres">
      <dgm:prSet presAssocID="{F865BBEF-292C-4F93-8A38-D190595DF2DF}" presName="text0" presStyleLbl="node1" presStyleIdx="2" presStyleCnt="6" custScaleX="39730" custScaleY="81405" custRadScaleRad="114830" custRadScaleInc="620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F1868F-D36A-47AF-A294-CEA7FA904EEA}" type="pres">
      <dgm:prSet presAssocID="{03FAA6C0-F80D-4028-8D9E-B10A57840AE7}" presName="Name56" presStyleLbl="parChTrans1D2" presStyleIdx="2" presStyleCnt="5"/>
      <dgm:spPr/>
      <dgm:t>
        <a:bodyPr/>
        <a:lstStyle/>
        <a:p>
          <a:endParaRPr lang="es-EC"/>
        </a:p>
      </dgm:t>
    </dgm:pt>
    <dgm:pt modelId="{1EAB11B0-621C-493A-A5D3-FDABF3AAE1CE}" type="pres">
      <dgm:prSet presAssocID="{DB86F012-A487-4971-A95E-35D5732E1AA0}" presName="text0" presStyleLbl="node1" presStyleIdx="3" presStyleCnt="6" custScaleX="39373" custRadScaleRad="77113" custRadScaleInc="1420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C47BDF-F3CC-41F2-B109-11C66BEC3236}" type="pres">
      <dgm:prSet presAssocID="{330967E2-E32A-4033-89EA-D2480BFE7BF5}" presName="Name56" presStyleLbl="parChTrans1D2" presStyleIdx="3" presStyleCnt="5"/>
      <dgm:spPr/>
      <dgm:t>
        <a:bodyPr/>
        <a:lstStyle/>
        <a:p>
          <a:endParaRPr lang="es-EC"/>
        </a:p>
      </dgm:t>
    </dgm:pt>
    <dgm:pt modelId="{E153CAF7-B3EE-461B-AD95-57FE94330F46}" type="pres">
      <dgm:prSet presAssocID="{ADD46A34-518E-4963-B735-FC6FA79AC518}" presName="text0" presStyleLbl="node1" presStyleIdx="4" presStyleCnt="6" custScaleX="147173" custRadScaleRad="165059" custRadScaleInc="12755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0C9AB3-42D6-421A-839A-6F20F4AC06A2}" type="pres">
      <dgm:prSet presAssocID="{EE52DA57-CF23-4566-A49C-D53175ABCF61}" presName="Name56" presStyleLbl="parChTrans1D2" presStyleIdx="4" presStyleCnt="5"/>
      <dgm:spPr/>
      <dgm:t>
        <a:bodyPr/>
        <a:lstStyle/>
        <a:p>
          <a:endParaRPr lang="es-EC"/>
        </a:p>
      </dgm:t>
    </dgm:pt>
    <dgm:pt modelId="{C665E6E5-0CD3-4CD2-BBFF-55D0EE79AFF4}" type="pres">
      <dgm:prSet presAssocID="{2D1A51E8-5C6E-4D24-A176-35ED95A3CA39}" presName="text0" presStyleLbl="node1" presStyleIdx="5" presStyleCnt="6" custScaleX="142976" custScaleY="118058" custRadScaleRad="143904" custRadScaleInc="553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BCA993B-2DED-4E0E-BDAF-39E085EFBB25}" type="presOf" srcId="{7E9B2A88-94B9-417E-871C-03739283FB75}" destId="{4F565482-37FB-426D-A8ED-01AF37A1740A}" srcOrd="0" destOrd="0" presId="urn:microsoft.com/office/officeart/2008/layout/RadialCluster"/>
    <dgm:cxn modelId="{C0753B1F-ED29-49B9-BA04-BB834FAF758D}" srcId="{B0416B40-185A-4D2D-B18E-1D0FC1A98228}" destId="{2D1A51E8-5C6E-4D24-A176-35ED95A3CA39}" srcOrd="4" destOrd="0" parTransId="{EE52DA57-CF23-4566-A49C-D53175ABCF61}" sibTransId="{716ED914-8319-4436-82FB-D90780AD577F}"/>
    <dgm:cxn modelId="{079CD34F-BB50-4AF4-B3CC-3EECA6A5F91D}" type="presOf" srcId="{F865BBEF-292C-4F93-8A38-D190595DF2DF}" destId="{076D6A67-2F9C-4517-803D-C6D1D6CEB270}" srcOrd="0" destOrd="0" presId="urn:microsoft.com/office/officeart/2008/layout/RadialCluster"/>
    <dgm:cxn modelId="{013D57D0-E741-48C5-B714-A444ED5FCED1}" type="presOf" srcId="{B0416B40-185A-4D2D-B18E-1D0FC1A98228}" destId="{A48CB933-79FA-4F66-8892-D4F6E6FB09B4}" srcOrd="0" destOrd="0" presId="urn:microsoft.com/office/officeart/2008/layout/RadialCluster"/>
    <dgm:cxn modelId="{46679927-11AC-4ADF-ABF6-DC29063638AB}" type="presOf" srcId="{330967E2-E32A-4033-89EA-D2480BFE7BF5}" destId="{54C47BDF-F3CC-41F2-B109-11C66BEC3236}" srcOrd="0" destOrd="0" presId="urn:microsoft.com/office/officeart/2008/layout/RadialCluster"/>
    <dgm:cxn modelId="{1BA9EDFB-CCED-455B-ACA7-49907E789DD7}" type="presOf" srcId="{EE52DA57-CF23-4566-A49C-D53175ABCF61}" destId="{6C0C9AB3-42D6-421A-839A-6F20F4AC06A2}" srcOrd="0" destOrd="0" presId="urn:microsoft.com/office/officeart/2008/layout/RadialCluster"/>
    <dgm:cxn modelId="{0A7D00CD-F561-494A-81F2-EB5DEFDFE21F}" type="presOf" srcId="{03FAA6C0-F80D-4028-8D9E-B10A57840AE7}" destId="{25F1868F-D36A-47AF-A294-CEA7FA904EEA}" srcOrd="0" destOrd="0" presId="urn:microsoft.com/office/officeart/2008/layout/RadialCluster"/>
    <dgm:cxn modelId="{9BB577DB-56BB-401E-81CD-ACA92906BDA8}" srcId="{B0416B40-185A-4D2D-B18E-1D0FC1A98228}" destId="{DB86F012-A487-4971-A95E-35D5732E1AA0}" srcOrd="2" destOrd="0" parTransId="{03FAA6C0-F80D-4028-8D9E-B10A57840AE7}" sibTransId="{F99CA49D-D8C9-41B8-BC1E-F7C0B9918155}"/>
    <dgm:cxn modelId="{20C2864B-07E6-4BCF-BBFA-2F0348ECFAC3}" type="presOf" srcId="{816740FE-4572-475B-AC0D-C49B36C7A82E}" destId="{34EEB9A4-728C-4FD8-8E09-C5CDBD01AE18}" srcOrd="0" destOrd="0" presId="urn:microsoft.com/office/officeart/2008/layout/RadialCluster"/>
    <dgm:cxn modelId="{77481BBB-1661-4E32-89C1-1673D03B3DC2}" srcId="{587B5486-8120-479C-805E-F6CA3F969785}" destId="{B0416B40-185A-4D2D-B18E-1D0FC1A98228}" srcOrd="0" destOrd="0" parTransId="{0EAE9BDE-7076-4625-AC75-FEE7F41A0266}" sibTransId="{287556DA-D893-4682-AA3B-53C9E3FDFD66}"/>
    <dgm:cxn modelId="{7C0A0024-B6CA-40A8-8182-6141C07F81F9}" type="presOf" srcId="{587B5486-8120-479C-805E-F6CA3F969785}" destId="{84577659-0EFF-4F7D-9F2E-28648E6F0F45}" srcOrd="0" destOrd="0" presId="urn:microsoft.com/office/officeart/2008/layout/RadialCluster"/>
    <dgm:cxn modelId="{249BDDE4-86C2-43F5-9C70-D59E37586E7D}" srcId="{B0416B40-185A-4D2D-B18E-1D0FC1A98228}" destId="{F865BBEF-292C-4F93-8A38-D190595DF2DF}" srcOrd="1" destOrd="0" parTransId="{FC2FB3C4-7D20-47C0-8DD8-80C763B95D4C}" sibTransId="{9892DDC0-0A70-4DEE-B6C1-BB07260F7728}"/>
    <dgm:cxn modelId="{9E5C55C5-44CA-4FF4-A7C6-4B7B9C000780}" srcId="{B0416B40-185A-4D2D-B18E-1D0FC1A98228}" destId="{ADD46A34-518E-4963-B735-FC6FA79AC518}" srcOrd="3" destOrd="0" parTransId="{330967E2-E32A-4033-89EA-D2480BFE7BF5}" sibTransId="{A0DFE853-31CD-4CF8-994E-CA1E390522F4}"/>
    <dgm:cxn modelId="{AC277C2B-81B3-4A93-87EF-9EBB6127AF12}" type="presOf" srcId="{ADD46A34-518E-4963-B735-FC6FA79AC518}" destId="{E153CAF7-B3EE-461B-AD95-57FE94330F46}" srcOrd="0" destOrd="0" presId="urn:microsoft.com/office/officeart/2008/layout/RadialCluster"/>
    <dgm:cxn modelId="{DABA29AF-DF9C-4753-B839-15B431D7761F}" type="presOf" srcId="{2D1A51E8-5C6E-4D24-A176-35ED95A3CA39}" destId="{C665E6E5-0CD3-4CD2-BBFF-55D0EE79AFF4}" srcOrd="0" destOrd="0" presId="urn:microsoft.com/office/officeart/2008/layout/RadialCluster"/>
    <dgm:cxn modelId="{0920AEF6-A68D-458D-A3CA-91E0207DCD8A}" type="presOf" srcId="{FC2FB3C4-7D20-47C0-8DD8-80C763B95D4C}" destId="{53F3781F-EAB4-415F-B0FD-4F0747A932BD}" srcOrd="0" destOrd="0" presId="urn:microsoft.com/office/officeart/2008/layout/RadialCluster"/>
    <dgm:cxn modelId="{C85286CC-19B9-4B1C-A263-09BA9C0AE52E}" type="presOf" srcId="{DB86F012-A487-4971-A95E-35D5732E1AA0}" destId="{1EAB11B0-621C-493A-A5D3-FDABF3AAE1CE}" srcOrd="0" destOrd="0" presId="urn:microsoft.com/office/officeart/2008/layout/RadialCluster"/>
    <dgm:cxn modelId="{F19F9F66-58AB-400A-A7C7-C80A845E9D2D}" srcId="{B0416B40-185A-4D2D-B18E-1D0FC1A98228}" destId="{7E9B2A88-94B9-417E-871C-03739283FB75}" srcOrd="0" destOrd="0" parTransId="{816740FE-4572-475B-AC0D-C49B36C7A82E}" sibTransId="{659DC0F8-9006-4A61-8381-77492F93FE3A}"/>
    <dgm:cxn modelId="{A832FC32-D6AD-471F-8DEA-47B206CA7868}" type="presParOf" srcId="{84577659-0EFF-4F7D-9F2E-28648E6F0F45}" destId="{B044D932-660D-43F0-A989-4A3B3DF5752D}" srcOrd="0" destOrd="0" presId="urn:microsoft.com/office/officeart/2008/layout/RadialCluster"/>
    <dgm:cxn modelId="{568FC58E-D6FB-405E-88EA-A12CA4CF2AA9}" type="presParOf" srcId="{B044D932-660D-43F0-A989-4A3B3DF5752D}" destId="{A48CB933-79FA-4F66-8892-D4F6E6FB09B4}" srcOrd="0" destOrd="0" presId="urn:microsoft.com/office/officeart/2008/layout/RadialCluster"/>
    <dgm:cxn modelId="{C169CF3B-DF74-4D31-8BFE-24C716C82F8F}" type="presParOf" srcId="{B044D932-660D-43F0-A989-4A3B3DF5752D}" destId="{34EEB9A4-728C-4FD8-8E09-C5CDBD01AE18}" srcOrd="1" destOrd="0" presId="urn:microsoft.com/office/officeart/2008/layout/RadialCluster"/>
    <dgm:cxn modelId="{7066E64D-A100-4E5D-834E-2B8DC5CD7830}" type="presParOf" srcId="{B044D932-660D-43F0-A989-4A3B3DF5752D}" destId="{4F565482-37FB-426D-A8ED-01AF37A1740A}" srcOrd="2" destOrd="0" presId="urn:microsoft.com/office/officeart/2008/layout/RadialCluster"/>
    <dgm:cxn modelId="{E6142D2B-DAE9-463A-9B9A-059C63467F41}" type="presParOf" srcId="{B044D932-660D-43F0-A989-4A3B3DF5752D}" destId="{53F3781F-EAB4-415F-B0FD-4F0747A932BD}" srcOrd="3" destOrd="0" presId="urn:microsoft.com/office/officeart/2008/layout/RadialCluster"/>
    <dgm:cxn modelId="{2EE67308-58B6-49B2-9625-D7A269E3BB79}" type="presParOf" srcId="{B044D932-660D-43F0-A989-4A3B3DF5752D}" destId="{076D6A67-2F9C-4517-803D-C6D1D6CEB270}" srcOrd="4" destOrd="0" presId="urn:microsoft.com/office/officeart/2008/layout/RadialCluster"/>
    <dgm:cxn modelId="{C7DABD33-207C-438D-B558-AD9AAF76006B}" type="presParOf" srcId="{B044D932-660D-43F0-A989-4A3B3DF5752D}" destId="{25F1868F-D36A-47AF-A294-CEA7FA904EEA}" srcOrd="5" destOrd="0" presId="urn:microsoft.com/office/officeart/2008/layout/RadialCluster"/>
    <dgm:cxn modelId="{1B748033-AB61-4C7D-B938-FC95DC692CC6}" type="presParOf" srcId="{B044D932-660D-43F0-A989-4A3B3DF5752D}" destId="{1EAB11B0-621C-493A-A5D3-FDABF3AAE1CE}" srcOrd="6" destOrd="0" presId="urn:microsoft.com/office/officeart/2008/layout/RadialCluster"/>
    <dgm:cxn modelId="{29D65BEB-D019-4494-8EC0-8B65FCE13F52}" type="presParOf" srcId="{B044D932-660D-43F0-A989-4A3B3DF5752D}" destId="{54C47BDF-F3CC-41F2-B109-11C66BEC3236}" srcOrd="7" destOrd="0" presId="urn:microsoft.com/office/officeart/2008/layout/RadialCluster"/>
    <dgm:cxn modelId="{6F3E0656-9E75-4DB1-8E7D-1717EF856EE1}" type="presParOf" srcId="{B044D932-660D-43F0-A989-4A3B3DF5752D}" destId="{E153CAF7-B3EE-461B-AD95-57FE94330F46}" srcOrd="8" destOrd="0" presId="urn:microsoft.com/office/officeart/2008/layout/RadialCluster"/>
    <dgm:cxn modelId="{4CD56A15-D936-4666-AADF-9743CF49697A}" type="presParOf" srcId="{B044D932-660D-43F0-A989-4A3B3DF5752D}" destId="{6C0C9AB3-42D6-421A-839A-6F20F4AC06A2}" srcOrd="9" destOrd="0" presId="urn:microsoft.com/office/officeart/2008/layout/RadialCluster"/>
    <dgm:cxn modelId="{F9E8E950-0D99-4290-8F69-9FDC8C2321C8}" type="presParOf" srcId="{B044D932-660D-43F0-A989-4A3B3DF5752D}" destId="{C665E6E5-0CD3-4CD2-BBFF-55D0EE79AFF4}" srcOrd="10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7B5486-8120-479C-805E-F6CA3F969785}" type="doc">
      <dgm:prSet loTypeId="urn:microsoft.com/office/officeart/2008/layout/RadialCluster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0416B40-185A-4D2D-B18E-1D0FC1A98228}">
      <dgm:prSet phldrT="[Texto]"/>
      <dgm:spPr/>
      <dgm:t>
        <a:bodyPr/>
        <a:lstStyle/>
        <a:p>
          <a:r>
            <a:rPr lang="es-EC" dirty="0" smtClean="0"/>
            <a:t>OMS</a:t>
          </a:r>
          <a:endParaRPr lang="es-EC" dirty="0"/>
        </a:p>
      </dgm:t>
    </dgm:pt>
    <dgm:pt modelId="{0EAE9BDE-7076-4625-AC75-FEE7F41A0266}" type="parTrans" cxnId="{77481BBB-1661-4E32-89C1-1673D03B3DC2}">
      <dgm:prSet/>
      <dgm:spPr/>
      <dgm:t>
        <a:bodyPr/>
        <a:lstStyle/>
        <a:p>
          <a:endParaRPr lang="es-EC"/>
        </a:p>
      </dgm:t>
    </dgm:pt>
    <dgm:pt modelId="{287556DA-D893-4682-AA3B-53C9E3FDFD66}" type="sibTrans" cxnId="{77481BBB-1661-4E32-89C1-1673D03B3DC2}">
      <dgm:prSet/>
      <dgm:spPr/>
      <dgm:t>
        <a:bodyPr/>
        <a:lstStyle/>
        <a:p>
          <a:endParaRPr lang="es-EC"/>
        </a:p>
      </dgm:t>
    </dgm:pt>
    <dgm:pt modelId="{7E9B2A88-94B9-417E-871C-03739283FB75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816740FE-4572-475B-AC0D-C49B36C7A82E}" type="parTrans" cxnId="{F19F9F66-58AB-400A-A7C7-C80A845E9D2D}">
      <dgm:prSet/>
      <dgm:spPr/>
      <dgm:t>
        <a:bodyPr/>
        <a:lstStyle/>
        <a:p>
          <a:endParaRPr lang="es-EC"/>
        </a:p>
      </dgm:t>
    </dgm:pt>
    <dgm:pt modelId="{659DC0F8-9006-4A61-8381-77492F93FE3A}" type="sibTrans" cxnId="{F19F9F66-58AB-400A-A7C7-C80A845E9D2D}">
      <dgm:prSet/>
      <dgm:spPr/>
      <dgm:t>
        <a:bodyPr/>
        <a:lstStyle/>
        <a:p>
          <a:endParaRPr lang="es-EC"/>
        </a:p>
      </dgm:t>
    </dgm:pt>
    <dgm:pt modelId="{F865BBEF-292C-4F93-8A38-D190595DF2DF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FC2FB3C4-7D20-47C0-8DD8-80C763B95D4C}" type="parTrans" cxnId="{249BDDE4-86C2-43F5-9C70-D59E37586E7D}">
      <dgm:prSet/>
      <dgm:spPr/>
      <dgm:t>
        <a:bodyPr/>
        <a:lstStyle/>
        <a:p>
          <a:endParaRPr lang="es-EC"/>
        </a:p>
      </dgm:t>
    </dgm:pt>
    <dgm:pt modelId="{9892DDC0-0A70-4DEE-B6C1-BB07260F7728}" type="sibTrans" cxnId="{249BDDE4-86C2-43F5-9C70-D59E37586E7D}">
      <dgm:prSet/>
      <dgm:spPr/>
      <dgm:t>
        <a:bodyPr/>
        <a:lstStyle/>
        <a:p>
          <a:endParaRPr lang="es-EC"/>
        </a:p>
      </dgm:t>
    </dgm:pt>
    <dgm:pt modelId="{59362464-EE6D-43C6-BD70-5C0A39354B7D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4F084A71-A6CE-4BAD-897E-28AE11856A97}" type="parTrans" cxnId="{4B357E4F-3A51-41E7-A9AE-A4A9CAAF808D}">
      <dgm:prSet/>
      <dgm:spPr/>
      <dgm:t>
        <a:bodyPr/>
        <a:lstStyle/>
        <a:p>
          <a:endParaRPr lang="es-EC"/>
        </a:p>
      </dgm:t>
    </dgm:pt>
    <dgm:pt modelId="{5E1E5170-95E1-446F-B04B-595916ECD8EE}" type="sibTrans" cxnId="{4B357E4F-3A51-41E7-A9AE-A4A9CAAF808D}">
      <dgm:prSet/>
      <dgm:spPr/>
      <dgm:t>
        <a:bodyPr/>
        <a:lstStyle/>
        <a:p>
          <a:endParaRPr lang="es-EC"/>
        </a:p>
      </dgm:t>
    </dgm:pt>
    <dgm:pt modelId="{84577659-0EFF-4F7D-9F2E-28648E6F0F45}" type="pres">
      <dgm:prSet presAssocID="{587B5486-8120-479C-805E-F6CA3F96978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B044D932-660D-43F0-A989-4A3B3DF5752D}" type="pres">
      <dgm:prSet presAssocID="{B0416B40-185A-4D2D-B18E-1D0FC1A98228}" presName="singleCycle" presStyleCnt="0"/>
      <dgm:spPr/>
    </dgm:pt>
    <dgm:pt modelId="{A48CB933-79FA-4F66-8892-D4F6E6FB09B4}" type="pres">
      <dgm:prSet presAssocID="{B0416B40-185A-4D2D-B18E-1D0FC1A98228}" presName="singleCenter" presStyleLbl="node1" presStyleIdx="0" presStyleCnt="4" custScaleX="205411" custScaleY="74331" custLinFactNeighborX="-303" custLinFactNeighborY="-39576">
        <dgm:presLayoutVars>
          <dgm:chMax val="7"/>
          <dgm:chPref val="7"/>
        </dgm:presLayoutVars>
      </dgm:prSet>
      <dgm:spPr/>
      <dgm:t>
        <a:bodyPr/>
        <a:lstStyle/>
        <a:p>
          <a:endParaRPr lang="es-EC"/>
        </a:p>
      </dgm:t>
    </dgm:pt>
    <dgm:pt modelId="{34EEB9A4-728C-4FD8-8E09-C5CDBD01AE18}" type="pres">
      <dgm:prSet presAssocID="{816740FE-4572-475B-AC0D-C49B36C7A82E}" presName="Name56" presStyleLbl="parChTrans1D2" presStyleIdx="0" presStyleCnt="3"/>
      <dgm:spPr/>
      <dgm:t>
        <a:bodyPr/>
        <a:lstStyle/>
        <a:p>
          <a:endParaRPr lang="es-EC"/>
        </a:p>
      </dgm:t>
    </dgm:pt>
    <dgm:pt modelId="{4F565482-37FB-426D-A8ED-01AF37A1740A}" type="pres">
      <dgm:prSet presAssocID="{7E9B2A88-94B9-417E-871C-03739283FB75}" presName="text0" presStyleLbl="node1" presStyleIdx="1" presStyleCnt="4" custScaleX="162618" custRadScaleRad="141204" custRadScaleInc="1702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F3781F-EAB4-415F-B0FD-4F0747A932BD}" type="pres">
      <dgm:prSet presAssocID="{FC2FB3C4-7D20-47C0-8DD8-80C763B95D4C}" presName="Name56" presStyleLbl="parChTrans1D2" presStyleIdx="1" presStyleCnt="3"/>
      <dgm:spPr/>
      <dgm:t>
        <a:bodyPr/>
        <a:lstStyle/>
        <a:p>
          <a:endParaRPr lang="es-EC"/>
        </a:p>
      </dgm:t>
    </dgm:pt>
    <dgm:pt modelId="{076D6A67-2F9C-4517-803D-C6D1D6CEB270}" type="pres">
      <dgm:prSet presAssocID="{F865BBEF-292C-4F93-8A38-D190595DF2DF}" presName="text0" presStyleLbl="node1" presStyleIdx="2" presStyleCnt="4" custScaleX="159674" custRadScaleRad="143568" custRadScaleInc="1032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D159BF-CB7E-434F-9F52-F3FD26668694}" type="pres">
      <dgm:prSet presAssocID="{4F084A71-A6CE-4BAD-897E-28AE11856A97}" presName="Name56" presStyleLbl="parChTrans1D2" presStyleIdx="2" presStyleCnt="3"/>
      <dgm:spPr/>
      <dgm:t>
        <a:bodyPr/>
        <a:lstStyle/>
        <a:p>
          <a:endParaRPr lang="es-EC"/>
        </a:p>
      </dgm:t>
    </dgm:pt>
    <dgm:pt modelId="{9DA3F932-AEC9-4DC8-8349-C7860AE258C5}" type="pres">
      <dgm:prSet presAssocID="{59362464-EE6D-43C6-BD70-5C0A39354B7D}" presName="text0" presStyleLbl="node1" presStyleIdx="3" presStyleCnt="4" custScaleX="154907" custRadScaleRad="140191" custRadScaleInc="266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F353101-CBD9-4A2F-AAD8-9E1F00C7679F}" type="presOf" srcId="{F865BBEF-292C-4F93-8A38-D190595DF2DF}" destId="{076D6A67-2F9C-4517-803D-C6D1D6CEB270}" srcOrd="0" destOrd="0" presId="urn:microsoft.com/office/officeart/2008/layout/RadialCluster"/>
    <dgm:cxn modelId="{A936D329-F3E2-4FE0-9522-3A7600CC5817}" type="presOf" srcId="{587B5486-8120-479C-805E-F6CA3F969785}" destId="{84577659-0EFF-4F7D-9F2E-28648E6F0F45}" srcOrd="0" destOrd="0" presId="urn:microsoft.com/office/officeart/2008/layout/RadialCluster"/>
    <dgm:cxn modelId="{249BDDE4-86C2-43F5-9C70-D59E37586E7D}" srcId="{B0416B40-185A-4D2D-B18E-1D0FC1A98228}" destId="{F865BBEF-292C-4F93-8A38-D190595DF2DF}" srcOrd="1" destOrd="0" parTransId="{FC2FB3C4-7D20-47C0-8DD8-80C763B95D4C}" sibTransId="{9892DDC0-0A70-4DEE-B6C1-BB07260F7728}"/>
    <dgm:cxn modelId="{F19F9F66-58AB-400A-A7C7-C80A845E9D2D}" srcId="{B0416B40-185A-4D2D-B18E-1D0FC1A98228}" destId="{7E9B2A88-94B9-417E-871C-03739283FB75}" srcOrd="0" destOrd="0" parTransId="{816740FE-4572-475B-AC0D-C49B36C7A82E}" sibTransId="{659DC0F8-9006-4A61-8381-77492F93FE3A}"/>
    <dgm:cxn modelId="{4B357E4F-3A51-41E7-A9AE-A4A9CAAF808D}" srcId="{B0416B40-185A-4D2D-B18E-1D0FC1A98228}" destId="{59362464-EE6D-43C6-BD70-5C0A39354B7D}" srcOrd="2" destOrd="0" parTransId="{4F084A71-A6CE-4BAD-897E-28AE11856A97}" sibTransId="{5E1E5170-95E1-446F-B04B-595916ECD8EE}"/>
    <dgm:cxn modelId="{7C2C803D-06DC-413D-8746-5CE9E2926CCD}" type="presOf" srcId="{B0416B40-185A-4D2D-B18E-1D0FC1A98228}" destId="{A48CB933-79FA-4F66-8892-D4F6E6FB09B4}" srcOrd="0" destOrd="0" presId="urn:microsoft.com/office/officeart/2008/layout/RadialCluster"/>
    <dgm:cxn modelId="{80E3F348-BECC-47D2-8300-67E85319500D}" type="presOf" srcId="{7E9B2A88-94B9-417E-871C-03739283FB75}" destId="{4F565482-37FB-426D-A8ED-01AF37A1740A}" srcOrd="0" destOrd="0" presId="urn:microsoft.com/office/officeart/2008/layout/RadialCluster"/>
    <dgm:cxn modelId="{06B2A395-C50F-458A-831A-1C10495221CE}" type="presOf" srcId="{59362464-EE6D-43C6-BD70-5C0A39354B7D}" destId="{9DA3F932-AEC9-4DC8-8349-C7860AE258C5}" srcOrd="0" destOrd="0" presId="urn:microsoft.com/office/officeart/2008/layout/RadialCluster"/>
    <dgm:cxn modelId="{ABB5974F-1E00-48B1-8B9C-EE5473F73DBF}" type="presOf" srcId="{4F084A71-A6CE-4BAD-897E-28AE11856A97}" destId="{8CD159BF-CB7E-434F-9F52-F3FD26668694}" srcOrd="0" destOrd="0" presId="urn:microsoft.com/office/officeart/2008/layout/RadialCluster"/>
    <dgm:cxn modelId="{DA3226E8-70BB-4D23-B7DE-22D6071E28C9}" type="presOf" srcId="{FC2FB3C4-7D20-47C0-8DD8-80C763B95D4C}" destId="{53F3781F-EAB4-415F-B0FD-4F0747A932BD}" srcOrd="0" destOrd="0" presId="urn:microsoft.com/office/officeart/2008/layout/RadialCluster"/>
    <dgm:cxn modelId="{77481BBB-1661-4E32-89C1-1673D03B3DC2}" srcId="{587B5486-8120-479C-805E-F6CA3F969785}" destId="{B0416B40-185A-4D2D-B18E-1D0FC1A98228}" srcOrd="0" destOrd="0" parTransId="{0EAE9BDE-7076-4625-AC75-FEE7F41A0266}" sibTransId="{287556DA-D893-4682-AA3B-53C9E3FDFD66}"/>
    <dgm:cxn modelId="{2BFB4A14-D228-4698-BE58-8F50CCE24D03}" type="presOf" srcId="{816740FE-4572-475B-AC0D-C49B36C7A82E}" destId="{34EEB9A4-728C-4FD8-8E09-C5CDBD01AE18}" srcOrd="0" destOrd="0" presId="urn:microsoft.com/office/officeart/2008/layout/RadialCluster"/>
    <dgm:cxn modelId="{5DC02772-9CE2-42C3-B9A6-21F76E384961}" type="presParOf" srcId="{84577659-0EFF-4F7D-9F2E-28648E6F0F45}" destId="{B044D932-660D-43F0-A989-4A3B3DF5752D}" srcOrd="0" destOrd="0" presId="urn:microsoft.com/office/officeart/2008/layout/RadialCluster"/>
    <dgm:cxn modelId="{E6C2C1DA-78C3-4CDB-9C15-317F6D87602C}" type="presParOf" srcId="{B044D932-660D-43F0-A989-4A3B3DF5752D}" destId="{A48CB933-79FA-4F66-8892-D4F6E6FB09B4}" srcOrd="0" destOrd="0" presId="urn:microsoft.com/office/officeart/2008/layout/RadialCluster"/>
    <dgm:cxn modelId="{69E952BE-2F56-49F2-80BC-E95A6C57F618}" type="presParOf" srcId="{B044D932-660D-43F0-A989-4A3B3DF5752D}" destId="{34EEB9A4-728C-4FD8-8E09-C5CDBD01AE18}" srcOrd="1" destOrd="0" presId="urn:microsoft.com/office/officeart/2008/layout/RadialCluster"/>
    <dgm:cxn modelId="{79771DD5-79DD-4951-8156-37C94031D924}" type="presParOf" srcId="{B044D932-660D-43F0-A989-4A3B3DF5752D}" destId="{4F565482-37FB-426D-A8ED-01AF37A1740A}" srcOrd="2" destOrd="0" presId="urn:microsoft.com/office/officeart/2008/layout/RadialCluster"/>
    <dgm:cxn modelId="{3DB6A0A5-D7D9-48B9-BDD3-AAF54E4442DA}" type="presParOf" srcId="{B044D932-660D-43F0-A989-4A3B3DF5752D}" destId="{53F3781F-EAB4-415F-B0FD-4F0747A932BD}" srcOrd="3" destOrd="0" presId="urn:microsoft.com/office/officeart/2008/layout/RadialCluster"/>
    <dgm:cxn modelId="{25C48784-8A0D-47C4-B9E0-986BD19804A3}" type="presParOf" srcId="{B044D932-660D-43F0-A989-4A3B3DF5752D}" destId="{076D6A67-2F9C-4517-803D-C6D1D6CEB270}" srcOrd="4" destOrd="0" presId="urn:microsoft.com/office/officeart/2008/layout/RadialCluster"/>
    <dgm:cxn modelId="{D0E3465D-5CE1-4562-AE1E-DA87B1824D61}" type="presParOf" srcId="{B044D932-660D-43F0-A989-4A3B3DF5752D}" destId="{8CD159BF-CB7E-434F-9F52-F3FD26668694}" srcOrd="5" destOrd="0" presId="urn:microsoft.com/office/officeart/2008/layout/RadialCluster"/>
    <dgm:cxn modelId="{C7F5E1C3-5492-4F12-A2CE-69A3E098096F}" type="presParOf" srcId="{B044D932-660D-43F0-A989-4A3B3DF5752D}" destId="{9DA3F932-AEC9-4DC8-8349-C7860AE258C5}" srcOrd="6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7B5486-8120-479C-805E-F6CA3F969785}" type="doc">
      <dgm:prSet loTypeId="urn:microsoft.com/office/officeart/2008/layout/RadialCluster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4577659-0EFF-4F7D-9F2E-28648E6F0F45}" type="pres">
      <dgm:prSet presAssocID="{587B5486-8120-479C-805E-F6CA3F96978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</dgm:ptLst>
  <dgm:cxnLst>
    <dgm:cxn modelId="{C26F976E-D511-4E96-BAFF-3B71FF017E96}" type="presOf" srcId="{587B5486-8120-479C-805E-F6CA3F969785}" destId="{84577659-0EFF-4F7D-9F2E-28648E6F0F45}" srcOrd="0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7B5486-8120-479C-805E-F6CA3F969785}" type="doc">
      <dgm:prSet loTypeId="urn:microsoft.com/office/officeart/2008/layout/RadialCluster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0416B40-185A-4D2D-B18E-1D0FC1A98228}">
      <dgm:prSet phldrT="[Texto]"/>
      <dgm:spPr/>
      <dgm:t>
        <a:bodyPr/>
        <a:lstStyle/>
        <a:p>
          <a:r>
            <a:rPr lang="es-EC" dirty="0" smtClean="0"/>
            <a:t>Tipos de mecanismos</a:t>
          </a:r>
          <a:endParaRPr lang="es-EC" dirty="0"/>
        </a:p>
      </dgm:t>
    </dgm:pt>
    <dgm:pt modelId="{0EAE9BDE-7076-4625-AC75-FEE7F41A0266}" type="parTrans" cxnId="{77481BBB-1661-4E32-89C1-1673D03B3DC2}">
      <dgm:prSet/>
      <dgm:spPr/>
      <dgm:t>
        <a:bodyPr/>
        <a:lstStyle/>
        <a:p>
          <a:endParaRPr lang="es-EC"/>
        </a:p>
      </dgm:t>
    </dgm:pt>
    <dgm:pt modelId="{287556DA-D893-4682-AA3B-53C9E3FDFD66}" type="sibTrans" cxnId="{77481BBB-1661-4E32-89C1-1673D03B3DC2}">
      <dgm:prSet/>
      <dgm:spPr/>
      <dgm:t>
        <a:bodyPr/>
        <a:lstStyle/>
        <a:p>
          <a:endParaRPr lang="es-EC"/>
        </a:p>
      </dgm:t>
    </dgm:pt>
    <dgm:pt modelId="{7E9B2A88-94B9-417E-871C-03739283FB75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816740FE-4572-475B-AC0D-C49B36C7A82E}" type="parTrans" cxnId="{F19F9F66-58AB-400A-A7C7-C80A845E9D2D}">
      <dgm:prSet/>
      <dgm:spPr/>
      <dgm:t>
        <a:bodyPr/>
        <a:lstStyle/>
        <a:p>
          <a:endParaRPr lang="es-EC"/>
        </a:p>
      </dgm:t>
    </dgm:pt>
    <dgm:pt modelId="{659DC0F8-9006-4A61-8381-77492F93FE3A}" type="sibTrans" cxnId="{F19F9F66-58AB-400A-A7C7-C80A845E9D2D}">
      <dgm:prSet/>
      <dgm:spPr/>
      <dgm:t>
        <a:bodyPr/>
        <a:lstStyle/>
        <a:p>
          <a:endParaRPr lang="es-EC"/>
        </a:p>
      </dgm:t>
    </dgm:pt>
    <dgm:pt modelId="{59362464-EE6D-43C6-BD70-5C0A39354B7D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4F084A71-A6CE-4BAD-897E-28AE11856A97}" type="parTrans" cxnId="{4B357E4F-3A51-41E7-A9AE-A4A9CAAF808D}">
      <dgm:prSet/>
      <dgm:spPr/>
      <dgm:t>
        <a:bodyPr/>
        <a:lstStyle/>
        <a:p>
          <a:endParaRPr lang="es-EC"/>
        </a:p>
      </dgm:t>
    </dgm:pt>
    <dgm:pt modelId="{5E1E5170-95E1-446F-B04B-595916ECD8EE}" type="sibTrans" cxnId="{4B357E4F-3A51-41E7-A9AE-A4A9CAAF808D}">
      <dgm:prSet/>
      <dgm:spPr/>
      <dgm:t>
        <a:bodyPr/>
        <a:lstStyle/>
        <a:p>
          <a:endParaRPr lang="es-EC"/>
        </a:p>
      </dgm:t>
    </dgm:pt>
    <dgm:pt modelId="{84577659-0EFF-4F7D-9F2E-28648E6F0F45}" type="pres">
      <dgm:prSet presAssocID="{587B5486-8120-479C-805E-F6CA3F96978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B044D932-660D-43F0-A989-4A3B3DF5752D}" type="pres">
      <dgm:prSet presAssocID="{B0416B40-185A-4D2D-B18E-1D0FC1A98228}" presName="singleCycle" presStyleCnt="0"/>
      <dgm:spPr/>
    </dgm:pt>
    <dgm:pt modelId="{A48CB933-79FA-4F66-8892-D4F6E6FB09B4}" type="pres">
      <dgm:prSet presAssocID="{B0416B40-185A-4D2D-B18E-1D0FC1A98228}" presName="singleCenter" presStyleLbl="node1" presStyleIdx="0" presStyleCnt="3" custScaleX="205411" custScaleY="74331" custLinFactNeighborX="-852" custLinFactNeighborY="-31602">
        <dgm:presLayoutVars>
          <dgm:chMax val="7"/>
          <dgm:chPref val="7"/>
        </dgm:presLayoutVars>
      </dgm:prSet>
      <dgm:spPr/>
      <dgm:t>
        <a:bodyPr/>
        <a:lstStyle/>
        <a:p>
          <a:endParaRPr lang="es-EC"/>
        </a:p>
      </dgm:t>
    </dgm:pt>
    <dgm:pt modelId="{34EEB9A4-728C-4FD8-8E09-C5CDBD01AE18}" type="pres">
      <dgm:prSet presAssocID="{816740FE-4572-475B-AC0D-C49B36C7A82E}" presName="Name56" presStyleLbl="parChTrans1D2" presStyleIdx="0" presStyleCnt="2"/>
      <dgm:spPr/>
      <dgm:t>
        <a:bodyPr/>
        <a:lstStyle/>
        <a:p>
          <a:endParaRPr lang="es-EC"/>
        </a:p>
      </dgm:t>
    </dgm:pt>
    <dgm:pt modelId="{4F565482-37FB-426D-A8ED-01AF37A1740A}" type="pres">
      <dgm:prSet presAssocID="{7E9B2A88-94B9-417E-871C-03739283FB75}" presName="text0" presStyleLbl="node1" presStyleIdx="1" presStyleCnt="3" custScaleX="162618" custRadScaleRad="129950" custRadScaleInc="1084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D159BF-CB7E-434F-9F52-F3FD26668694}" type="pres">
      <dgm:prSet presAssocID="{4F084A71-A6CE-4BAD-897E-28AE11856A97}" presName="Name56" presStyleLbl="parChTrans1D2" presStyleIdx="1" presStyleCnt="2"/>
      <dgm:spPr/>
      <dgm:t>
        <a:bodyPr/>
        <a:lstStyle/>
        <a:p>
          <a:endParaRPr lang="es-EC"/>
        </a:p>
      </dgm:t>
    </dgm:pt>
    <dgm:pt modelId="{9DA3F932-AEC9-4DC8-8349-C7860AE258C5}" type="pres">
      <dgm:prSet presAssocID="{59362464-EE6D-43C6-BD70-5C0A39354B7D}" presName="text0" presStyleLbl="node1" presStyleIdx="2" presStyleCnt="3" custScaleX="154907" custRadScaleRad="145531" custRadScaleInc="8908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027D82A-41A4-4271-B091-1A474358AC10}" type="presOf" srcId="{587B5486-8120-479C-805E-F6CA3F969785}" destId="{84577659-0EFF-4F7D-9F2E-28648E6F0F45}" srcOrd="0" destOrd="0" presId="urn:microsoft.com/office/officeart/2008/layout/RadialCluster"/>
    <dgm:cxn modelId="{F19F9F66-58AB-400A-A7C7-C80A845E9D2D}" srcId="{B0416B40-185A-4D2D-B18E-1D0FC1A98228}" destId="{7E9B2A88-94B9-417E-871C-03739283FB75}" srcOrd="0" destOrd="0" parTransId="{816740FE-4572-475B-AC0D-C49B36C7A82E}" sibTransId="{659DC0F8-9006-4A61-8381-77492F93FE3A}"/>
    <dgm:cxn modelId="{4CD16D85-22A7-48B6-A674-C8707E8BEB8C}" type="presOf" srcId="{B0416B40-185A-4D2D-B18E-1D0FC1A98228}" destId="{A48CB933-79FA-4F66-8892-D4F6E6FB09B4}" srcOrd="0" destOrd="0" presId="urn:microsoft.com/office/officeart/2008/layout/RadialCluster"/>
    <dgm:cxn modelId="{4B357E4F-3A51-41E7-A9AE-A4A9CAAF808D}" srcId="{B0416B40-185A-4D2D-B18E-1D0FC1A98228}" destId="{59362464-EE6D-43C6-BD70-5C0A39354B7D}" srcOrd="1" destOrd="0" parTransId="{4F084A71-A6CE-4BAD-897E-28AE11856A97}" sibTransId="{5E1E5170-95E1-446F-B04B-595916ECD8EE}"/>
    <dgm:cxn modelId="{C0933566-A1A0-4D4D-A30B-C63BB21279D0}" type="presOf" srcId="{59362464-EE6D-43C6-BD70-5C0A39354B7D}" destId="{9DA3F932-AEC9-4DC8-8349-C7860AE258C5}" srcOrd="0" destOrd="0" presId="urn:microsoft.com/office/officeart/2008/layout/RadialCluster"/>
    <dgm:cxn modelId="{7A2A443B-FDD0-4640-B749-69B155C0C9C9}" type="presOf" srcId="{7E9B2A88-94B9-417E-871C-03739283FB75}" destId="{4F565482-37FB-426D-A8ED-01AF37A1740A}" srcOrd="0" destOrd="0" presId="urn:microsoft.com/office/officeart/2008/layout/RadialCluster"/>
    <dgm:cxn modelId="{C7B7F107-0218-4ACF-8022-DFFBC53932FB}" type="presOf" srcId="{816740FE-4572-475B-AC0D-C49B36C7A82E}" destId="{34EEB9A4-728C-4FD8-8E09-C5CDBD01AE18}" srcOrd="0" destOrd="0" presId="urn:microsoft.com/office/officeart/2008/layout/RadialCluster"/>
    <dgm:cxn modelId="{A2F6C65D-D8E6-4AAC-8BFA-2E35E0CDCC7A}" type="presOf" srcId="{4F084A71-A6CE-4BAD-897E-28AE11856A97}" destId="{8CD159BF-CB7E-434F-9F52-F3FD26668694}" srcOrd="0" destOrd="0" presId="urn:microsoft.com/office/officeart/2008/layout/RadialCluster"/>
    <dgm:cxn modelId="{77481BBB-1661-4E32-89C1-1673D03B3DC2}" srcId="{587B5486-8120-479C-805E-F6CA3F969785}" destId="{B0416B40-185A-4D2D-B18E-1D0FC1A98228}" srcOrd="0" destOrd="0" parTransId="{0EAE9BDE-7076-4625-AC75-FEE7F41A0266}" sibTransId="{287556DA-D893-4682-AA3B-53C9E3FDFD66}"/>
    <dgm:cxn modelId="{E3FB20A8-1A7A-4790-AAA9-45E0A7554D1C}" type="presParOf" srcId="{84577659-0EFF-4F7D-9F2E-28648E6F0F45}" destId="{B044D932-660D-43F0-A989-4A3B3DF5752D}" srcOrd="0" destOrd="0" presId="urn:microsoft.com/office/officeart/2008/layout/RadialCluster"/>
    <dgm:cxn modelId="{D4841BAE-D0BA-40A1-B095-1133643A9151}" type="presParOf" srcId="{B044D932-660D-43F0-A989-4A3B3DF5752D}" destId="{A48CB933-79FA-4F66-8892-D4F6E6FB09B4}" srcOrd="0" destOrd="0" presId="urn:microsoft.com/office/officeart/2008/layout/RadialCluster"/>
    <dgm:cxn modelId="{B2C24485-0E14-42F2-B2C9-DB3AED237BA9}" type="presParOf" srcId="{B044D932-660D-43F0-A989-4A3B3DF5752D}" destId="{34EEB9A4-728C-4FD8-8E09-C5CDBD01AE18}" srcOrd="1" destOrd="0" presId="urn:microsoft.com/office/officeart/2008/layout/RadialCluster"/>
    <dgm:cxn modelId="{69CEC6D1-A301-4E26-826D-1777D2EADD1D}" type="presParOf" srcId="{B044D932-660D-43F0-A989-4A3B3DF5752D}" destId="{4F565482-37FB-426D-A8ED-01AF37A1740A}" srcOrd="2" destOrd="0" presId="urn:microsoft.com/office/officeart/2008/layout/RadialCluster"/>
    <dgm:cxn modelId="{847764A5-7C96-4A07-85AE-941059B4A096}" type="presParOf" srcId="{B044D932-660D-43F0-A989-4A3B3DF5752D}" destId="{8CD159BF-CB7E-434F-9F52-F3FD26668694}" srcOrd="3" destOrd="0" presId="urn:microsoft.com/office/officeart/2008/layout/RadialCluster"/>
    <dgm:cxn modelId="{13FC3747-5EDF-4328-9294-76A551DD8EFA}" type="presParOf" srcId="{B044D932-660D-43F0-A989-4A3B3DF5752D}" destId="{9DA3F932-AEC9-4DC8-8349-C7860AE258C5}" srcOrd="4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7B5486-8120-479C-805E-F6CA3F969785}" type="doc">
      <dgm:prSet loTypeId="urn:microsoft.com/office/officeart/2008/layout/RadialCluster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0416B40-185A-4D2D-B18E-1D0FC1A98228}">
      <dgm:prSet phldrT="[Texto]"/>
      <dgm:spPr/>
      <dgm:t>
        <a:bodyPr/>
        <a:lstStyle/>
        <a:p>
          <a:r>
            <a:rPr lang="es-EC" dirty="0" smtClean="0"/>
            <a:t>Componentes</a:t>
          </a:r>
        </a:p>
      </dgm:t>
    </dgm:pt>
    <dgm:pt modelId="{0EAE9BDE-7076-4625-AC75-FEE7F41A0266}" type="parTrans" cxnId="{77481BBB-1661-4E32-89C1-1673D03B3DC2}">
      <dgm:prSet/>
      <dgm:spPr/>
      <dgm:t>
        <a:bodyPr/>
        <a:lstStyle/>
        <a:p>
          <a:endParaRPr lang="es-EC"/>
        </a:p>
      </dgm:t>
    </dgm:pt>
    <dgm:pt modelId="{287556DA-D893-4682-AA3B-53C9E3FDFD66}" type="sibTrans" cxnId="{77481BBB-1661-4E32-89C1-1673D03B3DC2}">
      <dgm:prSet/>
      <dgm:spPr/>
      <dgm:t>
        <a:bodyPr/>
        <a:lstStyle/>
        <a:p>
          <a:endParaRPr lang="es-EC"/>
        </a:p>
      </dgm:t>
    </dgm:pt>
    <dgm:pt modelId="{59362464-EE6D-43C6-BD70-5C0A39354B7D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4F084A71-A6CE-4BAD-897E-28AE11856A97}" type="parTrans" cxnId="{4B357E4F-3A51-41E7-A9AE-A4A9CAAF808D}">
      <dgm:prSet/>
      <dgm:spPr/>
      <dgm:t>
        <a:bodyPr/>
        <a:lstStyle/>
        <a:p>
          <a:endParaRPr lang="es-EC"/>
        </a:p>
      </dgm:t>
    </dgm:pt>
    <dgm:pt modelId="{5E1E5170-95E1-446F-B04B-595916ECD8EE}" type="sibTrans" cxnId="{4B357E4F-3A51-41E7-A9AE-A4A9CAAF808D}">
      <dgm:prSet/>
      <dgm:spPr/>
      <dgm:t>
        <a:bodyPr/>
        <a:lstStyle/>
        <a:p>
          <a:endParaRPr lang="es-EC"/>
        </a:p>
      </dgm:t>
    </dgm:pt>
    <dgm:pt modelId="{782CC902-1255-459A-9CFD-C2F3E72C7510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64B58D42-C093-438D-9414-C8685CCD3BC8}" type="parTrans" cxnId="{2225138B-320C-44DA-B792-8B8DAF2FD32A}">
      <dgm:prSet/>
      <dgm:spPr/>
      <dgm:t>
        <a:bodyPr/>
        <a:lstStyle/>
        <a:p>
          <a:endParaRPr lang="es-EC"/>
        </a:p>
      </dgm:t>
    </dgm:pt>
    <dgm:pt modelId="{4D48F9CB-60D9-40EF-B2E8-A5722FAC28CA}" type="sibTrans" cxnId="{2225138B-320C-44DA-B792-8B8DAF2FD32A}">
      <dgm:prSet/>
      <dgm:spPr/>
      <dgm:t>
        <a:bodyPr/>
        <a:lstStyle/>
        <a:p>
          <a:endParaRPr lang="es-EC"/>
        </a:p>
      </dgm:t>
    </dgm:pt>
    <dgm:pt modelId="{B9D11454-291F-4109-BC7D-706F47EF2549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9481BB97-8538-473A-BA44-F66CACAB94AF}" type="parTrans" cxnId="{CC022EEC-D0E2-40D0-AAAB-4E314BA502D8}">
      <dgm:prSet/>
      <dgm:spPr/>
      <dgm:t>
        <a:bodyPr/>
        <a:lstStyle/>
        <a:p>
          <a:endParaRPr lang="es-EC"/>
        </a:p>
      </dgm:t>
    </dgm:pt>
    <dgm:pt modelId="{61B28B9E-35BD-40EF-AC9A-C87A8F5A2DBA}" type="sibTrans" cxnId="{CC022EEC-D0E2-40D0-AAAB-4E314BA502D8}">
      <dgm:prSet/>
      <dgm:spPr/>
      <dgm:t>
        <a:bodyPr/>
        <a:lstStyle/>
        <a:p>
          <a:endParaRPr lang="es-EC"/>
        </a:p>
      </dgm:t>
    </dgm:pt>
    <dgm:pt modelId="{406932AC-790C-4965-A9F5-E96A795CC337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A953BB0F-2BDF-40DA-9FEC-54C9B90E8D30}" type="parTrans" cxnId="{1691B797-F391-46D2-8C1E-FB33FEAB8CEB}">
      <dgm:prSet/>
      <dgm:spPr/>
      <dgm:t>
        <a:bodyPr/>
        <a:lstStyle/>
        <a:p>
          <a:endParaRPr lang="es-EC"/>
        </a:p>
      </dgm:t>
    </dgm:pt>
    <dgm:pt modelId="{6672B02C-C7FE-4E39-87DE-375E6D1F1C47}" type="sibTrans" cxnId="{1691B797-F391-46D2-8C1E-FB33FEAB8CEB}">
      <dgm:prSet/>
      <dgm:spPr/>
      <dgm:t>
        <a:bodyPr/>
        <a:lstStyle/>
        <a:p>
          <a:endParaRPr lang="es-EC"/>
        </a:p>
      </dgm:t>
    </dgm:pt>
    <dgm:pt modelId="{9831C8A6-C408-4A90-A51F-55FAC2E9AC4D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s-EC" dirty="0"/>
        </a:p>
      </dgm:t>
    </dgm:pt>
    <dgm:pt modelId="{D9A6160D-0389-49CE-85E1-A21D1346DD0B}" type="parTrans" cxnId="{CFE32911-6DDD-41E3-A660-C75499323904}">
      <dgm:prSet/>
      <dgm:spPr/>
      <dgm:t>
        <a:bodyPr/>
        <a:lstStyle/>
        <a:p>
          <a:endParaRPr lang="es-EC"/>
        </a:p>
      </dgm:t>
    </dgm:pt>
    <dgm:pt modelId="{0F52AFB9-FDAF-430E-B66A-F015D950C16D}" type="sibTrans" cxnId="{CFE32911-6DDD-41E3-A660-C75499323904}">
      <dgm:prSet/>
      <dgm:spPr/>
      <dgm:t>
        <a:bodyPr/>
        <a:lstStyle/>
        <a:p>
          <a:endParaRPr lang="es-EC"/>
        </a:p>
      </dgm:t>
    </dgm:pt>
    <dgm:pt modelId="{84577659-0EFF-4F7D-9F2E-28648E6F0F45}" type="pres">
      <dgm:prSet presAssocID="{587B5486-8120-479C-805E-F6CA3F96978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B044D932-660D-43F0-A989-4A3B3DF5752D}" type="pres">
      <dgm:prSet presAssocID="{B0416B40-185A-4D2D-B18E-1D0FC1A98228}" presName="singleCycle" presStyleCnt="0"/>
      <dgm:spPr/>
    </dgm:pt>
    <dgm:pt modelId="{A48CB933-79FA-4F66-8892-D4F6E6FB09B4}" type="pres">
      <dgm:prSet presAssocID="{B0416B40-185A-4D2D-B18E-1D0FC1A98228}" presName="singleCenter" presStyleLbl="node1" presStyleIdx="0" presStyleCnt="6" custScaleX="205411" custScaleY="74331" custLinFactNeighborX="-5902" custLinFactNeighborY="-31602">
        <dgm:presLayoutVars>
          <dgm:chMax val="7"/>
          <dgm:chPref val="7"/>
        </dgm:presLayoutVars>
      </dgm:prSet>
      <dgm:spPr/>
      <dgm:t>
        <a:bodyPr/>
        <a:lstStyle/>
        <a:p>
          <a:endParaRPr lang="es-EC"/>
        </a:p>
      </dgm:t>
    </dgm:pt>
    <dgm:pt modelId="{CBC11623-ABA5-4FB2-9694-1AEA974E22F8}" type="pres">
      <dgm:prSet presAssocID="{64B58D42-C093-438D-9414-C8685CCD3BC8}" presName="Name56" presStyleLbl="parChTrans1D2" presStyleIdx="0" presStyleCnt="5"/>
      <dgm:spPr/>
      <dgm:t>
        <a:bodyPr/>
        <a:lstStyle/>
        <a:p>
          <a:endParaRPr lang="es-EC"/>
        </a:p>
      </dgm:t>
    </dgm:pt>
    <dgm:pt modelId="{D5E51B14-C1E4-47A6-804F-5D738AAD706A}" type="pres">
      <dgm:prSet presAssocID="{782CC902-1255-459A-9CFD-C2F3E72C7510}" presName="text0" presStyleLbl="node1" presStyleIdx="1" presStyleCnt="6" custRadScaleRad="153257" custRadScaleInc="1627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CAEAEA-D9EA-4985-9B79-E2D41CF2E427}" type="pres">
      <dgm:prSet presAssocID="{9481BB97-8538-473A-BA44-F66CACAB94AF}" presName="Name56" presStyleLbl="parChTrans1D2" presStyleIdx="1" presStyleCnt="5"/>
      <dgm:spPr/>
      <dgm:t>
        <a:bodyPr/>
        <a:lstStyle/>
        <a:p>
          <a:endParaRPr lang="es-EC"/>
        </a:p>
      </dgm:t>
    </dgm:pt>
    <dgm:pt modelId="{19391F57-AA3E-4449-A76A-4D37E866135B}" type="pres">
      <dgm:prSet presAssocID="{B9D11454-291F-4109-BC7D-706F47EF2549}" presName="text0" presStyleLbl="node1" presStyleIdx="2" presStyleCnt="6" custScaleX="42201" custScaleY="50575" custRadScaleRad="109066" custRadScaleInc="9208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2E49FD-9A47-4431-A326-2228C12DEBB1}" type="pres">
      <dgm:prSet presAssocID="{A953BB0F-2BDF-40DA-9FEC-54C9B90E8D30}" presName="Name56" presStyleLbl="parChTrans1D2" presStyleIdx="2" presStyleCnt="5"/>
      <dgm:spPr/>
      <dgm:t>
        <a:bodyPr/>
        <a:lstStyle/>
        <a:p>
          <a:endParaRPr lang="es-EC"/>
        </a:p>
      </dgm:t>
    </dgm:pt>
    <dgm:pt modelId="{F0F27F4B-1796-45D2-B715-BB7628130C54}" type="pres">
      <dgm:prSet presAssocID="{406932AC-790C-4965-A9F5-E96A795CC337}" presName="text0" presStyleLbl="node1" presStyleIdx="3" presStyleCnt="6" custRadScaleRad="101676" custRadScaleInc="23305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8AA6B4-3839-426B-A043-746F7D80086C}" type="pres">
      <dgm:prSet presAssocID="{D9A6160D-0389-49CE-85E1-A21D1346DD0B}" presName="Name56" presStyleLbl="parChTrans1D2" presStyleIdx="3" presStyleCnt="5"/>
      <dgm:spPr/>
      <dgm:t>
        <a:bodyPr/>
        <a:lstStyle/>
        <a:p>
          <a:endParaRPr lang="es-EC"/>
        </a:p>
      </dgm:t>
    </dgm:pt>
    <dgm:pt modelId="{DC17066C-148A-46F3-A619-182ABD767137}" type="pres">
      <dgm:prSet presAssocID="{9831C8A6-C408-4A90-A51F-55FAC2E9AC4D}" presName="text0" presStyleLbl="node1" presStyleIdx="4" presStyleCnt="6" custScaleX="62952" custScaleY="75926" custRadScaleRad="175101" custRadScaleInc="1341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D159BF-CB7E-434F-9F52-F3FD26668694}" type="pres">
      <dgm:prSet presAssocID="{4F084A71-A6CE-4BAD-897E-28AE11856A97}" presName="Name56" presStyleLbl="parChTrans1D2" presStyleIdx="4" presStyleCnt="5"/>
      <dgm:spPr/>
      <dgm:t>
        <a:bodyPr/>
        <a:lstStyle/>
        <a:p>
          <a:endParaRPr lang="es-EC"/>
        </a:p>
      </dgm:t>
    </dgm:pt>
    <dgm:pt modelId="{9DA3F932-AEC9-4DC8-8349-C7860AE258C5}" type="pres">
      <dgm:prSet presAssocID="{59362464-EE6D-43C6-BD70-5C0A39354B7D}" presName="text0" presStyleLbl="node1" presStyleIdx="5" presStyleCnt="6" custScaleX="154907" custRadScaleRad="187060" custRadScaleInc="156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23905DE-455D-4761-9B6F-F809491F705C}" type="presOf" srcId="{64B58D42-C093-438D-9414-C8685CCD3BC8}" destId="{CBC11623-ABA5-4FB2-9694-1AEA974E22F8}" srcOrd="0" destOrd="0" presId="urn:microsoft.com/office/officeart/2008/layout/RadialCluster"/>
    <dgm:cxn modelId="{0F26869A-2CDD-4F81-A421-AE2840B5DFF2}" type="presOf" srcId="{9481BB97-8538-473A-BA44-F66CACAB94AF}" destId="{4FCAEAEA-D9EA-4985-9B79-E2D41CF2E427}" srcOrd="0" destOrd="0" presId="urn:microsoft.com/office/officeart/2008/layout/RadialCluster"/>
    <dgm:cxn modelId="{CFE32911-6DDD-41E3-A660-C75499323904}" srcId="{B0416B40-185A-4D2D-B18E-1D0FC1A98228}" destId="{9831C8A6-C408-4A90-A51F-55FAC2E9AC4D}" srcOrd="3" destOrd="0" parTransId="{D9A6160D-0389-49CE-85E1-A21D1346DD0B}" sibTransId="{0F52AFB9-FDAF-430E-B66A-F015D950C16D}"/>
    <dgm:cxn modelId="{CB49BEA9-CF28-438B-8382-8230AD0569FD}" type="presOf" srcId="{D9A6160D-0389-49CE-85E1-A21D1346DD0B}" destId="{278AA6B4-3839-426B-A043-746F7D80086C}" srcOrd="0" destOrd="0" presId="urn:microsoft.com/office/officeart/2008/layout/RadialCluster"/>
    <dgm:cxn modelId="{005AACA6-7FBD-4268-9344-B99B71364464}" type="presOf" srcId="{587B5486-8120-479C-805E-F6CA3F969785}" destId="{84577659-0EFF-4F7D-9F2E-28648E6F0F45}" srcOrd="0" destOrd="0" presId="urn:microsoft.com/office/officeart/2008/layout/RadialCluster"/>
    <dgm:cxn modelId="{6AF4C819-CB48-4593-844F-CDD0813D695F}" type="presOf" srcId="{B9D11454-291F-4109-BC7D-706F47EF2549}" destId="{19391F57-AA3E-4449-A76A-4D37E866135B}" srcOrd="0" destOrd="0" presId="urn:microsoft.com/office/officeart/2008/layout/RadialCluster"/>
    <dgm:cxn modelId="{2B95298E-F8B0-4620-8693-1F1C43EE87FB}" type="presOf" srcId="{9831C8A6-C408-4A90-A51F-55FAC2E9AC4D}" destId="{DC17066C-148A-46F3-A619-182ABD767137}" srcOrd="0" destOrd="0" presId="urn:microsoft.com/office/officeart/2008/layout/RadialCluster"/>
    <dgm:cxn modelId="{5ECE4C60-8F68-46D5-9A25-7E3D8D69D3AA}" type="presOf" srcId="{406932AC-790C-4965-A9F5-E96A795CC337}" destId="{F0F27F4B-1796-45D2-B715-BB7628130C54}" srcOrd="0" destOrd="0" presId="urn:microsoft.com/office/officeart/2008/layout/RadialCluster"/>
    <dgm:cxn modelId="{1691B797-F391-46D2-8C1E-FB33FEAB8CEB}" srcId="{B0416B40-185A-4D2D-B18E-1D0FC1A98228}" destId="{406932AC-790C-4965-A9F5-E96A795CC337}" srcOrd="2" destOrd="0" parTransId="{A953BB0F-2BDF-40DA-9FEC-54C9B90E8D30}" sibTransId="{6672B02C-C7FE-4E39-87DE-375E6D1F1C47}"/>
    <dgm:cxn modelId="{2225138B-320C-44DA-B792-8B8DAF2FD32A}" srcId="{B0416B40-185A-4D2D-B18E-1D0FC1A98228}" destId="{782CC902-1255-459A-9CFD-C2F3E72C7510}" srcOrd="0" destOrd="0" parTransId="{64B58D42-C093-438D-9414-C8685CCD3BC8}" sibTransId="{4D48F9CB-60D9-40EF-B2E8-A5722FAC28CA}"/>
    <dgm:cxn modelId="{CC022EEC-D0E2-40D0-AAAB-4E314BA502D8}" srcId="{B0416B40-185A-4D2D-B18E-1D0FC1A98228}" destId="{B9D11454-291F-4109-BC7D-706F47EF2549}" srcOrd="1" destOrd="0" parTransId="{9481BB97-8538-473A-BA44-F66CACAB94AF}" sibTransId="{61B28B9E-35BD-40EF-AC9A-C87A8F5A2DBA}"/>
    <dgm:cxn modelId="{83986B24-CBB3-4547-B0DF-043E02FB4CEA}" type="presOf" srcId="{A953BB0F-2BDF-40DA-9FEC-54C9B90E8D30}" destId="{4E2E49FD-9A47-4431-A326-2228C12DEBB1}" srcOrd="0" destOrd="0" presId="urn:microsoft.com/office/officeart/2008/layout/RadialCluster"/>
    <dgm:cxn modelId="{5DDD573D-0C19-4FB9-BB66-B0F417D91ACE}" type="presOf" srcId="{782CC902-1255-459A-9CFD-C2F3E72C7510}" destId="{D5E51B14-C1E4-47A6-804F-5D738AAD706A}" srcOrd="0" destOrd="0" presId="urn:microsoft.com/office/officeart/2008/layout/RadialCluster"/>
    <dgm:cxn modelId="{77481BBB-1661-4E32-89C1-1673D03B3DC2}" srcId="{587B5486-8120-479C-805E-F6CA3F969785}" destId="{B0416B40-185A-4D2D-B18E-1D0FC1A98228}" srcOrd="0" destOrd="0" parTransId="{0EAE9BDE-7076-4625-AC75-FEE7F41A0266}" sibTransId="{287556DA-D893-4682-AA3B-53C9E3FDFD66}"/>
    <dgm:cxn modelId="{9447014C-613B-4C8F-A75B-70494C565CDA}" type="presOf" srcId="{59362464-EE6D-43C6-BD70-5C0A39354B7D}" destId="{9DA3F932-AEC9-4DC8-8349-C7860AE258C5}" srcOrd="0" destOrd="0" presId="urn:microsoft.com/office/officeart/2008/layout/RadialCluster"/>
    <dgm:cxn modelId="{FA0825BA-C74D-4F36-AC4E-426D6218FF4B}" type="presOf" srcId="{4F084A71-A6CE-4BAD-897E-28AE11856A97}" destId="{8CD159BF-CB7E-434F-9F52-F3FD26668694}" srcOrd="0" destOrd="0" presId="urn:microsoft.com/office/officeart/2008/layout/RadialCluster"/>
    <dgm:cxn modelId="{4B357E4F-3A51-41E7-A9AE-A4A9CAAF808D}" srcId="{B0416B40-185A-4D2D-B18E-1D0FC1A98228}" destId="{59362464-EE6D-43C6-BD70-5C0A39354B7D}" srcOrd="4" destOrd="0" parTransId="{4F084A71-A6CE-4BAD-897E-28AE11856A97}" sibTransId="{5E1E5170-95E1-446F-B04B-595916ECD8EE}"/>
    <dgm:cxn modelId="{4B0D401E-2063-441B-8800-85DE33366634}" type="presOf" srcId="{B0416B40-185A-4D2D-B18E-1D0FC1A98228}" destId="{A48CB933-79FA-4F66-8892-D4F6E6FB09B4}" srcOrd="0" destOrd="0" presId="urn:microsoft.com/office/officeart/2008/layout/RadialCluster"/>
    <dgm:cxn modelId="{FFAE3997-2CDE-4A1C-A84E-D30FCD736CE3}" type="presParOf" srcId="{84577659-0EFF-4F7D-9F2E-28648E6F0F45}" destId="{B044D932-660D-43F0-A989-4A3B3DF5752D}" srcOrd="0" destOrd="0" presId="urn:microsoft.com/office/officeart/2008/layout/RadialCluster"/>
    <dgm:cxn modelId="{C4E76894-8531-4A9E-96E2-AF3334DF22F7}" type="presParOf" srcId="{B044D932-660D-43F0-A989-4A3B3DF5752D}" destId="{A48CB933-79FA-4F66-8892-D4F6E6FB09B4}" srcOrd="0" destOrd="0" presId="urn:microsoft.com/office/officeart/2008/layout/RadialCluster"/>
    <dgm:cxn modelId="{6132698B-CB82-4AD8-9174-C2227321CABC}" type="presParOf" srcId="{B044D932-660D-43F0-A989-4A3B3DF5752D}" destId="{CBC11623-ABA5-4FB2-9694-1AEA974E22F8}" srcOrd="1" destOrd="0" presId="urn:microsoft.com/office/officeart/2008/layout/RadialCluster"/>
    <dgm:cxn modelId="{9E46566D-C80B-4D7D-8BC7-026DA72AA2C9}" type="presParOf" srcId="{B044D932-660D-43F0-A989-4A3B3DF5752D}" destId="{D5E51B14-C1E4-47A6-804F-5D738AAD706A}" srcOrd="2" destOrd="0" presId="urn:microsoft.com/office/officeart/2008/layout/RadialCluster"/>
    <dgm:cxn modelId="{B31428D1-759A-44A7-81B5-104633AFEA4E}" type="presParOf" srcId="{B044D932-660D-43F0-A989-4A3B3DF5752D}" destId="{4FCAEAEA-D9EA-4985-9B79-E2D41CF2E427}" srcOrd="3" destOrd="0" presId="urn:microsoft.com/office/officeart/2008/layout/RadialCluster"/>
    <dgm:cxn modelId="{4F1AF165-99B1-47F7-868A-845EA1A4D1D0}" type="presParOf" srcId="{B044D932-660D-43F0-A989-4A3B3DF5752D}" destId="{19391F57-AA3E-4449-A76A-4D37E866135B}" srcOrd="4" destOrd="0" presId="urn:microsoft.com/office/officeart/2008/layout/RadialCluster"/>
    <dgm:cxn modelId="{1597FAD9-D8C0-4890-A9F5-3F15DD6C0C2B}" type="presParOf" srcId="{B044D932-660D-43F0-A989-4A3B3DF5752D}" destId="{4E2E49FD-9A47-4431-A326-2228C12DEBB1}" srcOrd="5" destOrd="0" presId="urn:microsoft.com/office/officeart/2008/layout/RadialCluster"/>
    <dgm:cxn modelId="{DA7EF889-6037-41F7-95F6-D96637715B03}" type="presParOf" srcId="{B044D932-660D-43F0-A989-4A3B3DF5752D}" destId="{F0F27F4B-1796-45D2-B715-BB7628130C54}" srcOrd="6" destOrd="0" presId="urn:microsoft.com/office/officeart/2008/layout/RadialCluster"/>
    <dgm:cxn modelId="{D3E0E3A5-84A7-4939-AB05-BE544D571A9D}" type="presParOf" srcId="{B044D932-660D-43F0-A989-4A3B3DF5752D}" destId="{278AA6B4-3839-426B-A043-746F7D80086C}" srcOrd="7" destOrd="0" presId="urn:microsoft.com/office/officeart/2008/layout/RadialCluster"/>
    <dgm:cxn modelId="{21A210FA-6661-40E3-A71A-DC97EDD5D5C3}" type="presParOf" srcId="{B044D932-660D-43F0-A989-4A3B3DF5752D}" destId="{DC17066C-148A-46F3-A619-182ABD767137}" srcOrd="8" destOrd="0" presId="urn:microsoft.com/office/officeart/2008/layout/RadialCluster"/>
    <dgm:cxn modelId="{960E268E-7DAC-4986-BFF7-D64D960DF675}" type="presParOf" srcId="{B044D932-660D-43F0-A989-4A3B3DF5752D}" destId="{8CD159BF-CB7E-434F-9F52-F3FD26668694}" srcOrd="9" destOrd="0" presId="urn:microsoft.com/office/officeart/2008/layout/RadialCluster"/>
    <dgm:cxn modelId="{58F62738-BD6F-4B8A-B523-2CB6DB34E8CB}" type="presParOf" srcId="{B044D932-660D-43F0-A989-4A3B3DF5752D}" destId="{9DA3F932-AEC9-4DC8-8349-C7860AE258C5}" srcOrd="10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7B5486-8120-479C-805E-F6CA3F969785}" type="doc">
      <dgm:prSet loTypeId="urn:microsoft.com/office/officeart/2008/layout/RadialCluster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4577659-0EFF-4F7D-9F2E-28648E6F0F45}" type="pres">
      <dgm:prSet presAssocID="{587B5486-8120-479C-805E-F6CA3F96978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</dgm:ptLst>
  <dgm:cxnLst>
    <dgm:cxn modelId="{10DAF48D-0081-4B90-A706-C48D78F2DDF5}" type="presOf" srcId="{587B5486-8120-479C-805E-F6CA3F969785}" destId="{84577659-0EFF-4F7D-9F2E-28648E6F0F45}" srcOrd="0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171A1-EC6B-44BE-865B-AD34958B04B5}" type="datetimeFigureOut">
              <a:rPr lang="es-EC" smtClean="0"/>
              <a:t>30/04/2015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DE8D0-78E4-49CC-80B4-3A2FABF951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958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9359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4627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224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5461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732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6720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7685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43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3063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E8D0-78E4-49CC-80B4-3A2FABF951A6}" type="slidenum">
              <a:rPr lang="es-EC" smtClean="0"/>
              <a:t>44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88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-222526" y="834359"/>
            <a:ext cx="6250054" cy="519715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 rot="16200000" flipV="1">
            <a:off x="-2745031" y="3397237"/>
            <a:ext cx="6250052" cy="71403"/>
          </a:xfrm>
          <a:prstGeom prst="rect">
            <a:avLst/>
          </a:prstGeom>
          <a:solidFill>
            <a:srgbClr val="37B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sp>
        <p:nvSpPr>
          <p:cNvPr id="5" name="Rectángulo 4"/>
          <p:cNvSpPr/>
          <p:nvPr/>
        </p:nvSpPr>
        <p:spPr>
          <a:xfrm rot="16200000" flipV="1">
            <a:off x="-2847599" y="3387284"/>
            <a:ext cx="6250053" cy="91304"/>
          </a:xfrm>
          <a:prstGeom prst="rect">
            <a:avLst/>
          </a:prstGeom>
          <a:solidFill>
            <a:srgbClr val="BC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501" y="216131"/>
            <a:ext cx="7016331" cy="218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21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882894" y="738049"/>
            <a:ext cx="5445343" cy="61944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" y="49002"/>
            <a:ext cx="1353705" cy="10636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 rot="16200000" flipV="1">
            <a:off x="-1997108" y="3784600"/>
            <a:ext cx="5445343" cy="101385"/>
          </a:xfrm>
          <a:prstGeom prst="rect">
            <a:avLst/>
          </a:prstGeom>
          <a:solidFill>
            <a:srgbClr val="37B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sp>
        <p:nvSpPr>
          <p:cNvPr id="10" name="Rectángulo 9"/>
          <p:cNvSpPr/>
          <p:nvPr/>
        </p:nvSpPr>
        <p:spPr>
          <a:xfrm rot="16200000" flipV="1">
            <a:off x="-2117648" y="3783861"/>
            <a:ext cx="5445342" cy="102863"/>
          </a:xfrm>
          <a:prstGeom prst="rect">
            <a:avLst/>
          </a:prstGeom>
          <a:solidFill>
            <a:srgbClr val="BC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337" y="76988"/>
            <a:ext cx="949451" cy="10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86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216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68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31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438866" y="2276482"/>
            <a:ext cx="9370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“</a:t>
            </a:r>
            <a:r>
              <a:rPr lang="es-EC" sz="2400" b="1" dirty="0"/>
              <a:t>DISEÑO Y CONSTRUCCIÓN DE </a:t>
            </a:r>
            <a:r>
              <a:rPr lang="es-EC" sz="2400" b="1" dirty="0" smtClean="0"/>
              <a:t>UN PROTOTIPO DE UNA INCUBADORA CON AGITACIÓN DE 10 LITROS DE CAPACIDAD</a:t>
            </a:r>
            <a:r>
              <a:rPr lang="en-US" sz="2400" b="1" dirty="0" smtClean="0"/>
              <a:t>”</a:t>
            </a:r>
            <a:endParaRPr lang="en-US" sz="2400" b="1" dirty="0"/>
          </a:p>
        </p:txBody>
      </p:sp>
      <p:sp>
        <p:nvSpPr>
          <p:cNvPr id="9" name="Rectángulo 8"/>
          <p:cNvSpPr/>
          <p:nvPr/>
        </p:nvSpPr>
        <p:spPr>
          <a:xfrm>
            <a:off x="3076244" y="5770523"/>
            <a:ext cx="6096000" cy="10874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tabLst>
                <a:tab pos="252082" algn="l"/>
              </a:tabLs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SANGOLQUÍ, </a:t>
            </a:r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ABRIL 2015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s-EC" dirty="0"/>
          </a:p>
        </p:txBody>
      </p:sp>
      <p:sp>
        <p:nvSpPr>
          <p:cNvPr id="5" name="Rectángulo 1"/>
          <p:cNvSpPr/>
          <p:nvPr/>
        </p:nvSpPr>
        <p:spPr>
          <a:xfrm>
            <a:off x="3076244" y="3597745"/>
            <a:ext cx="6096000" cy="10259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  <a:tabLst>
                <a:tab pos="252082" algn="l"/>
              </a:tabLs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AUTORES: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  <a:tabLst>
                <a:tab pos="252082" algn="l"/>
              </a:tabLst>
            </a:pP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LUIGUI MAURICIO ALBÁN FERNÁNDEZ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  <a:tabLst>
                <a:tab pos="252082" algn="l"/>
              </a:tabLst>
            </a:pPr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MANUEL ALEXANDER RUILOVA VALLE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ángulo 2"/>
          <p:cNvSpPr/>
          <p:nvPr/>
        </p:nvSpPr>
        <p:spPr>
          <a:xfrm>
            <a:off x="3076244" y="4894862"/>
            <a:ext cx="6096000" cy="6976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  <a:tabLst>
                <a:tab pos="252082" algn="l"/>
              </a:tabLst>
            </a:pPr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DIRECTORA: Dra. MARBEL TORRES ARIAS 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  <a:tabLst>
                <a:tab pos="252082" algn="l"/>
              </a:tabLs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CODIRECTOR: </a:t>
            </a:r>
            <a:r>
              <a:rPr lang="es-EC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MS.c</a:t>
            </a:r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DAVID LOZA MATOVELLE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20150427_18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t="32143" r="13536"/>
          <a:stretch>
            <a:fillRect/>
          </a:stretch>
        </p:blipFill>
        <p:spPr bwMode="auto">
          <a:xfrm>
            <a:off x="9704947" y="3238296"/>
            <a:ext cx="2209349" cy="331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3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53710" y="270346"/>
            <a:ext cx="669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Aplicaciones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Diagrama 14"/>
          <p:cNvGraphicFramePr/>
          <p:nvPr>
            <p:extLst/>
          </p:nvPr>
        </p:nvGraphicFramePr>
        <p:xfrm>
          <a:off x="1291229" y="609821"/>
          <a:ext cx="10018973" cy="5981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ttp://www.mamut.net/ingclinica/neonatal3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5275" y="1268412"/>
            <a:ext cx="2244725" cy="178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ricolandia.es/wp-content/uploads/2012/02/Masalles-Incubadora-G-60-THP-Temperatura-humedad-programable-1200-005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2175" y="1116012"/>
            <a:ext cx="26479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960" y="916677"/>
            <a:ext cx="2266809" cy="1805763"/>
          </a:xfrm>
          <a:prstGeom prst="rect">
            <a:avLst/>
          </a:prstGeom>
        </p:spPr>
      </p:pic>
      <p:sp>
        <p:nvSpPr>
          <p:cNvPr id="4" name="AutoShape 2" descr="Résultat de recherche d'images pour &quot;biologi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4" y="3906635"/>
            <a:ext cx="1322419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56" y="5440756"/>
            <a:ext cx="1997857" cy="8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061" y="3744479"/>
            <a:ext cx="1287204" cy="114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5183501"/>
            <a:ext cx="1881187" cy="140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4738757" y="3300224"/>
            <a:ext cx="2398001" cy="1588436"/>
            <a:chOff x="4956944" y="4998835"/>
            <a:chExt cx="2398001" cy="1588436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944" y="5060216"/>
              <a:ext cx="2294755" cy="1527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5740400" y="4998835"/>
              <a:ext cx="1614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Cultivo Celular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13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53710" y="257646"/>
            <a:ext cx="669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Mecanismos de Agitación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Diagrama 14"/>
          <p:cNvGraphicFramePr/>
          <p:nvPr>
            <p:extLst/>
          </p:nvPr>
        </p:nvGraphicFramePr>
        <p:xfrm>
          <a:off x="1240429" y="692371"/>
          <a:ext cx="10018973" cy="5981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105" y="3224950"/>
            <a:ext cx="2550021" cy="1869338"/>
          </a:xfrm>
          <a:prstGeom prst="rect">
            <a:avLst/>
          </a:prstGeom>
        </p:spPr>
      </p:pic>
      <p:sp>
        <p:nvSpPr>
          <p:cNvPr id="11" name="Flecha curvada hacia la derecha 10"/>
          <p:cNvSpPr/>
          <p:nvPr/>
        </p:nvSpPr>
        <p:spPr>
          <a:xfrm flipV="1">
            <a:off x="2347865" y="5495597"/>
            <a:ext cx="317500" cy="4826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" name="Flecha curvada hacia la derecha 11"/>
          <p:cNvSpPr/>
          <p:nvPr/>
        </p:nvSpPr>
        <p:spPr>
          <a:xfrm flipH="1">
            <a:off x="2844654" y="5516506"/>
            <a:ext cx="317500" cy="4826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79" y="3008256"/>
            <a:ext cx="2550021" cy="1869338"/>
          </a:xfrm>
          <a:prstGeom prst="rect">
            <a:avLst/>
          </a:prstGeom>
        </p:spPr>
      </p:pic>
      <p:sp>
        <p:nvSpPr>
          <p:cNvPr id="17" name="Flecha a la derecha con bandas 16"/>
          <p:cNvSpPr/>
          <p:nvPr/>
        </p:nvSpPr>
        <p:spPr>
          <a:xfrm rot="861501" flipH="1">
            <a:off x="8994785" y="5665122"/>
            <a:ext cx="818588" cy="16766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lecha a la derecha con bandas 17"/>
          <p:cNvSpPr/>
          <p:nvPr/>
        </p:nvSpPr>
        <p:spPr>
          <a:xfrm rot="775947">
            <a:off x="9122070" y="5496739"/>
            <a:ext cx="737604" cy="1808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65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Sensores, actuadores y controladores eléctricos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2871551563"/>
              </p:ext>
            </p:extLst>
          </p:nvPr>
        </p:nvGraphicFramePr>
        <p:xfrm>
          <a:off x="1240429" y="692371"/>
          <a:ext cx="10018973" cy="5981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5761" y="4078209"/>
            <a:ext cx="5135739" cy="24053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9390" y="1055239"/>
            <a:ext cx="3372110" cy="2694022"/>
          </a:xfrm>
          <a:prstGeom prst="rect">
            <a:avLst/>
          </a:prstGeom>
        </p:spPr>
      </p:pic>
      <p:pic>
        <p:nvPicPr>
          <p:cNvPr id="5122" name="Picture 2" descr="http://w3.siemens.com/mcms/sensor-systems/SiteCollectionImages/pi/Eyecatcher/temperatursensoren_neu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206501"/>
            <a:ext cx="290704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otores pequeñ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3509962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7400" y="3855500"/>
            <a:ext cx="3352800" cy="285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53710" y="257646"/>
            <a:ext cx="669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Source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3463521128"/>
              </p:ext>
            </p:extLst>
          </p:nvPr>
        </p:nvGraphicFramePr>
        <p:xfrm>
          <a:off x="1240429" y="692371"/>
          <a:ext cx="10018973" cy="5981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790" y="1188797"/>
            <a:ext cx="5419871" cy="46151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4311" y="580811"/>
            <a:ext cx="4009778" cy="27088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8834" y="3667798"/>
            <a:ext cx="3589331" cy="28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1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60241" y="2073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506109" y="928541"/>
            <a:ext cx="8435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Metodología.</a:t>
            </a:r>
          </a:p>
          <a:p>
            <a:r>
              <a:rPr lang="es-EC" sz="2000" dirty="0" smtClean="0"/>
              <a:t>La metodología para el diseño del prototipo de </a:t>
            </a:r>
            <a:r>
              <a:rPr lang="es-EC" sz="2000" dirty="0"/>
              <a:t>l</a:t>
            </a:r>
            <a:r>
              <a:rPr lang="es-EC" sz="2000" dirty="0" smtClean="0"/>
              <a:t>a incubadora con agitación se es el diseño concurrente.</a:t>
            </a:r>
          </a:p>
          <a:p>
            <a:endParaRPr lang="es-EC" sz="2000" b="1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Mecánico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"/>
          <p:cNvSpPr txBox="1"/>
          <p:nvPr/>
        </p:nvSpPr>
        <p:spPr>
          <a:xfrm>
            <a:off x="1506109" y="2073348"/>
            <a:ext cx="8435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Especificaciones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/>
              <a:t>Control de temperatura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/>
              <a:t>Mecanismo de agitación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/>
              <a:t>Control de velocidad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/>
              <a:t>Interfaz humano-máquina</a:t>
            </a:r>
          </a:p>
          <a:p>
            <a:endParaRPr lang="es-EC" sz="2000" b="1" dirty="0" smtClean="0"/>
          </a:p>
        </p:txBody>
      </p:sp>
      <p:pic>
        <p:nvPicPr>
          <p:cNvPr id="4098" name="Picture 2" descr="20150427_18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t="32143" r="13536"/>
          <a:stretch>
            <a:fillRect/>
          </a:stretch>
        </p:blipFill>
        <p:spPr bwMode="auto">
          <a:xfrm>
            <a:off x="6348637" y="1899940"/>
            <a:ext cx="2807447" cy="422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95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"/>
          <p:cNvSpPr txBox="1"/>
          <p:nvPr/>
        </p:nvSpPr>
        <p:spPr>
          <a:xfrm>
            <a:off x="1326893" y="706965"/>
            <a:ext cx="84357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b="1" dirty="0" smtClean="0"/>
              <a:t>Mecanismo de agitación</a:t>
            </a:r>
            <a:endParaRPr lang="es-EC" sz="3000" dirty="0" smtClean="0"/>
          </a:p>
          <a:p>
            <a:endParaRPr lang="es-EC" sz="2000" b="1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04443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Mecánico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343" y="580811"/>
            <a:ext cx="5597857" cy="567932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527343" y="973661"/>
            <a:ext cx="296269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CuadroTexto 9"/>
          <p:cNvSpPr txBox="1"/>
          <p:nvPr/>
        </p:nvSpPr>
        <p:spPr>
          <a:xfrm>
            <a:off x="5462239" y="838791"/>
            <a:ext cx="331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/>
              <a:t>1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514288" y="1492159"/>
            <a:ext cx="296269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/>
          <p:cNvSpPr txBox="1"/>
          <p:nvPr/>
        </p:nvSpPr>
        <p:spPr>
          <a:xfrm>
            <a:off x="5479664" y="1357289"/>
            <a:ext cx="331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2</a:t>
            </a:r>
            <a:endParaRPr lang="es-EC" sz="3000" dirty="0"/>
          </a:p>
        </p:txBody>
      </p:sp>
      <p:sp>
        <p:nvSpPr>
          <p:cNvPr id="14" name="Rectángulo 13"/>
          <p:cNvSpPr/>
          <p:nvPr/>
        </p:nvSpPr>
        <p:spPr>
          <a:xfrm>
            <a:off x="5525799" y="2010658"/>
            <a:ext cx="296269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CuadroTexto 14"/>
          <p:cNvSpPr txBox="1"/>
          <p:nvPr/>
        </p:nvSpPr>
        <p:spPr>
          <a:xfrm>
            <a:off x="5460695" y="1875788"/>
            <a:ext cx="331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3</a:t>
            </a:r>
            <a:endParaRPr lang="es-EC" sz="3000" dirty="0"/>
          </a:p>
        </p:txBody>
      </p:sp>
      <p:sp>
        <p:nvSpPr>
          <p:cNvPr id="17" name="Rectángulo 16"/>
          <p:cNvSpPr/>
          <p:nvPr/>
        </p:nvSpPr>
        <p:spPr>
          <a:xfrm>
            <a:off x="5526440" y="2422220"/>
            <a:ext cx="296269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/>
          <p:cNvSpPr txBox="1"/>
          <p:nvPr/>
        </p:nvSpPr>
        <p:spPr>
          <a:xfrm>
            <a:off x="5461336" y="2287350"/>
            <a:ext cx="331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4</a:t>
            </a:r>
            <a:endParaRPr lang="es-EC" sz="3000" dirty="0"/>
          </a:p>
        </p:txBody>
      </p:sp>
      <p:sp>
        <p:nvSpPr>
          <p:cNvPr id="19" name="Rectángulo 18"/>
          <p:cNvSpPr/>
          <p:nvPr/>
        </p:nvSpPr>
        <p:spPr>
          <a:xfrm>
            <a:off x="5524255" y="3011072"/>
            <a:ext cx="296269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CuadroTexto 19"/>
          <p:cNvSpPr txBox="1"/>
          <p:nvPr/>
        </p:nvSpPr>
        <p:spPr>
          <a:xfrm>
            <a:off x="5459151" y="2876202"/>
            <a:ext cx="331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5</a:t>
            </a:r>
            <a:endParaRPr lang="es-EC" sz="3000" dirty="0"/>
          </a:p>
        </p:txBody>
      </p:sp>
      <p:sp>
        <p:nvSpPr>
          <p:cNvPr id="21" name="Rectángulo 20"/>
          <p:cNvSpPr/>
          <p:nvPr/>
        </p:nvSpPr>
        <p:spPr>
          <a:xfrm>
            <a:off x="5514513" y="4220786"/>
            <a:ext cx="296269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CuadroTexto 21"/>
          <p:cNvSpPr txBox="1"/>
          <p:nvPr/>
        </p:nvSpPr>
        <p:spPr>
          <a:xfrm>
            <a:off x="5462239" y="4081973"/>
            <a:ext cx="331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7</a:t>
            </a:r>
            <a:endParaRPr lang="es-EC" sz="3000" dirty="0"/>
          </a:p>
        </p:txBody>
      </p:sp>
      <p:sp>
        <p:nvSpPr>
          <p:cNvPr id="23" name="Rectángulo 22"/>
          <p:cNvSpPr/>
          <p:nvPr/>
        </p:nvSpPr>
        <p:spPr>
          <a:xfrm>
            <a:off x="5692902" y="5005079"/>
            <a:ext cx="296269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CuadroTexto 23"/>
          <p:cNvSpPr txBox="1"/>
          <p:nvPr/>
        </p:nvSpPr>
        <p:spPr>
          <a:xfrm>
            <a:off x="5627798" y="4870209"/>
            <a:ext cx="331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8</a:t>
            </a:r>
            <a:endParaRPr lang="es-EC" sz="3000" dirty="0"/>
          </a:p>
        </p:txBody>
      </p:sp>
      <p:sp>
        <p:nvSpPr>
          <p:cNvPr id="25" name="Rectángulo 24"/>
          <p:cNvSpPr/>
          <p:nvPr/>
        </p:nvSpPr>
        <p:spPr>
          <a:xfrm>
            <a:off x="6024020" y="5381447"/>
            <a:ext cx="296269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CuadroTexto 25"/>
          <p:cNvSpPr txBox="1"/>
          <p:nvPr/>
        </p:nvSpPr>
        <p:spPr>
          <a:xfrm>
            <a:off x="5925575" y="5246577"/>
            <a:ext cx="331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9</a:t>
            </a:r>
            <a:endParaRPr lang="es-EC" sz="3000" dirty="0"/>
          </a:p>
        </p:txBody>
      </p:sp>
      <p:sp>
        <p:nvSpPr>
          <p:cNvPr id="27" name="Rectángulo 26"/>
          <p:cNvSpPr/>
          <p:nvPr/>
        </p:nvSpPr>
        <p:spPr>
          <a:xfrm>
            <a:off x="6686256" y="5771998"/>
            <a:ext cx="400344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uadroTexto 27"/>
          <p:cNvSpPr txBox="1"/>
          <p:nvPr/>
        </p:nvSpPr>
        <p:spPr>
          <a:xfrm>
            <a:off x="6513920" y="5648428"/>
            <a:ext cx="777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10</a:t>
            </a:r>
            <a:endParaRPr lang="es-EC" sz="3000" dirty="0"/>
          </a:p>
        </p:txBody>
      </p:sp>
      <p:sp>
        <p:nvSpPr>
          <p:cNvPr id="32" name="Rectángulo 31"/>
          <p:cNvSpPr/>
          <p:nvPr/>
        </p:nvSpPr>
        <p:spPr>
          <a:xfrm>
            <a:off x="7631136" y="5963101"/>
            <a:ext cx="400344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CuadroTexto 32"/>
          <p:cNvSpPr txBox="1"/>
          <p:nvPr/>
        </p:nvSpPr>
        <p:spPr>
          <a:xfrm>
            <a:off x="7580247" y="5827162"/>
            <a:ext cx="777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11</a:t>
            </a:r>
            <a:endParaRPr lang="es-EC" sz="3000" dirty="0"/>
          </a:p>
        </p:txBody>
      </p:sp>
      <p:sp>
        <p:nvSpPr>
          <p:cNvPr id="34" name="Rectángulo 33"/>
          <p:cNvSpPr/>
          <p:nvPr/>
        </p:nvSpPr>
        <p:spPr>
          <a:xfrm>
            <a:off x="8732565" y="5962032"/>
            <a:ext cx="400344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CuadroTexto 34"/>
          <p:cNvSpPr txBox="1"/>
          <p:nvPr/>
        </p:nvSpPr>
        <p:spPr>
          <a:xfrm>
            <a:off x="8660398" y="5859661"/>
            <a:ext cx="777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12</a:t>
            </a:r>
            <a:endParaRPr lang="es-EC" sz="3000" dirty="0"/>
          </a:p>
        </p:txBody>
      </p:sp>
      <p:sp>
        <p:nvSpPr>
          <p:cNvPr id="36" name="Rectángulo 35"/>
          <p:cNvSpPr/>
          <p:nvPr/>
        </p:nvSpPr>
        <p:spPr>
          <a:xfrm>
            <a:off x="9721248" y="5622382"/>
            <a:ext cx="400344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CuadroTexto 36"/>
          <p:cNvSpPr txBox="1"/>
          <p:nvPr/>
        </p:nvSpPr>
        <p:spPr>
          <a:xfrm>
            <a:off x="9627284" y="5523576"/>
            <a:ext cx="777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13</a:t>
            </a:r>
            <a:endParaRPr lang="es-EC" sz="3000" dirty="0"/>
          </a:p>
        </p:txBody>
      </p:sp>
      <p:sp>
        <p:nvSpPr>
          <p:cNvPr id="38" name="Rectángulo 37"/>
          <p:cNvSpPr/>
          <p:nvPr/>
        </p:nvSpPr>
        <p:spPr>
          <a:xfrm>
            <a:off x="10320997" y="5239318"/>
            <a:ext cx="400344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CuadroTexto 38"/>
          <p:cNvSpPr txBox="1"/>
          <p:nvPr/>
        </p:nvSpPr>
        <p:spPr>
          <a:xfrm>
            <a:off x="10157346" y="5111708"/>
            <a:ext cx="777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14</a:t>
            </a:r>
            <a:endParaRPr lang="es-EC" sz="3000" dirty="0"/>
          </a:p>
        </p:txBody>
      </p:sp>
      <p:sp>
        <p:nvSpPr>
          <p:cNvPr id="40" name="Rectángulo 39"/>
          <p:cNvSpPr/>
          <p:nvPr/>
        </p:nvSpPr>
        <p:spPr>
          <a:xfrm>
            <a:off x="10709931" y="3378499"/>
            <a:ext cx="400344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CuadroTexto 40"/>
          <p:cNvSpPr txBox="1"/>
          <p:nvPr/>
        </p:nvSpPr>
        <p:spPr>
          <a:xfrm>
            <a:off x="10615721" y="3218309"/>
            <a:ext cx="777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15</a:t>
            </a:r>
            <a:endParaRPr lang="es-EC" sz="3000" dirty="0"/>
          </a:p>
        </p:txBody>
      </p:sp>
      <p:sp>
        <p:nvSpPr>
          <p:cNvPr id="42" name="Rectángulo 41"/>
          <p:cNvSpPr/>
          <p:nvPr/>
        </p:nvSpPr>
        <p:spPr>
          <a:xfrm>
            <a:off x="10685891" y="2684879"/>
            <a:ext cx="400344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CuadroTexto 42"/>
          <p:cNvSpPr txBox="1"/>
          <p:nvPr/>
        </p:nvSpPr>
        <p:spPr>
          <a:xfrm>
            <a:off x="10615721" y="2564349"/>
            <a:ext cx="777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16</a:t>
            </a:r>
            <a:endParaRPr lang="es-EC" sz="3000" dirty="0"/>
          </a:p>
        </p:txBody>
      </p:sp>
      <p:sp>
        <p:nvSpPr>
          <p:cNvPr id="44" name="Rectángulo 43"/>
          <p:cNvSpPr/>
          <p:nvPr/>
        </p:nvSpPr>
        <p:spPr>
          <a:xfrm>
            <a:off x="10647397" y="2116861"/>
            <a:ext cx="400344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CuadroTexto 44"/>
          <p:cNvSpPr txBox="1"/>
          <p:nvPr/>
        </p:nvSpPr>
        <p:spPr>
          <a:xfrm>
            <a:off x="10567557" y="1992874"/>
            <a:ext cx="777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17</a:t>
            </a:r>
            <a:endParaRPr lang="es-EC" sz="3000" dirty="0"/>
          </a:p>
        </p:txBody>
      </p:sp>
      <p:sp>
        <p:nvSpPr>
          <p:cNvPr id="46" name="Rectángulo 45"/>
          <p:cNvSpPr/>
          <p:nvPr/>
        </p:nvSpPr>
        <p:spPr>
          <a:xfrm>
            <a:off x="10367385" y="1715875"/>
            <a:ext cx="400344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CuadroTexto 46"/>
          <p:cNvSpPr txBox="1"/>
          <p:nvPr/>
        </p:nvSpPr>
        <p:spPr>
          <a:xfrm>
            <a:off x="10287041" y="1562863"/>
            <a:ext cx="777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18</a:t>
            </a:r>
            <a:endParaRPr lang="es-EC" sz="3000" dirty="0"/>
          </a:p>
        </p:txBody>
      </p:sp>
      <p:sp>
        <p:nvSpPr>
          <p:cNvPr id="48" name="Rectángulo 47"/>
          <p:cNvSpPr/>
          <p:nvPr/>
        </p:nvSpPr>
        <p:spPr>
          <a:xfrm>
            <a:off x="5481679" y="3595410"/>
            <a:ext cx="400344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CuadroTexto 48"/>
          <p:cNvSpPr txBox="1"/>
          <p:nvPr/>
        </p:nvSpPr>
        <p:spPr>
          <a:xfrm>
            <a:off x="5461587" y="3480284"/>
            <a:ext cx="77786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3000" dirty="0"/>
              <a:t>6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4792029" y="3772307"/>
            <a:ext cx="296269" cy="2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132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60241" y="2073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506109" y="928541"/>
            <a:ext cx="8435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Mecanismo de agitación-Análisis de Vibraciones</a:t>
            </a:r>
            <a:endParaRPr lang="es-EC" sz="2000" dirty="0" smtClean="0"/>
          </a:p>
          <a:p>
            <a:endParaRPr lang="es-EC" sz="2000" b="1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Mecánico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941" y="1459006"/>
            <a:ext cx="7816146" cy="492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5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60241" y="2073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Mecánico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89"/>
          <a:stretch/>
        </p:blipFill>
        <p:spPr>
          <a:xfrm>
            <a:off x="3944972" y="2658580"/>
            <a:ext cx="7354131" cy="40284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283"/>
          <a:stretch/>
        </p:blipFill>
        <p:spPr>
          <a:xfrm>
            <a:off x="888407" y="1086857"/>
            <a:ext cx="2542403" cy="487784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507" r="2554"/>
          <a:stretch/>
        </p:blipFill>
        <p:spPr>
          <a:xfrm>
            <a:off x="3327400" y="1086857"/>
            <a:ext cx="8775700" cy="186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60241" y="2073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Mecánico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1"/>
          <p:cNvSpPr txBox="1"/>
          <p:nvPr/>
        </p:nvSpPr>
        <p:spPr>
          <a:xfrm>
            <a:off x="1417762" y="847405"/>
            <a:ext cx="4328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/>
              <a:t>Sistema térmico</a:t>
            </a:r>
            <a:endParaRPr lang="es-EC" sz="3200" dirty="0" smtClean="0"/>
          </a:p>
          <a:p>
            <a:endParaRPr lang="es-EC" sz="2000" b="1" dirty="0" smtClean="0"/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398" y="257646"/>
            <a:ext cx="6562118" cy="629327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149995" y="344840"/>
            <a:ext cx="69603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225470" y="432034"/>
            <a:ext cx="71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35</a:t>
            </a:r>
            <a:endParaRPr lang="es-EC" sz="4000" dirty="0"/>
          </a:p>
        </p:txBody>
      </p:sp>
      <p:sp>
        <p:nvSpPr>
          <p:cNvPr id="25" name="Rectángulo 24"/>
          <p:cNvSpPr/>
          <p:nvPr/>
        </p:nvSpPr>
        <p:spPr>
          <a:xfrm>
            <a:off x="5358423" y="875691"/>
            <a:ext cx="69603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748965" y="1744505"/>
            <a:ext cx="69603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4649295" y="3104624"/>
            <a:ext cx="69603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4639996" y="1767511"/>
            <a:ext cx="71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37</a:t>
            </a:r>
            <a:endParaRPr lang="es-EC" sz="40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4528031" y="3116127"/>
            <a:ext cx="71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38</a:t>
            </a:r>
            <a:endParaRPr lang="es-EC" sz="4000" dirty="0"/>
          </a:p>
        </p:txBody>
      </p:sp>
      <p:sp>
        <p:nvSpPr>
          <p:cNvPr id="42" name="Rectángulo 41"/>
          <p:cNvSpPr/>
          <p:nvPr/>
        </p:nvSpPr>
        <p:spPr>
          <a:xfrm>
            <a:off x="4528031" y="4011401"/>
            <a:ext cx="69603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4528031" y="3994044"/>
            <a:ext cx="71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39</a:t>
            </a:r>
            <a:endParaRPr lang="es-EC" sz="4000" dirty="0"/>
          </a:p>
        </p:txBody>
      </p:sp>
      <p:sp>
        <p:nvSpPr>
          <p:cNvPr id="44" name="Rectángulo 43"/>
          <p:cNvSpPr/>
          <p:nvPr/>
        </p:nvSpPr>
        <p:spPr>
          <a:xfrm>
            <a:off x="4739955" y="5503239"/>
            <a:ext cx="69603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4649295" y="5319196"/>
            <a:ext cx="71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40</a:t>
            </a:r>
            <a:endParaRPr lang="es-EC" sz="4000" dirty="0"/>
          </a:p>
        </p:txBody>
      </p:sp>
      <p:sp>
        <p:nvSpPr>
          <p:cNvPr id="49" name="Rectángulo 48"/>
          <p:cNvSpPr/>
          <p:nvPr/>
        </p:nvSpPr>
        <p:spPr>
          <a:xfrm>
            <a:off x="8126439" y="6002084"/>
            <a:ext cx="69603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8038278" y="5997091"/>
            <a:ext cx="71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41</a:t>
            </a:r>
            <a:endParaRPr lang="es-EC" sz="4000" dirty="0"/>
          </a:p>
        </p:txBody>
      </p:sp>
      <p:sp>
        <p:nvSpPr>
          <p:cNvPr id="50" name="Rectángulo 49"/>
          <p:cNvSpPr/>
          <p:nvPr/>
        </p:nvSpPr>
        <p:spPr>
          <a:xfrm>
            <a:off x="9148677" y="5834176"/>
            <a:ext cx="69603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53" name="CuadroTexto 52"/>
          <p:cNvSpPr txBox="1"/>
          <p:nvPr/>
        </p:nvSpPr>
        <p:spPr>
          <a:xfrm>
            <a:off x="9140612" y="5857182"/>
            <a:ext cx="71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42</a:t>
            </a:r>
            <a:endParaRPr lang="es-EC" sz="4000" dirty="0"/>
          </a:p>
        </p:txBody>
      </p:sp>
      <p:sp>
        <p:nvSpPr>
          <p:cNvPr id="54" name="Rectángulo 53"/>
          <p:cNvSpPr/>
          <p:nvPr/>
        </p:nvSpPr>
        <p:spPr>
          <a:xfrm>
            <a:off x="10436490" y="5366231"/>
            <a:ext cx="69603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10396927" y="5289205"/>
            <a:ext cx="71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43</a:t>
            </a:r>
            <a:endParaRPr lang="es-EC" sz="4000" dirty="0"/>
          </a:p>
        </p:txBody>
      </p:sp>
      <p:sp>
        <p:nvSpPr>
          <p:cNvPr id="57" name="Rectángulo 56"/>
          <p:cNvSpPr/>
          <p:nvPr/>
        </p:nvSpPr>
        <p:spPr>
          <a:xfrm>
            <a:off x="7004418" y="251976"/>
            <a:ext cx="69603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5409075" y="875691"/>
            <a:ext cx="71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36</a:t>
            </a:r>
            <a:endParaRPr lang="es-EC" sz="4000" dirty="0"/>
          </a:p>
        </p:txBody>
      </p:sp>
      <p:sp>
        <p:nvSpPr>
          <p:cNvPr id="60" name="CuadroTexto 59"/>
          <p:cNvSpPr txBox="1"/>
          <p:nvPr/>
        </p:nvSpPr>
        <p:spPr>
          <a:xfrm>
            <a:off x="7013069" y="251976"/>
            <a:ext cx="71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34</a:t>
            </a:r>
            <a:endParaRPr lang="es-EC" sz="4000" dirty="0"/>
          </a:p>
        </p:txBody>
      </p:sp>
    </p:spTree>
    <p:extLst>
      <p:ext uri="{BB962C8B-B14F-4D97-AF65-F5344CB8AC3E}">
        <p14:creationId xmlns:p14="http://schemas.microsoft.com/office/powerpoint/2010/main" val="138818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60241" y="2073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506109" y="928541"/>
            <a:ext cx="84357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b="1" dirty="0" smtClean="0"/>
              <a:t>Cámara de calentamiento-Selección aislante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Mecánico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1"/>
          <p:cNvSpPr txBox="1"/>
          <p:nvPr/>
        </p:nvSpPr>
        <p:spPr>
          <a:xfrm>
            <a:off x="2403501" y="3647569"/>
            <a:ext cx="8435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Criterios de Evaluación</a:t>
            </a:r>
          </a:p>
          <a:p>
            <a:pPr algn="ctr"/>
            <a:r>
              <a:rPr lang="es-EC" sz="2000" dirty="0" smtClean="0"/>
              <a:t>Inflamable </a:t>
            </a:r>
            <a:r>
              <a:rPr lang="es-EC" sz="2000" dirty="0"/>
              <a:t>&gt;</a:t>
            </a:r>
            <a:r>
              <a:rPr lang="es-EC" sz="2000" dirty="0" smtClean="0"/>
              <a:t> Costo  &gt; Menor Conductividad térmica</a:t>
            </a:r>
            <a:endParaRPr lang="es-EC" sz="2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1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708989"/>
                  </p:ext>
                </p:extLst>
              </p:nvPr>
            </p:nvGraphicFramePr>
            <p:xfrm>
              <a:off x="2208422" y="4456177"/>
              <a:ext cx="8437711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69490"/>
                    <a:gridCol w="1263988"/>
                    <a:gridCol w="1115494"/>
                    <a:gridCol w="1824034"/>
                    <a:gridCol w="1258420"/>
                    <a:gridCol w="1406285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Inflamable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Conductividad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𝜮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Ponderación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Inflamable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Conductividad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0,17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1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708989"/>
                  </p:ext>
                </p:extLst>
              </p:nvPr>
            </p:nvGraphicFramePr>
            <p:xfrm>
              <a:off x="2208422" y="4456177"/>
              <a:ext cx="8437711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69490"/>
                    <a:gridCol w="1263988"/>
                    <a:gridCol w="1115494"/>
                    <a:gridCol w="1824034"/>
                    <a:gridCol w="1258420"/>
                    <a:gridCol w="1406285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Inflamable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Conductividad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60680" t="-5172" r="-113107" b="-405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Ponderación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Inflamable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Conductividad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0,17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653" y="1600285"/>
            <a:ext cx="3197444" cy="204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53710" y="257646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Definición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s-ES_trad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Problema</a:t>
            </a:r>
            <a:endParaRPr lang="es-ES_tradnl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20" y="2245850"/>
            <a:ext cx="4500000" cy="321428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059683" y="2248973"/>
            <a:ext cx="3766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Casas Comerciales : $10772</a:t>
            </a:r>
            <a:endParaRPr lang="es-EC" sz="2000" dirty="0"/>
          </a:p>
        </p:txBody>
      </p:sp>
      <p:pic>
        <p:nvPicPr>
          <p:cNvPr id="9" name="Picture 2" descr="Résultat de recherche d'images pour &quot;dinero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347" y="2767582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CuadroTexto"/>
          <p:cNvSpPr txBox="1"/>
          <p:nvPr/>
        </p:nvSpPr>
        <p:spPr>
          <a:xfrm>
            <a:off x="7059683" y="48524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USA</a:t>
            </a:r>
            <a:endParaRPr lang="es-ES" dirty="0"/>
          </a:p>
        </p:txBody>
      </p:sp>
      <p:sp>
        <p:nvSpPr>
          <p:cNvPr id="11" name="7 CuadroTexto"/>
          <p:cNvSpPr txBox="1"/>
          <p:nvPr/>
        </p:nvSpPr>
        <p:spPr>
          <a:xfrm>
            <a:off x="10182556" y="224585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Ecuador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706014" y="4821654"/>
            <a:ext cx="3766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Casas Comerciales : $4545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0540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"/>
          <p:cNvSpPr txBox="1"/>
          <p:nvPr/>
        </p:nvSpPr>
        <p:spPr>
          <a:xfrm>
            <a:off x="1353709" y="257646"/>
            <a:ext cx="8435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/>
              <a:t>Selección de Alternativas del </a:t>
            </a:r>
            <a:r>
              <a:rPr lang="es-EC" sz="3200" b="1" dirty="0" smtClean="0"/>
              <a:t>Material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1944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1929071" y="903977"/>
            <a:ext cx="843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Inflamable</a:t>
            </a:r>
          </a:p>
          <a:p>
            <a:pPr algn="ctr"/>
            <a:r>
              <a:rPr lang="es-EC" dirty="0" err="1" smtClean="0"/>
              <a:t>Thermolon</a:t>
            </a:r>
            <a:r>
              <a:rPr lang="es-EC" dirty="0" smtClean="0"/>
              <a:t> &gt; Lana de vidrio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9125745"/>
                  </p:ext>
                </p:extLst>
              </p:nvPr>
            </p:nvGraphicFramePr>
            <p:xfrm>
              <a:off x="1929071" y="1550308"/>
              <a:ext cx="7860388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756768"/>
                    <a:gridCol w="1927561"/>
                    <a:gridCol w="1460500"/>
                    <a:gridCol w="1044183"/>
                    <a:gridCol w="1671376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err="1" smtClean="0"/>
                            <a:t>Thermolon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Lana de vidrio 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𝜮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err="1" smtClean="0"/>
                            <a:t>Thermolon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0,67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Lana de vidrio 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Suma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9125745"/>
                  </p:ext>
                </p:extLst>
              </p:nvPr>
            </p:nvGraphicFramePr>
            <p:xfrm>
              <a:off x="1929071" y="1550308"/>
              <a:ext cx="7860388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756768"/>
                    <a:gridCol w="1927561"/>
                    <a:gridCol w="1460500"/>
                    <a:gridCol w="1044183"/>
                    <a:gridCol w="1671376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err="1" smtClean="0"/>
                            <a:t>Thermolon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Lana de vidrio 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91279" t="-5172" r="-160465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err="1" smtClean="0"/>
                            <a:t>Thermolon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0,67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Lana de vidrio 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Suma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CuadroTexto 1"/>
          <p:cNvSpPr txBox="1"/>
          <p:nvPr/>
        </p:nvSpPr>
        <p:spPr>
          <a:xfrm>
            <a:off x="2030671" y="3431277"/>
            <a:ext cx="843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Costo</a:t>
            </a:r>
          </a:p>
          <a:p>
            <a:pPr algn="ctr"/>
            <a:r>
              <a:rPr lang="es-EC" dirty="0" err="1" smtClean="0"/>
              <a:t>Thermolon</a:t>
            </a:r>
            <a:r>
              <a:rPr lang="es-EC" dirty="0" smtClean="0"/>
              <a:t> &gt; Lana de vidrio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4361234"/>
                  </p:ext>
                </p:extLst>
              </p:nvPr>
            </p:nvGraphicFramePr>
            <p:xfrm>
              <a:off x="2030671" y="4077608"/>
              <a:ext cx="7860388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756768"/>
                    <a:gridCol w="1927561"/>
                    <a:gridCol w="1460500"/>
                    <a:gridCol w="1044183"/>
                    <a:gridCol w="1671376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err="1" smtClean="0"/>
                            <a:t>Thermolon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Lana de vidrio 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𝜮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err="1" smtClean="0"/>
                            <a:t>Thermolon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0,67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Lana de vidrio 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Suma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4361234"/>
                  </p:ext>
                </p:extLst>
              </p:nvPr>
            </p:nvGraphicFramePr>
            <p:xfrm>
              <a:off x="2030671" y="4077608"/>
              <a:ext cx="7860388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756768"/>
                    <a:gridCol w="1927561"/>
                    <a:gridCol w="1460500"/>
                    <a:gridCol w="1044183"/>
                    <a:gridCol w="1671376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err="1" smtClean="0"/>
                            <a:t>Thermolon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Lana de vidrio 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91279" t="-3448" r="-160465" b="-30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err="1" smtClean="0"/>
                            <a:t>Thermolon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0,67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Lana de vidrio 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Suma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072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"/>
          <p:cNvSpPr txBox="1"/>
          <p:nvPr/>
        </p:nvSpPr>
        <p:spPr>
          <a:xfrm>
            <a:off x="1353709" y="257646"/>
            <a:ext cx="8435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/>
              <a:t>Selección de Alternativas del </a:t>
            </a:r>
            <a:r>
              <a:rPr lang="es-EC" sz="3200" b="1" dirty="0" smtClean="0"/>
              <a:t>Diseño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1944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CuadroTexto 1"/>
          <p:cNvSpPr txBox="1"/>
          <p:nvPr/>
        </p:nvSpPr>
        <p:spPr>
          <a:xfrm>
            <a:off x="1929070" y="3590311"/>
            <a:ext cx="843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Conclusiones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3600449"/>
                  </p:ext>
                </p:extLst>
              </p:nvPr>
            </p:nvGraphicFramePr>
            <p:xfrm>
              <a:off x="1765301" y="4236642"/>
              <a:ext cx="8140699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077816"/>
                    <a:gridCol w="1384052"/>
                    <a:gridCol w="1298314"/>
                    <a:gridCol w="1457542"/>
                    <a:gridCol w="857377"/>
                    <a:gridCol w="1065598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Inflamable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Conductividad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𝛴</m:t>
                                </m:r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b="0" dirty="0" smtClean="0"/>
                            <a:t>Lana</a:t>
                          </a:r>
                          <a:r>
                            <a:rPr lang="es-EC" sz="1600" b="0" baseline="0" dirty="0" smtClean="0"/>
                            <a:t> de vidrio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0.165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0.056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0.385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 smtClean="0"/>
                            <a:t>Thermolon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0.335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0.22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0.11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0.605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3600449"/>
                  </p:ext>
                </p:extLst>
              </p:nvPr>
            </p:nvGraphicFramePr>
            <p:xfrm>
              <a:off x="1765301" y="4236642"/>
              <a:ext cx="8140699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077816"/>
                    <a:gridCol w="1384052"/>
                    <a:gridCol w="1298314"/>
                    <a:gridCol w="1457542"/>
                    <a:gridCol w="857377"/>
                    <a:gridCol w="1065598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Inflamable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Conductividad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24113" t="-3448" r="-126241" b="-30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b="0" dirty="0" smtClean="0"/>
                            <a:t>Lana</a:t>
                          </a:r>
                          <a:r>
                            <a:rPr lang="es-EC" sz="1600" b="0" baseline="0" dirty="0" smtClean="0"/>
                            <a:t> de vidrio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0.165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0.056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0.385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 smtClean="0"/>
                            <a:t>Thermolon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0.335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0.22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0.11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0.605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CuadroTexto 1"/>
          <p:cNvSpPr txBox="1"/>
          <p:nvPr/>
        </p:nvSpPr>
        <p:spPr>
          <a:xfrm>
            <a:off x="1929071" y="903977"/>
            <a:ext cx="843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Conductividad térmica</a:t>
            </a:r>
          </a:p>
          <a:p>
            <a:pPr algn="ctr"/>
            <a:r>
              <a:rPr lang="es-EC" dirty="0" err="1" smtClean="0"/>
              <a:t>Thermolon</a:t>
            </a:r>
            <a:r>
              <a:rPr lang="es-EC" dirty="0" smtClean="0"/>
              <a:t> &gt; Lana de vidrio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4280614"/>
                  </p:ext>
                </p:extLst>
              </p:nvPr>
            </p:nvGraphicFramePr>
            <p:xfrm>
              <a:off x="1929071" y="1550308"/>
              <a:ext cx="7860388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756768"/>
                    <a:gridCol w="1927561"/>
                    <a:gridCol w="1460500"/>
                    <a:gridCol w="1044183"/>
                    <a:gridCol w="1671376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err="1" smtClean="0"/>
                            <a:t>Thermolon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Lana de vidrio 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𝜮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err="1" smtClean="0"/>
                            <a:t>Thermolon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0,67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Lana de vidrio 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Suma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4280614"/>
                  </p:ext>
                </p:extLst>
              </p:nvPr>
            </p:nvGraphicFramePr>
            <p:xfrm>
              <a:off x="1929071" y="1550308"/>
              <a:ext cx="7860388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756768"/>
                    <a:gridCol w="1927561"/>
                    <a:gridCol w="1460500"/>
                    <a:gridCol w="1044183"/>
                    <a:gridCol w="1671376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err="1" smtClean="0"/>
                            <a:t>Thermolon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Lana de vidrio 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91279" t="-5172" r="-160465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err="1" smtClean="0"/>
                            <a:t>Thermolon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0,67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Lana de vidrio 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Suma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8630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60241" y="2073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Cámara de calentamiento-Simulación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Mecánico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815" r="19053"/>
          <a:stretch/>
        </p:blipFill>
        <p:spPr>
          <a:xfrm>
            <a:off x="833164" y="1328651"/>
            <a:ext cx="5854154" cy="35675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7688" r="18727"/>
          <a:stretch/>
        </p:blipFill>
        <p:spPr>
          <a:xfrm>
            <a:off x="6687318" y="3014180"/>
            <a:ext cx="5408372" cy="32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60241" y="2073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207813" y="928095"/>
            <a:ext cx="8435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Componentes eléctrico-electrónico</a:t>
            </a:r>
            <a:endParaRPr lang="es-EC" sz="2000" dirty="0" smtClean="0"/>
          </a:p>
          <a:p>
            <a:endParaRPr lang="es-EC" sz="2000" b="1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Electrónico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850" y="758610"/>
            <a:ext cx="5843262" cy="507068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092825" y="1439111"/>
            <a:ext cx="346075" cy="342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7887211" y="748310"/>
            <a:ext cx="376238" cy="335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/>
          <p:cNvSpPr txBox="1"/>
          <p:nvPr/>
        </p:nvSpPr>
        <p:spPr>
          <a:xfrm>
            <a:off x="7764465" y="659850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19</a:t>
            </a:r>
            <a:endParaRPr lang="es-EC" sz="3000" dirty="0"/>
          </a:p>
        </p:txBody>
      </p:sp>
      <p:sp>
        <p:nvSpPr>
          <p:cNvPr id="15" name="Rectángulo 14"/>
          <p:cNvSpPr/>
          <p:nvPr/>
        </p:nvSpPr>
        <p:spPr>
          <a:xfrm>
            <a:off x="6899957" y="995920"/>
            <a:ext cx="376238" cy="335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CuadroTexto 16"/>
          <p:cNvSpPr txBox="1"/>
          <p:nvPr/>
        </p:nvSpPr>
        <p:spPr>
          <a:xfrm>
            <a:off x="6839562" y="851817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20</a:t>
            </a:r>
            <a:endParaRPr lang="es-EC" sz="3000" dirty="0"/>
          </a:p>
        </p:txBody>
      </p:sp>
      <p:sp>
        <p:nvSpPr>
          <p:cNvPr id="18" name="Rectángulo 17"/>
          <p:cNvSpPr/>
          <p:nvPr/>
        </p:nvSpPr>
        <p:spPr>
          <a:xfrm>
            <a:off x="6171280" y="1589231"/>
            <a:ext cx="449696" cy="41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CuadroTexto 18"/>
          <p:cNvSpPr txBox="1"/>
          <p:nvPr/>
        </p:nvSpPr>
        <p:spPr>
          <a:xfrm>
            <a:off x="6162674" y="1514476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21</a:t>
            </a:r>
            <a:endParaRPr lang="es-EC" sz="3000" dirty="0"/>
          </a:p>
        </p:txBody>
      </p:sp>
      <p:sp>
        <p:nvSpPr>
          <p:cNvPr id="20" name="Rectángulo 19"/>
          <p:cNvSpPr/>
          <p:nvPr/>
        </p:nvSpPr>
        <p:spPr>
          <a:xfrm>
            <a:off x="5592044" y="2103169"/>
            <a:ext cx="449696" cy="41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CuadroTexto 20"/>
          <p:cNvSpPr txBox="1"/>
          <p:nvPr/>
        </p:nvSpPr>
        <p:spPr>
          <a:xfrm>
            <a:off x="5575217" y="2016154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22</a:t>
            </a:r>
            <a:endParaRPr lang="es-EC" sz="3000" dirty="0"/>
          </a:p>
        </p:txBody>
      </p:sp>
      <p:sp>
        <p:nvSpPr>
          <p:cNvPr id="22" name="Rectángulo 21"/>
          <p:cNvSpPr/>
          <p:nvPr/>
        </p:nvSpPr>
        <p:spPr>
          <a:xfrm>
            <a:off x="5255581" y="2597587"/>
            <a:ext cx="449696" cy="41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/>
          <p:cNvSpPr txBox="1"/>
          <p:nvPr/>
        </p:nvSpPr>
        <p:spPr>
          <a:xfrm>
            <a:off x="5155133" y="2548207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23</a:t>
            </a:r>
            <a:endParaRPr lang="es-EC" sz="3000" dirty="0"/>
          </a:p>
        </p:txBody>
      </p:sp>
      <p:sp>
        <p:nvSpPr>
          <p:cNvPr id="24" name="Rectángulo 23"/>
          <p:cNvSpPr/>
          <p:nvPr/>
        </p:nvSpPr>
        <p:spPr>
          <a:xfrm>
            <a:off x="4919118" y="3221466"/>
            <a:ext cx="449696" cy="41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CuadroTexto 24"/>
          <p:cNvSpPr txBox="1"/>
          <p:nvPr/>
        </p:nvSpPr>
        <p:spPr>
          <a:xfrm>
            <a:off x="4819250" y="3178865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24</a:t>
            </a:r>
            <a:endParaRPr lang="es-EC" sz="3000" dirty="0"/>
          </a:p>
        </p:txBody>
      </p:sp>
      <p:sp>
        <p:nvSpPr>
          <p:cNvPr id="26" name="Rectángulo 25"/>
          <p:cNvSpPr/>
          <p:nvPr/>
        </p:nvSpPr>
        <p:spPr>
          <a:xfrm>
            <a:off x="4965377" y="3836834"/>
            <a:ext cx="449696" cy="41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CuadroTexto 26"/>
          <p:cNvSpPr txBox="1"/>
          <p:nvPr/>
        </p:nvSpPr>
        <p:spPr>
          <a:xfrm>
            <a:off x="4833875" y="3753013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25</a:t>
            </a:r>
            <a:endParaRPr lang="es-EC" sz="3000" dirty="0"/>
          </a:p>
        </p:txBody>
      </p:sp>
      <p:sp>
        <p:nvSpPr>
          <p:cNvPr id="28" name="Rectángulo 27"/>
          <p:cNvSpPr/>
          <p:nvPr/>
        </p:nvSpPr>
        <p:spPr>
          <a:xfrm>
            <a:off x="4965377" y="4420652"/>
            <a:ext cx="449696" cy="41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CuadroTexto 28"/>
          <p:cNvSpPr txBox="1"/>
          <p:nvPr/>
        </p:nvSpPr>
        <p:spPr>
          <a:xfrm>
            <a:off x="4826714" y="4317311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26</a:t>
            </a:r>
            <a:endParaRPr lang="es-EC" sz="3000" dirty="0"/>
          </a:p>
        </p:txBody>
      </p:sp>
      <p:sp>
        <p:nvSpPr>
          <p:cNvPr id="30" name="Rectángulo 29"/>
          <p:cNvSpPr/>
          <p:nvPr/>
        </p:nvSpPr>
        <p:spPr>
          <a:xfrm>
            <a:off x="5155133" y="5072921"/>
            <a:ext cx="449696" cy="41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CuadroTexto 30"/>
          <p:cNvSpPr txBox="1"/>
          <p:nvPr/>
        </p:nvSpPr>
        <p:spPr>
          <a:xfrm>
            <a:off x="5000315" y="4989615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27</a:t>
            </a:r>
            <a:endParaRPr lang="es-EC" sz="3000" dirty="0"/>
          </a:p>
        </p:txBody>
      </p:sp>
      <p:sp>
        <p:nvSpPr>
          <p:cNvPr id="32" name="Rectángulo 31"/>
          <p:cNvSpPr/>
          <p:nvPr/>
        </p:nvSpPr>
        <p:spPr>
          <a:xfrm>
            <a:off x="6060102" y="5513822"/>
            <a:ext cx="449696" cy="41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CuadroTexto 32"/>
          <p:cNvSpPr txBox="1"/>
          <p:nvPr/>
        </p:nvSpPr>
        <p:spPr>
          <a:xfrm>
            <a:off x="5887173" y="5374061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28</a:t>
            </a:r>
            <a:endParaRPr lang="es-EC" sz="3000" dirty="0"/>
          </a:p>
        </p:txBody>
      </p:sp>
      <p:sp>
        <p:nvSpPr>
          <p:cNvPr id="34" name="Rectángulo 33"/>
          <p:cNvSpPr/>
          <p:nvPr/>
        </p:nvSpPr>
        <p:spPr>
          <a:xfrm>
            <a:off x="8196405" y="5543613"/>
            <a:ext cx="449696" cy="41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CuadroTexto 34"/>
          <p:cNvSpPr txBox="1"/>
          <p:nvPr/>
        </p:nvSpPr>
        <p:spPr>
          <a:xfrm>
            <a:off x="8100927" y="5483153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/>
              <a:t>2</a:t>
            </a:r>
            <a:r>
              <a:rPr lang="es-EC" sz="3000" dirty="0" smtClean="0"/>
              <a:t>9</a:t>
            </a:r>
            <a:endParaRPr lang="es-EC" sz="3000" dirty="0"/>
          </a:p>
        </p:txBody>
      </p:sp>
      <p:sp>
        <p:nvSpPr>
          <p:cNvPr id="36" name="Rectángulo 35"/>
          <p:cNvSpPr/>
          <p:nvPr/>
        </p:nvSpPr>
        <p:spPr>
          <a:xfrm>
            <a:off x="8931092" y="5528703"/>
            <a:ext cx="449696" cy="41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CuadroTexto 36"/>
          <p:cNvSpPr txBox="1"/>
          <p:nvPr/>
        </p:nvSpPr>
        <p:spPr>
          <a:xfrm>
            <a:off x="8859387" y="5483153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30</a:t>
            </a:r>
            <a:endParaRPr lang="es-EC" sz="3000" dirty="0"/>
          </a:p>
        </p:txBody>
      </p:sp>
      <p:sp>
        <p:nvSpPr>
          <p:cNvPr id="38" name="Rectángulo 37"/>
          <p:cNvSpPr/>
          <p:nvPr/>
        </p:nvSpPr>
        <p:spPr>
          <a:xfrm>
            <a:off x="9724490" y="5167399"/>
            <a:ext cx="449696" cy="41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CuadroTexto 38"/>
          <p:cNvSpPr txBox="1"/>
          <p:nvPr/>
        </p:nvSpPr>
        <p:spPr>
          <a:xfrm>
            <a:off x="9621880" y="5166942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31</a:t>
            </a:r>
            <a:endParaRPr lang="es-EC" sz="3000" dirty="0"/>
          </a:p>
        </p:txBody>
      </p:sp>
      <p:sp>
        <p:nvSpPr>
          <p:cNvPr id="40" name="Rectángulo 39"/>
          <p:cNvSpPr/>
          <p:nvPr/>
        </p:nvSpPr>
        <p:spPr>
          <a:xfrm>
            <a:off x="10453183" y="2367063"/>
            <a:ext cx="449696" cy="41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CuadroTexto 40"/>
          <p:cNvSpPr txBox="1"/>
          <p:nvPr/>
        </p:nvSpPr>
        <p:spPr>
          <a:xfrm>
            <a:off x="10370922" y="2291711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32</a:t>
            </a:r>
            <a:endParaRPr lang="es-EC" sz="3000" dirty="0"/>
          </a:p>
        </p:txBody>
      </p:sp>
      <p:sp>
        <p:nvSpPr>
          <p:cNvPr id="42" name="Rectángulo 41"/>
          <p:cNvSpPr/>
          <p:nvPr/>
        </p:nvSpPr>
        <p:spPr>
          <a:xfrm>
            <a:off x="10563723" y="1078173"/>
            <a:ext cx="449696" cy="41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CuadroTexto 42"/>
          <p:cNvSpPr txBox="1"/>
          <p:nvPr/>
        </p:nvSpPr>
        <p:spPr>
          <a:xfrm>
            <a:off x="10592649" y="979329"/>
            <a:ext cx="672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33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69110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60241" y="2073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Sensor de temperatura.</a:t>
            </a:r>
          </a:p>
        </p:txBody>
      </p:sp>
      <p:sp>
        <p:nvSpPr>
          <p:cNvPr id="13" name="CuadroTexto 1"/>
          <p:cNvSpPr txBox="1"/>
          <p:nvPr/>
        </p:nvSpPr>
        <p:spPr>
          <a:xfrm>
            <a:off x="2831763" y="3248932"/>
            <a:ext cx="928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Pt100</a:t>
            </a:r>
            <a:endParaRPr lang="es-EC" sz="2400" b="1" dirty="0" smtClean="0"/>
          </a:p>
        </p:txBody>
      </p:sp>
      <p:sp>
        <p:nvSpPr>
          <p:cNvPr id="14" name="CuadroTexto 1"/>
          <p:cNvSpPr txBox="1"/>
          <p:nvPr/>
        </p:nvSpPr>
        <p:spPr>
          <a:xfrm>
            <a:off x="5372101" y="3248932"/>
            <a:ext cx="1964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Dallas DS18B20</a:t>
            </a:r>
            <a:endParaRPr lang="es-EC" sz="2400" b="1" dirty="0" smtClean="0"/>
          </a:p>
        </p:txBody>
      </p:sp>
      <p:sp>
        <p:nvSpPr>
          <p:cNvPr id="15" name="CuadroTexto 1"/>
          <p:cNvSpPr txBox="1"/>
          <p:nvPr/>
        </p:nvSpPr>
        <p:spPr>
          <a:xfrm>
            <a:off x="8943718" y="3248932"/>
            <a:ext cx="1497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NTC</a:t>
            </a:r>
            <a:endParaRPr lang="es-EC" sz="2400" b="1" dirty="0" smtClean="0"/>
          </a:p>
        </p:txBody>
      </p:sp>
      <p:sp>
        <p:nvSpPr>
          <p:cNvPr id="18" name="CuadroTexto 1"/>
          <p:cNvSpPr txBox="1"/>
          <p:nvPr/>
        </p:nvSpPr>
        <p:spPr>
          <a:xfrm>
            <a:off x="2327301" y="3825369"/>
            <a:ext cx="8435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Criterios de Evaluación</a:t>
            </a:r>
          </a:p>
          <a:p>
            <a:pPr algn="ctr"/>
            <a:r>
              <a:rPr lang="es-EC" sz="2000" dirty="0"/>
              <a:t>Precisión = Linealidad </a:t>
            </a:r>
            <a:r>
              <a:rPr lang="es-EC" sz="2000" dirty="0" smtClean="0"/>
              <a:t> &gt; Costo</a:t>
            </a:r>
            <a:endParaRPr lang="es-EC" sz="2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1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414273"/>
                  </p:ext>
                </p:extLst>
              </p:nvPr>
            </p:nvGraphicFramePr>
            <p:xfrm>
              <a:off x="2132222" y="4633977"/>
              <a:ext cx="8437711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69490"/>
                    <a:gridCol w="1034061"/>
                    <a:gridCol w="1345421"/>
                    <a:gridCol w="1824034"/>
                    <a:gridCol w="1258420"/>
                    <a:gridCol w="1406285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Precisión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Linealidad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𝜮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Ponderación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Precisión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Linealidad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0,17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1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414273"/>
                  </p:ext>
                </p:extLst>
              </p:nvPr>
            </p:nvGraphicFramePr>
            <p:xfrm>
              <a:off x="2132222" y="4633977"/>
              <a:ext cx="8437711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69490"/>
                    <a:gridCol w="1034061"/>
                    <a:gridCol w="1345421"/>
                    <a:gridCol w="1824034"/>
                    <a:gridCol w="1258420"/>
                    <a:gridCol w="1406285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Precisión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Linealidad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60680" t="-5172" r="-113107" b="-405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Ponderación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Precisión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Linealidad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0,17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4" name="Picture 2" descr="Premium-Stainless-Steel-Waterproof-PT100-RTD-Temperature-Sensor-Probe-Threade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" b="15733"/>
          <a:stretch/>
        </p:blipFill>
        <p:spPr bwMode="auto">
          <a:xfrm>
            <a:off x="2057670" y="1551347"/>
            <a:ext cx="1955800" cy="171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5pcs-1m-Waterproof-Digital-Thermal-Probe-Sensor-DS18B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50" y="1636427"/>
            <a:ext cx="1603550" cy="16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-PCS-1-M-NTC-Thermistor-Temperature-Sensor-Waterproof-Probe-5-25MM-10K-Chea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6" t="28665" r="2" b="25320"/>
          <a:stretch/>
        </p:blipFill>
        <p:spPr bwMode="auto">
          <a:xfrm>
            <a:off x="8214470" y="2037904"/>
            <a:ext cx="2044888" cy="80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Electrónico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"/>
          <p:cNvSpPr txBox="1"/>
          <p:nvPr/>
        </p:nvSpPr>
        <p:spPr>
          <a:xfrm>
            <a:off x="1353709" y="257646"/>
            <a:ext cx="8435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/>
              <a:t>Selección de Alternativas del </a:t>
            </a:r>
            <a:r>
              <a:rPr lang="es-EC" sz="3200" b="1" dirty="0" smtClean="0"/>
              <a:t>Diseño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1944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1929071" y="903977"/>
            <a:ext cx="843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Precisión</a:t>
            </a:r>
          </a:p>
          <a:p>
            <a:pPr algn="ctr"/>
            <a:r>
              <a:rPr lang="es-EC" dirty="0" smtClean="0"/>
              <a:t>Pt100 &gt; Dallas  &gt; NTC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4776015"/>
                  </p:ext>
                </p:extLst>
              </p:nvPr>
            </p:nvGraphicFramePr>
            <p:xfrm>
              <a:off x="1528548" y="1622026"/>
              <a:ext cx="9048466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956065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Dallas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NTC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𝜮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Dallas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NTC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0,17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4776015"/>
                  </p:ext>
                </p:extLst>
              </p:nvPr>
            </p:nvGraphicFramePr>
            <p:xfrm>
              <a:off x="1528548" y="1622026"/>
              <a:ext cx="9048466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956065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Dallas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NTC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60633" t="-5172" r="-113122" b="-405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Dallas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NTC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0,17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CuadroTexto 1"/>
          <p:cNvSpPr txBox="1"/>
          <p:nvPr/>
        </p:nvSpPr>
        <p:spPr>
          <a:xfrm>
            <a:off x="1929070" y="3590311"/>
            <a:ext cx="843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Linealidad</a:t>
            </a:r>
          </a:p>
          <a:p>
            <a:pPr algn="ctr"/>
            <a:r>
              <a:rPr lang="es-EC" dirty="0"/>
              <a:t>Pt100 &gt; Dallas  &gt; NTC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5311214"/>
                  </p:ext>
                </p:extLst>
              </p:nvPr>
            </p:nvGraphicFramePr>
            <p:xfrm>
              <a:off x="1465048" y="4236642"/>
              <a:ext cx="9048466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956065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Dallas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NTC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𝛴</m:t>
                                </m:r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 smtClean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1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3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Dallas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1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2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NTC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-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1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0,17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5311214"/>
                  </p:ext>
                </p:extLst>
              </p:nvPr>
            </p:nvGraphicFramePr>
            <p:xfrm>
              <a:off x="1465048" y="4236642"/>
              <a:ext cx="9048466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956065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Dallas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NTC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58108" t="-3448" r="-112162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 smtClean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1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3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Dallas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1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2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NTC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-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1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0,17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5025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"/>
          <p:cNvSpPr txBox="1"/>
          <p:nvPr/>
        </p:nvSpPr>
        <p:spPr>
          <a:xfrm>
            <a:off x="1353709" y="257646"/>
            <a:ext cx="8435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/>
              <a:t>Selección de Alternativas del </a:t>
            </a:r>
            <a:r>
              <a:rPr lang="es-EC" sz="3200" b="1" dirty="0" smtClean="0"/>
              <a:t>Diseño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1944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1929071" y="903977"/>
            <a:ext cx="843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Costo</a:t>
            </a:r>
          </a:p>
          <a:p>
            <a:pPr algn="ctr"/>
            <a:r>
              <a:rPr lang="es-EC" dirty="0" smtClean="0"/>
              <a:t>Dallas &gt; NTC </a:t>
            </a:r>
            <a:r>
              <a:rPr lang="es-EC" dirty="0"/>
              <a:t>&gt;</a:t>
            </a:r>
            <a:r>
              <a:rPr lang="es-EC" dirty="0" smtClean="0"/>
              <a:t> Pt100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5419991"/>
                  </p:ext>
                </p:extLst>
              </p:nvPr>
            </p:nvGraphicFramePr>
            <p:xfrm>
              <a:off x="1541248" y="1698226"/>
              <a:ext cx="9048466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956065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Dallas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NTC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𝜮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Dallas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NTC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0,17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5419991"/>
                  </p:ext>
                </p:extLst>
              </p:nvPr>
            </p:nvGraphicFramePr>
            <p:xfrm>
              <a:off x="1541248" y="1698226"/>
              <a:ext cx="9048466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956065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Dallas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NTC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60633" t="-3448" r="-113122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Dallas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NTC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0,17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CuadroTexto 1"/>
          <p:cNvSpPr txBox="1"/>
          <p:nvPr/>
        </p:nvSpPr>
        <p:spPr>
          <a:xfrm>
            <a:off x="1929070" y="3590311"/>
            <a:ext cx="843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Conclusiones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5240772"/>
                  </p:ext>
                </p:extLst>
              </p:nvPr>
            </p:nvGraphicFramePr>
            <p:xfrm>
              <a:off x="1465048" y="4236642"/>
              <a:ext cx="9048466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956065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Presición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Linealidad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Costo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𝛴</m:t>
                                </m:r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0.25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0.165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0.029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0.444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Dallas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0.165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0.109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0.085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0.35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NTC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.085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0.056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0.0561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0.1971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5240772"/>
                  </p:ext>
                </p:extLst>
              </p:nvPr>
            </p:nvGraphicFramePr>
            <p:xfrm>
              <a:off x="1465048" y="4236642"/>
              <a:ext cx="9048466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956065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Presición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Linealidad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Costo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58108" t="-3448" r="-112162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Pt100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0.25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0.165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0.029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0.444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Dallas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0.165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0.109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0.085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0.35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NTC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.085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0.056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0.0561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0.1971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5102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60241" y="2073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Acondicionamiento de señal</a:t>
            </a:r>
          </a:p>
        </p:txBody>
      </p:sp>
      <p:sp>
        <p:nvSpPr>
          <p:cNvPr id="13" name="CuadroTexto 1"/>
          <p:cNvSpPr txBox="1"/>
          <p:nvPr/>
        </p:nvSpPr>
        <p:spPr>
          <a:xfrm>
            <a:off x="3127348" y="5382532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Circuito AN677</a:t>
            </a:r>
            <a:endParaRPr lang="es-EC" sz="2400" b="1" dirty="0" smtClean="0"/>
          </a:p>
        </p:txBody>
      </p:sp>
      <p:sp>
        <p:nvSpPr>
          <p:cNvPr id="14" name="CuadroTexto 1"/>
          <p:cNvSpPr txBox="1"/>
          <p:nvPr/>
        </p:nvSpPr>
        <p:spPr>
          <a:xfrm>
            <a:off x="9408948" y="5367564"/>
            <a:ext cx="1964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MAX31865</a:t>
            </a:r>
            <a:endParaRPr lang="es-EC" sz="2400" b="1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932" y="1471628"/>
            <a:ext cx="6707580" cy="3722672"/>
          </a:xfrm>
          <a:prstGeom prst="rect">
            <a:avLst/>
          </a:prstGeom>
        </p:spPr>
      </p:pic>
      <p:pic>
        <p:nvPicPr>
          <p:cNvPr id="3074" name="Picture 2" descr="http://i.ebayimg.com/00/s/MTE1MVgxMTE2/z/RRAAAOxy0bRTBbKV/$_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t="14675" r="16837" b="11743"/>
          <a:stretch/>
        </p:blipFill>
        <p:spPr bwMode="auto">
          <a:xfrm>
            <a:off x="8699182" y="1538847"/>
            <a:ext cx="2702485" cy="31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Electrónico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38041" y="31401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Acondicionamiento de señal</a:t>
            </a:r>
          </a:p>
        </p:txBody>
      </p:sp>
      <p:sp>
        <p:nvSpPr>
          <p:cNvPr id="18" name="CuadroTexto 1"/>
          <p:cNvSpPr txBox="1"/>
          <p:nvPr/>
        </p:nvSpPr>
        <p:spPr>
          <a:xfrm>
            <a:off x="2275580" y="2566188"/>
            <a:ext cx="8435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Criterios de Evaluación</a:t>
            </a:r>
          </a:p>
          <a:p>
            <a:pPr algn="ctr"/>
            <a:r>
              <a:rPr lang="es-EC" sz="2000" dirty="0"/>
              <a:t>Precisión </a:t>
            </a:r>
            <a:r>
              <a:rPr lang="es-EC" sz="2000" dirty="0" smtClean="0"/>
              <a:t>&gt; Costo </a:t>
            </a:r>
            <a:r>
              <a:rPr lang="es-EC" sz="2000" dirty="0"/>
              <a:t>&gt; </a:t>
            </a:r>
            <a:r>
              <a:rPr lang="es-EC" sz="2000" dirty="0" smtClean="0"/>
              <a:t> Disponibilidad</a:t>
            </a:r>
            <a:endParaRPr lang="es-EC" sz="2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1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2748814"/>
                  </p:ext>
                </p:extLst>
              </p:nvPr>
            </p:nvGraphicFramePr>
            <p:xfrm>
              <a:off x="2284622" y="3351277"/>
              <a:ext cx="8437711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69490"/>
                    <a:gridCol w="1034061"/>
                    <a:gridCol w="1345421"/>
                    <a:gridCol w="1824034"/>
                    <a:gridCol w="1258420"/>
                    <a:gridCol w="1406285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Precisión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Disponibilidad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𝜮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Ponderación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Precisión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Disponibilidad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0,17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1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2748814"/>
                  </p:ext>
                </p:extLst>
              </p:nvPr>
            </p:nvGraphicFramePr>
            <p:xfrm>
              <a:off x="2284622" y="3351277"/>
              <a:ext cx="8437711" cy="170821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69490"/>
                    <a:gridCol w="1034061"/>
                    <a:gridCol w="1345421"/>
                    <a:gridCol w="1824034"/>
                    <a:gridCol w="1258420"/>
                    <a:gridCol w="1406285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Precisión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Disponibilidad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60680" t="-3448" r="-113107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 smtClean="0"/>
                            <a:t>Ponderación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Precisión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Disponibilidad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0,17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6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7" name="CuadroTexto 16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Electrónico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82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"/>
          <p:cNvSpPr txBox="1"/>
          <p:nvPr/>
        </p:nvSpPr>
        <p:spPr>
          <a:xfrm>
            <a:off x="1353709" y="257646"/>
            <a:ext cx="8435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/>
              <a:t>Selección de Alternativas del </a:t>
            </a:r>
            <a:r>
              <a:rPr lang="es-EC" sz="3200" b="1" dirty="0" smtClean="0"/>
              <a:t>Diseño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1944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1929071" y="903977"/>
            <a:ext cx="843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Precisión</a:t>
            </a:r>
          </a:p>
          <a:p>
            <a:pPr algn="ctr"/>
            <a:r>
              <a:rPr lang="es-EC" dirty="0" smtClean="0"/>
              <a:t>Max31865 &gt; AN677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4884898"/>
                  </p:ext>
                </p:extLst>
              </p:nvPr>
            </p:nvGraphicFramePr>
            <p:xfrm>
              <a:off x="2697057" y="1550308"/>
              <a:ext cx="7092401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𝜮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0,67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Suma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4884898"/>
                  </p:ext>
                </p:extLst>
              </p:nvPr>
            </p:nvGraphicFramePr>
            <p:xfrm>
              <a:off x="2697057" y="1550308"/>
              <a:ext cx="7092401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4932" t="-5172" r="-113122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0,67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Suma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CuadroTexto 1"/>
          <p:cNvSpPr txBox="1"/>
          <p:nvPr/>
        </p:nvSpPr>
        <p:spPr>
          <a:xfrm>
            <a:off x="1929070" y="3590311"/>
            <a:ext cx="843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Costo</a:t>
            </a:r>
          </a:p>
          <a:p>
            <a:pPr algn="ctr"/>
            <a:r>
              <a:rPr lang="es-EC" dirty="0"/>
              <a:t>Max31865 &gt; AN677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0249412"/>
                  </p:ext>
                </p:extLst>
              </p:nvPr>
            </p:nvGraphicFramePr>
            <p:xfrm>
              <a:off x="2697057" y="4369708"/>
              <a:ext cx="7092401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𝜮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0,67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Suma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0249412"/>
                  </p:ext>
                </p:extLst>
              </p:nvPr>
            </p:nvGraphicFramePr>
            <p:xfrm>
              <a:off x="2697057" y="4369708"/>
              <a:ext cx="7092401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14932" t="-3448" r="-113122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0,67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0,33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Suma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741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53709" y="257646"/>
            <a:ext cx="613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 e Importancia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353709" y="1518126"/>
            <a:ext cx="974192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3400" dirty="0" smtClean="0"/>
              <a:t>Fortalecer el cambio </a:t>
            </a:r>
            <a:r>
              <a:rPr lang="es-EC" sz="3400" dirty="0"/>
              <a:t>de la matriz </a:t>
            </a:r>
            <a:r>
              <a:rPr lang="es-EC" sz="3400" dirty="0" smtClean="0"/>
              <a:t>productiva.</a:t>
            </a:r>
          </a:p>
          <a:p>
            <a:pPr algn="just"/>
            <a:endParaRPr lang="es-EC" sz="3400" dirty="0">
              <a:latin typeface="+mj-lt"/>
            </a:endParaRPr>
          </a:p>
          <a:p>
            <a:pPr algn="just"/>
            <a:endParaRPr lang="es-ES_tradnl" sz="3400" dirty="0" smtClean="0">
              <a:latin typeface="+mj-lt"/>
            </a:endParaRPr>
          </a:p>
          <a:p>
            <a:pPr algn="just"/>
            <a:r>
              <a:rPr lang="es-EC" sz="3400" dirty="0"/>
              <a:t>El diseño y la construcción de la incubadora con agitación demuestra que la utilización de la plataforma de código abierto y la utilización de componentes de fácil adquisición en el mercado nacional, es una gran alternativa para el diseño de equipos médicos, industriales sin reducir la eficiencia de las </a:t>
            </a:r>
            <a:r>
              <a:rPr lang="es-EC" sz="3400" dirty="0" smtClean="0"/>
              <a:t>mismas.</a:t>
            </a:r>
            <a:endParaRPr lang="es-ES_tradnl" sz="3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9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"/>
          <p:cNvSpPr txBox="1"/>
          <p:nvPr/>
        </p:nvSpPr>
        <p:spPr>
          <a:xfrm>
            <a:off x="1353709" y="257646"/>
            <a:ext cx="8435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/>
              <a:t>Selección de Alternativas del </a:t>
            </a:r>
            <a:r>
              <a:rPr lang="es-EC" sz="3200" b="1" dirty="0" smtClean="0"/>
              <a:t>Diseño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1944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1929071" y="903977"/>
            <a:ext cx="843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Disponibilidad</a:t>
            </a:r>
          </a:p>
          <a:p>
            <a:pPr algn="ctr"/>
            <a:r>
              <a:rPr lang="es-EC" dirty="0" smtClean="0"/>
              <a:t>Max31865 = AN677</a:t>
            </a:r>
          </a:p>
        </p:txBody>
      </p:sp>
      <p:sp>
        <p:nvSpPr>
          <p:cNvPr id="10" name="CuadroTexto 1"/>
          <p:cNvSpPr txBox="1"/>
          <p:nvPr/>
        </p:nvSpPr>
        <p:spPr>
          <a:xfrm>
            <a:off x="1929070" y="3590311"/>
            <a:ext cx="843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Conclusiones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2705873"/>
                  </p:ext>
                </p:extLst>
              </p:nvPr>
            </p:nvGraphicFramePr>
            <p:xfrm>
              <a:off x="1465048" y="4236642"/>
              <a:ext cx="9048466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956065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Precisión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Disponibilidad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𝛴</m:t>
                                </m:r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0.335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0.22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0.085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0.68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0.165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0.085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0.36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2705873"/>
                  </p:ext>
                </p:extLst>
              </p:nvPr>
            </p:nvGraphicFramePr>
            <p:xfrm>
              <a:off x="1465048" y="4236642"/>
              <a:ext cx="9048466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956065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Precisión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Costo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 smtClean="0"/>
                            <a:t>Disponibilidad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58108" t="-3448" r="-112162" b="-30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0.335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0.22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0.085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0.68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0.165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0.085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/>
                            <a:t>0.36</a:t>
                          </a:r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Suma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940276"/>
                  </p:ext>
                </p:extLst>
              </p:nvPr>
            </p:nvGraphicFramePr>
            <p:xfrm>
              <a:off x="2697057" y="1550308"/>
              <a:ext cx="7092401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𝜮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205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231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206582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Suma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4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940276"/>
                  </p:ext>
                </p:extLst>
              </p:nvPr>
            </p:nvGraphicFramePr>
            <p:xfrm>
              <a:off x="2697057" y="1550308"/>
              <a:ext cx="7092401" cy="1357029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85126"/>
                    <a:gridCol w="1137710"/>
                    <a:gridCol w="1511978"/>
                    <a:gridCol w="1349510"/>
                    <a:gridCol w="1508077"/>
                  </a:tblGrid>
                  <a:tr h="351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Criterio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14932" t="-5172" r="-113122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/>
                            <a:t>Prioridad</a:t>
                          </a:r>
                          <a:endParaRPr 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Max31865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AN677</a:t>
                          </a: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0,5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Suma</a:t>
                          </a:r>
                          <a:endParaRPr lang="en-US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4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747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60241" y="2073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Motor</a:t>
            </a:r>
          </a:p>
        </p:txBody>
      </p:sp>
      <p:sp>
        <p:nvSpPr>
          <p:cNvPr id="13" name="CuadroTexto 1"/>
          <p:cNvSpPr txBox="1"/>
          <p:nvPr/>
        </p:nvSpPr>
        <p:spPr>
          <a:xfrm>
            <a:off x="2081778" y="3323701"/>
            <a:ext cx="293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Motor a pasos Nema 23 </a:t>
            </a:r>
            <a:endParaRPr lang="es-EC" sz="2400" b="1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382" y="1221477"/>
            <a:ext cx="2120745" cy="2077660"/>
          </a:xfrm>
          <a:prstGeom prst="rect">
            <a:avLst/>
          </a:prstGeom>
        </p:spPr>
      </p:pic>
      <p:sp>
        <p:nvSpPr>
          <p:cNvPr id="15" name="CuadroTexto 1"/>
          <p:cNvSpPr txBox="1"/>
          <p:nvPr/>
        </p:nvSpPr>
        <p:spPr>
          <a:xfrm>
            <a:off x="2457448" y="6203900"/>
            <a:ext cx="511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Driver MD556</a:t>
            </a:r>
            <a:endParaRPr lang="es-EC" sz="2400" b="1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417" y="3695799"/>
            <a:ext cx="2502674" cy="246417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Electrónico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1"/>
          <p:cNvSpPr txBox="1"/>
          <p:nvPr/>
        </p:nvSpPr>
        <p:spPr>
          <a:xfrm>
            <a:off x="6986140" y="1328651"/>
            <a:ext cx="399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Resistencia eléctrica</a:t>
            </a:r>
          </a:p>
        </p:txBody>
      </p:sp>
      <p:pic>
        <p:nvPicPr>
          <p:cNvPr id="11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930" y="2321058"/>
            <a:ext cx="3615450" cy="228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3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Circuito electrónico de control de potencia de la niquelina </a:t>
            </a:r>
          </a:p>
        </p:txBody>
      </p:sp>
      <p:sp>
        <p:nvSpPr>
          <p:cNvPr id="14" name="CuadroTexto 1"/>
          <p:cNvSpPr txBox="1"/>
          <p:nvPr/>
        </p:nvSpPr>
        <p:spPr>
          <a:xfrm>
            <a:off x="9336012" y="4982847"/>
            <a:ext cx="246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Relé de estado sólido</a:t>
            </a:r>
            <a:endParaRPr lang="es-EC" sz="2400" b="1" dirty="0" smtClean="0"/>
          </a:p>
        </p:txBody>
      </p:sp>
      <p:sp>
        <p:nvSpPr>
          <p:cNvPr id="13" name="CuadroTexto 1"/>
          <p:cNvSpPr txBox="1"/>
          <p:nvPr/>
        </p:nvSpPr>
        <p:spPr>
          <a:xfrm>
            <a:off x="1377909" y="3945533"/>
            <a:ext cx="275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err="1" smtClean="0"/>
              <a:t>Optoacoplador</a:t>
            </a:r>
            <a:r>
              <a:rPr lang="es-EC" sz="2000" b="1" dirty="0" smtClean="0"/>
              <a:t> y </a:t>
            </a:r>
            <a:r>
              <a:rPr lang="es-EC" sz="2000" b="1" dirty="0" err="1" smtClean="0"/>
              <a:t>triac</a:t>
            </a:r>
            <a:endParaRPr lang="es-EC" sz="2400" b="1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558" y="4145588"/>
            <a:ext cx="3042050" cy="247473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183" t="4954" b="8514"/>
          <a:stretch/>
        </p:blipFill>
        <p:spPr>
          <a:xfrm>
            <a:off x="1940858" y="1281316"/>
            <a:ext cx="8153400" cy="2686988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Electrónico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14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49" y="1550308"/>
            <a:ext cx="5646781" cy="4306065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585405" y="888762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Diseño del panel de control</a:t>
            </a:r>
          </a:p>
        </p:txBody>
      </p:sp>
      <p:sp>
        <p:nvSpPr>
          <p:cNvPr id="13" name="CuadroTexto 1"/>
          <p:cNvSpPr txBox="1"/>
          <p:nvPr/>
        </p:nvSpPr>
        <p:spPr>
          <a:xfrm>
            <a:off x="3047380" y="5904792"/>
            <a:ext cx="275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Panel de control</a:t>
            </a:r>
            <a:endParaRPr lang="es-EC" sz="2400" b="1" dirty="0" smtClean="0"/>
          </a:p>
        </p:txBody>
      </p:sp>
      <p:sp>
        <p:nvSpPr>
          <p:cNvPr id="15" name="CuadroTexto 14"/>
          <p:cNvSpPr txBox="1"/>
          <p:nvPr/>
        </p:nvSpPr>
        <p:spPr>
          <a:xfrm>
            <a:off x="1591685" y="347718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Electrónico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1"/>
          <p:cNvSpPr txBox="1"/>
          <p:nvPr/>
        </p:nvSpPr>
        <p:spPr>
          <a:xfrm>
            <a:off x="7658024" y="1328650"/>
            <a:ext cx="4734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Tarjetas de control</a:t>
            </a:r>
          </a:p>
        </p:txBody>
      </p:sp>
      <p:sp>
        <p:nvSpPr>
          <p:cNvPr id="11" name="CuadroTexto 1"/>
          <p:cNvSpPr txBox="1"/>
          <p:nvPr/>
        </p:nvSpPr>
        <p:spPr>
          <a:xfrm>
            <a:off x="6685929" y="2194947"/>
            <a:ext cx="275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Arduino Mega 2560</a:t>
            </a:r>
            <a:endParaRPr lang="es-EC" sz="2400" b="1" dirty="0" smtClean="0"/>
          </a:p>
        </p:txBody>
      </p:sp>
      <p:sp>
        <p:nvSpPr>
          <p:cNvPr id="14" name="CuadroTexto 1"/>
          <p:cNvSpPr txBox="1"/>
          <p:nvPr/>
        </p:nvSpPr>
        <p:spPr>
          <a:xfrm>
            <a:off x="8063879" y="4866473"/>
            <a:ext cx="275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Arduino Nano</a:t>
            </a:r>
            <a:endParaRPr lang="es-EC" sz="2400" b="1" dirty="0" smtClean="0"/>
          </a:p>
        </p:txBody>
      </p:sp>
      <p:pic>
        <p:nvPicPr>
          <p:cNvPr id="16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729" y="1949083"/>
            <a:ext cx="2556417" cy="2026530"/>
          </a:xfrm>
          <a:prstGeom prst="rect">
            <a:avLst/>
          </a:prstGeom>
        </p:spPr>
      </p:pic>
      <p:pic>
        <p:nvPicPr>
          <p:cNvPr id="17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453" y="4697518"/>
            <a:ext cx="1640693" cy="140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Sistema de control</a:t>
            </a:r>
          </a:p>
        </p:txBody>
      </p:sp>
      <p:sp>
        <p:nvSpPr>
          <p:cNvPr id="13" name="CuadroTexto 1"/>
          <p:cNvSpPr txBox="1"/>
          <p:nvPr/>
        </p:nvSpPr>
        <p:spPr>
          <a:xfrm>
            <a:off x="4643417" y="6011174"/>
            <a:ext cx="3192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Modelamiento de la planta</a:t>
            </a:r>
            <a:endParaRPr lang="es-EC" sz="2400" b="1" dirty="0" smtClean="0"/>
          </a:p>
        </p:txBody>
      </p:sp>
      <p:sp>
        <p:nvSpPr>
          <p:cNvPr id="11" name="CuadroTexto 10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Electrónico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400" y="1562561"/>
            <a:ext cx="4919203" cy="17140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966" y="3701325"/>
            <a:ext cx="78009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Diseño interfaz humano-máquina</a:t>
            </a:r>
          </a:p>
        </p:txBody>
      </p:sp>
      <p:sp>
        <p:nvSpPr>
          <p:cNvPr id="13" name="CuadroTexto 1"/>
          <p:cNvSpPr txBox="1"/>
          <p:nvPr/>
        </p:nvSpPr>
        <p:spPr>
          <a:xfrm>
            <a:off x="6751170" y="1638234"/>
            <a:ext cx="4081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Interfaz incubadora con agitación</a:t>
            </a:r>
            <a:endParaRPr lang="es-EC" sz="2400" b="1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Electrónico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1506109" y="4356134"/>
            <a:ext cx="4081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Módulo Arduino TFT-</a:t>
            </a:r>
            <a:r>
              <a:rPr lang="es-EC" sz="2000" b="1" dirty="0" err="1" smtClean="0"/>
              <a:t>touch</a:t>
            </a:r>
            <a:endParaRPr lang="es-EC" sz="2400" b="1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91" y="1529513"/>
            <a:ext cx="2860009" cy="27294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155" y="2347928"/>
            <a:ext cx="5841514" cy="382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Construcción del prototipo de incubadora con agitación</a:t>
            </a:r>
          </a:p>
        </p:txBody>
      </p:sp>
      <p:sp>
        <p:nvSpPr>
          <p:cNvPr id="13" name="CuadroTexto 1"/>
          <p:cNvSpPr txBox="1"/>
          <p:nvPr/>
        </p:nvSpPr>
        <p:spPr>
          <a:xfrm>
            <a:off x="3516207" y="5088505"/>
            <a:ext cx="6418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Máquinas del Laboratorio de Procesos de Manufactura</a:t>
            </a:r>
            <a:endParaRPr lang="es-EC" sz="2400" b="1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y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205" y="1726738"/>
            <a:ext cx="8343900" cy="296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3" name="CuadroTexto 1"/>
          <p:cNvSpPr txBox="1"/>
          <p:nvPr/>
        </p:nvSpPr>
        <p:spPr>
          <a:xfrm>
            <a:off x="3401907" y="4097080"/>
            <a:ext cx="6418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Máquinas del Laboratorio de Procesos de Manufactura</a:t>
            </a:r>
            <a:endParaRPr lang="es-EC" sz="2400" b="1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y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499" y="1490815"/>
            <a:ext cx="9062179" cy="24845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749" y="4730606"/>
            <a:ext cx="5224969" cy="1432487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Construcción del prototipo de incubadora con agitación</a:t>
            </a:r>
          </a:p>
        </p:txBody>
      </p:sp>
    </p:spTree>
    <p:extLst>
      <p:ext uri="{BB962C8B-B14F-4D97-AF65-F5344CB8AC3E}">
        <p14:creationId xmlns:p14="http://schemas.microsoft.com/office/powerpoint/2010/main" val="25322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3" name="CuadroTexto 1"/>
          <p:cNvSpPr txBox="1"/>
          <p:nvPr/>
        </p:nvSpPr>
        <p:spPr>
          <a:xfrm>
            <a:off x="3149601" y="4822657"/>
            <a:ext cx="6658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Ensamble de los componentes del mecanismo de agitación</a:t>
            </a:r>
            <a:endParaRPr lang="es-EC" sz="2400" b="1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y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664" y="1825976"/>
            <a:ext cx="5735582" cy="2996681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Construcción del prototipo de incubadora con agitación</a:t>
            </a:r>
          </a:p>
        </p:txBody>
      </p:sp>
    </p:spTree>
    <p:extLst>
      <p:ext uri="{BB962C8B-B14F-4D97-AF65-F5344CB8AC3E}">
        <p14:creationId xmlns:p14="http://schemas.microsoft.com/office/powerpoint/2010/main" val="23117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3" name="CuadroTexto 1"/>
          <p:cNvSpPr txBox="1"/>
          <p:nvPr/>
        </p:nvSpPr>
        <p:spPr>
          <a:xfrm>
            <a:off x="2692401" y="5510138"/>
            <a:ext cx="373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Instalación equipos electrónicos</a:t>
            </a:r>
            <a:endParaRPr lang="es-EC" sz="2400" b="1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y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Construcción del prototipo de incubadora con agitación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00" y="1592482"/>
            <a:ext cx="5566598" cy="15545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402" y="1128596"/>
            <a:ext cx="2415494" cy="21716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108" y="3560665"/>
            <a:ext cx="5517789" cy="15358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354" y="3500309"/>
            <a:ext cx="2562542" cy="31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53710" y="257646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78757" y="1383073"/>
            <a:ext cx="852530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3500" dirty="0"/>
              <a:t>Diseñar y construir un prototipo de una incubadora con agitación de 10 litros de </a:t>
            </a:r>
            <a:r>
              <a:rPr lang="es-EC" sz="3500" dirty="0" smtClean="0"/>
              <a:t>capacidad</a:t>
            </a:r>
          </a:p>
        </p:txBody>
      </p:sp>
      <p:sp>
        <p:nvSpPr>
          <p:cNvPr id="6" name="AutoShape 2" descr="Résultat de recherche d'images pour &quot;incubadora laboratori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4" descr="Résultat de recherche d'images pour &quot;incubadora laboratori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6" descr="Résultat de recherche d'images pour &quot;incubadora laboratorio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1353710" y="3358518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778756" y="4272134"/>
            <a:ext cx="852530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3500" dirty="0" smtClean="0"/>
              <a:t>Sistema térmico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3500" dirty="0" smtClean="0"/>
              <a:t>Sistema de control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3500" dirty="0" smtClean="0"/>
              <a:t>Sistema de agitación</a:t>
            </a:r>
          </a:p>
        </p:txBody>
      </p:sp>
    </p:spTree>
    <p:extLst>
      <p:ext uri="{BB962C8B-B14F-4D97-AF65-F5344CB8AC3E}">
        <p14:creationId xmlns:p14="http://schemas.microsoft.com/office/powerpoint/2010/main" val="20226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3" name="CuadroTexto 1"/>
          <p:cNvSpPr txBox="1"/>
          <p:nvPr/>
        </p:nvSpPr>
        <p:spPr>
          <a:xfrm>
            <a:off x="2661239" y="5980038"/>
            <a:ext cx="406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Instalación Cámara de incubación</a:t>
            </a:r>
            <a:endParaRPr lang="es-EC" sz="2400" b="1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y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Construcción del prototipo de incubadora con agitación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10" y="1621147"/>
            <a:ext cx="6679058" cy="199835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472" y="3758676"/>
            <a:ext cx="3595022" cy="20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1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3" name="CuadroTexto 1"/>
          <p:cNvSpPr txBox="1"/>
          <p:nvPr/>
        </p:nvSpPr>
        <p:spPr>
          <a:xfrm>
            <a:off x="5363890" y="5998448"/>
            <a:ext cx="250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Prototipo finalizado</a:t>
            </a:r>
            <a:endParaRPr lang="es-EC" sz="2400" b="1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y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Construcción del prototipo de incubadora con agitación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801" y="1377083"/>
            <a:ext cx="4445699" cy="46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3" name="CuadroTexto 1"/>
          <p:cNvSpPr txBox="1"/>
          <p:nvPr/>
        </p:nvSpPr>
        <p:spPr>
          <a:xfrm>
            <a:off x="9941858" y="5598964"/>
            <a:ext cx="250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Prueba N° 1</a:t>
            </a:r>
            <a:endParaRPr lang="es-EC" sz="2400" b="1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y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1353710" y="751705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Pruebas de funcionamiento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/>
          <a:stretch/>
        </p:blipFill>
        <p:spPr>
          <a:xfrm>
            <a:off x="2707449" y="1158089"/>
            <a:ext cx="9428521" cy="46409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t="11179"/>
          <a:stretch/>
        </p:blipFill>
        <p:spPr>
          <a:xfrm>
            <a:off x="927100" y="5359400"/>
            <a:ext cx="6223000" cy="123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y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Pruebas de funcionamiento- Prueba 6</a:t>
            </a:r>
          </a:p>
        </p:txBody>
      </p:sp>
      <p:sp>
        <p:nvSpPr>
          <p:cNvPr id="11" name="CuadroTexto 1"/>
          <p:cNvSpPr txBox="1"/>
          <p:nvPr/>
        </p:nvSpPr>
        <p:spPr>
          <a:xfrm>
            <a:off x="6742247" y="5399273"/>
            <a:ext cx="250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Prueba N° 6</a:t>
            </a:r>
            <a:endParaRPr lang="es-EC" sz="2400" b="1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1353710" y="1442115"/>
            <a:ext cx="10393658" cy="513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y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Pruebas de funcionamiento – Prueba 8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/>
          <a:stretch/>
        </p:blipFill>
        <p:spPr>
          <a:xfrm>
            <a:off x="785076" y="1353215"/>
            <a:ext cx="11315157" cy="56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3" name="CuadroTexto 1"/>
          <p:cNvSpPr txBox="1"/>
          <p:nvPr/>
        </p:nvSpPr>
        <p:spPr>
          <a:xfrm>
            <a:off x="2102968" y="5430813"/>
            <a:ext cx="3433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Incubadora con agitación existente en el laboratorio.</a:t>
            </a:r>
            <a:endParaRPr lang="es-EC" sz="2400" b="1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y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Resultados algoritmo de control PID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10" y="1527556"/>
            <a:ext cx="4632922" cy="3798995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6786950" y="5030703"/>
            <a:ext cx="3804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Termómetro PCE-T390.</a:t>
            </a:r>
            <a:endParaRPr lang="es-EC" sz="2400" b="1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53" y="2214761"/>
            <a:ext cx="1800931" cy="192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2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y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Resultados algoritmo de control PID</a:t>
            </a:r>
          </a:p>
        </p:txBody>
      </p:sp>
      <p:sp>
        <p:nvSpPr>
          <p:cNvPr id="9" name="CuadroTexto 1"/>
          <p:cNvSpPr txBox="1"/>
          <p:nvPr/>
        </p:nvSpPr>
        <p:spPr>
          <a:xfrm>
            <a:off x="6786950" y="5030703"/>
            <a:ext cx="3804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Gráfica de la incubadora 311DS.</a:t>
            </a:r>
            <a:endParaRPr lang="es-EC" sz="2400" b="1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"/>
          <a:stretch/>
        </p:blipFill>
        <p:spPr>
          <a:xfrm>
            <a:off x="833691" y="1353215"/>
            <a:ext cx="11241998" cy="557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y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1506109" y="928541"/>
            <a:ext cx="843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Comprobación algoritmo velocidad de agitación</a:t>
            </a:r>
          </a:p>
        </p:txBody>
      </p:sp>
      <p:sp>
        <p:nvSpPr>
          <p:cNvPr id="9" name="CuadroTexto 1"/>
          <p:cNvSpPr txBox="1"/>
          <p:nvPr/>
        </p:nvSpPr>
        <p:spPr>
          <a:xfrm>
            <a:off x="4023015" y="5838154"/>
            <a:ext cx="4432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Gráfica control velocidad de agitación</a:t>
            </a:r>
            <a:endParaRPr lang="es-EC" sz="2400" b="1" dirty="0" smtClean="0"/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6077" t="20899" r="8507" b="1953"/>
          <a:stretch/>
        </p:blipFill>
        <p:spPr bwMode="auto">
          <a:xfrm>
            <a:off x="3086301" y="1524445"/>
            <a:ext cx="5893926" cy="3889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214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Discusión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1506109" y="928541"/>
            <a:ext cx="84357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Alternativas de mejoras para el prototipo de incubadora con agitación orbital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/>
              <a:t>Estructura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/>
              <a:t>Sistema de transmisión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/>
              <a:t>Maquinaria de fabricación de los componentes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/>
              <a:t>Tipo de controlador para la variable temperatura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/>
              <a:t>Sistema de balanceo dinámico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/>
              <a:t>Parte de automatización</a:t>
            </a:r>
          </a:p>
          <a:p>
            <a:endParaRPr lang="es-EC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/>
              <a:t>Soportes Erlenmeyer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5469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1518809" y="1842941"/>
            <a:ext cx="916189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/>
              <a:t>Se </a:t>
            </a:r>
            <a:r>
              <a:rPr lang="es-EC" sz="2000" dirty="0" smtClean="0"/>
              <a:t>diseñó </a:t>
            </a:r>
            <a:r>
              <a:rPr lang="es-EC" sz="2000" dirty="0"/>
              <a:t>y </a:t>
            </a:r>
            <a:r>
              <a:rPr lang="es-EC" sz="2000" dirty="0" smtClean="0"/>
              <a:t>construyó </a:t>
            </a:r>
            <a:r>
              <a:rPr lang="es-EC" sz="2000" dirty="0"/>
              <a:t>un prototipo de incubadora con </a:t>
            </a:r>
            <a:r>
              <a:rPr lang="es-EC" sz="2000" dirty="0" smtClean="0"/>
              <a:t>agitación </a:t>
            </a:r>
            <a:r>
              <a:rPr lang="es-EC" sz="2000" dirty="0"/>
              <a:t>de </a:t>
            </a:r>
            <a:r>
              <a:rPr lang="es-EC" sz="2000" dirty="0" smtClean="0"/>
              <a:t>bajo costo </a:t>
            </a:r>
            <a:r>
              <a:rPr lang="es-EC" sz="2000" dirty="0"/>
              <a:t>de diez litros de </a:t>
            </a:r>
            <a:r>
              <a:rPr lang="es-EC" sz="2000" dirty="0" smtClean="0"/>
              <a:t>capacidad.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/>
              <a:t>Se </a:t>
            </a:r>
            <a:r>
              <a:rPr lang="es-EC" sz="2000" dirty="0" smtClean="0"/>
              <a:t>diseñó </a:t>
            </a:r>
            <a:r>
              <a:rPr lang="es-EC" sz="2000" dirty="0"/>
              <a:t>un sistema </a:t>
            </a:r>
            <a:r>
              <a:rPr lang="es-EC" sz="2000" dirty="0" smtClean="0"/>
              <a:t>térmico </a:t>
            </a:r>
            <a:r>
              <a:rPr lang="es-EC" sz="2000" dirty="0"/>
              <a:t>aplicando la transferencia de calor por </a:t>
            </a:r>
            <a:r>
              <a:rPr lang="es-EC" sz="2000" dirty="0" smtClean="0"/>
              <a:t>convección forzada y un controlador PID</a:t>
            </a:r>
            <a:r>
              <a:rPr lang="es-EC" sz="2000" dirty="0"/>
              <a:t> </a:t>
            </a:r>
            <a:r>
              <a:rPr lang="es-EC" sz="2000" dirty="0" smtClean="0"/>
              <a:t>con </a:t>
            </a:r>
            <a:r>
              <a:rPr lang="es-EC" sz="2000" dirty="0"/>
              <a:t>una </a:t>
            </a:r>
            <a:r>
              <a:rPr lang="es-EC" sz="2000" dirty="0" smtClean="0"/>
              <a:t>precisión </a:t>
            </a:r>
            <a:r>
              <a:rPr lang="es-EC" sz="2000" dirty="0"/>
              <a:t>menor a </a:t>
            </a:r>
            <a:r>
              <a:rPr lang="es-EC" sz="2000" dirty="0" smtClean="0"/>
              <a:t>0.5◦C.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/>
              <a:t>El uso de </a:t>
            </a:r>
            <a:r>
              <a:rPr lang="es-EC" sz="2000" i="1" dirty="0"/>
              <a:t>“hardware” </a:t>
            </a:r>
            <a:r>
              <a:rPr lang="es-EC" sz="2000" dirty="0"/>
              <a:t>y </a:t>
            </a:r>
            <a:r>
              <a:rPr lang="es-EC" sz="2000" i="1" dirty="0"/>
              <a:t>“software” </a:t>
            </a:r>
            <a:r>
              <a:rPr lang="es-EC" sz="2000" dirty="0"/>
              <a:t>de código abierto permite reducir costos en la fabricación de equipos médicos sin disminuir la eficiencia de los mismos.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/>
              <a:t>Para el diseño de la interfaz humano </a:t>
            </a:r>
            <a:r>
              <a:rPr lang="es-EC" sz="2000" dirty="0" smtClean="0"/>
              <a:t>máquina </a:t>
            </a:r>
            <a:r>
              <a:rPr lang="es-EC" sz="2000" dirty="0"/>
              <a:t>se </a:t>
            </a:r>
            <a:r>
              <a:rPr lang="es-EC" sz="2000" dirty="0" smtClean="0"/>
              <a:t>utilizó </a:t>
            </a:r>
            <a:r>
              <a:rPr lang="es-EC" sz="2000" dirty="0"/>
              <a:t>plataforma de código abierto como lo es </a:t>
            </a:r>
            <a:r>
              <a:rPr lang="es-EC" sz="2000" dirty="0" smtClean="0"/>
              <a:t>Arduino por medio de una pantalla táctil.</a:t>
            </a:r>
            <a:endParaRPr lang="es-EC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1900" b="1" dirty="0" smtClean="0"/>
          </a:p>
        </p:txBody>
      </p:sp>
    </p:spTree>
    <p:extLst>
      <p:ext uri="{BB962C8B-B14F-4D97-AF65-F5344CB8AC3E}">
        <p14:creationId xmlns:p14="http://schemas.microsoft.com/office/powerpoint/2010/main" val="372213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Résultat de recherche d'images pour &quot;incubadora laboratori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4" descr="Résultat de recherche d'images pour &quot;incubadora laboratori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6" descr="Résultat de recherche d'images pour &quot;incubadora laboratorio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1899620" y="980978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HIPOTÉSIS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066118" y="2824160"/>
            <a:ext cx="89192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800" dirty="0"/>
              <a:t>Se puede desarrollar una alternativa tecnológica en el país de bajo costo, la cual consiste en diseñar una incubadora con agitación con un controlador de precisión temperatura con precisión inferior a 0.5 °</a:t>
            </a:r>
            <a:r>
              <a:rPr lang="es-EC" sz="2800" dirty="0" smtClean="0"/>
              <a:t>C </a:t>
            </a:r>
            <a:r>
              <a:rPr lang="es-EC" sz="2800" dirty="0"/>
              <a:t>y velocidad angular de la plataforma con variación de 1 rpm en el rango de 20 a 200 rpm.</a:t>
            </a:r>
            <a:endParaRPr lang="es-EC" sz="2500" dirty="0"/>
          </a:p>
        </p:txBody>
      </p:sp>
    </p:spTree>
    <p:extLst>
      <p:ext uri="{BB962C8B-B14F-4D97-AF65-F5344CB8AC3E}">
        <p14:creationId xmlns:p14="http://schemas.microsoft.com/office/powerpoint/2010/main" val="28749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40599" y="29623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353710" y="257646"/>
            <a:ext cx="97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1506109" y="928541"/>
            <a:ext cx="84357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Para </a:t>
            </a:r>
            <a:r>
              <a:rPr lang="es-EC" sz="2000" dirty="0"/>
              <a:t>mejorar el sistema </a:t>
            </a:r>
            <a:r>
              <a:rPr lang="es-EC" sz="2000" dirty="0" smtClean="0"/>
              <a:t>térmico </a:t>
            </a:r>
            <a:r>
              <a:rPr lang="es-EC" sz="2000" dirty="0"/>
              <a:t>del prototipo se sugiere que la </a:t>
            </a:r>
            <a:r>
              <a:rPr lang="es-EC" sz="2000" dirty="0" smtClean="0"/>
              <a:t>forma geométrica </a:t>
            </a:r>
            <a:r>
              <a:rPr lang="es-EC" sz="2000" dirty="0"/>
              <a:t>de la incubadora con </a:t>
            </a:r>
            <a:r>
              <a:rPr lang="es-EC" sz="2000" dirty="0" smtClean="0"/>
              <a:t>agitación sea de forma cúbica.</a:t>
            </a:r>
            <a:endParaRPr lang="es-EC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Se </a:t>
            </a:r>
            <a:r>
              <a:rPr lang="es-EC" sz="2000" dirty="0"/>
              <a:t>debe utilizar maquinaria de control </a:t>
            </a:r>
            <a:r>
              <a:rPr lang="es-EC" sz="2000" dirty="0" smtClean="0"/>
              <a:t>numérico computarizado para la fabricación de los elementos mecánicos.</a:t>
            </a:r>
            <a:endParaRPr lang="es-EC" sz="2000" b="1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64" y="1836296"/>
            <a:ext cx="3153285" cy="25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18819" y="3028140"/>
            <a:ext cx="7362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…gracias por su atención</a:t>
            </a:r>
            <a:endParaRPr lang="es-EC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36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50831" y="2618706"/>
            <a:ext cx="6380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¿PREGUNTAS?</a:t>
            </a:r>
            <a:endParaRPr lang="es-EC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3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53710" y="257646"/>
            <a:ext cx="49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536700" y="989572"/>
            <a:ext cx="100720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ESTRUCTURA DE UNA INCUBADORA CON AGITACIÓN</a:t>
            </a:r>
          </a:p>
          <a:p>
            <a:pPr algn="just"/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2" y="1793373"/>
            <a:ext cx="3133192" cy="256921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 flipH="1">
            <a:off x="6368729" y="3407165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Picture 4" descr="http://i00.i.aliimg.com/wsphoto/v0/1937249436/biology-chemical-laboratory-lab-MIULAB-GS-20-font-b-Orbital-b-font-font-b-Shaker-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52" y="1616679"/>
            <a:ext cx="3062582" cy="28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ruz 10"/>
          <p:cNvSpPr/>
          <p:nvPr/>
        </p:nvSpPr>
        <p:spPr>
          <a:xfrm>
            <a:off x="3569107" y="4470223"/>
            <a:ext cx="1078173" cy="1023582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7645989" y="4477386"/>
            <a:ext cx="1037230" cy="363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7645989" y="5130091"/>
            <a:ext cx="1037230" cy="363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30" name="Picture 6" descr="http://www.benchmarkscientific.com/H1010-Incushaker10L-WebRE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999" y="1817386"/>
            <a:ext cx="3118907" cy="289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86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53710" y="257646"/>
            <a:ext cx="669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 de las Incubadoras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911073425"/>
              </p:ext>
            </p:extLst>
          </p:nvPr>
        </p:nvGraphicFramePr>
        <p:xfrm>
          <a:off x="1240429" y="692371"/>
          <a:ext cx="10018973" cy="5981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22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53710" y="257646"/>
            <a:ext cx="669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Incubadoras </a:t>
            </a:r>
            <a:r>
              <a:rPr lang="es-EC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ThermoScientific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200588478"/>
              </p:ext>
            </p:extLst>
          </p:nvPr>
        </p:nvGraphicFramePr>
        <p:xfrm>
          <a:off x="1240429" y="692371"/>
          <a:ext cx="10018973" cy="5981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4927" r="2944" b="5230"/>
          <a:stretch/>
        </p:blipFill>
        <p:spPr>
          <a:xfrm>
            <a:off x="2197290" y="903977"/>
            <a:ext cx="2784143" cy="18729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79" y="428411"/>
            <a:ext cx="2627193" cy="20928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2540" y="3651877"/>
            <a:ext cx="2506068" cy="17075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1496" y="4378638"/>
            <a:ext cx="1226003" cy="22518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15306" y="3209921"/>
            <a:ext cx="3190987" cy="180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53710" y="257646"/>
            <a:ext cx="669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Tipos de Incubadoras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2685545704"/>
              </p:ext>
            </p:extLst>
          </p:nvPr>
        </p:nvGraphicFramePr>
        <p:xfrm>
          <a:off x="1200812" y="257646"/>
          <a:ext cx="10018973" cy="5981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3710" y="2809875"/>
            <a:ext cx="2543175" cy="3314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037" y="3244850"/>
            <a:ext cx="2676525" cy="33337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8875" y="2809875"/>
            <a:ext cx="26098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Es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 PERSONALIZ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Espe" id="{38EBE01F-D7E9-49D5-9962-907432CB5738}" vid="{47B729A8-9B1C-476D-B33A-EC93818AF0E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TemaEspe</Template>
  <TotalTime>3242</TotalTime>
  <Words>1306</Words>
  <Application>Microsoft Office PowerPoint</Application>
  <PresentationFormat>Panorámica</PresentationFormat>
  <Paragraphs>592</Paragraphs>
  <Slides>52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7" baseType="lpstr">
      <vt:lpstr>Arial</vt:lpstr>
      <vt:lpstr>Calibri</vt:lpstr>
      <vt:lpstr>Cambria Math</vt:lpstr>
      <vt:lpstr>Times New Roman</vt:lpstr>
      <vt:lpstr>TemaEspe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Enrique</dc:creator>
  <cp:lastModifiedBy>LMAF001</cp:lastModifiedBy>
  <cp:revision>355</cp:revision>
  <dcterms:created xsi:type="dcterms:W3CDTF">2014-08-19T19:39:53Z</dcterms:created>
  <dcterms:modified xsi:type="dcterms:W3CDTF">2015-04-30T16:10:29Z</dcterms:modified>
</cp:coreProperties>
</file>