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72" r:id="rId6"/>
    <p:sldId id="260" r:id="rId7"/>
    <p:sldId id="263" r:id="rId8"/>
    <p:sldId id="265" r:id="rId9"/>
    <p:sldId id="266" r:id="rId10"/>
    <p:sldId id="311" r:id="rId11"/>
    <p:sldId id="268" r:id="rId12"/>
    <p:sldId id="273" r:id="rId13"/>
    <p:sldId id="312" r:id="rId14"/>
    <p:sldId id="277" r:id="rId15"/>
    <p:sldId id="278" r:id="rId16"/>
    <p:sldId id="279" r:id="rId17"/>
    <p:sldId id="280" r:id="rId18"/>
    <p:sldId id="302" r:id="rId19"/>
    <p:sldId id="313" r:id="rId20"/>
    <p:sldId id="308" r:id="rId21"/>
    <p:sldId id="287" r:id="rId22"/>
    <p:sldId id="307" r:id="rId23"/>
    <p:sldId id="310" r:id="rId24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778" autoAdjust="0"/>
  </p:normalViewPr>
  <p:slideViewPr>
    <p:cSldViewPr>
      <p:cViewPr varScale="1">
        <p:scale>
          <a:sx n="85" d="100"/>
          <a:sy n="85" d="100"/>
        </p:scale>
        <p:origin x="-136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microsoft.com/office/2007/relationships/hdphoto" Target="../media/hdphoto12.wdp"/><Relationship Id="rId3" Type="http://schemas.openxmlformats.org/officeDocument/2006/relationships/image" Target="../media/image29.jpeg"/><Relationship Id="rId7" Type="http://schemas.microsoft.com/office/2007/relationships/hdphoto" Target="../media/hdphoto9.wdp"/><Relationship Id="rId12" Type="http://schemas.openxmlformats.org/officeDocument/2006/relationships/image" Target="../media/image34.jpeg"/><Relationship Id="rId2" Type="http://schemas.microsoft.com/office/2007/relationships/hdphoto" Target="../media/hdphoto7.wdp"/><Relationship Id="rId1" Type="http://schemas.openxmlformats.org/officeDocument/2006/relationships/image" Target="../media/image28.jpeg"/><Relationship Id="rId6" Type="http://schemas.openxmlformats.org/officeDocument/2006/relationships/image" Target="../media/image31.jpeg"/><Relationship Id="rId11" Type="http://schemas.microsoft.com/office/2007/relationships/hdphoto" Target="../media/hdphoto11.wdp"/><Relationship Id="rId5" Type="http://schemas.openxmlformats.org/officeDocument/2006/relationships/image" Target="../media/image30.jpg"/><Relationship Id="rId10" Type="http://schemas.openxmlformats.org/officeDocument/2006/relationships/image" Target="../media/image33.jpeg"/><Relationship Id="rId4" Type="http://schemas.microsoft.com/office/2007/relationships/hdphoto" Target="../media/hdphoto8.wdp"/><Relationship Id="rId9" Type="http://schemas.microsoft.com/office/2007/relationships/hdphoto" Target="../media/hdphoto10.wdp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microsoft.com/office/2007/relationships/hdphoto" Target="../media/hdphoto7.wdp"/><Relationship Id="rId3" Type="http://schemas.microsoft.com/office/2007/relationships/hdphoto" Target="../media/hdphoto9.wdp"/><Relationship Id="rId7" Type="http://schemas.microsoft.com/office/2007/relationships/hdphoto" Target="../media/hdphoto11.wdp"/><Relationship Id="rId12" Type="http://schemas.openxmlformats.org/officeDocument/2006/relationships/image" Target="../media/image28.jpeg"/><Relationship Id="rId2" Type="http://schemas.openxmlformats.org/officeDocument/2006/relationships/image" Target="../media/image31.jpeg"/><Relationship Id="rId1" Type="http://schemas.openxmlformats.org/officeDocument/2006/relationships/image" Target="../media/image30.jpg"/><Relationship Id="rId6" Type="http://schemas.openxmlformats.org/officeDocument/2006/relationships/image" Target="../media/image33.jpeg"/><Relationship Id="rId11" Type="http://schemas.microsoft.com/office/2007/relationships/hdphoto" Target="../media/hdphoto8.wdp"/><Relationship Id="rId5" Type="http://schemas.microsoft.com/office/2007/relationships/hdphoto" Target="../media/hdphoto10.wdp"/><Relationship Id="rId10" Type="http://schemas.openxmlformats.org/officeDocument/2006/relationships/image" Target="../media/image29.jpeg"/><Relationship Id="rId4" Type="http://schemas.openxmlformats.org/officeDocument/2006/relationships/image" Target="../media/image32.jpeg"/><Relationship Id="rId9" Type="http://schemas.microsoft.com/office/2007/relationships/hdphoto" Target="../media/hdphoto12.wdp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287A0C-3BF5-4790-AB2B-0DD928C85FDD}" type="doc">
      <dgm:prSet loTypeId="urn:microsoft.com/office/officeart/2011/layout/HexagonRadial" loCatId="officeonline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3B753137-C8B8-4C40-AE95-2BB7F4918032}">
      <dgm:prSet phldrT="[Texto]"/>
      <dgm:spPr>
        <a:ln>
          <a:solidFill>
            <a:schemeClr val="tx1"/>
          </a:solidFill>
        </a:ln>
      </dgm:spPr>
      <dgm:t>
        <a:bodyPr/>
        <a:lstStyle/>
        <a:p>
          <a:r>
            <a:rPr lang="es-EC" dirty="0" smtClean="0"/>
            <a:t>Calidad Espermática</a:t>
          </a:r>
        </a:p>
      </dgm:t>
    </dgm:pt>
    <dgm:pt modelId="{AD9B350C-00A4-440F-8DBA-D13F2A64F9D9}" type="parTrans" cxnId="{BB371B25-EB84-4798-BB04-F132688C90AC}">
      <dgm:prSet/>
      <dgm:spPr/>
      <dgm:t>
        <a:bodyPr/>
        <a:lstStyle/>
        <a:p>
          <a:endParaRPr lang="es-EC"/>
        </a:p>
      </dgm:t>
    </dgm:pt>
    <dgm:pt modelId="{4A7601FC-2131-439D-8F75-345DED5B69BF}" type="sibTrans" cxnId="{BB371B25-EB84-4798-BB04-F132688C90AC}">
      <dgm:prSet/>
      <dgm:spPr/>
      <dgm:t>
        <a:bodyPr/>
        <a:lstStyle/>
        <a:p>
          <a:endParaRPr lang="es-EC"/>
        </a:p>
      </dgm:t>
    </dgm:pt>
    <dgm:pt modelId="{52A22780-E428-4077-8727-B323398F5F98}">
      <dgm:prSet phldrT="[Texto]"/>
      <dgm:spPr/>
      <dgm:t>
        <a:bodyPr/>
        <a:lstStyle/>
        <a:p>
          <a:r>
            <a:rPr lang="es-EC" dirty="0" smtClean="0"/>
            <a:t>Desarrollo Ganadero</a:t>
          </a:r>
          <a:endParaRPr lang="es-EC" dirty="0"/>
        </a:p>
      </dgm:t>
    </dgm:pt>
    <dgm:pt modelId="{4D6FC219-9665-4DDF-9FAE-16937CF70992}" type="parTrans" cxnId="{ADBEFAA7-19A7-46D7-89D8-8B8F695834C1}">
      <dgm:prSet/>
      <dgm:spPr/>
      <dgm:t>
        <a:bodyPr/>
        <a:lstStyle/>
        <a:p>
          <a:endParaRPr lang="es-EC"/>
        </a:p>
      </dgm:t>
    </dgm:pt>
    <dgm:pt modelId="{3C5CA3B4-E846-4846-AAB4-BF76F8EB11BD}" type="sibTrans" cxnId="{ADBEFAA7-19A7-46D7-89D8-8B8F695834C1}">
      <dgm:prSet/>
      <dgm:spPr/>
      <dgm:t>
        <a:bodyPr/>
        <a:lstStyle/>
        <a:p>
          <a:endParaRPr lang="es-EC"/>
        </a:p>
      </dgm:t>
    </dgm:pt>
    <dgm:pt modelId="{D2067B3D-94EF-4C81-84A7-8968074FBEBC}">
      <dgm:prSet phldrT="[Texto]"/>
      <dgm:spPr/>
      <dgm:t>
        <a:bodyPr/>
        <a:lstStyle/>
        <a:p>
          <a:r>
            <a:rPr lang="es-EC" dirty="0" smtClean="0"/>
            <a:t>Contenido Genético</a:t>
          </a:r>
          <a:endParaRPr lang="es-EC" dirty="0"/>
        </a:p>
      </dgm:t>
    </dgm:pt>
    <dgm:pt modelId="{41C2DA8B-3DC3-424D-8070-ED88824D784C}" type="parTrans" cxnId="{34FA1272-F698-4C9B-A337-44B251BD168E}">
      <dgm:prSet/>
      <dgm:spPr/>
      <dgm:t>
        <a:bodyPr/>
        <a:lstStyle/>
        <a:p>
          <a:endParaRPr lang="es-EC"/>
        </a:p>
      </dgm:t>
    </dgm:pt>
    <dgm:pt modelId="{B54A8A8B-2B32-4A82-B353-24E798768D7C}" type="sibTrans" cxnId="{34FA1272-F698-4C9B-A337-44B251BD168E}">
      <dgm:prSet/>
      <dgm:spPr/>
      <dgm:t>
        <a:bodyPr/>
        <a:lstStyle/>
        <a:p>
          <a:endParaRPr lang="es-EC"/>
        </a:p>
      </dgm:t>
    </dgm:pt>
    <dgm:pt modelId="{EAA20584-0083-4738-BBD7-8547C3883A1F}">
      <dgm:prSet phldrT="[Texto]"/>
      <dgm:spPr/>
      <dgm:t>
        <a:bodyPr/>
        <a:lstStyle/>
        <a:p>
          <a:r>
            <a:rPr lang="es-EC" dirty="0" smtClean="0"/>
            <a:t>Inseminación Artificial</a:t>
          </a:r>
          <a:endParaRPr lang="es-EC" dirty="0"/>
        </a:p>
      </dgm:t>
    </dgm:pt>
    <dgm:pt modelId="{AB68E64F-4D37-4509-88B9-6F6885BFC538}" type="parTrans" cxnId="{A6123265-A32C-4F51-8B50-F83D30FC8A75}">
      <dgm:prSet/>
      <dgm:spPr/>
      <dgm:t>
        <a:bodyPr/>
        <a:lstStyle/>
        <a:p>
          <a:endParaRPr lang="es-EC"/>
        </a:p>
      </dgm:t>
    </dgm:pt>
    <dgm:pt modelId="{DB9AEE81-8EF3-4687-ACD0-1A5AE1E440D5}" type="sibTrans" cxnId="{A6123265-A32C-4F51-8B50-F83D30FC8A75}">
      <dgm:prSet/>
      <dgm:spPr/>
      <dgm:t>
        <a:bodyPr/>
        <a:lstStyle/>
        <a:p>
          <a:endParaRPr lang="es-EC"/>
        </a:p>
      </dgm:t>
    </dgm:pt>
    <dgm:pt modelId="{1763BC41-6AFA-4D55-A706-D29D1039DB02}">
      <dgm:prSet phldrT="[Texto]"/>
      <dgm:spPr/>
      <dgm:t>
        <a:bodyPr/>
        <a:lstStyle/>
        <a:p>
          <a:r>
            <a:rPr lang="es-EC" dirty="0" smtClean="0"/>
            <a:t>Extracción Seminal</a:t>
          </a:r>
          <a:endParaRPr lang="es-EC" dirty="0"/>
        </a:p>
      </dgm:t>
    </dgm:pt>
    <dgm:pt modelId="{54A3DF86-FD6C-4403-80EC-71B73D103A62}" type="parTrans" cxnId="{0717CB3C-4F95-4F0E-AE62-5C186D1DB673}">
      <dgm:prSet/>
      <dgm:spPr/>
      <dgm:t>
        <a:bodyPr/>
        <a:lstStyle/>
        <a:p>
          <a:endParaRPr lang="es-EC"/>
        </a:p>
      </dgm:t>
    </dgm:pt>
    <dgm:pt modelId="{5252803F-9FDD-4E8D-A823-4AFD751D21B4}" type="sibTrans" cxnId="{0717CB3C-4F95-4F0E-AE62-5C186D1DB673}">
      <dgm:prSet/>
      <dgm:spPr/>
      <dgm:t>
        <a:bodyPr/>
        <a:lstStyle/>
        <a:p>
          <a:endParaRPr lang="es-EC"/>
        </a:p>
      </dgm:t>
    </dgm:pt>
    <dgm:pt modelId="{5CBD0F2A-CE62-4301-914B-3C4BE4BAD4C9}">
      <dgm:prSet phldrT="[Texto]"/>
      <dgm:spPr/>
      <dgm:t>
        <a:bodyPr/>
        <a:lstStyle/>
        <a:p>
          <a:r>
            <a:rPr lang="es-EC" dirty="0" smtClean="0"/>
            <a:t>Raza Predominancia </a:t>
          </a:r>
        </a:p>
        <a:p>
          <a:r>
            <a:rPr lang="es-EC" dirty="0" smtClean="0"/>
            <a:t>Ecuador</a:t>
          </a:r>
          <a:endParaRPr lang="es-EC" dirty="0"/>
        </a:p>
      </dgm:t>
    </dgm:pt>
    <dgm:pt modelId="{EF98F797-8360-4273-ABFC-5C4854C75434}" type="parTrans" cxnId="{244FC686-ED26-477F-B8BD-DADEC406042D}">
      <dgm:prSet/>
      <dgm:spPr/>
      <dgm:t>
        <a:bodyPr/>
        <a:lstStyle/>
        <a:p>
          <a:endParaRPr lang="es-EC"/>
        </a:p>
      </dgm:t>
    </dgm:pt>
    <dgm:pt modelId="{A043050D-5972-4374-8B1D-AAE6A4CE27B1}" type="sibTrans" cxnId="{244FC686-ED26-477F-B8BD-DADEC406042D}">
      <dgm:prSet/>
      <dgm:spPr/>
      <dgm:t>
        <a:bodyPr/>
        <a:lstStyle/>
        <a:p>
          <a:endParaRPr lang="es-EC"/>
        </a:p>
      </dgm:t>
    </dgm:pt>
    <dgm:pt modelId="{C13DCB02-EE22-47EC-B1E2-44CBBFA2A862}">
      <dgm:prSet phldrT="[Texto]"/>
      <dgm:spPr/>
      <dgm:t>
        <a:bodyPr/>
        <a:lstStyle/>
        <a:p>
          <a:r>
            <a:rPr lang="es-EC" dirty="0" smtClean="0"/>
            <a:t>Nutrición Predominante</a:t>
          </a:r>
          <a:endParaRPr lang="es-EC" dirty="0"/>
        </a:p>
      </dgm:t>
    </dgm:pt>
    <dgm:pt modelId="{7ED11732-C442-40F4-B87A-026AFEA6D23A}" type="parTrans" cxnId="{F2280AC4-8DC5-4B61-982A-D6DDF3D626F1}">
      <dgm:prSet/>
      <dgm:spPr/>
      <dgm:t>
        <a:bodyPr/>
        <a:lstStyle/>
        <a:p>
          <a:endParaRPr lang="es-EC"/>
        </a:p>
      </dgm:t>
    </dgm:pt>
    <dgm:pt modelId="{6AF83EA2-8C9F-4E75-8FE1-FCDD703AA513}" type="sibTrans" cxnId="{F2280AC4-8DC5-4B61-982A-D6DDF3D626F1}">
      <dgm:prSet/>
      <dgm:spPr/>
      <dgm:t>
        <a:bodyPr/>
        <a:lstStyle/>
        <a:p>
          <a:endParaRPr lang="es-EC"/>
        </a:p>
      </dgm:t>
    </dgm:pt>
    <dgm:pt modelId="{AA355CF9-742D-43BA-8936-CB6378441A40}" type="pres">
      <dgm:prSet presAssocID="{44287A0C-3BF5-4790-AB2B-0DD928C85FDD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1097ECCA-10CB-44A8-936C-E2686D41254A}" type="pres">
      <dgm:prSet presAssocID="{3B753137-C8B8-4C40-AE95-2BB7F4918032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es-EC"/>
        </a:p>
      </dgm:t>
    </dgm:pt>
    <dgm:pt modelId="{4ED49370-EB47-4F74-A4B0-53684CEA93C0}" type="pres">
      <dgm:prSet presAssocID="{52A22780-E428-4077-8727-B323398F5F98}" presName="Accent1" presStyleCnt="0"/>
      <dgm:spPr/>
    </dgm:pt>
    <dgm:pt modelId="{290D40B6-6CFA-4278-A607-4E1554A863D4}" type="pres">
      <dgm:prSet presAssocID="{52A22780-E428-4077-8727-B323398F5F98}" presName="Accent" presStyleLbl="bgShp" presStyleIdx="0" presStyleCnt="6"/>
      <dgm:spPr/>
    </dgm:pt>
    <dgm:pt modelId="{3A940AF4-F557-44DF-B97E-74509CC5AB73}" type="pres">
      <dgm:prSet presAssocID="{52A22780-E428-4077-8727-B323398F5F98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A3AB933D-5AFE-4A5F-AF3D-DEAB876CC964}" type="pres">
      <dgm:prSet presAssocID="{D2067B3D-94EF-4C81-84A7-8968074FBEBC}" presName="Accent2" presStyleCnt="0"/>
      <dgm:spPr/>
    </dgm:pt>
    <dgm:pt modelId="{8A8186A9-281A-4A5D-8969-E0CF3BDDD832}" type="pres">
      <dgm:prSet presAssocID="{D2067B3D-94EF-4C81-84A7-8968074FBEBC}" presName="Accent" presStyleLbl="bgShp" presStyleIdx="1" presStyleCnt="6"/>
      <dgm:spPr/>
    </dgm:pt>
    <dgm:pt modelId="{BE99F14A-8743-46D4-9FAC-1F7EA28E27BF}" type="pres">
      <dgm:prSet presAssocID="{D2067B3D-94EF-4C81-84A7-8968074FBEBC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60D6B1A9-7FB6-45F5-BED0-B1761FCA58B1}" type="pres">
      <dgm:prSet presAssocID="{EAA20584-0083-4738-BBD7-8547C3883A1F}" presName="Accent3" presStyleCnt="0"/>
      <dgm:spPr/>
    </dgm:pt>
    <dgm:pt modelId="{1C482DC4-610A-481A-814B-34CD3FFFF68A}" type="pres">
      <dgm:prSet presAssocID="{EAA20584-0083-4738-BBD7-8547C3883A1F}" presName="Accent" presStyleLbl="bgShp" presStyleIdx="2" presStyleCnt="6"/>
      <dgm:spPr/>
    </dgm:pt>
    <dgm:pt modelId="{F32A8AA5-8C2B-4B61-8C43-5F333B7418B3}" type="pres">
      <dgm:prSet presAssocID="{EAA20584-0083-4738-BBD7-8547C3883A1F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1D84DD34-81AC-4A96-927B-7EE3987F125D}" type="pres">
      <dgm:prSet presAssocID="{1763BC41-6AFA-4D55-A706-D29D1039DB02}" presName="Accent4" presStyleCnt="0"/>
      <dgm:spPr/>
    </dgm:pt>
    <dgm:pt modelId="{3FD05044-C5D4-465D-8C31-A87D1CAE3E6C}" type="pres">
      <dgm:prSet presAssocID="{1763BC41-6AFA-4D55-A706-D29D1039DB02}" presName="Accent" presStyleLbl="bgShp" presStyleIdx="3" presStyleCnt="6"/>
      <dgm:spPr/>
    </dgm:pt>
    <dgm:pt modelId="{2D5A8662-47C5-4C19-B019-9ED2DAA6C5E5}" type="pres">
      <dgm:prSet presAssocID="{1763BC41-6AFA-4D55-A706-D29D1039DB02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AD577D3-0BD6-4854-9537-A5DF4C12FE6B}" type="pres">
      <dgm:prSet presAssocID="{5CBD0F2A-CE62-4301-914B-3C4BE4BAD4C9}" presName="Accent5" presStyleCnt="0"/>
      <dgm:spPr/>
    </dgm:pt>
    <dgm:pt modelId="{71597034-2CB5-44E3-8A5D-0A491A642735}" type="pres">
      <dgm:prSet presAssocID="{5CBD0F2A-CE62-4301-914B-3C4BE4BAD4C9}" presName="Accent" presStyleLbl="bgShp" presStyleIdx="4" presStyleCnt="6"/>
      <dgm:spPr/>
    </dgm:pt>
    <dgm:pt modelId="{0EE01D30-0ACF-4ADC-8CF4-E074A5AAC474}" type="pres">
      <dgm:prSet presAssocID="{5CBD0F2A-CE62-4301-914B-3C4BE4BAD4C9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076419F3-151D-4AB3-8AF4-DC194A0E5F87}" type="pres">
      <dgm:prSet presAssocID="{C13DCB02-EE22-47EC-B1E2-44CBBFA2A862}" presName="Accent6" presStyleCnt="0"/>
      <dgm:spPr/>
    </dgm:pt>
    <dgm:pt modelId="{A0B92076-D486-4258-A598-1F484F8C9676}" type="pres">
      <dgm:prSet presAssocID="{C13DCB02-EE22-47EC-B1E2-44CBBFA2A862}" presName="Accent" presStyleLbl="bgShp" presStyleIdx="5" presStyleCnt="6"/>
      <dgm:spPr/>
    </dgm:pt>
    <dgm:pt modelId="{1C47B21E-1F82-4639-BE78-76B8A7003B93}" type="pres">
      <dgm:prSet presAssocID="{C13DCB02-EE22-47EC-B1E2-44CBBFA2A862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2AEE50FA-0296-45AA-8B39-35B59FDB78CB}" type="presOf" srcId="{D2067B3D-94EF-4C81-84A7-8968074FBEBC}" destId="{BE99F14A-8743-46D4-9FAC-1F7EA28E27BF}" srcOrd="0" destOrd="0" presId="urn:microsoft.com/office/officeart/2011/layout/HexagonRadial"/>
    <dgm:cxn modelId="{0717CB3C-4F95-4F0E-AE62-5C186D1DB673}" srcId="{3B753137-C8B8-4C40-AE95-2BB7F4918032}" destId="{1763BC41-6AFA-4D55-A706-D29D1039DB02}" srcOrd="3" destOrd="0" parTransId="{54A3DF86-FD6C-4403-80EC-71B73D103A62}" sibTransId="{5252803F-9FDD-4E8D-A823-4AFD751D21B4}"/>
    <dgm:cxn modelId="{244FC686-ED26-477F-B8BD-DADEC406042D}" srcId="{3B753137-C8B8-4C40-AE95-2BB7F4918032}" destId="{5CBD0F2A-CE62-4301-914B-3C4BE4BAD4C9}" srcOrd="4" destOrd="0" parTransId="{EF98F797-8360-4273-ABFC-5C4854C75434}" sibTransId="{A043050D-5972-4374-8B1D-AAE6A4CE27B1}"/>
    <dgm:cxn modelId="{A818FD57-511A-4A59-A620-734FE538EB5A}" type="presOf" srcId="{44287A0C-3BF5-4790-AB2B-0DD928C85FDD}" destId="{AA355CF9-742D-43BA-8936-CB6378441A40}" srcOrd="0" destOrd="0" presId="urn:microsoft.com/office/officeart/2011/layout/HexagonRadial"/>
    <dgm:cxn modelId="{F2280AC4-8DC5-4B61-982A-D6DDF3D626F1}" srcId="{3B753137-C8B8-4C40-AE95-2BB7F4918032}" destId="{C13DCB02-EE22-47EC-B1E2-44CBBFA2A862}" srcOrd="5" destOrd="0" parTransId="{7ED11732-C442-40F4-B87A-026AFEA6D23A}" sibTransId="{6AF83EA2-8C9F-4E75-8FE1-FCDD703AA513}"/>
    <dgm:cxn modelId="{A7B0774C-ACCC-4CEA-A5C1-C1ACD7818833}" type="presOf" srcId="{1763BC41-6AFA-4D55-A706-D29D1039DB02}" destId="{2D5A8662-47C5-4C19-B019-9ED2DAA6C5E5}" srcOrd="0" destOrd="0" presId="urn:microsoft.com/office/officeart/2011/layout/HexagonRadial"/>
    <dgm:cxn modelId="{5C96D7B9-BC8A-4126-93F8-16250EA44F0E}" type="presOf" srcId="{C13DCB02-EE22-47EC-B1E2-44CBBFA2A862}" destId="{1C47B21E-1F82-4639-BE78-76B8A7003B93}" srcOrd="0" destOrd="0" presId="urn:microsoft.com/office/officeart/2011/layout/HexagonRadial"/>
    <dgm:cxn modelId="{ADBEFAA7-19A7-46D7-89D8-8B8F695834C1}" srcId="{3B753137-C8B8-4C40-AE95-2BB7F4918032}" destId="{52A22780-E428-4077-8727-B323398F5F98}" srcOrd="0" destOrd="0" parTransId="{4D6FC219-9665-4DDF-9FAE-16937CF70992}" sibTransId="{3C5CA3B4-E846-4846-AAB4-BF76F8EB11BD}"/>
    <dgm:cxn modelId="{34FA1272-F698-4C9B-A337-44B251BD168E}" srcId="{3B753137-C8B8-4C40-AE95-2BB7F4918032}" destId="{D2067B3D-94EF-4C81-84A7-8968074FBEBC}" srcOrd="1" destOrd="0" parTransId="{41C2DA8B-3DC3-424D-8070-ED88824D784C}" sibTransId="{B54A8A8B-2B32-4A82-B353-24E798768D7C}"/>
    <dgm:cxn modelId="{A6123265-A32C-4F51-8B50-F83D30FC8A75}" srcId="{3B753137-C8B8-4C40-AE95-2BB7F4918032}" destId="{EAA20584-0083-4738-BBD7-8547C3883A1F}" srcOrd="2" destOrd="0" parTransId="{AB68E64F-4D37-4509-88B9-6F6885BFC538}" sibTransId="{DB9AEE81-8EF3-4687-ACD0-1A5AE1E440D5}"/>
    <dgm:cxn modelId="{2FD3DED8-F325-4043-AA9E-67CA78DA96C5}" type="presOf" srcId="{EAA20584-0083-4738-BBD7-8547C3883A1F}" destId="{F32A8AA5-8C2B-4B61-8C43-5F333B7418B3}" srcOrd="0" destOrd="0" presId="urn:microsoft.com/office/officeart/2011/layout/HexagonRadial"/>
    <dgm:cxn modelId="{C6133164-D63B-44F8-A2F4-03D1A21B5B31}" type="presOf" srcId="{5CBD0F2A-CE62-4301-914B-3C4BE4BAD4C9}" destId="{0EE01D30-0ACF-4ADC-8CF4-E074A5AAC474}" srcOrd="0" destOrd="0" presId="urn:microsoft.com/office/officeart/2011/layout/HexagonRadial"/>
    <dgm:cxn modelId="{BB371B25-EB84-4798-BB04-F132688C90AC}" srcId="{44287A0C-3BF5-4790-AB2B-0DD928C85FDD}" destId="{3B753137-C8B8-4C40-AE95-2BB7F4918032}" srcOrd="0" destOrd="0" parTransId="{AD9B350C-00A4-440F-8DBA-D13F2A64F9D9}" sibTransId="{4A7601FC-2131-439D-8F75-345DED5B69BF}"/>
    <dgm:cxn modelId="{B5984ABB-3BF0-4A3C-9270-0517CD89FE02}" type="presOf" srcId="{52A22780-E428-4077-8727-B323398F5F98}" destId="{3A940AF4-F557-44DF-B97E-74509CC5AB73}" srcOrd="0" destOrd="0" presId="urn:microsoft.com/office/officeart/2011/layout/HexagonRadial"/>
    <dgm:cxn modelId="{D08911ED-F93E-4920-AB6B-4E078100AB1C}" type="presOf" srcId="{3B753137-C8B8-4C40-AE95-2BB7F4918032}" destId="{1097ECCA-10CB-44A8-936C-E2686D41254A}" srcOrd="0" destOrd="0" presId="urn:microsoft.com/office/officeart/2011/layout/HexagonRadial"/>
    <dgm:cxn modelId="{CB9E9FB1-0C05-4C1B-AA03-75C6BFA76A77}" type="presParOf" srcId="{AA355CF9-742D-43BA-8936-CB6378441A40}" destId="{1097ECCA-10CB-44A8-936C-E2686D41254A}" srcOrd="0" destOrd="0" presId="urn:microsoft.com/office/officeart/2011/layout/HexagonRadial"/>
    <dgm:cxn modelId="{F61FE7E4-53A8-4F7A-BEED-D79ECAE27C6B}" type="presParOf" srcId="{AA355CF9-742D-43BA-8936-CB6378441A40}" destId="{4ED49370-EB47-4F74-A4B0-53684CEA93C0}" srcOrd="1" destOrd="0" presId="urn:microsoft.com/office/officeart/2011/layout/HexagonRadial"/>
    <dgm:cxn modelId="{BBCDE2B4-720A-4CD5-A601-829FEFD73682}" type="presParOf" srcId="{4ED49370-EB47-4F74-A4B0-53684CEA93C0}" destId="{290D40B6-6CFA-4278-A607-4E1554A863D4}" srcOrd="0" destOrd="0" presId="urn:microsoft.com/office/officeart/2011/layout/HexagonRadial"/>
    <dgm:cxn modelId="{90404B93-E1AD-4F81-B789-E6CE871C380C}" type="presParOf" srcId="{AA355CF9-742D-43BA-8936-CB6378441A40}" destId="{3A940AF4-F557-44DF-B97E-74509CC5AB73}" srcOrd="2" destOrd="0" presId="urn:microsoft.com/office/officeart/2011/layout/HexagonRadial"/>
    <dgm:cxn modelId="{9DFCB56F-FB27-44EB-892F-DA05AB9C9E50}" type="presParOf" srcId="{AA355CF9-742D-43BA-8936-CB6378441A40}" destId="{A3AB933D-5AFE-4A5F-AF3D-DEAB876CC964}" srcOrd="3" destOrd="0" presId="urn:microsoft.com/office/officeart/2011/layout/HexagonRadial"/>
    <dgm:cxn modelId="{77F4E7E2-A8FE-4F0F-B663-7A4C2DACF526}" type="presParOf" srcId="{A3AB933D-5AFE-4A5F-AF3D-DEAB876CC964}" destId="{8A8186A9-281A-4A5D-8969-E0CF3BDDD832}" srcOrd="0" destOrd="0" presId="urn:microsoft.com/office/officeart/2011/layout/HexagonRadial"/>
    <dgm:cxn modelId="{A3FA7623-10A2-41A5-937E-53043BF4EAE5}" type="presParOf" srcId="{AA355CF9-742D-43BA-8936-CB6378441A40}" destId="{BE99F14A-8743-46D4-9FAC-1F7EA28E27BF}" srcOrd="4" destOrd="0" presId="urn:microsoft.com/office/officeart/2011/layout/HexagonRadial"/>
    <dgm:cxn modelId="{82FA5D3D-BF0B-47B0-8EA9-B5E8AC1BEE5F}" type="presParOf" srcId="{AA355CF9-742D-43BA-8936-CB6378441A40}" destId="{60D6B1A9-7FB6-45F5-BED0-B1761FCA58B1}" srcOrd="5" destOrd="0" presId="urn:microsoft.com/office/officeart/2011/layout/HexagonRadial"/>
    <dgm:cxn modelId="{37324666-C6FC-4B2B-AA61-E4AD549D3732}" type="presParOf" srcId="{60D6B1A9-7FB6-45F5-BED0-B1761FCA58B1}" destId="{1C482DC4-610A-481A-814B-34CD3FFFF68A}" srcOrd="0" destOrd="0" presId="urn:microsoft.com/office/officeart/2011/layout/HexagonRadial"/>
    <dgm:cxn modelId="{175FE375-3F71-4A56-9542-915AF7B8CB20}" type="presParOf" srcId="{AA355CF9-742D-43BA-8936-CB6378441A40}" destId="{F32A8AA5-8C2B-4B61-8C43-5F333B7418B3}" srcOrd="6" destOrd="0" presId="urn:microsoft.com/office/officeart/2011/layout/HexagonRadial"/>
    <dgm:cxn modelId="{C8543F9E-72D0-47EF-B04B-0E71149AA1A3}" type="presParOf" srcId="{AA355CF9-742D-43BA-8936-CB6378441A40}" destId="{1D84DD34-81AC-4A96-927B-7EE3987F125D}" srcOrd="7" destOrd="0" presId="urn:microsoft.com/office/officeart/2011/layout/HexagonRadial"/>
    <dgm:cxn modelId="{131B6084-1F68-4193-894E-9749C1948F04}" type="presParOf" srcId="{1D84DD34-81AC-4A96-927B-7EE3987F125D}" destId="{3FD05044-C5D4-465D-8C31-A87D1CAE3E6C}" srcOrd="0" destOrd="0" presId="urn:microsoft.com/office/officeart/2011/layout/HexagonRadial"/>
    <dgm:cxn modelId="{EE73BF45-440F-4EBD-A4C8-75002186EEDC}" type="presParOf" srcId="{AA355CF9-742D-43BA-8936-CB6378441A40}" destId="{2D5A8662-47C5-4C19-B019-9ED2DAA6C5E5}" srcOrd="8" destOrd="0" presId="urn:microsoft.com/office/officeart/2011/layout/HexagonRadial"/>
    <dgm:cxn modelId="{9DEB1A4A-9E50-49A6-ABD0-9DD7FBD6D2F3}" type="presParOf" srcId="{AA355CF9-742D-43BA-8936-CB6378441A40}" destId="{CAD577D3-0BD6-4854-9537-A5DF4C12FE6B}" srcOrd="9" destOrd="0" presId="urn:microsoft.com/office/officeart/2011/layout/HexagonRadial"/>
    <dgm:cxn modelId="{99A591D0-8489-4B3A-BB51-B397F25CB6AB}" type="presParOf" srcId="{CAD577D3-0BD6-4854-9537-A5DF4C12FE6B}" destId="{71597034-2CB5-44E3-8A5D-0A491A642735}" srcOrd="0" destOrd="0" presId="urn:microsoft.com/office/officeart/2011/layout/HexagonRadial"/>
    <dgm:cxn modelId="{CFD20CA7-B113-4AAE-AFFB-B41BB0018F43}" type="presParOf" srcId="{AA355CF9-742D-43BA-8936-CB6378441A40}" destId="{0EE01D30-0ACF-4ADC-8CF4-E074A5AAC474}" srcOrd="10" destOrd="0" presId="urn:microsoft.com/office/officeart/2011/layout/HexagonRadial"/>
    <dgm:cxn modelId="{7CDFECE1-8431-43B1-958E-1030B00E53A6}" type="presParOf" srcId="{AA355CF9-742D-43BA-8936-CB6378441A40}" destId="{076419F3-151D-4AB3-8AF4-DC194A0E5F87}" srcOrd="11" destOrd="0" presId="urn:microsoft.com/office/officeart/2011/layout/HexagonRadial"/>
    <dgm:cxn modelId="{90556311-494E-403A-9A59-05CEA801C022}" type="presParOf" srcId="{076419F3-151D-4AB3-8AF4-DC194A0E5F87}" destId="{A0B92076-D486-4258-A598-1F484F8C9676}" srcOrd="0" destOrd="0" presId="urn:microsoft.com/office/officeart/2011/layout/HexagonRadial"/>
    <dgm:cxn modelId="{822A77AD-E1A7-433D-97C8-3ABEECB49BF1}" type="presParOf" srcId="{AA355CF9-742D-43BA-8936-CB6378441A40}" destId="{1C47B21E-1F82-4639-BE78-76B8A7003B93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B69BA7-E064-4951-9AB7-CF95D784FC5D}" type="doc">
      <dgm:prSet loTypeId="urn:microsoft.com/office/officeart/2011/layout/InterconnectedBlock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693E69F5-3A95-48D9-A3B4-C624C33F8EFE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Preparación de Diluyente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BDBE94-42F2-4FFE-9046-89D51F0E48CC}" type="parTrans" cxnId="{6D66B6D4-34B5-4EDB-A624-AE7D5A61CFD3}">
      <dgm:prSet/>
      <dgm:spPr/>
      <dgm:t>
        <a:bodyPr/>
        <a:lstStyle/>
        <a:p>
          <a:endParaRPr lang="es-EC"/>
        </a:p>
      </dgm:t>
    </dgm:pt>
    <dgm:pt modelId="{6888D583-A534-4DF6-A004-89A8C0D71385}" type="sibTrans" cxnId="{6D66B6D4-34B5-4EDB-A624-AE7D5A61CFD3}">
      <dgm:prSet/>
      <dgm:spPr/>
      <dgm:t>
        <a:bodyPr/>
        <a:lstStyle/>
        <a:p>
          <a:endParaRPr lang="es-EC"/>
        </a:p>
      </dgm:t>
    </dgm:pt>
    <dgm:pt modelId="{B980BDFD-BAAD-4407-9ECA-F718B4EB493D}">
      <dgm:prSet phldrT="[Texto]" phldr="1"/>
      <dgm:spPr>
        <a:blipFill dpi="0" rotWithShape="0">
          <a:blip xmlns:r="http://schemas.openxmlformats.org/officeDocument/2006/relationships" r:embed="rId1">
            <a:alphaModFix amt="81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E20A942A-1632-4043-AF2A-7CE9A7CF4FAA}" type="parTrans" cxnId="{CA51A66E-EE4B-4444-B425-029302D36CA3}">
      <dgm:prSet/>
      <dgm:spPr/>
      <dgm:t>
        <a:bodyPr/>
        <a:lstStyle/>
        <a:p>
          <a:endParaRPr lang="es-EC"/>
        </a:p>
      </dgm:t>
    </dgm:pt>
    <dgm:pt modelId="{5DD2DB80-579F-4634-8F94-75D7DCB80DA3}" type="sibTrans" cxnId="{CA51A66E-EE4B-4444-B425-029302D36CA3}">
      <dgm:prSet/>
      <dgm:spPr/>
      <dgm:t>
        <a:bodyPr/>
        <a:lstStyle/>
        <a:p>
          <a:endParaRPr lang="es-EC"/>
        </a:p>
      </dgm:t>
    </dgm:pt>
    <dgm:pt modelId="{4A647C25-70AD-42F0-A7F0-81BD4BF304D1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Recepción de la Muestra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2BB302-01C6-4251-AF77-E4495101C735}" type="parTrans" cxnId="{E9A5882F-5BB7-49E5-8F1B-02351C08F649}">
      <dgm:prSet/>
      <dgm:spPr/>
      <dgm:t>
        <a:bodyPr/>
        <a:lstStyle/>
        <a:p>
          <a:endParaRPr lang="es-EC"/>
        </a:p>
      </dgm:t>
    </dgm:pt>
    <dgm:pt modelId="{F3A850D5-7E2B-4162-95CC-1DC090EFEC58}" type="sibTrans" cxnId="{E9A5882F-5BB7-49E5-8F1B-02351C08F649}">
      <dgm:prSet/>
      <dgm:spPr/>
      <dgm:t>
        <a:bodyPr/>
        <a:lstStyle/>
        <a:p>
          <a:endParaRPr lang="es-EC"/>
        </a:p>
      </dgm:t>
    </dgm:pt>
    <dgm:pt modelId="{A2AFCDEC-D156-4FF8-BF31-F4C97CB4BEDE}">
      <dgm:prSet phldrT="[Texto]" phldr="1"/>
      <dgm:spPr>
        <a:blipFill dpi="0" rotWithShape="0">
          <a:blip xmlns:r="http://schemas.openxmlformats.org/officeDocument/2006/relationships" r:embed="rId3">
            <a:alphaModFix amt="8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87D07AE9-DB35-464B-8DBF-41916A2875BC}" type="parTrans" cxnId="{470EE2EF-1B32-40CC-9892-0F6682CE2752}">
      <dgm:prSet/>
      <dgm:spPr/>
      <dgm:t>
        <a:bodyPr/>
        <a:lstStyle/>
        <a:p>
          <a:endParaRPr lang="es-EC"/>
        </a:p>
      </dgm:t>
    </dgm:pt>
    <dgm:pt modelId="{0D45FEB5-F936-4DD2-966C-22E03E916BF0}" type="sibTrans" cxnId="{470EE2EF-1B32-40CC-9892-0F6682CE2752}">
      <dgm:prSet/>
      <dgm:spPr/>
      <dgm:t>
        <a:bodyPr/>
        <a:lstStyle/>
        <a:p>
          <a:endParaRPr lang="es-EC"/>
        </a:p>
      </dgm:t>
    </dgm:pt>
    <dgm:pt modelId="{3AE3CECB-4BFC-4B79-8C59-DA700604BF17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Análisis Variables Macroscópicas</a:t>
          </a:r>
        </a:p>
      </dgm:t>
    </dgm:pt>
    <dgm:pt modelId="{B69B4C39-F41B-44C1-AC7A-E8FD1F536376}" type="parTrans" cxnId="{A04ED8B8-F92F-4FA9-B7AF-C05B10214719}">
      <dgm:prSet/>
      <dgm:spPr/>
      <dgm:t>
        <a:bodyPr/>
        <a:lstStyle/>
        <a:p>
          <a:endParaRPr lang="es-EC"/>
        </a:p>
      </dgm:t>
    </dgm:pt>
    <dgm:pt modelId="{11A8F654-4F3F-402E-95B6-4F2EF92FFE51}" type="sibTrans" cxnId="{A04ED8B8-F92F-4FA9-B7AF-C05B10214719}">
      <dgm:prSet/>
      <dgm:spPr/>
      <dgm:t>
        <a:bodyPr/>
        <a:lstStyle/>
        <a:p>
          <a:endParaRPr lang="es-EC"/>
        </a:p>
      </dgm:t>
    </dgm:pt>
    <dgm:pt modelId="{24A8A264-105F-4747-808F-F57BF90C013E}">
      <dgm:prSet phldrT="[Texto]" phldr="1"/>
      <dgm:spPr>
        <a:blipFill rotWithShape="0">
          <a:blip xmlns:r="http://schemas.openxmlformats.org/officeDocument/2006/relationships" r:embed="rId5">
            <a:alphaModFix amt="61000"/>
          </a:blip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EB0FE7EF-508A-4A98-929E-ED3A40718429}" type="parTrans" cxnId="{49788600-4481-4C0A-BDA7-2D5F8DB17AD4}">
      <dgm:prSet/>
      <dgm:spPr/>
      <dgm:t>
        <a:bodyPr/>
        <a:lstStyle/>
        <a:p>
          <a:endParaRPr lang="es-EC"/>
        </a:p>
      </dgm:t>
    </dgm:pt>
    <dgm:pt modelId="{1A42C672-B2B4-4501-BA61-8D51316F16BD}" type="sibTrans" cxnId="{49788600-4481-4C0A-BDA7-2D5F8DB17AD4}">
      <dgm:prSet/>
      <dgm:spPr/>
      <dgm:t>
        <a:bodyPr/>
        <a:lstStyle/>
        <a:p>
          <a:endParaRPr lang="es-EC"/>
        </a:p>
      </dgm:t>
    </dgm:pt>
    <dgm:pt modelId="{247D9669-C678-4234-A5B5-10E2C21188C7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Evaluación Subjetiva</a:t>
          </a:r>
        </a:p>
      </dgm:t>
    </dgm:pt>
    <dgm:pt modelId="{034BC160-E82D-4693-95E6-7E80E4924741}" type="parTrans" cxnId="{4D2313AC-BB40-417F-B61F-AB9603551DFD}">
      <dgm:prSet/>
      <dgm:spPr/>
      <dgm:t>
        <a:bodyPr/>
        <a:lstStyle/>
        <a:p>
          <a:endParaRPr lang="es-EC"/>
        </a:p>
      </dgm:t>
    </dgm:pt>
    <dgm:pt modelId="{AF297405-046A-40E3-9276-B6872681A6F1}" type="sibTrans" cxnId="{4D2313AC-BB40-417F-B61F-AB9603551DFD}">
      <dgm:prSet/>
      <dgm:spPr/>
      <dgm:t>
        <a:bodyPr/>
        <a:lstStyle/>
        <a:p>
          <a:endParaRPr lang="es-EC"/>
        </a:p>
      </dgm:t>
    </dgm:pt>
    <dgm:pt modelId="{84904DFB-63D5-4455-8974-74CF93EAE967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Análisis Concentración Espermática </a:t>
          </a:r>
        </a:p>
      </dgm:t>
    </dgm:pt>
    <dgm:pt modelId="{BC1BD1FD-5A6F-4F5E-962A-03C6406C74F0}" type="parTrans" cxnId="{D0D3D140-9D03-4D49-A5F5-B5A6DB1FA946}">
      <dgm:prSet/>
      <dgm:spPr/>
      <dgm:t>
        <a:bodyPr/>
        <a:lstStyle/>
        <a:p>
          <a:endParaRPr lang="es-EC"/>
        </a:p>
      </dgm:t>
    </dgm:pt>
    <dgm:pt modelId="{1E506345-BDAA-4C78-ADEA-17D6E521B4D2}" type="sibTrans" cxnId="{D0D3D140-9D03-4D49-A5F5-B5A6DB1FA946}">
      <dgm:prSet/>
      <dgm:spPr/>
      <dgm:t>
        <a:bodyPr/>
        <a:lstStyle/>
        <a:p>
          <a:endParaRPr lang="es-EC"/>
        </a:p>
      </dgm:t>
    </dgm:pt>
    <dgm:pt modelId="{12AA1559-4314-4B13-B5DC-EC21297B38A6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Análisis Equipo Casa</a:t>
          </a:r>
        </a:p>
      </dgm:t>
    </dgm:pt>
    <dgm:pt modelId="{3F224FC3-E239-4F8A-832E-EF6A26403602}" type="parTrans" cxnId="{3F609B5C-9777-4AB7-A21F-E8DABF8C8C14}">
      <dgm:prSet/>
      <dgm:spPr/>
      <dgm:t>
        <a:bodyPr/>
        <a:lstStyle/>
        <a:p>
          <a:endParaRPr lang="es-EC"/>
        </a:p>
      </dgm:t>
    </dgm:pt>
    <dgm:pt modelId="{5E94B209-17E9-4D5B-BC12-2610BDE79757}" type="sibTrans" cxnId="{3F609B5C-9777-4AB7-A21F-E8DABF8C8C14}">
      <dgm:prSet/>
      <dgm:spPr/>
      <dgm:t>
        <a:bodyPr/>
        <a:lstStyle/>
        <a:p>
          <a:endParaRPr lang="es-EC"/>
        </a:p>
      </dgm:t>
    </dgm:pt>
    <dgm:pt modelId="{FC003533-C618-4A9D-A841-49F77B012FAD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Análisis Vitalidad y Morfología</a:t>
          </a:r>
        </a:p>
      </dgm:t>
    </dgm:pt>
    <dgm:pt modelId="{79EE3305-DA34-4AE0-B7E8-3148F5B5066C}" type="parTrans" cxnId="{4B851B4C-E4A0-4E33-9D9B-FB36C332DDD5}">
      <dgm:prSet/>
      <dgm:spPr/>
      <dgm:t>
        <a:bodyPr/>
        <a:lstStyle/>
        <a:p>
          <a:endParaRPr lang="es-EC"/>
        </a:p>
      </dgm:t>
    </dgm:pt>
    <dgm:pt modelId="{A519A478-9F40-446C-B8B3-3EECE2C59A21}" type="sibTrans" cxnId="{4B851B4C-E4A0-4E33-9D9B-FB36C332DDD5}">
      <dgm:prSet/>
      <dgm:spPr/>
      <dgm:t>
        <a:bodyPr/>
        <a:lstStyle/>
        <a:p>
          <a:endParaRPr lang="es-EC"/>
        </a:p>
      </dgm:t>
    </dgm:pt>
    <dgm:pt modelId="{C3507E23-67D4-47E9-BE78-FADC488667C2}" type="pres">
      <dgm:prSet presAssocID="{E6B69BA7-E064-4951-9AB7-CF95D784FC5D}" presName="Name0" presStyleCnt="0">
        <dgm:presLayoutVars>
          <dgm:chMax val="7"/>
          <dgm:chPref val="5"/>
          <dgm:dir/>
          <dgm:animOne val="branch"/>
          <dgm:animLvl val="lvl"/>
        </dgm:presLayoutVars>
      </dgm:prSet>
      <dgm:spPr/>
    </dgm:pt>
    <dgm:pt modelId="{EFC39369-E6A6-49FD-81E7-010EDAA53769}" type="pres">
      <dgm:prSet presAssocID="{FC003533-C618-4A9D-A841-49F77B012FAD}" presName="ChildAccent7" presStyleCnt="0"/>
      <dgm:spPr/>
    </dgm:pt>
    <dgm:pt modelId="{D05343F5-2313-46D3-B269-5634BA3AB7F8}" type="pres">
      <dgm:prSet presAssocID="{FC003533-C618-4A9D-A841-49F77B012FAD}" presName="ChildAccent" presStyleLbl="alignImgPlace1" presStyleIdx="0" presStyleCnt="7"/>
      <dgm:spPr/>
    </dgm:pt>
    <dgm:pt modelId="{36619DC1-DAD2-4FD1-8BDF-736C5BFFCBEC}" type="pres">
      <dgm:prSet presAssocID="{FC003533-C618-4A9D-A841-49F77B012FAD}" presName="Child7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19580EF-068B-4CC9-B1F3-FD97388D51CC}" type="pres">
      <dgm:prSet presAssocID="{FC003533-C618-4A9D-A841-49F77B012FAD}" presName="Parent7" presStyleLbl="node1" presStyleIdx="0" presStyleCnt="7">
        <dgm:presLayoutVars>
          <dgm:chMax val="2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BF83456-B5B4-4527-8354-8284A187C106}" type="pres">
      <dgm:prSet presAssocID="{12AA1559-4314-4B13-B5DC-EC21297B38A6}" presName="ChildAccent6" presStyleCnt="0"/>
      <dgm:spPr/>
    </dgm:pt>
    <dgm:pt modelId="{D613E897-8B63-43A0-AC18-6A280FBCBCC8}" type="pres">
      <dgm:prSet presAssocID="{12AA1559-4314-4B13-B5DC-EC21297B38A6}" presName="ChildAccent" presStyleLbl="alignImgPlace1" presStyleIdx="1" presStyleCnt="7"/>
      <dgm:spPr>
        <a:blipFill dpi="0" rotWithShape="0">
          <a:blip xmlns:r="http://schemas.openxmlformats.org/officeDocument/2006/relationships" r:embed="rId6">
            <a:alphaModFix amt="61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</dgm:spPr>
    </dgm:pt>
    <dgm:pt modelId="{879AE2DF-F441-45DF-BD89-6B6A483B71C4}" type="pres">
      <dgm:prSet presAssocID="{12AA1559-4314-4B13-B5DC-EC21297B38A6}" presName="Child6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62C002B-A533-4A3A-B968-EAC5FADF4D63}" type="pres">
      <dgm:prSet presAssocID="{12AA1559-4314-4B13-B5DC-EC21297B38A6}" presName="Parent6" presStyleLbl="node1" presStyleIdx="1" presStyleCnt="7">
        <dgm:presLayoutVars>
          <dgm:chMax val="2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2D8773E-C8A8-4F42-8A1A-D1F6873C1FB0}" type="pres">
      <dgm:prSet presAssocID="{84904DFB-63D5-4455-8974-74CF93EAE967}" presName="ChildAccent5" presStyleCnt="0"/>
      <dgm:spPr/>
    </dgm:pt>
    <dgm:pt modelId="{756D2F05-5E6E-4021-B31D-4CBDADD4E586}" type="pres">
      <dgm:prSet presAssocID="{84904DFB-63D5-4455-8974-74CF93EAE967}" presName="ChildAccent" presStyleLbl="alignImgPlace1" presStyleIdx="2" presStyleCnt="7"/>
      <dgm:spPr>
        <a:blipFill dpi="0" rotWithShape="0">
          <a:blip xmlns:r="http://schemas.openxmlformats.org/officeDocument/2006/relationships" r:embed="rId8">
            <a:alphaModFix amt="53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</dgm:spPr>
    </dgm:pt>
    <dgm:pt modelId="{4F5B4E94-5FE6-41AF-AFAA-E3DB78383925}" type="pres">
      <dgm:prSet presAssocID="{84904DFB-63D5-4455-8974-74CF93EAE967}" presName="Child5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8308A6B-C9E2-4748-A12C-010F4C338D9B}" type="pres">
      <dgm:prSet presAssocID="{84904DFB-63D5-4455-8974-74CF93EAE967}" presName="Parent5" presStyleLbl="node1" presStyleIdx="2" presStyleCnt="7">
        <dgm:presLayoutVars>
          <dgm:chMax val="2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216F2C8-98D1-405E-AB83-CFEB26E9034A}" type="pres">
      <dgm:prSet presAssocID="{247D9669-C678-4234-A5B5-10E2C21188C7}" presName="ChildAccent4" presStyleCnt="0"/>
      <dgm:spPr/>
    </dgm:pt>
    <dgm:pt modelId="{C03C5F46-30A9-4C3D-8A51-DC05A6AE5DA5}" type="pres">
      <dgm:prSet presAssocID="{247D9669-C678-4234-A5B5-10E2C21188C7}" presName="ChildAccent" presStyleLbl="alignImgPlace1" presStyleIdx="3" presStyleCnt="7"/>
      <dgm:spPr>
        <a:blipFill dpi="0" rotWithShape="0">
          <a:blip xmlns:r="http://schemas.openxmlformats.org/officeDocument/2006/relationships" r:embed="rId10">
            <a:alphaModFix amt="62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</dgm:spPr>
    </dgm:pt>
    <dgm:pt modelId="{2FDFD7A8-CAF1-4FFC-B2F1-500FB2C2BC4A}" type="pres">
      <dgm:prSet presAssocID="{247D9669-C678-4234-A5B5-10E2C21188C7}" presName="Child4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755DA60-0645-4C6E-B4AD-C79EF2A41CB1}" type="pres">
      <dgm:prSet presAssocID="{247D9669-C678-4234-A5B5-10E2C21188C7}" presName="Parent4" presStyleLbl="node1" presStyleIdx="3" presStyleCnt="7">
        <dgm:presLayoutVars>
          <dgm:chMax val="2"/>
          <dgm:chPref val="1"/>
          <dgm:bulletEnabled val="1"/>
        </dgm:presLayoutVars>
      </dgm:prSet>
      <dgm:spPr/>
    </dgm:pt>
    <dgm:pt modelId="{8D018FA9-38DF-49C2-925C-1A985D811B79}" type="pres">
      <dgm:prSet presAssocID="{3AE3CECB-4BFC-4B79-8C59-DA700604BF17}" presName="ChildAccent3" presStyleCnt="0"/>
      <dgm:spPr/>
    </dgm:pt>
    <dgm:pt modelId="{0A933EA1-35CA-43CC-BEC0-A0DEAA34732B}" type="pres">
      <dgm:prSet presAssocID="{3AE3CECB-4BFC-4B79-8C59-DA700604BF17}" presName="ChildAccent" presStyleLbl="alignImgPlace1" presStyleIdx="4" presStyleCnt="7"/>
      <dgm:spPr>
        <a:blipFill dpi="0" rotWithShape="0">
          <a:blip xmlns:r="http://schemas.openxmlformats.org/officeDocument/2006/relationships" r:embed="rId12">
            <a:alphaModFix amt="81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</dgm:spPr>
    </dgm:pt>
    <dgm:pt modelId="{CBEBDA07-F216-4513-AA4B-3C7FB380BA11}" type="pres">
      <dgm:prSet presAssocID="{3AE3CECB-4BFC-4B79-8C59-DA700604BF17}" presName="Child3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659DABC-57A1-48A3-9F4E-15FB19BE49C5}" type="pres">
      <dgm:prSet presAssocID="{3AE3CECB-4BFC-4B79-8C59-DA700604BF17}" presName="Parent3" presStyleLbl="node1" presStyleIdx="4" presStyleCnt="7">
        <dgm:presLayoutVars>
          <dgm:chMax val="2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97AD536-0A96-49C9-B074-77DA075CB837}" type="pres">
      <dgm:prSet presAssocID="{4A647C25-70AD-42F0-A7F0-81BD4BF304D1}" presName="ChildAccent2" presStyleCnt="0"/>
      <dgm:spPr/>
    </dgm:pt>
    <dgm:pt modelId="{BA27A4A4-F431-4E06-963D-4E6F12FABA8F}" type="pres">
      <dgm:prSet presAssocID="{4A647C25-70AD-42F0-A7F0-81BD4BF304D1}" presName="ChildAccent" presStyleLbl="alignImgPlace1" presStyleIdx="5" presStyleCnt="7"/>
      <dgm:spPr/>
      <dgm:t>
        <a:bodyPr/>
        <a:lstStyle/>
        <a:p>
          <a:endParaRPr lang="es-EC"/>
        </a:p>
      </dgm:t>
    </dgm:pt>
    <dgm:pt modelId="{7698E64E-E699-4B35-BC28-82AB414E4D0C}" type="pres">
      <dgm:prSet presAssocID="{4A647C25-70AD-42F0-A7F0-81BD4BF304D1}" presName="Child2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A5D2C60-C13E-414F-94B9-46117829CFE8}" type="pres">
      <dgm:prSet presAssocID="{4A647C25-70AD-42F0-A7F0-81BD4BF304D1}" presName="Parent2" presStyleLbl="node1" presStyleIdx="5" presStyleCnt="7">
        <dgm:presLayoutVars>
          <dgm:chMax val="2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33EBD62-A282-4FDC-8885-D8D495D714FB}" type="pres">
      <dgm:prSet presAssocID="{693E69F5-3A95-48D9-A3B4-C624C33F8EFE}" presName="ChildAccent1" presStyleCnt="0"/>
      <dgm:spPr/>
    </dgm:pt>
    <dgm:pt modelId="{5520ED5B-F020-4988-A102-F2230FFE8FD7}" type="pres">
      <dgm:prSet presAssocID="{693E69F5-3A95-48D9-A3B4-C624C33F8EFE}" presName="ChildAccent" presStyleLbl="alignImgPlace1" presStyleIdx="6" presStyleCnt="7"/>
      <dgm:spPr/>
      <dgm:t>
        <a:bodyPr/>
        <a:lstStyle/>
        <a:p>
          <a:endParaRPr lang="es-EC"/>
        </a:p>
      </dgm:t>
    </dgm:pt>
    <dgm:pt modelId="{6E66E3F9-0806-4A9F-89E7-AF880D940F57}" type="pres">
      <dgm:prSet presAssocID="{693E69F5-3A95-48D9-A3B4-C624C33F8EFE}" presName="Child1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A40B49A-CBED-42FD-905F-2C5B919F8C14}" type="pres">
      <dgm:prSet presAssocID="{693E69F5-3A95-48D9-A3B4-C624C33F8EFE}" presName="Parent1" presStyleLbl="node1" presStyleIdx="6" presStyleCnt="7">
        <dgm:presLayoutVars>
          <dgm:chMax val="2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20FE769-E55E-4A65-92E6-02A554C27FF5}" type="presOf" srcId="{12AA1559-4314-4B13-B5DC-EC21297B38A6}" destId="{462C002B-A533-4A3A-B968-EAC5FADF4D63}" srcOrd="0" destOrd="0" presId="urn:microsoft.com/office/officeart/2011/layout/InterconnectedBlockProcess"/>
    <dgm:cxn modelId="{4D2313AC-BB40-417F-B61F-AB9603551DFD}" srcId="{E6B69BA7-E064-4951-9AB7-CF95D784FC5D}" destId="{247D9669-C678-4234-A5B5-10E2C21188C7}" srcOrd="3" destOrd="0" parTransId="{034BC160-E82D-4693-95E6-7E80E4924741}" sibTransId="{AF297405-046A-40E3-9276-B6872681A6F1}"/>
    <dgm:cxn modelId="{A04ED8B8-F92F-4FA9-B7AF-C05B10214719}" srcId="{E6B69BA7-E064-4951-9AB7-CF95D784FC5D}" destId="{3AE3CECB-4BFC-4B79-8C59-DA700604BF17}" srcOrd="2" destOrd="0" parTransId="{B69B4C39-F41B-44C1-AC7A-E8FD1F536376}" sibTransId="{11A8F654-4F3F-402E-95B6-4F2EF92FFE51}"/>
    <dgm:cxn modelId="{FDC3243A-AA26-455A-8F26-56C96B2F5F86}" type="presOf" srcId="{24A8A264-105F-4747-808F-F57BF90C013E}" destId="{D05343F5-2313-46D3-B269-5634BA3AB7F8}" srcOrd="0" destOrd="0" presId="urn:microsoft.com/office/officeart/2011/layout/InterconnectedBlockProcess"/>
    <dgm:cxn modelId="{C000E32A-42FC-44A1-B729-50F6941B26F6}" type="presOf" srcId="{FC003533-C618-4A9D-A841-49F77B012FAD}" destId="{819580EF-068B-4CC9-B1F3-FD97388D51CC}" srcOrd="0" destOrd="0" presId="urn:microsoft.com/office/officeart/2011/layout/InterconnectedBlockProcess"/>
    <dgm:cxn modelId="{083A3AF3-5298-4F78-BF79-1D7EA3D1A846}" type="presOf" srcId="{A2AFCDEC-D156-4FF8-BF31-F4C97CB4BEDE}" destId="{BA27A4A4-F431-4E06-963D-4E6F12FABA8F}" srcOrd="0" destOrd="0" presId="urn:microsoft.com/office/officeart/2011/layout/InterconnectedBlockProcess"/>
    <dgm:cxn modelId="{A5B87063-CCC0-4EA7-948B-A08FFCCF413E}" type="presOf" srcId="{A2AFCDEC-D156-4FF8-BF31-F4C97CB4BEDE}" destId="{7698E64E-E699-4B35-BC28-82AB414E4D0C}" srcOrd="1" destOrd="0" presId="urn:microsoft.com/office/officeart/2011/layout/InterconnectedBlockProcess"/>
    <dgm:cxn modelId="{CA51A66E-EE4B-4444-B425-029302D36CA3}" srcId="{693E69F5-3A95-48D9-A3B4-C624C33F8EFE}" destId="{B980BDFD-BAAD-4407-9ECA-F718B4EB493D}" srcOrd="0" destOrd="0" parTransId="{E20A942A-1632-4043-AF2A-7CE9A7CF4FAA}" sibTransId="{5DD2DB80-579F-4634-8F94-75D7DCB80DA3}"/>
    <dgm:cxn modelId="{1B08D1F0-AD11-465F-82A0-237B49331057}" type="presOf" srcId="{B980BDFD-BAAD-4407-9ECA-F718B4EB493D}" destId="{5520ED5B-F020-4988-A102-F2230FFE8FD7}" srcOrd="0" destOrd="0" presId="urn:microsoft.com/office/officeart/2011/layout/InterconnectedBlockProcess"/>
    <dgm:cxn modelId="{3A5F391F-1706-417D-9818-602D841401DC}" type="presOf" srcId="{3AE3CECB-4BFC-4B79-8C59-DA700604BF17}" destId="{8659DABC-57A1-48A3-9F4E-15FB19BE49C5}" srcOrd="0" destOrd="0" presId="urn:microsoft.com/office/officeart/2011/layout/InterconnectedBlockProcess"/>
    <dgm:cxn modelId="{D23233E1-AA3E-4D4F-A8E2-F20E940F1649}" type="presOf" srcId="{24A8A264-105F-4747-808F-F57BF90C013E}" destId="{36619DC1-DAD2-4FD1-8BDF-736C5BFFCBEC}" srcOrd="1" destOrd="0" presId="urn:microsoft.com/office/officeart/2011/layout/InterconnectedBlockProcess"/>
    <dgm:cxn modelId="{E9A5882F-5BB7-49E5-8F1B-02351C08F649}" srcId="{E6B69BA7-E064-4951-9AB7-CF95D784FC5D}" destId="{4A647C25-70AD-42F0-A7F0-81BD4BF304D1}" srcOrd="1" destOrd="0" parTransId="{792BB302-01C6-4251-AF77-E4495101C735}" sibTransId="{F3A850D5-7E2B-4162-95CC-1DC090EFEC58}"/>
    <dgm:cxn modelId="{D0D3D140-9D03-4D49-A5F5-B5A6DB1FA946}" srcId="{E6B69BA7-E064-4951-9AB7-CF95D784FC5D}" destId="{84904DFB-63D5-4455-8974-74CF93EAE967}" srcOrd="4" destOrd="0" parTransId="{BC1BD1FD-5A6F-4F5E-962A-03C6406C74F0}" sibTransId="{1E506345-BDAA-4C78-ADEA-17D6E521B4D2}"/>
    <dgm:cxn modelId="{3F609B5C-9777-4AB7-A21F-E8DABF8C8C14}" srcId="{E6B69BA7-E064-4951-9AB7-CF95D784FC5D}" destId="{12AA1559-4314-4B13-B5DC-EC21297B38A6}" srcOrd="5" destOrd="0" parTransId="{3F224FC3-E239-4F8A-832E-EF6A26403602}" sibTransId="{5E94B209-17E9-4D5B-BC12-2610BDE79757}"/>
    <dgm:cxn modelId="{5CD477A7-5D9C-4893-BFFB-57EFF119D7B7}" type="presOf" srcId="{247D9669-C678-4234-A5B5-10E2C21188C7}" destId="{2755DA60-0645-4C6E-B4AD-C79EF2A41CB1}" srcOrd="0" destOrd="0" presId="urn:microsoft.com/office/officeart/2011/layout/InterconnectedBlockProcess"/>
    <dgm:cxn modelId="{E4FC6A6A-E05C-4133-A4BA-2B833AB05793}" type="presOf" srcId="{693E69F5-3A95-48D9-A3B4-C624C33F8EFE}" destId="{AA40B49A-CBED-42FD-905F-2C5B919F8C14}" srcOrd="0" destOrd="0" presId="urn:microsoft.com/office/officeart/2011/layout/InterconnectedBlockProcess"/>
    <dgm:cxn modelId="{6D66B6D4-34B5-4EDB-A624-AE7D5A61CFD3}" srcId="{E6B69BA7-E064-4951-9AB7-CF95D784FC5D}" destId="{693E69F5-3A95-48D9-A3B4-C624C33F8EFE}" srcOrd="0" destOrd="0" parTransId="{A1BDBE94-42F2-4FFE-9046-89D51F0E48CC}" sibTransId="{6888D583-A534-4DF6-A004-89A8C0D71385}"/>
    <dgm:cxn modelId="{4B851B4C-E4A0-4E33-9D9B-FB36C332DDD5}" srcId="{E6B69BA7-E064-4951-9AB7-CF95D784FC5D}" destId="{FC003533-C618-4A9D-A841-49F77B012FAD}" srcOrd="6" destOrd="0" parTransId="{79EE3305-DA34-4AE0-B7E8-3148F5B5066C}" sibTransId="{A519A478-9F40-446C-B8B3-3EECE2C59A21}"/>
    <dgm:cxn modelId="{F3B4B838-D42E-46F6-BEE9-E75FC6E717EC}" type="presOf" srcId="{B980BDFD-BAAD-4407-9ECA-F718B4EB493D}" destId="{6E66E3F9-0806-4A9F-89E7-AF880D940F57}" srcOrd="1" destOrd="0" presId="urn:microsoft.com/office/officeart/2011/layout/InterconnectedBlockProcess"/>
    <dgm:cxn modelId="{49788600-4481-4C0A-BDA7-2D5F8DB17AD4}" srcId="{FC003533-C618-4A9D-A841-49F77B012FAD}" destId="{24A8A264-105F-4747-808F-F57BF90C013E}" srcOrd="0" destOrd="0" parTransId="{EB0FE7EF-508A-4A98-929E-ED3A40718429}" sibTransId="{1A42C672-B2B4-4501-BA61-8D51316F16BD}"/>
    <dgm:cxn modelId="{C1B69761-09A5-4236-9FAD-0B6E9FD621DB}" type="presOf" srcId="{4A647C25-70AD-42F0-A7F0-81BD4BF304D1}" destId="{BA5D2C60-C13E-414F-94B9-46117829CFE8}" srcOrd="0" destOrd="0" presId="urn:microsoft.com/office/officeart/2011/layout/InterconnectedBlockProcess"/>
    <dgm:cxn modelId="{073B733F-66A3-4009-9F24-BFA3E05D7986}" type="presOf" srcId="{E6B69BA7-E064-4951-9AB7-CF95D784FC5D}" destId="{C3507E23-67D4-47E9-BE78-FADC488667C2}" srcOrd="0" destOrd="0" presId="urn:microsoft.com/office/officeart/2011/layout/InterconnectedBlockProcess"/>
    <dgm:cxn modelId="{470EE2EF-1B32-40CC-9892-0F6682CE2752}" srcId="{4A647C25-70AD-42F0-A7F0-81BD4BF304D1}" destId="{A2AFCDEC-D156-4FF8-BF31-F4C97CB4BEDE}" srcOrd="0" destOrd="0" parTransId="{87D07AE9-DB35-464B-8DBF-41916A2875BC}" sibTransId="{0D45FEB5-F936-4DD2-966C-22E03E916BF0}"/>
    <dgm:cxn modelId="{D77B599E-D0C0-4895-90A0-CE343660845C}" type="presOf" srcId="{84904DFB-63D5-4455-8974-74CF93EAE967}" destId="{28308A6B-C9E2-4748-A12C-010F4C338D9B}" srcOrd="0" destOrd="0" presId="urn:microsoft.com/office/officeart/2011/layout/InterconnectedBlockProcess"/>
    <dgm:cxn modelId="{FC9C9160-9F42-4310-8CC8-9C69DF21883E}" type="presParOf" srcId="{C3507E23-67D4-47E9-BE78-FADC488667C2}" destId="{EFC39369-E6A6-49FD-81E7-010EDAA53769}" srcOrd="0" destOrd="0" presId="urn:microsoft.com/office/officeart/2011/layout/InterconnectedBlockProcess"/>
    <dgm:cxn modelId="{78DC5FA3-1BF0-40D8-925D-CE5CD41B59FC}" type="presParOf" srcId="{EFC39369-E6A6-49FD-81E7-010EDAA53769}" destId="{D05343F5-2313-46D3-B269-5634BA3AB7F8}" srcOrd="0" destOrd="0" presId="urn:microsoft.com/office/officeart/2011/layout/InterconnectedBlockProcess"/>
    <dgm:cxn modelId="{B86E8436-BDCE-42E2-8EC2-B47F39008D34}" type="presParOf" srcId="{C3507E23-67D4-47E9-BE78-FADC488667C2}" destId="{36619DC1-DAD2-4FD1-8BDF-736C5BFFCBEC}" srcOrd="1" destOrd="0" presId="urn:microsoft.com/office/officeart/2011/layout/InterconnectedBlockProcess"/>
    <dgm:cxn modelId="{896A4DDB-CD78-42A6-A060-A18FF7E4332B}" type="presParOf" srcId="{C3507E23-67D4-47E9-BE78-FADC488667C2}" destId="{819580EF-068B-4CC9-B1F3-FD97388D51CC}" srcOrd="2" destOrd="0" presId="urn:microsoft.com/office/officeart/2011/layout/InterconnectedBlockProcess"/>
    <dgm:cxn modelId="{F140122B-17B1-48A0-AEC2-839CFD55F297}" type="presParOf" srcId="{C3507E23-67D4-47E9-BE78-FADC488667C2}" destId="{0BF83456-B5B4-4527-8354-8284A187C106}" srcOrd="3" destOrd="0" presId="urn:microsoft.com/office/officeart/2011/layout/InterconnectedBlockProcess"/>
    <dgm:cxn modelId="{3F9E5CF5-07FB-44BB-B7BB-B40C739AE608}" type="presParOf" srcId="{0BF83456-B5B4-4527-8354-8284A187C106}" destId="{D613E897-8B63-43A0-AC18-6A280FBCBCC8}" srcOrd="0" destOrd="0" presId="urn:microsoft.com/office/officeart/2011/layout/InterconnectedBlockProcess"/>
    <dgm:cxn modelId="{53245383-458C-4E06-97BD-F126D634ADE7}" type="presParOf" srcId="{C3507E23-67D4-47E9-BE78-FADC488667C2}" destId="{879AE2DF-F441-45DF-BD89-6B6A483B71C4}" srcOrd="4" destOrd="0" presId="urn:microsoft.com/office/officeart/2011/layout/InterconnectedBlockProcess"/>
    <dgm:cxn modelId="{34D4C82B-724C-4245-A08A-91CD486A2451}" type="presParOf" srcId="{C3507E23-67D4-47E9-BE78-FADC488667C2}" destId="{462C002B-A533-4A3A-B968-EAC5FADF4D63}" srcOrd="5" destOrd="0" presId="urn:microsoft.com/office/officeart/2011/layout/InterconnectedBlockProcess"/>
    <dgm:cxn modelId="{73D3DD45-CC48-4F59-80AA-4CB4C0459DD4}" type="presParOf" srcId="{C3507E23-67D4-47E9-BE78-FADC488667C2}" destId="{82D8773E-C8A8-4F42-8A1A-D1F6873C1FB0}" srcOrd="6" destOrd="0" presId="urn:microsoft.com/office/officeart/2011/layout/InterconnectedBlockProcess"/>
    <dgm:cxn modelId="{0E1BA413-4B5D-4E5D-B2A2-90EEB761BD68}" type="presParOf" srcId="{82D8773E-C8A8-4F42-8A1A-D1F6873C1FB0}" destId="{756D2F05-5E6E-4021-B31D-4CBDADD4E586}" srcOrd="0" destOrd="0" presId="urn:microsoft.com/office/officeart/2011/layout/InterconnectedBlockProcess"/>
    <dgm:cxn modelId="{A119FD83-651B-486E-9B2A-7B73ED5878BE}" type="presParOf" srcId="{C3507E23-67D4-47E9-BE78-FADC488667C2}" destId="{4F5B4E94-5FE6-41AF-AFAA-E3DB78383925}" srcOrd="7" destOrd="0" presId="urn:microsoft.com/office/officeart/2011/layout/InterconnectedBlockProcess"/>
    <dgm:cxn modelId="{F94BA9EA-4A46-4DA5-ACEE-36E1D9846006}" type="presParOf" srcId="{C3507E23-67D4-47E9-BE78-FADC488667C2}" destId="{28308A6B-C9E2-4748-A12C-010F4C338D9B}" srcOrd="8" destOrd="0" presId="urn:microsoft.com/office/officeart/2011/layout/InterconnectedBlockProcess"/>
    <dgm:cxn modelId="{D492EBCD-8C99-4E60-82F6-D53B2D073D03}" type="presParOf" srcId="{C3507E23-67D4-47E9-BE78-FADC488667C2}" destId="{D216F2C8-98D1-405E-AB83-CFEB26E9034A}" srcOrd="9" destOrd="0" presId="urn:microsoft.com/office/officeart/2011/layout/InterconnectedBlockProcess"/>
    <dgm:cxn modelId="{3450E0BE-1D7C-4999-AFE5-C65DA7964252}" type="presParOf" srcId="{D216F2C8-98D1-405E-AB83-CFEB26E9034A}" destId="{C03C5F46-30A9-4C3D-8A51-DC05A6AE5DA5}" srcOrd="0" destOrd="0" presId="urn:microsoft.com/office/officeart/2011/layout/InterconnectedBlockProcess"/>
    <dgm:cxn modelId="{E0AEC316-24F6-4C5C-8ADC-654B7F70D419}" type="presParOf" srcId="{C3507E23-67D4-47E9-BE78-FADC488667C2}" destId="{2FDFD7A8-CAF1-4FFC-B2F1-500FB2C2BC4A}" srcOrd="10" destOrd="0" presId="urn:microsoft.com/office/officeart/2011/layout/InterconnectedBlockProcess"/>
    <dgm:cxn modelId="{78BB3B18-3113-4B2B-ADE4-EFF4CA433644}" type="presParOf" srcId="{C3507E23-67D4-47E9-BE78-FADC488667C2}" destId="{2755DA60-0645-4C6E-B4AD-C79EF2A41CB1}" srcOrd="11" destOrd="0" presId="urn:microsoft.com/office/officeart/2011/layout/InterconnectedBlockProcess"/>
    <dgm:cxn modelId="{9A5661E5-E7E8-4EC1-AF20-128EC8D24CB6}" type="presParOf" srcId="{C3507E23-67D4-47E9-BE78-FADC488667C2}" destId="{8D018FA9-38DF-49C2-925C-1A985D811B79}" srcOrd="12" destOrd="0" presId="urn:microsoft.com/office/officeart/2011/layout/InterconnectedBlockProcess"/>
    <dgm:cxn modelId="{6C197BD4-CD67-466B-A264-05248D02B89E}" type="presParOf" srcId="{8D018FA9-38DF-49C2-925C-1A985D811B79}" destId="{0A933EA1-35CA-43CC-BEC0-A0DEAA34732B}" srcOrd="0" destOrd="0" presId="urn:microsoft.com/office/officeart/2011/layout/InterconnectedBlockProcess"/>
    <dgm:cxn modelId="{7F796DDF-97B8-4BA8-9D44-7EC2D4B71218}" type="presParOf" srcId="{C3507E23-67D4-47E9-BE78-FADC488667C2}" destId="{CBEBDA07-F216-4513-AA4B-3C7FB380BA11}" srcOrd="13" destOrd="0" presId="urn:microsoft.com/office/officeart/2011/layout/InterconnectedBlockProcess"/>
    <dgm:cxn modelId="{9414B900-7F4A-49DE-B0A3-C76027170D59}" type="presParOf" srcId="{C3507E23-67D4-47E9-BE78-FADC488667C2}" destId="{8659DABC-57A1-48A3-9F4E-15FB19BE49C5}" srcOrd="14" destOrd="0" presId="urn:microsoft.com/office/officeart/2011/layout/InterconnectedBlockProcess"/>
    <dgm:cxn modelId="{5BCFD804-DCA8-44F8-BA5E-824E0A00E38B}" type="presParOf" srcId="{C3507E23-67D4-47E9-BE78-FADC488667C2}" destId="{B97AD536-0A96-49C9-B074-77DA075CB837}" srcOrd="15" destOrd="0" presId="urn:microsoft.com/office/officeart/2011/layout/InterconnectedBlockProcess"/>
    <dgm:cxn modelId="{86096777-6941-4604-92A3-A27612E44416}" type="presParOf" srcId="{B97AD536-0A96-49C9-B074-77DA075CB837}" destId="{BA27A4A4-F431-4E06-963D-4E6F12FABA8F}" srcOrd="0" destOrd="0" presId="urn:microsoft.com/office/officeart/2011/layout/InterconnectedBlockProcess"/>
    <dgm:cxn modelId="{ACA2EE8B-B711-4388-B988-33253E6386F9}" type="presParOf" srcId="{C3507E23-67D4-47E9-BE78-FADC488667C2}" destId="{7698E64E-E699-4B35-BC28-82AB414E4D0C}" srcOrd="16" destOrd="0" presId="urn:microsoft.com/office/officeart/2011/layout/InterconnectedBlockProcess"/>
    <dgm:cxn modelId="{ABFE548B-FB9F-44F7-934D-9AB16692175F}" type="presParOf" srcId="{C3507E23-67D4-47E9-BE78-FADC488667C2}" destId="{BA5D2C60-C13E-414F-94B9-46117829CFE8}" srcOrd="17" destOrd="0" presId="urn:microsoft.com/office/officeart/2011/layout/InterconnectedBlockProcess"/>
    <dgm:cxn modelId="{871E6076-B18E-46C6-B93D-BB155A5A487F}" type="presParOf" srcId="{C3507E23-67D4-47E9-BE78-FADC488667C2}" destId="{933EBD62-A282-4FDC-8885-D8D495D714FB}" srcOrd="18" destOrd="0" presId="urn:microsoft.com/office/officeart/2011/layout/InterconnectedBlockProcess"/>
    <dgm:cxn modelId="{ACDA9DFC-1D43-4433-9941-B97E1D88E335}" type="presParOf" srcId="{933EBD62-A282-4FDC-8885-D8D495D714FB}" destId="{5520ED5B-F020-4988-A102-F2230FFE8FD7}" srcOrd="0" destOrd="0" presId="urn:microsoft.com/office/officeart/2011/layout/InterconnectedBlockProcess"/>
    <dgm:cxn modelId="{605ECD97-4D43-45E3-9B6B-CA8D7AE55EDE}" type="presParOf" srcId="{C3507E23-67D4-47E9-BE78-FADC488667C2}" destId="{6E66E3F9-0806-4A9F-89E7-AF880D940F57}" srcOrd="19" destOrd="0" presId="urn:microsoft.com/office/officeart/2011/layout/InterconnectedBlockProcess"/>
    <dgm:cxn modelId="{90CAF43D-22CB-4AC9-BFE1-4ECA85C282D2}" type="presParOf" srcId="{C3507E23-67D4-47E9-BE78-FADC488667C2}" destId="{AA40B49A-CBED-42FD-905F-2C5B919F8C14}" srcOrd="20" destOrd="0" presId="urn:microsoft.com/office/officeart/2011/layout/InterconnectedBlock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97ECCA-10CB-44A8-936C-E2686D41254A}">
      <dsp:nvSpPr>
        <dsp:cNvPr id="0" name=""/>
        <dsp:cNvSpPr/>
      </dsp:nvSpPr>
      <dsp:spPr>
        <a:xfrm>
          <a:off x="2582934" y="1675873"/>
          <a:ext cx="2130107" cy="1842629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tx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Calidad Espermática</a:t>
          </a:r>
        </a:p>
      </dsp:txBody>
      <dsp:txXfrm>
        <a:off x="2935923" y="1981222"/>
        <a:ext cx="1424129" cy="1231931"/>
      </dsp:txXfrm>
    </dsp:sp>
    <dsp:sp modelId="{8A8186A9-281A-4A5D-8969-E0CF3BDDD832}">
      <dsp:nvSpPr>
        <dsp:cNvPr id="0" name=""/>
        <dsp:cNvSpPr/>
      </dsp:nvSpPr>
      <dsp:spPr>
        <a:xfrm>
          <a:off x="3916791" y="794299"/>
          <a:ext cx="803683" cy="692479"/>
        </a:xfrm>
        <a:prstGeom prst="hexagon">
          <a:avLst>
            <a:gd name="adj" fmla="val 28900"/>
            <a:gd name="vf" fmla="val 11547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940AF4-F557-44DF-B97E-74509CC5AB73}">
      <dsp:nvSpPr>
        <dsp:cNvPr id="0" name=""/>
        <dsp:cNvSpPr/>
      </dsp:nvSpPr>
      <dsp:spPr>
        <a:xfrm>
          <a:off x="2779148" y="0"/>
          <a:ext cx="1745608" cy="1510155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Desarrollo Ganadero</a:t>
          </a:r>
          <a:endParaRPr lang="es-EC" sz="1400" kern="1200" dirty="0"/>
        </a:p>
      </dsp:txBody>
      <dsp:txXfrm>
        <a:off x="3068432" y="250265"/>
        <a:ext cx="1167040" cy="1009625"/>
      </dsp:txXfrm>
    </dsp:sp>
    <dsp:sp modelId="{1C482DC4-610A-481A-814B-34CD3FFFF68A}">
      <dsp:nvSpPr>
        <dsp:cNvPr id="0" name=""/>
        <dsp:cNvSpPr/>
      </dsp:nvSpPr>
      <dsp:spPr>
        <a:xfrm>
          <a:off x="4854751" y="2088867"/>
          <a:ext cx="803683" cy="692479"/>
        </a:xfrm>
        <a:prstGeom prst="hexagon">
          <a:avLst>
            <a:gd name="adj" fmla="val 28900"/>
            <a:gd name="vf" fmla="val 11547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99F14A-8743-46D4-9FAC-1F7EA28E27BF}">
      <dsp:nvSpPr>
        <dsp:cNvPr id="0" name=""/>
        <dsp:cNvSpPr/>
      </dsp:nvSpPr>
      <dsp:spPr>
        <a:xfrm>
          <a:off x="4380073" y="928847"/>
          <a:ext cx="1745608" cy="1510155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-892954"/>
            <a:satOff val="5380"/>
            <a:lumOff val="431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Contenido Genético</a:t>
          </a:r>
          <a:endParaRPr lang="es-EC" sz="1400" kern="1200" dirty="0"/>
        </a:p>
      </dsp:txBody>
      <dsp:txXfrm>
        <a:off x="4669357" y="1179112"/>
        <a:ext cx="1167040" cy="1009625"/>
      </dsp:txXfrm>
    </dsp:sp>
    <dsp:sp modelId="{3FD05044-C5D4-465D-8C31-A87D1CAE3E6C}">
      <dsp:nvSpPr>
        <dsp:cNvPr id="0" name=""/>
        <dsp:cNvSpPr/>
      </dsp:nvSpPr>
      <dsp:spPr>
        <a:xfrm>
          <a:off x="4203183" y="3550191"/>
          <a:ext cx="803683" cy="692479"/>
        </a:xfrm>
        <a:prstGeom prst="hexagon">
          <a:avLst>
            <a:gd name="adj" fmla="val 28900"/>
            <a:gd name="vf" fmla="val 11547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2A8AA5-8C2B-4B61-8C43-5F333B7418B3}">
      <dsp:nvSpPr>
        <dsp:cNvPr id="0" name=""/>
        <dsp:cNvSpPr/>
      </dsp:nvSpPr>
      <dsp:spPr>
        <a:xfrm>
          <a:off x="4380073" y="2754852"/>
          <a:ext cx="1745608" cy="1510155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-1785908"/>
            <a:satOff val="10760"/>
            <a:lumOff val="862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Inseminación Artificial</a:t>
          </a:r>
          <a:endParaRPr lang="es-EC" sz="1400" kern="1200" dirty="0"/>
        </a:p>
      </dsp:txBody>
      <dsp:txXfrm>
        <a:off x="4669357" y="3005117"/>
        <a:ext cx="1167040" cy="1009625"/>
      </dsp:txXfrm>
    </dsp:sp>
    <dsp:sp modelId="{71597034-2CB5-44E3-8A5D-0A491A642735}">
      <dsp:nvSpPr>
        <dsp:cNvPr id="0" name=""/>
        <dsp:cNvSpPr/>
      </dsp:nvSpPr>
      <dsp:spPr>
        <a:xfrm>
          <a:off x="2586898" y="3701882"/>
          <a:ext cx="803683" cy="692479"/>
        </a:xfrm>
        <a:prstGeom prst="hexagon">
          <a:avLst>
            <a:gd name="adj" fmla="val 28900"/>
            <a:gd name="vf" fmla="val 11547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5A8662-47C5-4C19-B019-9ED2DAA6C5E5}">
      <dsp:nvSpPr>
        <dsp:cNvPr id="0" name=""/>
        <dsp:cNvSpPr/>
      </dsp:nvSpPr>
      <dsp:spPr>
        <a:xfrm>
          <a:off x="2779148" y="3684739"/>
          <a:ext cx="1745608" cy="1510155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-2678862"/>
            <a:satOff val="16139"/>
            <a:lumOff val="1294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Extracción Seminal</a:t>
          </a:r>
          <a:endParaRPr lang="es-EC" sz="1400" kern="1200" dirty="0"/>
        </a:p>
      </dsp:txBody>
      <dsp:txXfrm>
        <a:off x="3068432" y="3935004"/>
        <a:ext cx="1167040" cy="1009625"/>
      </dsp:txXfrm>
    </dsp:sp>
    <dsp:sp modelId="{A0B92076-D486-4258-A598-1F484F8C9676}">
      <dsp:nvSpPr>
        <dsp:cNvPr id="0" name=""/>
        <dsp:cNvSpPr/>
      </dsp:nvSpPr>
      <dsp:spPr>
        <a:xfrm>
          <a:off x="1633577" y="2407833"/>
          <a:ext cx="803683" cy="692479"/>
        </a:xfrm>
        <a:prstGeom prst="hexagon">
          <a:avLst>
            <a:gd name="adj" fmla="val 28900"/>
            <a:gd name="vf" fmla="val 11547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E01D30-0ACF-4ADC-8CF4-E074A5AAC474}">
      <dsp:nvSpPr>
        <dsp:cNvPr id="0" name=""/>
        <dsp:cNvSpPr/>
      </dsp:nvSpPr>
      <dsp:spPr>
        <a:xfrm>
          <a:off x="1170790" y="2755891"/>
          <a:ext cx="1745608" cy="1510155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-3571816"/>
            <a:satOff val="21519"/>
            <a:lumOff val="172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Raza Predominancia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Ecuador</a:t>
          </a:r>
          <a:endParaRPr lang="es-EC" sz="1400" kern="1200" dirty="0"/>
        </a:p>
      </dsp:txBody>
      <dsp:txXfrm>
        <a:off x="1460074" y="3006156"/>
        <a:ext cx="1167040" cy="1009625"/>
      </dsp:txXfrm>
    </dsp:sp>
    <dsp:sp modelId="{1C47B21E-1F82-4639-BE78-76B8A7003B93}">
      <dsp:nvSpPr>
        <dsp:cNvPr id="0" name=""/>
        <dsp:cNvSpPr/>
      </dsp:nvSpPr>
      <dsp:spPr>
        <a:xfrm>
          <a:off x="1170790" y="926769"/>
          <a:ext cx="1745608" cy="1510155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Nutrición Predominante</a:t>
          </a:r>
          <a:endParaRPr lang="es-EC" sz="1400" kern="1200" dirty="0"/>
        </a:p>
      </dsp:txBody>
      <dsp:txXfrm>
        <a:off x="1460074" y="1177034"/>
        <a:ext cx="1167040" cy="10096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5343F5-2313-46D3-B269-5634BA3AB7F8}">
      <dsp:nvSpPr>
        <dsp:cNvPr id="0" name=""/>
        <dsp:cNvSpPr/>
      </dsp:nvSpPr>
      <dsp:spPr>
        <a:xfrm>
          <a:off x="7156788" y="1494387"/>
          <a:ext cx="1196139" cy="3418515"/>
        </a:xfrm>
        <a:prstGeom prst="wedgeRectCallout">
          <a:avLst>
            <a:gd name="adj1" fmla="val 0"/>
            <a:gd name="adj2" fmla="val 0"/>
          </a:avLst>
        </a:prstGeom>
        <a:blipFill rotWithShape="0">
          <a:blip xmlns:r="http://schemas.openxmlformats.org/officeDocument/2006/relationships" r:embed="rId1">
            <a:alphaModFix amt="61000"/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925" tIns="34925" rIns="34925" bIns="34925" numCol="1" spcCol="1270" anchor="t" anchorCtr="0">
          <a:noAutofit/>
        </a:bodyPr>
        <a:lstStyle/>
        <a:p>
          <a:pPr lvl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 dirty="0"/>
        </a:p>
      </dsp:txBody>
      <dsp:txXfrm>
        <a:off x="7308812" y="1494387"/>
        <a:ext cx="1044116" cy="3418515"/>
      </dsp:txXfrm>
    </dsp:sp>
    <dsp:sp modelId="{819580EF-068B-4CC9-B1F3-FD97388D51CC}">
      <dsp:nvSpPr>
        <dsp:cNvPr id="0" name=""/>
        <dsp:cNvSpPr/>
      </dsp:nvSpPr>
      <dsp:spPr>
        <a:xfrm>
          <a:off x="7164306" y="548097"/>
          <a:ext cx="1188621" cy="94934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925" tIns="34925" rIns="34925" bIns="3492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Análisis Vitalidad y Morfología</a:t>
          </a:r>
        </a:p>
      </dsp:txBody>
      <dsp:txXfrm>
        <a:off x="7164306" y="548097"/>
        <a:ext cx="1188621" cy="949345"/>
      </dsp:txXfrm>
    </dsp:sp>
    <dsp:sp modelId="{D613E897-8B63-43A0-AC18-6A280FBCBCC8}">
      <dsp:nvSpPr>
        <dsp:cNvPr id="0" name=""/>
        <dsp:cNvSpPr/>
      </dsp:nvSpPr>
      <dsp:spPr>
        <a:xfrm>
          <a:off x="5969837" y="1494387"/>
          <a:ext cx="1196139" cy="3228646"/>
        </a:xfrm>
        <a:prstGeom prst="wedgeRectCallout">
          <a:avLst>
            <a:gd name="adj1" fmla="val 62500"/>
            <a:gd name="adj2" fmla="val 20830"/>
          </a:avLst>
        </a:prstGeom>
        <a:blipFill dpi="0" rotWithShape="0">
          <a:blip xmlns:r="http://schemas.openxmlformats.org/officeDocument/2006/relationships" r:embed="rId2">
            <a:alphaModFix amt="6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2C002B-A533-4A3A-B968-EAC5FADF4D63}">
      <dsp:nvSpPr>
        <dsp:cNvPr id="0" name=""/>
        <dsp:cNvSpPr/>
      </dsp:nvSpPr>
      <dsp:spPr>
        <a:xfrm>
          <a:off x="5980696" y="642813"/>
          <a:ext cx="1189456" cy="854628"/>
        </a:xfrm>
        <a:prstGeom prst="rect">
          <a:avLst/>
        </a:prstGeom>
        <a:solidFill>
          <a:schemeClr val="accent2">
            <a:hueOff val="780253"/>
            <a:satOff val="-973"/>
            <a:lumOff val="22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925" tIns="34925" rIns="34925" bIns="3492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Análisis Equipo Casa</a:t>
          </a:r>
        </a:p>
      </dsp:txBody>
      <dsp:txXfrm>
        <a:off x="5980696" y="642813"/>
        <a:ext cx="1189456" cy="854628"/>
      </dsp:txXfrm>
    </dsp:sp>
    <dsp:sp modelId="{756D2F05-5E6E-4021-B31D-4CBDADD4E586}">
      <dsp:nvSpPr>
        <dsp:cNvPr id="0" name=""/>
        <dsp:cNvSpPr/>
      </dsp:nvSpPr>
      <dsp:spPr>
        <a:xfrm>
          <a:off x="4782886" y="1494387"/>
          <a:ext cx="1196139" cy="3038777"/>
        </a:xfrm>
        <a:prstGeom prst="wedgeRectCallout">
          <a:avLst>
            <a:gd name="adj1" fmla="val 62500"/>
            <a:gd name="adj2" fmla="val 20830"/>
          </a:avLst>
        </a:prstGeom>
        <a:blipFill dpi="0" rotWithShape="0">
          <a:blip xmlns:r="http://schemas.openxmlformats.org/officeDocument/2006/relationships" r:embed="rId4">
            <a:alphaModFix amt="53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308A6B-C9E2-4748-A12C-010F4C338D9B}">
      <dsp:nvSpPr>
        <dsp:cNvPr id="0" name=""/>
        <dsp:cNvSpPr/>
      </dsp:nvSpPr>
      <dsp:spPr>
        <a:xfrm>
          <a:off x="4782886" y="734910"/>
          <a:ext cx="1196139" cy="759476"/>
        </a:xfrm>
        <a:prstGeom prst="rec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925" tIns="34925" rIns="34925" bIns="3492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Análisis Concentración Espermática </a:t>
          </a:r>
        </a:p>
      </dsp:txBody>
      <dsp:txXfrm>
        <a:off x="4782886" y="734910"/>
        <a:ext cx="1196139" cy="759476"/>
      </dsp:txXfrm>
    </dsp:sp>
    <dsp:sp modelId="{C03C5F46-30A9-4C3D-8A51-DC05A6AE5DA5}">
      <dsp:nvSpPr>
        <dsp:cNvPr id="0" name=""/>
        <dsp:cNvSpPr/>
      </dsp:nvSpPr>
      <dsp:spPr>
        <a:xfrm>
          <a:off x="3589253" y="1494387"/>
          <a:ext cx="1196139" cy="2848471"/>
        </a:xfrm>
        <a:prstGeom prst="wedgeRectCallout">
          <a:avLst>
            <a:gd name="adj1" fmla="val 62500"/>
            <a:gd name="adj2" fmla="val 20830"/>
          </a:avLst>
        </a:prstGeom>
        <a:blipFill dpi="0" rotWithShape="0">
          <a:blip xmlns:r="http://schemas.openxmlformats.org/officeDocument/2006/relationships" r:embed="rId6">
            <a:alphaModFix amt="62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55DA60-0645-4C6E-B4AD-C79EF2A41CB1}">
      <dsp:nvSpPr>
        <dsp:cNvPr id="0" name=""/>
        <dsp:cNvSpPr/>
      </dsp:nvSpPr>
      <dsp:spPr>
        <a:xfrm>
          <a:off x="3589253" y="829627"/>
          <a:ext cx="1196139" cy="664759"/>
        </a:xfrm>
        <a:prstGeom prst="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925" tIns="34925" rIns="34925" bIns="3492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Evaluación Subjetiva</a:t>
          </a:r>
        </a:p>
      </dsp:txBody>
      <dsp:txXfrm>
        <a:off x="3589253" y="829627"/>
        <a:ext cx="1196139" cy="664759"/>
      </dsp:txXfrm>
    </dsp:sp>
    <dsp:sp modelId="{0A933EA1-35CA-43CC-BEC0-A0DEAA34732B}">
      <dsp:nvSpPr>
        <dsp:cNvPr id="0" name=""/>
        <dsp:cNvSpPr/>
      </dsp:nvSpPr>
      <dsp:spPr>
        <a:xfrm>
          <a:off x="2393113" y="1494387"/>
          <a:ext cx="1196139" cy="2658602"/>
        </a:xfrm>
        <a:prstGeom prst="wedgeRectCallout">
          <a:avLst>
            <a:gd name="adj1" fmla="val 62500"/>
            <a:gd name="adj2" fmla="val 20830"/>
          </a:avLst>
        </a:prstGeom>
        <a:blipFill dpi="0" rotWithShape="0">
          <a:blip xmlns:r="http://schemas.openxmlformats.org/officeDocument/2006/relationships" r:embed="rId8">
            <a:alphaModFix amt="81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59DABC-57A1-48A3-9F4E-15FB19BE49C5}">
      <dsp:nvSpPr>
        <dsp:cNvPr id="0" name=""/>
        <dsp:cNvSpPr/>
      </dsp:nvSpPr>
      <dsp:spPr>
        <a:xfrm>
          <a:off x="2393113" y="927835"/>
          <a:ext cx="1196139" cy="569607"/>
        </a:xfrm>
        <a:prstGeom prst="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925" tIns="34925" rIns="34925" bIns="3492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Análisis Variables Macroscópicas</a:t>
          </a:r>
        </a:p>
      </dsp:txBody>
      <dsp:txXfrm>
        <a:off x="2393113" y="927835"/>
        <a:ext cx="1196139" cy="569607"/>
      </dsp:txXfrm>
    </dsp:sp>
    <dsp:sp modelId="{BA27A4A4-F431-4E06-963D-4E6F12FABA8F}">
      <dsp:nvSpPr>
        <dsp:cNvPr id="0" name=""/>
        <dsp:cNvSpPr/>
      </dsp:nvSpPr>
      <dsp:spPr>
        <a:xfrm>
          <a:off x="1196139" y="1494387"/>
          <a:ext cx="1196139" cy="2468733"/>
        </a:xfrm>
        <a:prstGeom prst="wedgeRectCallout">
          <a:avLst>
            <a:gd name="adj1" fmla="val 62500"/>
            <a:gd name="adj2" fmla="val 20830"/>
          </a:avLst>
        </a:prstGeom>
        <a:blipFill dpi="0" rotWithShape="0">
          <a:blip xmlns:r="http://schemas.openxmlformats.org/officeDocument/2006/relationships" r:embed="rId10">
            <a:alphaModFix amt="82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925" tIns="34925" rIns="34925" bIns="34925" numCol="1" spcCol="1270" anchor="t" anchorCtr="0">
          <a:noAutofit/>
        </a:bodyPr>
        <a:lstStyle/>
        <a:p>
          <a:pPr lvl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 dirty="0"/>
        </a:p>
      </dsp:txBody>
      <dsp:txXfrm>
        <a:off x="1348162" y="1494387"/>
        <a:ext cx="1044116" cy="2468733"/>
      </dsp:txXfrm>
    </dsp:sp>
    <dsp:sp modelId="{BA5D2C60-C13E-414F-94B9-46117829CFE8}">
      <dsp:nvSpPr>
        <dsp:cNvPr id="0" name=""/>
        <dsp:cNvSpPr/>
      </dsp:nvSpPr>
      <dsp:spPr>
        <a:xfrm>
          <a:off x="1196139" y="1019496"/>
          <a:ext cx="1196139" cy="474890"/>
        </a:xfrm>
        <a:prstGeom prst="rect">
          <a:avLst/>
        </a:prstGeom>
        <a:solidFill>
          <a:schemeClr val="accent2">
            <a:hueOff val="3901266"/>
            <a:satOff val="-4866"/>
            <a:lumOff val="114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925" tIns="34925" rIns="34925" bIns="3492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Recepción de la Muestra</a:t>
          </a:r>
          <a:endParaRPr lang="es-EC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96139" y="1019496"/>
        <a:ext cx="1196139" cy="474890"/>
      </dsp:txXfrm>
    </dsp:sp>
    <dsp:sp modelId="{5520ED5B-F020-4988-A102-F2230FFE8FD7}">
      <dsp:nvSpPr>
        <dsp:cNvPr id="0" name=""/>
        <dsp:cNvSpPr/>
      </dsp:nvSpPr>
      <dsp:spPr>
        <a:xfrm>
          <a:off x="0" y="1494387"/>
          <a:ext cx="1196139" cy="2278864"/>
        </a:xfrm>
        <a:prstGeom prst="wedgeRectCallout">
          <a:avLst>
            <a:gd name="adj1" fmla="val 62500"/>
            <a:gd name="adj2" fmla="val 20830"/>
          </a:avLst>
        </a:prstGeom>
        <a:blipFill dpi="0" rotWithShape="0">
          <a:blip xmlns:r="http://schemas.openxmlformats.org/officeDocument/2006/relationships" r:embed="rId12">
            <a:alphaModFix amt="81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925" tIns="34925" rIns="34925" bIns="34925" numCol="1" spcCol="1270" anchor="t" anchorCtr="0">
          <a:noAutofit/>
        </a:bodyPr>
        <a:lstStyle/>
        <a:p>
          <a:pPr lvl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 dirty="0"/>
        </a:p>
      </dsp:txBody>
      <dsp:txXfrm>
        <a:off x="152023" y="1494387"/>
        <a:ext cx="1044116" cy="2278864"/>
      </dsp:txXfrm>
    </dsp:sp>
    <dsp:sp modelId="{AA40B49A-CBED-42FD-905F-2C5B919F8C14}">
      <dsp:nvSpPr>
        <dsp:cNvPr id="0" name=""/>
        <dsp:cNvSpPr/>
      </dsp:nvSpPr>
      <dsp:spPr>
        <a:xfrm>
          <a:off x="0" y="1114649"/>
          <a:ext cx="1196139" cy="379738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925" tIns="34925" rIns="34925" bIns="3492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Preparación de Diluyente</a:t>
          </a:r>
          <a:endParaRPr lang="es-EC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114649"/>
        <a:ext cx="1196139" cy="3797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ágonos radiales"/>
  <dgm:desc val="Se usa para mostrar un proceso secuencial  relacionado con un tema o una idea centrales. Limitado a seis formas de Nivel 2. Funciona mejor con poco texto No aparece el texto sin utilizar, pero queda disponible si cambia entre diseño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InterconnectedBlockProcess">
  <dgm:title val="Proceso de bloques interconectados"/>
  <dgm:desc val="Se usa para mostrar pasos secuenciales en un proceso Funciona mejor con pequeñas cantidades de texto de Nivel 1 y cantidades medias de texto de Nivel 2."/>
  <dgm:catLst>
    <dgm:cat type="process" pri="5500"/>
    <dgm:cat type="officeonline" pri="3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2" destOrd="0"/>
        <dgm:cxn modelId="42" srcId="40" destId="41" srcOrd="0" destOrd="0"/>
      </dgm:cxnLst>
      <dgm:bg/>
      <dgm:whole/>
    </dgm:dataModel>
  </dgm:clrData>
  <dgm:layoutNode name="Name0">
    <dgm:varLst>
      <dgm:chMax val="7"/>
      <dgm:chPref val="5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4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Accent1" refType="w" fact="0"/>
              <dgm:constr type="t" for="ch" forName="ChildAccent1" refType="h" fact="0.1429"/>
              <dgm:constr type="w" for="ch" forName="ChildAccent1" refType="w"/>
              <dgm:constr type="h" for="ch" forName="ChildAccent1" refType="h" fact="0.8571"/>
              <dgm:constr type="l" for="ch" forName="Child1" refType="w" fact="0.127"/>
              <dgm:constr type="t" for="ch" forName="Child1" refType="h" fact="0.1429"/>
              <dgm:constr type="w" for="ch" forName="Child1" refType="w" fact="0.873"/>
              <dgm:constr type="h" for="ch" forName="Child1" refType="h" fact="0.8571"/>
              <dgm:constr type="l" for="ch" forName="Parent1" refType="w" fact="0"/>
              <dgm:constr type="t" for="ch" forName="Parent1" refType="h" fact="0"/>
              <dgm:constr type="w" for="ch" forName="Parent1" refType="w"/>
              <dgm:constr type="h" for="ch" forName="Parent1" refType="h" fact="0.1429"/>
            </dgm:constrLst>
          </dgm:if>
          <dgm:if name="Name5" axis="ch" ptType="node" func="cnt" op="equ" val="2">
            <dgm:alg type="composite">
              <dgm:param type="ar" val="0.8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ChildAccent1" refType="w" fact="0"/>
              <dgm:constr type="t" for="ch" forName="ChildAccent1" refType="h" fact="0.1613"/>
              <dgm:constr type="w" for="ch" forName="ChildAccent1" refType="w" fact="0.5"/>
              <dgm:constr type="h" for="ch" forName="ChildAccent1" refType="h" fact="0.7742"/>
              <dgm:constr type="l" for="ch" forName="Child1" refType="w" fact="0.0635"/>
              <dgm:constr type="t" for="ch" forName="Child1" refType="h" fact="0.1613"/>
              <dgm:constr type="w" for="ch" forName="Child1" refType="w" fact="0.4365"/>
              <dgm:constr type="h" for="ch" forName="Child1" refType="h" fact="0.7742"/>
              <dgm:constr type="l" for="ch" forName="Parent1" refType="w" fact="0"/>
              <dgm:constr type="t" for="ch" forName="Parent1" refType="h" fact="0.0323"/>
              <dgm:constr type="w" for="ch" forName="Parent1" refType="w" fact="0.5"/>
              <dgm:constr type="h" for="ch" forName="Parent1" refType="h" fact="0.129"/>
              <dgm:constr type="l" for="ch" forName="ChildAccent2" refType="w" fact="0.5"/>
              <dgm:constr type="t" for="ch" forName="ChildAccent2" refType="h" fact="0.1613"/>
              <dgm:constr type="w" for="ch" forName="ChildAccent2" refType="w" fact="0.5"/>
              <dgm:constr type="h" for="ch" forName="ChildAccent2" refType="h" fact="0.8387"/>
              <dgm:constr type="l" for="ch" forName="Child2" refType="w" fact="0.5635"/>
              <dgm:constr type="t" for="ch" forName="Child2" refType="h" fact="0.1613"/>
              <dgm:constr type="w" for="ch" forName="Child2" refType="w" fact="0.4365"/>
              <dgm:constr type="h" for="ch" forName="Child2" refType="h" fact="0.8387"/>
              <dgm:constr type="l" for="ch" forName="Parent2" refType="w" fact="0.5"/>
              <dgm:constr type="t" for="ch" forName="Parent2" refType="h" fact="0"/>
              <dgm:constr type="w" for="ch" forName="Parent2" refType="w" fact="0.5"/>
              <dgm:constr type="h" for="ch" forName="Parent2" refType="h" fact="0.1613"/>
            </dgm:constrLst>
          </dgm:if>
          <dgm:if name="Name6" axis="ch" ptType="node" func="cnt" op="equ" val="3">
            <dgm:alg type="composite">
              <dgm:param type="ar" val="1.1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ChildAccent1" refType="w" fact="0"/>
              <dgm:constr type="t" for="ch" forName="ChildAccent1" refType="h" fact="0.1757"/>
              <dgm:constr type="w" for="ch" forName="ChildAccent1" refType="w" fact="0.3333"/>
              <dgm:constr type="h" for="ch" forName="ChildAccent1" refType="h" fact="0.7066"/>
              <dgm:constr type="l" for="ch" forName="Child1" refType="w" fact="0.0423"/>
              <dgm:constr type="t" for="ch" forName="Child1" refType="h" fact="0.1757"/>
              <dgm:constr type="w" for="ch" forName="Child1" refType="w" fact="0.291"/>
              <dgm:constr type="h" for="ch" forName="Child1" refType="h" fact="0.7066"/>
              <dgm:constr type="l" for="ch" forName="Parent1" refType="w" fact="0"/>
              <dgm:constr type="t" for="ch" forName="Parent1" refType="h" fact="0.0579"/>
              <dgm:constr type="w" for="ch" forName="Parent1" refType="w" fact="0.3333"/>
              <dgm:constr type="h" for="ch" forName="Parent1" refType="h" fact="0.1178"/>
              <dgm:constr type="l" for="ch" forName="ChildAccent2" refType="w" fact="0.3333"/>
              <dgm:constr type="t" for="ch" forName="ChildAccent2" refType="h" fact="0.1757"/>
              <dgm:constr type="w" for="ch" forName="ChildAccent2" refType="w" fact="0.3333"/>
              <dgm:constr type="h" for="ch" forName="ChildAccent2" refType="h" fact="0.7655"/>
              <dgm:constr type="l" for="ch" forName="Child2" refType="w" fact="0.3756"/>
              <dgm:constr type="t" for="ch" forName="Child2" refType="h" fact="0.1757"/>
              <dgm:constr type="w" for="ch" forName="Child2" refType="w" fact="0.291"/>
              <dgm:constr type="h" for="ch" forName="Child2" refType="h" fact="0.7655"/>
              <dgm:constr type="l" for="ch" forName="Parent2" refType="w" fact="0.3333"/>
              <dgm:constr type="t" for="ch" forName="Parent2" refType="h" fact="0.0285"/>
              <dgm:constr type="w" for="ch" forName="Parent2" refType="w" fact="0.3333"/>
              <dgm:constr type="h" for="ch" forName="Parent2" refType="h" fact="0.1472"/>
              <dgm:constr type="l" for="ch" forName="ChildAccent3" refType="w" fact="0.6667"/>
              <dgm:constr type="t" for="ch" forName="ChildAccent3" refType="h" fact="0.1757"/>
              <dgm:constr type="w" for="ch" forName="ChildAccent3" refType="w" fact="0.3333"/>
              <dgm:constr type="h" for="ch" forName="ChildAccent3" refType="h" fact="0.8243"/>
              <dgm:constr type="l" for="ch" forName="Child3" refType="w" fact="0.709"/>
              <dgm:constr type="t" for="ch" forName="Child3" refType="h" fact="0.1757"/>
              <dgm:constr type="w" for="ch" forName="Child3" refType="w" fact="0.291"/>
              <dgm:constr type="h" for="ch" forName="Child3" refType="h" fact="0.8243"/>
              <dgm:constr type="l" for="ch" forName="Parent3" refType="w" fact="0.6667"/>
              <dgm:constr type="t" for="ch" forName="Parent3" refType="h" fact="0"/>
              <dgm:constr type="w" for="ch" forName="Parent3" refType="w" fact="0.3333"/>
              <dgm:constr type="h" for="ch" forName="Parent3" refType="h" fact="0.176"/>
            </dgm:constrLst>
          </dgm:if>
          <dgm:if name="Name7" axis="ch" ptType="node" func="cnt" op="equ" val="4">
            <dgm:alg type="composite">
              <dgm:param type="ar" val="1.362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ChildAccent1" refType="w" fact="0"/>
              <dgm:constr type="t" for="ch" forName="ChildAccent1" refType="h" fact="0.1892"/>
              <dgm:constr type="w" for="ch" forName="ChildAccent1" refType="w" fact="0.25"/>
              <dgm:constr type="h" for="ch" forName="ChildAccent1" refType="h" fact="0.6486"/>
              <dgm:constr type="l" for="ch" forName="Child1" refType="w" fact="0.0317"/>
              <dgm:constr type="t" for="ch" forName="Child1" refType="h" fact="0.1892"/>
              <dgm:constr type="w" for="ch" forName="Child1" refType="w" fact="0.2183"/>
              <dgm:constr type="h" for="ch" forName="Child1" refType="h" fact="0.6486"/>
              <dgm:constr type="l" for="ch" forName="Parent1" refType="w" fact="0"/>
              <dgm:constr type="t" for="ch" forName="Parent1" refType="h" fact="0.0811"/>
              <dgm:constr type="w" for="ch" forName="Parent1" refType="w" fact="0.25"/>
              <dgm:constr type="h" for="ch" forName="Parent1" refType="h" fact="0.1081"/>
              <dgm:constr type="l" for="ch" forName="ChildAccent2" refType="w" fact="0.25"/>
              <dgm:constr type="t" for="ch" forName="ChildAccent2" refType="h" fact="0.1892"/>
              <dgm:constr type="w" for="ch" forName="ChildAccent2" refType="w" fact="0.25"/>
              <dgm:constr type="h" for="ch" forName="ChildAccent2" refType="h" fact="0.7027"/>
              <dgm:constr type="l" for="ch" forName="Child2" refType="w" fact="0.2817"/>
              <dgm:constr type="t" for="ch" forName="Child2" refType="h" fact="0.1892"/>
              <dgm:constr type="w" for="ch" forName="Child2" refType="w" fact="0.2183"/>
              <dgm:constr type="h" for="ch" forName="Child2" refType="h" fact="0.7027"/>
              <dgm:constr type="l" for="ch" forName="Parent2" refType="w" fact="0.25"/>
              <dgm:constr type="t" for="ch" forName="Parent2" refType="h" fact="0.0541"/>
              <dgm:constr type="w" for="ch" forName="Parent2" refType="w" fact="0.25"/>
              <dgm:constr type="h" for="ch" forName="Parent2" refType="h" fact="0.1351"/>
              <dgm:constr type="l" for="ch" forName="ChildAccent3" refType="w" fact="0.5"/>
              <dgm:constr type="t" for="ch" forName="ChildAccent3" refType="h" fact="0.1892"/>
              <dgm:constr type="w" for="ch" forName="ChildAccent3" refType="w" fact="0.25"/>
              <dgm:constr type="h" for="ch" forName="ChildAccent3" refType="h" fact="0.7568"/>
              <dgm:constr type="l" for="ch" forName="Child3" refType="w" fact="0.5317"/>
              <dgm:constr type="t" for="ch" forName="Child3" refType="h" fact="0.1892"/>
              <dgm:constr type="w" for="ch" forName="Child3" refType="w" fact="0.2183"/>
              <dgm:constr type="h" for="ch" forName="Child3" refType="h" fact="0.7568"/>
              <dgm:constr type="l" for="ch" forName="Parent3" refType="w" fact="0.5"/>
              <dgm:constr type="t" for="ch" forName="Parent3" refType="h" fact="0.0275"/>
              <dgm:constr type="w" for="ch" forName="Parent3" refType="w" fact="0.25"/>
              <dgm:constr type="h" for="ch" forName="Parent3" refType="h" fact="0.1622"/>
              <dgm:constr type="l" for="ch" forName="ChildAccent4" refType="w" fact="0.75"/>
              <dgm:constr type="t" for="ch" forName="ChildAccent4" refType="h" fact="0.1892"/>
              <dgm:constr type="w" for="ch" forName="ChildAccent4" refType="w" fact="0.25"/>
              <dgm:constr type="h" for="ch" forName="ChildAccent4" refType="h" fact="0.8108"/>
              <dgm:constr type="l" for="ch" forName="Child4" refType="w" fact="0.7817"/>
              <dgm:constr type="t" for="ch" forName="Child4" refType="h" fact="0.1892"/>
              <dgm:constr type="w" for="ch" forName="Child4" refType="w" fact="0.2183"/>
              <dgm:constr type="h" for="ch" forName="Child4" refType="h" fact="0.8108"/>
              <dgm:constr type="l" for="ch" forName="Parent4" refType="w" fact="0.75"/>
              <dgm:constr type="t" for="ch" forName="Parent4" refType="h" fact="0"/>
              <dgm:constr type="w" for="ch" forName="Parent4" refType="w" fact="0.25"/>
              <dgm:constr type="h" for="ch" forName="Parent4" refType="h" fact="0.1892"/>
            </dgm:constrLst>
          </dgm:if>
          <dgm:if name="Name8" axis="ch" ptType="node" func="cnt" op="equ" val="5">
            <dgm:alg type="composite">
              <dgm:param type="ar" val="1.574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ChildAccent1" refType="w" fact="0"/>
              <dgm:constr type="t" for="ch" forName="ChildAccent1" refType="h" fact="0.2"/>
              <dgm:constr type="w" for="ch" forName="ChildAccent1" refType="w" fact="0.2001"/>
              <dgm:constr type="h" for="ch" forName="ChildAccent1" refType="h" fact="0.6"/>
              <dgm:constr type="l" for="ch" forName="Child1" refType="w" fact="0.0254"/>
              <dgm:constr type="t" for="ch" forName="Child1" refType="h" fact="0.2"/>
              <dgm:constr type="w" for="ch" forName="Child1" refType="w" fact="0.1747"/>
              <dgm:constr type="h" for="ch" forName="Child1" refType="h" fact="0.6"/>
              <dgm:constr type="l" for="ch" forName="Parent1" refType="w" fact="0"/>
              <dgm:constr type="t" for="ch" forName="Parent1" refType="h" fact="0.1"/>
              <dgm:constr type="w" for="ch" forName="Parent1" refType="w" fact="0.2001"/>
              <dgm:constr type="h" for="ch" forName="Parent1" refType="h" fact="0.1"/>
              <dgm:constr type="l" for="ch" forName="ChildAccent2" refType="w" fact="0.2001"/>
              <dgm:constr type="t" for="ch" forName="ChildAccent2" refType="h" fact="0.2"/>
              <dgm:constr type="w" for="ch" forName="ChildAccent2" refType="w" fact="0.2001"/>
              <dgm:constr type="h" for="ch" forName="ChildAccent2" refType="h" fact="0.65"/>
              <dgm:constr type="l" for="ch" forName="Child2" refType="w" fact="0.2255"/>
              <dgm:constr type="t" for="ch" forName="Child2" refType="h" fact="0.2"/>
              <dgm:constr type="w" for="ch" forName="Child2" refType="w" fact="0.1747"/>
              <dgm:constr type="h" for="ch" forName="Child2" refType="h" fact="0.65"/>
              <dgm:constr type="l" for="ch" forName="Parent2" refType="w" fact="0.2001"/>
              <dgm:constr type="t" for="ch" forName="Parent2" refType="h" fact="0.075"/>
              <dgm:constr type="w" for="ch" forName="Parent2" refType="w" fact="0.2001"/>
              <dgm:constr type="h" for="ch" forName="Parent2" refType="h" fact="0.125"/>
              <dgm:constr type="l" for="ch" forName="ChildAccent3" refType="w" fact="0.4002"/>
              <dgm:constr type="t" for="ch" forName="ChildAccent3" refType="h" fact="0.2"/>
              <dgm:constr type="w" for="ch" forName="ChildAccent3" refType="w" fact="0.2001"/>
              <dgm:constr type="h" for="ch" forName="ChildAccent3" refType="h" fact="0.7"/>
              <dgm:constr type="l" for="ch" forName="Child3" refType="w" fact="0.4256"/>
              <dgm:constr type="t" for="ch" forName="Child3" refType="h" fact="0.2"/>
              <dgm:constr type="w" for="ch" forName="Child3" refType="w" fact="0.1747"/>
              <dgm:constr type="h" for="ch" forName="Child3" refType="h" fact="0.7"/>
              <dgm:constr type="l" for="ch" forName="Parent3" refType="w" fact="0.4002"/>
              <dgm:constr type="t" for="ch" forName="Parent3" refType="h" fact="0.0508"/>
              <dgm:constr type="w" for="ch" forName="Parent3" refType="w" fact="0.2001"/>
              <dgm:constr type="h" for="ch" forName="Parent3" refType="h" fact="0.15"/>
              <dgm:constr type="l" for="ch" forName="ChildAccent4" refType="w" fact="0.6003"/>
              <dgm:constr type="t" for="ch" forName="ChildAccent4" refType="h" fact="0.2"/>
              <dgm:constr type="w" for="ch" forName="ChildAccent4" refType="w" fact="0.2001"/>
              <dgm:constr type="h" for="ch" forName="ChildAccent4" refType="h" fact="0.75"/>
              <dgm:constr type="l" for="ch" forName="Child4" refType="w" fact="0.6257"/>
              <dgm:constr type="t" for="ch" forName="Child4" refType="h" fact="0.2"/>
              <dgm:constr type="w" for="ch" forName="Child4" refType="w" fact="0.1747"/>
              <dgm:constr type="h" for="ch" forName="Child4" refType="h" fact="0.75"/>
              <dgm:constr type="l" for="ch" forName="Parent4" refType="w" fact="0.6003"/>
              <dgm:constr type="t" for="ch" forName="Parent4" refType="h" fact="0.025"/>
              <dgm:constr type="w" for="ch" forName="Parent4" refType="w" fact="0.2001"/>
              <dgm:constr type="h" for="ch" forName="Parent4" refType="h" fact="0.175"/>
              <dgm:constr type="l" for="ch" forName="ChildAccent5" refType="w" fact="0.7999"/>
              <dgm:constr type="t" for="ch" forName="ChildAccent5" refType="h" fact="0.2"/>
              <dgm:constr type="w" for="ch" forName="ChildAccent5" refType="w" fact="0.2001"/>
              <dgm:constr type="h" for="ch" forName="ChildAccent5" refType="h" fact="0.8"/>
              <dgm:constr type="l" for="ch" forName="Child5" refType="w" fact="0.8253"/>
              <dgm:constr type="t" for="ch" forName="Child5" refType="h" fact="0.2"/>
              <dgm:constr type="w" for="ch" forName="Child5" refType="w" fact="0.1747"/>
              <dgm:constr type="h" for="ch" forName="Child5" refType="h" fact="0.8"/>
              <dgm:constr type="l" for="ch" forName="Parent5" refType="w" fact="0.7999"/>
              <dgm:constr type="t" for="ch" forName="Parent5" refType="h" fact="0"/>
              <dgm:constr type="w" for="ch" forName="Parent5" refType="w" fact="0.2001"/>
              <dgm:constr type="h" for="ch" forName="Parent5" refType="h" fact="0.2"/>
            </dgm:constrLst>
          </dgm:if>
          <dgm:if name="Name9" axis="ch" ptType="node" func="cnt" op="equ" val="6">
            <dgm:alg type="composite">
              <dgm:param type="ar" val="1.756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ChildAccent1" refType="w" fact="0"/>
              <dgm:constr type="t" for="ch" forName="ChildAccent1" refType="h" fact="0.2087"/>
              <dgm:constr type="w" for="ch" forName="ChildAccent1" refType="w" fact="0.167"/>
              <dgm:constr type="h" for="ch" forName="ChildAccent1" refType="h" fact="0.5586"/>
              <dgm:constr type="l" for="ch" forName="Child1" refType="w" fact="0.0212"/>
              <dgm:constr type="t" for="ch" forName="Child1" refType="h" fact="0.2087"/>
              <dgm:constr type="w" for="ch" forName="Child1" refType="w" fact="0.1458"/>
              <dgm:constr type="h" for="ch" forName="Child1" refType="h" fact="0.5586"/>
              <dgm:constr type="l" for="ch" forName="Parent1" refType="w" fact="0"/>
              <dgm:constr type="t" for="ch" forName="Parent1" refType="h" fact="0.1156"/>
              <dgm:constr type="w" for="ch" forName="Parent1" refType="w" fact="0.167"/>
              <dgm:constr type="h" for="ch" forName="Parent1" refType="h" fact="0.0931"/>
              <dgm:constr type="l" for="ch" forName="ChildAccent2" refType="w" fact="0.167"/>
              <dgm:constr type="t" for="ch" forName="ChildAccent2" refType="h" fact="0.2087"/>
              <dgm:constr type="w" for="ch" forName="ChildAccent2" refType="w" fact="0.167"/>
              <dgm:constr type="h" for="ch" forName="ChildAccent2" refType="h" fact="0.6051"/>
              <dgm:constr type="l" for="ch" forName="Child2" refType="w" fact="0.1888"/>
              <dgm:constr type="t" for="ch" forName="Child2" refType="h" fact="0.2087"/>
              <dgm:constr type="w" for="ch" forName="Child2" refType="w" fact="0.1458"/>
              <dgm:constr type="h" for="ch" forName="Child2" refType="h" fact="0.6051"/>
              <dgm:constr type="l" for="ch" forName="Parent2" refType="w" fact="0.167"/>
              <dgm:constr type="t" for="ch" forName="Parent2" refType="h" fact="0.0923"/>
              <dgm:constr type="w" for="ch" forName="Parent2" refType="w" fact="0.167"/>
              <dgm:constr type="h" for="ch" forName="Parent2" refType="h" fact="0.1164"/>
              <dgm:constr type="l" for="ch" forName="ChildAccent3" refType="w" fact="0.3339"/>
              <dgm:constr type="t" for="ch" forName="ChildAccent3" refType="h" fact="0.2087"/>
              <dgm:constr type="w" for="ch" forName="ChildAccent3" refType="w" fact="0.167"/>
              <dgm:constr type="h" for="ch" forName="ChildAccent3" refType="h" fact="0.6517"/>
              <dgm:constr type="l" for="ch" forName="Child3" refType="w" fact="0.3551"/>
              <dgm:constr type="t" for="ch" forName="Child3" refType="h" fact="0.2087"/>
              <dgm:constr type="w" for="ch" forName="Child3" refType="w" fact="0.1458"/>
              <dgm:constr type="h" for="ch" forName="Child3" refType="h" fact="0.6517"/>
              <dgm:constr type="l" for="ch" forName="Parent3" refType="w" fact="0.3339"/>
              <dgm:constr type="t" for="ch" forName="Parent3" refType="h" fact="0.0698"/>
              <dgm:constr type="w" for="ch" forName="Parent3" refType="w" fact="0.167"/>
              <dgm:constr type="h" for="ch" forName="Parent3" refType="h" fact="0.1396"/>
              <dgm:constr type="l" for="ch" forName="ChildAccent4" refType="w" fact="0.5009"/>
              <dgm:constr type="t" for="ch" forName="ChildAccent4" refType="h" fact="0.2087"/>
              <dgm:constr type="w" for="ch" forName="ChildAccent4" refType="w" fact="0.167"/>
              <dgm:constr type="h" for="ch" forName="ChildAccent4" refType="h" fact="0.6982"/>
              <dgm:constr type="l" for="ch" forName="Child4" refType="w" fact="0.5221"/>
              <dgm:constr type="t" for="ch" forName="Child4" refType="h" fact="0.2087"/>
              <dgm:constr type="w" for="ch" forName="Child4" refType="w" fact="0.1458"/>
              <dgm:constr type="h" for="ch" forName="Child4" refType="h" fact="0.6982"/>
              <dgm:constr type="l" for="ch" forName="Parent4" refType="w" fact="0.501"/>
              <dgm:constr type="t" for="ch" forName="Parent4" refType="h" fact="0.0458"/>
              <dgm:constr type="w" for="ch" forName="Parent4" refType="w" fact="0.167"/>
              <dgm:constr type="h" for="ch" forName="Parent4" refType="h" fact="0.1629"/>
              <dgm:constr type="l" for="ch" forName="ChildAccent5" refType="w" fact="0.6674"/>
              <dgm:constr type="t" for="ch" forName="ChildAccent5" refType="h" fact="0.2087"/>
              <dgm:constr type="w" for="ch" forName="ChildAccent5" refType="w" fact="0.167"/>
              <dgm:constr type="h" for="ch" forName="ChildAccent5" refType="h" fact="0.7448"/>
              <dgm:constr type="l" for="ch" forName="Child5" refType="w" fact="0.6886"/>
              <dgm:constr type="t" for="ch" forName="Child5" refType="h" fact="0.2087"/>
              <dgm:constr type="w" for="ch" forName="Child5" refType="w" fact="0.1458"/>
              <dgm:constr type="h" for="ch" forName="Child5" refType="h" fact="0.7448"/>
              <dgm:constr type="l" for="ch" forName="Parent5" refType="w" fact="0.668"/>
              <dgm:constr type="t" for="ch" forName="Parent5" refType="h" fact="0.0225"/>
              <dgm:constr type="w" for="ch" forName="Parent5" refType="w" fact="0.167"/>
              <dgm:constr type="h" for="ch" forName="Parent5" refType="h" fact="0.1862"/>
              <dgm:constr type="l" for="ch" forName="ChildAccent6" refType="w" fact="0.833"/>
              <dgm:constr type="t" for="ch" forName="ChildAccent6" refType="h" fact="0.2087"/>
              <dgm:constr type="w" for="ch" forName="ChildAccent6" refType="w" fact="0.167"/>
              <dgm:constr type="h" for="ch" forName="ChildAccent6" refType="h" fact="0.7913"/>
              <dgm:constr type="l" for="ch" forName="Child6" refType="w" fact="0.8542"/>
              <dgm:constr type="t" for="ch" forName="Child6" refType="h" fact="0.2087"/>
              <dgm:constr type="w" for="ch" forName="Child6" refType="w" fact="0.1458"/>
              <dgm:constr type="h" for="ch" forName="Child6" refType="h" fact="0.7913"/>
              <dgm:constr type="l" for="ch" forName="Parent6" refType="w" fact="0.835"/>
              <dgm:constr type="t" for="ch" forName="Parent6" refType="h" fact="0"/>
              <dgm:constr type="w" for="ch" forName="Parent6" refType="w" fact="0.165"/>
              <dgm:constr type="h" for="ch" forName="Parent6" refType="h" fact="0.2095"/>
            </dgm:constrLst>
          </dgm:if>
          <dgm:else name="Name10">
            <dgm:alg type="composite">
              <dgm:param type="ar" val="1.91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ChildAccent1" refType="w" fact="0"/>
              <dgm:constr type="t" for="ch" forName="ChildAccent1" refType="h" fact="0.2168"/>
              <dgm:constr type="w" for="ch" forName="ChildAccent1" refType="w" fact="0.1432"/>
              <dgm:constr type="h" for="ch" forName="ChildAccent1" refType="h" fact="0.5221"/>
              <dgm:constr type="l" for="ch" forName="Child1" refType="w" fact="0.0182"/>
              <dgm:constr type="t" for="ch" forName="Child1" refType="h" fact="0.2168"/>
              <dgm:constr type="w" for="ch" forName="Child1" refType="w" fact="0.125"/>
              <dgm:constr type="h" for="ch" forName="Child1" refType="h" fact="0.5221"/>
              <dgm:constr type="l" for="ch" forName="Parent1" refType="w" fact="0"/>
              <dgm:constr type="t" for="ch" forName="Parent1" refType="h" fact="0.1298"/>
              <dgm:constr type="w" for="ch" forName="Parent1" refType="w" fact="0.1432"/>
              <dgm:constr type="h" for="ch" forName="Parent1" refType="h" fact="0.087"/>
              <dgm:constr type="l" for="ch" forName="ChildAccent2" refType="w" fact="0.1432"/>
              <dgm:constr type="t" for="ch" forName="ChildAccent2" refType="h" fact="0.2168"/>
              <dgm:constr type="w" for="ch" forName="ChildAccent2" refType="w" fact="0.1432"/>
              <dgm:constr type="h" for="ch" forName="ChildAccent2" refType="h" fact="0.5656"/>
              <dgm:constr type="l" for="ch" forName="Child2" refType="w" fact="0.1614"/>
              <dgm:constr type="t" for="ch" forName="Child2" refType="h" fact="0.2168"/>
              <dgm:constr type="w" for="ch" forName="Child2" refType="w" fact="0.125"/>
              <dgm:constr type="h" for="ch" forName="Child2" refType="h" fact="0.5656"/>
              <dgm:constr type="l" for="ch" forName="Parent2" refType="w" fact="0.1432"/>
              <dgm:constr type="t" for="ch" forName="Parent2" refType="h" fact="0.108"/>
              <dgm:constr type="w" for="ch" forName="Parent2" refType="w" fact="0.1432"/>
              <dgm:constr type="h" for="ch" forName="Parent2" refType="h" fact="0.1088"/>
              <dgm:constr type="l" for="ch" forName="ChildAccent3" refType="w" fact="0.2865"/>
              <dgm:constr type="t" for="ch" forName="ChildAccent3" refType="h" fact="0.2168"/>
              <dgm:constr type="w" for="ch" forName="ChildAccent3" refType="w" fact="0.1432"/>
              <dgm:constr type="h" for="ch" forName="ChildAccent3" refType="h" fact="0.6091"/>
              <dgm:constr type="l" for="ch" forName="Child3" refType="w" fact="0.3047"/>
              <dgm:constr type="t" for="ch" forName="Child3" refType="h" fact="0.2168"/>
              <dgm:constr type="w" for="ch" forName="Child3" refType="w" fact="0.125"/>
              <dgm:constr type="h" for="ch" forName="Child3" refType="h" fact="0.6091"/>
              <dgm:constr type="l" for="ch" forName="Parent3" refType="w" fact="0.2865"/>
              <dgm:constr type="t" for="ch" forName="Parent3" refType="h" fact="0.087"/>
              <dgm:constr type="w" for="ch" forName="Parent3" refType="w" fact="0.1432"/>
              <dgm:constr type="h" for="ch" forName="Parent3" refType="h" fact="0.1305"/>
              <dgm:constr type="l" for="ch" forName="ChildAccent4" refType="w" fact="0.4297"/>
              <dgm:constr type="t" for="ch" forName="ChildAccent4" refType="h" fact="0.2168"/>
              <dgm:constr type="w" for="ch" forName="ChildAccent4" refType="w" fact="0.1432"/>
              <dgm:constr type="h" for="ch" forName="ChildAccent4" refType="h" fact="0.6526"/>
              <dgm:constr type="l" for="ch" forName="Child4" refType="w" fact="0.4479"/>
              <dgm:constr type="t" for="ch" forName="Child4" refType="h" fact="0.2168"/>
              <dgm:constr type="w" for="ch" forName="Child4" refType="w" fact="0.125"/>
              <dgm:constr type="h" for="ch" forName="Child4" refType="h" fact="0.6526"/>
              <dgm:constr type="l" for="ch" forName="Parent4" refType="w" fact="0.4297"/>
              <dgm:constr type="t" for="ch" forName="Parent4" refType="h" fact="0.0645"/>
              <dgm:constr type="w" for="ch" forName="Parent4" refType="w" fact="0.1432"/>
              <dgm:constr type="h" for="ch" forName="Parent4" refType="h" fact="0.1523"/>
              <dgm:constr type="l" for="ch" forName="ChildAccent5" refType="w" fact="0.5726"/>
              <dgm:constr type="t" for="ch" forName="ChildAccent5" refType="h" fact="0.2168"/>
              <dgm:constr type="w" for="ch" forName="ChildAccent5" refType="w" fact="0.1432"/>
              <dgm:constr type="h" for="ch" forName="ChildAccent5" refType="h" fact="0.6962"/>
              <dgm:constr type="l" for="ch" forName="Child5" refType="w" fact="0.5908"/>
              <dgm:constr type="t" for="ch" forName="Child5" refType="h" fact="0.2168"/>
              <dgm:constr type="w" for="ch" forName="Child5" refType="w" fact="0.125"/>
              <dgm:constr type="h" for="ch" forName="Child5" refType="h" fact="0.6962"/>
              <dgm:constr type="l" for="ch" forName="Parent5" refType="w" fact="0.5726"/>
              <dgm:constr type="t" for="ch" forName="Parent5" refType="h" fact="0.0428"/>
              <dgm:constr type="w" for="ch" forName="Parent5" refType="w" fact="0.1432"/>
              <dgm:constr type="h" for="ch" forName="Parent5" refType="h" fact="0.174"/>
              <dgm:constr type="l" for="ch" forName="ChildAccent6" refType="w" fact="0.7147"/>
              <dgm:constr type="t" for="ch" forName="ChildAccent6" refType="h" fact="0.2168"/>
              <dgm:constr type="w" for="ch" forName="ChildAccent6" refType="w" fact="0.1432"/>
              <dgm:constr type="h" for="ch" forName="ChildAccent6" refType="h" fact="0.7397"/>
              <dgm:constr type="l" for="ch" forName="Child6" refType="w" fact="0.7329"/>
              <dgm:constr type="t" for="ch" forName="Child6" refType="h" fact="0.2168"/>
              <dgm:constr type="w" for="ch" forName="Child6" refType="w" fact="0.125"/>
              <dgm:constr type="h" for="ch" forName="Child6" refType="h" fact="0.7397"/>
              <dgm:constr type="l" for="ch" forName="Parent6" refType="w" fact="0.716"/>
              <dgm:constr type="t" for="ch" forName="Parent6" refType="h" fact="0.0217"/>
              <dgm:constr type="w" for="ch" forName="Parent6" refType="w" fact="0.1424"/>
              <dgm:constr type="h" for="ch" forName="Parent6" refType="h" fact="0.1958"/>
              <dgm:constr type="l" for="ch" forName="ChildAccent7" refType="w" fact="0.8568"/>
              <dgm:constr type="t" for="ch" forName="ChildAccent7" refType="h" fact="0.2168"/>
              <dgm:constr type="w" for="ch" forName="ChildAccent7" refType="w" fact="0.1432"/>
              <dgm:constr type="h" for="ch" forName="ChildAccent7" refType="h" fact="0.7832"/>
              <dgm:constr type="l" for="ch" forName="Child7" refType="w" fact="0.875"/>
              <dgm:constr type="t" for="ch" forName="Child7" refType="h" fact="0.2168"/>
              <dgm:constr type="w" for="ch" forName="Child7" refType="w" fact="0.125"/>
              <dgm:constr type="h" for="ch" forName="Child7" refType="h" fact="0.7832"/>
              <dgm:constr type="l" for="ch" forName="Parent7" refType="w" fact="0.8577"/>
              <dgm:constr type="t" for="ch" forName="Parent7" refType="h" fact="0"/>
              <dgm:constr type="w" for="ch" forName="Parent7" refType="w" fact="0.1423"/>
              <dgm:constr type="h" for="ch" forName="Parent7" refType="h" fact="0.2175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0.4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Accent1" refType="w" fact="0"/>
              <dgm:constr type="t" for="ch" forName="ChildAccent1" refType="h" fact="0.1429"/>
              <dgm:constr type="w" for="ch" forName="ChildAccent1" refType="w"/>
              <dgm:constr type="h" for="ch" forName="ChildAccent1" refType="h" fact="0.8571"/>
              <dgm:constr type="l" for="ch" forName="Child1" refType="w" fact="0"/>
              <dgm:constr type="t" for="ch" forName="Child1" refType="h" fact="0.1429"/>
              <dgm:constr type="w" for="ch" forName="Child1" refType="w" fact="0.873"/>
              <dgm:constr type="h" for="ch" forName="Child1" refType="h" fact="0.8571"/>
              <dgm:constr type="l" for="ch" forName="Parent1" refType="w" fact="0"/>
              <dgm:constr type="t" for="ch" forName="Parent1" refType="h" fact="0"/>
              <dgm:constr type="w" for="ch" forName="Parent1" refType="w"/>
              <dgm:constr type="h" for="ch" forName="Parent1" refType="h" fact="0.1429"/>
            </dgm:constrLst>
          </dgm:if>
          <dgm:if name="Name14" axis="ch" ptType="node" func="cnt" op="equ" val="2">
            <dgm:alg type="composite">
              <dgm:param type="ar" val="0.8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Child2" refType="w" fact="0"/>
              <dgm:constr type="t" for="ch" forName="Child2" refType="h" fact="0.1613"/>
              <dgm:constr type="w" for="ch" forName="Child2" refType="w" fact="0.4365"/>
              <dgm:constr type="h" for="ch" forName="Child2" refType="h" fact="0.8387"/>
              <dgm:constr type="l" for="ch" forName="Child1" refType="w" fact="0.5"/>
              <dgm:constr type="t" for="ch" forName="Child1" refType="h" fact="0.1613"/>
              <dgm:constr type="w" for="ch" forName="Child1" refType="w" fact="0.4365"/>
              <dgm:constr type="h" for="ch" forName="Child1" refType="h" fact="0.7742"/>
              <dgm:constr type="l" for="ch" forName="ChildAccent1" refType="w" fact="0.5"/>
              <dgm:constr type="t" for="ch" forName="ChildAccent1" refType="h" fact="0.1613"/>
              <dgm:constr type="w" for="ch" forName="ChildAccent1" refType="w" fact="0.5"/>
              <dgm:constr type="h" for="ch" forName="ChildAccent1" refType="h" fact="0.7742"/>
              <dgm:constr type="l" for="ch" forName="Parent1" refType="w" fact="0.5"/>
              <dgm:constr type="t" for="ch" forName="Parent1" refType="h" fact="0.0323"/>
              <dgm:constr type="w" for="ch" forName="Parent1" refType="w" fact="0.5"/>
              <dgm:constr type="h" for="ch" forName="Parent1" refType="h" fact="0.129"/>
              <dgm:constr type="l" for="ch" forName="ChildAccent2" refType="w" fact="0"/>
              <dgm:constr type="t" for="ch" forName="ChildAccent2" refType="h" fact="0.1613"/>
              <dgm:constr type="w" for="ch" forName="ChildAccent2" refType="w" fact="0.5"/>
              <dgm:constr type="h" for="ch" forName="ChildAccent2" refType="h" fact="0.8387"/>
              <dgm:constr type="l" for="ch" forName="Parent2" refType="w" fact="0"/>
              <dgm:constr type="t" for="ch" forName="Parent2" refType="h" fact="0"/>
              <dgm:constr type="w" for="ch" forName="Parent2" refType="w" fact="0.5"/>
              <dgm:constr type="h" for="ch" forName="Parent2" refType="h" fact="0.1613"/>
            </dgm:constrLst>
          </dgm:if>
          <dgm:if name="Name15" axis="ch" ptType="node" func="cnt" op="equ" val="3">
            <dgm:alg type="composite">
              <dgm:param type="ar" val="1.1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Child3" refType="w" fact="0"/>
              <dgm:constr type="t" for="ch" forName="Child3" refType="h" fact="0.1757"/>
              <dgm:constr type="w" for="ch" forName="Child3" refType="w" fact="0.291"/>
              <dgm:constr type="h" for="ch" forName="Child3" refType="h" fact="0.8243"/>
              <dgm:constr type="l" for="ch" forName="Child2" refType="w" fact="0.3333"/>
              <dgm:constr type="t" for="ch" forName="Child2" refType="h" fact="0.1757"/>
              <dgm:constr type="w" for="ch" forName="Child2" refType="w" fact="0.291"/>
              <dgm:constr type="h" for="ch" forName="Child2" refType="h" fact="0.7655"/>
              <dgm:constr type="l" for="ch" forName="Child1" refType="w" fact="0.6667"/>
              <dgm:constr type="t" for="ch" forName="Child1" refType="h" fact="0.1757"/>
              <dgm:constr type="w" for="ch" forName="Child1" refType="w" fact="0.291"/>
              <dgm:constr type="h" for="ch" forName="Child1" refType="h" fact="0.7066"/>
              <dgm:constr type="l" for="ch" forName="ChildAccent1" refType="w" fact="0.6667"/>
              <dgm:constr type="t" for="ch" forName="ChildAccent1" refType="h" fact="0.1757"/>
              <dgm:constr type="w" for="ch" forName="ChildAccent1" refType="w" fact="0.3333"/>
              <dgm:constr type="h" for="ch" forName="ChildAccent1" refType="h" fact="0.7066"/>
              <dgm:constr type="l" for="ch" forName="Parent1" refType="w" fact="0.6667"/>
              <dgm:constr type="t" for="ch" forName="Parent1" refType="h" fact="0.0579"/>
              <dgm:constr type="w" for="ch" forName="Parent1" refType="w" fact="0.3333"/>
              <dgm:constr type="h" for="ch" forName="Parent1" refType="h" fact="0.1178"/>
              <dgm:constr type="l" for="ch" forName="ChildAccent2" refType="w" fact="0.3333"/>
              <dgm:constr type="t" for="ch" forName="ChildAccent2" refType="h" fact="0.1757"/>
              <dgm:constr type="w" for="ch" forName="ChildAccent2" refType="w" fact="0.3333"/>
              <dgm:constr type="h" for="ch" forName="ChildAccent2" refType="h" fact="0.7655"/>
              <dgm:constr type="l" for="ch" forName="Parent2" refType="w" fact="0.3333"/>
              <dgm:constr type="t" for="ch" forName="Parent2" refType="h" fact="0.0285"/>
              <dgm:constr type="w" for="ch" forName="Parent2" refType="w" fact="0.3333"/>
              <dgm:constr type="h" for="ch" forName="Parent2" refType="h" fact="0.1472"/>
              <dgm:constr type="l" for="ch" forName="ChildAccent3" refType="w" fact="0"/>
              <dgm:constr type="t" for="ch" forName="ChildAccent3" refType="h" fact="0.1757"/>
              <dgm:constr type="w" for="ch" forName="ChildAccent3" refType="w" fact="0.3333"/>
              <dgm:constr type="h" for="ch" forName="ChildAccent3" refType="h" fact="0.8243"/>
              <dgm:constr type="l" for="ch" forName="Parent3" refType="w" fact="0"/>
              <dgm:constr type="t" for="ch" forName="Parent3" refType="h" fact="0"/>
              <dgm:constr type="w" for="ch" forName="Parent3" refType="w" fact="0.3333"/>
              <dgm:constr type="h" for="ch" forName="Parent3" refType="h" fact="0.176"/>
            </dgm:constrLst>
          </dgm:if>
          <dgm:if name="Name16" axis="ch" ptType="node" func="cnt" op="equ" val="4">
            <dgm:alg type="composite">
              <dgm:param type="ar" val="1.362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Child4" refType="w" fact="0"/>
              <dgm:constr type="t" for="ch" forName="Child4" refType="h" fact="0.1892"/>
              <dgm:constr type="w" for="ch" forName="Child4" refType="w" fact="0.2183"/>
              <dgm:constr type="h" for="ch" forName="Child4" refType="h" fact="0.8108"/>
              <dgm:constr type="l" for="ch" forName="Child3" refType="w" fact="0.25"/>
              <dgm:constr type="t" for="ch" forName="Child3" refType="h" fact="0.1892"/>
              <dgm:constr type="w" for="ch" forName="Child3" refType="w" fact="0.2183"/>
              <dgm:constr type="h" for="ch" forName="Child3" refType="h" fact="0.7568"/>
              <dgm:constr type="l" for="ch" forName="Child2" refType="w" fact="0.5"/>
              <dgm:constr type="t" for="ch" forName="Child2" refType="h" fact="0.1892"/>
              <dgm:constr type="w" for="ch" forName="Child2" refType="w" fact="0.2183"/>
              <dgm:constr type="h" for="ch" forName="Child2" refType="h" fact="0.7027"/>
              <dgm:constr type="l" for="ch" forName="Child1" refType="w" fact="0.75"/>
              <dgm:constr type="t" for="ch" forName="Child1" refType="h" fact="0.1892"/>
              <dgm:constr type="w" for="ch" forName="Child1" refType="w" fact="0.2183"/>
              <dgm:constr type="h" for="ch" forName="Child1" refType="h" fact="0.6486"/>
              <dgm:constr type="l" for="ch" forName="ChildAccent1" refType="w" fact="0.75"/>
              <dgm:constr type="t" for="ch" forName="ChildAccent1" refType="h" fact="0.1892"/>
              <dgm:constr type="w" for="ch" forName="ChildAccent1" refType="w" fact="0.25"/>
              <dgm:constr type="h" for="ch" forName="ChildAccent1" refType="h" fact="0.6486"/>
              <dgm:constr type="l" for="ch" forName="Parent1" refType="w" fact="0.75"/>
              <dgm:constr type="t" for="ch" forName="Parent1" refType="h" fact="0.0811"/>
              <dgm:constr type="w" for="ch" forName="Parent1" refType="w" fact="0.25"/>
              <dgm:constr type="h" for="ch" forName="Parent1" refType="h" fact="0.1081"/>
              <dgm:constr type="l" for="ch" forName="ChildAccent2" refType="w" fact="0.5"/>
              <dgm:constr type="t" for="ch" forName="ChildAccent2" refType="h" fact="0.1892"/>
              <dgm:constr type="w" for="ch" forName="ChildAccent2" refType="w" fact="0.25"/>
              <dgm:constr type="h" for="ch" forName="ChildAccent2" refType="h" fact="0.7027"/>
              <dgm:constr type="l" for="ch" forName="Parent2" refType="w" fact="0.5"/>
              <dgm:constr type="t" for="ch" forName="Parent2" refType="h" fact="0.0541"/>
              <dgm:constr type="w" for="ch" forName="Parent2" refType="w" fact="0.25"/>
              <dgm:constr type="h" for="ch" forName="Parent2" refType="h" fact="0.1351"/>
              <dgm:constr type="l" for="ch" forName="ChildAccent3" refType="w" fact="0.25"/>
              <dgm:constr type="t" for="ch" forName="ChildAccent3" refType="h" fact="0.1892"/>
              <dgm:constr type="w" for="ch" forName="ChildAccent3" refType="w" fact="0.25"/>
              <dgm:constr type="h" for="ch" forName="ChildAccent3" refType="h" fact="0.7568"/>
              <dgm:constr type="l" for="ch" forName="Parent3" refType="w" fact="0.25"/>
              <dgm:constr type="t" for="ch" forName="Parent3" refType="h" fact="0.0279"/>
              <dgm:constr type="w" for="ch" forName="Parent3" refType="w" fact="0.25"/>
              <dgm:constr type="h" for="ch" forName="Parent3" refType="h" fact="0.161"/>
              <dgm:constr type="l" for="ch" forName="ChildAccent4" refType="w" fact="0"/>
              <dgm:constr type="t" for="ch" forName="ChildAccent4" refType="h" fact="0.1892"/>
              <dgm:constr type="w" for="ch" forName="ChildAccent4" refType="w" fact="0.25"/>
              <dgm:constr type="h" for="ch" forName="ChildAccent4" refType="h" fact="0.8108"/>
              <dgm:constr type="l" for="ch" forName="Parent4" refType="w" fact="0"/>
              <dgm:constr type="t" for="ch" forName="Parent4" refType="h" fact="0"/>
              <dgm:constr type="w" for="ch" forName="Parent4" refType="w" fact="0.25"/>
              <dgm:constr type="h" for="ch" forName="Parent4" refType="h" fact="0.1892"/>
            </dgm:constrLst>
          </dgm:if>
          <dgm:if name="Name17" axis="ch" ptType="node" func="cnt" op="equ" val="5">
            <dgm:alg type="composite">
              <dgm:param type="ar" val="1.574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Child5" refType="w" fact="0"/>
              <dgm:constr type="t" for="ch" forName="Child5" refType="h" fact="0.2"/>
              <dgm:constr type="w" for="ch" forName="Child5" refType="w" fact="0.1747"/>
              <dgm:constr type="h" for="ch" forName="Child5" refType="h" fact="0.8"/>
              <dgm:constr type="l" for="ch" forName="Child4" refType="w" fact="0.2001"/>
              <dgm:constr type="t" for="ch" forName="Child4" refType="h" fact="0.2"/>
              <dgm:constr type="w" for="ch" forName="Child4" refType="w" fact="0.1747"/>
              <dgm:constr type="h" for="ch" forName="Child4" refType="h" fact="0.75"/>
              <dgm:constr type="l" for="ch" forName="Child3" refType="w" fact="0.4002"/>
              <dgm:constr type="t" for="ch" forName="Child3" refType="h" fact="0.2"/>
              <dgm:constr type="w" for="ch" forName="Child3" refType="w" fact="0.1747"/>
              <dgm:constr type="h" for="ch" forName="Child3" refType="h" fact="0.7"/>
              <dgm:constr type="l" for="ch" forName="Child2" refType="w" fact="0.6003"/>
              <dgm:constr type="t" for="ch" forName="Child2" refType="h" fact="0.2"/>
              <dgm:constr type="w" for="ch" forName="Child2" refType="w" fact="0.1747"/>
              <dgm:constr type="h" for="ch" forName="Child2" refType="h" fact="0.65"/>
              <dgm:constr type="l" for="ch" forName="Child1" refType="w" fact="0.7999"/>
              <dgm:constr type="t" for="ch" forName="Child1" refType="h" fact="0.2"/>
              <dgm:constr type="w" for="ch" forName="Child1" refType="w" fact="0.1747"/>
              <dgm:constr type="h" for="ch" forName="Child1" refType="h" fact="0.6"/>
              <dgm:constr type="l" for="ch" forName="ChildAccent1" refType="w" fact="0.7999"/>
              <dgm:constr type="t" for="ch" forName="ChildAccent1" refType="h" fact="0.2"/>
              <dgm:constr type="w" for="ch" forName="ChildAccent1" refType="w" fact="0.2001"/>
              <dgm:constr type="h" for="ch" forName="ChildAccent1" refType="h" fact="0.6"/>
              <dgm:constr type="l" for="ch" forName="Parent1" refType="w" fact="0.7999"/>
              <dgm:constr type="t" for="ch" forName="Parent1" refType="h" fact="0.1"/>
              <dgm:constr type="w" for="ch" forName="Parent1" refType="w" fact="0.2001"/>
              <dgm:constr type="h" for="ch" forName="Parent1" refType="h" fact="0.1"/>
              <dgm:constr type="l" for="ch" forName="ChildAccent2" refType="w" fact="0.6003"/>
              <dgm:constr type="t" for="ch" forName="ChildAccent2" refType="h" fact="0.2"/>
              <dgm:constr type="w" for="ch" forName="ChildAccent2" refType="w" fact="0.2001"/>
              <dgm:constr type="h" for="ch" forName="ChildAccent2" refType="h" fact="0.65"/>
              <dgm:constr type="l" for="ch" forName="Parent2" refType="w" fact="0.6003"/>
              <dgm:constr type="t" for="ch" forName="Parent2" refType="h" fact="0.075"/>
              <dgm:constr type="w" for="ch" forName="Parent2" refType="w" fact="0.2001"/>
              <dgm:constr type="h" for="ch" forName="Parent2" refType="h" fact="0.125"/>
              <dgm:constr type="l" for="ch" forName="ChildAccent3" refType="w" fact="0.4002"/>
              <dgm:constr type="t" for="ch" forName="ChildAccent3" refType="h" fact="0.2"/>
              <dgm:constr type="w" for="ch" forName="ChildAccent3" refType="w" fact="0.2001"/>
              <dgm:constr type="h" for="ch" forName="ChildAccent3" refType="h" fact="0.7"/>
              <dgm:constr type="l" for="ch" forName="Parent3" refType="w" fact="0.4002"/>
              <dgm:constr type="t" for="ch" forName="Parent3" refType="h" fact="0.0508"/>
              <dgm:constr type="w" for="ch" forName="Parent3" refType="w" fact="0.2001"/>
              <dgm:constr type="h" for="ch" forName="Parent3" refType="h" fact="0.15"/>
              <dgm:constr type="l" for="ch" forName="ChildAccent4" refType="w" fact="0.2001"/>
              <dgm:constr type="t" for="ch" forName="ChildAccent4" refType="h" fact="0.2"/>
              <dgm:constr type="w" for="ch" forName="ChildAccent4" refType="w" fact="0.2001"/>
              <dgm:constr type="h" for="ch" forName="ChildAccent4" refType="h" fact="0.75"/>
              <dgm:constr type="l" for="ch" forName="Parent4" refType="w" fact="0.2001"/>
              <dgm:constr type="t" for="ch" forName="Parent4" refType="h" fact="0.025"/>
              <dgm:constr type="w" for="ch" forName="Parent4" refType="w" fact="0.2001"/>
              <dgm:constr type="h" for="ch" forName="Parent4" refType="h" fact="0.175"/>
              <dgm:constr type="l" for="ch" forName="ChildAccent5" refType="w" fact="0"/>
              <dgm:constr type="t" for="ch" forName="ChildAccent5" refType="h" fact="0.2"/>
              <dgm:constr type="w" for="ch" forName="ChildAccent5" refType="w" fact="0.2001"/>
              <dgm:constr type="h" for="ch" forName="ChildAccent5" refType="h" fact="0.8"/>
              <dgm:constr type="l" for="ch" forName="Parent5" refType="w" fact="0"/>
              <dgm:constr type="t" for="ch" forName="Parent5" refType="h" fact="0"/>
              <dgm:constr type="w" for="ch" forName="Parent5" refType="w" fact="0.2001"/>
              <dgm:constr type="h" for="ch" forName="Parent5" refType="h" fact="0.2"/>
            </dgm:constrLst>
          </dgm:if>
          <dgm:if name="Name18" axis="ch" ptType="node" func="cnt" op="equ" val="6">
            <dgm:alg type="composite">
              <dgm:param type="ar" val="1.756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Child6" refType="w" fact="0"/>
              <dgm:constr type="t" for="ch" forName="Child6" refType="h" fact="0.2087"/>
              <dgm:constr type="w" for="ch" forName="Child6" refType="w" fact="0.1458"/>
              <dgm:constr type="h" for="ch" forName="Child6" refType="h" fact="0.7913"/>
              <dgm:constr type="l" for="ch" forName="Child5" refType="w" fact="0.167"/>
              <dgm:constr type="t" for="ch" forName="Child5" refType="h" fact="0.2087"/>
              <dgm:constr type="w" for="ch" forName="Child5" refType="w" fact="0.1458"/>
              <dgm:constr type="h" for="ch" forName="Child5" refType="h" fact="0.7448"/>
              <dgm:constr type="l" for="ch" forName="Child4" refType="w" fact="0.3339"/>
              <dgm:constr type="t" for="ch" forName="Child4" refType="h" fact="0.2087"/>
              <dgm:constr type="w" for="ch" forName="Child4" refType="w" fact="0.1458"/>
              <dgm:constr type="h" for="ch" forName="Child4" refType="h" fact="0.6982"/>
              <dgm:constr type="l" for="ch" forName="Child3" refType="w" fact="0.5009"/>
              <dgm:constr type="t" for="ch" forName="Child3" refType="h" fact="0.2087"/>
              <dgm:constr type="w" for="ch" forName="Child3" refType="w" fact="0.1458"/>
              <dgm:constr type="h" for="ch" forName="Child3" refType="h" fact="0.6517"/>
              <dgm:constr type="l" for="ch" forName="Child2" refType="w" fact="0.6674"/>
              <dgm:constr type="t" for="ch" forName="Child2" refType="h" fact="0.2087"/>
              <dgm:constr type="w" for="ch" forName="Child2" refType="w" fact="0.1458"/>
              <dgm:constr type="h" for="ch" forName="Child2" refType="h" fact="0.6051"/>
              <dgm:constr type="l" for="ch" forName="Child1" refType="w" fact="0.833"/>
              <dgm:constr type="t" for="ch" forName="Child1" refType="h" fact="0.2087"/>
              <dgm:constr type="w" for="ch" forName="Child1" refType="w" fact="0.1458"/>
              <dgm:constr type="h" for="ch" forName="Child1" refType="h" fact="0.5586"/>
              <dgm:constr type="l" for="ch" forName="ChildAccent1" refType="w" fact="0.833"/>
              <dgm:constr type="t" for="ch" forName="ChildAccent1" refType="h" fact="0.2087"/>
              <dgm:constr type="w" for="ch" forName="ChildAccent1" refType="w" fact="0.167"/>
              <dgm:constr type="h" for="ch" forName="ChildAccent1" refType="h" fact="0.5586"/>
              <dgm:constr type="l" for="ch" forName="Parent1" refType="w" fact="0.833"/>
              <dgm:constr type="t" for="ch" forName="Parent1" refType="h" fact="0.1156"/>
              <dgm:constr type="w" for="ch" forName="Parent1" refType="w" fact="0.167"/>
              <dgm:constr type="h" for="ch" forName="Parent1" refType="h" fact="0.0931"/>
              <dgm:constr type="l" for="ch" forName="ChildAccent2" refType="w" fact="0.6674"/>
              <dgm:constr type="t" for="ch" forName="ChildAccent2" refType="h" fact="0.2087"/>
              <dgm:constr type="w" for="ch" forName="ChildAccent2" refType="w" fact="0.167"/>
              <dgm:constr type="h" for="ch" forName="ChildAccent2" refType="h" fact="0.6051"/>
              <dgm:constr type="l" for="ch" forName="Parent2" refType="w" fact="0.6674"/>
              <dgm:constr type="t" for="ch" forName="Parent2" refType="h" fact="0.0923"/>
              <dgm:constr type="w" for="ch" forName="Parent2" refType="w" fact="0.165"/>
              <dgm:constr type="h" for="ch" forName="Parent2" refType="h" fact="0.1164"/>
              <dgm:constr type="l" for="ch" forName="ChildAccent3" refType="w" fact="0.5009"/>
              <dgm:constr type="t" for="ch" forName="ChildAccent3" refType="h" fact="0.2087"/>
              <dgm:constr type="w" for="ch" forName="ChildAccent3" refType="w" fact="0.167"/>
              <dgm:constr type="h" for="ch" forName="ChildAccent3" refType="h" fact="0.6517"/>
              <dgm:constr type="l" for="ch" forName="Parent3" refType="w" fact="0.5009"/>
              <dgm:constr type="t" for="ch" forName="Parent3" refType="h" fact="0.0698"/>
              <dgm:constr type="w" for="ch" forName="Parent3" refType="w" fact="0.166"/>
              <dgm:constr type="h" for="ch" forName="Parent3" refType="h" fact="0.1396"/>
              <dgm:constr type="l" for="ch" forName="ChildAccent4" refType="w" fact="0.3339"/>
              <dgm:constr type="t" for="ch" forName="ChildAccent4" refType="h" fact="0.2087"/>
              <dgm:constr type="w" for="ch" forName="ChildAccent4" refType="w" fact="0.167"/>
              <dgm:constr type="h" for="ch" forName="ChildAccent4" refType="h" fact="0.6982"/>
              <dgm:constr type="l" for="ch" forName="Parent4" refType="w" fact="0.3339"/>
              <dgm:constr type="t" for="ch" forName="Parent4" refType="h" fact="0.0458"/>
              <dgm:constr type="w" for="ch" forName="Parent4" refType="w" fact="0.167"/>
              <dgm:constr type="h" for="ch" forName="Parent4" refType="h" fact="0.1629"/>
              <dgm:constr type="l" for="ch" forName="ChildAccent5" refType="w" fact="0.167"/>
              <dgm:constr type="t" for="ch" forName="ChildAccent5" refType="h" fact="0.2087"/>
              <dgm:constr type="w" for="ch" forName="ChildAccent5" refType="w" fact="0.167"/>
              <dgm:constr type="h" for="ch" forName="ChildAccent5" refType="h" fact="0.7448"/>
              <dgm:constr type="l" for="ch" forName="Parent5" refType="w" fact="0.167"/>
              <dgm:constr type="t" for="ch" forName="Parent5" refType="h" fact="0.0225"/>
              <dgm:constr type="w" for="ch" forName="Parent5" refType="w" fact="0.167"/>
              <dgm:constr type="h" for="ch" forName="Parent5" refType="h" fact="0.1862"/>
              <dgm:constr type="l" for="ch" forName="ChildAccent6" refType="w" fact="0"/>
              <dgm:constr type="t" for="ch" forName="ChildAccent6" refType="h" fact="0.2087"/>
              <dgm:constr type="w" for="ch" forName="ChildAccent6" refType="w" fact="0.167"/>
              <dgm:constr type="h" for="ch" forName="ChildAccent6" refType="h" fact="0.7913"/>
              <dgm:constr type="l" for="ch" forName="Parent6" refType="w" fact="0"/>
              <dgm:constr type="t" for="ch" forName="Parent6" refType="h" fact="0"/>
              <dgm:constr type="w" for="ch" forName="Parent6" refType="w" fact="0.167"/>
              <dgm:constr type="h" for="ch" forName="Parent6" refType="h" fact="0.2095"/>
            </dgm:constrLst>
          </dgm:if>
          <dgm:else name="Name19">
            <dgm:alg type="composite">
              <dgm:param type="ar" val="1.91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Child7" refType="w" fact="0"/>
              <dgm:constr type="t" for="ch" forName="Child7" refType="h" fact="0.2168"/>
              <dgm:constr type="w" for="ch" forName="Child7" refType="w" fact="0.125"/>
              <dgm:constr type="h" for="ch" forName="Child7" refType="h" fact="0.7832"/>
              <dgm:constr type="l" for="ch" forName="Child6" refType="w" fact="0.1432"/>
              <dgm:constr type="t" for="ch" forName="Child6" refType="h" fact="0.2168"/>
              <dgm:constr type="w" for="ch" forName="Child6" refType="w" fact="0.125"/>
              <dgm:constr type="h" for="ch" forName="Child6" refType="h" fact="0.7397"/>
              <dgm:constr type="l" for="ch" forName="Child5" refType="w" fact="0.2865"/>
              <dgm:constr type="t" for="ch" forName="Child5" refType="h" fact="0.2168"/>
              <dgm:constr type="w" for="ch" forName="Child5" refType="w" fact="0.125"/>
              <dgm:constr type="h" for="ch" forName="Child5" refType="h" fact="0.6962"/>
              <dgm:constr type="l" for="ch" forName="Child4" refType="w" fact="0.4297"/>
              <dgm:constr type="t" for="ch" forName="Child4" refType="h" fact="0.2168"/>
              <dgm:constr type="w" for="ch" forName="Child4" refType="w" fact="0.125"/>
              <dgm:constr type="h" for="ch" forName="Child4" refType="h" fact="0.6526"/>
              <dgm:constr type="l" for="ch" forName="Child3" refType="w" fact="0.5726"/>
              <dgm:constr type="t" for="ch" forName="Child3" refType="h" fact="0.2168"/>
              <dgm:constr type="w" for="ch" forName="Child3" refType="w" fact="0.125"/>
              <dgm:constr type="h" for="ch" forName="Child3" refType="h" fact="0.6091"/>
              <dgm:constr type="l" for="ch" forName="Child2" refType="w" fact="0.7147"/>
              <dgm:constr type="t" for="ch" forName="Child2" refType="h" fact="0.2168"/>
              <dgm:constr type="w" for="ch" forName="Child2" refType="w" fact="0.125"/>
              <dgm:constr type="h" for="ch" forName="Child2" refType="h" fact="0.5656"/>
              <dgm:constr type="l" for="ch" forName="Child1" refType="w" fact="0.8568"/>
              <dgm:constr type="t" for="ch" forName="Child1" refType="h" fact="0.2168"/>
              <dgm:constr type="w" for="ch" forName="Child1" refType="w" fact="0.125"/>
              <dgm:constr type="h" for="ch" forName="Child1" refType="h" fact="0.5221"/>
              <dgm:constr type="l" for="ch" forName="ChildAccent1" refType="w" fact="0.8568"/>
              <dgm:constr type="t" for="ch" forName="ChildAccent1" refType="h" fact="0.2168"/>
              <dgm:constr type="w" for="ch" forName="ChildAccent1" refType="w" fact="0.1432"/>
              <dgm:constr type="h" for="ch" forName="ChildAccent1" refType="h" fact="0.5221"/>
              <dgm:constr type="l" for="ch" forName="Parent1" refType="w" fact="0.8568"/>
              <dgm:constr type="t" for="ch" forName="Parent1" refType="h" fact="0.1298"/>
              <dgm:constr type="w" for="ch" forName="Parent1" refType="w" fact="0.1432"/>
              <dgm:constr type="h" for="ch" forName="Parent1" refType="h" fact="0.087"/>
              <dgm:constr type="l" for="ch" forName="ChildAccent2" refType="w" fact="0.7147"/>
              <dgm:constr type="t" for="ch" forName="ChildAccent2" refType="h" fact="0.2168"/>
              <dgm:constr type="w" for="ch" forName="ChildAccent2" refType="w" fact="0.1432"/>
              <dgm:constr type="h" for="ch" forName="ChildAccent2" refType="h" fact="0.5656"/>
              <dgm:constr type="l" for="ch" forName="Parent2" refType="w" fact="0.7147"/>
              <dgm:constr type="t" for="ch" forName="Parent2" refType="h" fact="0.108"/>
              <dgm:constr type="w" for="ch" forName="Parent2" refType="w" fact="0.1425"/>
              <dgm:constr type="h" for="ch" forName="Parent2" refType="h" fact="0.1088"/>
              <dgm:constr type="l" for="ch" forName="ChildAccent3" refType="w" fact="0.5726"/>
              <dgm:constr type="t" for="ch" forName="ChildAccent3" refType="h" fact="0.2168"/>
              <dgm:constr type="w" for="ch" forName="ChildAccent3" refType="w" fact="0.1432"/>
              <dgm:constr type="h" for="ch" forName="ChildAccent3" refType="h" fact="0.6091"/>
              <dgm:constr type="l" for="ch" forName="Parent3" refType="w" fact="0.5726"/>
              <dgm:constr type="t" for="ch" forName="Parent3" refType="h" fact="0.087"/>
              <dgm:constr type="w" for="ch" forName="Parent3" refType="w" fact="0.142"/>
              <dgm:constr type="h" for="ch" forName="Parent3" refType="h" fact="0.1305"/>
              <dgm:constr type="l" for="ch" forName="ChildAccent4" refType="w" fact="0.4297"/>
              <dgm:constr type="t" for="ch" forName="ChildAccent4" refType="h" fact="0.2168"/>
              <dgm:constr type="w" for="ch" forName="ChildAccent4" refType="w" fact="0.1432"/>
              <dgm:constr type="h" for="ch" forName="ChildAccent4" refType="h" fact="0.6526"/>
              <dgm:constr type="l" for="ch" forName="Parent4" refType="w" fact="0.4297"/>
              <dgm:constr type="t" for="ch" forName="Parent4" refType="h" fact="0.0645"/>
              <dgm:constr type="w" for="ch" forName="Parent4" refType="w" fact="0.1432"/>
              <dgm:constr type="h" for="ch" forName="Parent4" refType="h" fact="0.1523"/>
              <dgm:constr type="l" for="ch" forName="ChildAccent5" refType="w" fact="0.2865"/>
              <dgm:constr type="t" for="ch" forName="ChildAccent5" refType="h" fact="0.2168"/>
              <dgm:constr type="w" for="ch" forName="ChildAccent5" refType="w" fact="0.1432"/>
              <dgm:constr type="h" for="ch" forName="ChildAccent5" refType="h" fact="0.6962"/>
              <dgm:constr type="l" for="ch" forName="Parent5" refType="w" fact="0.2865"/>
              <dgm:constr type="t" for="ch" forName="Parent5" refType="h" fact="0.0428"/>
              <dgm:constr type="w" for="ch" forName="Parent5" refType="w" fact="0.1432"/>
              <dgm:constr type="h" for="ch" forName="Parent5" refType="h" fact="0.174"/>
              <dgm:constr type="l" for="ch" forName="ChildAccent6" refType="w" fact="0.1432"/>
              <dgm:constr type="t" for="ch" forName="ChildAccent6" refType="h" fact="0.2168"/>
              <dgm:constr type="w" for="ch" forName="ChildAccent6" refType="w" fact="0.1432"/>
              <dgm:constr type="h" for="ch" forName="ChildAccent6" refType="h" fact="0.7397"/>
              <dgm:constr type="l" for="ch" forName="Parent6" refType="w" fact="0.1432"/>
              <dgm:constr type="t" for="ch" forName="Parent6" refType="h" fact="0.0217"/>
              <dgm:constr type="w" for="ch" forName="Parent6" refType="w" fact="0.1432"/>
              <dgm:constr type="h" for="ch" forName="Parent6" refType="h" fact="0.1958"/>
              <dgm:constr type="l" for="ch" forName="ChildAccent7" refType="w" fact="0"/>
              <dgm:constr type="t" for="ch" forName="ChildAccent7" refType="h" fact="0.2168"/>
              <dgm:constr type="w" for="ch" forName="ChildAccent7" refType="w" fact="0.1432"/>
              <dgm:constr type="h" for="ch" forName="ChildAccent7" refType="h" fact="0.7832"/>
              <dgm:constr type="l" for="ch" forName="Parent7" refType="w" fact="0"/>
              <dgm:constr type="t" for="ch" forName="Parent7" refType="h" fact="0"/>
              <dgm:constr type="w" for="ch" forName="Parent7" refType="w" fact="0.1432"/>
              <dgm:constr type="h" for="ch" forName="Parent7" refType="h" fact="0.2175"/>
            </dgm:constrLst>
          </dgm:else>
        </dgm:choose>
      </dgm:else>
    </dgm:choose>
    <dgm:forEach name="wrapper" axis="self" ptType="parTrans">
      <dgm:forEach name="accentRepeat" axis="self">
        <dgm:layoutNode name="ChildAccent" styleLbl="alignImgPlace1">
          <dgm:alg type="sp"/>
          <dgm:choose name="Name20">
            <dgm:if name="Name21" axis="followSib" ptType="node" func="cnt" op="equ" val="0">
              <dgm:shape xmlns:r="http://schemas.openxmlformats.org/officeDocument/2006/relationships" type="wedgeRectCallout" r:blip="">
                <dgm:adjLst>
                  <dgm:adj idx="1" val="0"/>
                  <dgm:adj idx="2" val="0"/>
                </dgm:adjLst>
              </dgm:shape>
            </dgm:if>
            <dgm:else name="Name22">
              <dgm:choose name="Name23">
                <dgm:if name="Name24" axis="precedSib" ptType="node" func="cnt" op="equ" val="6">
                  <dgm:shape xmlns:r="http://schemas.openxmlformats.org/officeDocument/2006/relationships" type="wedgeRectCallout" r:blip="">
                    <dgm:adjLst>
                      <dgm:adj idx="1" val="0"/>
                      <dgm:adj idx="2" val="0"/>
                    </dgm:adjLst>
                  </dgm:shape>
                </dgm:if>
                <dgm:else name="Name25">
                  <dgm:choose name="Name26">
                    <dgm:if name="Name27" func="var" arg="dir" op="equ" val="norm">
                      <dgm:shape xmlns:r="http://schemas.openxmlformats.org/officeDocument/2006/relationships" type="wedgeRectCallout" r:blip="">
                        <dgm:adjLst>
                          <dgm:adj idx="1" val="0.625"/>
                          <dgm:adj idx="2" val="0.2083"/>
                        </dgm:adjLst>
                      </dgm:shape>
                    </dgm:if>
                    <dgm:else name="Name28">
                      <dgm:shape xmlns:r="http://schemas.openxmlformats.org/officeDocument/2006/relationships" type="wedgeRectCallout" r:blip="">
                        <dgm:adjLst>
                          <dgm:adj idx="1" val="-0.625"/>
                          <dgm:adj idx="2" val="0.2083"/>
                        </dgm:adjLst>
                      </dgm:shape>
                    </dgm:else>
                  </dgm:choose>
                </dgm:else>
              </dgm:choose>
            </dgm:else>
          </dgm:choose>
          <dgm:presOf axis="des" ptType="node"/>
        </dgm:layoutNode>
      </dgm:forEach>
    </dgm:forEach>
    <dgm:forEach name="Name29" axis="ch" ptType="node" st="7" cnt="1">
      <dgm:layoutNode name="ChildAccent7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7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3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7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34" axis="ch" ptType="node" st="6" cnt="1">
      <dgm:layoutNode name="ChildAccent6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  <dgm:layoutNode name="Child6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3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6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39" axis="ch" ptType="node" st="5" cnt="1">
      <dgm:layoutNode name="Child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  <dgm:layoutNode name="Child5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4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5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44" axis="ch" ptType="node" st="4" cnt="1">
      <dgm:layoutNode name="ChildAccent4">
        <dgm:alg type="sp"/>
        <dgm:shape xmlns:r="http://schemas.openxmlformats.org/officeDocument/2006/relationships" r:blip="">
          <dgm:adjLst/>
        </dgm:shape>
        <dgm:presOf/>
        <dgm:constrLst/>
        <dgm:forEach name="Name45" ref="accent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4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4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49" axis="ch" ptType="node" st="3" cnt="1">
      <dgm:layoutNode name="ChildAccent3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Child3" styleLbl="revTx">
        <dgm:varLst>
          <dgm:chMax val="0"/>
          <dgm:chPref val="0"/>
          <dgm:bulletEnabled val="1"/>
        </dgm:varLst>
        <dgm:choose name="Name51">
          <dgm:if name="Name5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5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3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54" axis="ch" ptType="node" st="2" cnt="1">
      <dgm:layoutNode name="ChildAccent2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  <dgm:layoutNode name="Child2" styleLbl="revTx">
        <dgm:varLst>
          <dgm:chMax val="0"/>
          <dgm:chPref val="0"/>
          <dgm:bulletEnabled val="1"/>
        </dgm:varLst>
        <dgm:choose name="Name56">
          <dgm:if name="Name5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5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2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59" axis="ch" ptType="node" cnt="1">
      <dgm:layoutNode name="ChildAccent1">
        <dgm:alg type="sp"/>
        <dgm:shape xmlns:r="http://schemas.openxmlformats.org/officeDocument/2006/relationships" r:blip="">
          <dgm:adjLst/>
        </dgm:shape>
        <dgm:presOf/>
        <dgm:constrLst/>
        <dgm:forEach name="Name60" ref="accentRepeat"/>
      </dgm:layoutNode>
      <dgm:layoutNode name="Child1" styleLbl="revTx">
        <dgm:varLst>
          <dgm:chMax val="0"/>
          <dgm:chPref val="0"/>
          <dgm:bulletEnabled val="1"/>
        </dgm:varLst>
        <dgm:choose name="Name61">
          <dgm:if name="Name6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6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1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BCBD76-844D-4301-AF5A-75A99015F8C5}" type="datetimeFigureOut">
              <a:rPr lang="es-EC" smtClean="0"/>
              <a:t>21/07/2015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B3D10B-7FD9-48BF-92EA-A0CD367B902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53397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3D10B-7FD9-48BF-92EA-A0CD367B902F}" type="slidenum">
              <a:rPr lang="es-EC" smtClean="0"/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38590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3D10B-7FD9-48BF-92EA-A0CD367B902F}" type="slidenum">
              <a:rPr lang="es-EC" smtClean="0"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72052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3D10B-7FD9-48BF-92EA-A0CD367B902F}" type="slidenum">
              <a:rPr lang="es-EC" smtClean="0"/>
              <a:t>11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461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3D10B-7FD9-48BF-92EA-A0CD367B902F}" type="slidenum">
              <a:rPr lang="es-EC" smtClean="0"/>
              <a:t>12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74815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3D10B-7FD9-48BF-92EA-A0CD367B902F}" type="slidenum">
              <a:rPr lang="es-EC" smtClean="0"/>
              <a:t>14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07335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3D10B-7FD9-48BF-92EA-A0CD367B902F}" type="slidenum">
              <a:rPr lang="es-EC" smtClean="0"/>
              <a:t>18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37843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3D10B-7FD9-48BF-92EA-A0CD367B902F}" type="slidenum">
              <a:rPr lang="es-EC" smtClean="0"/>
              <a:t>19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3302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19CD-0274-4DC0-8949-A1BDC6D2639C}" type="datetimeFigureOut">
              <a:rPr lang="es-EC" smtClean="0"/>
              <a:t>21/07/2015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E74FB-5AF1-4002-B798-5B8C2922927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03830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19CD-0274-4DC0-8949-A1BDC6D2639C}" type="datetimeFigureOut">
              <a:rPr lang="es-EC" smtClean="0"/>
              <a:t>21/07/2015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E74FB-5AF1-4002-B798-5B8C2922927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6064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19CD-0274-4DC0-8949-A1BDC6D2639C}" type="datetimeFigureOut">
              <a:rPr lang="es-EC" smtClean="0"/>
              <a:t>21/07/2015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E74FB-5AF1-4002-B798-5B8C2922927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06671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19CD-0274-4DC0-8949-A1BDC6D2639C}" type="datetimeFigureOut">
              <a:rPr lang="es-EC" smtClean="0"/>
              <a:t>21/07/2015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E74FB-5AF1-4002-B798-5B8C2922927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29673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19CD-0274-4DC0-8949-A1BDC6D2639C}" type="datetimeFigureOut">
              <a:rPr lang="es-EC" smtClean="0"/>
              <a:t>21/07/2015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E74FB-5AF1-4002-B798-5B8C2922927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47742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19CD-0274-4DC0-8949-A1BDC6D2639C}" type="datetimeFigureOut">
              <a:rPr lang="es-EC" smtClean="0"/>
              <a:t>21/07/2015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E74FB-5AF1-4002-B798-5B8C2922927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96982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19CD-0274-4DC0-8949-A1BDC6D2639C}" type="datetimeFigureOut">
              <a:rPr lang="es-EC" smtClean="0"/>
              <a:t>21/07/2015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E74FB-5AF1-4002-B798-5B8C2922927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57653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19CD-0274-4DC0-8949-A1BDC6D2639C}" type="datetimeFigureOut">
              <a:rPr lang="es-EC" smtClean="0"/>
              <a:t>21/07/2015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E74FB-5AF1-4002-B798-5B8C2922927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63892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19CD-0274-4DC0-8949-A1BDC6D2639C}" type="datetimeFigureOut">
              <a:rPr lang="es-EC" smtClean="0"/>
              <a:t>21/07/2015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E74FB-5AF1-4002-B798-5B8C2922927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77001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19CD-0274-4DC0-8949-A1BDC6D2639C}" type="datetimeFigureOut">
              <a:rPr lang="es-EC" smtClean="0"/>
              <a:t>21/07/2015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E74FB-5AF1-4002-B798-5B8C2922927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17094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19CD-0274-4DC0-8949-A1BDC6D2639C}" type="datetimeFigureOut">
              <a:rPr lang="es-EC" smtClean="0"/>
              <a:t>21/07/2015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E74FB-5AF1-4002-B798-5B8C2922927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52319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E19CD-0274-4DC0-8949-A1BDC6D2639C}" type="datetimeFigureOut">
              <a:rPr lang="es-EC" smtClean="0"/>
              <a:t>21/07/2015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E74FB-5AF1-4002-B798-5B8C2922927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44966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microsoft.com/office/2007/relationships/hdphoto" Target="../media/hdphoto1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jp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jp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16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11" Type="http://schemas.openxmlformats.org/officeDocument/2006/relationships/image" Target="../media/image15.jpg"/><Relationship Id="rId5" Type="http://schemas.openxmlformats.org/officeDocument/2006/relationships/image" Target="../media/image9.jpg"/><Relationship Id="rId10" Type="http://schemas.openxmlformats.org/officeDocument/2006/relationships/image" Target="../media/image14.jpg"/><Relationship Id="rId4" Type="http://schemas.openxmlformats.org/officeDocument/2006/relationships/image" Target="../media/image8.png"/><Relationship Id="rId9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microsoft.com/office/2007/relationships/hdphoto" Target="../media/hdphoto3.wdp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-828600" y="2420888"/>
            <a:ext cx="7848872" cy="5178535"/>
          </a:xfrm>
          <a:prstGeom prst="rect">
            <a:avLst/>
          </a:prstGeom>
          <a:blipFill dpi="0" rotWithShape="1">
            <a:blip r:embed="rId2">
              <a:alphaModFix amt="7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39552" y="2348880"/>
            <a:ext cx="7772400" cy="1470025"/>
          </a:xfrm>
        </p:spPr>
        <p:txBody>
          <a:bodyPr>
            <a:noAutofit/>
          </a:bodyPr>
          <a:lstStyle/>
          <a:p>
            <a:r>
              <a:rPr lang="es-EC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EVALUACIÓN COMPARATIVA DE LA CALIDAD SEMINAL BAJO DOS NIVELES NUTRICIONALES  EN SEMENTALES DE RAZAS </a:t>
            </a:r>
            <a:r>
              <a:rPr lang="es-EC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 taurus</a:t>
            </a:r>
            <a:r>
              <a:rPr lang="es-EC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s-EC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 indicus </a:t>
            </a:r>
            <a:r>
              <a:rPr lang="es-EC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HACIENDA ZOILA LUZ, SANTO DOMINGO DE LOS TSÁCHILAS</a:t>
            </a:r>
            <a:r>
              <a:rPr lang="es-EC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C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35696" y="5229200"/>
            <a:ext cx="5544616" cy="1415008"/>
          </a:xfrm>
        </p:spPr>
        <p:txBody>
          <a:bodyPr>
            <a:normAutofit/>
          </a:bodyPr>
          <a:lstStyle/>
          <a:p>
            <a:r>
              <a:rPr lang="es-EC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Autores  : </a:t>
            </a:r>
          </a:p>
          <a:p>
            <a:r>
              <a:rPr lang="es-EC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Byron Damián Ayala Saltos </a:t>
            </a:r>
          </a:p>
          <a:p>
            <a:r>
              <a:rPr lang="es-EC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Ángel Eduardo Morejón </a:t>
            </a:r>
            <a:r>
              <a:rPr lang="es-EC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Moreta</a:t>
            </a:r>
            <a:endParaRPr lang="es-EC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555776" y="1116756"/>
            <a:ext cx="4536504" cy="584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0648"/>
            <a:ext cx="5866151" cy="1297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165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Metodología Análisis de Variables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699792" y="1700808"/>
            <a:ext cx="3384376" cy="136815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</a:p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Temperatura</a:t>
            </a:r>
          </a:p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Color</a:t>
            </a:r>
          </a:p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Volumen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721674" y="4797152"/>
            <a:ext cx="3384376" cy="13681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Concentración</a:t>
            </a:r>
          </a:p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Vitalidad</a:t>
            </a:r>
          </a:p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Morfología 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699792" y="3212976"/>
            <a:ext cx="3384376" cy="13681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Motilidad Masal</a:t>
            </a:r>
          </a:p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Motilidad Progresiva</a:t>
            </a:r>
          </a:p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Velocidades Desplazamiento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51520" y="2284122"/>
            <a:ext cx="1799790" cy="7708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Macroscópicas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251521" y="4149080"/>
            <a:ext cx="1799790" cy="7708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Microscópicas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614538" y="1844823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pHmetro Portátil </a:t>
            </a:r>
          </a:p>
          <a:p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6694062" y="2500233"/>
            <a:ext cx="1114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Visual</a:t>
            </a:r>
          </a:p>
          <a:p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712860" y="3717031"/>
            <a:ext cx="1773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Equipo CASA </a:t>
            </a:r>
          </a:p>
          <a:p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6712860" y="4919920"/>
            <a:ext cx="1393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Fotómetro</a:t>
            </a:r>
          </a:p>
          <a:p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6690989" y="5438841"/>
            <a:ext cx="1393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Microscopio</a:t>
            </a:r>
          </a:p>
          <a:p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32 Conector recto"/>
          <p:cNvCxnSpPr/>
          <p:nvPr/>
        </p:nvCxnSpPr>
        <p:spPr>
          <a:xfrm>
            <a:off x="2411760" y="3429000"/>
            <a:ext cx="0" cy="216688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33 Conector recto"/>
          <p:cNvCxnSpPr/>
          <p:nvPr/>
        </p:nvCxnSpPr>
        <p:spPr>
          <a:xfrm>
            <a:off x="2411760" y="1700808"/>
            <a:ext cx="0" cy="13671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37 Conector recto"/>
          <p:cNvCxnSpPr>
            <a:stCxn id="7" idx="3"/>
          </p:cNvCxnSpPr>
          <p:nvPr/>
        </p:nvCxnSpPr>
        <p:spPr>
          <a:xfrm>
            <a:off x="2051310" y="2669542"/>
            <a:ext cx="36045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39 Conector recto"/>
          <p:cNvCxnSpPr/>
          <p:nvPr/>
        </p:nvCxnSpPr>
        <p:spPr>
          <a:xfrm>
            <a:off x="2051310" y="4581128"/>
            <a:ext cx="36045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40 Conector recto"/>
          <p:cNvCxnSpPr/>
          <p:nvPr/>
        </p:nvCxnSpPr>
        <p:spPr>
          <a:xfrm>
            <a:off x="2411760" y="5595882"/>
            <a:ext cx="14401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42 Conector recto"/>
          <p:cNvCxnSpPr/>
          <p:nvPr/>
        </p:nvCxnSpPr>
        <p:spPr>
          <a:xfrm>
            <a:off x="2411760" y="1705836"/>
            <a:ext cx="14401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6" name="45 Conector recto"/>
          <p:cNvCxnSpPr/>
          <p:nvPr/>
        </p:nvCxnSpPr>
        <p:spPr>
          <a:xfrm>
            <a:off x="2411760" y="3084398"/>
            <a:ext cx="14401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46 Conector recto"/>
          <p:cNvCxnSpPr/>
          <p:nvPr/>
        </p:nvCxnSpPr>
        <p:spPr>
          <a:xfrm>
            <a:off x="2411760" y="3429000"/>
            <a:ext cx="14401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1" name="50 Conector recto de flecha"/>
          <p:cNvCxnSpPr/>
          <p:nvPr/>
        </p:nvCxnSpPr>
        <p:spPr>
          <a:xfrm>
            <a:off x="4644008" y="2060848"/>
            <a:ext cx="191023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52 Conector recto de flecha"/>
          <p:cNvCxnSpPr/>
          <p:nvPr/>
        </p:nvCxnSpPr>
        <p:spPr>
          <a:xfrm>
            <a:off x="4644008" y="2684120"/>
            <a:ext cx="191023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53 Conector recto de flecha"/>
          <p:cNvCxnSpPr/>
          <p:nvPr/>
        </p:nvCxnSpPr>
        <p:spPr>
          <a:xfrm>
            <a:off x="5502828" y="3897052"/>
            <a:ext cx="110968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57 Conector recto de flecha"/>
          <p:cNvCxnSpPr/>
          <p:nvPr/>
        </p:nvCxnSpPr>
        <p:spPr>
          <a:xfrm>
            <a:off x="5240178" y="5274151"/>
            <a:ext cx="137436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59 Conector recto de flecha"/>
          <p:cNvCxnSpPr/>
          <p:nvPr/>
        </p:nvCxnSpPr>
        <p:spPr>
          <a:xfrm>
            <a:off x="5238150" y="5595882"/>
            <a:ext cx="137436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60 Rectángulo"/>
          <p:cNvSpPr/>
          <p:nvPr/>
        </p:nvSpPr>
        <p:spPr>
          <a:xfrm>
            <a:off x="1334066" y="1015860"/>
            <a:ext cx="7808167" cy="6048672"/>
          </a:xfrm>
          <a:prstGeom prst="rect">
            <a:avLst/>
          </a:prstGeom>
          <a:blipFill dpi="0" rotWithShape="1">
            <a:blip r:embed="rId2">
              <a:alphaModFix amt="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24554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Diagrama de Metodología del  Análisis Espermático Fresco en Laboratorio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3900646161"/>
              </p:ext>
            </p:extLst>
          </p:nvPr>
        </p:nvGraphicFramePr>
        <p:xfrm>
          <a:off x="323528" y="1397000"/>
          <a:ext cx="8352928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19508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306288"/>
            <a:ext cx="8229600" cy="1143000"/>
          </a:xfrm>
        </p:spPr>
        <p:txBody>
          <a:bodyPr>
            <a:normAutofit/>
          </a:bodyPr>
          <a:lstStyle/>
          <a:p>
            <a:r>
              <a:rPr lang="es-EC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endParaRPr lang="es-EC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524" y="511705"/>
            <a:ext cx="6336704" cy="3119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3 Conector recto"/>
          <p:cNvCxnSpPr/>
          <p:nvPr/>
        </p:nvCxnSpPr>
        <p:spPr>
          <a:xfrm>
            <a:off x="3419872" y="2490206"/>
            <a:ext cx="129614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6 Conector recto"/>
          <p:cNvCxnSpPr/>
          <p:nvPr/>
        </p:nvCxnSpPr>
        <p:spPr>
          <a:xfrm>
            <a:off x="6408204" y="2456892"/>
            <a:ext cx="32403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>
            <a:off x="3434802" y="2708920"/>
            <a:ext cx="28803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>
            <a:off x="3434802" y="3004740"/>
            <a:ext cx="28803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6876256" y="3004740"/>
            <a:ext cx="28803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13 Rectángulo"/>
          <p:cNvSpPr/>
          <p:nvPr/>
        </p:nvSpPr>
        <p:spPr>
          <a:xfrm>
            <a:off x="1547664" y="2348880"/>
            <a:ext cx="360040" cy="21602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16 Rectángulo"/>
          <p:cNvSpPr/>
          <p:nvPr/>
        </p:nvSpPr>
        <p:spPr>
          <a:xfrm>
            <a:off x="1547664" y="2564904"/>
            <a:ext cx="608485" cy="21602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17 Rectángulo"/>
          <p:cNvSpPr/>
          <p:nvPr/>
        </p:nvSpPr>
        <p:spPr>
          <a:xfrm>
            <a:off x="1547664" y="2796068"/>
            <a:ext cx="880307" cy="216024"/>
          </a:xfrm>
          <a:prstGeom prst="rect">
            <a:avLst/>
          </a:prstGeom>
          <a:solidFill>
            <a:schemeClr val="accent2">
              <a:tint val="50000"/>
              <a:hueOff val="0"/>
              <a:satOff val="0"/>
              <a:lumOff val="0"/>
              <a:alpha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15 Rectángulo"/>
          <p:cNvSpPr/>
          <p:nvPr/>
        </p:nvSpPr>
        <p:spPr>
          <a:xfrm>
            <a:off x="293895" y="4005064"/>
            <a:ext cx="834325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variables más importantes como “volumen, concentración, motilidad masal , vitalidad , morfología” , según (</a:t>
            </a:r>
            <a:r>
              <a:rPr lang="es-EC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Berdugo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 </a:t>
            </a:r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1994)</a:t>
            </a:r>
          </a:p>
          <a:p>
            <a:pPr algn="just"/>
            <a:endParaRPr lang="es-EC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Estos 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 </a:t>
            </a:r>
            <a:r>
              <a:rPr lang="es-EC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coinciden por (Cardozo, J.  2000), quien no encontró diferencias estadísticas de la concentración espermática entre toros Bos taurus y Bos indicus, así como también por (</a:t>
            </a:r>
            <a:r>
              <a:rPr lang="es-EC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Randel</a:t>
            </a:r>
            <a:r>
              <a:rPr lang="es-EC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D. 1993),  (</a:t>
            </a:r>
            <a:r>
              <a:rPr lang="es-EC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Berdugo</a:t>
            </a:r>
            <a:r>
              <a:rPr lang="es-EC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 1994), (Jiménez, J. </a:t>
            </a:r>
            <a:r>
              <a:rPr lang="es-EC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s-EC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1996), y (Vejarano, O.  </a:t>
            </a:r>
            <a:r>
              <a:rPr lang="es-EC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s-EC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2005) quienes tampoco encontraron diferencias en estas variables, al examinar  toros de diferentes razas taurus e indicus</a:t>
            </a:r>
            <a:r>
              <a:rPr lang="es-EC" sz="1100" b="1" dirty="0"/>
              <a:t>.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94221" y="-171400"/>
            <a:ext cx="9049779" cy="7128792"/>
          </a:xfrm>
          <a:prstGeom prst="rect">
            <a:avLst/>
          </a:prstGeom>
          <a:blipFill dpi="0" rotWithShape="1">
            <a:blip r:embed="rId4">
              <a:alphaModFix amt="17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61585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-99392"/>
            <a:ext cx="7416824" cy="455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480895" y="2004683"/>
            <a:ext cx="587049" cy="23042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6660232" y="1860667"/>
            <a:ext cx="587049" cy="23042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Rectángulo"/>
          <p:cNvSpPr/>
          <p:nvPr/>
        </p:nvSpPr>
        <p:spPr>
          <a:xfrm>
            <a:off x="7247281" y="1860667"/>
            <a:ext cx="587049" cy="23042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Rectángulo"/>
          <p:cNvSpPr/>
          <p:nvPr/>
        </p:nvSpPr>
        <p:spPr>
          <a:xfrm>
            <a:off x="2771800" y="2006863"/>
            <a:ext cx="587049" cy="23042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Rectángulo"/>
          <p:cNvSpPr/>
          <p:nvPr/>
        </p:nvSpPr>
        <p:spPr>
          <a:xfrm>
            <a:off x="4168351" y="2009221"/>
            <a:ext cx="587049" cy="23042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4 Rectángulo"/>
          <p:cNvSpPr/>
          <p:nvPr/>
        </p:nvSpPr>
        <p:spPr>
          <a:xfrm>
            <a:off x="683568" y="2292715"/>
            <a:ext cx="864096" cy="43204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Rectángulo"/>
          <p:cNvSpPr/>
          <p:nvPr/>
        </p:nvSpPr>
        <p:spPr>
          <a:xfrm>
            <a:off x="683568" y="2796771"/>
            <a:ext cx="864096" cy="43204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Rectángulo"/>
          <p:cNvSpPr/>
          <p:nvPr/>
        </p:nvSpPr>
        <p:spPr>
          <a:xfrm>
            <a:off x="683568" y="3300827"/>
            <a:ext cx="878193" cy="93610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10 Rectángulo"/>
          <p:cNvSpPr/>
          <p:nvPr/>
        </p:nvSpPr>
        <p:spPr>
          <a:xfrm>
            <a:off x="2771800" y="2508739"/>
            <a:ext cx="587049" cy="216024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Rectángulo"/>
          <p:cNvSpPr/>
          <p:nvPr/>
        </p:nvSpPr>
        <p:spPr>
          <a:xfrm>
            <a:off x="3480895" y="2292715"/>
            <a:ext cx="587049" cy="216024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15 Rectángulo"/>
          <p:cNvSpPr/>
          <p:nvPr/>
        </p:nvSpPr>
        <p:spPr>
          <a:xfrm>
            <a:off x="6669884" y="2287634"/>
            <a:ext cx="587049" cy="216024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16 Rectángulo"/>
          <p:cNvSpPr/>
          <p:nvPr/>
        </p:nvSpPr>
        <p:spPr>
          <a:xfrm>
            <a:off x="7256933" y="3228819"/>
            <a:ext cx="587049" cy="216024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17 Rectángulo"/>
          <p:cNvSpPr/>
          <p:nvPr/>
        </p:nvSpPr>
        <p:spPr>
          <a:xfrm>
            <a:off x="416895" y="4509120"/>
            <a:ext cx="80899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 variables más importantes para determinar la calidad espermática en una especie animal son “</a:t>
            </a:r>
            <a:r>
              <a:rPr lang="es-EC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volumen, </a:t>
            </a:r>
            <a:r>
              <a:rPr lang="es-EC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concentración, motilidad masal , vitalidad , morfología</a:t>
            </a:r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”,.  </a:t>
            </a:r>
            <a:endParaRPr lang="es-EC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457395" y="579243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Randel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D. 1993, </a:t>
            </a:r>
            <a:r>
              <a:rPr lang="es-EC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Berdugo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 1994, Jiménez, J. </a:t>
            </a:r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., 1996, y Vejarano, O.  </a:t>
            </a:r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2005</a:t>
            </a:r>
            <a:endParaRPr lang="es-EC" sz="1400" dirty="0"/>
          </a:p>
        </p:txBody>
      </p:sp>
      <p:sp>
        <p:nvSpPr>
          <p:cNvPr id="19" name="18 Rectángulo"/>
          <p:cNvSpPr/>
          <p:nvPr/>
        </p:nvSpPr>
        <p:spPr>
          <a:xfrm>
            <a:off x="4713729" y="4362802"/>
            <a:ext cx="3312368" cy="2327376"/>
          </a:xfrm>
          <a:prstGeom prst="rect">
            <a:avLst/>
          </a:prstGeom>
          <a:blipFill dpi="0" rotWithShape="1">
            <a:blip r:embed="rId3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77972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8640"/>
            <a:ext cx="6161078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899592" y="4221088"/>
            <a:ext cx="74888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Tx/>
              <a:buChar char="-"/>
            </a:pP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Lozano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H. 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2009 ( Bos Taurus Condiciones Tropicales )</a:t>
            </a:r>
          </a:p>
          <a:p>
            <a:pPr marL="171450" indent="-171450" algn="just">
              <a:buFontTx/>
              <a:buChar char="-"/>
            </a:pP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Estrés 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oxidativo; este ocurre a nivel intratesticular </a:t>
            </a:r>
            <a:endParaRPr lang="es-EC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Tx/>
              <a:buChar char="-"/>
            </a:pP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Algunos 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investigadores reportan que los toros </a:t>
            </a:r>
            <a:r>
              <a:rPr lang="es-EC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Bos indicus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presentan siempre una menor producción y menor calidad espermáticas, sin importar bajo qué condiciones se encuentran en comparación con los </a:t>
            </a:r>
            <a:r>
              <a:rPr lang="es-EC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Bos taurus.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C" dirty="0"/>
          </a:p>
        </p:txBody>
      </p:sp>
      <p:sp>
        <p:nvSpPr>
          <p:cNvPr id="3" name="2 Rectángulo"/>
          <p:cNvSpPr/>
          <p:nvPr/>
        </p:nvSpPr>
        <p:spPr>
          <a:xfrm>
            <a:off x="8057" y="476672"/>
            <a:ext cx="3528392" cy="2951874"/>
          </a:xfrm>
          <a:prstGeom prst="rect">
            <a:avLst/>
          </a:prstGeom>
          <a:blipFill dpi="0" rotWithShape="1">
            <a:blip r:embed="rId4">
              <a:alphaModFix amt="1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449" y="528631"/>
            <a:ext cx="512804" cy="371444"/>
          </a:xfrm>
          <a:prstGeom prst="rect">
            <a:avLst/>
          </a:prstGeom>
        </p:spPr>
      </p:pic>
      <p:pic>
        <p:nvPicPr>
          <p:cNvPr id="9" name="3 Marcador de contenid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114">
            <a:off x="4311199" y="39558"/>
            <a:ext cx="807575" cy="576839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3829635" y="3090337"/>
            <a:ext cx="5328592" cy="3744416"/>
          </a:xfrm>
          <a:prstGeom prst="rect">
            <a:avLst/>
          </a:prstGeom>
          <a:blipFill dpi="0" rotWithShape="1">
            <a:blip r:embed="rId7">
              <a:alphaModFix amt="42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ChalkSketch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67297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4541"/>
            <a:ext cx="5544616" cy="362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2 Marcador de contenido"/>
          <p:cNvSpPr txBox="1">
            <a:spLocks/>
          </p:cNvSpPr>
          <p:nvPr/>
        </p:nvSpPr>
        <p:spPr>
          <a:xfrm>
            <a:off x="337265" y="3861048"/>
            <a:ext cx="8352928" cy="2880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(Williams, G. 1980) ( Variabilidad en Cada Extracción y Animal )</a:t>
            </a:r>
          </a:p>
          <a:p>
            <a:pPr marL="0" indent="0" algn="just">
              <a:buNone/>
            </a:pP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Masturbación previa a la extracción </a:t>
            </a:r>
          </a:p>
          <a:p>
            <a:pPr marL="0" indent="0" algn="just">
              <a:buNone/>
            </a:pP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Superioridad de la concentración  espermática en sementales  </a:t>
            </a:r>
            <a:r>
              <a:rPr lang="es-EC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Bos taurus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sobre la de </a:t>
            </a:r>
            <a:r>
              <a:rPr lang="es-EC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Bos indicus</a:t>
            </a:r>
            <a:endParaRPr lang="es-EC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Fenómeno de adaptación y el estrés oxidativo que limitan la calidad espermática considerando la variable “concentración”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588224" y="1462611"/>
            <a:ext cx="1944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Krause, L., y </a:t>
            </a:r>
            <a:r>
              <a:rPr lang="es-EC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Dittmar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A.1962.) </a:t>
            </a:r>
          </a:p>
        </p:txBody>
      </p:sp>
      <p:sp>
        <p:nvSpPr>
          <p:cNvPr id="8" name="7 Rectángulo"/>
          <p:cNvSpPr/>
          <p:nvPr/>
        </p:nvSpPr>
        <p:spPr>
          <a:xfrm>
            <a:off x="6732240" y="476672"/>
            <a:ext cx="27731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C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Chenoweth</a:t>
            </a:r>
            <a:r>
              <a:rPr lang="es-EC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P.1981</a:t>
            </a:r>
            <a:r>
              <a:rPr lang="es-EC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  <a:p>
            <a:r>
              <a:rPr lang="es-EC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C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Randel</a:t>
            </a:r>
            <a:r>
              <a:rPr lang="es-EC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R.1993) </a:t>
            </a:r>
            <a:r>
              <a:rPr lang="es-EC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  <a:p>
            <a:r>
              <a:rPr lang="es-EC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C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Berdugo</a:t>
            </a:r>
            <a:r>
              <a:rPr lang="es-EC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J.1994</a:t>
            </a:r>
            <a:r>
              <a:rPr lang="es-EC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9" name="8 Rectángulo"/>
          <p:cNvSpPr/>
          <p:nvPr/>
        </p:nvSpPr>
        <p:spPr>
          <a:xfrm flipH="1">
            <a:off x="2051720" y="2274549"/>
            <a:ext cx="7776864" cy="4608512"/>
          </a:xfrm>
          <a:prstGeom prst="rect">
            <a:avLst/>
          </a:prstGeom>
          <a:blipFill dpi="0" rotWithShape="1">
            <a:blip r:embed="rId3">
              <a:alphaModFix amt="35000"/>
            </a:blip>
            <a:srcRect/>
            <a:stretch>
              <a:fillRect/>
            </a:stretch>
          </a:blip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58398"/>
            <a:ext cx="512804" cy="371444"/>
          </a:xfrm>
          <a:prstGeom prst="rect">
            <a:avLst/>
          </a:prstGeom>
        </p:spPr>
      </p:pic>
      <p:pic>
        <p:nvPicPr>
          <p:cNvPr id="11" name="3 Marcador de contenid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114">
            <a:off x="4456130" y="141423"/>
            <a:ext cx="807575" cy="57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02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257" y="188640"/>
            <a:ext cx="5481531" cy="361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4423022" y="602128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Holy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L. 1975; </a:t>
            </a:r>
            <a:r>
              <a:rPr lang="es-EC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Bearden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H. y </a:t>
            </a:r>
            <a:r>
              <a:rPr lang="es-EC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Fuguay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 1982 ; Lasso, M., y Quintero, J. 1992 </a:t>
            </a:r>
          </a:p>
        </p:txBody>
      </p:sp>
      <p:sp>
        <p:nvSpPr>
          <p:cNvPr id="7" name="2 Marcador de contenido"/>
          <p:cNvSpPr>
            <a:spLocks noGrp="1"/>
          </p:cNvSpPr>
          <p:nvPr>
            <p:ph idx="1"/>
          </p:nvPr>
        </p:nvSpPr>
        <p:spPr>
          <a:xfrm>
            <a:off x="683568" y="4005064"/>
            <a:ext cx="7272808" cy="115212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C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s-EC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s-EC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considera viable el semen que posea el 70% o más de formas vivas .</a:t>
            </a:r>
          </a:p>
          <a:p>
            <a:endParaRPr lang="es-EC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7 Rectángulo"/>
          <p:cNvSpPr/>
          <p:nvPr/>
        </p:nvSpPr>
        <p:spPr>
          <a:xfrm flipH="1">
            <a:off x="2051720" y="2274549"/>
            <a:ext cx="7776864" cy="4608512"/>
          </a:xfrm>
          <a:prstGeom prst="rect">
            <a:avLst/>
          </a:prstGeom>
          <a:blipFill dpi="0" rotWithShape="1">
            <a:blip r:embed="rId3">
              <a:alphaModFix amt="35000"/>
            </a:blip>
            <a:srcRect/>
            <a:stretch>
              <a:fillRect/>
            </a:stretch>
          </a:blip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871" y="1081276"/>
            <a:ext cx="512804" cy="371444"/>
          </a:xfrm>
          <a:prstGeom prst="rect">
            <a:avLst/>
          </a:prstGeom>
        </p:spPr>
      </p:pic>
      <p:pic>
        <p:nvPicPr>
          <p:cNvPr id="10" name="3 Marcador de contenid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114">
            <a:off x="4303105" y="1164301"/>
            <a:ext cx="807575" cy="57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217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-4746"/>
            <a:ext cx="5732507" cy="389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6168319" y="6345828"/>
            <a:ext cx="2952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err="1"/>
              <a:t>Saacke</a:t>
            </a:r>
            <a:r>
              <a:rPr lang="es-EC" dirty="0"/>
              <a:t>, R. </a:t>
            </a:r>
            <a:r>
              <a:rPr lang="es-EC" i="1" dirty="0"/>
              <a:t>et al.,</a:t>
            </a:r>
            <a:r>
              <a:rPr lang="es-EC" dirty="0"/>
              <a:t> 1994</a:t>
            </a:r>
            <a:r>
              <a:rPr lang="es-EC" dirty="0" smtClean="0"/>
              <a:t>),</a:t>
            </a:r>
            <a:endParaRPr lang="es-EC" dirty="0"/>
          </a:p>
        </p:txBody>
      </p:sp>
      <p:sp>
        <p:nvSpPr>
          <p:cNvPr id="5" name="4 Rectángulo"/>
          <p:cNvSpPr/>
          <p:nvPr/>
        </p:nvSpPr>
        <p:spPr>
          <a:xfrm>
            <a:off x="1763688" y="4029165"/>
            <a:ext cx="57423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el bovino, el mínimo porcentaje aceptado de espermatozoides normales es 70% o lo que es igual, no mayor de 30% de atipias totales en semen que debe ser sometido a crio preservación, debido a que gran número de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espermatozoides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7 Rectángulo"/>
          <p:cNvSpPr/>
          <p:nvPr/>
        </p:nvSpPr>
        <p:spPr>
          <a:xfrm flipH="1">
            <a:off x="2051720" y="2274549"/>
            <a:ext cx="7776864" cy="4608512"/>
          </a:xfrm>
          <a:prstGeom prst="rect">
            <a:avLst/>
          </a:prstGeom>
          <a:blipFill dpi="0" rotWithShape="1">
            <a:blip r:embed="rId3">
              <a:alphaModFix amt="35000"/>
            </a:blip>
            <a:srcRect/>
            <a:stretch>
              <a:fillRect/>
            </a:stretch>
          </a:blip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Rectángulo"/>
          <p:cNvSpPr/>
          <p:nvPr/>
        </p:nvSpPr>
        <p:spPr>
          <a:xfrm flipH="1">
            <a:off x="0" y="2434104"/>
            <a:ext cx="5769768" cy="4316534"/>
          </a:xfrm>
          <a:prstGeom prst="rect">
            <a:avLst/>
          </a:prstGeom>
          <a:blipFill dpi="0" rotWithShape="1">
            <a:blip r:embed="rId4">
              <a:alphaModFix amt="42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ChalkSketch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86222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>
            <a:noAutofit/>
          </a:bodyPr>
          <a:lstStyle/>
          <a:p>
            <a:pPr algn="just"/>
            <a:endParaRPr lang="es-EC" sz="2200" dirty="0"/>
          </a:p>
          <a:p>
            <a:pPr marL="0" indent="0" algn="just">
              <a:buNone/>
            </a:pPr>
            <a:endParaRPr lang="es-EC" sz="22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0648"/>
            <a:ext cx="5140131" cy="327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5936484" y="1592275"/>
            <a:ext cx="32075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(Olivares, R., y Urdaneta, R.1985); (Acuña, C. </a:t>
            </a:r>
            <a:r>
              <a:rPr lang="es-EC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2001); (Mellizo, E. y Gallegos, A. 2006) y (Ruiz, S. </a:t>
            </a:r>
            <a:r>
              <a:rPr lang="es-EC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2007)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755576" y="3789040"/>
            <a:ext cx="81369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MM 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(motilidad masal) arriba del 60% se considera como </a:t>
            </a:r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buena</a:t>
            </a:r>
          </a:p>
          <a:p>
            <a:pPr algn="just"/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La 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MM es un estimado subjetivo de la motilidad basándose en el </a:t>
            </a:r>
            <a:r>
              <a:rPr lang="es-EC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vigor de las ondas 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y, su </a:t>
            </a:r>
            <a:r>
              <a:rPr lang="es-EC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actividad se cuantifica en grados de 0 a 5 o en porcentaje 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(Mellizo, E. y Gallegos, A. 2006) y (Ruiz, S. </a:t>
            </a:r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2007) </a:t>
            </a:r>
            <a:endParaRPr lang="es-EC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Sistemas 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tecnológicos como el </a:t>
            </a:r>
            <a:r>
              <a:rPr lang="es-EC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Equipo CASA, nos permiten dar resultados estandarizados retirando la apreciación subjetiva 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permitiendo evaluar con mayor exactitud variables microscópicas como el caso de motilidad masal</a:t>
            </a:r>
          </a:p>
          <a:p>
            <a:pPr algn="just"/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(</a:t>
            </a:r>
            <a:r>
              <a:rPr lang="es-EC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Verstegen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 y </a:t>
            </a:r>
            <a:r>
              <a:rPr lang="es-EC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Onclin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K. 2002</a:t>
            </a:r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Afirman que, el sistema CASA permite la evaluación objetiva de características como: movimiento, velocidad y morfología; sin embargo, el principal problema se relaciona con la estandarización y optimización de los equipos y procedimientos.</a:t>
            </a:r>
          </a:p>
          <a:p>
            <a:endParaRPr lang="es-EC" dirty="0" smtClean="0"/>
          </a:p>
          <a:p>
            <a:endParaRPr lang="es-EC" dirty="0"/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070" y="74926"/>
            <a:ext cx="512804" cy="371444"/>
          </a:xfrm>
          <a:prstGeom prst="rect">
            <a:avLst/>
          </a:prstGeom>
        </p:spPr>
      </p:pic>
      <p:pic>
        <p:nvPicPr>
          <p:cNvPr id="10" name="3 Marcador de contenid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114">
            <a:off x="4583304" y="157951"/>
            <a:ext cx="807575" cy="576839"/>
          </a:xfrm>
          <a:prstGeom prst="rect">
            <a:avLst/>
          </a:prstGeom>
        </p:spPr>
      </p:pic>
      <p:sp>
        <p:nvSpPr>
          <p:cNvPr id="11" name="10 Rectángulo"/>
          <p:cNvSpPr/>
          <p:nvPr/>
        </p:nvSpPr>
        <p:spPr>
          <a:xfrm>
            <a:off x="-236623" y="2275901"/>
            <a:ext cx="7776864" cy="4608512"/>
          </a:xfrm>
          <a:prstGeom prst="rect">
            <a:avLst/>
          </a:prstGeom>
          <a:blipFill dpi="0" rotWithShape="1">
            <a:blip r:embed="rId6">
              <a:alphaModFix amt="35000"/>
            </a:blip>
            <a:srcRect/>
            <a:stretch>
              <a:fillRect/>
            </a:stretch>
          </a:blip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07641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969" y="0"/>
            <a:ext cx="5493990" cy="378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6613775" y="6309320"/>
            <a:ext cx="23482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(Salisbury, J. </a:t>
            </a:r>
            <a:r>
              <a:rPr lang="es-EC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1978) </a:t>
            </a:r>
          </a:p>
        </p:txBody>
      </p:sp>
      <p:sp>
        <p:nvSpPr>
          <p:cNvPr id="5" name="4 Rectángulo"/>
          <p:cNvSpPr/>
          <p:nvPr/>
        </p:nvSpPr>
        <p:spPr>
          <a:xfrm>
            <a:off x="539552" y="3933056"/>
            <a:ext cx="74168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Identificación 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eyaculados con capacidad fecundante en donde se establece que valores &lt; 50 % de MP no son buenos por lo que no debería ser utilizado en programas de IA, ni ser destinados a ser crio preservados </a:t>
            </a:r>
          </a:p>
          <a:p>
            <a:pPr marL="171450" indent="-171450" algn="just">
              <a:buFontTx/>
              <a:buChar char="-"/>
            </a:pPr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media del experimento estuvo en 71 % considerando a todos los sujetos experimentales. Como se indica anteriormente, el equipo CASA permite arrojar resultados cuantificables y estandarizados en la medida de calificación de las variables de calidad </a:t>
            </a:r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espermática</a:t>
            </a:r>
          </a:p>
          <a:p>
            <a:pPr marL="171450" indent="-171450" algn="just">
              <a:buFontTx/>
              <a:buChar char="-"/>
            </a:pPr>
            <a:r>
              <a:rPr lang="es-EC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s-EC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s-EC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fertilidad está altamente correlacionada con el número de espermatozoide móviles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en primer lugar con </a:t>
            </a:r>
            <a:r>
              <a:rPr lang="es-EC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espermias con movimiento progresivo ,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movimiento hacia delante (</a:t>
            </a:r>
            <a:r>
              <a:rPr lang="es-EC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Bearden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H., y </a:t>
            </a:r>
            <a:r>
              <a:rPr lang="es-EC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Fuguay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 1982),(</a:t>
            </a:r>
            <a:r>
              <a:rPr lang="es-EC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Veznik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H.,  y </a:t>
            </a:r>
            <a:r>
              <a:rPr lang="es-EC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Svecová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 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1986</a:t>
            </a:r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740" y="402904"/>
            <a:ext cx="512804" cy="371444"/>
          </a:xfrm>
          <a:prstGeom prst="rect">
            <a:avLst/>
          </a:prstGeom>
        </p:spPr>
      </p:pic>
      <p:pic>
        <p:nvPicPr>
          <p:cNvPr id="9" name="3 Marcador de contenid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114">
            <a:off x="3951158" y="-27770"/>
            <a:ext cx="807575" cy="576839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 flipH="1">
            <a:off x="3374232" y="2519635"/>
            <a:ext cx="5769768" cy="4316534"/>
          </a:xfrm>
          <a:prstGeom prst="rect">
            <a:avLst/>
          </a:prstGeom>
          <a:blipFill dpi="0" rotWithShape="1">
            <a:blip r:embed="rId6">
              <a:alphaModFix amt="42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ChalkSketch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61029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3995936" y="2492896"/>
            <a:ext cx="5793380" cy="4746079"/>
          </a:xfrm>
          <a:prstGeom prst="rect">
            <a:avLst/>
          </a:prstGeom>
          <a:blipFill dpi="0" rotWithShape="1">
            <a:blip r:embed="rId3">
              <a:alphaModFix amt="3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5 Rectángulo"/>
          <p:cNvSpPr/>
          <p:nvPr/>
        </p:nvSpPr>
        <p:spPr>
          <a:xfrm>
            <a:off x="-935945" y="42862"/>
            <a:ext cx="6469290" cy="7605911"/>
          </a:xfrm>
          <a:prstGeom prst="rect">
            <a:avLst/>
          </a:prstGeom>
          <a:blipFill dpi="0" rotWithShape="1">
            <a:blip r:embed="rId4">
              <a:alphaModFix amt="4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15616" y="-5458"/>
            <a:ext cx="7056784" cy="1143000"/>
          </a:xfrm>
        </p:spPr>
        <p:txBody>
          <a:bodyPr/>
          <a:lstStyle/>
          <a:p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r>
              <a:rPr lang="es-EC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endParaRPr lang="es-EC" b="1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7" name="AutoShape 7" descr="data:image/jpeg;base64,/9j/4AAQSkZJRgABAQAAAQABAAD/2wCEAAkGBxIQEhUUExQWFhQWGBsbFRgXGBoeGRwaIB4fGCAgGB4bHSggHR8lGx8aITEjJSktLi4uICAzODMsNygtLisBCgoKDg0OGxAQGywlICU4LDUsNSwsLDYtLCwtNCwsNCwvLC8sLCwsLDAvLCw3NSw0LSwsLC8sLCwsLCwvLCwsLP/AABEIAOEA4QMBIgACEQEDEQH/xAAcAAEAAwADAQEAAAAAAAAAAAAABQYHAQMEAgj/xABKEAACAQMBBAQICwUGBgMBAAABAgMABBEhBQYSMQcTQVEiMmFxdIGz0hQWFzQ1U1SRk5ShI0JSscEVM2JygpIkQ7LR4fBzosJj/8QAGgEBAAMBAQEAAAAAAAAAAAAAAAMEBQECBv/EAC8RAAIBAgQEBQMEAwAAAAAAAAABAgMRBBIhMRNBUXEFImGBkaHR8DKxweEUQlL/2gAMAwEAAhEDEQA/ALPuhuvFexSzTS3Rc3Nwvg3MyqAsrKAArYGAKnfk9tPrbz83P79OjL5pJ6Xde2erbQFS+T20+tvPzc/v0+T20+tvPzc/v1baUBUvk9tPrbz83P79Pk9tPrbz83P79W2lAVL5PbT628/Nz+/T5PbT628/Nz+/VtpQFS+T20+tvPzc/v0+T20+tvPzc/v1baUBUvk9tPrbz83P79Pk9tPrbz83P79W2lAVL5PbT628/Nz+/T5PbT628/Nz+/VsdgBknAHMmqnddJWyo34GulJ7Squy/wC5VI/WupNgfJ7afW3n5uf36fJ7afW3n5uf36sGydrwXadZbyrImcZU5we49x89e2uAqXye2n1t5+bn9+nye2n1t5+bn9+rbSgKl8ntp9befm5/fp8ntp9befm5/fq21DXe9VjDMYJLmJJhjKM2CMjIznTJBBx5RSwIv5PbT628/Nz+/T5PbT628/Nz+/VrRwRkEEHkRyr6oCpfJ7afW3n5uf36fJ7afW3n5uf36ttKAqXye2n1t5+bn9+nye2n1t5+bn9+rbSgKl8ntp9befm5/fqJ3t3Lgt7G6mjluxJFBI6E3c5wyoWGhfXUVodQG/8A9GX3os3s2oDLP7Qm+tk/3t/3pXmpQGndGXzST0u69s9W2ql0ZfNJPS7r2z1baAUpSgFKUoBSlKAVH7Y21b2acdxKkSnlxHU/5RzY+apCsTudlvtGaSF4Jvh00ziWaaNuptrdXOBAW8HLIFAI5knWmgNa2Ht23vkL278aKeEtwuoz3DiUZ9Vey8ukhjeSRgqIpZ2PIKBkk+qunZGzIrSFIYVCxoMKP5k95J1J7TVK6SZHvJ7bZcRIMzCW4IPKBSf5kEjyqKAiora53lcySM8Gy1bCRjR5sdrdnPzgcgCcsI/emWztpBs3ZdlDJdP4LO6LJwaZIzJnLgaktoo555C7b87aTY+zv2AVGAEVuvYDyzj/AArlvV5ajOiDdH4JB8JmB+E3AyeLxlQnIGuvE3jN6u6uPXcE7uLuhHsyIjIeeTWeTGOI88KP3VGTgVZqUroFKUoBWbdLW74AXaMcau8OBcRsAVlhOh4vKoJ15ga/uitJrrnhV1ZGGVYEMDyIIwQfVQGSGObZUSbQ2WzS7NcBprZmJ6te0qWyQAc5I1U8+IeLp2wNsxX0CTwtlHHrU9qt3EHQ1SehuQrDdWT6i2nZRxdqsW5572Vj66827Sf2RtmWxDYtbtetgB5K+T4I7OSsvmCUOmoUpShwUpSgFQG//wBGX3os3s2qfqA3/wDoy+9Fm9m1AZHSlKA07oy+aSel3Xtnq21UujL5pJ6Xde2erbQClKUApSlAKUpQClKUArO9gyCbeG9Y84bdI08gJVj+ufvrRKy+xlFpvLMjEBbuEFPKdMfrHIKA83S7B8J2jsy2Y/s3Y8Q7DxOgP/1GPWa1gCs46Zd3pp44bu2BM1qScKMtwkq3EB2lWUHHcTUjuN0kWu0QsbMIrk/8tjo574m5Nnnw8/J20BdmOBk6Csx270tASNHYW5uQpIaVm4Y8j+DTwh5cjyZGtd/TJvAY4o7GJsS3Wj+SHUN/uOnmDVRbeFY0CqMKo0/98vOoa1bhL1ZPQocTfYn7fpkuYnHwuyAjJ1aNjkeYNlSfJxCrTtDeQ3MSXFrKZLaQ8HDHlJRJkYUsSCjkjCcXgljwMCHDLnM0YYFSMg5BBGlQFleSbLmdQW+DXClJMDUD91l/xxkhge3l215o4niaPRnuth+Hqtj9B7vbVMmI5G4mKCSKThx1sWg4jphZAThlHIkHABwJyoLYF5arbdck6GJyZGfiAQM2r4zjhy2SVPIk8qrO8u/yzn4Hss/CLuUEB0x1cY7WLHwTgZ5ZA7ewGxZlVnx0UftbjadwB4EtxhD38Jc6ephXn6W/2V3sqZfHFyFz/hLx/wDn76ue5u7ybNtI7dDnhyWb+Jick/0HkAqi9I5N1tjZlouvVssz47Bxhsn/AExn76HSzb377izlS2t4GuryQZWFDgBe92weHkezynA1rt3X3wa5lNtdW72l2BxCNzxK6jmYnAAfGmccvLVf2zuvPs6eTats8lxMZGa4hwvh27EeAmNcoqrg6k8PqMNJvTBtPaNlJZi5llSVWZXAEcUfCUkxr2g5zy0xnUClzhsdKUoBUBv/APRl96LN7Nqn6gN//oy+9Fm9m1AZHSlKA07oy+aSel3Xtnq21UujL5pJ6Xde2erbQClKUApSlAK655Qisx5KCT5gM12VwygjB1B50Bh+3L+S7sJtpS3MoeSTq7G3ilZFUcYHhKpBeTh4ifV5ANh3fsPg9tDEWZiiAMzsWYtzYknXU5qv7I6Ntn20/XqjMwYtGjkNHGSQcouNDoME5xgdwqr7V6Q9qWdxJbzWluzKcpwu6BkPIqWzxaaHGMHOgpfqdSvojWKo3Shu1JcJFdWw/wCLtGDpjOXQHiKjHM5AIHbqO2qy3SptE8rCIeefP9BXln6RtsP4kVpH5w7H/r/pXh1If9I9qlPozSNy97IdpwCRCFkXSWInwkbzc+E9h7fPkVCb3dH2yZSZ5sWpOrSJIsak95DApny4yayK6W8E8l4JkgmOWY24ZB5eXfzOc5OprbN3tigxxXO0Cst0/CQZMFIi3JYVbRDjAJGpOda7GUZbHmUJR3Ml23saC1vA8Uk80CxD9vPxMC5ZhhX4AuFQfrXoyD91b5LGrqVYBlIwQRkEHQgg8xWYT7hdZtCSKFxHZhFeQJo0bNkdXFpwgNji/wAIPLUVXr0HN3uWKNdQVmikz3kaHDyIp7iwB/WuW2UL6W3tg2BNMAWGuFCs7EeXhBx5a2qy3P2fCnAtrCR2l41Zm8rMwJY+c1Ud89012fwbS2fGqPalpJINREycJDFVGisFJOmMjPMgCuQw2Vp3OyxLkmrHWehDZ/Hxdbc8Oc8PFH/Mx5q67tbrWmzk4beILnxnOrt/mY648nId1VO26X7UqDJbXaNgaCNXXX+Fg2o84FRu1Ol538GyspS38dwAqjy4UnP+4Va03b+pWtLoaFvPvBDs+3eeY+Co8FQRxO3YqAnUn/zWV7gb0WRubnaV9cxR3EpKRxEklIhjlp3KF07if3jVZvI572Xr76UyuPFT/lr/AJVOgHLkNca5r6bZUHMxJ/tFQSxME7LUnjhpNXehod90x2nWLHbQzXDMwUYAUHJxhc5YnuHDrWkogHIYrJOhfdyN2kvyVJV3hhRVXhVRwniGnjdgI7Ce/TXanvfWxXasKUpXTgqA3/8Aoy+9Fm9m1T9QG/8A9GX3os3s2oDI6UpQGndGXzST0u69s9W2ql0ZfNJPS7r2z1baAUpSgFKUoBSlKAVm/SduptC/uLd7bqerhVscbYIdiMk+CcjAGPXV9t9pwSSPEksbSxgGRFYFlzoOIA5HKvXRoH5v3iM+yrn4PdOkpMSyAxqRgkkY1xnkdfNXFptiGVuBGyxGcYOB24Plr9C7UsYJo5EnVTGyFZOLTwO3J5geus521snduYxIbm3iEORwQzxqGyRkSEZJORzzny1BLDRlyJ44iUSh7S/a28nAQ2UbGOWe7+lbvc7Ltr+GEyoJEUpLHqccXDgHQjOhIwdNawjfLZVhZMEsLqWed5Mokbo0US88MQDxEjQa8hk8tZzdfeq92aqxjguYB/y3PA6k6nq3wRw5yeEjTkCKQiqWknudm3V1S2NyqrblThpdoqf7xb1+Pv4SiCP1cAA9VVe96V5uH9lYMG75JV4QfNGrE/pVP2fvLtCC8e8Zo2kkAEseCsTKNFXPNWAGjEHy88GXNHqiLhy6G27d2ZJcKgjneDhcMxTOWA7OY8+uR3g10753IisLpj9S6qO9mBRV9bED11UvlVBXSxn4+4vDw5/zBicf6ape395bm+kBmIwhDR28R8BCdOKRjguccicduBmuSqRS3OxpSb2IK2aaImMASqgXGWAcAjlywRoRrivqfbKxgdZHInnAI+8EivqaOXrVlVVOAVZeM5YcxzUAEHX76+zNHcK8bAq2PCRtGGvMdhHlGlUXZu7Xcu6rRPseW220Z24LeCWZzoAo/njOKu+wOja8u/Cv2+DwnXqIyDIw7nfUKPNk+avf0b7zXc9lJaRdV8OtuFVaYkIYycByFGWKDTHb4OutdOxt8tpQRx3N08c8LySRywogWeLgcozLw6OoI7dTkDnVuNGC1RUlVm9DT9k7LhtIlhgjEca+Kq/eSc6kk6knU17K6rS5SVFkRgyOoZWHIqRkEequ2piEUpSgFQG//wBGX3os3s2qfqA3/wDoy+9Fm9m1AZHSlKA07oy+aSel3Xtnq21UujL5pJ6Xde2erbQClKUApSlAKqfShtiS02fK8R4ZHKxq3Lh4zwlgewgZwe/FWyo3eLYsV9byW8o8BxzHNSNVYeUHBHmoDON2rKDZ20LDqJBIl5byxSsDnimTEpc9upOPurRJtuRrK0XC5ZXRNOHwncceFywJ4Y/DbuXv5VW91Oj34JNHNPcvctArJbAoESJDocAE5bGRnPby5Y+NrXTw3U7BSWXrnj0OOI20fVk4HI9XMue8Y7RQ6UrfDbc22Ll4Y3ZbOJygVTw9a40ZnP8AANcZ0xr5oC42PGg4UiibBxltRjvDYJNc7m6Wy45lZc51z4wP6VIYrPrVpOb9DQo0o5V6kZs3Y0cBLAZY9vYPImdR6yT5a97KcaY++u2h/wDfuqtKcm7snjBLRHidJ86GLHcQ+fvz/Su6PiPjKAe8HI/kDXdTFM+gyI65W4VJPYM11WtvwDHMnVj3t2/9gOwADsr0MgIweRGK4xXFLSx3JqfIrz7Qh06wDw48sp7cdo8oIyMd9eH4dP4xVRGdVxzIPIE50Y500xyGnOpVnUqW7CpPq5/yqRxlBpnhNSujxbO2r/Z207e6BxE/gy47UOFbPmBVv9NaFtLcraMckq2Mlqbed3cNOpM0Jl/vBEQpHCeY/wDTWX7xWmbRM84wufuCn+efVW+9Hm1vhezraUnLdWFf/On7Nv8A7KTWhQlePbQoV42l3JTYWzRaW0NupLCGNEBPM8IC5P3V7qUqYgFKUoBUBv8A/Rl96LN7Nqn6gN//AKMvvRZvZtQGR0pSgNO6Mvmknpd17Z6ttVLoy+aSel3Xtnq20ApSlAKUpQClK8N3tWKJ+B2wccTdyrqOJzyUEjAzzPLODgD3V8ugIIPIjB81Q21d7bG1UtNcRqASMZyxI5gKNSR2gDTtqtp0wbLJxxSgZxxGJuH9Nf0rtmDMLazNjPPYyeC0bt1RP70Z1UjzrhvWR2GpGrT0nQ7M2jZNfR3KdZAMJJGQSxz4MbrkHJY6ciup5ZByywvrvqwxeIJyDTZBIHbpz8/bVLEULvMi7Qr2WVosVrdBy6nRkYgjyc1PrXB8+e6u6qn8JkZ+sSVXlUYCxQuykc8MRzqah2vjHXRSwnTxo24T5jj+dV6lK2xYhWT3JOh/7V4V2zbnQSoT3Z/pzr7+GltIoZpDp4qEL62fA/WoHCS3Vu5Lnj1PVmuAKiLC9nYdaIuKJ/FUMOsGDjOuAQTrjNe1b9DkeGCOY4HyPPpXt02tDqbsm01fb1O2GAKoXmByz5OX3aYrpviGIiHN/G8iDGc+fxR5/JXTdbQYFgq8PCvEzyaKAc64zxE6HTTlXbbqkTBS2ZJMkk82KgZx3AA6D/zXtRa8zI2/9TvvYOsjdP4lYfeKvHQDdFrCWM/8udgPMyq38y1UwGpboV2oLeTaKPpGhWQ47BxMpPmC8JPkFWMI90VsWtmXXeLpBXZ920M9tL1SxpJ10ZDYViVLOmhVQwK5yfNqM2rZW04bqJZYJFkjbxWXlpofMQdMGqrvNtaES2FwzLGoluELyEKvEI5I+rkbUANIAe7KDuFQ/Rcw+G33UcBt2EbP1P8AcLOS2REckHwcE4OM6DQCrpSNNpSlDgqA3/8Aoy+9Fm9m1T9QG/8A9GX3os3s2oDI6UpQGndGXzST0u69s9W2ql0ZfNJPS7r2z1baAUpSgFKUoBWe7y3E1rFPLNGWCmWUMBnB63q4TkaDq4fDwRo2DzFaFVF6ap2TZUvCccTxq3+UuM/foPXQGXbJ2UbxvhV1ly+scZJKKnMDXs1OnrOSasRtk4eDgXg/h4RjHdjGKhdi7dRpBbkBeFEEZzow4Ax8xwan8VBNvmWIpcij717uRxJ1kJKlnVerzoxOQOHuOe/Tzds9sbcqKMK0/wC2cADDaxr5FHaB5furpuB8Lu1QDMNr4cpH70n7qjygZOnlFWawRlTgYliumTzI0IJ/l6qyPE8TOMVCErPn119fzcu4SjFvNJdj0RQqgwqhR3AAD7hX0RXJrg1843c00fBiUfuj7q+iM1y1cUuCo7FjKwIMH9mBG3kZSVOe7JBNfQiImZuxkAPnVif/ANV37U2ddQTPPaYYS466BscL4AGRxaZ0HrGa8iy3b5As2RjnHE68Az5c8RHqzW8pRmuJGS13TaVvk908RFJQqJrLto3e3Yhd4rwZuEBBbq40xntZmz+jD769MvzyJc54InOe05wuTXn2jsdEuIIs8c+s1xJkjTOQoHLGRgdvLvru2f8AtLueTsQCMefmfuI/WtKDjwll2s/t9TIqSc6rb5v+yZr76MIw1ztQEgKbaRSScAZbGv618ZqV6FbPrG2k/EVyVUMACR4TtoGBHLHMV6wm7I8Xsi0br7RS4jmW4jjNoxSQdcpyxljRuFI2XwgZeuIb97ThBzmrxs6wht0CQxpEg5KihR9wA1qmdGezYlSGThzKdn2fhMSxUN1uiFvEU4HgrgaDSr7V4oMUpSunBUBv/wDRl96LN7Nqn6gN/wD6MvvRZvZtQGR0pSgNO6Mvmknpd17Z6ttVLoy+aSel3Xtnq20ApSlAKUpQCvBt7ZUd5by28niSKVPeO4jyg4I81e+uGONTQH5n2xuBtK1MpkVVgg8P4QWAQhBhSuCXDEYAXHPA7M1IbNs9pzxrxyRxI6g8XCetAPk5A4q59KG8tteC3sreaOXrLhevCMGARDnDY72wf9NfVZHimNnh8sYbv02L+CoRqXctjx7J2ZHbRiOMYUa5PMntJPfXrNRc9zLNI0cJCKmkkpXJ4jrwxjlkAgknQaDBOceG+ju7UdYspuEXWSN1UPwjmYygGuOwivn+FKpLzSWZ9b/vsjT4iitFoixnWuDXRY3azRrIhyjjKnHYf/f513ZqtKLi7PdEyaaujkmvBtnaqWsZkbJ1AVRqzMdAq+WvfmqltGXrdpIh8WCIyAHlxnAyfMCKtYHDqvVUXtuyHEVeHC63Pni2pL4XWxQA6hAvEQP8RKnJ81cSbyXFn4FzGJWYHqmh/eI7GU6jmNQDUvY3iTKHQ5U6do5HB0rzbZ2ULpFUuycLcQK884I7fPmvpHg6EllcF8fzuZSr1E7qTKxa8cSy3UwzNIcgduviqB5TgY8grstdmy2DRdacrcD9pnHgTcwCfKNPKRXosrSVLy3juSkinjaPhB8ZF0LgjmOY8uvZVq3i2d8It5I/3sZQjmGXwhj1iquJxXBqxpvZ79tlbtuWKVPPByjutu+7+SCupxGjOf3VJ+4Grh0LWDjZNw6jMk8kpTsyQgjGv+cGsx2ptUPZK/70oCkdxHjfyP3iv0NuNsoWlhbQ4wViUuP8bDjfP+omtLDU3FO/5Yq4mea35ue3ZOykgVMDw1hjiLa6rHnhHdoWb76kKUq0VBSlKAVAb/8A0Zfeizezap+oDf8A+jL70Wb2bUBkdKUoDTujL5pJ6Xde2erbVS6Mvmknpd17Z6ttAKUpQCqv0j7wy7Os+viClxLGuG5EFtR5MgEZ7M5q0VA787AG0LKa3yFLAFGPIMpDDPkyMHyE0BUoOmO1QYure4gccxwhl9RyCfuqA6QOlK1vbNre0eQSSsqsWXhHVnxhnJ56LjuJqJ3V3rSaILNkSKACcEhh2EcIOuOzt7KmYrm3uoZCMGM8SPlSpHYQQQCDg1k1PE6tKTU6T05p6fsX4YSE1eM/YsW0+j2CGzha0hQ3NvwuG5NLpiQM3aWXJXOgYLyGar0O24XieVWGEUlwdGXGchwdVIIxg1YN3OkGOKNLa4WR7lPATgXIlRfA6zOipqCGDEYPLORUJvxDHtFHKWkEM7gDr3bMgGRoeBQCcDGpOK5j6WGqqMpzt07dtxh5Vqd1GN1+czzbrx8NpCT4zrxue0s/hk/eTUoaiIdoiNREsbSSRqAyREEKPFGXfhXJAzjn5K4fbwj1nhlhX+JgGX1mNmA9eBWBVo1J1JSS3b5q/stzTjUjGKX58nXu5F1T3MA8WOXijHYFkXjwPIG4qsG7uwxtKSYu8qQQEIvVOULy44mJYakIOEY5ZLZziofYOyJb+9n+DzrHCI4+tkVVZw2CVVMnmVYktggadta1sPZENlAkEK8MaZxkkkkniJYnUkkk5rcweCzVOPU5pfNldmbiMTaPDj1M0S0lt3kglbjaJ8K+mXjIDIxA7cHB8qmqZvSqw3ZZ2CrcRKpYnA8FgXBPZlQo9dXfeiR7m+meCbhRAkJwitmRCzNqe7j4fODUFPsF5cdfdSuoOQoWNAOzmFyO3tqo5U8LjJSTVuivfX2tuWEp1aCTWvt97kNsPaccfwmRpAIusHCc6HwQDw9+uNBVjt5xIodDlWAIPkOoquS7OtPCisokmnwQXZiyR57WYkgHuA1Jr0QbBvJY1ilkSCEKFKRDiYqBjBY6D9a0VjKOW8/L33fstSrwKjfl17bfJ9bMuBc3xlH91ArRq3YZD4TY8gUc/N31bSa8FrsqOJVRBhFGAvk5nPeScZJ7vKa95NYGPxEa9TNE08PSdONmZBtXMFyylQ0cM5YKTgHiIfhPkKjH31+pdnbYhnt47hXAikRWBYgAAjOCT2jl56/OO1Y45L29hchTJ1ZQnvVAc+rOcd2a+dl7EeS1DXDs0MYY28QY8OWOeId3Ex8+tfV4epenFvovqjFq0/M7dX9D9PRuGAIIIPIjUHzV9VjvQTtFomu7N38CMh0ycAEkq2O7OFOO/Pea2EHNWOxC1bQ5pSlDgqA3/wDoy+9Fm9m1T9QG/wD9GX3os3s2oDI6UpQGndGXzST0u69s9W2ql0ZfNJPS7r2z1baAUpSgFRu8kxjtLl18ZYZCPOEJFSVRu8O0re2gd7p1SHBDcXbnTAA1JPcNaAwXcsiGyaQIWOWPCvjHhwAB38v51BbW2kJpEMLywRzsBNnKpxZ4C+h4W054P7utfeyL+ZIZLeGCWaNiwRwHU8J8HOgIB0zz55qwbL21bx26QXNvJEqqFfjhPVk9pzjtOSSR31SxNZ0/0xzPot7FulDPu7ex7ejrd+9vmlbrkSFX6prgKGlYIxYrEDpqX4uJu8aHsnd+OjaOKCadZneOOPrHSUdZI7xhmASQn9mrEgMANcDFRm4W98dg9xiFv7PeUhXiUtwSKqgtwjXq2GNRnkO+rbvJv7s+6tZoIXkneaJ0Cwo+QWBUEsyhUwdct3cjUtJU2uIkk+e2no+hFPPfLv0K10ZWtntJJbd9nwosSLieIMsgYnBV5MBusz4WhxjTGBXq25u1ebNyy8d7Za8SkZuI18vZKoHr+7NW3dTe2F0WO44ba5AHGrYVHb+KJ/FfOM4zxDtFSW2t7LW2X+8WWU+JFEVaRj5gfBXvZsAdppUpUq9O8rNdf5uIyqU56XTMi3I2/wD2b8JuIkSa2Domhw4hBMngdh4etPPXwcVZLnpJN/mK2YWynIdpCPhBH/8AJclV/wA5Lebtqgbc2FL8JUsE/wCKlLlI2wFbBkZVDDBXPafNjli4psaDgVHjjcKMDijTTzADA9VZuI8QVGnaMr32a3S299b9C5SwrnO8laxGSby21sDEobijcIYx45yfGXJ8PJIPPJzrUfs+3guLyQdU7xOvWMJUcKknEAQFbC+FnPLmD2VNndazOf2KgnGoLZBHIqc+D6vJ3VM9lZEsVSgnwlLM9239efMvKjOTWe1l6HXb26RgKiqqjsVQB9wrsxQUrPbb1ZaSsc4riucVWdsbclYtHbYHCeFpW5cf8MY/eKgEseQxyJqahh515ZYf0iOpVjTV2UzbLRS3N1xEcbzRJH3gZKuR6lUf6qu22h4MaLoC45Y5KC38woqDh23FdKLXqermc8MjKqjHMuyZ7e3XHM88YMnt26EbAtySJm/VQMfd+tfWU3JU8rja2i135XMa0c973vuRNjuvDctJNKzMGdwEGgHCxXJPM8vJUruTt1tlX0USzGSxuG4CCxIjbxdOxSrkZxjIOvIV07N25awQIrzIWxl+DLeEx4m0A7yedeDZO7M217l2sVKwhg0jy+DGr9vDgEljzwBnvwMVahdaMgnZ6n6VpXArmpSEVAb/AP0Zfeizezap+oDf/wCjL70Wb2bUBkdKUoDTujL5pJ6Xde2erbVS6Mvmknpd17Z6ttAKUpQHRfXaQRvLIeFI1Z3PcqjJP3CsOgu321cNeXI/YxsVtoTgqo0ySO08sntORyUCr502XZj2XIAcdZJGh83FxH7wuKqm68AitIFH1YY+dvDP6k1meLYiVGhaO70LuBpKdS75EoABy9QH9K5K6ctO6uDXOa+QN06ra1SNeFFCrroowNTk/rXbihrk0bbd2ErHw8YYYIBHcQP618QWyR6IqoOfggD+Vd4FcUu7WBEbU2Y8ssEiuqGEsRxKWzxDhOcMMaV5rjbMts//ABKAREgCeMkqD2dYp1UZ0zqKkdszOkEjJo4XwT2Ak4yfNnNQeybTqnNvIS4cNHIDnhZuESKwDMeHKF1bXUgGtGglOnedmley523dn7876vYrVPLPy7v46LQs6muTULuypiEtuxyYGwmefVMOJM+bVf8ATU0ap1qeSbitVy7bonhLNG58yDIIBwcHXu8uulV7Zu3RE7211IgljxwucKJFIyDjkGHIivjb23pLGbikUyW8gAThIDIy5zoeecg8+yoi732spQettmYciWEZ/UtpV/D4OpKGsM0Zc01dP3900VauIipfqs11uWjb16VgJiI4pCsaMOQLnh4vVni9VQ0lssTRwpokMfLyscA+fCv/ALqi7CKylaJrJHV+sVnVi5VVHMkFiuewYPM1LSEddM3cVHqCKf5sa1MNQVCi0r3fVWfTq/UqzqcSom7exDWm7VxfbQkS1ZVlSPrQWOBkcK4zg4Jz3VYU6Mtq30w+FmOGMYVmDKxKg58FVJyf82P6VZ+hWzLm7vD4srLFFn+GPPER5yR91ajWrTi8quUKkvM7FSsujTZMWMWiMQOchZ8+UhiRn1VaLW2SJQkaqiKMKqgBQPIBoK7aVJZEQpSldAqA3/8Aoy+9Fm9m1T9QG/8A9GX3os3s2oDI6UpQGndGXzST0u69s9W2ql0ZfNJPS7r2z1baAUpSgKd0t7Me52ZMEBZ04ZAAMkhWBbA7+DirPdyNpLNaooPhRDgYebxT5iuPXmtzrN95Oi/MrXGzpvg0zatHj9ix8wHgZ58mHcBzqlj8J/k0svPkWcNX4M78jyGvFdX/AFc0SHAWQNg9vGOEgeteL1gV5Zdn7ei0axjl/wAUciAH1F8/oK6viPtjaLL8IWK0jRuJdQzhhyICMTn/AFL66w6PhFbP57W15mlPH08vl3J6lV64uto7PPBe2skijQTwAurDvOBgevhPkrqG/FpyJkB7ihz+maqVfDcRB2y37E0MXSkt7dyz1xUA28wKs8dtdSIqlmYRMECgZJLNgAYqPuNtzSxq5/ZRPjJj8JwpGQWYjCjsOAeHnnmRyPh9d/qVu/23JI14S0hqWm6txIjIeTKQfXpXhi2WeuWdm8IJhl/d4+XEO3kWH3VBQXN3bj9kyzx9iyseNc/wvnwh/mpcb5yRKettWRseDhgyE9mSOX86njhK8bxpNNPtfX0ep5qtR1qRat6afK0PW2wL69vbg2MqxtFHCH4yQrE8ZAyFbUDXUdvOvQ+6u8R8H9gP8QdP+39K0Loz2GbW045HV5rluulZdV8IDhCntAXH61ba+ipYOmqcYzim0lyRiTxE87cW1f1MU2X0O3dxIH2jdDh7ViYu58gZ1Cp2cgfVWwWOzYoYlhjRVjRQqqAMYFeulWlFLREDbZknSLu1Ja3aXtpamSN4+CdIV8Li4uLj4VGuRgE+QZ76pMNnfbTmMFvbyRh28N5FZQgwoPGcYHLlzOQK/SNKOCZ1TaI7d3Y8djbR28XiRrjJ5k8yT5SSTUjSlejyKUpQClKUAqA3/wDoy+9Fm9m1T9QG/wD9GX3os3s2oDI6UpQGndGXzST0u69s9W2s83C3nsbeCWOa6t4pBdXJKSSorDMzkZBOeVWT47bM+32n48fvUBP0qA+O2zPt9p+PH71Pjtsz7fafjx+9QE/SoD47bM+32n48fvU+O2zPt9p+PH71AT9KgPjtsz7fafjx+9T47bM+32n48fvUBP1xwjuqB+O2zPt9p+PH71Pjtsz7fafjx+9QE7IgYEEAgjBB5EeWsX3g3Ku9muzWsZubMkkIn97Fk5xjUuo7MZPfjmdL+O2zPt9p+PH71Pjtsz7fafjx+9XipTjNWkSUqs6Us0HZmI2m3bVtQ3Ae0EY+/GhNfO2Nrwy/8Pa8dxJKOFQqEanPIHwiRodB392uu7Q2rsC4PFNNs6Ru93gY/eTmu7Z+3th2/wDcXGz4v/jkhX/pIqrHBU1LN/Jen4pWlDLoutke7cTZUtnYW8ExBkRfCxyGSWC57eEELnyVPVAfHbZn2+0/Hj96nx22Z9vtPx4/eq6ZpP0qA+O2zPt9p+PH71Pjtsz7fafjx+9QE/SoD47bM+32n48fvU+O2zPt9p+PH71AT9KgPjtsz7fafjx+9T47bM+32n48fvUBP0qA+O2zPt9p+PH71Pjtsz7fafjx+9QE/SoD47bM+32n48fvU+O2zPt9p+PH71AT9QG//wBGX3os3s2p8dtmfb7T8eP3qhd9979nSbOvES9tmdreVVVZoyxJQgAANkknsoDPaUzSgPVtL++l/wDkf/qNealKAUpSgFKUoBSlKAUpSgFKUoBSlKAUpSgFKUoBSlKAUpSgFKUoBSlKAUNKUBZ6UpQH/9k=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6" name="AutoShape 9" descr="data:image/jpeg;base64,/9j/4AAQSkZJRgABAQAAAQABAAD/2wCEAAkGBxIQEhUUExQWFhQWGBsbFRgXGBoeGRwaIB4fGCAgGB4bHSggHR8lGx8aITEjJSktLi4uICAzODMsNygtLisBCgoKDg0OGxAQGywlICU4LDUsNSwsLDYtLCwtNCwsNCwvLC8sLCwsLDAvLCw3NSw0LSwsLC8sLCwsLCwvLCwsLP/AABEIAOEA4QMBIgACEQEDEQH/xAAcAAEAAwADAQEAAAAAAAAAAAAABQYHAQMEAgj/xABKEAACAQMBBAQICwUGBgMBAAABAgMABBEhBQYSMQcTQVEiMmFxdIGz0hQWFzQ1U1SRk5ShI0JSscEVM2JygpIkQ7LR4fBzosJj/8QAGgEBAAMBAQEAAAAAAAAAAAAAAAMEBQECBv/EAC8RAAIBAgQEBQMEAwAAAAAAAAABAgMRBBIhMRNBUXEFImGBkaHR8DKxweEUQlL/2gAMAwEAAhEDEQA/ALPuhuvFexSzTS3Rc3Nwvg3MyqAsrKAArYGAKnfk9tPrbz83P79OjL5pJ6Xde2erbQFS+T20+tvPzc/v0+T20+tvPzc/v1baUBUvk9tPrbz83P79Pk9tPrbz83P79W2lAVL5PbT628/Nz+/T5PbT628/Nz+/VtpQFS+T20+tvPzc/v0+T20+tvPzc/v1baUBUvk9tPrbz83P79Pk9tPrbz83P79W2lAVL5PbT628/Nz+/T5PbT628/Nz+/VsdgBknAHMmqnddJWyo34GulJ7Squy/wC5VI/WupNgfJ7afW3n5uf36fJ7afW3n5uf36sGydrwXadZbyrImcZU5we49x89e2uAqXye2n1t5+bn9+nye2n1t5+bn9+rbSgKl8ntp9befm5/fp8ntp9befm5/fq21DXe9VjDMYJLmJJhjKM2CMjIznTJBBx5RSwIv5PbT628/Nz+/T5PbT628/Nz+/VrRwRkEEHkRyr6oCpfJ7afW3n5uf36fJ7afW3n5uf36ttKAqXye2n1t5+bn9+nye2n1t5+bn9+rbSgKl8ntp9befm5/fqJ3t3Lgt7G6mjluxJFBI6E3c5wyoWGhfXUVodQG/8A9GX3os3s2oDLP7Qm+tk/3t/3pXmpQGndGXzST0u69s9W2ql0ZfNJPS7r2z1baAUpSgFKUoBSlKAVH7Y21b2acdxKkSnlxHU/5RzY+apCsTudlvtGaSF4Jvh00ziWaaNuptrdXOBAW8HLIFAI5knWmgNa2Ht23vkL278aKeEtwuoz3DiUZ9Vey8ukhjeSRgqIpZ2PIKBkk+qunZGzIrSFIYVCxoMKP5k95J1J7TVK6SZHvJ7bZcRIMzCW4IPKBSf5kEjyqKAiora53lcySM8Gy1bCRjR5sdrdnPzgcgCcsI/emWztpBs3ZdlDJdP4LO6LJwaZIzJnLgaktoo555C7b87aTY+zv2AVGAEVuvYDyzj/AArlvV5ajOiDdH4JB8JmB+E3AyeLxlQnIGuvE3jN6u6uPXcE7uLuhHsyIjIeeTWeTGOI88KP3VGTgVZqUroFKUoBWbdLW74AXaMcau8OBcRsAVlhOh4vKoJ15ga/uitJrrnhV1ZGGVYEMDyIIwQfVQGSGObZUSbQ2WzS7NcBprZmJ6te0qWyQAc5I1U8+IeLp2wNsxX0CTwtlHHrU9qt3EHQ1SehuQrDdWT6i2nZRxdqsW5572Vj66827Sf2RtmWxDYtbtetgB5K+T4I7OSsvmCUOmoUpShwUpSgFQG//wBGX3os3s2qfqA3/wDoy+9Fm9m1AZHSlKA07oy+aSel3Xtnq21UujL5pJ6Xde2erbQClKUApSlAKUpQClKUArO9gyCbeG9Y84bdI08gJVj+ufvrRKy+xlFpvLMjEBbuEFPKdMfrHIKA83S7B8J2jsy2Y/s3Y8Q7DxOgP/1GPWa1gCs46Zd3pp44bu2BM1qScKMtwkq3EB2lWUHHcTUjuN0kWu0QsbMIrk/8tjo574m5Nnnw8/J20BdmOBk6Csx270tASNHYW5uQpIaVm4Y8j+DTwh5cjyZGtd/TJvAY4o7GJsS3Wj+SHUN/uOnmDVRbeFY0CqMKo0/98vOoa1bhL1ZPQocTfYn7fpkuYnHwuyAjJ1aNjkeYNlSfJxCrTtDeQ3MSXFrKZLaQ8HDHlJRJkYUsSCjkjCcXgljwMCHDLnM0YYFSMg5BBGlQFleSbLmdQW+DXClJMDUD91l/xxkhge3l215o4niaPRnuth+Hqtj9B7vbVMmI5G4mKCSKThx1sWg4jphZAThlHIkHABwJyoLYF5arbdck6GJyZGfiAQM2r4zjhy2SVPIk8qrO8u/yzn4Hss/CLuUEB0x1cY7WLHwTgZ5ZA7ewGxZlVnx0UftbjadwB4EtxhD38Jc6ephXn6W/2V3sqZfHFyFz/hLx/wDn76ue5u7ybNtI7dDnhyWb+Jick/0HkAqi9I5N1tjZlouvVssz47Bxhsn/AExn76HSzb377izlS2t4GuryQZWFDgBe92weHkezynA1rt3X3wa5lNtdW72l2BxCNzxK6jmYnAAfGmccvLVf2zuvPs6eTats8lxMZGa4hwvh27EeAmNcoqrg6k8PqMNJvTBtPaNlJZi5llSVWZXAEcUfCUkxr2g5zy0xnUClzhsdKUoBUBv/APRl96LN7Nqn6gN//oy+9Fm9m1AZHSlKA07oy+aSel3Xtnq21UujL5pJ6Xde2erbQClKUApSlAK655Qisx5KCT5gM12VwygjB1B50Bh+3L+S7sJtpS3MoeSTq7G3ilZFUcYHhKpBeTh4ifV5ANh3fsPg9tDEWZiiAMzsWYtzYknXU5qv7I6Ntn20/XqjMwYtGjkNHGSQcouNDoME5xgdwqr7V6Q9qWdxJbzWluzKcpwu6BkPIqWzxaaHGMHOgpfqdSvojWKo3Shu1JcJFdWw/wCLtGDpjOXQHiKjHM5AIHbqO2qy3SptE8rCIeefP9BXln6RtsP4kVpH5w7H/r/pXh1If9I9qlPozSNy97IdpwCRCFkXSWInwkbzc+E9h7fPkVCb3dH2yZSZ5sWpOrSJIsak95DApny4yayK6W8E8l4JkgmOWY24ZB5eXfzOc5OprbN3tigxxXO0Cst0/CQZMFIi3JYVbRDjAJGpOda7GUZbHmUJR3Ml23saC1vA8Uk80CxD9vPxMC5ZhhX4AuFQfrXoyD91b5LGrqVYBlIwQRkEHQgg8xWYT7hdZtCSKFxHZhFeQJo0bNkdXFpwgNji/wAIPLUVXr0HN3uWKNdQVmikz3kaHDyIp7iwB/WuW2UL6W3tg2BNMAWGuFCs7EeXhBx5a2qy3P2fCnAtrCR2l41Zm8rMwJY+c1Ud89012fwbS2fGqPalpJINREycJDFVGisFJOmMjPMgCuQw2Vp3OyxLkmrHWehDZ/Hxdbc8Oc8PFH/Mx5q67tbrWmzk4beILnxnOrt/mY648nId1VO26X7UqDJbXaNgaCNXXX+Fg2o84FRu1Ol538GyspS38dwAqjy4UnP+4Va03b+pWtLoaFvPvBDs+3eeY+Co8FQRxO3YqAnUn/zWV7gb0WRubnaV9cxR3EpKRxEklIhjlp3KF07if3jVZvI572Xr76UyuPFT/lr/AJVOgHLkNca5r6bZUHMxJ/tFQSxME7LUnjhpNXehod90x2nWLHbQzXDMwUYAUHJxhc5YnuHDrWkogHIYrJOhfdyN2kvyVJV3hhRVXhVRwniGnjdgI7Ce/TXanvfWxXasKUpXTgqA3/8Aoy+9Fm9m1T9QG/8A9GX3os3s2oDI6UpQGndGXzST0u69s9W2ql0ZfNJPS7r2z1baAUpSgFKUoBSlKAVm/SduptC/uLd7bqerhVscbYIdiMk+CcjAGPXV9t9pwSSPEksbSxgGRFYFlzoOIA5HKvXRoH5v3iM+yrn4PdOkpMSyAxqRgkkY1xnkdfNXFptiGVuBGyxGcYOB24Plr9C7UsYJo5EnVTGyFZOLTwO3J5geus521snduYxIbm3iEORwQzxqGyRkSEZJORzzny1BLDRlyJ44iUSh7S/a28nAQ2UbGOWe7+lbvc7Ltr+GEyoJEUpLHqccXDgHQjOhIwdNawjfLZVhZMEsLqWed5Mokbo0US88MQDxEjQa8hk8tZzdfeq92aqxjguYB/y3PA6k6nq3wRw5yeEjTkCKQiqWknudm3V1S2NyqrblThpdoqf7xb1+Pv4SiCP1cAA9VVe96V5uH9lYMG75JV4QfNGrE/pVP2fvLtCC8e8Zo2kkAEseCsTKNFXPNWAGjEHy88GXNHqiLhy6G27d2ZJcKgjneDhcMxTOWA7OY8+uR3g10753IisLpj9S6qO9mBRV9bED11UvlVBXSxn4+4vDw5/zBicf6ape395bm+kBmIwhDR28R8BCdOKRjguccicduBmuSqRS3OxpSb2IK2aaImMASqgXGWAcAjlywRoRrivqfbKxgdZHInnAI+8EivqaOXrVlVVOAVZeM5YcxzUAEHX76+zNHcK8bAq2PCRtGGvMdhHlGlUXZu7Xcu6rRPseW220Z24LeCWZzoAo/njOKu+wOja8u/Cv2+DwnXqIyDIw7nfUKPNk+avf0b7zXc9lJaRdV8OtuFVaYkIYycByFGWKDTHb4OutdOxt8tpQRx3N08c8LySRywogWeLgcozLw6OoI7dTkDnVuNGC1RUlVm9DT9k7LhtIlhgjEca+Kq/eSc6kk6knU17K6rS5SVFkRgyOoZWHIqRkEequ2piEUpSgFQG//wBGX3os3s2qfqA3/wDoy+9Fm9m1AZHSlKA07oy+aSel3Xtnq21UujL5pJ6Xde2erbQClKUApSlAKqfShtiS02fK8R4ZHKxq3Lh4zwlgewgZwe/FWyo3eLYsV9byW8o8BxzHNSNVYeUHBHmoDON2rKDZ20LDqJBIl5byxSsDnimTEpc9upOPurRJtuRrK0XC5ZXRNOHwncceFywJ4Y/DbuXv5VW91Oj34JNHNPcvctArJbAoESJDocAE5bGRnPby5Y+NrXTw3U7BSWXrnj0OOI20fVk4HI9XMue8Y7RQ6UrfDbc22Ll4Y3ZbOJygVTw9a40ZnP8AANcZ0xr5oC42PGg4UiibBxltRjvDYJNc7m6Wy45lZc51z4wP6VIYrPrVpOb9DQo0o5V6kZs3Y0cBLAZY9vYPImdR6yT5a97KcaY++u2h/wDfuqtKcm7snjBLRHidJ86GLHcQ+fvz/Su6PiPjKAe8HI/kDXdTFM+gyI65W4VJPYM11WtvwDHMnVj3t2/9gOwADsr0MgIweRGK4xXFLSx3JqfIrz7Qh06wDw48sp7cdo8oIyMd9eH4dP4xVRGdVxzIPIE50Y500xyGnOpVnUqW7CpPq5/yqRxlBpnhNSujxbO2r/Z207e6BxE/gy47UOFbPmBVv9NaFtLcraMckq2Mlqbed3cNOpM0Jl/vBEQpHCeY/wDTWX7xWmbRM84wufuCn+efVW+9Hm1vhezraUnLdWFf/On7Nv8A7KTWhQlePbQoV42l3JTYWzRaW0NupLCGNEBPM8IC5P3V7qUqYgFKUoBUBv8A/Rl96LN7Nqn6gN//AKMvvRZvZtQGR0pSgNO6Mvmknpd17Z6ttVLoy+aSel3Xtnq20ApSlAKUpQClK8N3tWKJ+B2wccTdyrqOJzyUEjAzzPLODgD3V8ugIIPIjB81Q21d7bG1UtNcRqASMZyxI5gKNSR2gDTtqtp0wbLJxxSgZxxGJuH9Nf0rtmDMLazNjPPYyeC0bt1RP70Z1UjzrhvWR2GpGrT0nQ7M2jZNfR3KdZAMJJGQSxz4MbrkHJY6ciup5ZByywvrvqwxeIJyDTZBIHbpz8/bVLEULvMi7Qr2WVosVrdBy6nRkYgjyc1PrXB8+e6u6qn8JkZ+sSVXlUYCxQuykc8MRzqah2vjHXRSwnTxo24T5jj+dV6lK2xYhWT3JOh/7V4V2zbnQSoT3Z/pzr7+GltIoZpDp4qEL62fA/WoHCS3Vu5Lnj1PVmuAKiLC9nYdaIuKJ/FUMOsGDjOuAQTrjNe1b9DkeGCOY4HyPPpXt02tDqbsm01fb1O2GAKoXmByz5OX3aYrpviGIiHN/G8iDGc+fxR5/JXTdbQYFgq8PCvEzyaKAc64zxE6HTTlXbbqkTBS2ZJMkk82KgZx3AA6D/zXtRa8zI2/9TvvYOsjdP4lYfeKvHQDdFrCWM/8udgPMyq38y1UwGpboV2oLeTaKPpGhWQ47BxMpPmC8JPkFWMI90VsWtmXXeLpBXZ920M9tL1SxpJ10ZDYViVLOmhVQwK5yfNqM2rZW04bqJZYJFkjbxWXlpofMQdMGqrvNtaES2FwzLGoluELyEKvEI5I+rkbUANIAe7KDuFQ/Rcw+G33UcBt2EbP1P8AcLOS2REckHwcE4OM6DQCrpSNNpSlDgqA3/8Aoy+9Fm9m1T9QG/8A9GX3os3s2oDI6UpQGndGXzST0u69s9W2ql0ZfNJPS7r2z1baAUpSgFKUoBWe7y3E1rFPLNGWCmWUMBnB63q4TkaDq4fDwRo2DzFaFVF6ap2TZUvCccTxq3+UuM/foPXQGXbJ2UbxvhV1ly+scZJKKnMDXs1OnrOSasRtk4eDgXg/h4RjHdjGKhdi7dRpBbkBeFEEZzow4Ax8xwan8VBNvmWIpcij717uRxJ1kJKlnVerzoxOQOHuOe/Tzds9sbcqKMK0/wC2cADDaxr5FHaB5furpuB8Lu1QDMNr4cpH70n7qjygZOnlFWawRlTgYliumTzI0IJ/l6qyPE8TOMVCErPn119fzcu4SjFvNJdj0RQqgwqhR3AAD7hX0RXJrg1843c00fBiUfuj7q+iM1y1cUuCo7FjKwIMH9mBG3kZSVOe7JBNfQiImZuxkAPnVif/ANV37U2ddQTPPaYYS466BscL4AGRxaZ0HrGa8iy3b5As2RjnHE68Az5c8RHqzW8pRmuJGS13TaVvk908RFJQqJrLto3e3Yhd4rwZuEBBbq40xntZmz+jD769MvzyJc54InOe05wuTXn2jsdEuIIs8c+s1xJkjTOQoHLGRgdvLvru2f8AtLueTsQCMefmfuI/WtKDjwll2s/t9TIqSc6rb5v+yZr76MIw1ztQEgKbaRSScAZbGv618ZqV6FbPrG2k/EVyVUMACR4TtoGBHLHMV6wm7I8Xsi0br7RS4jmW4jjNoxSQdcpyxljRuFI2XwgZeuIb97ThBzmrxs6wht0CQxpEg5KihR9wA1qmdGezYlSGThzKdn2fhMSxUN1uiFvEU4HgrgaDSr7V4oMUpSunBUBv/wDRl96LN7Nqn6gN/wD6MvvRZvZtQGR0pSgNO6Mvmknpd17Z6ttVLoy+aSel3Xtnq20ApSlAKUpQCvBt7ZUd5by28niSKVPeO4jyg4I81e+uGONTQH5n2xuBtK1MpkVVgg8P4QWAQhBhSuCXDEYAXHPA7M1IbNs9pzxrxyRxI6g8XCetAPk5A4q59KG8tteC3sreaOXrLhevCMGARDnDY72wf9NfVZHimNnh8sYbv02L+CoRqXctjx7J2ZHbRiOMYUa5PMntJPfXrNRc9zLNI0cJCKmkkpXJ4jrwxjlkAgknQaDBOceG+ju7UdYspuEXWSN1UPwjmYygGuOwivn+FKpLzSWZ9b/vsjT4iitFoixnWuDXRY3azRrIhyjjKnHYf/f513ZqtKLi7PdEyaaujkmvBtnaqWsZkbJ1AVRqzMdAq+WvfmqltGXrdpIh8WCIyAHlxnAyfMCKtYHDqvVUXtuyHEVeHC63Pni2pL4XWxQA6hAvEQP8RKnJ81cSbyXFn4FzGJWYHqmh/eI7GU6jmNQDUvY3iTKHQ5U6do5HB0rzbZ2ULpFUuycLcQK884I7fPmvpHg6EllcF8fzuZSr1E7qTKxa8cSy3UwzNIcgduviqB5TgY8grstdmy2DRdacrcD9pnHgTcwCfKNPKRXosrSVLy3juSkinjaPhB8ZF0LgjmOY8uvZVq3i2d8It5I/3sZQjmGXwhj1iquJxXBqxpvZ79tlbtuWKVPPByjutu+7+SCupxGjOf3VJ+4Grh0LWDjZNw6jMk8kpTsyQgjGv+cGsx2ptUPZK/70oCkdxHjfyP3iv0NuNsoWlhbQ4wViUuP8bDjfP+omtLDU3FO/5Yq4mea35ue3ZOykgVMDw1hjiLa6rHnhHdoWb76kKUq0VBSlKAVAb/8A0Zfeizezap+oDf8A+jL70Wb2bUBkdKUoDTujL5pJ6Xde2erbVS6Mvmknpd17Z6ttAKUpQCqv0j7wy7Os+viClxLGuG5EFtR5MgEZ7M5q0VA787AG0LKa3yFLAFGPIMpDDPkyMHyE0BUoOmO1QYure4gccxwhl9RyCfuqA6QOlK1vbNre0eQSSsqsWXhHVnxhnJ56LjuJqJ3V3rSaILNkSKACcEhh2EcIOuOzt7KmYrm3uoZCMGM8SPlSpHYQQQCDg1k1PE6tKTU6T05p6fsX4YSE1eM/YsW0+j2CGzha0hQ3NvwuG5NLpiQM3aWXJXOgYLyGar0O24XieVWGEUlwdGXGchwdVIIxg1YN3OkGOKNLa4WR7lPATgXIlRfA6zOipqCGDEYPLORUJvxDHtFHKWkEM7gDr3bMgGRoeBQCcDGpOK5j6WGqqMpzt07dtxh5Vqd1GN1+czzbrx8NpCT4zrxue0s/hk/eTUoaiIdoiNREsbSSRqAyREEKPFGXfhXJAzjn5K4fbwj1nhlhX+JgGX1mNmA9eBWBVo1J1JSS3b5q/stzTjUjGKX58nXu5F1T3MA8WOXijHYFkXjwPIG4qsG7uwxtKSYu8qQQEIvVOULy44mJYakIOEY5ZLZziofYOyJb+9n+DzrHCI4+tkVVZw2CVVMnmVYktggadta1sPZENlAkEK8MaZxkkkkniJYnUkkk5rcweCzVOPU5pfNldmbiMTaPDj1M0S0lt3kglbjaJ8K+mXjIDIxA7cHB8qmqZvSqw3ZZ2CrcRKpYnA8FgXBPZlQo9dXfeiR7m+meCbhRAkJwitmRCzNqe7j4fODUFPsF5cdfdSuoOQoWNAOzmFyO3tqo5U8LjJSTVuivfX2tuWEp1aCTWvt97kNsPaccfwmRpAIusHCc6HwQDw9+uNBVjt5xIodDlWAIPkOoquS7OtPCisokmnwQXZiyR57WYkgHuA1Jr0QbBvJY1ilkSCEKFKRDiYqBjBY6D9a0VjKOW8/L33fstSrwKjfl17bfJ9bMuBc3xlH91ArRq3YZD4TY8gUc/N31bSa8FrsqOJVRBhFGAvk5nPeScZJ7vKa95NYGPxEa9TNE08PSdONmZBtXMFyylQ0cM5YKTgHiIfhPkKjH31+pdnbYhnt47hXAikRWBYgAAjOCT2jl56/OO1Y45L29hchTJ1ZQnvVAc+rOcd2a+dl7EeS1DXDs0MYY28QY8OWOeId3Ex8+tfV4epenFvovqjFq0/M7dX9D9PRuGAIIIPIjUHzV9VjvQTtFomu7N38CMh0ycAEkq2O7OFOO/Pea2EHNWOxC1bQ5pSlDgqA3/wDoy+9Fm9m1T9QG/wD9GX3os3s2oDI6UpQGndGXzST0u69s9W2ql0ZfNJPS7r2z1baAUpSgFRu8kxjtLl18ZYZCPOEJFSVRu8O0re2gd7p1SHBDcXbnTAA1JPcNaAwXcsiGyaQIWOWPCvjHhwAB38v51BbW2kJpEMLywRzsBNnKpxZ4C+h4W054P7utfeyL+ZIZLeGCWaNiwRwHU8J8HOgIB0zz55qwbL21bx26QXNvJEqqFfjhPVk9pzjtOSSR31SxNZ0/0xzPot7FulDPu7ex7ejrd+9vmlbrkSFX6prgKGlYIxYrEDpqX4uJu8aHsnd+OjaOKCadZneOOPrHSUdZI7xhmASQn9mrEgMANcDFRm4W98dg9xiFv7PeUhXiUtwSKqgtwjXq2GNRnkO+rbvJv7s+6tZoIXkneaJ0Cwo+QWBUEsyhUwdct3cjUtJU2uIkk+e2no+hFPPfLv0K10ZWtntJJbd9nwosSLieIMsgYnBV5MBusz4WhxjTGBXq25u1ebNyy8d7Za8SkZuI18vZKoHr+7NW3dTe2F0WO44ba5AHGrYVHb+KJ/FfOM4zxDtFSW2t7LW2X+8WWU+JFEVaRj5gfBXvZsAdppUpUq9O8rNdf5uIyqU56XTMi3I2/wD2b8JuIkSa2Domhw4hBMngdh4etPPXwcVZLnpJN/mK2YWynIdpCPhBH/8AJclV/wA5Lebtqgbc2FL8JUsE/wCKlLlI2wFbBkZVDDBXPafNjli4psaDgVHjjcKMDijTTzADA9VZuI8QVGnaMr32a3S299b9C5SwrnO8laxGSby21sDEobijcIYx45yfGXJ8PJIPPJzrUfs+3guLyQdU7xOvWMJUcKknEAQFbC+FnPLmD2VNndazOf2KgnGoLZBHIqc+D6vJ3VM9lZEsVSgnwlLM9239efMvKjOTWe1l6HXb26RgKiqqjsVQB9wrsxQUrPbb1ZaSsc4riucVWdsbclYtHbYHCeFpW5cf8MY/eKgEseQxyJqahh515ZYf0iOpVjTV2UzbLRS3N1xEcbzRJH3gZKuR6lUf6qu22h4MaLoC45Y5KC38woqDh23FdKLXqermc8MjKqjHMuyZ7e3XHM88YMnt26EbAtySJm/VQMfd+tfWU3JU8rja2i135XMa0c973vuRNjuvDctJNKzMGdwEGgHCxXJPM8vJUruTt1tlX0USzGSxuG4CCxIjbxdOxSrkZxjIOvIV07N25awQIrzIWxl+DLeEx4m0A7yedeDZO7M217l2sVKwhg0jy+DGr9vDgEljzwBnvwMVahdaMgnZ6n6VpXArmpSEVAb/AP0Zfeizezap+oDf/wCjL70Wb2bUBkdKUoDTujL5pJ6Xde2erbVS6Mvmknpd17Z6ttAKUpQHRfXaQRvLIeFI1Z3PcqjJP3CsOgu321cNeXI/YxsVtoTgqo0ySO08sntORyUCr502XZj2XIAcdZJGh83FxH7wuKqm68AitIFH1YY+dvDP6k1meLYiVGhaO70LuBpKdS75EoABy9QH9K5K6ctO6uDXOa+QN06ra1SNeFFCrroowNTk/rXbihrk0bbd2ErHw8YYYIBHcQP618QWyR6IqoOfggD+Vd4FcUu7WBEbU2Y8ssEiuqGEsRxKWzxDhOcMMaV5rjbMts//ABKAREgCeMkqD2dYp1UZ0zqKkdszOkEjJo4XwT2Ak4yfNnNQeybTqnNvIS4cNHIDnhZuESKwDMeHKF1bXUgGtGglOnedmley523dn7876vYrVPLPy7v46LQs6muTULuypiEtuxyYGwmefVMOJM+bVf8ATU0ap1qeSbitVy7bonhLNG58yDIIBwcHXu8uulV7Zu3RE7211IgljxwucKJFIyDjkGHIivjb23pLGbikUyW8gAThIDIy5zoeecg8+yoi732spQettmYciWEZ/UtpV/D4OpKGsM0Zc01dP3900VauIipfqs11uWjb16VgJiI4pCsaMOQLnh4vVni9VQ0lssTRwpokMfLyscA+fCv/ALqi7CKylaJrJHV+sVnVi5VVHMkFiuewYPM1LSEddM3cVHqCKf5sa1MNQVCi0r3fVWfTq/UqzqcSom7exDWm7VxfbQkS1ZVlSPrQWOBkcK4zg4Jz3VYU6Mtq30w+FmOGMYVmDKxKg58FVJyf82P6VZ+hWzLm7vD4srLFFn+GPPER5yR91ajWrTi8quUKkvM7FSsujTZMWMWiMQOchZ8+UhiRn1VaLW2SJQkaqiKMKqgBQPIBoK7aVJZEQpSldAqA3/8Aoy+9Fm9m1T9QG/8A9GX3os3s2oDI6UpQGndGXzST0u69s9W2ql0ZfNJPS7r2z1baAUpSgKd0t7Me52ZMEBZ04ZAAMkhWBbA7+DirPdyNpLNaooPhRDgYebxT5iuPXmtzrN95Oi/MrXGzpvg0zatHj9ix8wHgZ58mHcBzqlj8J/k0svPkWcNX4M78jyGvFdX/AFc0SHAWQNg9vGOEgeteL1gV5Zdn7ei0axjl/wAUciAH1F8/oK6viPtjaLL8IWK0jRuJdQzhhyICMTn/AFL66w6PhFbP57W15mlPH08vl3J6lV64uto7PPBe2skijQTwAurDvOBgevhPkrqG/FpyJkB7ihz+maqVfDcRB2y37E0MXSkt7dyz1xUA28wKs8dtdSIqlmYRMECgZJLNgAYqPuNtzSxq5/ZRPjJj8JwpGQWYjCjsOAeHnnmRyPh9d/qVu/23JI14S0hqWm6txIjIeTKQfXpXhi2WeuWdm8IJhl/d4+XEO3kWH3VBQXN3bj9kyzx9iyseNc/wvnwh/mpcb5yRKettWRseDhgyE9mSOX86njhK8bxpNNPtfX0ep5qtR1qRat6afK0PW2wL69vbg2MqxtFHCH4yQrE8ZAyFbUDXUdvOvQ+6u8R8H9gP8QdP+39K0Loz2GbW045HV5rluulZdV8IDhCntAXH61ba+ipYOmqcYzim0lyRiTxE87cW1f1MU2X0O3dxIH2jdDh7ViYu58gZ1Cp2cgfVWwWOzYoYlhjRVjRQqqAMYFeulWlFLREDbZknSLu1Ja3aXtpamSN4+CdIV8Li4uLj4VGuRgE+QZ76pMNnfbTmMFvbyRh28N5FZQgwoPGcYHLlzOQK/SNKOCZ1TaI7d3Y8djbR28XiRrjJ5k8yT5SSTUjSlejyKUpQClKUAqA3/wDoy+9Fm9m1T9QG/wD9GX3os3s2oDI6UpQGndGXzST0u69s9W2s83C3nsbeCWOa6t4pBdXJKSSorDMzkZBOeVWT47bM+32n48fvUBP0qA+O2zPt9p+PH71Pjtsz7fafjx+9QE/SoD47bM+32n48fvU+O2zPt9p+PH71AT9KgPjtsz7fafjx+9T47bM+32n48fvUBP1xwjuqB+O2zPt9p+PH71Pjtsz7fafjx+9QE7IgYEEAgjBB5EeWsX3g3Ku9muzWsZubMkkIn97Fk5xjUuo7MZPfjmdL+O2zPt9p+PH71Pjtsz7fafjx+9XipTjNWkSUqs6Us0HZmI2m3bVtQ3Ae0EY+/GhNfO2Nrwy/8Pa8dxJKOFQqEanPIHwiRodB392uu7Q2rsC4PFNNs6Ru93gY/eTmu7Z+3th2/wDcXGz4v/jkhX/pIqrHBU1LN/Jen4pWlDLoutke7cTZUtnYW8ExBkRfCxyGSWC57eEELnyVPVAfHbZn2+0/Hj96nx22Z9vtPx4/eq6ZpP0qA+O2zPt9p+PH71Pjtsz7fafjx+9QE/SoD47bM+32n48fvU+O2zPt9p+PH71AT9KgPjtsz7fafjx+9T47bM+32n48fvUBP0qA+O2zPt9p+PH71Pjtsz7fafjx+9QE/SoD47bM+32n48fvU+O2zPt9p+PH71AT9QG//wBGX3os3s2p8dtmfb7T8eP3qhd9979nSbOvES9tmdreVVVZoyxJQgAANkknsoDPaUzSgPVtL++l/wDkf/qNealKAUpSgFKUoBSlKAUpSgFKUoBSlKAUpSgFKUoBSlKAUpSgFKUoBSlKAUNKUBZ6UpQH/9k="/>
          <p:cNvSpPr>
            <a:spLocks noChangeAspect="1" noChangeArrowheads="1"/>
          </p:cNvSpPr>
          <p:nvPr/>
        </p:nvSpPr>
        <p:spPr bwMode="auto">
          <a:xfrm>
            <a:off x="307975" y="-8763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7" name="AutoShape 11" descr="data:image/jpeg;base64,/9j/4AAQSkZJRgABAQAAAQABAAD/2wCEAAkGBxIQEhUUExQWFhQWGBsbFRgXGBoeGRwaIB4fGCAgGB4bHSggHR8lGx8aITEjJSktLi4uICAzODMsNygtLisBCgoKDg0OGxAQGywlICU4LDUsNSwsLDYtLCwtNCwsNCwvLC8sLCwsLDAvLCw3NSw0LSwsLC8sLCwsLCwvLCwsLP/AABEIAOEA4QMBIgACEQEDEQH/xAAcAAEAAwADAQEAAAAAAAAAAAAABQYHAQMEAgj/xABKEAACAQMBBAQICwUGBgMBAAABAgMABBEhBQYSMQcTQVEiMmFxdIGz0hQWFzQ1U1SRk5ShI0JSscEVM2JygpIkQ7LR4fBzosJj/8QAGgEBAAMBAQEAAAAAAAAAAAAAAAMEBQECBv/EAC8RAAIBAgQEBQMEAwAAAAAAAAABAgMRBBIhMRNBUXEFImGBkaHR8DKxweEUQlL/2gAMAwEAAhEDEQA/ALPuhuvFexSzTS3Rc3Nwvg3MyqAsrKAArYGAKnfk9tPrbz83P79OjL5pJ6Xde2erbQFS+T20+tvPzc/v0+T20+tvPzc/v1baUBUvk9tPrbz83P79Pk9tPrbz83P79W2lAVL5PbT628/Nz+/T5PbT628/Nz+/VtpQFS+T20+tvPzc/v0+T20+tvPzc/v1baUBUvk9tPrbz83P79Pk9tPrbz83P79W2lAVL5PbT628/Nz+/T5PbT628/Nz+/VsdgBknAHMmqnddJWyo34GulJ7Squy/wC5VI/WupNgfJ7afW3n5uf36fJ7afW3n5uf36sGydrwXadZbyrImcZU5we49x89e2uAqXye2n1t5+bn9+nye2n1t5+bn9+rbSgKl8ntp9befm5/fp8ntp9befm5/fq21DXe9VjDMYJLmJJhjKM2CMjIznTJBBx5RSwIv5PbT628/Nz+/T5PbT628/Nz+/VrRwRkEEHkRyr6oCpfJ7afW3n5uf36fJ7afW3n5uf36ttKAqXye2n1t5+bn9+nye2n1t5+bn9+rbSgKl8ntp9befm5/fqJ3t3Lgt7G6mjluxJFBI6E3c5wyoWGhfXUVodQG/8A9GX3os3s2oDLP7Qm+tk/3t/3pXmpQGndGXzST0u69s9W2ql0ZfNJPS7r2z1baAUpSgFKUoBSlKAVH7Y21b2acdxKkSnlxHU/5RzY+apCsTudlvtGaSF4Jvh00ziWaaNuptrdXOBAW8HLIFAI5knWmgNa2Ht23vkL278aKeEtwuoz3DiUZ9Vey8ukhjeSRgqIpZ2PIKBkk+qunZGzIrSFIYVCxoMKP5k95J1J7TVK6SZHvJ7bZcRIMzCW4IPKBSf5kEjyqKAiora53lcySM8Gy1bCRjR5sdrdnPzgcgCcsI/emWztpBs3ZdlDJdP4LO6LJwaZIzJnLgaktoo555C7b87aTY+zv2AVGAEVuvYDyzj/AArlvV5ajOiDdH4JB8JmB+E3AyeLxlQnIGuvE3jN6u6uPXcE7uLuhHsyIjIeeTWeTGOI88KP3VGTgVZqUroFKUoBWbdLW74AXaMcau8OBcRsAVlhOh4vKoJ15ga/uitJrrnhV1ZGGVYEMDyIIwQfVQGSGObZUSbQ2WzS7NcBprZmJ6te0qWyQAc5I1U8+IeLp2wNsxX0CTwtlHHrU9qt3EHQ1SehuQrDdWT6i2nZRxdqsW5572Vj66827Sf2RtmWxDYtbtetgB5K+T4I7OSsvmCUOmoUpShwUpSgFQG//wBGX3os3s2qfqA3/wDoy+9Fm9m1AZHSlKA07oy+aSel3Xtnq21UujL5pJ6Xde2erbQClKUApSlAKUpQClKUArO9gyCbeG9Y84bdI08gJVj+ufvrRKy+xlFpvLMjEBbuEFPKdMfrHIKA83S7B8J2jsy2Y/s3Y8Q7DxOgP/1GPWa1gCs46Zd3pp44bu2BM1qScKMtwkq3EB2lWUHHcTUjuN0kWu0QsbMIrk/8tjo574m5Nnnw8/J20BdmOBk6Csx270tASNHYW5uQpIaVm4Y8j+DTwh5cjyZGtd/TJvAY4o7GJsS3Wj+SHUN/uOnmDVRbeFY0CqMKo0/98vOoa1bhL1ZPQocTfYn7fpkuYnHwuyAjJ1aNjkeYNlSfJxCrTtDeQ3MSXFrKZLaQ8HDHlJRJkYUsSCjkjCcXgljwMCHDLnM0YYFSMg5BBGlQFleSbLmdQW+DXClJMDUD91l/xxkhge3l215o4niaPRnuth+Hqtj9B7vbVMmI5G4mKCSKThx1sWg4jphZAThlHIkHABwJyoLYF5arbdck6GJyZGfiAQM2r4zjhy2SVPIk8qrO8u/yzn4Hss/CLuUEB0x1cY7WLHwTgZ5ZA7ewGxZlVnx0UftbjadwB4EtxhD38Jc6ephXn6W/2V3sqZfHFyFz/hLx/wDn76ue5u7ybNtI7dDnhyWb+Jick/0HkAqi9I5N1tjZlouvVssz47Bxhsn/AExn76HSzb377izlS2t4GuryQZWFDgBe92weHkezynA1rt3X3wa5lNtdW72l2BxCNzxK6jmYnAAfGmccvLVf2zuvPs6eTats8lxMZGa4hwvh27EeAmNcoqrg6k8PqMNJvTBtPaNlJZi5llSVWZXAEcUfCUkxr2g5zy0xnUClzhsdKUoBUBv/APRl96LN7Nqn6gN//oy+9Fm9m1AZHSlKA07oy+aSel3Xtnq21UujL5pJ6Xde2erbQClKUApSlAK655Qisx5KCT5gM12VwygjB1B50Bh+3L+S7sJtpS3MoeSTq7G3ilZFUcYHhKpBeTh4ifV5ANh3fsPg9tDEWZiiAMzsWYtzYknXU5qv7I6Ntn20/XqjMwYtGjkNHGSQcouNDoME5xgdwqr7V6Q9qWdxJbzWluzKcpwu6BkPIqWzxaaHGMHOgpfqdSvojWKo3Shu1JcJFdWw/wCLtGDpjOXQHiKjHM5AIHbqO2qy3SptE8rCIeefP9BXln6RtsP4kVpH5w7H/r/pXh1If9I9qlPozSNy97IdpwCRCFkXSWInwkbzc+E9h7fPkVCb3dH2yZSZ5sWpOrSJIsak95DApny4yayK6W8E8l4JkgmOWY24ZB5eXfzOc5OprbN3tigxxXO0Cst0/CQZMFIi3JYVbRDjAJGpOda7GUZbHmUJR3Ml23saC1vA8Uk80CxD9vPxMC5ZhhX4AuFQfrXoyD91b5LGrqVYBlIwQRkEHQgg8xWYT7hdZtCSKFxHZhFeQJo0bNkdXFpwgNji/wAIPLUVXr0HN3uWKNdQVmikz3kaHDyIp7iwB/WuW2UL6W3tg2BNMAWGuFCs7EeXhBx5a2qy3P2fCnAtrCR2l41Zm8rMwJY+c1Ud89012fwbS2fGqPalpJINREycJDFVGisFJOmMjPMgCuQw2Vp3OyxLkmrHWehDZ/Hxdbc8Oc8PFH/Mx5q67tbrWmzk4beILnxnOrt/mY648nId1VO26X7UqDJbXaNgaCNXXX+Fg2o84FRu1Ol538GyspS38dwAqjy4UnP+4Va03b+pWtLoaFvPvBDs+3eeY+Co8FQRxO3YqAnUn/zWV7gb0WRubnaV9cxR3EpKRxEklIhjlp3KF07if3jVZvI572Xr76UyuPFT/lr/AJVOgHLkNca5r6bZUHMxJ/tFQSxME7LUnjhpNXehod90x2nWLHbQzXDMwUYAUHJxhc5YnuHDrWkogHIYrJOhfdyN2kvyVJV3hhRVXhVRwniGnjdgI7Ce/TXanvfWxXasKUpXTgqA3/8Aoy+9Fm9m1T9QG/8A9GX3os3s2oDI6UpQGndGXzST0u69s9W2ql0ZfNJPS7r2z1baAUpSgFKUoBSlKAVm/SduptC/uLd7bqerhVscbYIdiMk+CcjAGPXV9t9pwSSPEksbSxgGRFYFlzoOIA5HKvXRoH5v3iM+yrn4PdOkpMSyAxqRgkkY1xnkdfNXFptiGVuBGyxGcYOB24Plr9C7UsYJo5EnVTGyFZOLTwO3J5geus521snduYxIbm3iEORwQzxqGyRkSEZJORzzny1BLDRlyJ44iUSh7S/a28nAQ2UbGOWe7+lbvc7Ltr+GEyoJEUpLHqccXDgHQjOhIwdNawjfLZVhZMEsLqWed5Mokbo0US88MQDxEjQa8hk8tZzdfeq92aqxjguYB/y3PA6k6nq3wRw5yeEjTkCKQiqWknudm3V1S2NyqrblThpdoqf7xb1+Pv4SiCP1cAA9VVe96V5uH9lYMG75JV4QfNGrE/pVP2fvLtCC8e8Zo2kkAEseCsTKNFXPNWAGjEHy88GXNHqiLhy6G27d2ZJcKgjneDhcMxTOWA7OY8+uR3g10753IisLpj9S6qO9mBRV9bED11UvlVBXSxn4+4vDw5/zBicf6ape395bm+kBmIwhDR28R8BCdOKRjguccicduBmuSqRS3OxpSb2IK2aaImMASqgXGWAcAjlywRoRrivqfbKxgdZHInnAI+8EivqaOXrVlVVOAVZeM5YcxzUAEHX76+zNHcK8bAq2PCRtGGvMdhHlGlUXZu7Xcu6rRPseW220Z24LeCWZzoAo/njOKu+wOja8u/Cv2+DwnXqIyDIw7nfUKPNk+avf0b7zXc9lJaRdV8OtuFVaYkIYycByFGWKDTHb4OutdOxt8tpQRx3N08c8LySRywogWeLgcozLw6OoI7dTkDnVuNGC1RUlVm9DT9k7LhtIlhgjEca+Kq/eSc6kk6knU17K6rS5SVFkRgyOoZWHIqRkEequ2piEUpSgFQG//wBGX3os3s2qfqA3/wDoy+9Fm9m1AZHSlKA07oy+aSel3Xtnq21UujL5pJ6Xde2erbQClKUApSlAKqfShtiS02fK8R4ZHKxq3Lh4zwlgewgZwe/FWyo3eLYsV9byW8o8BxzHNSNVYeUHBHmoDON2rKDZ20LDqJBIl5byxSsDnimTEpc9upOPurRJtuRrK0XC5ZXRNOHwncceFywJ4Y/DbuXv5VW91Oj34JNHNPcvctArJbAoESJDocAE5bGRnPby5Y+NrXTw3U7BSWXrnj0OOI20fVk4HI9XMue8Y7RQ6UrfDbc22Ll4Y3ZbOJygVTw9a40ZnP8AANcZ0xr5oC42PGg4UiibBxltRjvDYJNc7m6Wy45lZc51z4wP6VIYrPrVpOb9DQo0o5V6kZs3Y0cBLAZY9vYPImdR6yT5a97KcaY++u2h/wDfuqtKcm7snjBLRHidJ86GLHcQ+fvz/Su6PiPjKAe8HI/kDXdTFM+gyI65W4VJPYM11WtvwDHMnVj3t2/9gOwADsr0MgIweRGK4xXFLSx3JqfIrz7Qh06wDw48sp7cdo8oIyMd9eH4dP4xVRGdVxzIPIE50Y500xyGnOpVnUqW7CpPq5/yqRxlBpnhNSujxbO2r/Z207e6BxE/gy47UOFbPmBVv9NaFtLcraMckq2Mlqbed3cNOpM0Jl/vBEQpHCeY/wDTWX7xWmbRM84wufuCn+efVW+9Hm1vhezraUnLdWFf/On7Nv8A7KTWhQlePbQoV42l3JTYWzRaW0NupLCGNEBPM8IC5P3V7qUqYgFKUoBUBv8A/Rl96LN7Nqn6gN//AKMvvRZvZtQGR0pSgNO6Mvmknpd17Z6ttVLoy+aSel3Xtnq20ApSlAKUpQClK8N3tWKJ+B2wccTdyrqOJzyUEjAzzPLODgD3V8ugIIPIjB81Q21d7bG1UtNcRqASMZyxI5gKNSR2gDTtqtp0wbLJxxSgZxxGJuH9Nf0rtmDMLazNjPPYyeC0bt1RP70Z1UjzrhvWR2GpGrT0nQ7M2jZNfR3KdZAMJJGQSxz4MbrkHJY6ciup5ZByywvrvqwxeIJyDTZBIHbpz8/bVLEULvMi7Qr2WVosVrdBy6nRkYgjyc1PrXB8+e6u6qn8JkZ+sSVXlUYCxQuykc8MRzqah2vjHXRSwnTxo24T5jj+dV6lK2xYhWT3JOh/7V4V2zbnQSoT3Z/pzr7+GltIoZpDp4qEL62fA/WoHCS3Vu5Lnj1PVmuAKiLC9nYdaIuKJ/FUMOsGDjOuAQTrjNe1b9DkeGCOY4HyPPpXt02tDqbsm01fb1O2GAKoXmByz5OX3aYrpviGIiHN/G8iDGc+fxR5/JXTdbQYFgq8PCvEzyaKAc64zxE6HTTlXbbqkTBS2ZJMkk82KgZx3AA6D/zXtRa8zI2/9TvvYOsjdP4lYfeKvHQDdFrCWM/8udgPMyq38y1UwGpboV2oLeTaKPpGhWQ47BxMpPmC8JPkFWMI90VsWtmXXeLpBXZ920M9tL1SxpJ10ZDYViVLOmhVQwK5yfNqM2rZW04bqJZYJFkjbxWXlpofMQdMGqrvNtaES2FwzLGoluELyEKvEI5I+rkbUANIAe7KDuFQ/Rcw+G33UcBt2EbP1P8AcLOS2REckHwcE4OM6DQCrpSNNpSlDgqA3/8Aoy+9Fm9m1T9QG/8A9GX3os3s2oDI6UpQGndGXzST0u69s9W2ql0ZfNJPS7r2z1baAUpSgFKUoBWe7y3E1rFPLNGWCmWUMBnB63q4TkaDq4fDwRo2DzFaFVF6ap2TZUvCccTxq3+UuM/foPXQGXbJ2UbxvhV1ly+scZJKKnMDXs1OnrOSasRtk4eDgXg/h4RjHdjGKhdi7dRpBbkBeFEEZzow4Ax8xwan8VBNvmWIpcij717uRxJ1kJKlnVerzoxOQOHuOe/Tzds9sbcqKMK0/wC2cADDaxr5FHaB5furpuB8Lu1QDMNr4cpH70n7qjygZOnlFWawRlTgYliumTzI0IJ/l6qyPE8TOMVCErPn119fzcu4SjFvNJdj0RQqgwqhR3AAD7hX0RXJrg1843c00fBiUfuj7q+iM1y1cUuCo7FjKwIMH9mBG3kZSVOe7JBNfQiImZuxkAPnVif/ANV37U2ddQTPPaYYS466BscL4AGRxaZ0HrGa8iy3b5As2RjnHE68Az5c8RHqzW8pRmuJGS13TaVvk908RFJQqJrLto3e3Yhd4rwZuEBBbq40xntZmz+jD769MvzyJc54InOe05wuTXn2jsdEuIIs8c+s1xJkjTOQoHLGRgdvLvru2f8AtLueTsQCMefmfuI/WtKDjwll2s/t9TIqSc6rb5v+yZr76MIw1ztQEgKbaRSScAZbGv618ZqV6FbPrG2k/EVyVUMACR4TtoGBHLHMV6wm7I8Xsi0br7RS4jmW4jjNoxSQdcpyxljRuFI2XwgZeuIb97ThBzmrxs6wht0CQxpEg5KihR9wA1qmdGezYlSGThzKdn2fhMSxUN1uiFvEU4HgrgaDSr7V4oMUpSunBUBv/wDRl96LN7Nqn6gN/wD6MvvRZvZtQGR0pSgNO6Mvmknpd17Z6ttVLoy+aSel3Xtnq20ApSlAKUpQCvBt7ZUd5by28niSKVPeO4jyg4I81e+uGONTQH5n2xuBtK1MpkVVgg8P4QWAQhBhSuCXDEYAXHPA7M1IbNs9pzxrxyRxI6g8XCetAPk5A4q59KG8tteC3sreaOXrLhevCMGARDnDY72wf9NfVZHimNnh8sYbv02L+CoRqXctjx7J2ZHbRiOMYUa5PMntJPfXrNRc9zLNI0cJCKmkkpXJ4jrwxjlkAgknQaDBOceG+ju7UdYspuEXWSN1UPwjmYygGuOwivn+FKpLzSWZ9b/vsjT4iitFoixnWuDXRY3azRrIhyjjKnHYf/f513ZqtKLi7PdEyaaujkmvBtnaqWsZkbJ1AVRqzMdAq+WvfmqltGXrdpIh8WCIyAHlxnAyfMCKtYHDqvVUXtuyHEVeHC63Pni2pL4XWxQA6hAvEQP8RKnJ81cSbyXFn4FzGJWYHqmh/eI7GU6jmNQDUvY3iTKHQ5U6do5HB0rzbZ2ULpFUuycLcQK884I7fPmvpHg6EllcF8fzuZSr1E7qTKxa8cSy3UwzNIcgduviqB5TgY8grstdmy2DRdacrcD9pnHgTcwCfKNPKRXosrSVLy3juSkinjaPhB8ZF0LgjmOY8uvZVq3i2d8It5I/3sZQjmGXwhj1iquJxXBqxpvZ79tlbtuWKVPPByjutu+7+SCupxGjOf3VJ+4Grh0LWDjZNw6jMk8kpTsyQgjGv+cGsx2ptUPZK/70oCkdxHjfyP3iv0NuNsoWlhbQ4wViUuP8bDjfP+omtLDU3FO/5Yq4mea35ue3ZOykgVMDw1hjiLa6rHnhHdoWb76kKUq0VBSlKAVAb/8A0Zfeizezap+oDf8A+jL70Wb2bUBkdKUoDTujL5pJ6Xde2erbVS6Mvmknpd17Z6ttAKUpQCqv0j7wy7Os+viClxLGuG5EFtR5MgEZ7M5q0VA787AG0LKa3yFLAFGPIMpDDPkyMHyE0BUoOmO1QYure4gccxwhl9RyCfuqA6QOlK1vbNre0eQSSsqsWXhHVnxhnJ56LjuJqJ3V3rSaILNkSKACcEhh2EcIOuOzt7KmYrm3uoZCMGM8SPlSpHYQQQCDg1k1PE6tKTU6T05p6fsX4YSE1eM/YsW0+j2CGzha0hQ3NvwuG5NLpiQM3aWXJXOgYLyGar0O24XieVWGEUlwdGXGchwdVIIxg1YN3OkGOKNLa4WR7lPATgXIlRfA6zOipqCGDEYPLORUJvxDHtFHKWkEM7gDr3bMgGRoeBQCcDGpOK5j6WGqqMpzt07dtxh5Vqd1GN1+czzbrx8NpCT4zrxue0s/hk/eTUoaiIdoiNREsbSSRqAyREEKPFGXfhXJAzjn5K4fbwj1nhlhX+JgGX1mNmA9eBWBVo1J1JSS3b5q/stzTjUjGKX58nXu5F1T3MA8WOXijHYFkXjwPIG4qsG7uwxtKSYu8qQQEIvVOULy44mJYakIOEY5ZLZziofYOyJb+9n+DzrHCI4+tkVVZw2CVVMnmVYktggadta1sPZENlAkEK8MaZxkkkkniJYnUkkk5rcweCzVOPU5pfNldmbiMTaPDj1M0S0lt3kglbjaJ8K+mXjIDIxA7cHB8qmqZvSqw3ZZ2CrcRKpYnA8FgXBPZlQo9dXfeiR7m+meCbhRAkJwitmRCzNqe7j4fODUFPsF5cdfdSuoOQoWNAOzmFyO3tqo5U8LjJSTVuivfX2tuWEp1aCTWvt97kNsPaccfwmRpAIusHCc6HwQDw9+uNBVjt5xIodDlWAIPkOoquS7OtPCisokmnwQXZiyR57WYkgHuA1Jr0QbBvJY1ilkSCEKFKRDiYqBjBY6D9a0VjKOW8/L33fstSrwKjfl17bfJ9bMuBc3xlH91ArRq3YZD4TY8gUc/N31bSa8FrsqOJVRBhFGAvk5nPeScZJ7vKa95NYGPxEa9TNE08PSdONmZBtXMFyylQ0cM5YKTgHiIfhPkKjH31+pdnbYhnt47hXAikRWBYgAAjOCT2jl56/OO1Y45L29hchTJ1ZQnvVAc+rOcd2a+dl7EeS1DXDs0MYY28QY8OWOeId3Ex8+tfV4epenFvovqjFq0/M7dX9D9PRuGAIIIPIjUHzV9VjvQTtFomu7N38CMh0ycAEkq2O7OFOO/Pea2EHNWOxC1bQ5pSlDgqA3/wDoy+9Fm9m1T9QG/wD9GX3os3s2oDI6UpQGndGXzST0u69s9W2ql0ZfNJPS7r2z1baAUpSgFRu8kxjtLl18ZYZCPOEJFSVRu8O0re2gd7p1SHBDcXbnTAA1JPcNaAwXcsiGyaQIWOWPCvjHhwAB38v51BbW2kJpEMLywRzsBNnKpxZ4C+h4W054P7utfeyL+ZIZLeGCWaNiwRwHU8J8HOgIB0zz55qwbL21bx26QXNvJEqqFfjhPVk9pzjtOSSR31SxNZ0/0xzPot7FulDPu7ex7ejrd+9vmlbrkSFX6prgKGlYIxYrEDpqX4uJu8aHsnd+OjaOKCadZneOOPrHSUdZI7xhmASQn9mrEgMANcDFRm4W98dg9xiFv7PeUhXiUtwSKqgtwjXq2GNRnkO+rbvJv7s+6tZoIXkneaJ0Cwo+QWBUEsyhUwdct3cjUtJU2uIkk+e2no+hFPPfLv0K10ZWtntJJbd9nwosSLieIMsgYnBV5MBusz4WhxjTGBXq25u1ebNyy8d7Za8SkZuI18vZKoHr+7NW3dTe2F0WO44ba5AHGrYVHb+KJ/FfOM4zxDtFSW2t7LW2X+8WWU+JFEVaRj5gfBXvZsAdppUpUq9O8rNdf5uIyqU56XTMi3I2/wD2b8JuIkSa2Domhw4hBMngdh4etPPXwcVZLnpJN/mK2YWynIdpCPhBH/8AJclV/wA5Lebtqgbc2FL8JUsE/wCKlLlI2wFbBkZVDDBXPafNjli4psaDgVHjjcKMDijTTzADA9VZuI8QVGnaMr32a3S299b9C5SwrnO8laxGSby21sDEobijcIYx45yfGXJ8PJIPPJzrUfs+3guLyQdU7xOvWMJUcKknEAQFbC+FnPLmD2VNndazOf2KgnGoLZBHIqc+D6vJ3VM9lZEsVSgnwlLM9239efMvKjOTWe1l6HXb26RgKiqqjsVQB9wrsxQUrPbb1ZaSsc4riucVWdsbclYtHbYHCeFpW5cf8MY/eKgEseQxyJqahh515ZYf0iOpVjTV2UzbLRS3N1xEcbzRJH3gZKuR6lUf6qu22h4MaLoC45Y5KC38woqDh23FdKLXqermc8MjKqjHMuyZ7e3XHM88YMnt26EbAtySJm/VQMfd+tfWU3JU8rja2i135XMa0c973vuRNjuvDctJNKzMGdwEGgHCxXJPM8vJUruTt1tlX0USzGSxuG4CCxIjbxdOxSrkZxjIOvIV07N25awQIrzIWxl+DLeEx4m0A7yedeDZO7M217l2sVKwhg0jy+DGr9vDgEljzwBnvwMVahdaMgnZ6n6VpXArmpSEVAb/AP0Zfeizezap+oDf/wCjL70Wb2bUBkdKUoDTujL5pJ6Xde2erbVS6Mvmknpd17Z6ttAKUpQHRfXaQRvLIeFI1Z3PcqjJP3CsOgu321cNeXI/YxsVtoTgqo0ySO08sntORyUCr502XZj2XIAcdZJGh83FxH7wuKqm68AitIFH1YY+dvDP6k1meLYiVGhaO70LuBpKdS75EoABy9QH9K5K6ctO6uDXOa+QN06ra1SNeFFCrroowNTk/rXbihrk0bbd2ErHw8YYYIBHcQP618QWyR6IqoOfggD+Vd4FcUu7WBEbU2Y8ssEiuqGEsRxKWzxDhOcMMaV5rjbMts//ABKAREgCeMkqD2dYp1UZ0zqKkdszOkEjJo4XwT2Ak4yfNnNQeybTqnNvIS4cNHIDnhZuESKwDMeHKF1bXUgGtGglOnedmley523dn7876vYrVPLPy7v46LQs6muTULuypiEtuxyYGwmefVMOJM+bVf8ATU0ap1qeSbitVy7bonhLNG58yDIIBwcHXu8uulV7Zu3RE7211IgljxwucKJFIyDjkGHIivjb23pLGbikUyW8gAThIDIy5zoeecg8+yoi732spQettmYciWEZ/UtpV/D4OpKGsM0Zc01dP3900VauIipfqs11uWjb16VgJiI4pCsaMOQLnh4vVni9VQ0lssTRwpokMfLyscA+fCv/ALqi7CKylaJrJHV+sVnVi5VVHMkFiuewYPM1LSEddM3cVHqCKf5sa1MNQVCi0r3fVWfTq/UqzqcSom7exDWm7VxfbQkS1ZVlSPrQWOBkcK4zg4Jz3VYU6Mtq30w+FmOGMYVmDKxKg58FVJyf82P6VZ+hWzLm7vD4srLFFn+GPPER5yR91ajWrTi8quUKkvM7FSsujTZMWMWiMQOchZ8+UhiRn1VaLW2SJQkaqiKMKqgBQPIBoK7aVJZEQpSldAqA3/8Aoy+9Fm9m1T9QG/8A9GX3os3s2oDI6UpQGndGXzST0u69s9W2ql0ZfNJPS7r2z1baAUpSgKd0t7Me52ZMEBZ04ZAAMkhWBbA7+DirPdyNpLNaooPhRDgYebxT5iuPXmtzrN95Oi/MrXGzpvg0zatHj9ix8wHgZ58mHcBzqlj8J/k0svPkWcNX4M78jyGvFdX/AFc0SHAWQNg9vGOEgeteL1gV5Zdn7ei0axjl/wAUciAH1F8/oK6viPtjaLL8IWK0jRuJdQzhhyICMTn/AFL66w6PhFbP57W15mlPH08vl3J6lV64uto7PPBe2skijQTwAurDvOBgevhPkrqG/FpyJkB7ihz+maqVfDcRB2y37E0MXSkt7dyz1xUA28wKs8dtdSIqlmYRMECgZJLNgAYqPuNtzSxq5/ZRPjJj8JwpGQWYjCjsOAeHnnmRyPh9d/qVu/23JI14S0hqWm6txIjIeTKQfXpXhi2WeuWdm8IJhl/d4+XEO3kWH3VBQXN3bj9kyzx9iyseNc/wvnwh/mpcb5yRKettWRseDhgyE9mSOX86njhK8bxpNNPtfX0ep5qtR1qRat6afK0PW2wL69vbg2MqxtFHCH4yQrE8ZAyFbUDXUdvOvQ+6u8R8H9gP8QdP+39K0Loz2GbW045HV5rluulZdV8IDhCntAXH61ba+ipYOmqcYzim0lyRiTxE87cW1f1MU2X0O3dxIH2jdDh7ViYu58gZ1Cp2cgfVWwWOzYoYlhjRVjRQqqAMYFeulWlFLREDbZknSLu1Ja3aXtpamSN4+CdIV8Li4uLj4VGuRgE+QZ76pMNnfbTmMFvbyRh28N5FZQgwoPGcYHLlzOQK/SNKOCZ1TaI7d3Y8djbR28XiRrjJ5k8yT5SSTUjSlejyKUpQClKUAqA3/wDoy+9Fm9m1T9QG/wD9GX3os3s2oDI6UpQGndGXzST0u69s9W2s83C3nsbeCWOa6t4pBdXJKSSorDMzkZBOeVWT47bM+32n48fvUBP0qA+O2zPt9p+PH71Pjtsz7fafjx+9QE/SoD47bM+32n48fvU+O2zPt9p+PH71AT9KgPjtsz7fafjx+9T47bM+32n48fvUBP1xwjuqB+O2zPt9p+PH71Pjtsz7fafjx+9QE7IgYEEAgjBB5EeWsX3g3Ku9muzWsZubMkkIn97Fk5xjUuo7MZPfjmdL+O2zPt9p+PH71Pjtsz7fafjx+9XipTjNWkSUqs6Us0HZmI2m3bVtQ3Ae0EY+/GhNfO2Nrwy/8Pa8dxJKOFQqEanPIHwiRodB392uu7Q2rsC4PFNNs6Ru93gY/eTmu7Z+3th2/wDcXGz4v/jkhX/pIqrHBU1LN/Jen4pWlDLoutke7cTZUtnYW8ExBkRfCxyGSWC57eEELnyVPVAfHbZn2+0/Hj96nx22Z9vtPx4/eq6ZpP0qA+O2zPt9p+PH71Pjtsz7fafjx+9QE/SoD47bM+32n48fvU+O2zPt9p+PH71AT9KgPjtsz7fafjx+9T47bM+32n48fvUBP0qA+O2zPt9p+PH71Pjtsz7fafjx+9QE/SoD47bM+32n48fvU+O2zPt9p+PH71AT9QG//wBGX3os3s2p8dtmfb7T8eP3qhd9979nSbOvES9tmdreVVVZoyxJQgAANkknsoDPaUzSgPVtL++l/wDkf/qNealKAUpSgFKUoBSlKAUpSgFKUoBSlKAUpSgFKUoBSlKAUpSgFKUoBSlKAUNKUBZ6UpQH/9k="/>
          <p:cNvSpPr>
            <a:spLocks noChangeAspect="1" noChangeArrowheads="1"/>
          </p:cNvSpPr>
          <p:nvPr/>
        </p:nvSpPr>
        <p:spPr bwMode="auto">
          <a:xfrm>
            <a:off x="460375" y="-7239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8" name="AutoShape 13" descr="data:image/jpeg;base64,/9j/4AAQSkZJRgABAQAAAQABAAD/2wCEAAkGBxIQEhUUExQWFhQWGBsbFRgXGBoeGRwaIB4fGCAgGB4bHSggHR8lGx8aITEjJSktLi4uICAzODMsNygtLisBCgoKDg0OGxAQGywlICU4LDUsNSwsLDYtLCwtNCwsNCwvLC8sLCwsLDAvLCw3NSw0LSwsLC8sLCwsLCwvLCwsLP/AABEIAOEA4QMBIgACEQEDEQH/xAAcAAEAAwADAQEAAAAAAAAAAAAABQYHAQMEAgj/xABKEAACAQMBBAQICwUGBgMBAAABAgMABBEhBQYSMQcTQVEiMmFxdIGz0hQWFzQ1U1SRk5ShI0JSscEVM2JygpIkQ7LR4fBzosJj/8QAGgEBAAMBAQEAAAAAAAAAAAAAAAMEBQECBv/EAC8RAAIBAgQEBQMEAwAAAAAAAAABAgMRBBIhMRNBUXEFImGBkaHR8DKxweEUQlL/2gAMAwEAAhEDEQA/ALPuhuvFexSzTS3Rc3Nwvg3MyqAsrKAArYGAKnfk9tPrbz83P79OjL5pJ6Xde2erbQFS+T20+tvPzc/v0+T20+tvPzc/v1baUBUvk9tPrbz83P79Pk9tPrbz83P79W2lAVL5PbT628/Nz+/T5PbT628/Nz+/VtpQFS+T20+tvPzc/v0+T20+tvPzc/v1baUBUvk9tPrbz83P79Pk9tPrbz83P79W2lAVL5PbT628/Nz+/T5PbT628/Nz+/VsdgBknAHMmqnddJWyo34GulJ7Squy/wC5VI/WupNgfJ7afW3n5uf36fJ7afW3n5uf36sGydrwXadZbyrImcZU5we49x89e2uAqXye2n1t5+bn9+nye2n1t5+bn9+rbSgKl8ntp9befm5/fp8ntp9befm5/fq21DXe9VjDMYJLmJJhjKM2CMjIznTJBBx5RSwIv5PbT628/Nz+/T5PbT628/Nz+/VrRwRkEEHkRyr6oCpfJ7afW3n5uf36fJ7afW3n5uf36ttKAqXye2n1t5+bn9+nye2n1t5+bn9+rbSgKl8ntp9befm5/fqJ3t3Lgt7G6mjluxJFBI6E3c5wyoWGhfXUVodQG/8A9GX3os3s2oDLP7Qm+tk/3t/3pXmpQGndGXzST0u69s9W2ql0ZfNJPS7r2z1baAUpSgFKUoBSlKAVH7Y21b2acdxKkSnlxHU/5RzY+apCsTudlvtGaSF4Jvh00ziWaaNuptrdXOBAW8HLIFAI5knWmgNa2Ht23vkL278aKeEtwuoz3DiUZ9Vey8ukhjeSRgqIpZ2PIKBkk+qunZGzIrSFIYVCxoMKP5k95J1J7TVK6SZHvJ7bZcRIMzCW4IPKBSf5kEjyqKAiora53lcySM8Gy1bCRjR5sdrdnPzgcgCcsI/emWztpBs3ZdlDJdP4LO6LJwaZIzJnLgaktoo555C7b87aTY+zv2AVGAEVuvYDyzj/AArlvV5ajOiDdH4JB8JmB+E3AyeLxlQnIGuvE3jN6u6uPXcE7uLuhHsyIjIeeTWeTGOI88KP3VGTgVZqUroFKUoBWbdLW74AXaMcau8OBcRsAVlhOh4vKoJ15ga/uitJrrnhV1ZGGVYEMDyIIwQfVQGSGObZUSbQ2WzS7NcBprZmJ6te0qWyQAc5I1U8+IeLp2wNsxX0CTwtlHHrU9qt3EHQ1SehuQrDdWT6i2nZRxdqsW5572Vj66827Sf2RtmWxDYtbtetgB5K+T4I7OSsvmCUOmoUpShwUpSgFQG//wBGX3os3s2qfqA3/wDoy+9Fm9m1AZHSlKA07oy+aSel3Xtnq21UujL5pJ6Xde2erbQClKUApSlAKUpQClKUArO9gyCbeG9Y84bdI08gJVj+ufvrRKy+xlFpvLMjEBbuEFPKdMfrHIKA83S7B8J2jsy2Y/s3Y8Q7DxOgP/1GPWa1gCs46Zd3pp44bu2BM1qScKMtwkq3EB2lWUHHcTUjuN0kWu0QsbMIrk/8tjo574m5Nnnw8/J20BdmOBk6Csx270tASNHYW5uQpIaVm4Y8j+DTwh5cjyZGtd/TJvAY4o7GJsS3Wj+SHUN/uOnmDVRbeFY0CqMKo0/98vOoa1bhL1ZPQocTfYn7fpkuYnHwuyAjJ1aNjkeYNlSfJxCrTtDeQ3MSXFrKZLaQ8HDHlJRJkYUsSCjkjCcXgljwMCHDLnM0YYFSMg5BBGlQFleSbLmdQW+DXClJMDUD91l/xxkhge3l215o4niaPRnuth+Hqtj9B7vbVMmI5G4mKCSKThx1sWg4jphZAThlHIkHABwJyoLYF5arbdck6GJyZGfiAQM2r4zjhy2SVPIk8qrO8u/yzn4Hss/CLuUEB0x1cY7WLHwTgZ5ZA7ewGxZlVnx0UftbjadwB4EtxhD38Jc6ephXn6W/2V3sqZfHFyFz/hLx/wDn76ue5u7ybNtI7dDnhyWb+Jick/0HkAqi9I5N1tjZlouvVssz47Bxhsn/AExn76HSzb377izlS2t4GuryQZWFDgBe92weHkezynA1rt3X3wa5lNtdW72l2BxCNzxK6jmYnAAfGmccvLVf2zuvPs6eTats8lxMZGa4hwvh27EeAmNcoqrg6k8PqMNJvTBtPaNlJZi5llSVWZXAEcUfCUkxr2g5zy0xnUClzhsdKUoBUBv/APRl96LN7Nqn6gN//oy+9Fm9m1AZHSlKA07oy+aSel3Xtnq21UujL5pJ6Xde2erbQClKUApSlAK655Qisx5KCT5gM12VwygjB1B50Bh+3L+S7sJtpS3MoeSTq7G3ilZFUcYHhKpBeTh4ifV5ANh3fsPg9tDEWZiiAMzsWYtzYknXU5qv7I6Ntn20/XqjMwYtGjkNHGSQcouNDoME5xgdwqr7V6Q9qWdxJbzWluzKcpwu6BkPIqWzxaaHGMHOgpfqdSvojWKo3Shu1JcJFdWw/wCLtGDpjOXQHiKjHM5AIHbqO2qy3SptE8rCIeefP9BXln6RtsP4kVpH5w7H/r/pXh1If9I9qlPozSNy97IdpwCRCFkXSWInwkbzc+E9h7fPkVCb3dH2yZSZ5sWpOrSJIsak95DApny4yayK6W8E8l4JkgmOWY24ZB5eXfzOc5OprbN3tigxxXO0Cst0/CQZMFIi3JYVbRDjAJGpOda7GUZbHmUJR3Ml23saC1vA8Uk80CxD9vPxMC5ZhhX4AuFQfrXoyD91b5LGrqVYBlIwQRkEHQgg8xWYT7hdZtCSKFxHZhFeQJo0bNkdXFpwgNji/wAIPLUVXr0HN3uWKNdQVmikz3kaHDyIp7iwB/WuW2UL6W3tg2BNMAWGuFCs7EeXhBx5a2qy3P2fCnAtrCR2l41Zm8rMwJY+c1Ud89012fwbS2fGqPalpJINREycJDFVGisFJOmMjPMgCuQw2Vp3OyxLkmrHWehDZ/Hxdbc8Oc8PFH/Mx5q67tbrWmzk4beILnxnOrt/mY648nId1VO26X7UqDJbXaNgaCNXXX+Fg2o84FRu1Ol538GyspS38dwAqjy4UnP+4Va03b+pWtLoaFvPvBDs+3eeY+Co8FQRxO3YqAnUn/zWV7gb0WRubnaV9cxR3EpKRxEklIhjlp3KF07if3jVZvI572Xr76UyuPFT/lr/AJVOgHLkNca5r6bZUHMxJ/tFQSxME7LUnjhpNXehod90x2nWLHbQzXDMwUYAUHJxhc5YnuHDrWkogHIYrJOhfdyN2kvyVJV3hhRVXhVRwniGnjdgI7Ce/TXanvfWxXasKUpXTgqA3/8Aoy+9Fm9m1T9QG/8A9GX3os3s2oDI6UpQGndGXzST0u69s9W2ql0ZfNJPS7r2z1baAUpSgFKUoBSlKAVm/SduptC/uLd7bqerhVscbYIdiMk+CcjAGPXV9t9pwSSPEksbSxgGRFYFlzoOIA5HKvXRoH5v3iM+yrn4PdOkpMSyAxqRgkkY1xnkdfNXFptiGVuBGyxGcYOB24Plr9C7UsYJo5EnVTGyFZOLTwO3J5geus521snduYxIbm3iEORwQzxqGyRkSEZJORzzny1BLDRlyJ44iUSh7S/a28nAQ2UbGOWe7+lbvc7Ltr+GEyoJEUpLHqccXDgHQjOhIwdNawjfLZVhZMEsLqWed5Mokbo0US88MQDxEjQa8hk8tZzdfeq92aqxjguYB/y3PA6k6nq3wRw5yeEjTkCKQiqWknudm3V1S2NyqrblThpdoqf7xb1+Pv4SiCP1cAA9VVe96V5uH9lYMG75JV4QfNGrE/pVP2fvLtCC8e8Zo2kkAEseCsTKNFXPNWAGjEHy88GXNHqiLhy6G27d2ZJcKgjneDhcMxTOWA7OY8+uR3g10753IisLpj9S6qO9mBRV9bED11UvlVBXSxn4+4vDw5/zBicf6ape395bm+kBmIwhDR28R8BCdOKRjguccicduBmuSqRS3OxpSb2IK2aaImMASqgXGWAcAjlywRoRrivqfbKxgdZHInnAI+8EivqaOXrVlVVOAVZeM5YcxzUAEHX76+zNHcK8bAq2PCRtGGvMdhHlGlUXZu7Xcu6rRPseW220Z24LeCWZzoAo/njOKu+wOja8u/Cv2+DwnXqIyDIw7nfUKPNk+avf0b7zXc9lJaRdV8OtuFVaYkIYycByFGWKDTHb4OutdOxt8tpQRx3N08c8LySRywogWeLgcozLw6OoI7dTkDnVuNGC1RUlVm9DT9k7LhtIlhgjEca+Kq/eSc6kk6knU17K6rS5SVFkRgyOoZWHIqRkEequ2piEUpSgFQG//wBGX3os3s2qfqA3/wDoy+9Fm9m1AZHSlKA07oy+aSel3Xtnq21UujL5pJ6Xde2erbQClKUApSlAKqfShtiS02fK8R4ZHKxq3Lh4zwlgewgZwe/FWyo3eLYsV9byW8o8BxzHNSNVYeUHBHmoDON2rKDZ20LDqJBIl5byxSsDnimTEpc9upOPurRJtuRrK0XC5ZXRNOHwncceFywJ4Y/DbuXv5VW91Oj34JNHNPcvctArJbAoESJDocAE5bGRnPby5Y+NrXTw3U7BSWXrnj0OOI20fVk4HI9XMue8Y7RQ6UrfDbc22Ll4Y3ZbOJygVTw9a40ZnP8AANcZ0xr5oC42PGg4UiibBxltRjvDYJNc7m6Wy45lZc51z4wP6VIYrPrVpOb9DQo0o5V6kZs3Y0cBLAZY9vYPImdR6yT5a97KcaY++u2h/wDfuqtKcm7snjBLRHidJ86GLHcQ+fvz/Su6PiPjKAe8HI/kDXdTFM+gyI65W4VJPYM11WtvwDHMnVj3t2/9gOwADsr0MgIweRGK4xXFLSx3JqfIrz7Qh06wDw48sp7cdo8oIyMd9eH4dP4xVRGdVxzIPIE50Y500xyGnOpVnUqW7CpPq5/yqRxlBpnhNSujxbO2r/Z207e6BxE/gy47UOFbPmBVv9NaFtLcraMckq2Mlqbed3cNOpM0Jl/vBEQpHCeY/wDTWX7xWmbRM84wufuCn+efVW+9Hm1vhezraUnLdWFf/On7Nv8A7KTWhQlePbQoV42l3JTYWzRaW0NupLCGNEBPM8IC5P3V7qUqYgFKUoBUBv8A/Rl96LN7Nqn6gN//AKMvvRZvZtQGR0pSgNO6Mvmknpd17Z6ttVLoy+aSel3Xtnq20ApSlAKUpQClK8N3tWKJ+B2wccTdyrqOJzyUEjAzzPLODgD3V8ugIIPIjB81Q21d7bG1UtNcRqASMZyxI5gKNSR2gDTtqtp0wbLJxxSgZxxGJuH9Nf0rtmDMLazNjPPYyeC0bt1RP70Z1UjzrhvWR2GpGrT0nQ7M2jZNfR3KdZAMJJGQSxz4MbrkHJY6ciup5ZByywvrvqwxeIJyDTZBIHbpz8/bVLEULvMi7Qr2WVosVrdBy6nRkYgjyc1PrXB8+e6u6qn8JkZ+sSVXlUYCxQuykc8MRzqah2vjHXRSwnTxo24T5jj+dV6lK2xYhWT3JOh/7V4V2zbnQSoT3Z/pzr7+GltIoZpDp4qEL62fA/WoHCS3Vu5Lnj1PVmuAKiLC9nYdaIuKJ/FUMOsGDjOuAQTrjNe1b9DkeGCOY4HyPPpXt02tDqbsm01fb1O2GAKoXmByz5OX3aYrpviGIiHN/G8iDGc+fxR5/JXTdbQYFgq8PCvEzyaKAc64zxE6HTTlXbbqkTBS2ZJMkk82KgZx3AA6D/zXtRa8zI2/9TvvYOsjdP4lYfeKvHQDdFrCWM/8udgPMyq38y1UwGpboV2oLeTaKPpGhWQ47BxMpPmC8JPkFWMI90VsWtmXXeLpBXZ920M9tL1SxpJ10ZDYViVLOmhVQwK5yfNqM2rZW04bqJZYJFkjbxWXlpofMQdMGqrvNtaES2FwzLGoluELyEKvEI5I+rkbUANIAe7KDuFQ/Rcw+G33UcBt2EbP1P8AcLOS2REckHwcE4OM6DQCrpSNNpSlDgqA3/8Aoy+9Fm9m1T9QG/8A9GX3os3s2oDI6UpQGndGXzST0u69s9W2ql0ZfNJPS7r2z1baAUpSgFKUoBWe7y3E1rFPLNGWCmWUMBnB63q4TkaDq4fDwRo2DzFaFVF6ap2TZUvCccTxq3+UuM/foPXQGXbJ2UbxvhV1ly+scZJKKnMDXs1OnrOSasRtk4eDgXg/h4RjHdjGKhdi7dRpBbkBeFEEZzow4Ax8xwan8VBNvmWIpcij717uRxJ1kJKlnVerzoxOQOHuOe/Tzds9sbcqKMK0/wC2cADDaxr5FHaB5furpuB8Lu1QDMNr4cpH70n7qjygZOnlFWawRlTgYliumTzI0IJ/l6qyPE8TOMVCErPn119fzcu4SjFvNJdj0RQqgwqhR3AAD7hX0RXJrg1843c00fBiUfuj7q+iM1y1cUuCo7FjKwIMH9mBG3kZSVOe7JBNfQiImZuxkAPnVif/ANV37U2ddQTPPaYYS466BscL4AGRxaZ0HrGa8iy3b5As2RjnHE68Az5c8RHqzW8pRmuJGS13TaVvk908RFJQqJrLto3e3Yhd4rwZuEBBbq40xntZmz+jD769MvzyJc54InOe05wuTXn2jsdEuIIs8c+s1xJkjTOQoHLGRgdvLvru2f8AtLueTsQCMefmfuI/WtKDjwll2s/t9TIqSc6rb5v+yZr76MIw1ztQEgKbaRSScAZbGv618ZqV6FbPrG2k/EVyVUMACR4TtoGBHLHMV6wm7I8Xsi0br7RS4jmW4jjNoxSQdcpyxljRuFI2XwgZeuIb97ThBzmrxs6wht0CQxpEg5KihR9wA1qmdGezYlSGThzKdn2fhMSxUN1uiFvEU4HgrgaDSr7V4oMUpSunBUBv/wDRl96LN7Nqn6gN/wD6MvvRZvZtQGR0pSgNO6Mvmknpd17Z6ttVLoy+aSel3Xtnq20ApSlAKUpQCvBt7ZUd5by28niSKVPeO4jyg4I81e+uGONTQH5n2xuBtK1MpkVVgg8P4QWAQhBhSuCXDEYAXHPA7M1IbNs9pzxrxyRxI6g8XCetAPk5A4q59KG8tteC3sreaOXrLhevCMGARDnDY72wf9NfVZHimNnh8sYbv02L+CoRqXctjx7J2ZHbRiOMYUa5PMntJPfXrNRc9zLNI0cJCKmkkpXJ4jrwxjlkAgknQaDBOceG+ju7UdYspuEXWSN1UPwjmYygGuOwivn+FKpLzSWZ9b/vsjT4iitFoixnWuDXRY3azRrIhyjjKnHYf/f513ZqtKLi7PdEyaaujkmvBtnaqWsZkbJ1AVRqzMdAq+WvfmqltGXrdpIh8WCIyAHlxnAyfMCKtYHDqvVUXtuyHEVeHC63Pni2pL4XWxQA6hAvEQP8RKnJ81cSbyXFn4FzGJWYHqmh/eI7GU6jmNQDUvY3iTKHQ5U6do5HB0rzbZ2ULpFUuycLcQK884I7fPmvpHg6EllcF8fzuZSr1E7qTKxa8cSy3UwzNIcgduviqB5TgY8grstdmy2DRdacrcD9pnHgTcwCfKNPKRXosrSVLy3juSkinjaPhB8ZF0LgjmOY8uvZVq3i2d8It5I/3sZQjmGXwhj1iquJxXBqxpvZ79tlbtuWKVPPByjutu+7+SCupxGjOf3VJ+4Grh0LWDjZNw6jMk8kpTsyQgjGv+cGsx2ptUPZK/70oCkdxHjfyP3iv0NuNsoWlhbQ4wViUuP8bDjfP+omtLDU3FO/5Yq4mea35ue3ZOykgVMDw1hjiLa6rHnhHdoWb76kKUq0VBSlKAVAb/8A0Zfeizezap+oDf8A+jL70Wb2bUBkdKUoDTujL5pJ6Xde2erbVS6Mvmknpd17Z6ttAKUpQCqv0j7wy7Os+viClxLGuG5EFtR5MgEZ7M5q0VA787AG0LKa3yFLAFGPIMpDDPkyMHyE0BUoOmO1QYure4gccxwhl9RyCfuqA6QOlK1vbNre0eQSSsqsWXhHVnxhnJ56LjuJqJ3V3rSaILNkSKACcEhh2EcIOuOzt7KmYrm3uoZCMGM8SPlSpHYQQQCDg1k1PE6tKTU6T05p6fsX4YSE1eM/YsW0+j2CGzha0hQ3NvwuG5NLpiQM3aWXJXOgYLyGar0O24XieVWGEUlwdGXGchwdVIIxg1YN3OkGOKNLa4WR7lPATgXIlRfA6zOipqCGDEYPLORUJvxDHtFHKWkEM7gDr3bMgGRoeBQCcDGpOK5j6WGqqMpzt07dtxh5Vqd1GN1+czzbrx8NpCT4zrxue0s/hk/eTUoaiIdoiNREsbSSRqAyREEKPFGXfhXJAzjn5K4fbwj1nhlhX+JgGX1mNmA9eBWBVo1J1JSS3b5q/stzTjUjGKX58nXu5F1T3MA8WOXijHYFkXjwPIG4qsG7uwxtKSYu8qQQEIvVOULy44mJYakIOEY5ZLZziofYOyJb+9n+DzrHCI4+tkVVZw2CVVMnmVYktggadta1sPZENlAkEK8MaZxkkkkniJYnUkkk5rcweCzVOPU5pfNldmbiMTaPDj1M0S0lt3kglbjaJ8K+mXjIDIxA7cHB8qmqZvSqw3ZZ2CrcRKpYnA8FgXBPZlQo9dXfeiR7m+meCbhRAkJwitmRCzNqe7j4fODUFPsF5cdfdSuoOQoWNAOzmFyO3tqo5U8LjJSTVuivfX2tuWEp1aCTWvt97kNsPaccfwmRpAIusHCc6HwQDw9+uNBVjt5xIodDlWAIPkOoquS7OtPCisokmnwQXZiyR57WYkgHuA1Jr0QbBvJY1ilkSCEKFKRDiYqBjBY6D9a0VjKOW8/L33fstSrwKjfl17bfJ9bMuBc3xlH91ArRq3YZD4TY8gUc/N31bSa8FrsqOJVRBhFGAvk5nPeScZJ7vKa95NYGPxEa9TNE08PSdONmZBtXMFyylQ0cM5YKTgHiIfhPkKjH31+pdnbYhnt47hXAikRWBYgAAjOCT2jl56/OO1Y45L29hchTJ1ZQnvVAc+rOcd2a+dl7EeS1DXDs0MYY28QY8OWOeId3Ex8+tfV4epenFvovqjFq0/M7dX9D9PRuGAIIIPIjUHzV9VjvQTtFomu7N38CMh0ycAEkq2O7OFOO/Pea2EHNWOxC1bQ5pSlDgqA3/wDoy+9Fm9m1T9QG/wD9GX3os3s2oDI6UpQGndGXzST0u69s9W2ql0ZfNJPS7r2z1baAUpSgFRu8kxjtLl18ZYZCPOEJFSVRu8O0re2gd7p1SHBDcXbnTAA1JPcNaAwXcsiGyaQIWOWPCvjHhwAB38v51BbW2kJpEMLywRzsBNnKpxZ4C+h4W054P7utfeyL+ZIZLeGCWaNiwRwHU8J8HOgIB0zz55qwbL21bx26QXNvJEqqFfjhPVk9pzjtOSSR31SxNZ0/0xzPot7FulDPu7ex7ejrd+9vmlbrkSFX6prgKGlYIxYrEDpqX4uJu8aHsnd+OjaOKCadZneOOPrHSUdZI7xhmASQn9mrEgMANcDFRm4W98dg9xiFv7PeUhXiUtwSKqgtwjXq2GNRnkO+rbvJv7s+6tZoIXkneaJ0Cwo+QWBUEsyhUwdct3cjUtJU2uIkk+e2no+hFPPfLv0K10ZWtntJJbd9nwosSLieIMsgYnBV5MBusz4WhxjTGBXq25u1ebNyy8d7Za8SkZuI18vZKoHr+7NW3dTe2F0WO44ba5AHGrYVHb+KJ/FfOM4zxDtFSW2t7LW2X+8WWU+JFEVaRj5gfBXvZsAdppUpUq9O8rNdf5uIyqU56XTMi3I2/wD2b8JuIkSa2Domhw4hBMngdh4etPPXwcVZLnpJN/mK2YWynIdpCPhBH/8AJclV/wA5Lebtqgbc2FL8JUsE/wCKlLlI2wFbBkZVDDBXPafNjli4psaDgVHjjcKMDijTTzADA9VZuI8QVGnaMr32a3S299b9C5SwrnO8laxGSby21sDEobijcIYx45yfGXJ8PJIPPJzrUfs+3guLyQdU7xOvWMJUcKknEAQFbC+FnPLmD2VNndazOf2KgnGoLZBHIqc+D6vJ3VM9lZEsVSgnwlLM9239efMvKjOTWe1l6HXb26RgKiqqjsVQB9wrsxQUrPbb1ZaSsc4riucVWdsbclYtHbYHCeFpW5cf8MY/eKgEseQxyJqahh515ZYf0iOpVjTV2UzbLRS3N1xEcbzRJH3gZKuR6lUf6qu22h4MaLoC45Y5KC38woqDh23FdKLXqermc8MjKqjHMuyZ7e3XHM88YMnt26EbAtySJm/VQMfd+tfWU3JU8rja2i135XMa0c973vuRNjuvDctJNKzMGdwEGgHCxXJPM8vJUruTt1tlX0USzGSxuG4CCxIjbxdOxSrkZxjIOvIV07N25awQIrzIWxl+DLeEx4m0A7yedeDZO7M217l2sVKwhg0jy+DGr9vDgEljzwBnvwMVahdaMgnZ6n6VpXArmpSEVAb/AP0Zfeizezap+oDf/wCjL70Wb2bUBkdKUoDTujL5pJ6Xde2erbVS6Mvmknpd17Z6ttAKUpQHRfXaQRvLIeFI1Z3PcqjJP3CsOgu321cNeXI/YxsVtoTgqo0ySO08sntORyUCr502XZj2XIAcdZJGh83FxH7wuKqm68AitIFH1YY+dvDP6k1meLYiVGhaO70LuBpKdS75EoABy9QH9K5K6ctO6uDXOa+QN06ra1SNeFFCrroowNTk/rXbihrk0bbd2ErHw8YYYIBHcQP618QWyR6IqoOfggD+Vd4FcUu7WBEbU2Y8ssEiuqGEsRxKWzxDhOcMMaV5rjbMts//ABKAREgCeMkqD2dYp1UZ0zqKkdszOkEjJo4XwT2Ak4yfNnNQeybTqnNvIS4cNHIDnhZuESKwDMeHKF1bXUgGtGglOnedmley523dn7876vYrVPLPy7v46LQs6muTULuypiEtuxyYGwmefVMOJM+bVf8ATU0ap1qeSbitVy7bonhLNG58yDIIBwcHXu8uulV7Zu3RE7211IgljxwucKJFIyDjkGHIivjb23pLGbikUyW8gAThIDIy5zoeecg8+yoi732spQettmYciWEZ/UtpV/D4OpKGsM0Zc01dP3900VauIipfqs11uWjb16VgJiI4pCsaMOQLnh4vVni9VQ0lssTRwpokMfLyscA+fCv/ALqi7CKylaJrJHV+sVnVi5VVHMkFiuewYPM1LSEddM3cVHqCKf5sa1MNQVCi0r3fVWfTq/UqzqcSom7exDWm7VxfbQkS1ZVlSPrQWOBkcK4zg4Jz3VYU6Mtq30w+FmOGMYVmDKxKg58FVJyf82P6VZ+hWzLm7vD4srLFFn+GPPER5yR91ajWrTi8quUKkvM7FSsujTZMWMWiMQOchZ8+UhiRn1VaLW2SJQkaqiKMKqgBQPIBoK7aVJZEQpSldAqA3/8Aoy+9Fm9m1T9QG/8A9GX3os3s2oDI6UpQGndGXzST0u69s9W2ql0ZfNJPS7r2z1baAUpSgKd0t7Me52ZMEBZ04ZAAMkhWBbA7+DirPdyNpLNaooPhRDgYebxT5iuPXmtzrN95Oi/MrXGzpvg0zatHj9ix8wHgZ58mHcBzqlj8J/k0svPkWcNX4M78jyGvFdX/AFc0SHAWQNg9vGOEgeteL1gV5Zdn7ei0axjl/wAUciAH1F8/oK6viPtjaLL8IWK0jRuJdQzhhyICMTn/AFL66w6PhFbP57W15mlPH08vl3J6lV64uto7PPBe2skijQTwAurDvOBgevhPkrqG/FpyJkB7ihz+maqVfDcRB2y37E0MXSkt7dyz1xUA28wKs8dtdSIqlmYRMECgZJLNgAYqPuNtzSxq5/ZRPjJj8JwpGQWYjCjsOAeHnnmRyPh9d/qVu/23JI14S0hqWm6txIjIeTKQfXpXhi2WeuWdm8IJhl/d4+XEO3kWH3VBQXN3bj9kyzx9iyseNc/wvnwh/mpcb5yRKettWRseDhgyE9mSOX86njhK8bxpNNPtfX0ep5qtR1qRat6afK0PW2wL69vbg2MqxtFHCH4yQrE8ZAyFbUDXUdvOvQ+6u8R8H9gP8QdP+39K0Loz2GbW045HV5rluulZdV8IDhCntAXH61ba+ipYOmqcYzim0lyRiTxE87cW1f1MU2X0O3dxIH2jdDh7ViYu58gZ1Cp2cgfVWwWOzYoYlhjRVjRQqqAMYFeulWlFLREDbZknSLu1Ja3aXtpamSN4+CdIV8Li4uLj4VGuRgE+QZ76pMNnfbTmMFvbyRh28N5FZQgwoPGcYHLlzOQK/SNKOCZ1TaI7d3Y8djbR28XiRrjJ5k8yT5SSTUjSlejyKUpQClKUAqA3/wDoy+9Fm9m1T9QG/wD9GX3os3s2oDI6UpQGndGXzST0u69s9W2s83C3nsbeCWOa6t4pBdXJKSSorDMzkZBOeVWT47bM+32n48fvUBP0qA+O2zPt9p+PH71Pjtsz7fafjx+9QE/SoD47bM+32n48fvU+O2zPt9p+PH71AT9KgPjtsz7fafjx+9T47bM+32n48fvUBP1xwjuqB+O2zPt9p+PH71Pjtsz7fafjx+9QE7IgYEEAgjBB5EeWsX3g3Ku9muzWsZubMkkIn97Fk5xjUuo7MZPfjmdL+O2zPt9p+PH71Pjtsz7fafjx+9XipTjNWkSUqs6Us0HZmI2m3bVtQ3Ae0EY+/GhNfO2Nrwy/8Pa8dxJKOFQqEanPIHwiRodB392uu7Q2rsC4PFNNs6Ru93gY/eTmu7Z+3th2/wDcXGz4v/jkhX/pIqrHBU1LN/Jen4pWlDLoutke7cTZUtnYW8ExBkRfCxyGSWC57eEELnyVPVAfHbZn2+0/Hj96nx22Z9vtPx4/eq6ZpP0qA+O2zPt9p+PH71Pjtsz7fafjx+9QE/SoD47bM+32n48fvU+O2zPt9p+PH71AT9KgPjtsz7fafjx+9T47bM+32n48fvUBP0qA+O2zPt9p+PH71Pjtsz7fafjx+9QE/SoD47bM+32n48fvU+O2zPt9p+PH71AT9QG//wBGX3os3s2p8dtmfb7T8eP3qhd9979nSbOvES9tmdreVVVZoyxJQgAANkknsoDPaUzSgPVtL++l/wDkf/qNealKAUpSgFKUoBSlKAUpSgFKUoBSlKAUpSgFKUoBSlKAUpSgFKUoBSlKAUNKUBZ6UpQ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584753844"/>
              </p:ext>
            </p:extLst>
          </p:nvPr>
        </p:nvGraphicFramePr>
        <p:xfrm>
          <a:off x="971600" y="1114425"/>
          <a:ext cx="7296472" cy="5194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853285536"/>
      </p:ext>
    </p:extLst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387424"/>
            <a:ext cx="8229600" cy="1143000"/>
          </a:xfrm>
        </p:spPr>
        <p:txBody>
          <a:bodyPr>
            <a:noAutofit/>
          </a:bodyPr>
          <a:lstStyle/>
          <a:p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ANTES Y DESPUES DE APLICAR LOS TRATAMIENTOS</a:t>
            </a:r>
            <a:endParaRPr lang="es-EC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818" y="356860"/>
            <a:ext cx="3836712" cy="2611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149080"/>
            <a:ext cx="3672408" cy="262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773845"/>
            <a:ext cx="3749678" cy="2851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844008"/>
            <a:ext cx="3100807" cy="213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25" y="313431"/>
            <a:ext cx="3885065" cy="2539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393922" y="313431"/>
            <a:ext cx="9358409" cy="6192688"/>
          </a:xfrm>
          <a:prstGeom prst="rect">
            <a:avLst/>
          </a:prstGeom>
          <a:blipFill dpi="0" rotWithShape="1">
            <a:blip r:embed="rId7">
              <a:alphaModFix amt="10000"/>
            </a:blip>
            <a:srcRect/>
            <a:stretch>
              <a:fillRect/>
            </a:stretch>
          </a:blip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36484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  <a:r>
              <a:rPr lang="es-EC" dirty="0" smtClean="0"/>
              <a:t> 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3"/>
          </a:xfrm>
        </p:spPr>
        <p:txBody>
          <a:bodyPr>
            <a:noAutofit/>
          </a:bodyPr>
          <a:lstStyle/>
          <a:p>
            <a:pPr lvl="0" algn="just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 características macroscópicas y microscópicas del semen en toros de raza </a:t>
            </a:r>
            <a:r>
              <a:rPr lang="es-EC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Bos taurus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s-EC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Bos indicus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no presentaron diferencias significativas o suficientes para definir la influencia nutricional sobre la calidad espermática del semen bovino en las razas expuestas, </a:t>
            </a:r>
            <a:endParaRPr lang="es-EC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Solo 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presentaron diferencia significativa las variables “concentración” y “vitalidad” en el grupo de microscópicas, para la fuente de variación “raza”, los tratamientos propuestos no presentaron 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diferencias</a:t>
            </a:r>
          </a:p>
          <a:p>
            <a:pPr lvl="0" algn="just"/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Existe 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 alta diferencia al efectuar los tratamientos,  sobre los sujetos experimentales, al analizar sus estados de calidad espermática antes de ser sometidos a dichos tratamientos, incrementando el valor de las variables que definen un óptimo contenido  seminal que califica al mismo. </a:t>
            </a:r>
          </a:p>
          <a:p>
            <a:endParaRPr lang="es-EC" sz="1850" dirty="0"/>
          </a:p>
        </p:txBody>
      </p:sp>
      <p:sp>
        <p:nvSpPr>
          <p:cNvPr id="4" name="3 Rectángulo"/>
          <p:cNvSpPr/>
          <p:nvPr/>
        </p:nvSpPr>
        <p:spPr>
          <a:xfrm>
            <a:off x="2339752" y="2564904"/>
            <a:ext cx="6552727" cy="4517279"/>
          </a:xfrm>
          <a:prstGeom prst="rect">
            <a:avLst/>
          </a:prstGeom>
          <a:blipFill dpi="0" rotWithShape="1">
            <a:blip r:embed="rId2">
              <a:alphaModFix amt="31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aintBrush/>
                      </a14:imgEffect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33720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Recomendaciones</a:t>
            </a:r>
            <a:endParaRPr lang="es-EC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>
            <a:noAutofit/>
          </a:bodyPr>
          <a:lstStyle/>
          <a:p>
            <a:pPr lvl="0" algn="just"/>
            <a:r>
              <a:rPr lang="es-EC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Realizar este tipo de experimentos con animales de mejor genotipo y fenotipo para poder verificar si el efecto es igual o aumenta en cuanto se refiere a calidad espermática.</a:t>
            </a:r>
          </a:p>
          <a:p>
            <a:pPr lvl="0" algn="just"/>
            <a:r>
              <a:rPr lang="es-EC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Efectuar varias extracciones previas a la toma de datos para determinar en qué estado se encuentran los animales y permitir que se vayan adaptando a los diferentes procesos de extracción.</a:t>
            </a:r>
          </a:p>
          <a:p>
            <a:pPr lvl="0" algn="just"/>
            <a:r>
              <a:rPr lang="es-EC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Tanto las extracciones en campo como la recepción de la muestra en el laboratorio son procesos muy delicados y que requieren rapidez, sutileza y eficacia.</a:t>
            </a:r>
          </a:p>
          <a:p>
            <a:pPr lvl="0" algn="just"/>
            <a:r>
              <a:rPr lang="es-EC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el futuro se deben realizar estudios bajo régimen alimenticio similar para crio preservar y observar que efecto tiene este proceso en los espermas y su calidad.</a:t>
            </a:r>
          </a:p>
          <a:p>
            <a:pPr algn="just"/>
            <a:endParaRPr lang="es-EC" sz="2400" dirty="0"/>
          </a:p>
        </p:txBody>
      </p:sp>
      <p:sp>
        <p:nvSpPr>
          <p:cNvPr id="4" name="3 Rectángulo"/>
          <p:cNvSpPr/>
          <p:nvPr/>
        </p:nvSpPr>
        <p:spPr>
          <a:xfrm>
            <a:off x="179512" y="2564903"/>
            <a:ext cx="6552727" cy="4517279"/>
          </a:xfrm>
          <a:prstGeom prst="rect">
            <a:avLst/>
          </a:prstGeom>
          <a:blipFill dpi="0" rotWithShape="1">
            <a:blip r:embed="rId2">
              <a:alphaModFix amt="29000"/>
            </a:blip>
            <a:srcRect/>
            <a:stretch>
              <a:fillRect/>
            </a:stretch>
          </a:blip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78435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-468560" y="-531440"/>
            <a:ext cx="9865096" cy="7632848"/>
          </a:xfrm>
          <a:prstGeom prst="rect">
            <a:avLst/>
          </a:prstGeom>
          <a:blipFill dpi="0" rotWithShape="1">
            <a:blip r:embed="rId2">
              <a:alphaModFix amt="74000"/>
            </a:blip>
            <a:srcRect/>
            <a:stretch>
              <a:fillRect/>
            </a:stretch>
          </a:blip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1386" y="5013176"/>
            <a:ext cx="8229600" cy="1143000"/>
          </a:xfrm>
        </p:spPr>
        <p:txBody>
          <a:bodyPr/>
          <a:lstStyle/>
          <a:p>
            <a:r>
              <a:rPr lang="es-EC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GRACIAS POR SU ATENCIÓN</a:t>
            </a:r>
            <a:endParaRPr lang="es-EC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302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-108520" y="1268760"/>
            <a:ext cx="9433048" cy="5589240"/>
          </a:xfrm>
          <a:prstGeom prst="rect">
            <a:avLst/>
          </a:prstGeom>
          <a:blipFill dpi="0" rotWithShape="1">
            <a:blip r:embed="rId2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OBJETIVOS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28800"/>
            <a:ext cx="6923112" cy="48965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General </a:t>
            </a:r>
          </a:p>
          <a:p>
            <a:pPr algn="just"/>
            <a:r>
              <a:rPr lang="es-EC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Evaluar 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 características seminales macro y microscópicas (motilidad y morfología) del semen de toros raza </a:t>
            </a:r>
            <a:r>
              <a:rPr lang="es-EC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Bos taurus 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(Holstein)</a:t>
            </a:r>
            <a:r>
              <a:rPr lang="es-EC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Bos indicus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(Brahman) bajo el efecto de dos niveles nutricionales mediante electroeyaculación y el Sistema Computarizado de Análisis Seminal (CASA) en el trópico húmedo en Santo Domingo de los </a:t>
            </a:r>
            <a:r>
              <a:rPr lang="es-EC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Tsáchilas</a:t>
            </a:r>
          </a:p>
          <a:p>
            <a:pPr marL="0" indent="0" algn="just">
              <a:buNone/>
            </a:pPr>
            <a:endParaRPr lang="es-EC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Específico </a:t>
            </a:r>
            <a:endParaRPr lang="es-EC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Evaluar la influencia nutricional, sobre las características macro y microscópicas (motilidad y morfología) de eyaculados frescos de reproductores </a:t>
            </a:r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Bos indicus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s-EC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Bos taurus , 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luego de haber estado sometido a mismas condiciones nutricionales y ambientales dentro de un plazo establecido </a:t>
            </a:r>
          </a:p>
          <a:p>
            <a:pPr marL="0" indent="0" algn="just">
              <a:buNone/>
            </a:pP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lvl="0" algn="just"/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Evaluar, utilizando el Sistema Computarizado de Análisis Seminal (CASA), las características microscópicas (motilidad y morfología) en eyaculados de toros Brahman y Holstein </a:t>
            </a:r>
            <a:r>
              <a:rPr lang="es-EC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Fressian</a:t>
            </a:r>
            <a:endParaRPr lang="es-EC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C" sz="2100" b="1" dirty="0"/>
          </a:p>
        </p:txBody>
      </p:sp>
    </p:spTree>
    <p:extLst>
      <p:ext uri="{BB962C8B-B14F-4D97-AF65-F5344CB8AC3E}">
        <p14:creationId xmlns:p14="http://schemas.microsoft.com/office/powerpoint/2010/main" val="4264709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¿ El Experimento? 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496429"/>
            <a:ext cx="1368152" cy="991006"/>
          </a:xfrm>
          <a:prstGeom prst="rect">
            <a:avLst/>
          </a:prstGeom>
        </p:spPr>
      </p:pic>
      <p:sp>
        <p:nvSpPr>
          <p:cNvPr id="33" name="32 Rectángulo"/>
          <p:cNvSpPr/>
          <p:nvPr/>
        </p:nvSpPr>
        <p:spPr>
          <a:xfrm>
            <a:off x="0" y="3068960"/>
            <a:ext cx="472536" cy="720080"/>
          </a:xfrm>
          <a:prstGeom prst="rect">
            <a:avLst/>
          </a:prstGeom>
          <a:blipFill dpi="0" rotWithShape="1">
            <a:blip r:embed="rId3">
              <a:alphaModFix amt="3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35" name="34 Conector recto de flecha"/>
          <p:cNvCxnSpPr/>
          <p:nvPr/>
        </p:nvCxnSpPr>
        <p:spPr>
          <a:xfrm>
            <a:off x="438842" y="3429000"/>
            <a:ext cx="8597654" cy="0"/>
          </a:xfrm>
          <a:prstGeom prst="straightConnector1">
            <a:avLst/>
          </a:prstGeom>
          <a:ln w="47625" cap="sq" cmpd="sng">
            <a:solidFill>
              <a:schemeClr val="tx1"/>
            </a:solidFill>
            <a:prstDash val="solid"/>
            <a:bevel/>
            <a:tailEnd type="arrow"/>
          </a:ln>
          <a:effectLst>
            <a:glow rad="139700">
              <a:schemeClr val="tx1">
                <a:alpha val="35000"/>
              </a:schemeClr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3 Marcador de contenid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114">
            <a:off x="228780" y="2392995"/>
            <a:ext cx="1544755" cy="1103396"/>
          </a:xfrm>
          <a:prstGeom prst="rect">
            <a:avLst/>
          </a:prstGeom>
        </p:spPr>
      </p:pic>
      <p:sp>
        <p:nvSpPr>
          <p:cNvPr id="37" name="36 CuadroTexto"/>
          <p:cNvSpPr txBox="1"/>
          <p:nvPr/>
        </p:nvSpPr>
        <p:spPr>
          <a:xfrm>
            <a:off x="542370" y="1772816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Meses Adaptación </a:t>
            </a:r>
          </a:p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Medio Ambiente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37 CuadroTexto"/>
          <p:cNvSpPr txBox="1"/>
          <p:nvPr/>
        </p:nvSpPr>
        <p:spPr>
          <a:xfrm>
            <a:off x="2627784" y="1772816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 Días  Dieta Nutricional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41 Elipse"/>
          <p:cNvSpPr/>
          <p:nvPr/>
        </p:nvSpPr>
        <p:spPr>
          <a:xfrm>
            <a:off x="2647603" y="2687439"/>
            <a:ext cx="537242" cy="51451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6" name="45 Rectángulo"/>
          <p:cNvSpPr/>
          <p:nvPr/>
        </p:nvSpPr>
        <p:spPr>
          <a:xfrm>
            <a:off x="3275856" y="2707987"/>
            <a:ext cx="556760" cy="507249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7" name="46 CuadroTexto"/>
          <p:cNvSpPr txBox="1"/>
          <p:nvPr/>
        </p:nvSpPr>
        <p:spPr>
          <a:xfrm>
            <a:off x="438842" y="3749045"/>
            <a:ext cx="1869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Sementales Brahman</a:t>
            </a:r>
          </a:p>
          <a:p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sementales Holstein</a:t>
            </a:r>
            <a:endParaRPr lang="es-EC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47 CuadroTexto"/>
          <p:cNvSpPr txBox="1"/>
          <p:nvPr/>
        </p:nvSpPr>
        <p:spPr>
          <a:xfrm>
            <a:off x="2594596" y="3749045"/>
            <a:ext cx="1249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Sal Mineral </a:t>
            </a:r>
          </a:p>
          <a:p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Balanceado</a:t>
            </a:r>
            <a:endParaRPr lang="es-EC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48 CuadroTexto"/>
          <p:cNvSpPr txBox="1"/>
          <p:nvPr/>
        </p:nvSpPr>
        <p:spPr>
          <a:xfrm>
            <a:off x="4499992" y="1772816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Extracciones Seminales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49 CuadroTexto"/>
          <p:cNvSpPr txBox="1"/>
          <p:nvPr/>
        </p:nvSpPr>
        <p:spPr>
          <a:xfrm>
            <a:off x="6444208" y="1772816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</a:t>
            </a:r>
          </a:p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Laboratorio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51 CuadroTexto"/>
          <p:cNvSpPr txBox="1"/>
          <p:nvPr/>
        </p:nvSpPr>
        <p:spPr>
          <a:xfrm>
            <a:off x="4541444" y="3789040"/>
            <a:ext cx="1614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Electroeyaculador</a:t>
            </a:r>
            <a:endParaRPr lang="es-EC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52 CuadroTexto"/>
          <p:cNvSpPr txBox="1"/>
          <p:nvPr/>
        </p:nvSpPr>
        <p:spPr>
          <a:xfrm>
            <a:off x="6447053" y="3813545"/>
            <a:ext cx="16147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Variables</a:t>
            </a:r>
          </a:p>
          <a:p>
            <a:pPr marL="285750" indent="-285750">
              <a:buFontTx/>
              <a:buChar char="-"/>
            </a:pPr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Macroscópicas</a:t>
            </a:r>
          </a:p>
          <a:p>
            <a:pPr marL="285750" indent="-285750">
              <a:buFontTx/>
              <a:buChar char="-"/>
            </a:pPr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Microscópicas</a:t>
            </a:r>
            <a:endParaRPr lang="es-EC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53 Rectángulo"/>
          <p:cNvSpPr/>
          <p:nvPr/>
        </p:nvSpPr>
        <p:spPr>
          <a:xfrm>
            <a:off x="4335783" y="2569893"/>
            <a:ext cx="804762" cy="690639"/>
          </a:xfrm>
          <a:prstGeom prst="rect">
            <a:avLst/>
          </a:prstGeom>
          <a:blipFill dpi="0" rotWithShape="1">
            <a:blip r:embed="rId5">
              <a:alphaModFix amt="67000"/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5" name="54 Rectángulo"/>
          <p:cNvSpPr/>
          <p:nvPr/>
        </p:nvSpPr>
        <p:spPr>
          <a:xfrm>
            <a:off x="5131605" y="2508855"/>
            <a:ext cx="1087662" cy="749525"/>
          </a:xfrm>
          <a:prstGeom prst="rect">
            <a:avLst/>
          </a:prstGeom>
          <a:blipFill dpi="0" rotWithShape="1">
            <a:blip r:embed="rId6">
              <a:alphaModFix amt="52000"/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6" name="55 Rectángulo"/>
          <p:cNvSpPr/>
          <p:nvPr/>
        </p:nvSpPr>
        <p:spPr>
          <a:xfrm>
            <a:off x="6804248" y="2429421"/>
            <a:ext cx="648072" cy="831111"/>
          </a:xfrm>
          <a:prstGeom prst="rect">
            <a:avLst/>
          </a:prstGeom>
          <a:blipFill dpi="0" rotWithShape="1">
            <a:blip r:embed="rId7">
              <a:alphaModFix amt="52000"/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7" name="56 Rectángulo"/>
          <p:cNvSpPr/>
          <p:nvPr/>
        </p:nvSpPr>
        <p:spPr>
          <a:xfrm>
            <a:off x="13446" y="4508462"/>
            <a:ext cx="2294786" cy="1802469"/>
          </a:xfrm>
          <a:prstGeom prst="rect">
            <a:avLst/>
          </a:prstGeom>
          <a:blipFill dpi="0" rotWithShape="1">
            <a:blip r:embed="rId8">
              <a:alphaModFix amt="63000"/>
            </a:blip>
            <a:srcRect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8" name="57 Rectángulo"/>
          <p:cNvSpPr/>
          <p:nvPr/>
        </p:nvSpPr>
        <p:spPr>
          <a:xfrm>
            <a:off x="2316906" y="4508461"/>
            <a:ext cx="2294786" cy="1802469"/>
          </a:xfrm>
          <a:prstGeom prst="rect">
            <a:avLst/>
          </a:prstGeom>
          <a:blipFill dpi="0" rotWithShape="1">
            <a:blip r:embed="rId9">
              <a:alphaModFix amt="63000"/>
            </a:blip>
            <a:srcRect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9" name="58 Rectángulo"/>
          <p:cNvSpPr/>
          <p:nvPr/>
        </p:nvSpPr>
        <p:spPr>
          <a:xfrm flipV="1">
            <a:off x="4611692" y="4508460"/>
            <a:ext cx="2294786" cy="1802469"/>
          </a:xfrm>
          <a:prstGeom prst="rect">
            <a:avLst/>
          </a:prstGeom>
          <a:blipFill dpi="0" rotWithShape="1">
            <a:blip r:embed="rId10">
              <a:alphaModFix amt="63000"/>
            </a:blip>
            <a:srcRect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0" name="59 Rectángulo"/>
          <p:cNvSpPr/>
          <p:nvPr/>
        </p:nvSpPr>
        <p:spPr>
          <a:xfrm flipH="1" flipV="1">
            <a:off x="6914392" y="4508459"/>
            <a:ext cx="2294786" cy="1802469"/>
          </a:xfrm>
          <a:prstGeom prst="rect">
            <a:avLst/>
          </a:prstGeom>
          <a:blipFill dpi="0" rotWithShape="1">
            <a:blip r:embed="rId11">
              <a:alphaModFix amt="63000"/>
            </a:blip>
            <a:srcRect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37435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707904" y="412014"/>
            <a:ext cx="5904656" cy="5472608"/>
          </a:xfrm>
          <a:prstGeom prst="rect">
            <a:avLst/>
          </a:prstGeom>
          <a:blipFill dpi="0" rotWithShape="1">
            <a:blip r:embed="rId2">
              <a:alphaModFix amt="2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Ubicación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3747817"/>
              </p:ext>
            </p:extLst>
          </p:nvPr>
        </p:nvGraphicFramePr>
        <p:xfrm>
          <a:off x="179512" y="1556792"/>
          <a:ext cx="5832648" cy="160972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262112"/>
                <a:gridCol w="4570536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Provincia: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Santo Domingo de los Tsáchilas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Cantón: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Santo Domingo de los Colorados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Universidad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Universidad de las Fuerzas Armadas ( ESPE IASA II)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Campus: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Hacienda Zoila Luz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Ubicación: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Km 24 Vía Santo Domingo- Quevedo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567985"/>
              </p:ext>
            </p:extLst>
          </p:nvPr>
        </p:nvGraphicFramePr>
        <p:xfrm>
          <a:off x="126184" y="3861048"/>
          <a:ext cx="5309911" cy="182880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889079"/>
                <a:gridCol w="2420832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Temperatura Media Anual :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23,6 </a:t>
                      </a:r>
                      <a:r>
                        <a:rPr lang="pt-BR" sz="1600" baseline="30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pt-BR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Precipitación</a:t>
                      </a:r>
                      <a:r>
                        <a:rPr lang="pt-B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Media Anual :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pt-BR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2980 mm / año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Heliofanía </a:t>
                      </a:r>
                      <a:r>
                        <a:rPr lang="pt-B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 Anual     :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660horas / luz / </a:t>
                      </a:r>
                      <a:r>
                        <a:rPr lang="pt-BR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año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Humedad Relativa             :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91 % 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Altitud                              :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 </a:t>
                      </a:r>
                      <a:r>
                        <a:rPr lang="pt-BR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msnm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251520" y="5715345"/>
            <a:ext cx="3960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Fuente : Estación Puerto </a:t>
            </a:r>
            <a:r>
              <a:rPr lang="es-EC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ILa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2012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112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DISEÑO EXPERIMENTAL 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utilizó un esquema bifactorial, A X B (A = 2; B = 2) conducido en un Diseño completamente al 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azar. 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76872"/>
            <a:ext cx="4531426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45" y="4365104"/>
            <a:ext cx="4882542" cy="2179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5148064" y="2204864"/>
            <a:ext cx="4139952" cy="4684146"/>
          </a:xfrm>
          <a:prstGeom prst="rect">
            <a:avLst/>
          </a:prstGeom>
          <a:blipFill dpi="0" rotWithShape="1">
            <a:blip r:embed="rId4">
              <a:alphaModFix amt="34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ChalkSketch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31859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207" y="1445724"/>
            <a:ext cx="3966611" cy="2127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-289048" y="0"/>
            <a:ext cx="9433048" cy="6408712"/>
          </a:xfrm>
          <a:prstGeom prst="rect">
            <a:avLst/>
          </a:prstGeom>
          <a:blipFill dpi="0" rotWithShape="1">
            <a:blip r:embed="rId4">
              <a:alphaModFix amt="2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de Varianza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979711" y="4149080"/>
            <a:ext cx="60675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 medias de los tratamientos se compararon mediante la prueba de  diferencia mínima significativa (DMS) P ≤ 0,05. </a:t>
            </a:r>
          </a:p>
        </p:txBody>
      </p:sp>
    </p:spTree>
    <p:extLst>
      <p:ext uri="{BB962C8B-B14F-4D97-AF65-F5344CB8AC3E}">
        <p14:creationId xmlns:p14="http://schemas.microsoft.com/office/powerpoint/2010/main" val="1355488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03648" y="0"/>
            <a:ext cx="5987008" cy="1143000"/>
          </a:xfrm>
        </p:spPr>
        <p:txBody>
          <a:bodyPr/>
          <a:lstStyle/>
          <a:p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Metodología 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3266" y="2641753"/>
            <a:ext cx="2474998" cy="3701008"/>
          </a:xfrm>
        </p:spPr>
        <p:txBody>
          <a:bodyPr>
            <a:normAutofit/>
          </a:bodyPr>
          <a:lstStyle/>
          <a:p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Fijación del </a:t>
            </a:r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Semental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Pre-estimulación del Reproductor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ADMIN\Desktop\fotos tesis eduardo\3\20150401_113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104" y="1556793"/>
            <a:ext cx="3813501" cy="214509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\Desktop\fotos tesis eduardo\tesis\20150205_0959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40974" y="3701886"/>
            <a:ext cx="3834316" cy="215680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DMIN\Desktop\fotos tesis eduardo\tesis\20150130_0822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38396" y="2497833"/>
            <a:ext cx="4301900" cy="241981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568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Metodología </a:t>
            </a:r>
            <a:b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Extracción </a:t>
            </a:r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seminal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2347794"/>
            <a:ext cx="8229600" cy="4525963"/>
          </a:xfrm>
        </p:spPr>
        <p:txBody>
          <a:bodyPr/>
          <a:lstStyle/>
          <a:p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Preparación Electroeyaculador</a:t>
            </a:r>
          </a:p>
          <a:p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Limpieza Prepucial </a:t>
            </a:r>
          </a:p>
          <a:p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Estimulación Eléctrica</a:t>
            </a:r>
          </a:p>
          <a:p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Recolección de Muestra</a:t>
            </a:r>
          </a:p>
          <a:p>
            <a:endParaRPr lang="es-EC" dirty="0"/>
          </a:p>
        </p:txBody>
      </p:sp>
      <p:pic>
        <p:nvPicPr>
          <p:cNvPr id="9219" name="Picture 3" descr="C:\Users\ADMIN\Desktop\fotos tesis eduardo\tesis\20150305_0942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855" y="3861048"/>
            <a:ext cx="4096455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ADMIN\Desktop\fotos tesis eduardo\tesis\20150305_1002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40768"/>
            <a:ext cx="4101278" cy="2306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052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1261</TotalTime>
  <Words>1378</Words>
  <Application>Microsoft Office PowerPoint</Application>
  <PresentationFormat>Presentación en pantalla (4:3)</PresentationFormat>
  <Paragraphs>144</Paragraphs>
  <Slides>23</Slides>
  <Notes>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4" baseType="lpstr">
      <vt:lpstr>Tema de Office</vt:lpstr>
      <vt:lpstr>EVALUACIÓN COMPARATIVA DE LA CALIDAD SEMINAL BAJO DOS NIVELES NUTRICIONALES  EN SEMENTALES DE RAZAS Bos taurus y Bos indicus EN HACIENDA ZOILA LUZ, SANTO DOMINGO DE LOS TSÁCHILAS </vt:lpstr>
      <vt:lpstr>INTRODUCCIÓN </vt:lpstr>
      <vt:lpstr>OBJETIVOS</vt:lpstr>
      <vt:lpstr>¿ El Experimento? </vt:lpstr>
      <vt:lpstr>Ubicación </vt:lpstr>
      <vt:lpstr>DISEÑO EXPERIMENTAL </vt:lpstr>
      <vt:lpstr>Análisis de Varianza</vt:lpstr>
      <vt:lpstr>Metodología </vt:lpstr>
      <vt:lpstr>Metodología  Extracción seminal</vt:lpstr>
      <vt:lpstr>Metodología Análisis de Variables</vt:lpstr>
      <vt:lpstr>Diagrama de Metodología del  Análisis Espermático Fresco en Laboratorio</vt:lpstr>
      <vt:lpstr>RESULTADOS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ANTES Y DESPUES DE APLICAR LOS TRATAMIENTOS</vt:lpstr>
      <vt:lpstr>Conclusiones </vt:lpstr>
      <vt:lpstr>Recomendaciones</vt:lpstr>
      <vt:lpstr>GRACIAS POR SU ATENCIÓN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EVALUACIÓN COMPARATIVA DE LA CALIDAD SEMINAL BAJO DOS NIVELES NUTRICIONALES  EN SEMENTALES DE RAZAS Bos taurus Y Bos indicus EN HACIENDA ZOILA LUZ, SANTO DOMINGO DE LOS TSÁCHILAS</dc:title>
  <dc:creator>ADMIN</dc:creator>
  <cp:lastModifiedBy>ADMIN</cp:lastModifiedBy>
  <cp:revision>55</cp:revision>
  <dcterms:created xsi:type="dcterms:W3CDTF">2015-07-21T02:04:22Z</dcterms:created>
  <dcterms:modified xsi:type="dcterms:W3CDTF">2015-07-22T06:11:20Z</dcterms:modified>
</cp:coreProperties>
</file>