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352" r:id="rId3"/>
    <p:sldId id="257" r:id="rId4"/>
    <p:sldId id="258" r:id="rId5"/>
    <p:sldId id="355" r:id="rId6"/>
    <p:sldId id="259" r:id="rId7"/>
    <p:sldId id="265" r:id="rId8"/>
    <p:sldId id="354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5" r:id="rId18"/>
    <p:sldId id="367" r:id="rId19"/>
    <p:sldId id="366" r:id="rId20"/>
    <p:sldId id="364" r:id="rId21"/>
    <p:sldId id="368" r:id="rId22"/>
    <p:sldId id="369" r:id="rId23"/>
    <p:sldId id="370" r:id="rId24"/>
    <p:sldId id="371" r:id="rId25"/>
    <p:sldId id="374" r:id="rId26"/>
    <p:sldId id="373" r:id="rId27"/>
    <p:sldId id="372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6" r:id="rId39"/>
    <p:sldId id="387" r:id="rId40"/>
    <p:sldId id="388" r:id="rId41"/>
    <p:sldId id="390" r:id="rId42"/>
    <p:sldId id="417" r:id="rId43"/>
    <p:sldId id="391" r:id="rId44"/>
    <p:sldId id="393" r:id="rId45"/>
    <p:sldId id="414" r:id="rId46"/>
    <p:sldId id="394" r:id="rId47"/>
    <p:sldId id="395" r:id="rId48"/>
    <p:sldId id="396" r:id="rId49"/>
    <p:sldId id="397" r:id="rId50"/>
    <p:sldId id="398" r:id="rId51"/>
    <p:sldId id="399" r:id="rId52"/>
    <p:sldId id="400" r:id="rId53"/>
    <p:sldId id="401" r:id="rId54"/>
    <p:sldId id="402" r:id="rId55"/>
    <p:sldId id="403" r:id="rId56"/>
    <p:sldId id="415" r:id="rId57"/>
    <p:sldId id="416" r:id="rId58"/>
    <p:sldId id="406" r:id="rId59"/>
    <p:sldId id="407" r:id="rId60"/>
    <p:sldId id="408" r:id="rId61"/>
    <p:sldId id="409" r:id="rId62"/>
    <p:sldId id="410" r:id="rId63"/>
    <p:sldId id="411" r:id="rId64"/>
    <p:sldId id="412" r:id="rId65"/>
    <p:sldId id="413" r:id="rId6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" y="2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E38F0B-CA8E-4723-8B1B-4EB427302FEB}" type="doc">
      <dgm:prSet loTypeId="urn:microsoft.com/office/officeart/2005/8/layout/pyramid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5CAEA083-4881-401E-8955-2C3A7DE61DF3}">
      <dgm:prSet phldrT="[Texto]"/>
      <dgm:spPr/>
      <dgm:t>
        <a:bodyPr/>
        <a:lstStyle/>
        <a:p>
          <a:r>
            <a:rPr lang="es-ES" dirty="0" smtClean="0"/>
            <a:t>Tecnología</a:t>
          </a:r>
          <a:endParaRPr lang="es-ES" dirty="0"/>
        </a:p>
      </dgm:t>
    </dgm:pt>
    <dgm:pt modelId="{E806BDBF-B917-4E06-B96E-922E9525A030}" type="parTrans" cxnId="{D03C8F0C-4D6C-4A41-88C2-ABEDA8F91086}">
      <dgm:prSet/>
      <dgm:spPr/>
      <dgm:t>
        <a:bodyPr/>
        <a:lstStyle/>
        <a:p>
          <a:endParaRPr lang="es-ES"/>
        </a:p>
      </dgm:t>
    </dgm:pt>
    <dgm:pt modelId="{A4FB577D-C546-4E53-85AB-0D360822F057}" type="sibTrans" cxnId="{D03C8F0C-4D6C-4A41-88C2-ABEDA8F91086}">
      <dgm:prSet/>
      <dgm:spPr/>
      <dgm:t>
        <a:bodyPr/>
        <a:lstStyle/>
        <a:p>
          <a:endParaRPr lang="es-ES"/>
        </a:p>
      </dgm:t>
    </dgm:pt>
    <dgm:pt modelId="{1859C49D-DA17-4BE4-AB4F-47A030EA71DD}">
      <dgm:prSet phldrT="[Texto]"/>
      <dgm:spPr/>
      <dgm:t>
        <a:bodyPr/>
        <a:lstStyle/>
        <a:p>
          <a:r>
            <a:rPr lang="es-ES" dirty="0" smtClean="0"/>
            <a:t>Costo</a:t>
          </a:r>
          <a:endParaRPr lang="es-ES" dirty="0"/>
        </a:p>
      </dgm:t>
    </dgm:pt>
    <dgm:pt modelId="{72F95057-601E-44A9-840C-A750B202B739}" type="parTrans" cxnId="{290E4F1D-EE21-4DC4-8E8B-C7036AD3EC4A}">
      <dgm:prSet/>
      <dgm:spPr/>
      <dgm:t>
        <a:bodyPr/>
        <a:lstStyle/>
        <a:p>
          <a:endParaRPr lang="es-ES"/>
        </a:p>
      </dgm:t>
    </dgm:pt>
    <dgm:pt modelId="{593E267A-BF75-4E64-9991-E51C67884EFC}" type="sibTrans" cxnId="{290E4F1D-EE21-4DC4-8E8B-C7036AD3EC4A}">
      <dgm:prSet/>
      <dgm:spPr/>
      <dgm:t>
        <a:bodyPr/>
        <a:lstStyle/>
        <a:p>
          <a:endParaRPr lang="es-ES"/>
        </a:p>
      </dgm:t>
    </dgm:pt>
    <dgm:pt modelId="{A6A33264-BACB-4460-A8F9-CAB386FA3BBB}">
      <dgm:prSet phldrT="[Texto]"/>
      <dgm:spPr/>
      <dgm:t>
        <a:bodyPr/>
        <a:lstStyle/>
        <a:p>
          <a:r>
            <a:rPr lang="es-ES" dirty="0" smtClean="0"/>
            <a:t>Tiempo</a:t>
          </a:r>
          <a:endParaRPr lang="es-ES" dirty="0"/>
        </a:p>
      </dgm:t>
    </dgm:pt>
    <dgm:pt modelId="{6B530435-D285-4CC9-99D3-C7650F8ECD57}" type="parTrans" cxnId="{6C5A5867-AE90-4A1A-8B0C-0B65B08129BB}">
      <dgm:prSet/>
      <dgm:spPr/>
      <dgm:t>
        <a:bodyPr/>
        <a:lstStyle/>
        <a:p>
          <a:endParaRPr lang="es-ES"/>
        </a:p>
      </dgm:t>
    </dgm:pt>
    <dgm:pt modelId="{CB26CB71-C4E3-4C50-A7A4-A8EB83D5E9E0}" type="sibTrans" cxnId="{6C5A5867-AE90-4A1A-8B0C-0B65B08129BB}">
      <dgm:prSet/>
      <dgm:spPr/>
      <dgm:t>
        <a:bodyPr/>
        <a:lstStyle/>
        <a:p>
          <a:endParaRPr lang="es-ES"/>
        </a:p>
      </dgm:t>
    </dgm:pt>
    <dgm:pt modelId="{2D8D8CFC-607F-47E4-B995-F18BECBF8458}">
      <dgm:prSet phldrT="[Texto]"/>
      <dgm:spPr/>
      <dgm:t>
        <a:bodyPr/>
        <a:lstStyle/>
        <a:p>
          <a:r>
            <a:rPr lang="es-ES" dirty="0" smtClean="0"/>
            <a:t>Mundialmente</a:t>
          </a:r>
          <a:endParaRPr lang="es-ES" dirty="0"/>
        </a:p>
      </dgm:t>
    </dgm:pt>
    <dgm:pt modelId="{96B2383C-4532-4953-BEE8-75C1967DD9A9}" type="parTrans" cxnId="{3529B173-B8DF-45DD-82AA-72321F45EFDF}">
      <dgm:prSet/>
      <dgm:spPr/>
      <dgm:t>
        <a:bodyPr/>
        <a:lstStyle/>
        <a:p>
          <a:endParaRPr lang="es-ES"/>
        </a:p>
      </dgm:t>
    </dgm:pt>
    <dgm:pt modelId="{481B426D-E29F-424E-A141-43FF20ADE7F5}" type="sibTrans" cxnId="{3529B173-B8DF-45DD-82AA-72321F45EFDF}">
      <dgm:prSet/>
      <dgm:spPr/>
      <dgm:t>
        <a:bodyPr/>
        <a:lstStyle/>
        <a:p>
          <a:endParaRPr lang="es-ES"/>
        </a:p>
      </dgm:t>
    </dgm:pt>
    <dgm:pt modelId="{AA2BACB3-8BA1-448E-ABEC-362B26E1BE76}">
      <dgm:prSet phldrT="[Texto]"/>
      <dgm:spPr/>
      <dgm:t>
        <a:bodyPr/>
        <a:lstStyle/>
        <a:p>
          <a:r>
            <a:rPr lang="es-ES" dirty="0" smtClean="0"/>
            <a:t>ESPE</a:t>
          </a:r>
          <a:endParaRPr lang="es-ES" dirty="0"/>
        </a:p>
      </dgm:t>
    </dgm:pt>
    <dgm:pt modelId="{3B514B1A-92D2-429C-8215-258CF6E500C8}" type="parTrans" cxnId="{ADF315AA-03A1-4260-B583-04B2ABBDA9E0}">
      <dgm:prSet/>
      <dgm:spPr/>
      <dgm:t>
        <a:bodyPr/>
        <a:lstStyle/>
        <a:p>
          <a:endParaRPr lang="es-ES"/>
        </a:p>
      </dgm:t>
    </dgm:pt>
    <dgm:pt modelId="{52E9722E-CC08-4D69-824A-72FED114538D}" type="sibTrans" cxnId="{ADF315AA-03A1-4260-B583-04B2ABBDA9E0}">
      <dgm:prSet/>
      <dgm:spPr/>
      <dgm:t>
        <a:bodyPr/>
        <a:lstStyle/>
        <a:p>
          <a:endParaRPr lang="es-ES"/>
        </a:p>
      </dgm:t>
    </dgm:pt>
    <dgm:pt modelId="{44490295-81A8-415B-BB14-06BE70722C5C}" type="pres">
      <dgm:prSet presAssocID="{FAE38F0B-CA8E-4723-8B1B-4EB427302FE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253D95E2-D81A-4C17-B131-8FADD0BC5004}" type="pres">
      <dgm:prSet presAssocID="{FAE38F0B-CA8E-4723-8B1B-4EB427302FEB}" presName="pyramid" presStyleLbl="node1" presStyleIdx="0" presStyleCnt="1"/>
      <dgm:spPr/>
      <dgm:t>
        <a:bodyPr/>
        <a:lstStyle/>
        <a:p>
          <a:endParaRPr lang="es-EC"/>
        </a:p>
      </dgm:t>
    </dgm:pt>
    <dgm:pt modelId="{1035AB60-C4ED-40D0-844B-347CEB8E6086}" type="pres">
      <dgm:prSet presAssocID="{FAE38F0B-CA8E-4723-8B1B-4EB427302FEB}" presName="theList" presStyleCnt="0"/>
      <dgm:spPr/>
      <dgm:t>
        <a:bodyPr/>
        <a:lstStyle/>
        <a:p>
          <a:endParaRPr lang="es-EC"/>
        </a:p>
      </dgm:t>
    </dgm:pt>
    <dgm:pt modelId="{4678FEF5-2EC2-4246-910F-D832066C5C5F}" type="pres">
      <dgm:prSet presAssocID="{5CAEA083-4881-401E-8955-2C3A7DE61DF3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7ECF31-2BB7-4BC9-B957-EAEE78D91BEB}" type="pres">
      <dgm:prSet presAssocID="{5CAEA083-4881-401E-8955-2C3A7DE61DF3}" presName="aSpace" presStyleCnt="0"/>
      <dgm:spPr/>
      <dgm:t>
        <a:bodyPr/>
        <a:lstStyle/>
        <a:p>
          <a:endParaRPr lang="es-EC"/>
        </a:p>
      </dgm:t>
    </dgm:pt>
    <dgm:pt modelId="{2690742B-7661-4539-86E2-DC6728512A21}" type="pres">
      <dgm:prSet presAssocID="{1859C49D-DA17-4BE4-AB4F-47A030EA71DD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650AC9-AE36-4D48-AFE8-E1EFC3F7A927}" type="pres">
      <dgm:prSet presAssocID="{1859C49D-DA17-4BE4-AB4F-47A030EA71DD}" presName="aSpace" presStyleCnt="0"/>
      <dgm:spPr/>
      <dgm:t>
        <a:bodyPr/>
        <a:lstStyle/>
        <a:p>
          <a:endParaRPr lang="es-EC"/>
        </a:p>
      </dgm:t>
    </dgm:pt>
    <dgm:pt modelId="{AADAE794-80DB-4BF1-A2BE-26B450014819}" type="pres">
      <dgm:prSet presAssocID="{A6A33264-BACB-4460-A8F9-CAB386FA3BBB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C1B04D-0913-49B1-BC7B-CDEFCF03BD5E}" type="pres">
      <dgm:prSet presAssocID="{A6A33264-BACB-4460-A8F9-CAB386FA3BBB}" presName="aSpace" presStyleCnt="0"/>
      <dgm:spPr/>
      <dgm:t>
        <a:bodyPr/>
        <a:lstStyle/>
        <a:p>
          <a:endParaRPr lang="es-EC"/>
        </a:p>
      </dgm:t>
    </dgm:pt>
    <dgm:pt modelId="{008AB540-1FDD-4C37-8E57-D8E55A7F7822}" type="pres">
      <dgm:prSet presAssocID="{2D8D8CFC-607F-47E4-B995-F18BECBF8458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4F38D7-A7AE-4B04-B8B4-B7C11A63A14C}" type="pres">
      <dgm:prSet presAssocID="{2D8D8CFC-607F-47E4-B995-F18BECBF8458}" presName="aSpace" presStyleCnt="0"/>
      <dgm:spPr/>
      <dgm:t>
        <a:bodyPr/>
        <a:lstStyle/>
        <a:p>
          <a:endParaRPr lang="es-EC"/>
        </a:p>
      </dgm:t>
    </dgm:pt>
    <dgm:pt modelId="{FA83FAE4-F029-4621-BDB6-FE31732D9386}" type="pres">
      <dgm:prSet presAssocID="{AA2BACB3-8BA1-448E-ABEC-362B26E1BE76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302D45-5170-414C-816D-4FAE527F33E8}" type="pres">
      <dgm:prSet presAssocID="{AA2BACB3-8BA1-448E-ABEC-362B26E1BE76}" presName="aSpace" presStyleCnt="0"/>
      <dgm:spPr/>
      <dgm:t>
        <a:bodyPr/>
        <a:lstStyle/>
        <a:p>
          <a:endParaRPr lang="es-EC"/>
        </a:p>
      </dgm:t>
    </dgm:pt>
  </dgm:ptLst>
  <dgm:cxnLst>
    <dgm:cxn modelId="{FA5C21CF-FB64-4306-B053-AB647FEDAD97}" type="presOf" srcId="{1859C49D-DA17-4BE4-AB4F-47A030EA71DD}" destId="{2690742B-7661-4539-86E2-DC6728512A21}" srcOrd="0" destOrd="0" presId="urn:microsoft.com/office/officeart/2005/8/layout/pyramid2"/>
    <dgm:cxn modelId="{ADF315AA-03A1-4260-B583-04B2ABBDA9E0}" srcId="{FAE38F0B-CA8E-4723-8B1B-4EB427302FEB}" destId="{AA2BACB3-8BA1-448E-ABEC-362B26E1BE76}" srcOrd="4" destOrd="0" parTransId="{3B514B1A-92D2-429C-8215-258CF6E500C8}" sibTransId="{52E9722E-CC08-4D69-824A-72FED114538D}"/>
    <dgm:cxn modelId="{3529B173-B8DF-45DD-82AA-72321F45EFDF}" srcId="{FAE38F0B-CA8E-4723-8B1B-4EB427302FEB}" destId="{2D8D8CFC-607F-47E4-B995-F18BECBF8458}" srcOrd="3" destOrd="0" parTransId="{96B2383C-4532-4953-BEE8-75C1967DD9A9}" sibTransId="{481B426D-E29F-424E-A141-43FF20ADE7F5}"/>
    <dgm:cxn modelId="{E4660ACF-9AEA-4BB6-A61D-409F5B963372}" type="presOf" srcId="{5CAEA083-4881-401E-8955-2C3A7DE61DF3}" destId="{4678FEF5-2EC2-4246-910F-D832066C5C5F}" srcOrd="0" destOrd="0" presId="urn:microsoft.com/office/officeart/2005/8/layout/pyramid2"/>
    <dgm:cxn modelId="{F50F1FAF-B373-4B6F-B9D8-CBB0B70726B6}" type="presOf" srcId="{AA2BACB3-8BA1-448E-ABEC-362B26E1BE76}" destId="{FA83FAE4-F029-4621-BDB6-FE31732D9386}" srcOrd="0" destOrd="0" presId="urn:microsoft.com/office/officeart/2005/8/layout/pyramid2"/>
    <dgm:cxn modelId="{D03C8F0C-4D6C-4A41-88C2-ABEDA8F91086}" srcId="{FAE38F0B-CA8E-4723-8B1B-4EB427302FEB}" destId="{5CAEA083-4881-401E-8955-2C3A7DE61DF3}" srcOrd="0" destOrd="0" parTransId="{E806BDBF-B917-4E06-B96E-922E9525A030}" sibTransId="{A4FB577D-C546-4E53-85AB-0D360822F057}"/>
    <dgm:cxn modelId="{EEA53B0A-8F70-4B62-8498-9C68AD1100E7}" type="presOf" srcId="{A6A33264-BACB-4460-A8F9-CAB386FA3BBB}" destId="{AADAE794-80DB-4BF1-A2BE-26B450014819}" srcOrd="0" destOrd="0" presId="urn:microsoft.com/office/officeart/2005/8/layout/pyramid2"/>
    <dgm:cxn modelId="{6C5A5867-AE90-4A1A-8B0C-0B65B08129BB}" srcId="{FAE38F0B-CA8E-4723-8B1B-4EB427302FEB}" destId="{A6A33264-BACB-4460-A8F9-CAB386FA3BBB}" srcOrd="2" destOrd="0" parTransId="{6B530435-D285-4CC9-99D3-C7650F8ECD57}" sibTransId="{CB26CB71-C4E3-4C50-A7A4-A8EB83D5E9E0}"/>
    <dgm:cxn modelId="{82C14E15-E6FD-4E70-A012-F4C5CBD52F2D}" type="presOf" srcId="{2D8D8CFC-607F-47E4-B995-F18BECBF8458}" destId="{008AB540-1FDD-4C37-8E57-D8E55A7F7822}" srcOrd="0" destOrd="0" presId="urn:microsoft.com/office/officeart/2005/8/layout/pyramid2"/>
    <dgm:cxn modelId="{290E4F1D-EE21-4DC4-8E8B-C7036AD3EC4A}" srcId="{FAE38F0B-CA8E-4723-8B1B-4EB427302FEB}" destId="{1859C49D-DA17-4BE4-AB4F-47A030EA71DD}" srcOrd="1" destOrd="0" parTransId="{72F95057-601E-44A9-840C-A750B202B739}" sibTransId="{593E267A-BF75-4E64-9991-E51C67884EFC}"/>
    <dgm:cxn modelId="{F87AB9DD-75B3-4463-9FAE-DFC7715F361E}" type="presOf" srcId="{FAE38F0B-CA8E-4723-8B1B-4EB427302FEB}" destId="{44490295-81A8-415B-BB14-06BE70722C5C}" srcOrd="0" destOrd="0" presId="urn:microsoft.com/office/officeart/2005/8/layout/pyramid2"/>
    <dgm:cxn modelId="{A34EEC1E-241B-4EC4-BA1A-BB655D166618}" type="presParOf" srcId="{44490295-81A8-415B-BB14-06BE70722C5C}" destId="{253D95E2-D81A-4C17-B131-8FADD0BC5004}" srcOrd="0" destOrd="0" presId="urn:microsoft.com/office/officeart/2005/8/layout/pyramid2"/>
    <dgm:cxn modelId="{88BA5AA2-E523-466C-9428-A06F05F2C9D3}" type="presParOf" srcId="{44490295-81A8-415B-BB14-06BE70722C5C}" destId="{1035AB60-C4ED-40D0-844B-347CEB8E6086}" srcOrd="1" destOrd="0" presId="urn:microsoft.com/office/officeart/2005/8/layout/pyramid2"/>
    <dgm:cxn modelId="{1751CC5A-21DB-4503-966F-A9876D7681E5}" type="presParOf" srcId="{1035AB60-C4ED-40D0-844B-347CEB8E6086}" destId="{4678FEF5-2EC2-4246-910F-D832066C5C5F}" srcOrd="0" destOrd="0" presId="urn:microsoft.com/office/officeart/2005/8/layout/pyramid2"/>
    <dgm:cxn modelId="{49607CCF-1ABE-445F-A5D5-0A542B3E431E}" type="presParOf" srcId="{1035AB60-C4ED-40D0-844B-347CEB8E6086}" destId="{C17ECF31-2BB7-4BC9-B957-EAEE78D91BEB}" srcOrd="1" destOrd="0" presId="urn:microsoft.com/office/officeart/2005/8/layout/pyramid2"/>
    <dgm:cxn modelId="{FF85D190-44EC-45D0-91C8-325AC886FFD0}" type="presParOf" srcId="{1035AB60-C4ED-40D0-844B-347CEB8E6086}" destId="{2690742B-7661-4539-86E2-DC6728512A21}" srcOrd="2" destOrd="0" presId="urn:microsoft.com/office/officeart/2005/8/layout/pyramid2"/>
    <dgm:cxn modelId="{B71D169A-03FD-42CC-976B-D76478535C17}" type="presParOf" srcId="{1035AB60-C4ED-40D0-844B-347CEB8E6086}" destId="{86650AC9-AE36-4D48-AFE8-E1EFC3F7A927}" srcOrd="3" destOrd="0" presId="urn:microsoft.com/office/officeart/2005/8/layout/pyramid2"/>
    <dgm:cxn modelId="{53853A55-32C8-40FB-BA35-F7EF08A113A2}" type="presParOf" srcId="{1035AB60-C4ED-40D0-844B-347CEB8E6086}" destId="{AADAE794-80DB-4BF1-A2BE-26B450014819}" srcOrd="4" destOrd="0" presId="urn:microsoft.com/office/officeart/2005/8/layout/pyramid2"/>
    <dgm:cxn modelId="{3CF0D19C-17EF-4AE9-B197-0A921E8EB967}" type="presParOf" srcId="{1035AB60-C4ED-40D0-844B-347CEB8E6086}" destId="{9DC1B04D-0913-49B1-BC7B-CDEFCF03BD5E}" srcOrd="5" destOrd="0" presId="urn:microsoft.com/office/officeart/2005/8/layout/pyramid2"/>
    <dgm:cxn modelId="{D2625E9F-EDEB-42B2-B8DF-21CEA7B28AB9}" type="presParOf" srcId="{1035AB60-C4ED-40D0-844B-347CEB8E6086}" destId="{008AB540-1FDD-4C37-8E57-D8E55A7F7822}" srcOrd="6" destOrd="0" presId="urn:microsoft.com/office/officeart/2005/8/layout/pyramid2"/>
    <dgm:cxn modelId="{F6661047-5AA9-4D94-B6CF-B40C86EF6A40}" type="presParOf" srcId="{1035AB60-C4ED-40D0-844B-347CEB8E6086}" destId="{654F38D7-A7AE-4B04-B8B4-B7C11A63A14C}" srcOrd="7" destOrd="0" presId="urn:microsoft.com/office/officeart/2005/8/layout/pyramid2"/>
    <dgm:cxn modelId="{BAD9A51C-4AAB-457A-AE02-B190CAE4EE2B}" type="presParOf" srcId="{1035AB60-C4ED-40D0-844B-347CEB8E6086}" destId="{FA83FAE4-F029-4621-BDB6-FE31732D9386}" srcOrd="8" destOrd="0" presId="urn:microsoft.com/office/officeart/2005/8/layout/pyramid2"/>
    <dgm:cxn modelId="{765E8194-2C25-45D5-B59B-4C55EEB002FD}" type="presParOf" srcId="{1035AB60-C4ED-40D0-844B-347CEB8E6086}" destId="{0A302D45-5170-414C-816D-4FAE527F33E8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42481D-DA02-4FDE-B5FE-5E6A2BF707EE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8F1636F-249A-403D-AA88-14716E9717D5}">
      <dgm:prSet phldrT="[Texto]"/>
      <dgm:spPr/>
      <dgm:t>
        <a:bodyPr/>
        <a:lstStyle/>
        <a:p>
          <a:r>
            <a:rPr lang="es-EC" dirty="0" smtClean="0"/>
            <a:t>PEDAGOGÍA</a:t>
          </a:r>
          <a:endParaRPr lang="es-EC" dirty="0"/>
        </a:p>
      </dgm:t>
    </dgm:pt>
    <dgm:pt modelId="{11EC0563-A0DF-4D12-A98B-68C4CA9DDBC1}" type="parTrans" cxnId="{203B8F88-D8D6-41B3-AFA5-2F76AC622D90}">
      <dgm:prSet/>
      <dgm:spPr/>
      <dgm:t>
        <a:bodyPr/>
        <a:lstStyle/>
        <a:p>
          <a:endParaRPr lang="es-EC"/>
        </a:p>
      </dgm:t>
    </dgm:pt>
    <dgm:pt modelId="{8B6DD98D-E84D-403D-BCD2-05DC724369E5}" type="sibTrans" cxnId="{203B8F88-D8D6-41B3-AFA5-2F76AC622D90}">
      <dgm:prSet/>
      <dgm:spPr/>
      <dgm:t>
        <a:bodyPr/>
        <a:lstStyle/>
        <a:p>
          <a:endParaRPr lang="es-EC"/>
        </a:p>
      </dgm:t>
    </dgm:pt>
    <dgm:pt modelId="{60D573FB-B37B-41F5-B71C-9832372E7823}">
      <dgm:prSet phldrT="[Texto]"/>
      <dgm:spPr/>
      <dgm:t>
        <a:bodyPr/>
        <a:lstStyle/>
        <a:p>
          <a:r>
            <a:rPr lang="es-EC" dirty="0" smtClean="0"/>
            <a:t>DESARROLLO</a:t>
          </a:r>
          <a:endParaRPr lang="es-EC" dirty="0"/>
        </a:p>
      </dgm:t>
    </dgm:pt>
    <dgm:pt modelId="{3A739EEE-3346-4EE8-A89C-9941995023C1}" type="parTrans" cxnId="{FE8058A3-DD58-41F4-82D1-4A4EDE982D2E}">
      <dgm:prSet/>
      <dgm:spPr/>
      <dgm:t>
        <a:bodyPr/>
        <a:lstStyle/>
        <a:p>
          <a:endParaRPr lang="es-EC"/>
        </a:p>
      </dgm:t>
    </dgm:pt>
    <dgm:pt modelId="{D7F7DEC3-8CEA-4E77-B6ED-C05CDE38D1CE}" type="sibTrans" cxnId="{FE8058A3-DD58-41F4-82D1-4A4EDE982D2E}">
      <dgm:prSet/>
      <dgm:spPr/>
      <dgm:t>
        <a:bodyPr/>
        <a:lstStyle/>
        <a:p>
          <a:endParaRPr lang="es-EC"/>
        </a:p>
      </dgm:t>
    </dgm:pt>
    <dgm:pt modelId="{32AEC8ED-651E-4482-A0C6-AFB1969995AC}">
      <dgm:prSet phldrT="[Texto]"/>
      <dgm:spPr/>
      <dgm:t>
        <a:bodyPr/>
        <a:lstStyle/>
        <a:p>
          <a:r>
            <a:rPr lang="es-EC" dirty="0" smtClean="0"/>
            <a:t>AUTOMOCIÓN</a:t>
          </a:r>
          <a:endParaRPr lang="es-EC" dirty="0"/>
        </a:p>
      </dgm:t>
    </dgm:pt>
    <dgm:pt modelId="{6A0846EB-7095-426D-875A-96E3C6BD34BD}" type="parTrans" cxnId="{0D0FB75C-E11C-4112-BCF8-7596D9591D86}">
      <dgm:prSet/>
      <dgm:spPr/>
      <dgm:t>
        <a:bodyPr/>
        <a:lstStyle/>
        <a:p>
          <a:endParaRPr lang="es-EC"/>
        </a:p>
      </dgm:t>
    </dgm:pt>
    <dgm:pt modelId="{89A8FC96-6720-41A5-81DE-8E28840F59D1}" type="sibTrans" cxnId="{0D0FB75C-E11C-4112-BCF8-7596D9591D86}">
      <dgm:prSet/>
      <dgm:spPr/>
      <dgm:t>
        <a:bodyPr/>
        <a:lstStyle/>
        <a:p>
          <a:endParaRPr lang="es-EC"/>
        </a:p>
      </dgm:t>
    </dgm:pt>
    <dgm:pt modelId="{BD880DB2-1944-4AED-8576-7F20A2C658CD}">
      <dgm:prSet phldrT="[Texto]"/>
      <dgm:spPr/>
      <dgm:t>
        <a:bodyPr/>
        <a:lstStyle/>
        <a:p>
          <a:r>
            <a:rPr lang="es-EC" dirty="0" smtClean="0"/>
            <a:t>DISEÑO</a:t>
          </a:r>
          <a:endParaRPr lang="es-EC" dirty="0"/>
        </a:p>
      </dgm:t>
    </dgm:pt>
    <dgm:pt modelId="{94524E0D-4904-4691-82C1-0A7E0706D721}" type="parTrans" cxnId="{1F19966F-D35C-48DF-B4F1-60BA4F7EFF57}">
      <dgm:prSet/>
      <dgm:spPr/>
      <dgm:t>
        <a:bodyPr/>
        <a:lstStyle/>
        <a:p>
          <a:endParaRPr lang="es-EC"/>
        </a:p>
      </dgm:t>
    </dgm:pt>
    <dgm:pt modelId="{C7AFAD92-A085-47CC-BBF8-1D2C17E9E8B7}" type="sibTrans" cxnId="{1F19966F-D35C-48DF-B4F1-60BA4F7EFF57}">
      <dgm:prSet/>
      <dgm:spPr/>
      <dgm:t>
        <a:bodyPr/>
        <a:lstStyle/>
        <a:p>
          <a:endParaRPr lang="es-EC"/>
        </a:p>
      </dgm:t>
    </dgm:pt>
    <dgm:pt modelId="{84DE61E4-5B20-4BB6-85FD-85E7EB8FE447}" type="pres">
      <dgm:prSet presAssocID="{6342481D-DA02-4FDE-B5FE-5E6A2BF707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B38712E-D06A-4421-AEA5-33A736FBF2D0}" type="pres">
      <dgm:prSet presAssocID="{98F1636F-249A-403D-AA88-14716E9717D5}" presName="composite" presStyleCnt="0"/>
      <dgm:spPr/>
    </dgm:pt>
    <dgm:pt modelId="{343B52BD-330D-49E3-8124-743AD938245D}" type="pres">
      <dgm:prSet presAssocID="{98F1636F-249A-403D-AA88-14716E9717D5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3EEADA-DC76-43CF-A888-EAFEFB0DC29D}" type="pres">
      <dgm:prSet presAssocID="{98F1636F-249A-403D-AA88-14716E9717D5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233B18-C541-487E-BF65-173046F14284}" type="pres">
      <dgm:prSet presAssocID="{8B6DD98D-E84D-403D-BCD2-05DC724369E5}" presName="sibTrans" presStyleCnt="0"/>
      <dgm:spPr/>
    </dgm:pt>
    <dgm:pt modelId="{8CC74E73-2A8E-4FFA-BA83-38BDFC0C140F}" type="pres">
      <dgm:prSet presAssocID="{60D573FB-B37B-41F5-B71C-9832372E7823}" presName="composite" presStyleCnt="0"/>
      <dgm:spPr/>
    </dgm:pt>
    <dgm:pt modelId="{C58F8ECA-E115-4C3C-A863-523E4651257D}" type="pres">
      <dgm:prSet presAssocID="{60D573FB-B37B-41F5-B71C-9832372E7823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55C472C-BCAF-470D-B788-45FA8D99785E}" type="pres">
      <dgm:prSet presAssocID="{60D573FB-B37B-41F5-B71C-9832372E7823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B1FC25-D751-40FF-97EC-71C03CC483E4}" type="pres">
      <dgm:prSet presAssocID="{D7F7DEC3-8CEA-4E77-B6ED-C05CDE38D1CE}" presName="sibTrans" presStyleCnt="0"/>
      <dgm:spPr/>
    </dgm:pt>
    <dgm:pt modelId="{902AE87F-E5A2-4DE0-94D7-46185FFA95E2}" type="pres">
      <dgm:prSet presAssocID="{32AEC8ED-651E-4482-A0C6-AFB1969995AC}" presName="composite" presStyleCnt="0"/>
      <dgm:spPr/>
    </dgm:pt>
    <dgm:pt modelId="{6B02FB6A-7FC9-4A88-A694-F02D99F1E8FD}" type="pres">
      <dgm:prSet presAssocID="{32AEC8ED-651E-4482-A0C6-AFB1969995AC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C8B4E18-78E5-4990-8E50-8A5757418306}" type="pres">
      <dgm:prSet presAssocID="{32AEC8ED-651E-4482-A0C6-AFB1969995AC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8ECE1D-F127-4C14-888D-3669BD06079A}" type="pres">
      <dgm:prSet presAssocID="{89A8FC96-6720-41A5-81DE-8E28840F59D1}" presName="sibTrans" presStyleCnt="0"/>
      <dgm:spPr/>
    </dgm:pt>
    <dgm:pt modelId="{A717ECD0-4073-487E-B1E6-AC5419B98D6B}" type="pres">
      <dgm:prSet presAssocID="{BD880DB2-1944-4AED-8576-7F20A2C658CD}" presName="composite" presStyleCnt="0"/>
      <dgm:spPr/>
    </dgm:pt>
    <dgm:pt modelId="{1B3BDD10-25CD-432F-9D84-4A3039936ED1}" type="pres">
      <dgm:prSet presAssocID="{BD880DB2-1944-4AED-8576-7F20A2C658CD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F9FEB9C-7130-4DB3-AA6F-407005364EF1}" type="pres">
      <dgm:prSet presAssocID="{BD880DB2-1944-4AED-8576-7F20A2C658CD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CE10FB7-2F43-438C-8E49-E41A126F5DA4}" type="presOf" srcId="{32AEC8ED-651E-4482-A0C6-AFB1969995AC}" destId="{FC8B4E18-78E5-4990-8E50-8A5757418306}" srcOrd="0" destOrd="0" presId="urn:microsoft.com/office/officeart/2008/layout/BendingPictureCaptionList"/>
    <dgm:cxn modelId="{DDE77D08-F354-4A73-A1E9-E62F0FC858C6}" type="presOf" srcId="{60D573FB-B37B-41F5-B71C-9832372E7823}" destId="{C55C472C-BCAF-470D-B788-45FA8D99785E}" srcOrd="0" destOrd="0" presId="urn:microsoft.com/office/officeart/2008/layout/BendingPictureCaptionList"/>
    <dgm:cxn modelId="{0D0FB75C-E11C-4112-BCF8-7596D9591D86}" srcId="{6342481D-DA02-4FDE-B5FE-5E6A2BF707EE}" destId="{32AEC8ED-651E-4482-A0C6-AFB1969995AC}" srcOrd="2" destOrd="0" parTransId="{6A0846EB-7095-426D-875A-96E3C6BD34BD}" sibTransId="{89A8FC96-6720-41A5-81DE-8E28840F59D1}"/>
    <dgm:cxn modelId="{EF91ACF5-4455-4679-B82A-505EF72CC5B7}" type="presOf" srcId="{98F1636F-249A-403D-AA88-14716E9717D5}" destId="{143EEADA-DC76-43CF-A888-EAFEFB0DC29D}" srcOrd="0" destOrd="0" presId="urn:microsoft.com/office/officeart/2008/layout/BendingPictureCaptionList"/>
    <dgm:cxn modelId="{C19D3818-FBF6-4F17-827D-EB3583035695}" type="presOf" srcId="{BD880DB2-1944-4AED-8576-7F20A2C658CD}" destId="{AF9FEB9C-7130-4DB3-AA6F-407005364EF1}" srcOrd="0" destOrd="0" presId="urn:microsoft.com/office/officeart/2008/layout/BendingPictureCaptionList"/>
    <dgm:cxn modelId="{1F19966F-D35C-48DF-B4F1-60BA4F7EFF57}" srcId="{6342481D-DA02-4FDE-B5FE-5E6A2BF707EE}" destId="{BD880DB2-1944-4AED-8576-7F20A2C658CD}" srcOrd="3" destOrd="0" parTransId="{94524E0D-4904-4691-82C1-0A7E0706D721}" sibTransId="{C7AFAD92-A085-47CC-BBF8-1D2C17E9E8B7}"/>
    <dgm:cxn modelId="{EB2CFDDB-78E2-4408-BA97-5D3F73D50F44}" type="presOf" srcId="{6342481D-DA02-4FDE-B5FE-5E6A2BF707EE}" destId="{84DE61E4-5B20-4BB6-85FD-85E7EB8FE447}" srcOrd="0" destOrd="0" presId="urn:microsoft.com/office/officeart/2008/layout/BendingPictureCaptionList"/>
    <dgm:cxn modelId="{FE8058A3-DD58-41F4-82D1-4A4EDE982D2E}" srcId="{6342481D-DA02-4FDE-B5FE-5E6A2BF707EE}" destId="{60D573FB-B37B-41F5-B71C-9832372E7823}" srcOrd="1" destOrd="0" parTransId="{3A739EEE-3346-4EE8-A89C-9941995023C1}" sibTransId="{D7F7DEC3-8CEA-4E77-B6ED-C05CDE38D1CE}"/>
    <dgm:cxn modelId="{203B8F88-D8D6-41B3-AFA5-2F76AC622D90}" srcId="{6342481D-DA02-4FDE-B5FE-5E6A2BF707EE}" destId="{98F1636F-249A-403D-AA88-14716E9717D5}" srcOrd="0" destOrd="0" parTransId="{11EC0563-A0DF-4D12-A98B-68C4CA9DDBC1}" sibTransId="{8B6DD98D-E84D-403D-BCD2-05DC724369E5}"/>
    <dgm:cxn modelId="{5227165B-73DB-4229-B6E9-4C9163A3E31A}" type="presParOf" srcId="{84DE61E4-5B20-4BB6-85FD-85E7EB8FE447}" destId="{3B38712E-D06A-4421-AEA5-33A736FBF2D0}" srcOrd="0" destOrd="0" presId="urn:microsoft.com/office/officeart/2008/layout/BendingPictureCaptionList"/>
    <dgm:cxn modelId="{0FEF41D4-E2F5-47A6-9608-EEA7AC2E72FA}" type="presParOf" srcId="{3B38712E-D06A-4421-AEA5-33A736FBF2D0}" destId="{343B52BD-330D-49E3-8124-743AD938245D}" srcOrd="0" destOrd="0" presId="urn:microsoft.com/office/officeart/2008/layout/BendingPictureCaptionList"/>
    <dgm:cxn modelId="{4E41C6F6-ED80-4013-AC27-E3598D5023E0}" type="presParOf" srcId="{3B38712E-D06A-4421-AEA5-33A736FBF2D0}" destId="{143EEADA-DC76-43CF-A888-EAFEFB0DC29D}" srcOrd="1" destOrd="0" presId="urn:microsoft.com/office/officeart/2008/layout/BendingPictureCaptionList"/>
    <dgm:cxn modelId="{B7FA97C4-A4C0-48B4-A028-CABD79447930}" type="presParOf" srcId="{84DE61E4-5B20-4BB6-85FD-85E7EB8FE447}" destId="{1F233B18-C541-487E-BF65-173046F14284}" srcOrd="1" destOrd="0" presId="urn:microsoft.com/office/officeart/2008/layout/BendingPictureCaptionList"/>
    <dgm:cxn modelId="{ADE5A859-D596-468E-A853-519F9FFBCA38}" type="presParOf" srcId="{84DE61E4-5B20-4BB6-85FD-85E7EB8FE447}" destId="{8CC74E73-2A8E-4FFA-BA83-38BDFC0C140F}" srcOrd="2" destOrd="0" presId="urn:microsoft.com/office/officeart/2008/layout/BendingPictureCaptionList"/>
    <dgm:cxn modelId="{54188339-D7B7-4B35-9DAF-DA94DAA72220}" type="presParOf" srcId="{8CC74E73-2A8E-4FFA-BA83-38BDFC0C140F}" destId="{C58F8ECA-E115-4C3C-A863-523E4651257D}" srcOrd="0" destOrd="0" presId="urn:microsoft.com/office/officeart/2008/layout/BendingPictureCaptionList"/>
    <dgm:cxn modelId="{216B5910-11E3-4FEF-AE3F-F3B04A87DCBE}" type="presParOf" srcId="{8CC74E73-2A8E-4FFA-BA83-38BDFC0C140F}" destId="{C55C472C-BCAF-470D-B788-45FA8D99785E}" srcOrd="1" destOrd="0" presId="urn:microsoft.com/office/officeart/2008/layout/BendingPictureCaptionList"/>
    <dgm:cxn modelId="{1B556FAD-50C2-40A9-A266-D9880DBDF291}" type="presParOf" srcId="{84DE61E4-5B20-4BB6-85FD-85E7EB8FE447}" destId="{9CB1FC25-D751-40FF-97EC-71C03CC483E4}" srcOrd="3" destOrd="0" presId="urn:microsoft.com/office/officeart/2008/layout/BendingPictureCaptionList"/>
    <dgm:cxn modelId="{873B036A-A31A-4133-BF2D-4BC3B844468F}" type="presParOf" srcId="{84DE61E4-5B20-4BB6-85FD-85E7EB8FE447}" destId="{902AE87F-E5A2-4DE0-94D7-46185FFA95E2}" srcOrd="4" destOrd="0" presId="urn:microsoft.com/office/officeart/2008/layout/BendingPictureCaptionList"/>
    <dgm:cxn modelId="{5A9AA67C-EBA4-43C5-8780-3DD4EAB01490}" type="presParOf" srcId="{902AE87F-E5A2-4DE0-94D7-46185FFA95E2}" destId="{6B02FB6A-7FC9-4A88-A694-F02D99F1E8FD}" srcOrd="0" destOrd="0" presId="urn:microsoft.com/office/officeart/2008/layout/BendingPictureCaptionList"/>
    <dgm:cxn modelId="{9E4F2189-BCC6-466A-8CFE-CC30177D698C}" type="presParOf" srcId="{902AE87F-E5A2-4DE0-94D7-46185FFA95E2}" destId="{FC8B4E18-78E5-4990-8E50-8A5757418306}" srcOrd="1" destOrd="0" presId="urn:microsoft.com/office/officeart/2008/layout/BendingPictureCaptionList"/>
    <dgm:cxn modelId="{055B6B90-4ADB-420A-A2E6-45C489116CD6}" type="presParOf" srcId="{84DE61E4-5B20-4BB6-85FD-85E7EB8FE447}" destId="{338ECE1D-F127-4C14-888D-3669BD06079A}" srcOrd="5" destOrd="0" presId="urn:microsoft.com/office/officeart/2008/layout/BendingPictureCaptionList"/>
    <dgm:cxn modelId="{3B0060F6-83FA-434A-8322-87CDA8E3CF19}" type="presParOf" srcId="{84DE61E4-5B20-4BB6-85FD-85E7EB8FE447}" destId="{A717ECD0-4073-487E-B1E6-AC5419B98D6B}" srcOrd="6" destOrd="0" presId="urn:microsoft.com/office/officeart/2008/layout/BendingPictureCaptionList"/>
    <dgm:cxn modelId="{25A07E68-2D7D-4AA3-B752-4CAD44347F3D}" type="presParOf" srcId="{A717ECD0-4073-487E-B1E6-AC5419B98D6B}" destId="{1B3BDD10-25CD-432F-9D84-4A3039936ED1}" srcOrd="0" destOrd="0" presId="urn:microsoft.com/office/officeart/2008/layout/BendingPictureCaptionList"/>
    <dgm:cxn modelId="{064C1649-6D6F-4372-B6F2-5BE0FCECBCD5}" type="presParOf" srcId="{A717ECD0-4073-487E-B1E6-AC5419B98D6B}" destId="{AF9FEB9C-7130-4DB3-AA6F-407005364EF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F2972F-96AF-4FBD-AE10-AFA3DA0BA07D}" type="doc">
      <dgm:prSet loTypeId="urn:microsoft.com/office/officeart/2005/8/layout/list1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37B60F73-7B36-4F9F-94E5-166C3B00630C}">
      <dgm:prSet phldrT="[Texto]"/>
      <dgm:spPr/>
      <dgm:t>
        <a:bodyPr/>
        <a:lstStyle/>
        <a:p>
          <a:r>
            <a:rPr lang="es-EC" dirty="0" smtClean="0"/>
            <a:t>DEFINICIÓN</a:t>
          </a:r>
          <a:endParaRPr lang="es-EC" dirty="0"/>
        </a:p>
      </dgm:t>
    </dgm:pt>
    <dgm:pt modelId="{DA5EB6EB-1436-404C-987A-C019A6C6FD0E}" type="parTrans" cxnId="{294BBC8D-A650-42CF-BF43-A6E5ACB42864}">
      <dgm:prSet/>
      <dgm:spPr/>
      <dgm:t>
        <a:bodyPr/>
        <a:lstStyle/>
        <a:p>
          <a:endParaRPr lang="es-EC"/>
        </a:p>
      </dgm:t>
    </dgm:pt>
    <dgm:pt modelId="{0C4112DE-184B-486E-BD55-98D738D35D9A}" type="sibTrans" cxnId="{294BBC8D-A650-42CF-BF43-A6E5ACB42864}">
      <dgm:prSet/>
      <dgm:spPr/>
      <dgm:t>
        <a:bodyPr/>
        <a:lstStyle/>
        <a:p>
          <a:endParaRPr lang="es-EC"/>
        </a:p>
      </dgm:t>
    </dgm:pt>
    <dgm:pt modelId="{E67FCA1D-A537-4E1F-8051-A6B5FD22570C}">
      <dgm:prSet phldrT="[Texto]"/>
      <dgm:spPr/>
      <dgm:t>
        <a:bodyPr/>
        <a:lstStyle/>
        <a:p>
          <a:r>
            <a:rPr lang="es-EC" dirty="0" smtClean="0"/>
            <a:t>APLICACIONES</a:t>
          </a:r>
          <a:endParaRPr lang="es-EC" dirty="0"/>
        </a:p>
      </dgm:t>
    </dgm:pt>
    <dgm:pt modelId="{FC561369-C030-411A-AB59-7E6E732DEFAE}" type="parTrans" cxnId="{2FBA49DD-CF09-4805-BFA9-D1951588DE5C}">
      <dgm:prSet/>
      <dgm:spPr/>
      <dgm:t>
        <a:bodyPr/>
        <a:lstStyle/>
        <a:p>
          <a:endParaRPr lang="es-EC"/>
        </a:p>
      </dgm:t>
    </dgm:pt>
    <dgm:pt modelId="{094FD16C-1A65-4B26-B1C4-873080A62A49}" type="sibTrans" cxnId="{2FBA49DD-CF09-4805-BFA9-D1951588DE5C}">
      <dgm:prSet/>
      <dgm:spPr/>
      <dgm:t>
        <a:bodyPr/>
        <a:lstStyle/>
        <a:p>
          <a:endParaRPr lang="es-EC"/>
        </a:p>
      </dgm:t>
    </dgm:pt>
    <dgm:pt modelId="{83B1F7BB-07B5-4F3E-998C-D2CEF81C617C}">
      <dgm:prSet phldrT="[Texto]"/>
      <dgm:spPr/>
      <dgm:t>
        <a:bodyPr/>
        <a:lstStyle/>
        <a:p>
          <a:r>
            <a:rPr lang="es-EC" dirty="0" smtClean="0"/>
            <a:t>RESINAS FOTOSENSIBLES</a:t>
          </a:r>
          <a:endParaRPr lang="es-EC" dirty="0"/>
        </a:p>
      </dgm:t>
    </dgm:pt>
    <dgm:pt modelId="{A74BD6B1-2ED4-47CF-A51C-7AB99C016B4F}" type="parTrans" cxnId="{27B02DF7-6939-481A-A22D-291CCB9A4981}">
      <dgm:prSet/>
      <dgm:spPr/>
      <dgm:t>
        <a:bodyPr/>
        <a:lstStyle/>
        <a:p>
          <a:endParaRPr lang="es-EC"/>
        </a:p>
      </dgm:t>
    </dgm:pt>
    <dgm:pt modelId="{F8DE3A15-5AA3-4E93-9F39-249F159C38C9}" type="sibTrans" cxnId="{27B02DF7-6939-481A-A22D-291CCB9A4981}">
      <dgm:prSet/>
      <dgm:spPr/>
      <dgm:t>
        <a:bodyPr/>
        <a:lstStyle/>
        <a:p>
          <a:endParaRPr lang="es-EC"/>
        </a:p>
      </dgm:t>
    </dgm:pt>
    <dgm:pt modelId="{E4EF3E97-15A5-4BAF-B9EE-9679787293FD}" type="pres">
      <dgm:prSet presAssocID="{0CF2972F-96AF-4FBD-AE10-AFA3DA0BA0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7312F2A-1D7E-4E68-BF68-014B0987128F}" type="pres">
      <dgm:prSet presAssocID="{37B60F73-7B36-4F9F-94E5-166C3B00630C}" presName="parentLin" presStyleCnt="0"/>
      <dgm:spPr/>
      <dgm:t>
        <a:bodyPr/>
        <a:lstStyle/>
        <a:p>
          <a:endParaRPr lang="es-EC"/>
        </a:p>
      </dgm:t>
    </dgm:pt>
    <dgm:pt modelId="{53824F21-0D81-4A49-860C-F1B78B6E6953}" type="pres">
      <dgm:prSet presAssocID="{37B60F73-7B36-4F9F-94E5-166C3B00630C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085C275F-1D5B-4EE2-A6BD-B886D4E70E6F}" type="pres">
      <dgm:prSet presAssocID="{37B60F73-7B36-4F9F-94E5-166C3B00630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069EBB-6C6E-498E-A384-08217D73BA5A}" type="pres">
      <dgm:prSet presAssocID="{37B60F73-7B36-4F9F-94E5-166C3B00630C}" presName="negativeSpace" presStyleCnt="0"/>
      <dgm:spPr/>
      <dgm:t>
        <a:bodyPr/>
        <a:lstStyle/>
        <a:p>
          <a:endParaRPr lang="es-EC"/>
        </a:p>
      </dgm:t>
    </dgm:pt>
    <dgm:pt modelId="{F9F60AC4-8BA2-42FB-B16E-558D951B157C}" type="pres">
      <dgm:prSet presAssocID="{37B60F73-7B36-4F9F-94E5-166C3B00630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A3A29C-60A6-48FF-B08E-AD7CDB8B948E}" type="pres">
      <dgm:prSet presAssocID="{0C4112DE-184B-486E-BD55-98D738D35D9A}" presName="spaceBetweenRectangles" presStyleCnt="0"/>
      <dgm:spPr/>
      <dgm:t>
        <a:bodyPr/>
        <a:lstStyle/>
        <a:p>
          <a:endParaRPr lang="es-EC"/>
        </a:p>
      </dgm:t>
    </dgm:pt>
    <dgm:pt modelId="{1071A0B7-B68F-4B3C-883F-2A7F3DFAABAB}" type="pres">
      <dgm:prSet presAssocID="{E67FCA1D-A537-4E1F-8051-A6B5FD22570C}" presName="parentLin" presStyleCnt="0"/>
      <dgm:spPr/>
      <dgm:t>
        <a:bodyPr/>
        <a:lstStyle/>
        <a:p>
          <a:endParaRPr lang="es-EC"/>
        </a:p>
      </dgm:t>
    </dgm:pt>
    <dgm:pt modelId="{C0C27DDE-F4E6-4E59-9BDD-6BA022AF5A66}" type="pres">
      <dgm:prSet presAssocID="{E67FCA1D-A537-4E1F-8051-A6B5FD22570C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8D7AC14E-FCF3-468E-A48E-1DBE39A610E6}" type="pres">
      <dgm:prSet presAssocID="{E67FCA1D-A537-4E1F-8051-A6B5FD22570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83BEC8-2482-4501-B948-ECF930B16D8C}" type="pres">
      <dgm:prSet presAssocID="{E67FCA1D-A537-4E1F-8051-A6B5FD22570C}" presName="negativeSpace" presStyleCnt="0"/>
      <dgm:spPr/>
      <dgm:t>
        <a:bodyPr/>
        <a:lstStyle/>
        <a:p>
          <a:endParaRPr lang="es-EC"/>
        </a:p>
      </dgm:t>
    </dgm:pt>
    <dgm:pt modelId="{228D7A9A-94A2-43F5-8AEF-D80128FDC547}" type="pres">
      <dgm:prSet presAssocID="{E67FCA1D-A537-4E1F-8051-A6B5FD22570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7672D2-8BA7-496E-9DD1-663962CFCB6C}" type="pres">
      <dgm:prSet presAssocID="{094FD16C-1A65-4B26-B1C4-873080A62A49}" presName="spaceBetweenRectangles" presStyleCnt="0"/>
      <dgm:spPr/>
      <dgm:t>
        <a:bodyPr/>
        <a:lstStyle/>
        <a:p>
          <a:endParaRPr lang="es-EC"/>
        </a:p>
      </dgm:t>
    </dgm:pt>
    <dgm:pt modelId="{17151DA3-AC31-45DC-9D77-6330EE13E3C5}" type="pres">
      <dgm:prSet presAssocID="{83B1F7BB-07B5-4F3E-998C-D2CEF81C617C}" presName="parentLin" presStyleCnt="0"/>
      <dgm:spPr/>
      <dgm:t>
        <a:bodyPr/>
        <a:lstStyle/>
        <a:p>
          <a:endParaRPr lang="es-EC"/>
        </a:p>
      </dgm:t>
    </dgm:pt>
    <dgm:pt modelId="{52215501-8753-4A57-936F-012A6304C671}" type="pres">
      <dgm:prSet presAssocID="{83B1F7BB-07B5-4F3E-998C-D2CEF81C617C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EA6CC09C-92DD-4D71-AF29-E41CE2954480}" type="pres">
      <dgm:prSet presAssocID="{83B1F7BB-07B5-4F3E-998C-D2CEF81C617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F6D9BB-F65C-4426-9E9B-5B95E697830C}" type="pres">
      <dgm:prSet presAssocID="{83B1F7BB-07B5-4F3E-998C-D2CEF81C617C}" presName="negativeSpace" presStyleCnt="0"/>
      <dgm:spPr/>
      <dgm:t>
        <a:bodyPr/>
        <a:lstStyle/>
        <a:p>
          <a:endParaRPr lang="es-EC"/>
        </a:p>
      </dgm:t>
    </dgm:pt>
    <dgm:pt modelId="{1F36F948-EE46-41D2-B487-E135E4310159}" type="pres">
      <dgm:prSet presAssocID="{83B1F7BB-07B5-4F3E-998C-D2CEF81C617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9EE68C3-84E6-456A-9D08-C317770540B3}" type="presOf" srcId="{83B1F7BB-07B5-4F3E-998C-D2CEF81C617C}" destId="{EA6CC09C-92DD-4D71-AF29-E41CE2954480}" srcOrd="1" destOrd="0" presId="urn:microsoft.com/office/officeart/2005/8/layout/list1"/>
    <dgm:cxn modelId="{DBB028BE-9A27-4F42-BB52-49FDF4D66F27}" type="presOf" srcId="{0CF2972F-96AF-4FBD-AE10-AFA3DA0BA07D}" destId="{E4EF3E97-15A5-4BAF-B9EE-9679787293FD}" srcOrd="0" destOrd="0" presId="urn:microsoft.com/office/officeart/2005/8/layout/list1"/>
    <dgm:cxn modelId="{2FBA49DD-CF09-4805-BFA9-D1951588DE5C}" srcId="{0CF2972F-96AF-4FBD-AE10-AFA3DA0BA07D}" destId="{E67FCA1D-A537-4E1F-8051-A6B5FD22570C}" srcOrd="1" destOrd="0" parTransId="{FC561369-C030-411A-AB59-7E6E732DEFAE}" sibTransId="{094FD16C-1A65-4B26-B1C4-873080A62A49}"/>
    <dgm:cxn modelId="{0E0C0FED-DB5B-4A28-846C-F170BA1E577A}" type="presOf" srcId="{83B1F7BB-07B5-4F3E-998C-D2CEF81C617C}" destId="{52215501-8753-4A57-936F-012A6304C671}" srcOrd="0" destOrd="0" presId="urn:microsoft.com/office/officeart/2005/8/layout/list1"/>
    <dgm:cxn modelId="{099899DD-0ACE-4751-BD1E-90B3AB2C9A29}" type="presOf" srcId="{E67FCA1D-A537-4E1F-8051-A6B5FD22570C}" destId="{C0C27DDE-F4E6-4E59-9BDD-6BA022AF5A66}" srcOrd="0" destOrd="0" presId="urn:microsoft.com/office/officeart/2005/8/layout/list1"/>
    <dgm:cxn modelId="{8C36AA97-3765-4FDC-93D5-4859423BB2B1}" type="presOf" srcId="{37B60F73-7B36-4F9F-94E5-166C3B00630C}" destId="{085C275F-1D5B-4EE2-A6BD-B886D4E70E6F}" srcOrd="1" destOrd="0" presId="urn:microsoft.com/office/officeart/2005/8/layout/list1"/>
    <dgm:cxn modelId="{35FA4BCD-8B15-4704-BCB4-976821837C22}" type="presOf" srcId="{37B60F73-7B36-4F9F-94E5-166C3B00630C}" destId="{53824F21-0D81-4A49-860C-F1B78B6E6953}" srcOrd="0" destOrd="0" presId="urn:microsoft.com/office/officeart/2005/8/layout/list1"/>
    <dgm:cxn modelId="{27B02DF7-6939-481A-A22D-291CCB9A4981}" srcId="{0CF2972F-96AF-4FBD-AE10-AFA3DA0BA07D}" destId="{83B1F7BB-07B5-4F3E-998C-D2CEF81C617C}" srcOrd="2" destOrd="0" parTransId="{A74BD6B1-2ED4-47CF-A51C-7AB99C016B4F}" sibTransId="{F8DE3A15-5AA3-4E93-9F39-249F159C38C9}"/>
    <dgm:cxn modelId="{3F60BEE8-8B2F-4B64-95C2-31F78F2D420C}" type="presOf" srcId="{E67FCA1D-A537-4E1F-8051-A6B5FD22570C}" destId="{8D7AC14E-FCF3-468E-A48E-1DBE39A610E6}" srcOrd="1" destOrd="0" presId="urn:microsoft.com/office/officeart/2005/8/layout/list1"/>
    <dgm:cxn modelId="{294BBC8D-A650-42CF-BF43-A6E5ACB42864}" srcId="{0CF2972F-96AF-4FBD-AE10-AFA3DA0BA07D}" destId="{37B60F73-7B36-4F9F-94E5-166C3B00630C}" srcOrd="0" destOrd="0" parTransId="{DA5EB6EB-1436-404C-987A-C019A6C6FD0E}" sibTransId="{0C4112DE-184B-486E-BD55-98D738D35D9A}"/>
    <dgm:cxn modelId="{03CC879F-8C38-40A3-A857-BBA69B96B876}" type="presParOf" srcId="{E4EF3E97-15A5-4BAF-B9EE-9679787293FD}" destId="{B7312F2A-1D7E-4E68-BF68-014B0987128F}" srcOrd="0" destOrd="0" presId="urn:microsoft.com/office/officeart/2005/8/layout/list1"/>
    <dgm:cxn modelId="{E9F30A92-7C31-4B51-8FD5-E245B008DDCF}" type="presParOf" srcId="{B7312F2A-1D7E-4E68-BF68-014B0987128F}" destId="{53824F21-0D81-4A49-860C-F1B78B6E6953}" srcOrd="0" destOrd="0" presId="urn:microsoft.com/office/officeart/2005/8/layout/list1"/>
    <dgm:cxn modelId="{CE8EC61E-B4B4-4028-AE3A-F6DCAABAC5D2}" type="presParOf" srcId="{B7312F2A-1D7E-4E68-BF68-014B0987128F}" destId="{085C275F-1D5B-4EE2-A6BD-B886D4E70E6F}" srcOrd="1" destOrd="0" presId="urn:microsoft.com/office/officeart/2005/8/layout/list1"/>
    <dgm:cxn modelId="{8E2BE0D8-015C-4A84-AE68-60F3545C2C65}" type="presParOf" srcId="{E4EF3E97-15A5-4BAF-B9EE-9679787293FD}" destId="{D2069EBB-6C6E-498E-A384-08217D73BA5A}" srcOrd="1" destOrd="0" presId="urn:microsoft.com/office/officeart/2005/8/layout/list1"/>
    <dgm:cxn modelId="{EE0F1B16-A1E9-476E-8311-5151C6170965}" type="presParOf" srcId="{E4EF3E97-15A5-4BAF-B9EE-9679787293FD}" destId="{F9F60AC4-8BA2-42FB-B16E-558D951B157C}" srcOrd="2" destOrd="0" presId="urn:microsoft.com/office/officeart/2005/8/layout/list1"/>
    <dgm:cxn modelId="{0B794F2A-16C7-4B09-BA40-C5CA0004557E}" type="presParOf" srcId="{E4EF3E97-15A5-4BAF-B9EE-9679787293FD}" destId="{46A3A29C-60A6-48FF-B08E-AD7CDB8B948E}" srcOrd="3" destOrd="0" presId="urn:microsoft.com/office/officeart/2005/8/layout/list1"/>
    <dgm:cxn modelId="{25A19187-A02F-4B6B-B453-0EC4A7621C94}" type="presParOf" srcId="{E4EF3E97-15A5-4BAF-B9EE-9679787293FD}" destId="{1071A0B7-B68F-4B3C-883F-2A7F3DFAABAB}" srcOrd="4" destOrd="0" presId="urn:microsoft.com/office/officeart/2005/8/layout/list1"/>
    <dgm:cxn modelId="{BCE5060F-453A-4F7B-A1DF-B9456A4ECF23}" type="presParOf" srcId="{1071A0B7-B68F-4B3C-883F-2A7F3DFAABAB}" destId="{C0C27DDE-F4E6-4E59-9BDD-6BA022AF5A66}" srcOrd="0" destOrd="0" presId="urn:microsoft.com/office/officeart/2005/8/layout/list1"/>
    <dgm:cxn modelId="{67FB69A0-21CE-490F-99A9-23FBBB6266B4}" type="presParOf" srcId="{1071A0B7-B68F-4B3C-883F-2A7F3DFAABAB}" destId="{8D7AC14E-FCF3-468E-A48E-1DBE39A610E6}" srcOrd="1" destOrd="0" presId="urn:microsoft.com/office/officeart/2005/8/layout/list1"/>
    <dgm:cxn modelId="{BA1BF2C8-8ADF-40C1-8BB7-C74761AFF119}" type="presParOf" srcId="{E4EF3E97-15A5-4BAF-B9EE-9679787293FD}" destId="{7083BEC8-2482-4501-B948-ECF930B16D8C}" srcOrd="5" destOrd="0" presId="urn:microsoft.com/office/officeart/2005/8/layout/list1"/>
    <dgm:cxn modelId="{13FA4280-82F6-4718-B77C-49E4045F46DE}" type="presParOf" srcId="{E4EF3E97-15A5-4BAF-B9EE-9679787293FD}" destId="{228D7A9A-94A2-43F5-8AEF-D80128FDC547}" srcOrd="6" destOrd="0" presId="urn:microsoft.com/office/officeart/2005/8/layout/list1"/>
    <dgm:cxn modelId="{591E7A2E-C915-4643-B398-31EA0DEBEB14}" type="presParOf" srcId="{E4EF3E97-15A5-4BAF-B9EE-9679787293FD}" destId="{E87672D2-8BA7-496E-9DD1-663962CFCB6C}" srcOrd="7" destOrd="0" presId="urn:microsoft.com/office/officeart/2005/8/layout/list1"/>
    <dgm:cxn modelId="{BD26FCC1-A601-4A04-953D-1677D560EB9B}" type="presParOf" srcId="{E4EF3E97-15A5-4BAF-B9EE-9679787293FD}" destId="{17151DA3-AC31-45DC-9D77-6330EE13E3C5}" srcOrd="8" destOrd="0" presId="urn:microsoft.com/office/officeart/2005/8/layout/list1"/>
    <dgm:cxn modelId="{396900D2-F223-4233-A4AF-066460CFD027}" type="presParOf" srcId="{17151DA3-AC31-45DC-9D77-6330EE13E3C5}" destId="{52215501-8753-4A57-936F-012A6304C671}" srcOrd="0" destOrd="0" presId="urn:microsoft.com/office/officeart/2005/8/layout/list1"/>
    <dgm:cxn modelId="{6A422D1C-253C-4969-B51C-AD479F744C3C}" type="presParOf" srcId="{17151DA3-AC31-45DC-9D77-6330EE13E3C5}" destId="{EA6CC09C-92DD-4D71-AF29-E41CE2954480}" srcOrd="1" destOrd="0" presId="urn:microsoft.com/office/officeart/2005/8/layout/list1"/>
    <dgm:cxn modelId="{51420CEC-4B6E-434F-BEBC-5783D563F5EA}" type="presParOf" srcId="{E4EF3E97-15A5-4BAF-B9EE-9679787293FD}" destId="{EFF6D9BB-F65C-4426-9E9B-5B95E697830C}" srcOrd="9" destOrd="0" presId="urn:microsoft.com/office/officeart/2005/8/layout/list1"/>
    <dgm:cxn modelId="{F18C760A-63AF-4563-A2D3-24C460F781B5}" type="presParOf" srcId="{E4EF3E97-15A5-4BAF-B9EE-9679787293FD}" destId="{1F36F948-EE46-41D2-B487-E135E431015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0FFEEA3-7241-463E-8FC0-4CDC587E1119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3D1B5F3C-A68C-4E86-8091-FBF0EDF4E3AD}">
      <dgm:prSet phldrT="[Texto]"/>
      <dgm:spPr/>
      <dgm:t>
        <a:bodyPr/>
        <a:lstStyle/>
        <a:p>
          <a:pPr algn="l"/>
          <a:r>
            <a:rPr lang="es-EC" dirty="0" smtClean="0"/>
            <a:t>1	Proyector</a:t>
          </a:r>
        </a:p>
        <a:p>
          <a:pPr algn="l"/>
          <a:r>
            <a:rPr lang="es-EC" dirty="0" smtClean="0"/>
            <a:t>2	Lente</a:t>
          </a:r>
        </a:p>
        <a:p>
          <a:pPr algn="l"/>
          <a:r>
            <a:rPr lang="es-EC" dirty="0" smtClean="0"/>
            <a:t>3	Plataforma</a:t>
          </a:r>
        </a:p>
        <a:p>
          <a:pPr algn="l"/>
          <a:r>
            <a:rPr lang="es-EC" dirty="0" smtClean="0"/>
            <a:t>4	Cuba</a:t>
          </a:r>
        </a:p>
        <a:p>
          <a:pPr algn="l"/>
          <a:r>
            <a:rPr lang="es-EC" dirty="0" smtClean="0"/>
            <a:t>5	Eje Liso</a:t>
          </a:r>
        </a:p>
        <a:p>
          <a:pPr algn="l"/>
          <a:r>
            <a:rPr lang="es-EC" dirty="0" smtClean="0"/>
            <a:t>6	Rodamiento</a:t>
          </a:r>
        </a:p>
        <a:p>
          <a:pPr algn="l"/>
          <a:r>
            <a:rPr lang="es-EC" dirty="0" smtClean="0"/>
            <a:t>7	Sistema eléctrico</a:t>
          </a:r>
        </a:p>
        <a:p>
          <a:pPr algn="l"/>
          <a:r>
            <a:rPr lang="es-EC" dirty="0" smtClean="0"/>
            <a:t>8	Tornillo  de potencia</a:t>
          </a:r>
        </a:p>
        <a:p>
          <a:pPr algn="l"/>
          <a:r>
            <a:rPr lang="es-EC" dirty="0" smtClean="0"/>
            <a:t>9	Motor pasos</a:t>
          </a:r>
        </a:p>
        <a:p>
          <a:pPr algn="l"/>
          <a:r>
            <a:rPr lang="es-EC" dirty="0" smtClean="0"/>
            <a:t>10	Protección ultravioleta</a:t>
          </a:r>
        </a:p>
        <a:p>
          <a:pPr algn="ctr"/>
          <a:endParaRPr lang="es-EC" dirty="0"/>
        </a:p>
      </dgm:t>
    </dgm:pt>
    <dgm:pt modelId="{4F9E40E0-7169-4EE3-8C23-B4FD443C656C}" type="parTrans" cxnId="{60149DA1-D5E7-497C-AEF7-5C9915AEFCF0}">
      <dgm:prSet/>
      <dgm:spPr/>
      <dgm:t>
        <a:bodyPr/>
        <a:lstStyle/>
        <a:p>
          <a:endParaRPr lang="es-EC"/>
        </a:p>
      </dgm:t>
    </dgm:pt>
    <dgm:pt modelId="{5AF8701E-B3A7-4DAA-8A36-641201B40180}" type="sibTrans" cxnId="{60149DA1-D5E7-497C-AEF7-5C9915AEFCF0}">
      <dgm:prSet/>
      <dgm:spPr/>
      <dgm:t>
        <a:bodyPr/>
        <a:lstStyle/>
        <a:p>
          <a:endParaRPr lang="es-EC"/>
        </a:p>
      </dgm:t>
    </dgm:pt>
    <dgm:pt modelId="{C2B78269-CCD0-4215-8C10-EA6B1D50FB40}" type="pres">
      <dgm:prSet presAssocID="{E0FFEEA3-7241-463E-8FC0-4CDC587E111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0A35D021-BEEE-4283-A10D-DA576529E8A0}" type="pres">
      <dgm:prSet presAssocID="{3D1B5F3C-A68C-4E86-8091-FBF0EDF4E3AD}" presName="composite" presStyleCnt="0"/>
      <dgm:spPr/>
      <dgm:t>
        <a:bodyPr/>
        <a:lstStyle/>
        <a:p>
          <a:endParaRPr lang="es-EC"/>
        </a:p>
      </dgm:t>
    </dgm:pt>
    <dgm:pt modelId="{DAD2F7DD-93E7-41FF-A8BD-B5B5837D9133}" type="pres">
      <dgm:prSet presAssocID="{3D1B5F3C-A68C-4E86-8091-FBF0EDF4E3AD}" presName="Accent" presStyleLbl="alignNode1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B4A5816F-FEF5-4745-AB44-00A6363440FE}" type="pres">
      <dgm:prSet presAssocID="{3D1B5F3C-A68C-4E86-8091-FBF0EDF4E3AD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EA4C73D-84EA-48F6-887D-4DA39DF47499}" type="pres">
      <dgm:prSet presAssocID="{3D1B5F3C-A68C-4E86-8091-FBF0EDF4E3AD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3101E6-6CFE-46D6-A624-E03F78341D8B}" type="pres">
      <dgm:prSet presAssocID="{3D1B5F3C-A68C-4E86-8091-FBF0EDF4E3AD}" presName="Spac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</dgm:ptLst>
  <dgm:cxnLst>
    <dgm:cxn modelId="{8A4935BE-A6A8-4E4F-A726-183BBC79A1D5}" type="presOf" srcId="{3D1B5F3C-A68C-4E86-8091-FBF0EDF4E3AD}" destId="{9EA4C73D-84EA-48F6-887D-4DA39DF47499}" srcOrd="0" destOrd="0" presId="urn:microsoft.com/office/officeart/2008/layout/AlternatingPictureCircles"/>
    <dgm:cxn modelId="{60149DA1-D5E7-497C-AEF7-5C9915AEFCF0}" srcId="{E0FFEEA3-7241-463E-8FC0-4CDC587E1119}" destId="{3D1B5F3C-A68C-4E86-8091-FBF0EDF4E3AD}" srcOrd="0" destOrd="0" parTransId="{4F9E40E0-7169-4EE3-8C23-B4FD443C656C}" sibTransId="{5AF8701E-B3A7-4DAA-8A36-641201B40180}"/>
    <dgm:cxn modelId="{06949256-44E3-4DAD-AD73-40BBE753040C}" type="presOf" srcId="{E0FFEEA3-7241-463E-8FC0-4CDC587E1119}" destId="{C2B78269-CCD0-4215-8C10-EA6B1D50FB40}" srcOrd="0" destOrd="0" presId="urn:microsoft.com/office/officeart/2008/layout/AlternatingPictureCircles"/>
    <dgm:cxn modelId="{6E1F4FAC-3261-459C-94E6-560C3DEFD10A}" type="presParOf" srcId="{C2B78269-CCD0-4215-8C10-EA6B1D50FB40}" destId="{0A35D021-BEEE-4283-A10D-DA576529E8A0}" srcOrd="0" destOrd="0" presId="urn:microsoft.com/office/officeart/2008/layout/AlternatingPictureCircles"/>
    <dgm:cxn modelId="{0878EE45-8799-4BDC-8419-530E7DDC9D44}" type="presParOf" srcId="{0A35D021-BEEE-4283-A10D-DA576529E8A0}" destId="{DAD2F7DD-93E7-41FF-A8BD-B5B5837D9133}" srcOrd="0" destOrd="0" presId="urn:microsoft.com/office/officeart/2008/layout/AlternatingPictureCircles"/>
    <dgm:cxn modelId="{3FEADE8A-3A01-4766-B063-C446568BAF60}" type="presParOf" srcId="{0A35D021-BEEE-4283-A10D-DA576529E8A0}" destId="{B4A5816F-FEF5-4745-AB44-00A6363440FE}" srcOrd="1" destOrd="0" presId="urn:microsoft.com/office/officeart/2008/layout/AlternatingPictureCircles"/>
    <dgm:cxn modelId="{5BEEE5CD-C87E-47FC-B1D5-270673415101}" type="presParOf" srcId="{0A35D021-BEEE-4283-A10D-DA576529E8A0}" destId="{9EA4C73D-84EA-48F6-887D-4DA39DF47499}" srcOrd="2" destOrd="0" presId="urn:microsoft.com/office/officeart/2008/layout/AlternatingPictureCircles"/>
    <dgm:cxn modelId="{44CFB64F-3988-4EEF-A5F9-D90F54786358}" type="presParOf" srcId="{0A35D021-BEEE-4283-A10D-DA576529E8A0}" destId="{3C3101E6-6CFE-46D6-A624-E03F78341D8B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364D98F-2269-4C2F-8209-835AA355E2E1}" type="doc">
      <dgm:prSet loTypeId="urn:microsoft.com/office/officeart/2008/layout/Bend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4C5EAD0-79B5-4D22-926C-24D0D50BC458}">
      <dgm:prSet phldrT="[Texto]"/>
      <dgm:spPr/>
      <dgm:t>
        <a:bodyPr/>
        <a:lstStyle/>
        <a:p>
          <a:r>
            <a:rPr lang="es-EC" dirty="0" smtClean="0"/>
            <a:t>POLEA</a:t>
          </a:r>
          <a:endParaRPr lang="es-EC" dirty="0"/>
        </a:p>
      </dgm:t>
    </dgm:pt>
    <dgm:pt modelId="{23F10456-3F61-49CC-9769-51B8826D4016}" type="parTrans" cxnId="{ADB27159-98AE-4A30-8198-222BFA28ADA0}">
      <dgm:prSet/>
      <dgm:spPr/>
      <dgm:t>
        <a:bodyPr/>
        <a:lstStyle/>
        <a:p>
          <a:endParaRPr lang="es-EC"/>
        </a:p>
      </dgm:t>
    </dgm:pt>
    <dgm:pt modelId="{58E62078-121D-4642-820A-193ED8EE9394}" type="sibTrans" cxnId="{ADB27159-98AE-4A30-8198-222BFA28ADA0}">
      <dgm:prSet/>
      <dgm:spPr/>
      <dgm:t>
        <a:bodyPr/>
        <a:lstStyle/>
        <a:p>
          <a:endParaRPr lang="es-EC"/>
        </a:p>
      </dgm:t>
    </dgm:pt>
    <dgm:pt modelId="{AE8085FC-97D0-4AC7-B0E0-C5F25DC08A1B}">
      <dgm:prSet phldrT="[Texto]"/>
      <dgm:spPr/>
      <dgm:t>
        <a:bodyPr/>
        <a:lstStyle/>
        <a:p>
          <a:r>
            <a:rPr lang="es-EC" dirty="0" smtClean="0"/>
            <a:t>TORNILLO DE POTENCIA</a:t>
          </a:r>
          <a:endParaRPr lang="es-EC" dirty="0"/>
        </a:p>
      </dgm:t>
    </dgm:pt>
    <dgm:pt modelId="{39B0428B-E01C-4CBA-81C2-82736DB6B83C}" type="parTrans" cxnId="{C2C4A90E-0922-4B7D-95D8-7FC758D53A95}">
      <dgm:prSet/>
      <dgm:spPr/>
      <dgm:t>
        <a:bodyPr/>
        <a:lstStyle/>
        <a:p>
          <a:endParaRPr lang="es-EC"/>
        </a:p>
      </dgm:t>
    </dgm:pt>
    <dgm:pt modelId="{2522C12A-CECB-46DD-B05C-D20B0714C9ED}" type="sibTrans" cxnId="{C2C4A90E-0922-4B7D-95D8-7FC758D53A95}">
      <dgm:prSet/>
      <dgm:spPr/>
      <dgm:t>
        <a:bodyPr/>
        <a:lstStyle/>
        <a:p>
          <a:endParaRPr lang="es-EC"/>
        </a:p>
      </dgm:t>
    </dgm:pt>
    <dgm:pt modelId="{44DE6B8D-D24C-4036-8653-F402F733340C}">
      <dgm:prSet phldrT="[Texto]"/>
      <dgm:spPr/>
      <dgm:t>
        <a:bodyPr/>
        <a:lstStyle/>
        <a:p>
          <a:r>
            <a:rPr lang="es-EC" dirty="0" smtClean="0"/>
            <a:t>HUSILLO DE BOLAS</a:t>
          </a:r>
          <a:endParaRPr lang="es-EC" dirty="0"/>
        </a:p>
      </dgm:t>
    </dgm:pt>
    <dgm:pt modelId="{1683CDDF-1602-4504-97DB-0CBCB384CB60}" type="parTrans" cxnId="{5F14E646-19F1-473A-9FEA-13F682A7A6CB}">
      <dgm:prSet/>
      <dgm:spPr/>
      <dgm:t>
        <a:bodyPr/>
        <a:lstStyle/>
        <a:p>
          <a:endParaRPr lang="es-EC"/>
        </a:p>
      </dgm:t>
    </dgm:pt>
    <dgm:pt modelId="{9F7B6C56-8E2B-442E-B181-81EF134E194E}" type="sibTrans" cxnId="{5F14E646-19F1-473A-9FEA-13F682A7A6CB}">
      <dgm:prSet/>
      <dgm:spPr/>
      <dgm:t>
        <a:bodyPr/>
        <a:lstStyle/>
        <a:p>
          <a:endParaRPr lang="es-EC"/>
        </a:p>
      </dgm:t>
    </dgm:pt>
    <dgm:pt modelId="{90D2CEF7-79F8-47B9-8518-DAB83742DAE5}" type="pres">
      <dgm:prSet presAssocID="{C364D98F-2269-4C2F-8209-835AA355E2E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B71B302A-9A1C-476B-BE4A-A0E2B8CFDC4A}" type="pres">
      <dgm:prSet presAssocID="{04C5EAD0-79B5-4D22-926C-24D0D50BC458}" presName="composite" presStyleCnt="0"/>
      <dgm:spPr/>
      <dgm:t>
        <a:bodyPr/>
        <a:lstStyle/>
        <a:p>
          <a:endParaRPr lang="es-EC"/>
        </a:p>
      </dgm:t>
    </dgm:pt>
    <dgm:pt modelId="{4C1E69E6-E57E-4F7B-AFEF-A3452B0E7DAF}" type="pres">
      <dgm:prSet presAssocID="{04C5EAD0-79B5-4D22-926C-24D0D50BC458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D02E246-0FDC-4230-96E6-8BA2E2094A96}" type="pres">
      <dgm:prSet presAssocID="{04C5EAD0-79B5-4D22-926C-24D0D50BC458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B22612-E21D-4729-AD1B-CB0D5E7CCC2F}" type="pres">
      <dgm:prSet presAssocID="{58E62078-121D-4642-820A-193ED8EE9394}" presName="sibTrans" presStyleCnt="0"/>
      <dgm:spPr/>
      <dgm:t>
        <a:bodyPr/>
        <a:lstStyle/>
        <a:p>
          <a:endParaRPr lang="es-EC"/>
        </a:p>
      </dgm:t>
    </dgm:pt>
    <dgm:pt modelId="{0D0415BF-546D-4042-AB0C-543D3C9D3CF0}" type="pres">
      <dgm:prSet presAssocID="{AE8085FC-97D0-4AC7-B0E0-C5F25DC08A1B}" presName="composite" presStyleCnt="0"/>
      <dgm:spPr/>
      <dgm:t>
        <a:bodyPr/>
        <a:lstStyle/>
        <a:p>
          <a:endParaRPr lang="es-EC"/>
        </a:p>
      </dgm:t>
    </dgm:pt>
    <dgm:pt modelId="{6F9AC02B-63A2-426E-B550-42E6C3E019DB}" type="pres">
      <dgm:prSet presAssocID="{AE8085FC-97D0-4AC7-B0E0-C5F25DC08A1B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13F2672-8AA3-47E3-B0DE-D904F0C27F29}" type="pres">
      <dgm:prSet presAssocID="{AE8085FC-97D0-4AC7-B0E0-C5F25DC08A1B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5B4E21-5A75-4FC7-BCE9-CE6DC8563276}" type="pres">
      <dgm:prSet presAssocID="{2522C12A-CECB-46DD-B05C-D20B0714C9ED}" presName="sibTrans" presStyleCnt="0"/>
      <dgm:spPr/>
      <dgm:t>
        <a:bodyPr/>
        <a:lstStyle/>
        <a:p>
          <a:endParaRPr lang="es-EC"/>
        </a:p>
      </dgm:t>
    </dgm:pt>
    <dgm:pt modelId="{23A8E465-954D-46D6-8CD0-E65D6D8092B4}" type="pres">
      <dgm:prSet presAssocID="{44DE6B8D-D24C-4036-8653-F402F733340C}" presName="composite" presStyleCnt="0"/>
      <dgm:spPr/>
      <dgm:t>
        <a:bodyPr/>
        <a:lstStyle/>
        <a:p>
          <a:endParaRPr lang="es-EC"/>
        </a:p>
      </dgm:t>
    </dgm:pt>
    <dgm:pt modelId="{9AAB5C60-729B-4BAF-AD89-1FDED57A5EC1}" type="pres">
      <dgm:prSet presAssocID="{44DE6B8D-D24C-4036-8653-F402F733340C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9B33165-217C-4FDC-99F8-0E700223565A}" type="pres">
      <dgm:prSet presAssocID="{44DE6B8D-D24C-4036-8653-F402F733340C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2C4A90E-0922-4B7D-95D8-7FC758D53A95}" srcId="{C364D98F-2269-4C2F-8209-835AA355E2E1}" destId="{AE8085FC-97D0-4AC7-B0E0-C5F25DC08A1B}" srcOrd="1" destOrd="0" parTransId="{39B0428B-E01C-4CBA-81C2-82736DB6B83C}" sibTransId="{2522C12A-CECB-46DD-B05C-D20B0714C9ED}"/>
    <dgm:cxn modelId="{2F847EE0-E649-4004-9B8E-6DD6DB7057F6}" type="presOf" srcId="{44DE6B8D-D24C-4036-8653-F402F733340C}" destId="{D9B33165-217C-4FDC-99F8-0E700223565A}" srcOrd="0" destOrd="0" presId="urn:microsoft.com/office/officeart/2008/layout/BendingPictureBlocks"/>
    <dgm:cxn modelId="{ADB27159-98AE-4A30-8198-222BFA28ADA0}" srcId="{C364D98F-2269-4C2F-8209-835AA355E2E1}" destId="{04C5EAD0-79B5-4D22-926C-24D0D50BC458}" srcOrd="0" destOrd="0" parTransId="{23F10456-3F61-49CC-9769-51B8826D4016}" sibTransId="{58E62078-121D-4642-820A-193ED8EE9394}"/>
    <dgm:cxn modelId="{5F14E646-19F1-473A-9FEA-13F682A7A6CB}" srcId="{C364D98F-2269-4C2F-8209-835AA355E2E1}" destId="{44DE6B8D-D24C-4036-8653-F402F733340C}" srcOrd="2" destOrd="0" parTransId="{1683CDDF-1602-4504-97DB-0CBCB384CB60}" sibTransId="{9F7B6C56-8E2B-442E-B181-81EF134E194E}"/>
    <dgm:cxn modelId="{0B4E7165-180D-4B63-A95B-D75C490FBB68}" type="presOf" srcId="{04C5EAD0-79B5-4D22-926C-24D0D50BC458}" destId="{8D02E246-0FDC-4230-96E6-8BA2E2094A96}" srcOrd="0" destOrd="0" presId="urn:microsoft.com/office/officeart/2008/layout/BendingPictureBlocks"/>
    <dgm:cxn modelId="{81DFB34C-70DA-420C-A91A-AB43790C3596}" type="presOf" srcId="{AE8085FC-97D0-4AC7-B0E0-C5F25DC08A1B}" destId="{913F2672-8AA3-47E3-B0DE-D904F0C27F29}" srcOrd="0" destOrd="0" presId="urn:microsoft.com/office/officeart/2008/layout/BendingPictureBlocks"/>
    <dgm:cxn modelId="{D468F60F-8F21-4840-8448-9C9818E2DBEE}" type="presOf" srcId="{C364D98F-2269-4C2F-8209-835AA355E2E1}" destId="{90D2CEF7-79F8-47B9-8518-DAB83742DAE5}" srcOrd="0" destOrd="0" presId="urn:microsoft.com/office/officeart/2008/layout/BendingPictureBlocks"/>
    <dgm:cxn modelId="{9094E36E-8914-4156-AE26-268F70791F07}" type="presParOf" srcId="{90D2CEF7-79F8-47B9-8518-DAB83742DAE5}" destId="{B71B302A-9A1C-476B-BE4A-A0E2B8CFDC4A}" srcOrd="0" destOrd="0" presId="urn:microsoft.com/office/officeart/2008/layout/BendingPictureBlocks"/>
    <dgm:cxn modelId="{19E95185-CC1C-4FD4-A763-68088F53B67A}" type="presParOf" srcId="{B71B302A-9A1C-476B-BE4A-A0E2B8CFDC4A}" destId="{4C1E69E6-E57E-4F7B-AFEF-A3452B0E7DAF}" srcOrd="0" destOrd="0" presId="urn:microsoft.com/office/officeart/2008/layout/BendingPictureBlocks"/>
    <dgm:cxn modelId="{AA7BEEC0-2A85-47F5-B402-85B543B70252}" type="presParOf" srcId="{B71B302A-9A1C-476B-BE4A-A0E2B8CFDC4A}" destId="{8D02E246-0FDC-4230-96E6-8BA2E2094A96}" srcOrd="1" destOrd="0" presId="urn:microsoft.com/office/officeart/2008/layout/BendingPictureBlocks"/>
    <dgm:cxn modelId="{C9E4F2F6-DA1A-4A1A-8FFB-D85661544C05}" type="presParOf" srcId="{90D2CEF7-79F8-47B9-8518-DAB83742DAE5}" destId="{73B22612-E21D-4729-AD1B-CB0D5E7CCC2F}" srcOrd="1" destOrd="0" presId="urn:microsoft.com/office/officeart/2008/layout/BendingPictureBlocks"/>
    <dgm:cxn modelId="{0B00D413-B29E-43E6-826B-603299546A51}" type="presParOf" srcId="{90D2CEF7-79F8-47B9-8518-DAB83742DAE5}" destId="{0D0415BF-546D-4042-AB0C-543D3C9D3CF0}" srcOrd="2" destOrd="0" presId="urn:microsoft.com/office/officeart/2008/layout/BendingPictureBlocks"/>
    <dgm:cxn modelId="{32BAF132-34B7-4BDA-8C88-BAE76B77B561}" type="presParOf" srcId="{0D0415BF-546D-4042-AB0C-543D3C9D3CF0}" destId="{6F9AC02B-63A2-426E-B550-42E6C3E019DB}" srcOrd="0" destOrd="0" presId="urn:microsoft.com/office/officeart/2008/layout/BendingPictureBlocks"/>
    <dgm:cxn modelId="{15A77AAF-7DB2-4096-ACBE-16595E92E9EB}" type="presParOf" srcId="{0D0415BF-546D-4042-AB0C-543D3C9D3CF0}" destId="{913F2672-8AA3-47E3-B0DE-D904F0C27F29}" srcOrd="1" destOrd="0" presId="urn:microsoft.com/office/officeart/2008/layout/BendingPictureBlocks"/>
    <dgm:cxn modelId="{15783D5C-5F8E-46AB-A491-E57C09FB8BC8}" type="presParOf" srcId="{90D2CEF7-79F8-47B9-8518-DAB83742DAE5}" destId="{715B4E21-5A75-4FC7-BCE9-CE6DC8563276}" srcOrd="3" destOrd="0" presId="urn:microsoft.com/office/officeart/2008/layout/BendingPictureBlocks"/>
    <dgm:cxn modelId="{C9CBA0F8-5872-491F-B396-69B8F20A96BE}" type="presParOf" srcId="{90D2CEF7-79F8-47B9-8518-DAB83742DAE5}" destId="{23A8E465-954D-46D6-8CD0-E65D6D8092B4}" srcOrd="4" destOrd="0" presId="urn:microsoft.com/office/officeart/2008/layout/BendingPictureBlocks"/>
    <dgm:cxn modelId="{030879DD-36C6-43DD-A40B-AB87C9FCF603}" type="presParOf" srcId="{23A8E465-954D-46D6-8CD0-E65D6D8092B4}" destId="{9AAB5C60-729B-4BAF-AD89-1FDED57A5EC1}" srcOrd="0" destOrd="0" presId="urn:microsoft.com/office/officeart/2008/layout/BendingPictureBlocks"/>
    <dgm:cxn modelId="{74F2929E-40C6-4D8A-89DB-519654338F44}" type="presParOf" srcId="{23A8E465-954D-46D6-8CD0-E65D6D8092B4}" destId="{D9B33165-217C-4FDC-99F8-0E700223565A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364D98F-2269-4C2F-8209-835AA355E2E1}" type="doc">
      <dgm:prSet loTypeId="urn:microsoft.com/office/officeart/2008/layout/Bend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4C5EAD0-79B5-4D22-926C-24D0D50BC458}">
      <dgm:prSet phldrT="[Texto]"/>
      <dgm:spPr>
        <a:xfrm>
          <a:off x="282892" y="2702877"/>
          <a:ext cx="2797492" cy="880110"/>
        </a:xfr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s-EC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POLEA</a:t>
          </a:r>
          <a:endParaRPr lang="es-EC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3F10456-3F61-49CC-9769-51B8826D4016}" type="parTrans" cxnId="{ADB27159-98AE-4A30-8198-222BFA28ADA0}">
      <dgm:prSet/>
      <dgm:spPr/>
      <dgm:t>
        <a:bodyPr/>
        <a:lstStyle/>
        <a:p>
          <a:endParaRPr lang="es-EC"/>
        </a:p>
      </dgm:t>
    </dgm:pt>
    <dgm:pt modelId="{58E62078-121D-4642-820A-193ED8EE9394}" type="sibTrans" cxnId="{ADB27159-98AE-4A30-8198-222BFA28ADA0}">
      <dgm:prSet/>
      <dgm:spPr/>
      <dgm:t>
        <a:bodyPr/>
        <a:lstStyle/>
        <a:p>
          <a:endParaRPr lang="es-EC"/>
        </a:p>
      </dgm:t>
    </dgm:pt>
    <dgm:pt modelId="{AE8085FC-97D0-4AC7-B0E0-C5F25DC08A1B}">
      <dgm:prSet phldrT="[Texto]"/>
      <dgm:spPr>
        <a:xfrm>
          <a:off x="3740467" y="2702877"/>
          <a:ext cx="2797492" cy="880110"/>
        </a:xfr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s-EC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TORNILLO DE POTENCIA</a:t>
          </a:r>
          <a:endParaRPr lang="es-EC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9B0428B-E01C-4CBA-81C2-82736DB6B83C}" type="parTrans" cxnId="{C2C4A90E-0922-4B7D-95D8-7FC758D53A95}">
      <dgm:prSet/>
      <dgm:spPr/>
      <dgm:t>
        <a:bodyPr/>
        <a:lstStyle/>
        <a:p>
          <a:endParaRPr lang="es-EC"/>
        </a:p>
      </dgm:t>
    </dgm:pt>
    <dgm:pt modelId="{2522C12A-CECB-46DD-B05C-D20B0714C9ED}" type="sibTrans" cxnId="{C2C4A90E-0922-4B7D-95D8-7FC758D53A95}">
      <dgm:prSet/>
      <dgm:spPr/>
      <dgm:t>
        <a:bodyPr/>
        <a:lstStyle/>
        <a:p>
          <a:endParaRPr lang="es-EC"/>
        </a:p>
      </dgm:t>
    </dgm:pt>
    <dgm:pt modelId="{44DE6B8D-D24C-4036-8653-F402F733340C}">
      <dgm:prSet phldrT="[Texto]"/>
      <dgm:spPr>
        <a:xfrm>
          <a:off x="7198042" y="2702877"/>
          <a:ext cx="2797492" cy="880110"/>
        </a:xfr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s-EC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EJE ROSCADO</a:t>
          </a:r>
          <a:endParaRPr lang="es-EC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683CDDF-1602-4504-97DB-0CBCB384CB60}" type="parTrans" cxnId="{5F14E646-19F1-473A-9FEA-13F682A7A6CB}">
      <dgm:prSet/>
      <dgm:spPr/>
      <dgm:t>
        <a:bodyPr/>
        <a:lstStyle/>
        <a:p>
          <a:endParaRPr lang="es-EC"/>
        </a:p>
      </dgm:t>
    </dgm:pt>
    <dgm:pt modelId="{9F7B6C56-8E2B-442E-B181-81EF134E194E}" type="sibTrans" cxnId="{5F14E646-19F1-473A-9FEA-13F682A7A6CB}">
      <dgm:prSet/>
      <dgm:spPr/>
      <dgm:t>
        <a:bodyPr/>
        <a:lstStyle/>
        <a:p>
          <a:endParaRPr lang="es-EC"/>
        </a:p>
      </dgm:t>
    </dgm:pt>
    <dgm:pt modelId="{A2013D8A-6DB1-4B5C-A828-05D99F3E1764}" type="pres">
      <dgm:prSet presAssocID="{C364D98F-2269-4C2F-8209-835AA355E2E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75E7D2E6-5FDF-4E08-835E-DB11DD21F1E9}" type="pres">
      <dgm:prSet presAssocID="{04C5EAD0-79B5-4D22-926C-24D0D50BC458}" presName="composite" presStyleCnt="0"/>
      <dgm:spPr/>
    </dgm:pt>
    <dgm:pt modelId="{B0868977-1611-4C26-82CF-1A7C69160740}" type="pres">
      <dgm:prSet presAssocID="{04C5EAD0-79B5-4D22-926C-24D0D50BC458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1092926-3497-47F7-B2F3-3967DF5AE2C0}" type="pres">
      <dgm:prSet presAssocID="{04C5EAD0-79B5-4D22-926C-24D0D50BC458}" presName="rect2" presStyleLbl="node1" presStyleIdx="0" presStyleCnt="3">
        <dgm:presLayoutVars>
          <dgm:bulletEnabled val="1"/>
        </dgm:presLayoutVars>
      </dgm:prSet>
      <dgm:spPr>
        <a:prstGeom prst="wedgeRectCallout">
          <a:avLst>
            <a:gd name="adj1" fmla="val 20250"/>
            <a:gd name="adj2" fmla="val -60700"/>
          </a:avLst>
        </a:prstGeom>
      </dgm:spPr>
      <dgm:t>
        <a:bodyPr/>
        <a:lstStyle/>
        <a:p>
          <a:endParaRPr lang="es-EC"/>
        </a:p>
      </dgm:t>
    </dgm:pt>
    <dgm:pt modelId="{DA627542-34E7-47AB-A3BC-E92758F476E3}" type="pres">
      <dgm:prSet presAssocID="{58E62078-121D-4642-820A-193ED8EE9394}" presName="sibTrans" presStyleCnt="0"/>
      <dgm:spPr/>
    </dgm:pt>
    <dgm:pt modelId="{EBC84C0F-A6F3-4509-8A02-ACF946E13AD5}" type="pres">
      <dgm:prSet presAssocID="{AE8085FC-97D0-4AC7-B0E0-C5F25DC08A1B}" presName="composite" presStyleCnt="0"/>
      <dgm:spPr/>
    </dgm:pt>
    <dgm:pt modelId="{9C50A19F-2A36-43AE-B580-D30535B02B8C}" type="pres">
      <dgm:prSet presAssocID="{AE8085FC-97D0-4AC7-B0E0-C5F25DC08A1B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7660300-7B0C-4978-8D77-C1949F560306}" type="pres">
      <dgm:prSet presAssocID="{AE8085FC-97D0-4AC7-B0E0-C5F25DC08A1B}" presName="rect2" presStyleLbl="node1" presStyleIdx="1" presStyleCnt="3">
        <dgm:presLayoutVars>
          <dgm:bulletEnabled val="1"/>
        </dgm:presLayoutVars>
      </dgm:prSet>
      <dgm:spPr>
        <a:prstGeom prst="wedgeRectCallout">
          <a:avLst>
            <a:gd name="adj1" fmla="val 20250"/>
            <a:gd name="adj2" fmla="val -60700"/>
          </a:avLst>
        </a:prstGeom>
      </dgm:spPr>
      <dgm:t>
        <a:bodyPr/>
        <a:lstStyle/>
        <a:p>
          <a:endParaRPr lang="es-EC"/>
        </a:p>
      </dgm:t>
    </dgm:pt>
    <dgm:pt modelId="{2B370426-3753-4E9D-ADAF-FDA51A536A99}" type="pres">
      <dgm:prSet presAssocID="{2522C12A-CECB-46DD-B05C-D20B0714C9ED}" presName="sibTrans" presStyleCnt="0"/>
      <dgm:spPr/>
    </dgm:pt>
    <dgm:pt modelId="{0DD3062E-9DCE-4E0E-8ADB-63F332DC68D4}" type="pres">
      <dgm:prSet presAssocID="{44DE6B8D-D24C-4036-8653-F402F733340C}" presName="composite" presStyleCnt="0"/>
      <dgm:spPr/>
    </dgm:pt>
    <dgm:pt modelId="{47FA6E65-D33F-4B83-B49F-6825E0D60111}" type="pres">
      <dgm:prSet presAssocID="{44DE6B8D-D24C-4036-8653-F402F733340C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965B73A-2D23-4984-8F03-7AE2642B5AA7}" type="pres">
      <dgm:prSet presAssocID="{44DE6B8D-D24C-4036-8653-F402F733340C}" presName="rect2" presStyleLbl="node1" presStyleIdx="2" presStyleCnt="3">
        <dgm:presLayoutVars>
          <dgm:bulletEnabled val="1"/>
        </dgm:presLayoutVars>
      </dgm:prSet>
      <dgm:spPr>
        <a:prstGeom prst="wedgeRectCallout">
          <a:avLst>
            <a:gd name="adj1" fmla="val 20250"/>
            <a:gd name="adj2" fmla="val -60700"/>
          </a:avLst>
        </a:prstGeom>
      </dgm:spPr>
      <dgm:t>
        <a:bodyPr/>
        <a:lstStyle/>
        <a:p>
          <a:endParaRPr lang="es-EC"/>
        </a:p>
      </dgm:t>
    </dgm:pt>
  </dgm:ptLst>
  <dgm:cxnLst>
    <dgm:cxn modelId="{6538CBB1-C40F-4C29-9214-371A4540C45B}" type="presOf" srcId="{04C5EAD0-79B5-4D22-926C-24D0D50BC458}" destId="{E1092926-3497-47F7-B2F3-3967DF5AE2C0}" srcOrd="0" destOrd="0" presId="urn:microsoft.com/office/officeart/2008/layout/BendingPictureBlocks"/>
    <dgm:cxn modelId="{C2C4A90E-0922-4B7D-95D8-7FC758D53A95}" srcId="{C364D98F-2269-4C2F-8209-835AA355E2E1}" destId="{AE8085FC-97D0-4AC7-B0E0-C5F25DC08A1B}" srcOrd="1" destOrd="0" parTransId="{39B0428B-E01C-4CBA-81C2-82736DB6B83C}" sibTransId="{2522C12A-CECB-46DD-B05C-D20B0714C9ED}"/>
    <dgm:cxn modelId="{763345C7-8C2C-4459-8044-2520CD963830}" type="presOf" srcId="{C364D98F-2269-4C2F-8209-835AA355E2E1}" destId="{A2013D8A-6DB1-4B5C-A828-05D99F3E1764}" srcOrd="0" destOrd="0" presId="urn:microsoft.com/office/officeart/2008/layout/BendingPictureBlocks"/>
    <dgm:cxn modelId="{ADB27159-98AE-4A30-8198-222BFA28ADA0}" srcId="{C364D98F-2269-4C2F-8209-835AA355E2E1}" destId="{04C5EAD0-79B5-4D22-926C-24D0D50BC458}" srcOrd="0" destOrd="0" parTransId="{23F10456-3F61-49CC-9769-51B8826D4016}" sibTransId="{58E62078-121D-4642-820A-193ED8EE9394}"/>
    <dgm:cxn modelId="{5F14E646-19F1-473A-9FEA-13F682A7A6CB}" srcId="{C364D98F-2269-4C2F-8209-835AA355E2E1}" destId="{44DE6B8D-D24C-4036-8653-F402F733340C}" srcOrd="2" destOrd="0" parTransId="{1683CDDF-1602-4504-97DB-0CBCB384CB60}" sibTransId="{9F7B6C56-8E2B-442E-B181-81EF134E194E}"/>
    <dgm:cxn modelId="{BB399165-0873-41A7-B24F-3BEABADC413B}" type="presOf" srcId="{44DE6B8D-D24C-4036-8653-F402F733340C}" destId="{B965B73A-2D23-4984-8F03-7AE2642B5AA7}" srcOrd="0" destOrd="0" presId="urn:microsoft.com/office/officeart/2008/layout/BendingPictureBlocks"/>
    <dgm:cxn modelId="{A55866C0-761B-4F6B-9701-E0F4AA8EC5C9}" type="presOf" srcId="{AE8085FC-97D0-4AC7-B0E0-C5F25DC08A1B}" destId="{E7660300-7B0C-4978-8D77-C1949F560306}" srcOrd="0" destOrd="0" presId="urn:microsoft.com/office/officeart/2008/layout/BendingPictureBlocks"/>
    <dgm:cxn modelId="{3A6A9737-E80E-45A0-BE17-3B67B5983E23}" type="presParOf" srcId="{A2013D8A-6DB1-4B5C-A828-05D99F3E1764}" destId="{75E7D2E6-5FDF-4E08-835E-DB11DD21F1E9}" srcOrd="0" destOrd="0" presId="urn:microsoft.com/office/officeart/2008/layout/BendingPictureBlocks"/>
    <dgm:cxn modelId="{B95BB6BF-D5F8-46B9-A40F-BE535851EF9F}" type="presParOf" srcId="{75E7D2E6-5FDF-4E08-835E-DB11DD21F1E9}" destId="{B0868977-1611-4C26-82CF-1A7C69160740}" srcOrd="0" destOrd="0" presId="urn:microsoft.com/office/officeart/2008/layout/BendingPictureBlocks"/>
    <dgm:cxn modelId="{C20949CC-A788-4021-AF32-60C03A14D454}" type="presParOf" srcId="{75E7D2E6-5FDF-4E08-835E-DB11DD21F1E9}" destId="{E1092926-3497-47F7-B2F3-3967DF5AE2C0}" srcOrd="1" destOrd="0" presId="urn:microsoft.com/office/officeart/2008/layout/BendingPictureBlocks"/>
    <dgm:cxn modelId="{A0BEF1DB-B725-4028-8464-FF6CECC8123F}" type="presParOf" srcId="{A2013D8A-6DB1-4B5C-A828-05D99F3E1764}" destId="{DA627542-34E7-47AB-A3BC-E92758F476E3}" srcOrd="1" destOrd="0" presId="urn:microsoft.com/office/officeart/2008/layout/BendingPictureBlocks"/>
    <dgm:cxn modelId="{FFC9E4C1-787A-4959-9C1F-C2DC4FAC21FB}" type="presParOf" srcId="{A2013D8A-6DB1-4B5C-A828-05D99F3E1764}" destId="{EBC84C0F-A6F3-4509-8A02-ACF946E13AD5}" srcOrd="2" destOrd="0" presId="urn:microsoft.com/office/officeart/2008/layout/BendingPictureBlocks"/>
    <dgm:cxn modelId="{C65CF284-3FEF-472A-897A-1051083D421F}" type="presParOf" srcId="{EBC84C0F-A6F3-4509-8A02-ACF946E13AD5}" destId="{9C50A19F-2A36-43AE-B580-D30535B02B8C}" srcOrd="0" destOrd="0" presId="urn:microsoft.com/office/officeart/2008/layout/BendingPictureBlocks"/>
    <dgm:cxn modelId="{88A9039B-1109-434E-A8F1-E0672EA34A90}" type="presParOf" srcId="{EBC84C0F-A6F3-4509-8A02-ACF946E13AD5}" destId="{E7660300-7B0C-4978-8D77-C1949F560306}" srcOrd="1" destOrd="0" presId="urn:microsoft.com/office/officeart/2008/layout/BendingPictureBlocks"/>
    <dgm:cxn modelId="{CD12E04D-E8CB-4DAD-B11D-2E1EB3CD1DB5}" type="presParOf" srcId="{A2013D8A-6DB1-4B5C-A828-05D99F3E1764}" destId="{2B370426-3753-4E9D-ADAF-FDA51A536A99}" srcOrd="3" destOrd="0" presId="urn:microsoft.com/office/officeart/2008/layout/BendingPictureBlocks"/>
    <dgm:cxn modelId="{498B7E96-BE13-4699-A927-578130EDCA8E}" type="presParOf" srcId="{A2013D8A-6DB1-4B5C-A828-05D99F3E1764}" destId="{0DD3062E-9DCE-4E0E-8ADB-63F332DC68D4}" srcOrd="4" destOrd="0" presId="urn:microsoft.com/office/officeart/2008/layout/BendingPictureBlocks"/>
    <dgm:cxn modelId="{34C710F8-29E5-44ED-B2FB-1880DF5A5C97}" type="presParOf" srcId="{0DD3062E-9DCE-4E0E-8ADB-63F332DC68D4}" destId="{47FA6E65-D33F-4B83-B49F-6825E0D60111}" srcOrd="0" destOrd="0" presId="urn:microsoft.com/office/officeart/2008/layout/BendingPictureBlocks"/>
    <dgm:cxn modelId="{9637A7FC-E6F9-4CE3-9A31-7559D653FFDE}" type="presParOf" srcId="{0DD3062E-9DCE-4E0E-8ADB-63F332DC68D4}" destId="{B965B73A-2D23-4984-8F03-7AE2642B5AA7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364D98F-2269-4C2F-8209-835AA355E2E1}" type="doc">
      <dgm:prSet loTypeId="urn:microsoft.com/office/officeart/2008/layout/Bend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4C5EAD0-79B5-4D22-926C-24D0D50BC458}">
      <dgm:prSet phldrT="[Texto]"/>
      <dgm:spPr>
        <a:xfrm>
          <a:off x="282892" y="2702877"/>
          <a:ext cx="2797492" cy="880110"/>
        </a:xfrm>
      </dgm:spPr>
      <dgm:t>
        <a:bodyPr/>
        <a:lstStyle/>
        <a:p>
          <a:r>
            <a:rPr lang="es-EC" dirty="0" smtClean="0">
              <a:latin typeface="Calibri" panose="020F0502020204030204"/>
              <a:ea typeface="+mn-ea"/>
              <a:cs typeface="+mn-cs"/>
            </a:rPr>
            <a:t>LENTE CONVEXO</a:t>
          </a:r>
          <a:endParaRPr lang="es-EC" dirty="0">
            <a:latin typeface="Calibri" panose="020F0502020204030204"/>
            <a:ea typeface="+mn-ea"/>
            <a:cs typeface="+mn-cs"/>
          </a:endParaRPr>
        </a:p>
      </dgm:t>
    </dgm:pt>
    <dgm:pt modelId="{23F10456-3F61-49CC-9769-51B8826D4016}" type="parTrans" cxnId="{ADB27159-98AE-4A30-8198-222BFA28ADA0}">
      <dgm:prSet/>
      <dgm:spPr/>
      <dgm:t>
        <a:bodyPr/>
        <a:lstStyle/>
        <a:p>
          <a:endParaRPr lang="es-EC"/>
        </a:p>
      </dgm:t>
    </dgm:pt>
    <dgm:pt modelId="{58E62078-121D-4642-820A-193ED8EE9394}" type="sibTrans" cxnId="{ADB27159-98AE-4A30-8198-222BFA28ADA0}">
      <dgm:prSet/>
      <dgm:spPr/>
      <dgm:t>
        <a:bodyPr/>
        <a:lstStyle/>
        <a:p>
          <a:endParaRPr lang="es-EC"/>
        </a:p>
      </dgm:t>
    </dgm:pt>
    <dgm:pt modelId="{AE8085FC-97D0-4AC7-B0E0-C5F25DC08A1B}">
      <dgm:prSet phldrT="[Texto]"/>
      <dgm:spPr>
        <a:xfrm>
          <a:off x="3740467" y="2702877"/>
          <a:ext cx="2797492" cy="880110"/>
        </a:xfrm>
      </dgm:spPr>
      <dgm:t>
        <a:bodyPr/>
        <a:lstStyle/>
        <a:p>
          <a:r>
            <a:rPr lang="es-EC" dirty="0" smtClean="0">
              <a:latin typeface="Calibri" panose="020F0502020204030204"/>
              <a:ea typeface="+mn-ea"/>
              <a:cs typeface="+mn-cs"/>
            </a:rPr>
            <a:t>LENTE CÓNCAVO</a:t>
          </a:r>
          <a:endParaRPr lang="es-EC" dirty="0">
            <a:latin typeface="Calibri" panose="020F0502020204030204"/>
            <a:ea typeface="+mn-ea"/>
            <a:cs typeface="+mn-cs"/>
          </a:endParaRPr>
        </a:p>
      </dgm:t>
    </dgm:pt>
    <dgm:pt modelId="{39B0428B-E01C-4CBA-81C2-82736DB6B83C}" type="parTrans" cxnId="{C2C4A90E-0922-4B7D-95D8-7FC758D53A95}">
      <dgm:prSet/>
      <dgm:spPr/>
      <dgm:t>
        <a:bodyPr/>
        <a:lstStyle/>
        <a:p>
          <a:endParaRPr lang="es-EC"/>
        </a:p>
      </dgm:t>
    </dgm:pt>
    <dgm:pt modelId="{2522C12A-CECB-46DD-B05C-D20B0714C9ED}" type="sibTrans" cxnId="{C2C4A90E-0922-4B7D-95D8-7FC758D53A95}">
      <dgm:prSet/>
      <dgm:spPr/>
      <dgm:t>
        <a:bodyPr/>
        <a:lstStyle/>
        <a:p>
          <a:endParaRPr lang="es-EC"/>
        </a:p>
      </dgm:t>
    </dgm:pt>
    <dgm:pt modelId="{44DE6B8D-D24C-4036-8653-F402F733340C}">
      <dgm:prSet phldrT="[Texto]"/>
      <dgm:spPr>
        <a:xfrm>
          <a:off x="7198042" y="2702877"/>
          <a:ext cx="2797492" cy="880110"/>
        </a:xfrm>
      </dgm:spPr>
      <dgm:t>
        <a:bodyPr/>
        <a:lstStyle/>
        <a:p>
          <a:r>
            <a:rPr lang="es-EC" dirty="0" smtClean="0">
              <a:latin typeface="Calibri" panose="020F0502020204030204"/>
              <a:ea typeface="+mn-ea"/>
              <a:cs typeface="+mn-cs"/>
            </a:rPr>
            <a:t>LENTE FRESNEL</a:t>
          </a:r>
          <a:endParaRPr lang="es-EC" dirty="0">
            <a:latin typeface="Calibri" panose="020F0502020204030204"/>
            <a:ea typeface="+mn-ea"/>
            <a:cs typeface="+mn-cs"/>
          </a:endParaRPr>
        </a:p>
      </dgm:t>
    </dgm:pt>
    <dgm:pt modelId="{1683CDDF-1602-4504-97DB-0CBCB384CB60}" type="parTrans" cxnId="{5F14E646-19F1-473A-9FEA-13F682A7A6CB}">
      <dgm:prSet/>
      <dgm:spPr/>
      <dgm:t>
        <a:bodyPr/>
        <a:lstStyle/>
        <a:p>
          <a:endParaRPr lang="es-EC"/>
        </a:p>
      </dgm:t>
    </dgm:pt>
    <dgm:pt modelId="{9F7B6C56-8E2B-442E-B181-81EF134E194E}" type="sibTrans" cxnId="{5F14E646-19F1-473A-9FEA-13F682A7A6CB}">
      <dgm:prSet/>
      <dgm:spPr/>
      <dgm:t>
        <a:bodyPr/>
        <a:lstStyle/>
        <a:p>
          <a:endParaRPr lang="es-EC"/>
        </a:p>
      </dgm:t>
    </dgm:pt>
    <dgm:pt modelId="{BFC81FE4-D6A8-4F51-979C-2C7E33ACBC10}" type="pres">
      <dgm:prSet presAssocID="{C364D98F-2269-4C2F-8209-835AA355E2E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80FB0E8C-B201-4183-BEC0-11BBD9435193}" type="pres">
      <dgm:prSet presAssocID="{04C5EAD0-79B5-4D22-926C-24D0D50BC458}" presName="composite" presStyleCnt="0"/>
      <dgm:spPr/>
      <dgm:t>
        <a:bodyPr/>
        <a:lstStyle/>
        <a:p>
          <a:endParaRPr lang="es-EC"/>
        </a:p>
      </dgm:t>
    </dgm:pt>
    <dgm:pt modelId="{B6856A95-1A55-4D45-A380-C57C2283876E}" type="pres">
      <dgm:prSet presAssocID="{04C5EAD0-79B5-4D22-926C-24D0D50BC458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8A48BEA-69D2-4521-A1D5-6E8367E033E8}" type="pres">
      <dgm:prSet presAssocID="{04C5EAD0-79B5-4D22-926C-24D0D50BC458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0C99F1-015F-4F92-8FA6-89A5CE0E3EE2}" type="pres">
      <dgm:prSet presAssocID="{58E62078-121D-4642-820A-193ED8EE9394}" presName="sibTrans" presStyleCnt="0"/>
      <dgm:spPr/>
      <dgm:t>
        <a:bodyPr/>
        <a:lstStyle/>
        <a:p>
          <a:endParaRPr lang="es-EC"/>
        </a:p>
      </dgm:t>
    </dgm:pt>
    <dgm:pt modelId="{9E860C99-7CB5-43A8-AB53-DD36284235AF}" type="pres">
      <dgm:prSet presAssocID="{AE8085FC-97D0-4AC7-B0E0-C5F25DC08A1B}" presName="composite" presStyleCnt="0"/>
      <dgm:spPr/>
      <dgm:t>
        <a:bodyPr/>
        <a:lstStyle/>
        <a:p>
          <a:endParaRPr lang="es-EC"/>
        </a:p>
      </dgm:t>
    </dgm:pt>
    <dgm:pt modelId="{1C6E38DB-3B8D-4F7F-9D99-CC96245126E8}" type="pres">
      <dgm:prSet presAssocID="{AE8085FC-97D0-4AC7-B0E0-C5F25DC08A1B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1D7A08E-F2DF-4BD0-A9B1-2D8731C5BED0}" type="pres">
      <dgm:prSet presAssocID="{AE8085FC-97D0-4AC7-B0E0-C5F25DC08A1B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8C2C55-6180-4F2C-9715-B03E6D448FDE}" type="pres">
      <dgm:prSet presAssocID="{2522C12A-CECB-46DD-B05C-D20B0714C9ED}" presName="sibTrans" presStyleCnt="0"/>
      <dgm:spPr/>
      <dgm:t>
        <a:bodyPr/>
        <a:lstStyle/>
        <a:p>
          <a:endParaRPr lang="es-EC"/>
        </a:p>
      </dgm:t>
    </dgm:pt>
    <dgm:pt modelId="{D407E4A8-757A-4589-A12B-EA27610DAC89}" type="pres">
      <dgm:prSet presAssocID="{44DE6B8D-D24C-4036-8653-F402F733340C}" presName="composite" presStyleCnt="0"/>
      <dgm:spPr/>
      <dgm:t>
        <a:bodyPr/>
        <a:lstStyle/>
        <a:p>
          <a:endParaRPr lang="es-EC"/>
        </a:p>
      </dgm:t>
    </dgm:pt>
    <dgm:pt modelId="{1113EA48-CEB9-4EF7-B604-C91AC0E308EF}" type="pres">
      <dgm:prSet presAssocID="{44DE6B8D-D24C-4036-8653-F402F733340C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69C44CD-878F-4EC8-AF7F-8A1A6F9F3BB0}" type="pres">
      <dgm:prSet presAssocID="{44DE6B8D-D24C-4036-8653-F402F733340C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2C4A90E-0922-4B7D-95D8-7FC758D53A95}" srcId="{C364D98F-2269-4C2F-8209-835AA355E2E1}" destId="{AE8085FC-97D0-4AC7-B0E0-C5F25DC08A1B}" srcOrd="1" destOrd="0" parTransId="{39B0428B-E01C-4CBA-81C2-82736DB6B83C}" sibTransId="{2522C12A-CECB-46DD-B05C-D20B0714C9ED}"/>
    <dgm:cxn modelId="{ADB27159-98AE-4A30-8198-222BFA28ADA0}" srcId="{C364D98F-2269-4C2F-8209-835AA355E2E1}" destId="{04C5EAD0-79B5-4D22-926C-24D0D50BC458}" srcOrd="0" destOrd="0" parTransId="{23F10456-3F61-49CC-9769-51B8826D4016}" sibTransId="{58E62078-121D-4642-820A-193ED8EE9394}"/>
    <dgm:cxn modelId="{30151674-EB4D-4F24-BA87-DBF4FEC96433}" type="presOf" srcId="{AE8085FC-97D0-4AC7-B0E0-C5F25DC08A1B}" destId="{31D7A08E-F2DF-4BD0-A9B1-2D8731C5BED0}" srcOrd="0" destOrd="0" presId="urn:microsoft.com/office/officeart/2008/layout/BendingPictureBlocks"/>
    <dgm:cxn modelId="{5F14E646-19F1-473A-9FEA-13F682A7A6CB}" srcId="{C364D98F-2269-4C2F-8209-835AA355E2E1}" destId="{44DE6B8D-D24C-4036-8653-F402F733340C}" srcOrd="2" destOrd="0" parTransId="{1683CDDF-1602-4504-97DB-0CBCB384CB60}" sibTransId="{9F7B6C56-8E2B-442E-B181-81EF134E194E}"/>
    <dgm:cxn modelId="{5B185BCC-C12F-467C-885A-EE28E41E6A97}" type="presOf" srcId="{C364D98F-2269-4C2F-8209-835AA355E2E1}" destId="{BFC81FE4-D6A8-4F51-979C-2C7E33ACBC10}" srcOrd="0" destOrd="0" presId="urn:microsoft.com/office/officeart/2008/layout/BendingPictureBlocks"/>
    <dgm:cxn modelId="{FF3FFE2B-3ACA-4166-A171-49BE4F16F014}" type="presOf" srcId="{44DE6B8D-D24C-4036-8653-F402F733340C}" destId="{469C44CD-878F-4EC8-AF7F-8A1A6F9F3BB0}" srcOrd="0" destOrd="0" presId="urn:microsoft.com/office/officeart/2008/layout/BendingPictureBlocks"/>
    <dgm:cxn modelId="{8FDA9625-7B8A-41BC-AC16-1297483B5663}" type="presOf" srcId="{04C5EAD0-79B5-4D22-926C-24D0D50BC458}" destId="{F8A48BEA-69D2-4521-A1D5-6E8367E033E8}" srcOrd="0" destOrd="0" presId="urn:microsoft.com/office/officeart/2008/layout/BendingPictureBlocks"/>
    <dgm:cxn modelId="{24079D6F-34FF-4C50-8EB5-368F6B352DD5}" type="presParOf" srcId="{BFC81FE4-D6A8-4F51-979C-2C7E33ACBC10}" destId="{80FB0E8C-B201-4183-BEC0-11BBD9435193}" srcOrd="0" destOrd="0" presId="urn:microsoft.com/office/officeart/2008/layout/BendingPictureBlocks"/>
    <dgm:cxn modelId="{910C6800-E376-491E-9748-41D8699E32C5}" type="presParOf" srcId="{80FB0E8C-B201-4183-BEC0-11BBD9435193}" destId="{B6856A95-1A55-4D45-A380-C57C2283876E}" srcOrd="0" destOrd="0" presId="urn:microsoft.com/office/officeart/2008/layout/BendingPictureBlocks"/>
    <dgm:cxn modelId="{62CDCFAC-BCDA-4DEE-970B-425C8EAF97D4}" type="presParOf" srcId="{80FB0E8C-B201-4183-BEC0-11BBD9435193}" destId="{F8A48BEA-69D2-4521-A1D5-6E8367E033E8}" srcOrd="1" destOrd="0" presId="urn:microsoft.com/office/officeart/2008/layout/BendingPictureBlocks"/>
    <dgm:cxn modelId="{B8F7277A-6AA1-404D-8E71-EC502562EB1D}" type="presParOf" srcId="{BFC81FE4-D6A8-4F51-979C-2C7E33ACBC10}" destId="{DE0C99F1-015F-4F92-8FA6-89A5CE0E3EE2}" srcOrd="1" destOrd="0" presId="urn:microsoft.com/office/officeart/2008/layout/BendingPictureBlocks"/>
    <dgm:cxn modelId="{20E06081-4FD4-4665-AC7B-6F8D84A27E85}" type="presParOf" srcId="{BFC81FE4-D6A8-4F51-979C-2C7E33ACBC10}" destId="{9E860C99-7CB5-43A8-AB53-DD36284235AF}" srcOrd="2" destOrd="0" presId="urn:microsoft.com/office/officeart/2008/layout/BendingPictureBlocks"/>
    <dgm:cxn modelId="{09F73F40-2DDE-4ED0-84B2-F4D85E1F7E8A}" type="presParOf" srcId="{9E860C99-7CB5-43A8-AB53-DD36284235AF}" destId="{1C6E38DB-3B8D-4F7F-9D99-CC96245126E8}" srcOrd="0" destOrd="0" presId="urn:microsoft.com/office/officeart/2008/layout/BendingPictureBlocks"/>
    <dgm:cxn modelId="{CC265431-AA34-4413-B70A-2978B64AF1C4}" type="presParOf" srcId="{9E860C99-7CB5-43A8-AB53-DD36284235AF}" destId="{31D7A08E-F2DF-4BD0-A9B1-2D8731C5BED0}" srcOrd="1" destOrd="0" presId="urn:microsoft.com/office/officeart/2008/layout/BendingPictureBlocks"/>
    <dgm:cxn modelId="{691D34C6-DAEC-4A85-9B8C-FFB2A6ECAA15}" type="presParOf" srcId="{BFC81FE4-D6A8-4F51-979C-2C7E33ACBC10}" destId="{458C2C55-6180-4F2C-9715-B03E6D448FDE}" srcOrd="3" destOrd="0" presId="urn:microsoft.com/office/officeart/2008/layout/BendingPictureBlocks"/>
    <dgm:cxn modelId="{F28E0EF3-C4D5-4941-A4DA-B447A85853B9}" type="presParOf" srcId="{BFC81FE4-D6A8-4F51-979C-2C7E33ACBC10}" destId="{D407E4A8-757A-4589-A12B-EA27610DAC89}" srcOrd="4" destOrd="0" presId="urn:microsoft.com/office/officeart/2008/layout/BendingPictureBlocks"/>
    <dgm:cxn modelId="{696CC05A-9883-404E-8B7B-C067D187593D}" type="presParOf" srcId="{D407E4A8-757A-4589-A12B-EA27610DAC89}" destId="{1113EA48-CEB9-4EF7-B604-C91AC0E308EF}" srcOrd="0" destOrd="0" presId="urn:microsoft.com/office/officeart/2008/layout/BendingPictureBlocks"/>
    <dgm:cxn modelId="{5CBB841D-41FF-47AD-ACA5-B0DEF9EC08E3}" type="presParOf" srcId="{D407E4A8-757A-4589-A12B-EA27610DAC89}" destId="{469C44CD-878F-4EC8-AF7F-8A1A6F9F3BB0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364D98F-2269-4C2F-8209-835AA355E2E1}" type="doc">
      <dgm:prSet loTypeId="urn:microsoft.com/office/officeart/2008/layout/Bend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4C5EAD0-79B5-4D22-926C-24D0D50BC458}">
      <dgm:prSet phldrT="[Texto]"/>
      <dgm:spPr>
        <a:xfrm>
          <a:off x="516145" y="775457"/>
          <a:ext cx="916516" cy="916516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s-EC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MOTOR SERVO</a:t>
          </a:r>
          <a:endParaRPr lang="es-EC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3F10456-3F61-49CC-9769-51B8826D4016}" type="parTrans" cxnId="{ADB27159-98AE-4A30-8198-222BFA28ADA0}">
      <dgm:prSet/>
      <dgm:spPr/>
      <dgm:t>
        <a:bodyPr/>
        <a:lstStyle/>
        <a:p>
          <a:endParaRPr lang="es-EC"/>
        </a:p>
      </dgm:t>
    </dgm:pt>
    <dgm:pt modelId="{58E62078-121D-4642-820A-193ED8EE9394}" type="sibTrans" cxnId="{ADB27159-98AE-4A30-8198-222BFA28ADA0}">
      <dgm:prSet/>
      <dgm:spPr/>
      <dgm:t>
        <a:bodyPr/>
        <a:lstStyle/>
        <a:p>
          <a:endParaRPr lang="es-EC"/>
        </a:p>
      </dgm:t>
    </dgm:pt>
    <dgm:pt modelId="{AE8085FC-97D0-4AC7-B0E0-C5F25DC08A1B}">
      <dgm:prSet phldrT="[Texto]"/>
      <dgm:spPr>
        <a:xfrm>
          <a:off x="3134281" y="775457"/>
          <a:ext cx="916516" cy="916516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s-EC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MOTOR A PASOS</a:t>
          </a:r>
          <a:endParaRPr lang="es-EC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9B0428B-E01C-4CBA-81C2-82736DB6B83C}" type="parTrans" cxnId="{C2C4A90E-0922-4B7D-95D8-7FC758D53A95}">
      <dgm:prSet/>
      <dgm:spPr/>
      <dgm:t>
        <a:bodyPr/>
        <a:lstStyle/>
        <a:p>
          <a:endParaRPr lang="es-EC"/>
        </a:p>
      </dgm:t>
    </dgm:pt>
    <dgm:pt modelId="{2522C12A-CECB-46DD-B05C-D20B0714C9ED}" type="sibTrans" cxnId="{C2C4A90E-0922-4B7D-95D8-7FC758D53A95}">
      <dgm:prSet/>
      <dgm:spPr/>
      <dgm:t>
        <a:bodyPr/>
        <a:lstStyle/>
        <a:p>
          <a:endParaRPr lang="es-EC"/>
        </a:p>
      </dgm:t>
    </dgm:pt>
    <dgm:pt modelId="{9D4EAF47-8147-4F33-B839-BF661E045BFE}">
      <dgm:prSet phldrT="[Texto]"/>
      <dgm:spPr>
        <a:xfrm>
          <a:off x="516145" y="2546088"/>
          <a:ext cx="916516" cy="916516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s-EC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ARDUINO </a:t>
          </a:r>
          <a:endParaRPr lang="es-EC" dirty="0" smtClean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r>
            <a:rPr lang="es-EC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micro</a:t>
          </a:r>
          <a:endParaRPr lang="es-EC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89859F0-69FF-44B4-93DE-8B76D10F3EBB}" type="parTrans" cxnId="{722D39B9-129F-4FF2-8304-72CC92F3A127}">
      <dgm:prSet/>
      <dgm:spPr/>
      <dgm:t>
        <a:bodyPr/>
        <a:lstStyle/>
        <a:p>
          <a:endParaRPr lang="es-EC"/>
        </a:p>
      </dgm:t>
    </dgm:pt>
    <dgm:pt modelId="{1EFDD489-027C-4D08-8248-EE41967F01B2}" type="sibTrans" cxnId="{722D39B9-129F-4FF2-8304-72CC92F3A127}">
      <dgm:prSet/>
      <dgm:spPr/>
      <dgm:t>
        <a:bodyPr/>
        <a:lstStyle/>
        <a:p>
          <a:endParaRPr lang="es-EC"/>
        </a:p>
      </dgm:t>
    </dgm:pt>
    <dgm:pt modelId="{6FCDA477-CD1F-4588-BEA7-A9DF8DEACDAD}">
      <dgm:prSet phldrT="[Texto]"/>
      <dgm:spPr>
        <a:xfrm>
          <a:off x="3134281" y="2546088"/>
          <a:ext cx="916516" cy="916516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s-EC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ARDUINO DUE</a:t>
          </a:r>
          <a:endParaRPr lang="es-EC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9A26FD5-89BB-4FE7-BC4A-13EA8E944289}" type="parTrans" cxnId="{CA1B0F5D-1C19-484A-989C-43FB8816C4E1}">
      <dgm:prSet/>
      <dgm:spPr/>
      <dgm:t>
        <a:bodyPr/>
        <a:lstStyle/>
        <a:p>
          <a:endParaRPr lang="es-EC"/>
        </a:p>
      </dgm:t>
    </dgm:pt>
    <dgm:pt modelId="{06528C8B-8999-4CE6-9E0B-51C293690612}" type="sibTrans" cxnId="{CA1B0F5D-1C19-484A-989C-43FB8816C4E1}">
      <dgm:prSet/>
      <dgm:spPr/>
      <dgm:t>
        <a:bodyPr/>
        <a:lstStyle/>
        <a:p>
          <a:endParaRPr lang="es-EC"/>
        </a:p>
      </dgm:t>
    </dgm:pt>
    <dgm:pt modelId="{5C7514D0-12F3-4D61-9093-C2E6E8C60D58}" type="pres">
      <dgm:prSet presAssocID="{C364D98F-2269-4C2F-8209-835AA355E2E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43130D6E-49E7-46A0-8588-DB1579396197}" type="pres">
      <dgm:prSet presAssocID="{04C5EAD0-79B5-4D22-926C-24D0D50BC458}" presName="composite" presStyleCnt="0"/>
      <dgm:spPr/>
    </dgm:pt>
    <dgm:pt modelId="{D1AA0E33-93A3-45A9-9FC3-B5370A938C49}" type="pres">
      <dgm:prSet presAssocID="{04C5EAD0-79B5-4D22-926C-24D0D50BC458}" presName="rect1" presStyleLbl="bgImgPlace1" presStyleIdx="0" presStyleCnt="4"/>
      <dgm:spPr>
        <a:xfrm>
          <a:off x="1146141" y="177531"/>
          <a:ext cx="1691102" cy="142233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9B72CC33-3ED0-4A76-8EC3-CE766E4DA23B}" type="pres">
      <dgm:prSet presAssocID="{04C5EAD0-79B5-4D22-926C-24D0D50BC458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1CDB29-AD77-47A4-978D-D725754BC6AA}" type="pres">
      <dgm:prSet presAssocID="{58E62078-121D-4642-820A-193ED8EE9394}" presName="sibTrans" presStyleCnt="0"/>
      <dgm:spPr/>
    </dgm:pt>
    <dgm:pt modelId="{C47B5366-50C8-4094-9FDB-80DC4C66269E}" type="pres">
      <dgm:prSet presAssocID="{AE8085FC-97D0-4AC7-B0E0-C5F25DC08A1B}" presName="composite" presStyleCnt="0"/>
      <dgm:spPr/>
    </dgm:pt>
    <dgm:pt modelId="{7882285C-498C-4893-A7AD-357015ECCE25}" type="pres">
      <dgm:prSet presAssocID="{AE8085FC-97D0-4AC7-B0E0-C5F25DC08A1B}" presName="rect1" presStyleLbl="bgImgPlace1" presStyleIdx="1" presStyleCnt="4"/>
      <dgm:spPr>
        <a:xfrm>
          <a:off x="3764277" y="177531"/>
          <a:ext cx="1691102" cy="142233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E41A36D9-E07A-4CB0-BF80-13104FFF7597}" type="pres">
      <dgm:prSet presAssocID="{AE8085FC-97D0-4AC7-B0E0-C5F25DC08A1B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9BE23C-0D8E-4964-9BCE-483D70D0814B}" type="pres">
      <dgm:prSet presAssocID="{2522C12A-CECB-46DD-B05C-D20B0714C9ED}" presName="sibTrans" presStyleCnt="0"/>
      <dgm:spPr/>
    </dgm:pt>
    <dgm:pt modelId="{E21C4841-953E-4F48-BEF2-741D73448032}" type="pres">
      <dgm:prSet presAssocID="{9D4EAF47-8147-4F33-B839-BF661E045BFE}" presName="composite" presStyleCnt="0"/>
      <dgm:spPr/>
    </dgm:pt>
    <dgm:pt modelId="{78F163DB-1B3C-49CE-9360-6DC57D639D06}" type="pres">
      <dgm:prSet presAssocID="{9D4EAF47-8147-4F33-B839-BF661E045BFE}" presName="rect1" presStyleLbl="bgImgPlace1" presStyleIdx="2" presStyleCnt="4"/>
      <dgm:spPr>
        <a:xfrm>
          <a:off x="1146141" y="1948162"/>
          <a:ext cx="1691102" cy="142233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DC592040-2B82-4A22-8394-4DBBD8A50CF7}" type="pres">
      <dgm:prSet presAssocID="{9D4EAF47-8147-4F33-B839-BF661E045BFE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FD2E80-DA62-4F23-8719-74D8F8FACC98}" type="pres">
      <dgm:prSet presAssocID="{1EFDD489-027C-4D08-8248-EE41967F01B2}" presName="sibTrans" presStyleCnt="0"/>
      <dgm:spPr/>
    </dgm:pt>
    <dgm:pt modelId="{68799A1E-75AE-45FE-B021-B31BD55700D6}" type="pres">
      <dgm:prSet presAssocID="{6FCDA477-CD1F-4588-BEA7-A9DF8DEACDAD}" presName="composite" presStyleCnt="0"/>
      <dgm:spPr/>
    </dgm:pt>
    <dgm:pt modelId="{3764205D-5271-4B7D-8B0E-EA296D4B30C3}" type="pres">
      <dgm:prSet presAssocID="{6FCDA477-CD1F-4588-BEA7-A9DF8DEACDAD}" presName="rect1" presStyleLbl="bgImgPlace1" presStyleIdx="3" presStyleCnt="4"/>
      <dgm:spPr>
        <a:xfrm>
          <a:off x="3764277" y="1948162"/>
          <a:ext cx="1691102" cy="142233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E23590B8-A1C2-4BDF-A618-0E37E1EDD652}" type="pres">
      <dgm:prSet presAssocID="{6FCDA477-CD1F-4588-BEA7-A9DF8DEACDAD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DB27159-98AE-4A30-8198-222BFA28ADA0}" srcId="{C364D98F-2269-4C2F-8209-835AA355E2E1}" destId="{04C5EAD0-79B5-4D22-926C-24D0D50BC458}" srcOrd="0" destOrd="0" parTransId="{23F10456-3F61-49CC-9769-51B8826D4016}" sibTransId="{58E62078-121D-4642-820A-193ED8EE9394}"/>
    <dgm:cxn modelId="{8D0C5E77-5187-4649-AC1C-055114C03858}" type="presOf" srcId="{AE8085FC-97D0-4AC7-B0E0-C5F25DC08A1B}" destId="{E41A36D9-E07A-4CB0-BF80-13104FFF7597}" srcOrd="0" destOrd="0" presId="urn:microsoft.com/office/officeart/2008/layout/BendingPictureBlocks"/>
    <dgm:cxn modelId="{CA1B0F5D-1C19-484A-989C-43FB8816C4E1}" srcId="{C364D98F-2269-4C2F-8209-835AA355E2E1}" destId="{6FCDA477-CD1F-4588-BEA7-A9DF8DEACDAD}" srcOrd="3" destOrd="0" parTransId="{C9A26FD5-89BB-4FE7-BC4A-13EA8E944289}" sibTransId="{06528C8B-8999-4CE6-9E0B-51C293690612}"/>
    <dgm:cxn modelId="{82D99236-B0DE-44FB-A1A9-EAFE3BD7DC16}" type="presOf" srcId="{C364D98F-2269-4C2F-8209-835AA355E2E1}" destId="{5C7514D0-12F3-4D61-9093-C2E6E8C60D58}" srcOrd="0" destOrd="0" presId="urn:microsoft.com/office/officeart/2008/layout/BendingPictureBlocks"/>
    <dgm:cxn modelId="{5F4570D9-358D-470E-92EF-DFF67368262B}" type="presOf" srcId="{6FCDA477-CD1F-4588-BEA7-A9DF8DEACDAD}" destId="{E23590B8-A1C2-4BDF-A618-0E37E1EDD652}" srcOrd="0" destOrd="0" presId="urn:microsoft.com/office/officeart/2008/layout/BendingPictureBlocks"/>
    <dgm:cxn modelId="{C2C4A90E-0922-4B7D-95D8-7FC758D53A95}" srcId="{C364D98F-2269-4C2F-8209-835AA355E2E1}" destId="{AE8085FC-97D0-4AC7-B0E0-C5F25DC08A1B}" srcOrd="1" destOrd="0" parTransId="{39B0428B-E01C-4CBA-81C2-82736DB6B83C}" sibTransId="{2522C12A-CECB-46DD-B05C-D20B0714C9ED}"/>
    <dgm:cxn modelId="{722D39B9-129F-4FF2-8304-72CC92F3A127}" srcId="{C364D98F-2269-4C2F-8209-835AA355E2E1}" destId="{9D4EAF47-8147-4F33-B839-BF661E045BFE}" srcOrd="2" destOrd="0" parTransId="{389859F0-69FF-44B4-93DE-8B76D10F3EBB}" sibTransId="{1EFDD489-027C-4D08-8248-EE41967F01B2}"/>
    <dgm:cxn modelId="{37B2F14D-1A26-47FC-8349-CCE2833104E9}" type="presOf" srcId="{04C5EAD0-79B5-4D22-926C-24D0D50BC458}" destId="{9B72CC33-3ED0-4A76-8EC3-CE766E4DA23B}" srcOrd="0" destOrd="0" presId="urn:microsoft.com/office/officeart/2008/layout/BendingPictureBlocks"/>
    <dgm:cxn modelId="{91E4E464-34C7-4AB3-92E5-D1E9F81DA883}" type="presOf" srcId="{9D4EAF47-8147-4F33-B839-BF661E045BFE}" destId="{DC592040-2B82-4A22-8394-4DBBD8A50CF7}" srcOrd="0" destOrd="0" presId="urn:microsoft.com/office/officeart/2008/layout/BendingPictureBlocks"/>
    <dgm:cxn modelId="{47D7808E-65E4-49A5-9C9A-5647AB22F758}" type="presParOf" srcId="{5C7514D0-12F3-4D61-9093-C2E6E8C60D58}" destId="{43130D6E-49E7-46A0-8588-DB1579396197}" srcOrd="0" destOrd="0" presId="urn:microsoft.com/office/officeart/2008/layout/BendingPictureBlocks"/>
    <dgm:cxn modelId="{9E30DC12-F66F-4EBF-87AA-ABB08B9B7640}" type="presParOf" srcId="{43130D6E-49E7-46A0-8588-DB1579396197}" destId="{D1AA0E33-93A3-45A9-9FC3-B5370A938C49}" srcOrd="0" destOrd="0" presId="urn:microsoft.com/office/officeart/2008/layout/BendingPictureBlocks"/>
    <dgm:cxn modelId="{A7D2638A-FAE9-4A43-8A71-FED55869E12E}" type="presParOf" srcId="{43130D6E-49E7-46A0-8588-DB1579396197}" destId="{9B72CC33-3ED0-4A76-8EC3-CE766E4DA23B}" srcOrd="1" destOrd="0" presId="urn:microsoft.com/office/officeart/2008/layout/BendingPictureBlocks"/>
    <dgm:cxn modelId="{DA3F98EE-4FD8-4157-8286-3BB387093179}" type="presParOf" srcId="{5C7514D0-12F3-4D61-9093-C2E6E8C60D58}" destId="{E61CDB29-AD77-47A4-978D-D725754BC6AA}" srcOrd="1" destOrd="0" presId="urn:microsoft.com/office/officeart/2008/layout/BendingPictureBlocks"/>
    <dgm:cxn modelId="{05456C51-1A95-4CA5-B43D-EE4DD6DA94B1}" type="presParOf" srcId="{5C7514D0-12F3-4D61-9093-C2E6E8C60D58}" destId="{C47B5366-50C8-4094-9FDB-80DC4C66269E}" srcOrd="2" destOrd="0" presId="urn:microsoft.com/office/officeart/2008/layout/BendingPictureBlocks"/>
    <dgm:cxn modelId="{37271189-E89F-45C9-A32C-25E0F8E571E1}" type="presParOf" srcId="{C47B5366-50C8-4094-9FDB-80DC4C66269E}" destId="{7882285C-498C-4893-A7AD-357015ECCE25}" srcOrd="0" destOrd="0" presId="urn:microsoft.com/office/officeart/2008/layout/BendingPictureBlocks"/>
    <dgm:cxn modelId="{DEB4B255-5368-49AF-B4FE-142CDD3131D5}" type="presParOf" srcId="{C47B5366-50C8-4094-9FDB-80DC4C66269E}" destId="{E41A36D9-E07A-4CB0-BF80-13104FFF7597}" srcOrd="1" destOrd="0" presId="urn:microsoft.com/office/officeart/2008/layout/BendingPictureBlocks"/>
    <dgm:cxn modelId="{C4451D2D-C5C3-4FC1-8710-F5F602E166E5}" type="presParOf" srcId="{5C7514D0-12F3-4D61-9093-C2E6E8C60D58}" destId="{EF9BE23C-0D8E-4964-9BCE-483D70D0814B}" srcOrd="3" destOrd="0" presId="urn:microsoft.com/office/officeart/2008/layout/BendingPictureBlocks"/>
    <dgm:cxn modelId="{C77D75F2-5FFF-48E8-A052-9AA27D845EE9}" type="presParOf" srcId="{5C7514D0-12F3-4D61-9093-C2E6E8C60D58}" destId="{E21C4841-953E-4F48-BEF2-741D73448032}" srcOrd="4" destOrd="0" presId="urn:microsoft.com/office/officeart/2008/layout/BendingPictureBlocks"/>
    <dgm:cxn modelId="{A20593E8-E805-4D11-A8F1-80B646160350}" type="presParOf" srcId="{E21C4841-953E-4F48-BEF2-741D73448032}" destId="{78F163DB-1B3C-49CE-9360-6DC57D639D06}" srcOrd="0" destOrd="0" presId="urn:microsoft.com/office/officeart/2008/layout/BendingPictureBlocks"/>
    <dgm:cxn modelId="{3FDA941D-9319-4C26-B01F-06ECD0A1A256}" type="presParOf" srcId="{E21C4841-953E-4F48-BEF2-741D73448032}" destId="{DC592040-2B82-4A22-8394-4DBBD8A50CF7}" srcOrd="1" destOrd="0" presId="urn:microsoft.com/office/officeart/2008/layout/BendingPictureBlocks"/>
    <dgm:cxn modelId="{8AA6058A-131E-48BE-A387-59422762D531}" type="presParOf" srcId="{5C7514D0-12F3-4D61-9093-C2E6E8C60D58}" destId="{47FD2E80-DA62-4F23-8719-74D8F8FACC98}" srcOrd="5" destOrd="0" presId="urn:microsoft.com/office/officeart/2008/layout/BendingPictureBlocks"/>
    <dgm:cxn modelId="{F36B7B82-B3A7-4428-A329-31B56BA92DDD}" type="presParOf" srcId="{5C7514D0-12F3-4D61-9093-C2E6E8C60D58}" destId="{68799A1E-75AE-45FE-B021-B31BD55700D6}" srcOrd="6" destOrd="0" presId="urn:microsoft.com/office/officeart/2008/layout/BendingPictureBlocks"/>
    <dgm:cxn modelId="{29CCD91E-EFDA-4F06-AF5F-DDE13964774C}" type="presParOf" srcId="{68799A1E-75AE-45FE-B021-B31BD55700D6}" destId="{3764205D-5271-4B7D-8B0E-EA296D4B30C3}" srcOrd="0" destOrd="0" presId="urn:microsoft.com/office/officeart/2008/layout/BendingPictureBlocks"/>
    <dgm:cxn modelId="{2F3D0D3D-1F9D-455C-A388-C7707FC9671E}" type="presParOf" srcId="{68799A1E-75AE-45FE-B021-B31BD55700D6}" destId="{E23590B8-A1C2-4BDF-A618-0E37E1EDD652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364D98F-2269-4C2F-8209-835AA355E2E1}" type="doc">
      <dgm:prSet loTypeId="urn:microsoft.com/office/officeart/2008/layout/BendingPictureBlocks" loCatId="pictur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04C5EAD0-79B5-4D22-926C-24D0D50BC458}">
      <dgm:prSet phldrT="[Texto]"/>
      <dgm:spPr>
        <a:xfrm>
          <a:off x="282892" y="2702877"/>
          <a:ext cx="2797492" cy="880110"/>
        </a:xfrm>
      </dgm:spPr>
      <dgm:t>
        <a:bodyPr/>
        <a:lstStyle/>
        <a:p>
          <a:r>
            <a:rPr lang="es-ES" dirty="0" smtClean="0"/>
            <a:t>FLASH POINT</a:t>
          </a:r>
          <a:endParaRPr lang="es-EC" dirty="0">
            <a:latin typeface="Calibri" panose="020F0502020204030204"/>
            <a:ea typeface="+mn-ea"/>
            <a:cs typeface="+mn-cs"/>
          </a:endParaRPr>
        </a:p>
      </dgm:t>
    </dgm:pt>
    <dgm:pt modelId="{23F10456-3F61-49CC-9769-51B8826D4016}" type="parTrans" cxnId="{ADB27159-98AE-4A30-8198-222BFA28ADA0}">
      <dgm:prSet/>
      <dgm:spPr/>
      <dgm:t>
        <a:bodyPr/>
        <a:lstStyle/>
        <a:p>
          <a:endParaRPr lang="es-EC"/>
        </a:p>
      </dgm:t>
    </dgm:pt>
    <dgm:pt modelId="{58E62078-121D-4642-820A-193ED8EE9394}" type="sibTrans" cxnId="{ADB27159-98AE-4A30-8198-222BFA28ADA0}">
      <dgm:prSet/>
      <dgm:spPr/>
      <dgm:t>
        <a:bodyPr/>
        <a:lstStyle/>
        <a:p>
          <a:endParaRPr lang="es-EC"/>
        </a:p>
      </dgm:t>
    </dgm:pt>
    <dgm:pt modelId="{AE8085FC-97D0-4AC7-B0E0-C5F25DC08A1B}">
      <dgm:prSet phldrT="[Texto]"/>
      <dgm:spPr>
        <a:xfrm>
          <a:off x="3740467" y="2702877"/>
          <a:ext cx="2797492" cy="880110"/>
        </a:xfrm>
      </dgm:spPr>
      <dgm:t>
        <a:bodyPr/>
        <a:lstStyle/>
        <a:p>
          <a:r>
            <a:rPr lang="es-EC" dirty="0" smtClean="0"/>
            <a:t>CREATION WORKSHOP 3D</a:t>
          </a:r>
          <a:endParaRPr lang="es-EC" dirty="0">
            <a:latin typeface="Calibri" panose="020F0502020204030204"/>
            <a:ea typeface="+mn-ea"/>
            <a:cs typeface="+mn-cs"/>
          </a:endParaRPr>
        </a:p>
      </dgm:t>
    </dgm:pt>
    <dgm:pt modelId="{39B0428B-E01C-4CBA-81C2-82736DB6B83C}" type="parTrans" cxnId="{C2C4A90E-0922-4B7D-95D8-7FC758D53A95}">
      <dgm:prSet/>
      <dgm:spPr/>
      <dgm:t>
        <a:bodyPr/>
        <a:lstStyle/>
        <a:p>
          <a:endParaRPr lang="es-EC"/>
        </a:p>
      </dgm:t>
    </dgm:pt>
    <dgm:pt modelId="{2522C12A-CECB-46DD-B05C-D20B0714C9ED}" type="sibTrans" cxnId="{C2C4A90E-0922-4B7D-95D8-7FC758D53A95}">
      <dgm:prSet/>
      <dgm:spPr/>
      <dgm:t>
        <a:bodyPr/>
        <a:lstStyle/>
        <a:p>
          <a:endParaRPr lang="es-EC"/>
        </a:p>
      </dgm:t>
    </dgm:pt>
    <dgm:pt modelId="{5C7514D0-12F3-4D61-9093-C2E6E8C60D58}" type="pres">
      <dgm:prSet presAssocID="{C364D98F-2269-4C2F-8209-835AA355E2E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43130D6E-49E7-46A0-8588-DB1579396197}" type="pres">
      <dgm:prSet presAssocID="{04C5EAD0-79B5-4D22-926C-24D0D50BC458}" presName="composite" presStyleCnt="0"/>
      <dgm:spPr/>
      <dgm:t>
        <a:bodyPr/>
        <a:lstStyle/>
        <a:p>
          <a:endParaRPr lang="es-EC"/>
        </a:p>
      </dgm:t>
    </dgm:pt>
    <dgm:pt modelId="{D1AA0E33-93A3-45A9-9FC3-B5370A938C49}" type="pres">
      <dgm:prSet presAssocID="{04C5EAD0-79B5-4D22-926C-24D0D50BC458}" presName="rect1" presStyleLbl="b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B72CC33-3ED0-4A76-8EC3-CE766E4DA23B}" type="pres">
      <dgm:prSet presAssocID="{04C5EAD0-79B5-4D22-926C-24D0D50BC458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1CDB29-AD77-47A4-978D-D725754BC6AA}" type="pres">
      <dgm:prSet presAssocID="{58E62078-121D-4642-820A-193ED8EE9394}" presName="sibTrans" presStyleCnt="0"/>
      <dgm:spPr/>
      <dgm:t>
        <a:bodyPr/>
        <a:lstStyle/>
        <a:p>
          <a:endParaRPr lang="es-EC"/>
        </a:p>
      </dgm:t>
    </dgm:pt>
    <dgm:pt modelId="{C47B5366-50C8-4094-9FDB-80DC4C66269E}" type="pres">
      <dgm:prSet presAssocID="{AE8085FC-97D0-4AC7-B0E0-C5F25DC08A1B}" presName="composite" presStyleCnt="0"/>
      <dgm:spPr/>
      <dgm:t>
        <a:bodyPr/>
        <a:lstStyle/>
        <a:p>
          <a:endParaRPr lang="es-EC"/>
        </a:p>
      </dgm:t>
    </dgm:pt>
    <dgm:pt modelId="{7882285C-498C-4893-A7AD-357015ECCE25}" type="pres">
      <dgm:prSet presAssocID="{AE8085FC-97D0-4AC7-B0E0-C5F25DC08A1B}" presName="rect1" presStyleLbl="b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41A36D9-E07A-4CB0-BF80-13104FFF7597}" type="pres">
      <dgm:prSet presAssocID="{AE8085FC-97D0-4AC7-B0E0-C5F25DC08A1B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2C4A90E-0922-4B7D-95D8-7FC758D53A95}" srcId="{C364D98F-2269-4C2F-8209-835AA355E2E1}" destId="{AE8085FC-97D0-4AC7-B0E0-C5F25DC08A1B}" srcOrd="1" destOrd="0" parTransId="{39B0428B-E01C-4CBA-81C2-82736DB6B83C}" sibTransId="{2522C12A-CECB-46DD-B05C-D20B0714C9ED}"/>
    <dgm:cxn modelId="{ADB27159-98AE-4A30-8198-222BFA28ADA0}" srcId="{C364D98F-2269-4C2F-8209-835AA355E2E1}" destId="{04C5EAD0-79B5-4D22-926C-24D0D50BC458}" srcOrd="0" destOrd="0" parTransId="{23F10456-3F61-49CC-9769-51B8826D4016}" sibTransId="{58E62078-121D-4642-820A-193ED8EE9394}"/>
    <dgm:cxn modelId="{E2E96EE2-D1E6-4BA0-8E63-8B8C3B52C499}" type="presOf" srcId="{AE8085FC-97D0-4AC7-B0E0-C5F25DC08A1B}" destId="{E41A36D9-E07A-4CB0-BF80-13104FFF7597}" srcOrd="0" destOrd="0" presId="urn:microsoft.com/office/officeart/2008/layout/BendingPictureBlocks"/>
    <dgm:cxn modelId="{5C7C2ED2-0F37-4CAE-8665-C5F63CB2AA4F}" type="presOf" srcId="{C364D98F-2269-4C2F-8209-835AA355E2E1}" destId="{5C7514D0-12F3-4D61-9093-C2E6E8C60D58}" srcOrd="0" destOrd="0" presId="urn:microsoft.com/office/officeart/2008/layout/BendingPictureBlocks"/>
    <dgm:cxn modelId="{06361C76-C06E-4B52-AB12-DAA44E5E8790}" type="presOf" srcId="{04C5EAD0-79B5-4D22-926C-24D0D50BC458}" destId="{9B72CC33-3ED0-4A76-8EC3-CE766E4DA23B}" srcOrd="0" destOrd="0" presId="urn:microsoft.com/office/officeart/2008/layout/BendingPictureBlocks"/>
    <dgm:cxn modelId="{067A6C93-4239-40DB-86A3-A89590C0F8C0}" type="presParOf" srcId="{5C7514D0-12F3-4D61-9093-C2E6E8C60D58}" destId="{43130D6E-49E7-46A0-8588-DB1579396197}" srcOrd="0" destOrd="0" presId="urn:microsoft.com/office/officeart/2008/layout/BendingPictureBlocks"/>
    <dgm:cxn modelId="{F7F9DE99-43AC-4F66-97D6-D503F2871271}" type="presParOf" srcId="{43130D6E-49E7-46A0-8588-DB1579396197}" destId="{D1AA0E33-93A3-45A9-9FC3-B5370A938C49}" srcOrd="0" destOrd="0" presId="urn:microsoft.com/office/officeart/2008/layout/BendingPictureBlocks"/>
    <dgm:cxn modelId="{0E728385-ED0F-4BB3-AE7F-8453D3B5809A}" type="presParOf" srcId="{43130D6E-49E7-46A0-8588-DB1579396197}" destId="{9B72CC33-3ED0-4A76-8EC3-CE766E4DA23B}" srcOrd="1" destOrd="0" presId="urn:microsoft.com/office/officeart/2008/layout/BendingPictureBlocks"/>
    <dgm:cxn modelId="{F5BB6A3E-E884-45BB-9549-BFE7C51D1569}" type="presParOf" srcId="{5C7514D0-12F3-4D61-9093-C2E6E8C60D58}" destId="{E61CDB29-AD77-47A4-978D-D725754BC6AA}" srcOrd="1" destOrd="0" presId="urn:microsoft.com/office/officeart/2008/layout/BendingPictureBlocks"/>
    <dgm:cxn modelId="{1F67D24E-F1DC-4EB5-833E-565BD628AC33}" type="presParOf" srcId="{5C7514D0-12F3-4D61-9093-C2E6E8C60D58}" destId="{C47B5366-50C8-4094-9FDB-80DC4C66269E}" srcOrd="2" destOrd="0" presId="urn:microsoft.com/office/officeart/2008/layout/BendingPictureBlocks"/>
    <dgm:cxn modelId="{74BA63A2-41A0-4111-9884-A8A3EAF4EC3C}" type="presParOf" srcId="{C47B5366-50C8-4094-9FDB-80DC4C66269E}" destId="{7882285C-498C-4893-A7AD-357015ECCE25}" srcOrd="0" destOrd="0" presId="urn:microsoft.com/office/officeart/2008/layout/BendingPictureBlocks"/>
    <dgm:cxn modelId="{CC7C3FBD-CE10-47DE-8BBC-57A18014390C}" type="presParOf" srcId="{C47B5366-50C8-4094-9FDB-80DC4C66269E}" destId="{E41A36D9-E07A-4CB0-BF80-13104FFF7597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C79A91B-66E9-43AC-9688-8D430E1A53A8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919123FA-74E8-43D3-8170-452E9AF7178C}">
      <dgm:prSet phldrT="[Texto]" custT="1"/>
      <dgm:spPr/>
      <dgm:t>
        <a:bodyPr/>
        <a:lstStyle/>
        <a:p>
          <a:r>
            <a:rPr lang="es-ES" sz="1400" b="1" dirty="0"/>
            <a:t>Micro </a:t>
          </a:r>
          <a:r>
            <a:rPr lang="es-ES" sz="1200" b="1" dirty="0"/>
            <a:t>controlador</a:t>
          </a:r>
          <a:endParaRPr lang="es-ES" sz="1400" b="1" dirty="0"/>
        </a:p>
      </dgm:t>
    </dgm:pt>
    <dgm:pt modelId="{D37CFB1F-CAC4-4FBB-A1B3-82F79BE80638}" type="parTrans" cxnId="{1CBA07B5-415A-4AA4-BE6E-BFC195B86B55}">
      <dgm:prSet custT="1"/>
      <dgm:spPr/>
      <dgm:t>
        <a:bodyPr/>
        <a:lstStyle/>
        <a:p>
          <a:endParaRPr lang="es-ES" sz="500" b="1" dirty="0"/>
        </a:p>
      </dgm:t>
    </dgm:pt>
    <dgm:pt modelId="{082EB3F8-7291-47BC-ADA8-31994C6C1770}" type="sibTrans" cxnId="{1CBA07B5-415A-4AA4-BE6E-BFC195B86B55}">
      <dgm:prSet/>
      <dgm:spPr/>
      <dgm:t>
        <a:bodyPr/>
        <a:lstStyle/>
        <a:p>
          <a:endParaRPr lang="es-ES" sz="1800" b="1"/>
        </a:p>
      </dgm:t>
    </dgm:pt>
    <dgm:pt modelId="{0C31E48A-3ADE-49B5-8CC6-0CC3F4C4DF11}">
      <dgm:prSet phldrT="[Texto]" custT="1"/>
      <dgm:spPr/>
      <dgm:t>
        <a:bodyPr/>
        <a:lstStyle/>
        <a:p>
          <a:r>
            <a:rPr lang="es-ES" sz="1200" b="1" dirty="0"/>
            <a:t>Sensores</a:t>
          </a:r>
        </a:p>
      </dgm:t>
    </dgm:pt>
    <dgm:pt modelId="{12EB88C0-6666-442E-A482-88AEFCEE2009}" type="parTrans" cxnId="{131170B3-EBAD-4C95-B204-764041664651}">
      <dgm:prSet custT="1"/>
      <dgm:spPr/>
      <dgm:t>
        <a:bodyPr/>
        <a:lstStyle/>
        <a:p>
          <a:endParaRPr lang="es-ES" sz="500" b="1" dirty="0"/>
        </a:p>
      </dgm:t>
    </dgm:pt>
    <dgm:pt modelId="{9E33E3A0-C6EF-439B-92E2-6AC586BDA804}" type="sibTrans" cxnId="{131170B3-EBAD-4C95-B204-764041664651}">
      <dgm:prSet/>
      <dgm:spPr/>
      <dgm:t>
        <a:bodyPr/>
        <a:lstStyle/>
        <a:p>
          <a:endParaRPr lang="es-ES" sz="1800" b="1"/>
        </a:p>
      </dgm:t>
    </dgm:pt>
    <dgm:pt modelId="{B052449F-93D9-42FE-AD85-4F4570E9263E}">
      <dgm:prSet phldrT="[Texto]" custT="1"/>
      <dgm:spPr/>
      <dgm:t>
        <a:bodyPr/>
        <a:lstStyle/>
        <a:p>
          <a:r>
            <a:rPr lang="es-ES" sz="1200" b="1" dirty="0"/>
            <a:t>Controlador eje Z</a:t>
          </a:r>
        </a:p>
      </dgm:t>
    </dgm:pt>
    <dgm:pt modelId="{4785D16B-9179-4554-B24E-67E314C9D077}" type="parTrans" cxnId="{460963FD-9956-4419-9EBD-EC5CC40D4692}">
      <dgm:prSet custT="1"/>
      <dgm:spPr/>
      <dgm:t>
        <a:bodyPr/>
        <a:lstStyle/>
        <a:p>
          <a:endParaRPr lang="es-ES" sz="500" b="1" dirty="0"/>
        </a:p>
      </dgm:t>
    </dgm:pt>
    <dgm:pt modelId="{B6DBE50E-C450-4576-B0ED-85A1AA5E6750}" type="sibTrans" cxnId="{460963FD-9956-4419-9EBD-EC5CC40D4692}">
      <dgm:prSet/>
      <dgm:spPr/>
      <dgm:t>
        <a:bodyPr/>
        <a:lstStyle/>
        <a:p>
          <a:endParaRPr lang="es-ES" sz="1800" b="1"/>
        </a:p>
      </dgm:t>
    </dgm:pt>
    <dgm:pt modelId="{5EF10DB6-BB6C-4B55-9016-2326A4CABD18}">
      <dgm:prSet phldrT="[Texto]" custT="1"/>
      <dgm:spPr/>
      <dgm:t>
        <a:bodyPr/>
        <a:lstStyle/>
        <a:p>
          <a:r>
            <a:rPr lang="es-ES" sz="1200" b="1" dirty="0"/>
            <a:t>Servo  puerta del lente</a:t>
          </a:r>
        </a:p>
      </dgm:t>
    </dgm:pt>
    <dgm:pt modelId="{67CB9577-40FA-42F5-B34F-9CC836CB0785}" type="parTrans" cxnId="{A54E4D4A-545E-4C03-95AF-A476CE41C769}">
      <dgm:prSet custT="1"/>
      <dgm:spPr/>
      <dgm:t>
        <a:bodyPr/>
        <a:lstStyle/>
        <a:p>
          <a:endParaRPr lang="es-ES" sz="500" b="1" dirty="0"/>
        </a:p>
      </dgm:t>
    </dgm:pt>
    <dgm:pt modelId="{094A30C8-F292-48C2-81A3-6FE8C1711845}" type="sibTrans" cxnId="{A54E4D4A-545E-4C03-95AF-A476CE41C769}">
      <dgm:prSet/>
      <dgm:spPr/>
      <dgm:t>
        <a:bodyPr/>
        <a:lstStyle/>
        <a:p>
          <a:endParaRPr lang="es-ES" sz="1800" b="1"/>
        </a:p>
      </dgm:t>
    </dgm:pt>
    <dgm:pt modelId="{994C7DBF-FF49-4901-A2ED-2D352E2D45C9}">
      <dgm:prSet custT="1"/>
      <dgm:spPr/>
      <dgm:t>
        <a:bodyPr/>
        <a:lstStyle/>
        <a:p>
          <a:r>
            <a:rPr lang="es-ES" sz="1600" b="1" dirty="0"/>
            <a:t>HMI</a:t>
          </a:r>
        </a:p>
      </dgm:t>
    </dgm:pt>
    <dgm:pt modelId="{AA4B36A0-3C2F-4220-A01C-3CC4D75F5ED4}" type="parTrans" cxnId="{89A84CCF-7B54-45AD-B290-887C9833D3BA}">
      <dgm:prSet/>
      <dgm:spPr/>
      <dgm:t>
        <a:bodyPr/>
        <a:lstStyle/>
        <a:p>
          <a:endParaRPr lang="es-EC" sz="1800" b="1"/>
        </a:p>
      </dgm:t>
    </dgm:pt>
    <dgm:pt modelId="{DAC5FE9C-BEF3-499D-9FD1-D7A1230E451E}" type="sibTrans" cxnId="{89A84CCF-7B54-45AD-B290-887C9833D3BA}">
      <dgm:prSet/>
      <dgm:spPr/>
      <dgm:t>
        <a:bodyPr/>
        <a:lstStyle/>
        <a:p>
          <a:endParaRPr lang="es-EC" sz="1800" b="1"/>
        </a:p>
      </dgm:t>
    </dgm:pt>
    <dgm:pt modelId="{982CB0B4-703D-40D9-A5EE-33B276FEC919}">
      <dgm:prSet custT="1"/>
      <dgm:spPr/>
      <dgm:t>
        <a:bodyPr/>
        <a:lstStyle/>
        <a:p>
          <a:r>
            <a:rPr lang="es-ES" sz="1200" b="1" dirty="0"/>
            <a:t>M1</a:t>
          </a:r>
        </a:p>
      </dgm:t>
    </dgm:pt>
    <dgm:pt modelId="{08B7213B-9AAB-4E54-8A3A-66897F655BDA}" type="parTrans" cxnId="{5DDD83AC-8684-4F3F-A144-BA5F378A8B4C}">
      <dgm:prSet custT="1"/>
      <dgm:spPr/>
      <dgm:t>
        <a:bodyPr/>
        <a:lstStyle/>
        <a:p>
          <a:endParaRPr lang="es-ES" sz="500" b="1" dirty="0"/>
        </a:p>
      </dgm:t>
    </dgm:pt>
    <dgm:pt modelId="{B6E40B1B-F96B-4922-8D16-D7955F6F9755}" type="sibTrans" cxnId="{5DDD83AC-8684-4F3F-A144-BA5F378A8B4C}">
      <dgm:prSet/>
      <dgm:spPr/>
      <dgm:t>
        <a:bodyPr/>
        <a:lstStyle/>
        <a:p>
          <a:endParaRPr lang="es-EC" sz="1800" b="1"/>
        </a:p>
      </dgm:t>
    </dgm:pt>
    <dgm:pt modelId="{E4E5B4C2-1174-4CED-806E-8FFE98BBFFC8}">
      <dgm:prSet custT="1"/>
      <dgm:spPr/>
      <dgm:t>
        <a:bodyPr/>
        <a:lstStyle/>
        <a:p>
          <a:r>
            <a:rPr lang="es-ES" sz="1200" b="1" dirty="0"/>
            <a:t>S1</a:t>
          </a:r>
        </a:p>
      </dgm:t>
    </dgm:pt>
    <dgm:pt modelId="{4690AB0B-D40F-4FCD-BCE4-565C927A8513}" type="parTrans" cxnId="{842EFB94-218B-4F83-A201-E0AF0E284144}">
      <dgm:prSet custT="1"/>
      <dgm:spPr/>
      <dgm:t>
        <a:bodyPr/>
        <a:lstStyle/>
        <a:p>
          <a:endParaRPr lang="es-ES" sz="500" b="1" dirty="0"/>
        </a:p>
      </dgm:t>
    </dgm:pt>
    <dgm:pt modelId="{3D015618-6668-45D6-A5A0-CDE4D8CE3B22}" type="sibTrans" cxnId="{842EFB94-218B-4F83-A201-E0AF0E284144}">
      <dgm:prSet/>
      <dgm:spPr/>
      <dgm:t>
        <a:bodyPr/>
        <a:lstStyle/>
        <a:p>
          <a:endParaRPr lang="es-EC" sz="1800" b="1"/>
        </a:p>
      </dgm:t>
    </dgm:pt>
    <dgm:pt modelId="{B0D611FB-C098-4B25-8CA3-15D7A7F29FCC}" type="pres">
      <dgm:prSet presAssocID="{4C79A91B-66E9-43AC-9688-8D430E1A53A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70A810-845A-474B-875A-8A65E2570E1A}" type="pres">
      <dgm:prSet presAssocID="{994C7DBF-FF49-4901-A2ED-2D352E2D45C9}" presName="root1" presStyleCnt="0"/>
      <dgm:spPr/>
      <dgm:t>
        <a:bodyPr/>
        <a:lstStyle/>
        <a:p>
          <a:endParaRPr lang="es-EC"/>
        </a:p>
      </dgm:t>
    </dgm:pt>
    <dgm:pt modelId="{1882968A-F35B-4D07-9136-ABBF6CF25D0E}" type="pres">
      <dgm:prSet presAssocID="{994C7DBF-FF49-4901-A2ED-2D352E2D45C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2BEE969-85A1-469F-B675-955C29CB224B}" type="pres">
      <dgm:prSet presAssocID="{994C7DBF-FF49-4901-A2ED-2D352E2D45C9}" presName="level2hierChild" presStyleCnt="0"/>
      <dgm:spPr/>
      <dgm:t>
        <a:bodyPr/>
        <a:lstStyle/>
        <a:p>
          <a:endParaRPr lang="es-EC"/>
        </a:p>
      </dgm:t>
    </dgm:pt>
    <dgm:pt modelId="{58340C59-DAEC-492B-824C-37DABCFD9937}" type="pres">
      <dgm:prSet presAssocID="{D37CFB1F-CAC4-4FBB-A1B3-82F79BE80638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B7952EB7-75DF-413D-B05C-7064156B6325}" type="pres">
      <dgm:prSet presAssocID="{D37CFB1F-CAC4-4FBB-A1B3-82F79BE80638}" presName="connTx" presStyleLbl="parChTrans1D2" presStyleIdx="0" presStyleCnt="1"/>
      <dgm:spPr/>
      <dgm:t>
        <a:bodyPr/>
        <a:lstStyle/>
        <a:p>
          <a:endParaRPr lang="es-ES"/>
        </a:p>
      </dgm:t>
    </dgm:pt>
    <dgm:pt modelId="{7C08E43A-635C-4D71-A9C1-6DAFAEA8DC62}" type="pres">
      <dgm:prSet presAssocID="{919123FA-74E8-43D3-8170-452E9AF7178C}" presName="root2" presStyleCnt="0"/>
      <dgm:spPr/>
      <dgm:t>
        <a:bodyPr/>
        <a:lstStyle/>
        <a:p>
          <a:endParaRPr lang="es-EC"/>
        </a:p>
      </dgm:t>
    </dgm:pt>
    <dgm:pt modelId="{6484737A-9409-4532-B611-8D5484C169A8}" type="pres">
      <dgm:prSet presAssocID="{919123FA-74E8-43D3-8170-452E9AF7178C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BD81C92-7B76-4F66-A446-3844FC6A1C61}" type="pres">
      <dgm:prSet presAssocID="{919123FA-74E8-43D3-8170-452E9AF7178C}" presName="level3hierChild" presStyleCnt="0"/>
      <dgm:spPr/>
      <dgm:t>
        <a:bodyPr/>
        <a:lstStyle/>
        <a:p>
          <a:endParaRPr lang="es-EC"/>
        </a:p>
      </dgm:t>
    </dgm:pt>
    <dgm:pt modelId="{F319688A-9A1F-49D9-90E5-97FFBB29585D}" type="pres">
      <dgm:prSet presAssocID="{12EB88C0-6666-442E-A482-88AEFCEE2009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E04F3F09-00DA-4FAF-AAA6-5259E94689B2}" type="pres">
      <dgm:prSet presAssocID="{12EB88C0-6666-442E-A482-88AEFCEE2009}" presName="connTx" presStyleLbl="parChTrans1D3" presStyleIdx="0" presStyleCnt="3"/>
      <dgm:spPr/>
      <dgm:t>
        <a:bodyPr/>
        <a:lstStyle/>
        <a:p>
          <a:endParaRPr lang="es-ES"/>
        </a:p>
      </dgm:t>
    </dgm:pt>
    <dgm:pt modelId="{0C78893D-5073-43E2-820C-4513D120B00B}" type="pres">
      <dgm:prSet presAssocID="{0C31E48A-3ADE-49B5-8CC6-0CC3F4C4DF11}" presName="root2" presStyleCnt="0"/>
      <dgm:spPr/>
      <dgm:t>
        <a:bodyPr/>
        <a:lstStyle/>
        <a:p>
          <a:endParaRPr lang="es-EC"/>
        </a:p>
      </dgm:t>
    </dgm:pt>
    <dgm:pt modelId="{18E834D3-9A23-4E50-BF0E-7BF864795E86}" type="pres">
      <dgm:prSet presAssocID="{0C31E48A-3ADE-49B5-8CC6-0CC3F4C4DF11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865C3CC-8D0C-4BC7-B9E1-3188EA1F68ED}" type="pres">
      <dgm:prSet presAssocID="{0C31E48A-3ADE-49B5-8CC6-0CC3F4C4DF11}" presName="level3hierChild" presStyleCnt="0"/>
      <dgm:spPr/>
      <dgm:t>
        <a:bodyPr/>
        <a:lstStyle/>
        <a:p>
          <a:endParaRPr lang="es-EC"/>
        </a:p>
      </dgm:t>
    </dgm:pt>
    <dgm:pt modelId="{F17E627A-3416-4D39-897D-912EBBAF6089}" type="pres">
      <dgm:prSet presAssocID="{4785D16B-9179-4554-B24E-67E314C9D077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C96EACF5-F864-49D1-9EF0-229220649DCD}" type="pres">
      <dgm:prSet presAssocID="{4785D16B-9179-4554-B24E-67E314C9D077}" presName="connTx" presStyleLbl="parChTrans1D3" presStyleIdx="1" presStyleCnt="3"/>
      <dgm:spPr/>
      <dgm:t>
        <a:bodyPr/>
        <a:lstStyle/>
        <a:p>
          <a:endParaRPr lang="es-ES"/>
        </a:p>
      </dgm:t>
    </dgm:pt>
    <dgm:pt modelId="{44B5A44A-E6DD-46A7-87C2-AC25403EAC40}" type="pres">
      <dgm:prSet presAssocID="{B052449F-93D9-42FE-AD85-4F4570E9263E}" presName="root2" presStyleCnt="0"/>
      <dgm:spPr/>
      <dgm:t>
        <a:bodyPr/>
        <a:lstStyle/>
        <a:p>
          <a:endParaRPr lang="es-EC"/>
        </a:p>
      </dgm:t>
    </dgm:pt>
    <dgm:pt modelId="{2ADB0044-969E-493F-9AE9-F61F77054FCB}" type="pres">
      <dgm:prSet presAssocID="{B052449F-93D9-42FE-AD85-4F4570E9263E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2BC519F-A2C2-4ABC-AD6C-B6BE145175C8}" type="pres">
      <dgm:prSet presAssocID="{B052449F-93D9-42FE-AD85-4F4570E9263E}" presName="level3hierChild" presStyleCnt="0"/>
      <dgm:spPr/>
      <dgm:t>
        <a:bodyPr/>
        <a:lstStyle/>
        <a:p>
          <a:endParaRPr lang="es-EC"/>
        </a:p>
      </dgm:t>
    </dgm:pt>
    <dgm:pt modelId="{9F9E7626-8B3D-4AB2-BD3E-4597D2DAC458}" type="pres">
      <dgm:prSet presAssocID="{08B7213B-9AAB-4E54-8A3A-66897F655BDA}" presName="conn2-1" presStyleLbl="parChTrans1D4" presStyleIdx="0" presStyleCnt="2"/>
      <dgm:spPr/>
      <dgm:t>
        <a:bodyPr/>
        <a:lstStyle/>
        <a:p>
          <a:endParaRPr lang="es-ES"/>
        </a:p>
      </dgm:t>
    </dgm:pt>
    <dgm:pt modelId="{FD4454C8-EC30-47CB-9B67-68E84177006B}" type="pres">
      <dgm:prSet presAssocID="{08B7213B-9AAB-4E54-8A3A-66897F655BDA}" presName="connTx" presStyleLbl="parChTrans1D4" presStyleIdx="0" presStyleCnt="2"/>
      <dgm:spPr/>
      <dgm:t>
        <a:bodyPr/>
        <a:lstStyle/>
        <a:p>
          <a:endParaRPr lang="es-ES"/>
        </a:p>
      </dgm:t>
    </dgm:pt>
    <dgm:pt modelId="{5452522E-7CBD-448A-AFB1-1111A8540442}" type="pres">
      <dgm:prSet presAssocID="{982CB0B4-703D-40D9-A5EE-33B276FEC919}" presName="root2" presStyleCnt="0"/>
      <dgm:spPr/>
      <dgm:t>
        <a:bodyPr/>
        <a:lstStyle/>
        <a:p>
          <a:endParaRPr lang="es-EC"/>
        </a:p>
      </dgm:t>
    </dgm:pt>
    <dgm:pt modelId="{2FEFC9E8-EF09-4161-9D88-5F7BC4F3740B}" type="pres">
      <dgm:prSet presAssocID="{982CB0B4-703D-40D9-A5EE-33B276FEC919}" presName="LevelTwoTextNode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924C5F9-DA0D-4BDC-8E9C-B9C8A02E9B0F}" type="pres">
      <dgm:prSet presAssocID="{982CB0B4-703D-40D9-A5EE-33B276FEC919}" presName="level3hierChild" presStyleCnt="0"/>
      <dgm:spPr/>
      <dgm:t>
        <a:bodyPr/>
        <a:lstStyle/>
        <a:p>
          <a:endParaRPr lang="es-EC"/>
        </a:p>
      </dgm:t>
    </dgm:pt>
    <dgm:pt modelId="{C75392A9-8E97-4D79-AB2E-C2C5A36ACFBA}" type="pres">
      <dgm:prSet presAssocID="{67CB9577-40FA-42F5-B34F-9CC836CB0785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8B5DFB60-FB60-42AD-98BB-CA2AAB4F1310}" type="pres">
      <dgm:prSet presAssocID="{67CB9577-40FA-42F5-B34F-9CC836CB0785}" presName="connTx" presStyleLbl="parChTrans1D3" presStyleIdx="2" presStyleCnt="3"/>
      <dgm:spPr/>
      <dgm:t>
        <a:bodyPr/>
        <a:lstStyle/>
        <a:p>
          <a:endParaRPr lang="es-ES"/>
        </a:p>
      </dgm:t>
    </dgm:pt>
    <dgm:pt modelId="{B3B2F68F-4D9E-444F-84AF-0D75587F9ABB}" type="pres">
      <dgm:prSet presAssocID="{5EF10DB6-BB6C-4B55-9016-2326A4CABD18}" presName="root2" presStyleCnt="0"/>
      <dgm:spPr/>
      <dgm:t>
        <a:bodyPr/>
        <a:lstStyle/>
        <a:p>
          <a:endParaRPr lang="es-EC"/>
        </a:p>
      </dgm:t>
    </dgm:pt>
    <dgm:pt modelId="{2262267C-A5F6-4692-AABD-27498152F407}" type="pres">
      <dgm:prSet presAssocID="{5EF10DB6-BB6C-4B55-9016-2326A4CABD18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F6C8622-DD05-46D3-8D45-97F966EC334D}" type="pres">
      <dgm:prSet presAssocID="{5EF10DB6-BB6C-4B55-9016-2326A4CABD18}" presName="level3hierChild" presStyleCnt="0"/>
      <dgm:spPr/>
      <dgm:t>
        <a:bodyPr/>
        <a:lstStyle/>
        <a:p>
          <a:endParaRPr lang="es-EC"/>
        </a:p>
      </dgm:t>
    </dgm:pt>
    <dgm:pt modelId="{9A0C3263-EF2E-4AC4-B4D8-C458C654E339}" type="pres">
      <dgm:prSet presAssocID="{4690AB0B-D40F-4FCD-BCE4-565C927A8513}" presName="conn2-1" presStyleLbl="parChTrans1D4" presStyleIdx="1" presStyleCnt="2"/>
      <dgm:spPr/>
      <dgm:t>
        <a:bodyPr/>
        <a:lstStyle/>
        <a:p>
          <a:endParaRPr lang="es-ES"/>
        </a:p>
      </dgm:t>
    </dgm:pt>
    <dgm:pt modelId="{8390ABE1-794C-4730-86D9-EEC65578C4AB}" type="pres">
      <dgm:prSet presAssocID="{4690AB0B-D40F-4FCD-BCE4-565C927A8513}" presName="connTx" presStyleLbl="parChTrans1D4" presStyleIdx="1" presStyleCnt="2"/>
      <dgm:spPr/>
      <dgm:t>
        <a:bodyPr/>
        <a:lstStyle/>
        <a:p>
          <a:endParaRPr lang="es-ES"/>
        </a:p>
      </dgm:t>
    </dgm:pt>
    <dgm:pt modelId="{F535BACF-0E60-4E4B-B142-65875C59820D}" type="pres">
      <dgm:prSet presAssocID="{E4E5B4C2-1174-4CED-806E-8FFE98BBFFC8}" presName="root2" presStyleCnt="0"/>
      <dgm:spPr/>
      <dgm:t>
        <a:bodyPr/>
        <a:lstStyle/>
        <a:p>
          <a:endParaRPr lang="es-EC"/>
        </a:p>
      </dgm:t>
    </dgm:pt>
    <dgm:pt modelId="{CF9407B1-E579-48AC-9D96-2466849B1A46}" type="pres">
      <dgm:prSet presAssocID="{E4E5B4C2-1174-4CED-806E-8FFE98BBFFC8}" presName="LevelTwoTextNode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7D558E2-91C1-4714-B567-243C0989CE70}" type="pres">
      <dgm:prSet presAssocID="{E4E5B4C2-1174-4CED-806E-8FFE98BBFFC8}" presName="level3hierChild" presStyleCnt="0"/>
      <dgm:spPr/>
      <dgm:t>
        <a:bodyPr/>
        <a:lstStyle/>
        <a:p>
          <a:endParaRPr lang="es-EC"/>
        </a:p>
      </dgm:t>
    </dgm:pt>
  </dgm:ptLst>
  <dgm:cxnLst>
    <dgm:cxn modelId="{1394B90E-CE4F-460A-B942-3795208C82BC}" type="presOf" srcId="{0C31E48A-3ADE-49B5-8CC6-0CC3F4C4DF11}" destId="{18E834D3-9A23-4E50-BF0E-7BF864795E86}" srcOrd="0" destOrd="0" presId="urn:microsoft.com/office/officeart/2008/layout/HorizontalMultiLevelHierarchy"/>
    <dgm:cxn modelId="{5DDD83AC-8684-4F3F-A144-BA5F378A8B4C}" srcId="{B052449F-93D9-42FE-AD85-4F4570E9263E}" destId="{982CB0B4-703D-40D9-A5EE-33B276FEC919}" srcOrd="0" destOrd="0" parTransId="{08B7213B-9AAB-4E54-8A3A-66897F655BDA}" sibTransId="{B6E40B1B-F96B-4922-8D16-D7955F6F9755}"/>
    <dgm:cxn modelId="{460963FD-9956-4419-9EBD-EC5CC40D4692}" srcId="{919123FA-74E8-43D3-8170-452E9AF7178C}" destId="{B052449F-93D9-42FE-AD85-4F4570E9263E}" srcOrd="1" destOrd="0" parTransId="{4785D16B-9179-4554-B24E-67E314C9D077}" sibTransId="{B6DBE50E-C450-4576-B0ED-85A1AA5E6750}"/>
    <dgm:cxn modelId="{E323717C-8247-4E72-BBEA-D78C6165E110}" type="presOf" srcId="{12EB88C0-6666-442E-A482-88AEFCEE2009}" destId="{E04F3F09-00DA-4FAF-AAA6-5259E94689B2}" srcOrd="1" destOrd="0" presId="urn:microsoft.com/office/officeart/2008/layout/HorizontalMultiLevelHierarchy"/>
    <dgm:cxn modelId="{F25C3F62-20EC-44A3-BD15-DD34DD8C4E77}" type="presOf" srcId="{4C79A91B-66E9-43AC-9688-8D430E1A53A8}" destId="{B0D611FB-C098-4B25-8CA3-15D7A7F29FCC}" srcOrd="0" destOrd="0" presId="urn:microsoft.com/office/officeart/2008/layout/HorizontalMultiLevelHierarchy"/>
    <dgm:cxn modelId="{9809F631-090C-4F73-9E03-5A880EF5608E}" type="presOf" srcId="{4690AB0B-D40F-4FCD-BCE4-565C927A8513}" destId="{8390ABE1-794C-4730-86D9-EEC65578C4AB}" srcOrd="1" destOrd="0" presId="urn:microsoft.com/office/officeart/2008/layout/HorizontalMultiLevelHierarchy"/>
    <dgm:cxn modelId="{8F6B848A-14F6-4633-B1AC-C6293C60AAC4}" type="presOf" srcId="{67CB9577-40FA-42F5-B34F-9CC836CB0785}" destId="{C75392A9-8E97-4D79-AB2E-C2C5A36ACFBA}" srcOrd="0" destOrd="0" presId="urn:microsoft.com/office/officeart/2008/layout/HorizontalMultiLevelHierarchy"/>
    <dgm:cxn modelId="{E155E05A-E323-4686-925D-F1B7CD16DBF2}" type="presOf" srcId="{08B7213B-9AAB-4E54-8A3A-66897F655BDA}" destId="{FD4454C8-EC30-47CB-9B67-68E84177006B}" srcOrd="1" destOrd="0" presId="urn:microsoft.com/office/officeart/2008/layout/HorizontalMultiLevelHierarchy"/>
    <dgm:cxn modelId="{9E08AF8D-32EF-4B23-90C0-5C4AD44E50B2}" type="presOf" srcId="{67CB9577-40FA-42F5-B34F-9CC836CB0785}" destId="{8B5DFB60-FB60-42AD-98BB-CA2AAB4F1310}" srcOrd="1" destOrd="0" presId="urn:microsoft.com/office/officeart/2008/layout/HorizontalMultiLevelHierarchy"/>
    <dgm:cxn modelId="{EE68ADCE-D5D2-4C83-9BEE-3E940FB1A8F2}" type="presOf" srcId="{B052449F-93D9-42FE-AD85-4F4570E9263E}" destId="{2ADB0044-969E-493F-9AE9-F61F77054FCB}" srcOrd="0" destOrd="0" presId="urn:microsoft.com/office/officeart/2008/layout/HorizontalMultiLevelHierarchy"/>
    <dgm:cxn modelId="{DC5B27A6-CEFB-46F7-8C05-131BBC30925C}" type="presOf" srcId="{E4E5B4C2-1174-4CED-806E-8FFE98BBFFC8}" destId="{CF9407B1-E579-48AC-9D96-2466849B1A46}" srcOrd="0" destOrd="0" presId="urn:microsoft.com/office/officeart/2008/layout/HorizontalMultiLevelHierarchy"/>
    <dgm:cxn modelId="{1CBA07B5-415A-4AA4-BE6E-BFC195B86B55}" srcId="{994C7DBF-FF49-4901-A2ED-2D352E2D45C9}" destId="{919123FA-74E8-43D3-8170-452E9AF7178C}" srcOrd="0" destOrd="0" parTransId="{D37CFB1F-CAC4-4FBB-A1B3-82F79BE80638}" sibTransId="{082EB3F8-7291-47BC-ADA8-31994C6C1770}"/>
    <dgm:cxn modelId="{6E3AC34F-ED3D-439E-A744-1FCB16F977BD}" type="presOf" srcId="{994C7DBF-FF49-4901-A2ED-2D352E2D45C9}" destId="{1882968A-F35B-4D07-9136-ABBF6CF25D0E}" srcOrd="0" destOrd="0" presId="urn:microsoft.com/office/officeart/2008/layout/HorizontalMultiLevelHierarchy"/>
    <dgm:cxn modelId="{A66D85C7-F8A5-4550-8357-3404534E2826}" type="presOf" srcId="{4785D16B-9179-4554-B24E-67E314C9D077}" destId="{C96EACF5-F864-49D1-9EF0-229220649DCD}" srcOrd="1" destOrd="0" presId="urn:microsoft.com/office/officeart/2008/layout/HorizontalMultiLevelHierarchy"/>
    <dgm:cxn modelId="{131170B3-EBAD-4C95-B204-764041664651}" srcId="{919123FA-74E8-43D3-8170-452E9AF7178C}" destId="{0C31E48A-3ADE-49B5-8CC6-0CC3F4C4DF11}" srcOrd="0" destOrd="0" parTransId="{12EB88C0-6666-442E-A482-88AEFCEE2009}" sibTransId="{9E33E3A0-C6EF-439B-92E2-6AC586BDA804}"/>
    <dgm:cxn modelId="{4E445716-A047-47DB-BD3B-14BFECCBEB87}" type="presOf" srcId="{12EB88C0-6666-442E-A482-88AEFCEE2009}" destId="{F319688A-9A1F-49D9-90E5-97FFBB29585D}" srcOrd="0" destOrd="0" presId="urn:microsoft.com/office/officeart/2008/layout/HorizontalMultiLevelHierarchy"/>
    <dgm:cxn modelId="{A135FAFB-3545-4DE1-8C9C-7F2F5B9E0604}" type="presOf" srcId="{D37CFB1F-CAC4-4FBB-A1B3-82F79BE80638}" destId="{58340C59-DAEC-492B-824C-37DABCFD9937}" srcOrd="0" destOrd="0" presId="urn:microsoft.com/office/officeart/2008/layout/HorizontalMultiLevelHierarchy"/>
    <dgm:cxn modelId="{34BA872C-95A2-40CC-A01C-5B874419A2EF}" type="presOf" srcId="{4690AB0B-D40F-4FCD-BCE4-565C927A8513}" destId="{9A0C3263-EF2E-4AC4-B4D8-C458C654E339}" srcOrd="0" destOrd="0" presId="urn:microsoft.com/office/officeart/2008/layout/HorizontalMultiLevelHierarchy"/>
    <dgm:cxn modelId="{A54E4D4A-545E-4C03-95AF-A476CE41C769}" srcId="{919123FA-74E8-43D3-8170-452E9AF7178C}" destId="{5EF10DB6-BB6C-4B55-9016-2326A4CABD18}" srcOrd="2" destOrd="0" parTransId="{67CB9577-40FA-42F5-B34F-9CC836CB0785}" sibTransId="{094A30C8-F292-48C2-81A3-6FE8C1711845}"/>
    <dgm:cxn modelId="{3D8D5907-5F2A-446E-8206-21255634DAE9}" type="presOf" srcId="{4785D16B-9179-4554-B24E-67E314C9D077}" destId="{F17E627A-3416-4D39-897D-912EBBAF6089}" srcOrd="0" destOrd="0" presId="urn:microsoft.com/office/officeart/2008/layout/HorizontalMultiLevelHierarchy"/>
    <dgm:cxn modelId="{17A5E253-61FE-48DF-8493-5CAC8A5572E2}" type="presOf" srcId="{982CB0B4-703D-40D9-A5EE-33B276FEC919}" destId="{2FEFC9E8-EF09-4161-9D88-5F7BC4F3740B}" srcOrd="0" destOrd="0" presId="urn:microsoft.com/office/officeart/2008/layout/HorizontalMultiLevelHierarchy"/>
    <dgm:cxn modelId="{58D61552-A824-4B61-9A6E-4BA5D24270AE}" type="presOf" srcId="{919123FA-74E8-43D3-8170-452E9AF7178C}" destId="{6484737A-9409-4532-B611-8D5484C169A8}" srcOrd="0" destOrd="0" presId="urn:microsoft.com/office/officeart/2008/layout/HorizontalMultiLevelHierarchy"/>
    <dgm:cxn modelId="{91DB9613-DFC6-4560-906F-081CAEAAED66}" type="presOf" srcId="{D37CFB1F-CAC4-4FBB-A1B3-82F79BE80638}" destId="{B7952EB7-75DF-413D-B05C-7064156B6325}" srcOrd="1" destOrd="0" presId="urn:microsoft.com/office/officeart/2008/layout/HorizontalMultiLevelHierarchy"/>
    <dgm:cxn modelId="{0149C4E6-1F8C-4FD5-BF9F-3714B94BFFA8}" type="presOf" srcId="{08B7213B-9AAB-4E54-8A3A-66897F655BDA}" destId="{9F9E7626-8B3D-4AB2-BD3E-4597D2DAC458}" srcOrd="0" destOrd="0" presId="urn:microsoft.com/office/officeart/2008/layout/HorizontalMultiLevelHierarchy"/>
    <dgm:cxn modelId="{842EFB94-218B-4F83-A201-E0AF0E284144}" srcId="{5EF10DB6-BB6C-4B55-9016-2326A4CABD18}" destId="{E4E5B4C2-1174-4CED-806E-8FFE98BBFFC8}" srcOrd="0" destOrd="0" parTransId="{4690AB0B-D40F-4FCD-BCE4-565C927A8513}" sibTransId="{3D015618-6668-45D6-A5A0-CDE4D8CE3B22}"/>
    <dgm:cxn modelId="{DBB29132-5AFA-4AE0-B05D-8DB56CA4CD89}" type="presOf" srcId="{5EF10DB6-BB6C-4B55-9016-2326A4CABD18}" destId="{2262267C-A5F6-4692-AABD-27498152F407}" srcOrd="0" destOrd="0" presId="urn:microsoft.com/office/officeart/2008/layout/HorizontalMultiLevelHierarchy"/>
    <dgm:cxn modelId="{89A84CCF-7B54-45AD-B290-887C9833D3BA}" srcId="{4C79A91B-66E9-43AC-9688-8D430E1A53A8}" destId="{994C7DBF-FF49-4901-A2ED-2D352E2D45C9}" srcOrd="0" destOrd="0" parTransId="{AA4B36A0-3C2F-4220-A01C-3CC4D75F5ED4}" sibTransId="{DAC5FE9C-BEF3-499D-9FD1-D7A1230E451E}"/>
    <dgm:cxn modelId="{9DCD2166-80B8-4C63-AF5B-20E9002FCAA6}" type="presParOf" srcId="{B0D611FB-C098-4B25-8CA3-15D7A7F29FCC}" destId="{C070A810-845A-474B-875A-8A65E2570E1A}" srcOrd="0" destOrd="0" presId="urn:microsoft.com/office/officeart/2008/layout/HorizontalMultiLevelHierarchy"/>
    <dgm:cxn modelId="{D770EDCE-F60C-45D4-8002-0F0C4BA3D3E8}" type="presParOf" srcId="{C070A810-845A-474B-875A-8A65E2570E1A}" destId="{1882968A-F35B-4D07-9136-ABBF6CF25D0E}" srcOrd="0" destOrd="0" presId="urn:microsoft.com/office/officeart/2008/layout/HorizontalMultiLevelHierarchy"/>
    <dgm:cxn modelId="{AB117DFA-F2DF-4A30-A669-CD4CF7FBAE55}" type="presParOf" srcId="{C070A810-845A-474B-875A-8A65E2570E1A}" destId="{52BEE969-85A1-469F-B675-955C29CB224B}" srcOrd="1" destOrd="0" presId="urn:microsoft.com/office/officeart/2008/layout/HorizontalMultiLevelHierarchy"/>
    <dgm:cxn modelId="{6541DC30-AED1-4C39-A889-64BC5771DF35}" type="presParOf" srcId="{52BEE969-85A1-469F-B675-955C29CB224B}" destId="{58340C59-DAEC-492B-824C-37DABCFD9937}" srcOrd="0" destOrd="0" presId="urn:microsoft.com/office/officeart/2008/layout/HorizontalMultiLevelHierarchy"/>
    <dgm:cxn modelId="{40C411C9-8D14-4970-BB64-D47F5A53977B}" type="presParOf" srcId="{58340C59-DAEC-492B-824C-37DABCFD9937}" destId="{B7952EB7-75DF-413D-B05C-7064156B6325}" srcOrd="0" destOrd="0" presId="urn:microsoft.com/office/officeart/2008/layout/HorizontalMultiLevelHierarchy"/>
    <dgm:cxn modelId="{60F9D043-719E-4125-A87B-7B9CD348391D}" type="presParOf" srcId="{52BEE969-85A1-469F-B675-955C29CB224B}" destId="{7C08E43A-635C-4D71-A9C1-6DAFAEA8DC62}" srcOrd="1" destOrd="0" presId="urn:microsoft.com/office/officeart/2008/layout/HorizontalMultiLevelHierarchy"/>
    <dgm:cxn modelId="{083DA860-B864-4D3C-BD86-E20CCDBA126B}" type="presParOf" srcId="{7C08E43A-635C-4D71-A9C1-6DAFAEA8DC62}" destId="{6484737A-9409-4532-B611-8D5484C169A8}" srcOrd="0" destOrd="0" presId="urn:microsoft.com/office/officeart/2008/layout/HorizontalMultiLevelHierarchy"/>
    <dgm:cxn modelId="{B27A2C98-BBD0-4DA6-93AB-5EEC52EAC468}" type="presParOf" srcId="{7C08E43A-635C-4D71-A9C1-6DAFAEA8DC62}" destId="{ABD81C92-7B76-4F66-A446-3844FC6A1C61}" srcOrd="1" destOrd="0" presId="urn:microsoft.com/office/officeart/2008/layout/HorizontalMultiLevelHierarchy"/>
    <dgm:cxn modelId="{D2599D71-7345-4615-9F85-754BBE93C3A6}" type="presParOf" srcId="{ABD81C92-7B76-4F66-A446-3844FC6A1C61}" destId="{F319688A-9A1F-49D9-90E5-97FFBB29585D}" srcOrd="0" destOrd="0" presId="urn:microsoft.com/office/officeart/2008/layout/HorizontalMultiLevelHierarchy"/>
    <dgm:cxn modelId="{395BE3AE-A639-4820-A3A7-91A8B105E515}" type="presParOf" srcId="{F319688A-9A1F-49D9-90E5-97FFBB29585D}" destId="{E04F3F09-00DA-4FAF-AAA6-5259E94689B2}" srcOrd="0" destOrd="0" presId="urn:microsoft.com/office/officeart/2008/layout/HorizontalMultiLevelHierarchy"/>
    <dgm:cxn modelId="{171306FD-1E92-490F-84B1-9742585D688F}" type="presParOf" srcId="{ABD81C92-7B76-4F66-A446-3844FC6A1C61}" destId="{0C78893D-5073-43E2-820C-4513D120B00B}" srcOrd="1" destOrd="0" presId="urn:microsoft.com/office/officeart/2008/layout/HorizontalMultiLevelHierarchy"/>
    <dgm:cxn modelId="{38782CA0-95A8-473E-B6E7-C1FE41871076}" type="presParOf" srcId="{0C78893D-5073-43E2-820C-4513D120B00B}" destId="{18E834D3-9A23-4E50-BF0E-7BF864795E86}" srcOrd="0" destOrd="0" presId="urn:microsoft.com/office/officeart/2008/layout/HorizontalMultiLevelHierarchy"/>
    <dgm:cxn modelId="{59ED4F2B-1155-4609-8131-11A97EC37185}" type="presParOf" srcId="{0C78893D-5073-43E2-820C-4513D120B00B}" destId="{6865C3CC-8D0C-4BC7-B9E1-3188EA1F68ED}" srcOrd="1" destOrd="0" presId="urn:microsoft.com/office/officeart/2008/layout/HorizontalMultiLevelHierarchy"/>
    <dgm:cxn modelId="{43F61725-A256-4833-AA3B-01BC461FB70F}" type="presParOf" srcId="{ABD81C92-7B76-4F66-A446-3844FC6A1C61}" destId="{F17E627A-3416-4D39-897D-912EBBAF6089}" srcOrd="2" destOrd="0" presId="urn:microsoft.com/office/officeart/2008/layout/HorizontalMultiLevelHierarchy"/>
    <dgm:cxn modelId="{5894A677-2A22-4747-9B63-A5930DEF7BAE}" type="presParOf" srcId="{F17E627A-3416-4D39-897D-912EBBAF6089}" destId="{C96EACF5-F864-49D1-9EF0-229220649DCD}" srcOrd="0" destOrd="0" presId="urn:microsoft.com/office/officeart/2008/layout/HorizontalMultiLevelHierarchy"/>
    <dgm:cxn modelId="{362AF0BC-94BE-4B2B-9C0A-588FC46E8572}" type="presParOf" srcId="{ABD81C92-7B76-4F66-A446-3844FC6A1C61}" destId="{44B5A44A-E6DD-46A7-87C2-AC25403EAC40}" srcOrd="3" destOrd="0" presId="urn:microsoft.com/office/officeart/2008/layout/HorizontalMultiLevelHierarchy"/>
    <dgm:cxn modelId="{B90135BC-6E4B-4968-84D7-674AF2E3555B}" type="presParOf" srcId="{44B5A44A-E6DD-46A7-87C2-AC25403EAC40}" destId="{2ADB0044-969E-493F-9AE9-F61F77054FCB}" srcOrd="0" destOrd="0" presId="urn:microsoft.com/office/officeart/2008/layout/HorizontalMultiLevelHierarchy"/>
    <dgm:cxn modelId="{9CDA3B09-5AF1-4255-83D9-316540929DF5}" type="presParOf" srcId="{44B5A44A-E6DD-46A7-87C2-AC25403EAC40}" destId="{42BC519F-A2C2-4ABC-AD6C-B6BE145175C8}" srcOrd="1" destOrd="0" presId="urn:microsoft.com/office/officeart/2008/layout/HorizontalMultiLevelHierarchy"/>
    <dgm:cxn modelId="{9202A4BD-6774-44E4-AE2F-4052B39F593F}" type="presParOf" srcId="{42BC519F-A2C2-4ABC-AD6C-B6BE145175C8}" destId="{9F9E7626-8B3D-4AB2-BD3E-4597D2DAC458}" srcOrd="0" destOrd="0" presId="urn:microsoft.com/office/officeart/2008/layout/HorizontalMultiLevelHierarchy"/>
    <dgm:cxn modelId="{C9E4946A-EFE7-4B99-89A3-0843F229A426}" type="presParOf" srcId="{9F9E7626-8B3D-4AB2-BD3E-4597D2DAC458}" destId="{FD4454C8-EC30-47CB-9B67-68E84177006B}" srcOrd="0" destOrd="0" presId="urn:microsoft.com/office/officeart/2008/layout/HorizontalMultiLevelHierarchy"/>
    <dgm:cxn modelId="{9098EF29-5B24-4D17-89BE-4EADE29544E5}" type="presParOf" srcId="{42BC519F-A2C2-4ABC-AD6C-B6BE145175C8}" destId="{5452522E-7CBD-448A-AFB1-1111A8540442}" srcOrd="1" destOrd="0" presId="urn:microsoft.com/office/officeart/2008/layout/HorizontalMultiLevelHierarchy"/>
    <dgm:cxn modelId="{1377D0C6-B4C1-4438-9587-91499F0BCE00}" type="presParOf" srcId="{5452522E-7CBD-448A-AFB1-1111A8540442}" destId="{2FEFC9E8-EF09-4161-9D88-5F7BC4F3740B}" srcOrd="0" destOrd="0" presId="urn:microsoft.com/office/officeart/2008/layout/HorizontalMultiLevelHierarchy"/>
    <dgm:cxn modelId="{7896C41B-4C42-44E6-9B3B-C8EDE5807A1B}" type="presParOf" srcId="{5452522E-7CBD-448A-AFB1-1111A8540442}" destId="{A924C5F9-DA0D-4BDC-8E9C-B9C8A02E9B0F}" srcOrd="1" destOrd="0" presId="urn:microsoft.com/office/officeart/2008/layout/HorizontalMultiLevelHierarchy"/>
    <dgm:cxn modelId="{94EC55C8-DB3B-4075-9C1A-6BFBA9779CC4}" type="presParOf" srcId="{ABD81C92-7B76-4F66-A446-3844FC6A1C61}" destId="{C75392A9-8E97-4D79-AB2E-C2C5A36ACFBA}" srcOrd="4" destOrd="0" presId="urn:microsoft.com/office/officeart/2008/layout/HorizontalMultiLevelHierarchy"/>
    <dgm:cxn modelId="{86744C74-1374-47DE-9732-41C8D274B11C}" type="presParOf" srcId="{C75392A9-8E97-4D79-AB2E-C2C5A36ACFBA}" destId="{8B5DFB60-FB60-42AD-98BB-CA2AAB4F1310}" srcOrd="0" destOrd="0" presId="urn:microsoft.com/office/officeart/2008/layout/HorizontalMultiLevelHierarchy"/>
    <dgm:cxn modelId="{E9B587D5-53A6-4D66-B157-E93DE0DB07AA}" type="presParOf" srcId="{ABD81C92-7B76-4F66-A446-3844FC6A1C61}" destId="{B3B2F68F-4D9E-444F-84AF-0D75587F9ABB}" srcOrd="5" destOrd="0" presId="urn:microsoft.com/office/officeart/2008/layout/HorizontalMultiLevelHierarchy"/>
    <dgm:cxn modelId="{4205D118-65BD-4315-A6BA-4A5C1998C712}" type="presParOf" srcId="{B3B2F68F-4D9E-444F-84AF-0D75587F9ABB}" destId="{2262267C-A5F6-4692-AABD-27498152F407}" srcOrd="0" destOrd="0" presId="urn:microsoft.com/office/officeart/2008/layout/HorizontalMultiLevelHierarchy"/>
    <dgm:cxn modelId="{D5C9B82E-20C0-4320-B671-3E8A55052ED0}" type="presParOf" srcId="{B3B2F68F-4D9E-444F-84AF-0D75587F9ABB}" destId="{AF6C8622-DD05-46D3-8D45-97F966EC334D}" srcOrd="1" destOrd="0" presId="urn:microsoft.com/office/officeart/2008/layout/HorizontalMultiLevelHierarchy"/>
    <dgm:cxn modelId="{61B37F7A-96A6-42D5-B001-853C9839BC8B}" type="presParOf" srcId="{AF6C8622-DD05-46D3-8D45-97F966EC334D}" destId="{9A0C3263-EF2E-4AC4-B4D8-C458C654E339}" srcOrd="0" destOrd="0" presId="urn:microsoft.com/office/officeart/2008/layout/HorizontalMultiLevelHierarchy"/>
    <dgm:cxn modelId="{30C63CA4-B370-46BB-9DB5-9B38DCF88031}" type="presParOf" srcId="{9A0C3263-EF2E-4AC4-B4D8-C458C654E339}" destId="{8390ABE1-794C-4730-86D9-EEC65578C4AB}" srcOrd="0" destOrd="0" presId="urn:microsoft.com/office/officeart/2008/layout/HorizontalMultiLevelHierarchy"/>
    <dgm:cxn modelId="{3F2AFFDE-4174-48B6-920A-A25BFA6F330C}" type="presParOf" srcId="{AF6C8622-DD05-46D3-8D45-97F966EC334D}" destId="{F535BACF-0E60-4E4B-B142-65875C59820D}" srcOrd="1" destOrd="0" presId="urn:microsoft.com/office/officeart/2008/layout/HorizontalMultiLevelHierarchy"/>
    <dgm:cxn modelId="{4DDC9000-0D9C-43E8-971D-70F6E1EE054A}" type="presParOf" srcId="{F535BACF-0E60-4E4B-B142-65875C59820D}" destId="{CF9407B1-E579-48AC-9D96-2466849B1A46}" srcOrd="0" destOrd="0" presId="urn:microsoft.com/office/officeart/2008/layout/HorizontalMultiLevelHierarchy"/>
    <dgm:cxn modelId="{F8ABC458-DB06-47B2-BDE9-5358BAF27AA4}" type="presParOf" srcId="{F535BACF-0E60-4E4B-B142-65875C59820D}" destId="{C7D558E2-91C1-4714-B567-243C0989CE7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BFB3154-4498-469F-85DC-6889A9D7D52F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2E92400F-2EBC-4A3A-A4E4-FC085D4CE9F3}">
      <dgm:prSet phldrT="[Texto]"/>
      <dgm:spPr/>
      <dgm:t>
        <a:bodyPr/>
        <a:lstStyle/>
        <a:p>
          <a:r>
            <a:rPr lang="es-ES" dirty="0" smtClean="0"/>
            <a:t>Se </a:t>
          </a:r>
          <a:r>
            <a:rPr lang="es-ES" dirty="0" smtClean="0"/>
            <a:t>construyo  </a:t>
          </a:r>
          <a:r>
            <a:rPr lang="es-ES" dirty="0" smtClean="0"/>
            <a:t>impresora DLP</a:t>
          </a:r>
          <a:endParaRPr lang="es-ES" dirty="0"/>
        </a:p>
      </dgm:t>
    </dgm:pt>
    <dgm:pt modelId="{3ED6644D-BE8F-41E9-A40C-9F6378E9045A}" type="parTrans" cxnId="{4B2C4A75-5563-41D0-B783-A4E694C763ED}">
      <dgm:prSet/>
      <dgm:spPr/>
      <dgm:t>
        <a:bodyPr/>
        <a:lstStyle/>
        <a:p>
          <a:endParaRPr lang="es-ES"/>
        </a:p>
      </dgm:t>
    </dgm:pt>
    <dgm:pt modelId="{1B693D5E-5B76-4A7B-AED9-F2162BE43DDC}" type="sibTrans" cxnId="{4B2C4A75-5563-41D0-B783-A4E694C763ED}">
      <dgm:prSet/>
      <dgm:spPr/>
      <dgm:t>
        <a:bodyPr/>
        <a:lstStyle/>
        <a:p>
          <a:endParaRPr lang="es-ES"/>
        </a:p>
      </dgm:t>
    </dgm:pt>
    <dgm:pt modelId="{261C9DCD-60A7-41BB-BC15-0822BDD8D8E9}">
      <dgm:prSet phldrT="[Texto]"/>
      <dgm:spPr/>
      <dgm:t>
        <a:bodyPr/>
        <a:lstStyle/>
        <a:p>
          <a:r>
            <a:rPr lang="es-ES" dirty="0" smtClean="0"/>
            <a:t>Precisión </a:t>
          </a:r>
          <a:r>
            <a:rPr lang="es-ES" dirty="0" smtClean="0"/>
            <a:t>eje x,y</a:t>
          </a:r>
        </a:p>
        <a:p>
          <a:r>
            <a:rPr lang="es-ES" baseline="0" dirty="0" smtClean="0"/>
            <a:t>+/-0,1mm a 18,2 cm </a:t>
          </a:r>
          <a:endParaRPr lang="es-ES" dirty="0"/>
        </a:p>
      </dgm:t>
    </dgm:pt>
    <dgm:pt modelId="{AC0709B1-AD15-451D-A708-E8723450C881}" type="parTrans" cxnId="{5E0E7E49-FB4F-4E6B-8ADE-0FAF00486939}">
      <dgm:prSet/>
      <dgm:spPr/>
      <dgm:t>
        <a:bodyPr/>
        <a:lstStyle/>
        <a:p>
          <a:endParaRPr lang="es-ES"/>
        </a:p>
      </dgm:t>
    </dgm:pt>
    <dgm:pt modelId="{699FF404-E34C-4479-9D45-74828C2F75AA}" type="sibTrans" cxnId="{5E0E7E49-FB4F-4E6B-8ADE-0FAF00486939}">
      <dgm:prSet/>
      <dgm:spPr/>
      <dgm:t>
        <a:bodyPr/>
        <a:lstStyle/>
        <a:p>
          <a:endParaRPr lang="es-ES"/>
        </a:p>
      </dgm:t>
    </dgm:pt>
    <dgm:pt modelId="{7E02E663-05B7-4B4E-9084-B5101C344BD3}">
      <dgm:prSet phldrT="[Texto]"/>
      <dgm:spPr/>
      <dgm:t>
        <a:bodyPr/>
        <a:lstStyle/>
        <a:p>
          <a:r>
            <a:rPr lang="es-ES" noProof="0" dirty="0" smtClean="0"/>
            <a:t>Precisión eje z con tornillo y guías</a:t>
          </a:r>
          <a:endParaRPr lang="es-ES" noProof="0" dirty="0"/>
        </a:p>
      </dgm:t>
    </dgm:pt>
    <dgm:pt modelId="{ECB0B24F-C52D-472C-93B0-84323087E617}" type="parTrans" cxnId="{3F0BD8A0-F38B-49F8-A3D9-3208CE289086}">
      <dgm:prSet/>
      <dgm:spPr/>
      <dgm:t>
        <a:bodyPr/>
        <a:lstStyle/>
        <a:p>
          <a:endParaRPr lang="es-ES"/>
        </a:p>
      </dgm:t>
    </dgm:pt>
    <dgm:pt modelId="{A327C0DF-0C9A-42CD-9AFF-28E463930AFA}" type="sibTrans" cxnId="{3F0BD8A0-F38B-49F8-A3D9-3208CE289086}">
      <dgm:prSet/>
      <dgm:spPr/>
      <dgm:t>
        <a:bodyPr/>
        <a:lstStyle/>
        <a:p>
          <a:endParaRPr lang="es-ES"/>
        </a:p>
      </dgm:t>
    </dgm:pt>
    <dgm:pt modelId="{A58169E9-4669-4D7B-9FAE-20F683849FB3}">
      <dgm:prSet phldrT="[Texto]"/>
      <dgm:spPr/>
      <dgm:t>
        <a:bodyPr/>
        <a:lstStyle/>
        <a:p>
          <a:r>
            <a:rPr lang="es-ES" noProof="0" dirty="0" smtClean="0"/>
            <a:t>Se simuló en programa CAD</a:t>
          </a:r>
          <a:endParaRPr lang="es-ES" noProof="0" dirty="0"/>
        </a:p>
      </dgm:t>
    </dgm:pt>
    <dgm:pt modelId="{377D7F58-A532-4FB0-9230-4947F4354721}" type="parTrans" cxnId="{A67A5C7C-F65F-4798-B450-5A73ED5131B3}">
      <dgm:prSet/>
      <dgm:spPr/>
      <dgm:t>
        <a:bodyPr/>
        <a:lstStyle/>
        <a:p>
          <a:endParaRPr lang="es-ES"/>
        </a:p>
      </dgm:t>
    </dgm:pt>
    <dgm:pt modelId="{31CC5936-C1F3-4C15-AEF4-C4DED3C1AD40}" type="sibTrans" cxnId="{A67A5C7C-F65F-4798-B450-5A73ED5131B3}">
      <dgm:prSet/>
      <dgm:spPr/>
      <dgm:t>
        <a:bodyPr/>
        <a:lstStyle/>
        <a:p>
          <a:endParaRPr lang="es-ES"/>
        </a:p>
      </dgm:t>
    </dgm:pt>
    <dgm:pt modelId="{C5104777-3ABD-43C4-8905-BD27D5BA41BF}">
      <dgm:prSet phldrT="[Texto]"/>
      <dgm:spPr/>
      <dgm:t>
        <a:bodyPr/>
        <a:lstStyle/>
        <a:p>
          <a:r>
            <a:rPr lang="es-ES" dirty="0" smtClean="0"/>
            <a:t>Control mediante arduino Micro</a:t>
          </a:r>
          <a:endParaRPr lang="es-ES" dirty="0"/>
        </a:p>
      </dgm:t>
    </dgm:pt>
    <dgm:pt modelId="{E46F5AB4-6517-486B-B915-CD8FF86CAEAE}" type="parTrans" cxnId="{0B2A6302-2F30-4EB2-B09E-47F8186351E3}">
      <dgm:prSet/>
      <dgm:spPr/>
      <dgm:t>
        <a:bodyPr/>
        <a:lstStyle/>
        <a:p>
          <a:endParaRPr lang="es-ES"/>
        </a:p>
      </dgm:t>
    </dgm:pt>
    <dgm:pt modelId="{C8110C8B-416F-445C-968D-37E8A957FE2B}" type="sibTrans" cxnId="{0B2A6302-2F30-4EB2-B09E-47F8186351E3}">
      <dgm:prSet/>
      <dgm:spPr/>
      <dgm:t>
        <a:bodyPr/>
        <a:lstStyle/>
        <a:p>
          <a:endParaRPr lang="es-ES"/>
        </a:p>
      </dgm:t>
    </dgm:pt>
    <dgm:pt modelId="{D0EA304C-A836-4D5F-BBF2-D68239FD98C8}">
      <dgm:prSet phldrT="[Texto]"/>
      <dgm:spPr/>
      <dgm:t>
        <a:bodyPr/>
        <a:lstStyle/>
        <a:p>
          <a:r>
            <a:rPr lang="es-ES" baseline="0" noProof="0" dirty="0" smtClean="0"/>
            <a:t> Pruebas de funcionamiento</a:t>
          </a:r>
          <a:endParaRPr lang="es-ES" noProof="0" dirty="0"/>
        </a:p>
      </dgm:t>
    </dgm:pt>
    <dgm:pt modelId="{7F5251DC-8A21-4BC7-B4F6-7476CA39CF67}" type="parTrans" cxnId="{CE1B9044-71AE-425B-B844-0A81CB65B8FE}">
      <dgm:prSet/>
      <dgm:spPr/>
      <dgm:t>
        <a:bodyPr/>
        <a:lstStyle/>
        <a:p>
          <a:endParaRPr lang="es-ES"/>
        </a:p>
      </dgm:t>
    </dgm:pt>
    <dgm:pt modelId="{82163110-8D80-4DA2-B46C-1A0149C6725D}" type="sibTrans" cxnId="{CE1B9044-71AE-425B-B844-0A81CB65B8FE}">
      <dgm:prSet/>
      <dgm:spPr/>
      <dgm:t>
        <a:bodyPr/>
        <a:lstStyle/>
        <a:p>
          <a:endParaRPr lang="es-ES"/>
        </a:p>
      </dgm:t>
    </dgm:pt>
    <dgm:pt modelId="{640EDBEE-430E-470A-982E-73A6D93FC2D2}">
      <dgm:prSet/>
      <dgm:spPr/>
      <dgm:t>
        <a:bodyPr/>
        <a:lstStyle/>
        <a:p>
          <a:r>
            <a:rPr lang="es-ES" dirty="0" smtClean="0"/>
            <a:t>Posicionamiento manual y automático para correcta impresión</a:t>
          </a:r>
          <a:endParaRPr lang="es-ES" dirty="0"/>
        </a:p>
      </dgm:t>
    </dgm:pt>
    <dgm:pt modelId="{E7C085B6-F5B7-48C5-94FE-D9B99B898C2F}" type="parTrans" cxnId="{51B737DD-CCC8-437F-B761-6F0F22789552}">
      <dgm:prSet/>
      <dgm:spPr/>
    </dgm:pt>
    <dgm:pt modelId="{A541A6D2-DD3E-4AE0-8D02-0C2C254BF82C}" type="sibTrans" cxnId="{51B737DD-CCC8-437F-B761-6F0F22789552}">
      <dgm:prSet/>
      <dgm:spPr/>
    </dgm:pt>
    <dgm:pt modelId="{553EF3FA-1BBE-4D89-BA59-D76C0F905DE6}" type="pres">
      <dgm:prSet presAssocID="{6BFB3154-4498-469F-85DC-6889A9D7D5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5532533-9B0D-4008-90A4-00BAE56AD309}" type="pres">
      <dgm:prSet presAssocID="{2E92400F-2EBC-4A3A-A4E4-FC085D4CE9F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E4F046-55EC-446F-98AB-5DC355D0EE74}" type="pres">
      <dgm:prSet presAssocID="{1B693D5E-5B76-4A7B-AED9-F2162BE43DDC}" presName="sibTrans" presStyleCnt="0"/>
      <dgm:spPr/>
      <dgm:t>
        <a:bodyPr/>
        <a:lstStyle/>
        <a:p>
          <a:endParaRPr lang="es-EC"/>
        </a:p>
      </dgm:t>
    </dgm:pt>
    <dgm:pt modelId="{AD1AF0C8-981B-475C-98E6-6E76253F7086}" type="pres">
      <dgm:prSet presAssocID="{261C9DCD-60A7-41BB-BC15-0822BDD8D8E9}" presName="node" presStyleLbl="node1" presStyleIdx="1" presStyleCnt="7" custScaleX="1105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6FAE55-C4DB-4B7F-BB49-7C589AB70261}" type="pres">
      <dgm:prSet presAssocID="{699FF404-E34C-4479-9D45-74828C2F75AA}" presName="sibTrans" presStyleCnt="0"/>
      <dgm:spPr/>
      <dgm:t>
        <a:bodyPr/>
        <a:lstStyle/>
        <a:p>
          <a:endParaRPr lang="es-EC"/>
        </a:p>
      </dgm:t>
    </dgm:pt>
    <dgm:pt modelId="{22BF63E4-866A-4D29-95B5-84280C76C0B6}" type="pres">
      <dgm:prSet presAssocID="{7E02E663-05B7-4B4E-9084-B5101C344BD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45805B-00CE-453A-BC93-942CF1CD2422}" type="pres">
      <dgm:prSet presAssocID="{A327C0DF-0C9A-42CD-9AFF-28E463930AFA}" presName="sibTrans" presStyleCnt="0"/>
      <dgm:spPr/>
      <dgm:t>
        <a:bodyPr/>
        <a:lstStyle/>
        <a:p>
          <a:endParaRPr lang="es-EC"/>
        </a:p>
      </dgm:t>
    </dgm:pt>
    <dgm:pt modelId="{FE7869E8-1978-41F0-9765-D8171E09F2E6}" type="pres">
      <dgm:prSet presAssocID="{C5104777-3ABD-43C4-8905-BD27D5BA41BF}" presName="node" presStyleLbl="node1" presStyleIdx="3" presStyleCnt="7" custLinFactNeighborX="-54600" custLinFactNeighborY="-6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A19E4C-189F-4695-B67E-F34DEE8A6E36}" type="pres">
      <dgm:prSet presAssocID="{C8110C8B-416F-445C-968D-37E8A957FE2B}" presName="sibTrans" presStyleCnt="0"/>
      <dgm:spPr/>
      <dgm:t>
        <a:bodyPr/>
        <a:lstStyle/>
        <a:p>
          <a:endParaRPr lang="es-EC"/>
        </a:p>
      </dgm:t>
    </dgm:pt>
    <dgm:pt modelId="{06834294-CF62-40DD-B220-D19218BD8741}" type="pres">
      <dgm:prSet presAssocID="{A58169E9-4669-4D7B-9FAE-20F683849FB3}" presName="node" presStyleLbl="node1" presStyleIdx="4" presStyleCnt="7" custLinFactNeighborY="-8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9F32DA-92F3-475D-AAB2-1155D1ED5219}" type="pres">
      <dgm:prSet presAssocID="{31CC5936-C1F3-4C15-AEF4-C4DED3C1AD40}" presName="sibTrans" presStyleCnt="0"/>
      <dgm:spPr/>
      <dgm:t>
        <a:bodyPr/>
        <a:lstStyle/>
        <a:p>
          <a:endParaRPr lang="es-EC"/>
        </a:p>
      </dgm:t>
    </dgm:pt>
    <dgm:pt modelId="{36F88580-D5E8-41E5-A7E1-3B50D395D1F1}" type="pres">
      <dgm:prSet presAssocID="{640EDBEE-430E-470A-982E-73A6D93FC2D2}" presName="node" presStyleLbl="node1" presStyleIdx="5" presStyleCnt="7">
        <dgm:presLayoutVars>
          <dgm:bulletEnabled val="1"/>
        </dgm:presLayoutVars>
      </dgm:prSet>
      <dgm:spPr/>
    </dgm:pt>
    <dgm:pt modelId="{B0FFB7F9-3BEE-470B-AB1C-43DB7B96A7F1}" type="pres">
      <dgm:prSet presAssocID="{A541A6D2-DD3E-4AE0-8D02-0C2C254BF82C}" presName="sibTrans" presStyleCnt="0"/>
      <dgm:spPr/>
    </dgm:pt>
    <dgm:pt modelId="{01989B82-AE11-49E3-801F-EFD72430D9D6}" type="pres">
      <dgm:prSet presAssocID="{D0EA304C-A836-4D5F-BBF2-D68239FD98C8}" presName="node" presStyleLbl="node1" presStyleIdx="6" presStyleCnt="7" custLinFactNeighborX="-180" custLinFactNeighborY="-21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67A5C7C-F65F-4798-B450-5A73ED5131B3}" srcId="{6BFB3154-4498-469F-85DC-6889A9D7D52F}" destId="{A58169E9-4669-4D7B-9FAE-20F683849FB3}" srcOrd="4" destOrd="0" parTransId="{377D7F58-A532-4FB0-9230-4947F4354721}" sibTransId="{31CC5936-C1F3-4C15-AEF4-C4DED3C1AD40}"/>
    <dgm:cxn modelId="{CE1B9044-71AE-425B-B844-0A81CB65B8FE}" srcId="{6BFB3154-4498-469F-85DC-6889A9D7D52F}" destId="{D0EA304C-A836-4D5F-BBF2-D68239FD98C8}" srcOrd="6" destOrd="0" parTransId="{7F5251DC-8A21-4BC7-B4F6-7476CA39CF67}" sibTransId="{82163110-8D80-4DA2-B46C-1A0149C6725D}"/>
    <dgm:cxn modelId="{4C6D4493-03EF-46EB-823D-63BCF183C42F}" type="presOf" srcId="{D0EA304C-A836-4D5F-BBF2-D68239FD98C8}" destId="{01989B82-AE11-49E3-801F-EFD72430D9D6}" srcOrd="0" destOrd="0" presId="urn:microsoft.com/office/officeart/2005/8/layout/default"/>
    <dgm:cxn modelId="{1C5E5A7E-A372-42D7-862F-0FDE42577FDE}" type="presOf" srcId="{6BFB3154-4498-469F-85DC-6889A9D7D52F}" destId="{553EF3FA-1BBE-4D89-BA59-D76C0F905DE6}" srcOrd="0" destOrd="0" presId="urn:microsoft.com/office/officeart/2005/8/layout/default"/>
    <dgm:cxn modelId="{0B2A6302-2F30-4EB2-B09E-47F8186351E3}" srcId="{6BFB3154-4498-469F-85DC-6889A9D7D52F}" destId="{C5104777-3ABD-43C4-8905-BD27D5BA41BF}" srcOrd="3" destOrd="0" parTransId="{E46F5AB4-6517-486B-B915-CD8FF86CAEAE}" sibTransId="{C8110C8B-416F-445C-968D-37E8A957FE2B}"/>
    <dgm:cxn modelId="{4B2C4A75-5563-41D0-B783-A4E694C763ED}" srcId="{6BFB3154-4498-469F-85DC-6889A9D7D52F}" destId="{2E92400F-2EBC-4A3A-A4E4-FC085D4CE9F3}" srcOrd="0" destOrd="0" parTransId="{3ED6644D-BE8F-41E9-A40C-9F6378E9045A}" sibTransId="{1B693D5E-5B76-4A7B-AED9-F2162BE43DDC}"/>
    <dgm:cxn modelId="{6E356218-DF7F-473E-928A-CB6DEA68E69E}" type="presOf" srcId="{261C9DCD-60A7-41BB-BC15-0822BDD8D8E9}" destId="{AD1AF0C8-981B-475C-98E6-6E76253F7086}" srcOrd="0" destOrd="0" presId="urn:microsoft.com/office/officeart/2005/8/layout/default"/>
    <dgm:cxn modelId="{5E7C9E78-7F53-4359-80D7-2C2D74F40B4C}" type="presOf" srcId="{C5104777-3ABD-43C4-8905-BD27D5BA41BF}" destId="{FE7869E8-1978-41F0-9765-D8171E09F2E6}" srcOrd="0" destOrd="0" presId="urn:microsoft.com/office/officeart/2005/8/layout/default"/>
    <dgm:cxn modelId="{D7EBAD74-B95C-426E-BEBB-A6DA4387746F}" type="presOf" srcId="{7E02E663-05B7-4B4E-9084-B5101C344BD3}" destId="{22BF63E4-866A-4D29-95B5-84280C76C0B6}" srcOrd="0" destOrd="0" presId="urn:microsoft.com/office/officeart/2005/8/layout/default"/>
    <dgm:cxn modelId="{51B737DD-CCC8-437F-B761-6F0F22789552}" srcId="{6BFB3154-4498-469F-85DC-6889A9D7D52F}" destId="{640EDBEE-430E-470A-982E-73A6D93FC2D2}" srcOrd="5" destOrd="0" parTransId="{E7C085B6-F5B7-48C5-94FE-D9B99B898C2F}" sibTransId="{A541A6D2-DD3E-4AE0-8D02-0C2C254BF82C}"/>
    <dgm:cxn modelId="{B0E743FE-576E-4B9F-A777-66874E5C3610}" type="presOf" srcId="{640EDBEE-430E-470A-982E-73A6D93FC2D2}" destId="{36F88580-D5E8-41E5-A7E1-3B50D395D1F1}" srcOrd="0" destOrd="0" presId="urn:microsoft.com/office/officeart/2005/8/layout/default"/>
    <dgm:cxn modelId="{7E2185DF-25E3-4974-B51C-9247AAE61697}" type="presOf" srcId="{A58169E9-4669-4D7B-9FAE-20F683849FB3}" destId="{06834294-CF62-40DD-B220-D19218BD8741}" srcOrd="0" destOrd="0" presId="urn:microsoft.com/office/officeart/2005/8/layout/default"/>
    <dgm:cxn modelId="{5E0E7E49-FB4F-4E6B-8ADE-0FAF00486939}" srcId="{6BFB3154-4498-469F-85DC-6889A9D7D52F}" destId="{261C9DCD-60A7-41BB-BC15-0822BDD8D8E9}" srcOrd="1" destOrd="0" parTransId="{AC0709B1-AD15-451D-A708-E8723450C881}" sibTransId="{699FF404-E34C-4479-9D45-74828C2F75AA}"/>
    <dgm:cxn modelId="{2AD0F39B-1C3A-4D36-8F96-3A053D5BE50C}" type="presOf" srcId="{2E92400F-2EBC-4A3A-A4E4-FC085D4CE9F3}" destId="{05532533-9B0D-4008-90A4-00BAE56AD309}" srcOrd="0" destOrd="0" presId="urn:microsoft.com/office/officeart/2005/8/layout/default"/>
    <dgm:cxn modelId="{3F0BD8A0-F38B-49F8-A3D9-3208CE289086}" srcId="{6BFB3154-4498-469F-85DC-6889A9D7D52F}" destId="{7E02E663-05B7-4B4E-9084-B5101C344BD3}" srcOrd="2" destOrd="0" parTransId="{ECB0B24F-C52D-472C-93B0-84323087E617}" sibTransId="{A327C0DF-0C9A-42CD-9AFF-28E463930AFA}"/>
    <dgm:cxn modelId="{B006A01A-278D-47B7-8A59-58AFD9899891}" type="presParOf" srcId="{553EF3FA-1BBE-4D89-BA59-D76C0F905DE6}" destId="{05532533-9B0D-4008-90A4-00BAE56AD309}" srcOrd="0" destOrd="0" presId="urn:microsoft.com/office/officeart/2005/8/layout/default"/>
    <dgm:cxn modelId="{D938BB4F-06C2-499C-B254-61A69DFFFF95}" type="presParOf" srcId="{553EF3FA-1BBE-4D89-BA59-D76C0F905DE6}" destId="{32E4F046-55EC-446F-98AB-5DC355D0EE74}" srcOrd="1" destOrd="0" presId="urn:microsoft.com/office/officeart/2005/8/layout/default"/>
    <dgm:cxn modelId="{26870497-F0CD-4A21-86B0-4E8654D7C8C9}" type="presParOf" srcId="{553EF3FA-1BBE-4D89-BA59-D76C0F905DE6}" destId="{AD1AF0C8-981B-475C-98E6-6E76253F7086}" srcOrd="2" destOrd="0" presId="urn:microsoft.com/office/officeart/2005/8/layout/default"/>
    <dgm:cxn modelId="{E36A7D47-7DD8-443A-8E98-54308EB3973D}" type="presParOf" srcId="{553EF3FA-1BBE-4D89-BA59-D76C0F905DE6}" destId="{046FAE55-C4DB-4B7F-BB49-7C589AB70261}" srcOrd="3" destOrd="0" presId="urn:microsoft.com/office/officeart/2005/8/layout/default"/>
    <dgm:cxn modelId="{E57C87FA-37DF-499C-8ADB-027CF6DD15FD}" type="presParOf" srcId="{553EF3FA-1BBE-4D89-BA59-D76C0F905DE6}" destId="{22BF63E4-866A-4D29-95B5-84280C76C0B6}" srcOrd="4" destOrd="0" presId="urn:microsoft.com/office/officeart/2005/8/layout/default"/>
    <dgm:cxn modelId="{0CE299C0-5C47-4A35-BD2A-312E1611A30A}" type="presParOf" srcId="{553EF3FA-1BBE-4D89-BA59-D76C0F905DE6}" destId="{C545805B-00CE-453A-BC93-942CF1CD2422}" srcOrd="5" destOrd="0" presId="urn:microsoft.com/office/officeart/2005/8/layout/default"/>
    <dgm:cxn modelId="{D6AADD59-6423-42E6-AAF6-BD17AA3A6E7D}" type="presParOf" srcId="{553EF3FA-1BBE-4D89-BA59-D76C0F905DE6}" destId="{FE7869E8-1978-41F0-9765-D8171E09F2E6}" srcOrd="6" destOrd="0" presId="urn:microsoft.com/office/officeart/2005/8/layout/default"/>
    <dgm:cxn modelId="{D4445220-9ED3-41C7-AA6C-C3DA55CDAD5A}" type="presParOf" srcId="{553EF3FA-1BBE-4D89-BA59-D76C0F905DE6}" destId="{9CA19E4C-189F-4695-B67E-F34DEE8A6E36}" srcOrd="7" destOrd="0" presId="urn:microsoft.com/office/officeart/2005/8/layout/default"/>
    <dgm:cxn modelId="{D7B5F376-7929-4D6B-AD98-05C6568D2660}" type="presParOf" srcId="{553EF3FA-1BBE-4D89-BA59-D76C0F905DE6}" destId="{06834294-CF62-40DD-B220-D19218BD8741}" srcOrd="8" destOrd="0" presId="urn:microsoft.com/office/officeart/2005/8/layout/default"/>
    <dgm:cxn modelId="{C2D4C9DE-41F1-411D-9B01-B9357CAE44C3}" type="presParOf" srcId="{553EF3FA-1BBE-4D89-BA59-D76C0F905DE6}" destId="{499F32DA-92F3-475D-AAB2-1155D1ED5219}" srcOrd="9" destOrd="0" presId="urn:microsoft.com/office/officeart/2005/8/layout/default"/>
    <dgm:cxn modelId="{EBE7B72C-81F0-4009-8DB8-7B3CEF3A3956}" type="presParOf" srcId="{553EF3FA-1BBE-4D89-BA59-D76C0F905DE6}" destId="{36F88580-D5E8-41E5-A7E1-3B50D395D1F1}" srcOrd="10" destOrd="0" presId="urn:microsoft.com/office/officeart/2005/8/layout/default"/>
    <dgm:cxn modelId="{094342E2-FDF0-4EEF-B896-17AEA6F69D1C}" type="presParOf" srcId="{553EF3FA-1BBE-4D89-BA59-D76C0F905DE6}" destId="{B0FFB7F9-3BEE-470B-AB1C-43DB7B96A7F1}" srcOrd="11" destOrd="0" presId="urn:microsoft.com/office/officeart/2005/8/layout/default"/>
    <dgm:cxn modelId="{88BA7BC6-9D70-482A-9275-6A7EA1354A9B}" type="presParOf" srcId="{553EF3FA-1BBE-4D89-BA59-D76C0F905DE6}" destId="{01989B82-AE11-49E3-801F-EFD72430D9D6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EFDDC5-A7DA-445B-A8D3-D76FFB4EE185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2055BDC-6A21-4F01-8483-D9A07A67BA3C}">
      <dgm:prSet phldrT="[Texto]"/>
      <dgm:spPr/>
      <dgm:t>
        <a:bodyPr/>
        <a:lstStyle/>
        <a:p>
          <a:r>
            <a:rPr lang="es-ES" dirty="0" smtClean="0"/>
            <a:t>OBJETIVO GENERAL</a:t>
          </a:r>
          <a:endParaRPr lang="es-ES" dirty="0"/>
        </a:p>
      </dgm:t>
    </dgm:pt>
    <dgm:pt modelId="{9A1717E9-468F-4634-9C9B-EDEC7C4400C1}" type="parTrans" cxnId="{FA561802-E0E4-4ECD-B10E-419416D0538E}">
      <dgm:prSet/>
      <dgm:spPr/>
      <dgm:t>
        <a:bodyPr/>
        <a:lstStyle/>
        <a:p>
          <a:endParaRPr lang="es-ES"/>
        </a:p>
      </dgm:t>
    </dgm:pt>
    <dgm:pt modelId="{A08BE189-2C3C-4F17-B333-E29C1D5FAA7C}" type="sibTrans" cxnId="{FA561802-E0E4-4ECD-B10E-419416D0538E}">
      <dgm:prSet/>
      <dgm:spPr/>
      <dgm:t>
        <a:bodyPr/>
        <a:lstStyle/>
        <a:p>
          <a:endParaRPr lang="es-ES"/>
        </a:p>
      </dgm:t>
    </dgm:pt>
    <dgm:pt modelId="{2E3AAB77-84B2-43A8-87D7-D947365A1A15}">
      <dgm:prSet phldrT="[Texto]"/>
      <dgm:spPr/>
      <dgm:t>
        <a:bodyPr/>
        <a:lstStyle/>
        <a:p>
          <a:r>
            <a:rPr lang="es-ES" dirty="0" smtClean="0"/>
            <a:t>OBJETIVOS ESPECFICOS</a:t>
          </a:r>
          <a:endParaRPr lang="es-ES" dirty="0"/>
        </a:p>
      </dgm:t>
    </dgm:pt>
    <dgm:pt modelId="{24AD3FEE-FAFA-4310-BA73-67EA1F04EF69}" type="parTrans" cxnId="{ACA005B7-53B3-4E8E-B37B-4B6D391C77CA}">
      <dgm:prSet/>
      <dgm:spPr/>
      <dgm:t>
        <a:bodyPr/>
        <a:lstStyle/>
        <a:p>
          <a:endParaRPr lang="es-ES"/>
        </a:p>
      </dgm:t>
    </dgm:pt>
    <dgm:pt modelId="{1DA88100-07CA-46A4-9356-A9D427853F32}" type="sibTrans" cxnId="{ACA005B7-53B3-4E8E-B37B-4B6D391C77CA}">
      <dgm:prSet/>
      <dgm:spPr/>
      <dgm:t>
        <a:bodyPr/>
        <a:lstStyle/>
        <a:p>
          <a:endParaRPr lang="es-ES"/>
        </a:p>
      </dgm:t>
    </dgm:pt>
    <dgm:pt modelId="{D7AE9400-8BD3-40AC-9032-520DCF1BFE23}">
      <dgm:prSet phldrT="[Texto]"/>
      <dgm:spPr/>
      <dgm:t>
        <a:bodyPr/>
        <a:lstStyle/>
        <a:p>
          <a:pPr algn="l"/>
          <a:r>
            <a:rPr lang="es-ES" dirty="0" smtClean="0"/>
            <a:t>Investigar, determinar y seleccionar.</a:t>
          </a:r>
          <a:endParaRPr lang="es-ES" dirty="0"/>
        </a:p>
      </dgm:t>
    </dgm:pt>
    <dgm:pt modelId="{30BBC1DB-2277-424C-8EC6-F8113A31E744}" type="parTrans" cxnId="{05C42419-9F36-4DBD-8C55-F203C5AAEB33}">
      <dgm:prSet/>
      <dgm:spPr/>
      <dgm:t>
        <a:bodyPr/>
        <a:lstStyle/>
        <a:p>
          <a:endParaRPr lang="es-ES"/>
        </a:p>
      </dgm:t>
    </dgm:pt>
    <dgm:pt modelId="{53CB9285-243C-4B88-9589-6A4411C8A28B}" type="sibTrans" cxnId="{05C42419-9F36-4DBD-8C55-F203C5AAEB33}">
      <dgm:prSet/>
      <dgm:spPr/>
      <dgm:t>
        <a:bodyPr/>
        <a:lstStyle/>
        <a:p>
          <a:endParaRPr lang="es-ES"/>
        </a:p>
      </dgm:t>
    </dgm:pt>
    <dgm:pt modelId="{E8566645-A752-45DC-B5AD-47EB658D7680}">
      <dgm:prSet phldrT="[Texto]"/>
      <dgm:spPr/>
      <dgm:t>
        <a:bodyPr/>
        <a:lstStyle/>
        <a:p>
          <a:pPr algn="l"/>
          <a:r>
            <a:rPr lang="en-US" dirty="0" smtClean="0"/>
            <a:t>Pruebas.</a:t>
          </a:r>
          <a:endParaRPr lang="es-ES" dirty="0"/>
        </a:p>
      </dgm:t>
    </dgm:pt>
    <dgm:pt modelId="{B5C4AB11-FA19-45C5-8FED-2B4A447C521B}" type="sibTrans" cxnId="{873351B7-9B90-46FA-90D3-E304257CDEFF}">
      <dgm:prSet/>
      <dgm:spPr/>
      <dgm:t>
        <a:bodyPr/>
        <a:lstStyle/>
        <a:p>
          <a:endParaRPr lang="es-ES"/>
        </a:p>
      </dgm:t>
    </dgm:pt>
    <dgm:pt modelId="{0146A5EF-93FF-4E86-97B8-AD0E02F9607C}" type="parTrans" cxnId="{873351B7-9B90-46FA-90D3-E304257CDEFF}">
      <dgm:prSet/>
      <dgm:spPr/>
      <dgm:t>
        <a:bodyPr/>
        <a:lstStyle/>
        <a:p>
          <a:endParaRPr lang="es-ES"/>
        </a:p>
      </dgm:t>
    </dgm:pt>
    <dgm:pt modelId="{55779E75-24E8-45C2-96EA-E477721ADEC0}">
      <dgm:prSet phldrT="[Texto]"/>
      <dgm:spPr/>
      <dgm:t>
        <a:bodyPr/>
        <a:lstStyle/>
        <a:p>
          <a:pPr algn="just"/>
          <a:r>
            <a:rPr lang="es-ES" dirty="0" smtClean="0"/>
            <a:t>Sistema de control electrónico. </a:t>
          </a:r>
          <a:endParaRPr lang="es-ES" dirty="0"/>
        </a:p>
      </dgm:t>
    </dgm:pt>
    <dgm:pt modelId="{1032B724-538E-42C3-BE22-76A803CD52DF}" type="sibTrans" cxnId="{7084AFFD-166B-48CC-8412-69D019D7C788}">
      <dgm:prSet/>
      <dgm:spPr/>
      <dgm:t>
        <a:bodyPr/>
        <a:lstStyle/>
        <a:p>
          <a:endParaRPr lang="es-ES"/>
        </a:p>
      </dgm:t>
    </dgm:pt>
    <dgm:pt modelId="{879BA256-128A-4F9E-97E4-6E0BC645DD6E}" type="parTrans" cxnId="{7084AFFD-166B-48CC-8412-69D019D7C788}">
      <dgm:prSet/>
      <dgm:spPr/>
      <dgm:t>
        <a:bodyPr/>
        <a:lstStyle/>
        <a:p>
          <a:endParaRPr lang="es-ES"/>
        </a:p>
      </dgm:t>
    </dgm:pt>
    <dgm:pt modelId="{964FA65F-FC86-4312-95B1-21788A8EBD61}">
      <dgm:prSet phldrT="[Texto]"/>
      <dgm:spPr/>
      <dgm:t>
        <a:bodyPr/>
        <a:lstStyle/>
        <a:p>
          <a:pPr algn="l"/>
          <a:r>
            <a:rPr lang="es-ES" dirty="0" smtClean="0"/>
            <a:t>Diseñar y simular. </a:t>
          </a:r>
          <a:endParaRPr lang="es-ES" dirty="0"/>
        </a:p>
      </dgm:t>
    </dgm:pt>
    <dgm:pt modelId="{948B5B86-4282-43EB-A983-593D58F5D7D8}" type="parTrans" cxnId="{42F45A97-95F5-4869-8265-6DCA8256DAEA}">
      <dgm:prSet/>
      <dgm:spPr/>
      <dgm:t>
        <a:bodyPr/>
        <a:lstStyle/>
        <a:p>
          <a:endParaRPr lang="es-EC"/>
        </a:p>
      </dgm:t>
    </dgm:pt>
    <dgm:pt modelId="{5790123E-D082-494C-B618-08AAE283391B}" type="sibTrans" cxnId="{42F45A97-95F5-4869-8265-6DCA8256DAEA}">
      <dgm:prSet/>
      <dgm:spPr/>
      <dgm:t>
        <a:bodyPr/>
        <a:lstStyle/>
        <a:p>
          <a:endParaRPr lang="es-EC"/>
        </a:p>
      </dgm:t>
    </dgm:pt>
    <dgm:pt modelId="{8E0F2D88-8448-432E-AF0A-24101C5968D5}" type="pres">
      <dgm:prSet presAssocID="{B0EFDDC5-A7DA-445B-A8D3-D76FFB4EE18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45DC549-BA28-421A-8F25-83BEAF3A2224}" type="pres">
      <dgm:prSet presAssocID="{92055BDC-6A21-4F01-8483-D9A07A67BA3C}" presName="parentLin" presStyleCnt="0"/>
      <dgm:spPr/>
      <dgm:t>
        <a:bodyPr/>
        <a:lstStyle/>
        <a:p>
          <a:endParaRPr lang="es-ES"/>
        </a:p>
      </dgm:t>
    </dgm:pt>
    <dgm:pt modelId="{2A59B0E4-BF03-475A-A769-21696BEDA447}" type="pres">
      <dgm:prSet presAssocID="{92055BDC-6A21-4F01-8483-D9A07A67BA3C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2FB6209C-67AB-423F-B250-61BDC6DB4E9F}" type="pres">
      <dgm:prSet presAssocID="{92055BDC-6A21-4F01-8483-D9A07A67BA3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90AFE6-BDDB-4984-A6D3-536BC09078D0}" type="pres">
      <dgm:prSet presAssocID="{92055BDC-6A21-4F01-8483-D9A07A67BA3C}" presName="negativeSpace" presStyleCnt="0"/>
      <dgm:spPr/>
      <dgm:t>
        <a:bodyPr/>
        <a:lstStyle/>
        <a:p>
          <a:endParaRPr lang="es-ES"/>
        </a:p>
      </dgm:t>
    </dgm:pt>
    <dgm:pt modelId="{B5875EF4-9BBF-4F4D-BF74-803D8426ECBB}" type="pres">
      <dgm:prSet presAssocID="{92055BDC-6A21-4F01-8483-D9A07A67BA3C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1A96AA-1BFD-4EBA-A284-3FD7491FD776}" type="pres">
      <dgm:prSet presAssocID="{A08BE189-2C3C-4F17-B333-E29C1D5FAA7C}" presName="spaceBetweenRectangles" presStyleCnt="0"/>
      <dgm:spPr/>
      <dgm:t>
        <a:bodyPr/>
        <a:lstStyle/>
        <a:p>
          <a:endParaRPr lang="es-ES"/>
        </a:p>
      </dgm:t>
    </dgm:pt>
    <dgm:pt modelId="{061CC437-53D1-42DA-BFE1-7669DF3A542B}" type="pres">
      <dgm:prSet presAssocID="{2E3AAB77-84B2-43A8-87D7-D947365A1A15}" presName="parentLin" presStyleCnt="0"/>
      <dgm:spPr/>
      <dgm:t>
        <a:bodyPr/>
        <a:lstStyle/>
        <a:p>
          <a:endParaRPr lang="es-ES"/>
        </a:p>
      </dgm:t>
    </dgm:pt>
    <dgm:pt modelId="{83043B0F-8179-4B16-9DFB-892313511211}" type="pres">
      <dgm:prSet presAssocID="{2E3AAB77-84B2-43A8-87D7-D947365A1A15}" presName="parentLeftMargin" presStyleLbl="node1" presStyleIdx="0" presStyleCnt="2"/>
      <dgm:spPr/>
      <dgm:t>
        <a:bodyPr/>
        <a:lstStyle/>
        <a:p>
          <a:endParaRPr lang="es-ES"/>
        </a:p>
      </dgm:t>
    </dgm:pt>
    <dgm:pt modelId="{1AEB0B87-2290-43AD-A987-6E81DFBCBE63}" type="pres">
      <dgm:prSet presAssocID="{2E3AAB77-84B2-43A8-87D7-D947365A1A1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A601E0-FECC-48E8-83FF-14ECC63E0EE8}" type="pres">
      <dgm:prSet presAssocID="{2E3AAB77-84B2-43A8-87D7-D947365A1A15}" presName="negativeSpace" presStyleCnt="0"/>
      <dgm:spPr/>
      <dgm:t>
        <a:bodyPr/>
        <a:lstStyle/>
        <a:p>
          <a:endParaRPr lang="es-ES"/>
        </a:p>
      </dgm:t>
    </dgm:pt>
    <dgm:pt modelId="{4E6C669E-B19B-491E-9324-20A1851F79A2}" type="pres">
      <dgm:prSet presAssocID="{2E3AAB77-84B2-43A8-87D7-D947365A1A15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73351B7-9B90-46FA-90D3-E304257CDEFF}" srcId="{2E3AAB77-84B2-43A8-87D7-D947365A1A15}" destId="{E8566645-A752-45DC-B5AD-47EB658D7680}" srcOrd="3" destOrd="0" parTransId="{0146A5EF-93FF-4E86-97B8-AD0E02F9607C}" sibTransId="{B5C4AB11-FA19-45C5-8FED-2B4A447C521B}"/>
    <dgm:cxn modelId="{1C3D7458-8274-4EB3-9ABB-2C88A07F771D}" type="presOf" srcId="{92055BDC-6A21-4F01-8483-D9A07A67BA3C}" destId="{2A59B0E4-BF03-475A-A769-21696BEDA447}" srcOrd="0" destOrd="0" presId="urn:microsoft.com/office/officeart/2005/8/layout/list1"/>
    <dgm:cxn modelId="{77165890-16C2-4270-8B20-1C27C9A6CC9B}" type="presOf" srcId="{D7AE9400-8BD3-40AC-9032-520DCF1BFE23}" destId="{4E6C669E-B19B-491E-9324-20A1851F79A2}" srcOrd="0" destOrd="0" presId="urn:microsoft.com/office/officeart/2005/8/layout/list1"/>
    <dgm:cxn modelId="{7084AFFD-166B-48CC-8412-69D019D7C788}" srcId="{2E3AAB77-84B2-43A8-87D7-D947365A1A15}" destId="{55779E75-24E8-45C2-96EA-E477721ADEC0}" srcOrd="2" destOrd="0" parTransId="{879BA256-128A-4F9E-97E4-6E0BC645DD6E}" sibTransId="{1032B724-538E-42C3-BE22-76A803CD52DF}"/>
    <dgm:cxn modelId="{05C42419-9F36-4DBD-8C55-F203C5AAEB33}" srcId="{2E3AAB77-84B2-43A8-87D7-D947365A1A15}" destId="{D7AE9400-8BD3-40AC-9032-520DCF1BFE23}" srcOrd="0" destOrd="0" parTransId="{30BBC1DB-2277-424C-8EC6-F8113A31E744}" sibTransId="{53CB9285-243C-4B88-9589-6A4411C8A28B}"/>
    <dgm:cxn modelId="{5A8D1146-64A7-4580-BCB5-2D1CE2D67A81}" type="presOf" srcId="{2E3AAB77-84B2-43A8-87D7-D947365A1A15}" destId="{83043B0F-8179-4B16-9DFB-892313511211}" srcOrd="0" destOrd="0" presId="urn:microsoft.com/office/officeart/2005/8/layout/list1"/>
    <dgm:cxn modelId="{EF917094-33F3-4DD9-BABA-BC40752BBFF1}" type="presOf" srcId="{964FA65F-FC86-4312-95B1-21788A8EBD61}" destId="{4E6C669E-B19B-491E-9324-20A1851F79A2}" srcOrd="0" destOrd="1" presId="urn:microsoft.com/office/officeart/2005/8/layout/list1"/>
    <dgm:cxn modelId="{BCDE0EE5-10A3-49AE-92E9-55E6F558AA94}" type="presOf" srcId="{55779E75-24E8-45C2-96EA-E477721ADEC0}" destId="{4E6C669E-B19B-491E-9324-20A1851F79A2}" srcOrd="0" destOrd="2" presId="urn:microsoft.com/office/officeart/2005/8/layout/list1"/>
    <dgm:cxn modelId="{5B3039ED-6BCC-4DDD-AFB0-A8A9737A5899}" type="presOf" srcId="{2E3AAB77-84B2-43A8-87D7-D947365A1A15}" destId="{1AEB0B87-2290-43AD-A987-6E81DFBCBE63}" srcOrd="1" destOrd="0" presId="urn:microsoft.com/office/officeart/2005/8/layout/list1"/>
    <dgm:cxn modelId="{FA561802-E0E4-4ECD-B10E-419416D0538E}" srcId="{B0EFDDC5-A7DA-445B-A8D3-D76FFB4EE185}" destId="{92055BDC-6A21-4F01-8483-D9A07A67BA3C}" srcOrd="0" destOrd="0" parTransId="{9A1717E9-468F-4634-9C9B-EDEC7C4400C1}" sibTransId="{A08BE189-2C3C-4F17-B333-E29C1D5FAA7C}"/>
    <dgm:cxn modelId="{FE035DF7-25AE-4A29-BDA2-85DF22370292}" type="presOf" srcId="{E8566645-A752-45DC-B5AD-47EB658D7680}" destId="{4E6C669E-B19B-491E-9324-20A1851F79A2}" srcOrd="0" destOrd="3" presId="urn:microsoft.com/office/officeart/2005/8/layout/list1"/>
    <dgm:cxn modelId="{B03F4544-000B-4C28-9BEA-7D7C4E6D367C}" type="presOf" srcId="{B0EFDDC5-A7DA-445B-A8D3-D76FFB4EE185}" destId="{8E0F2D88-8448-432E-AF0A-24101C5968D5}" srcOrd="0" destOrd="0" presId="urn:microsoft.com/office/officeart/2005/8/layout/list1"/>
    <dgm:cxn modelId="{42F45A97-95F5-4869-8265-6DCA8256DAEA}" srcId="{2E3AAB77-84B2-43A8-87D7-D947365A1A15}" destId="{964FA65F-FC86-4312-95B1-21788A8EBD61}" srcOrd="1" destOrd="0" parTransId="{948B5B86-4282-43EB-A983-593D58F5D7D8}" sibTransId="{5790123E-D082-494C-B618-08AAE283391B}"/>
    <dgm:cxn modelId="{66CE6389-10C2-41BF-964C-ADF1DE31C5FE}" type="presOf" srcId="{92055BDC-6A21-4F01-8483-D9A07A67BA3C}" destId="{2FB6209C-67AB-423F-B250-61BDC6DB4E9F}" srcOrd="1" destOrd="0" presId="urn:microsoft.com/office/officeart/2005/8/layout/list1"/>
    <dgm:cxn modelId="{ACA005B7-53B3-4E8E-B37B-4B6D391C77CA}" srcId="{B0EFDDC5-A7DA-445B-A8D3-D76FFB4EE185}" destId="{2E3AAB77-84B2-43A8-87D7-D947365A1A15}" srcOrd="1" destOrd="0" parTransId="{24AD3FEE-FAFA-4310-BA73-67EA1F04EF69}" sibTransId="{1DA88100-07CA-46A4-9356-A9D427853F32}"/>
    <dgm:cxn modelId="{D1BB8758-41E4-4F0B-91F8-02C0A4763A9F}" type="presParOf" srcId="{8E0F2D88-8448-432E-AF0A-24101C5968D5}" destId="{645DC549-BA28-421A-8F25-83BEAF3A2224}" srcOrd="0" destOrd="0" presId="urn:microsoft.com/office/officeart/2005/8/layout/list1"/>
    <dgm:cxn modelId="{6D4CBB0C-F9CB-4B1D-8659-A0189A72081D}" type="presParOf" srcId="{645DC549-BA28-421A-8F25-83BEAF3A2224}" destId="{2A59B0E4-BF03-475A-A769-21696BEDA447}" srcOrd="0" destOrd="0" presId="urn:microsoft.com/office/officeart/2005/8/layout/list1"/>
    <dgm:cxn modelId="{993E6567-5C03-4CE0-A637-3D2D93FDBB7C}" type="presParOf" srcId="{645DC549-BA28-421A-8F25-83BEAF3A2224}" destId="{2FB6209C-67AB-423F-B250-61BDC6DB4E9F}" srcOrd="1" destOrd="0" presId="urn:microsoft.com/office/officeart/2005/8/layout/list1"/>
    <dgm:cxn modelId="{AF144569-D1DA-4B81-A1BF-63B0093DE283}" type="presParOf" srcId="{8E0F2D88-8448-432E-AF0A-24101C5968D5}" destId="{F390AFE6-BDDB-4984-A6D3-536BC09078D0}" srcOrd="1" destOrd="0" presId="urn:microsoft.com/office/officeart/2005/8/layout/list1"/>
    <dgm:cxn modelId="{21090DD0-43D6-4AFD-891B-FF7237656569}" type="presParOf" srcId="{8E0F2D88-8448-432E-AF0A-24101C5968D5}" destId="{B5875EF4-9BBF-4F4D-BF74-803D8426ECBB}" srcOrd="2" destOrd="0" presId="urn:microsoft.com/office/officeart/2005/8/layout/list1"/>
    <dgm:cxn modelId="{A0092D8E-2969-4BBB-A8EF-6CB7B4A52E8A}" type="presParOf" srcId="{8E0F2D88-8448-432E-AF0A-24101C5968D5}" destId="{C41A96AA-1BFD-4EBA-A284-3FD7491FD776}" srcOrd="3" destOrd="0" presId="urn:microsoft.com/office/officeart/2005/8/layout/list1"/>
    <dgm:cxn modelId="{76278AB8-9DC7-4B47-A94C-402971C87F27}" type="presParOf" srcId="{8E0F2D88-8448-432E-AF0A-24101C5968D5}" destId="{061CC437-53D1-42DA-BFE1-7669DF3A542B}" srcOrd="4" destOrd="0" presId="urn:microsoft.com/office/officeart/2005/8/layout/list1"/>
    <dgm:cxn modelId="{FAD858E3-7C8F-4144-B6E8-BD79FDFA7E94}" type="presParOf" srcId="{061CC437-53D1-42DA-BFE1-7669DF3A542B}" destId="{83043B0F-8179-4B16-9DFB-892313511211}" srcOrd="0" destOrd="0" presId="urn:microsoft.com/office/officeart/2005/8/layout/list1"/>
    <dgm:cxn modelId="{C56AD688-DB3E-4F0D-9C8B-3C745F94A4F3}" type="presParOf" srcId="{061CC437-53D1-42DA-BFE1-7669DF3A542B}" destId="{1AEB0B87-2290-43AD-A987-6E81DFBCBE63}" srcOrd="1" destOrd="0" presId="urn:microsoft.com/office/officeart/2005/8/layout/list1"/>
    <dgm:cxn modelId="{15BD6B31-B349-4530-912B-5912C7169488}" type="presParOf" srcId="{8E0F2D88-8448-432E-AF0A-24101C5968D5}" destId="{BEA601E0-FECC-48E8-83FF-14ECC63E0EE8}" srcOrd="5" destOrd="0" presId="urn:microsoft.com/office/officeart/2005/8/layout/list1"/>
    <dgm:cxn modelId="{AA350B52-9C9B-4AEF-992B-7EDE6A5437B8}" type="presParOf" srcId="{8E0F2D88-8448-432E-AF0A-24101C5968D5}" destId="{4E6C669E-B19B-491E-9324-20A1851F79A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B6B7354-421E-4324-A6EB-9BAA6591AA33}" type="doc">
      <dgm:prSet loTypeId="urn:microsoft.com/office/officeart/2005/8/layout/defaul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9CC947A-3561-4524-81D8-9683E75069E1}">
      <dgm:prSet phldrT="[Texto]"/>
      <dgm:spPr/>
      <dgm:t>
        <a:bodyPr/>
        <a:lstStyle/>
        <a:p>
          <a:r>
            <a:rPr lang="es-ES" dirty="0" smtClean="0"/>
            <a:t>Nuevas formas de impresión tecnología DLP</a:t>
          </a:r>
          <a:endParaRPr lang="es-ES" dirty="0"/>
        </a:p>
      </dgm:t>
    </dgm:pt>
    <dgm:pt modelId="{1A9693C1-62AA-48ED-9D2A-86B4FD5DDB02}" type="parTrans" cxnId="{6E935666-CD4F-452D-BD54-60906F8C0FF1}">
      <dgm:prSet/>
      <dgm:spPr/>
      <dgm:t>
        <a:bodyPr/>
        <a:lstStyle/>
        <a:p>
          <a:endParaRPr lang="es-ES"/>
        </a:p>
      </dgm:t>
    </dgm:pt>
    <dgm:pt modelId="{7F1CDF00-99A5-4E82-891D-BB0466E6F198}" type="sibTrans" cxnId="{6E935666-CD4F-452D-BD54-60906F8C0FF1}">
      <dgm:prSet/>
      <dgm:spPr/>
      <dgm:t>
        <a:bodyPr/>
        <a:lstStyle/>
        <a:p>
          <a:endParaRPr lang="es-ES"/>
        </a:p>
      </dgm:t>
    </dgm:pt>
    <dgm:pt modelId="{4E3EF415-B35B-4459-AEAA-8CE6E6E6363D}">
      <dgm:prSet phldrT="[Texto]"/>
      <dgm:spPr/>
      <dgm:t>
        <a:bodyPr/>
        <a:lstStyle/>
        <a:p>
          <a:r>
            <a:rPr lang="es-ES" dirty="0" smtClean="0"/>
            <a:t>Formas de prototipado rápido</a:t>
          </a:r>
          <a:endParaRPr lang="es-ES" dirty="0"/>
        </a:p>
      </dgm:t>
    </dgm:pt>
    <dgm:pt modelId="{3CBE3C8E-A0D2-48D5-AC32-C23D3E8255DA}" type="parTrans" cxnId="{C765FD6C-EB2D-44DB-83B5-4DAE052421F5}">
      <dgm:prSet/>
      <dgm:spPr/>
      <dgm:t>
        <a:bodyPr/>
        <a:lstStyle/>
        <a:p>
          <a:endParaRPr lang="es-ES"/>
        </a:p>
      </dgm:t>
    </dgm:pt>
    <dgm:pt modelId="{A9ADD44C-D07D-4C8D-B301-63DB859714D7}" type="sibTrans" cxnId="{C765FD6C-EB2D-44DB-83B5-4DAE052421F5}">
      <dgm:prSet/>
      <dgm:spPr/>
      <dgm:t>
        <a:bodyPr/>
        <a:lstStyle/>
        <a:p>
          <a:endParaRPr lang="es-ES"/>
        </a:p>
      </dgm:t>
    </dgm:pt>
    <dgm:pt modelId="{43F33DDB-7969-40EB-9A61-336078A85C4F}">
      <dgm:prSet phldrT="[Texto]"/>
      <dgm:spPr/>
      <dgm:t>
        <a:bodyPr/>
        <a:lstStyle/>
        <a:p>
          <a:r>
            <a:rPr lang="es-ES" dirty="0" smtClean="0"/>
            <a:t>Mejoras en  óptica</a:t>
          </a:r>
          <a:endParaRPr lang="es-ES" dirty="0"/>
        </a:p>
      </dgm:t>
    </dgm:pt>
    <dgm:pt modelId="{548F6AF3-6CF3-4BCE-824C-B1CDA9A2CF73}" type="parTrans" cxnId="{F27B7BD0-5D70-4935-92BC-D76DF5F17E93}">
      <dgm:prSet/>
      <dgm:spPr/>
      <dgm:t>
        <a:bodyPr/>
        <a:lstStyle/>
        <a:p>
          <a:endParaRPr lang="es-ES"/>
        </a:p>
      </dgm:t>
    </dgm:pt>
    <dgm:pt modelId="{0157E534-878D-4259-A6A4-54B31501EA51}" type="sibTrans" cxnId="{F27B7BD0-5D70-4935-92BC-D76DF5F17E93}">
      <dgm:prSet/>
      <dgm:spPr/>
      <dgm:t>
        <a:bodyPr/>
        <a:lstStyle/>
        <a:p>
          <a:endParaRPr lang="es-ES"/>
        </a:p>
      </dgm:t>
    </dgm:pt>
    <dgm:pt modelId="{BB0C8289-B2DB-4E7B-B4BE-524EC8B4829F}">
      <dgm:prSet phldrT="[Texto]"/>
      <dgm:spPr/>
      <dgm:t>
        <a:bodyPr/>
        <a:lstStyle/>
        <a:p>
          <a:r>
            <a:rPr lang="es-ES" dirty="0" smtClean="0"/>
            <a:t>Software</a:t>
          </a:r>
          <a:r>
            <a:rPr lang="es-ES" baseline="0" dirty="0" smtClean="0"/>
            <a:t> y programación</a:t>
          </a:r>
          <a:endParaRPr lang="es-ES" dirty="0"/>
        </a:p>
      </dgm:t>
    </dgm:pt>
    <dgm:pt modelId="{52ED81F1-E620-44CD-ABD8-1BDBE07C74D8}" type="parTrans" cxnId="{510CA2D6-C0A4-4C53-9A2C-7FA01EF2E279}">
      <dgm:prSet/>
      <dgm:spPr/>
      <dgm:t>
        <a:bodyPr/>
        <a:lstStyle/>
        <a:p>
          <a:endParaRPr lang="es-ES"/>
        </a:p>
      </dgm:t>
    </dgm:pt>
    <dgm:pt modelId="{8E2BDC6F-FEC7-4AED-96A2-37B12B530C0F}" type="sibTrans" cxnId="{510CA2D6-C0A4-4C53-9A2C-7FA01EF2E279}">
      <dgm:prSet/>
      <dgm:spPr/>
      <dgm:t>
        <a:bodyPr/>
        <a:lstStyle/>
        <a:p>
          <a:endParaRPr lang="es-ES"/>
        </a:p>
      </dgm:t>
    </dgm:pt>
    <dgm:pt modelId="{DC03CCA3-9EB7-48C7-A518-C3244859609D}">
      <dgm:prSet/>
      <dgm:spPr/>
      <dgm:t>
        <a:bodyPr/>
        <a:lstStyle/>
        <a:p>
          <a:r>
            <a:rPr lang="es-ES" dirty="0" smtClean="0"/>
            <a:t>Elaboración de Resinas propias</a:t>
          </a:r>
          <a:endParaRPr lang="es-ES" dirty="0"/>
        </a:p>
      </dgm:t>
    </dgm:pt>
    <dgm:pt modelId="{EBF7C92B-E3E5-4E43-A628-417B7C350063}" type="parTrans" cxnId="{12961C0B-0C03-44E7-9620-F0D080C5BBAF}">
      <dgm:prSet/>
      <dgm:spPr/>
    </dgm:pt>
    <dgm:pt modelId="{1D72E5AE-C740-47AB-8103-18D3FE38D851}" type="sibTrans" cxnId="{12961C0B-0C03-44E7-9620-F0D080C5BBAF}">
      <dgm:prSet/>
      <dgm:spPr/>
    </dgm:pt>
    <dgm:pt modelId="{C0091CCA-0818-45DD-ACBE-046A281E5186}" type="pres">
      <dgm:prSet presAssocID="{2B6B7354-421E-4324-A6EB-9BAA6591AA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0409318-823C-400E-A952-60C153BC0C54}" type="pres">
      <dgm:prSet presAssocID="{E9CC947A-3561-4524-81D8-9683E75069E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251266-8D2C-48BC-853E-5D2BBF000ECC}" type="pres">
      <dgm:prSet presAssocID="{7F1CDF00-99A5-4E82-891D-BB0466E6F198}" presName="sibTrans" presStyleCnt="0"/>
      <dgm:spPr/>
      <dgm:t>
        <a:bodyPr/>
        <a:lstStyle/>
        <a:p>
          <a:endParaRPr lang="es-EC"/>
        </a:p>
      </dgm:t>
    </dgm:pt>
    <dgm:pt modelId="{7351662D-268E-49D3-8B05-4FF35D19192C}" type="pres">
      <dgm:prSet presAssocID="{4E3EF415-B35B-4459-AEAA-8CE6E6E6363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C29EB1-2935-418D-B3AD-44D2806FDB78}" type="pres">
      <dgm:prSet presAssocID="{A9ADD44C-D07D-4C8D-B301-63DB859714D7}" presName="sibTrans" presStyleCnt="0"/>
      <dgm:spPr/>
      <dgm:t>
        <a:bodyPr/>
        <a:lstStyle/>
        <a:p>
          <a:endParaRPr lang="es-EC"/>
        </a:p>
      </dgm:t>
    </dgm:pt>
    <dgm:pt modelId="{8C19BFC0-40FD-4792-A952-CEB33E93E351}" type="pres">
      <dgm:prSet presAssocID="{DC03CCA3-9EB7-48C7-A518-C3244859609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116876-13B8-489B-8182-3A1E2BFDFF66}" type="pres">
      <dgm:prSet presAssocID="{1D72E5AE-C740-47AB-8103-18D3FE38D851}" presName="sibTrans" presStyleCnt="0"/>
      <dgm:spPr/>
    </dgm:pt>
    <dgm:pt modelId="{82B9909A-AF7D-4819-8A51-798F0A7D4A4E}" type="pres">
      <dgm:prSet presAssocID="{43F33DDB-7969-40EB-9A61-336078A85C4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22E0A8-40B6-483F-9647-725EEA121436}" type="pres">
      <dgm:prSet presAssocID="{0157E534-878D-4259-A6A4-54B31501EA51}" presName="sibTrans" presStyleCnt="0"/>
      <dgm:spPr/>
      <dgm:t>
        <a:bodyPr/>
        <a:lstStyle/>
        <a:p>
          <a:endParaRPr lang="es-EC"/>
        </a:p>
      </dgm:t>
    </dgm:pt>
    <dgm:pt modelId="{0EAB4733-A595-4D71-B446-3EB0154084FA}" type="pres">
      <dgm:prSet presAssocID="{BB0C8289-B2DB-4E7B-B4BE-524EC8B4829F}" presName="node" presStyleLbl="node1" presStyleIdx="4" presStyleCnt="5" custLinFactNeighborY="-12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043E23-2B93-44DC-8374-C49A862C1541}" type="presOf" srcId="{BB0C8289-B2DB-4E7B-B4BE-524EC8B4829F}" destId="{0EAB4733-A595-4D71-B446-3EB0154084FA}" srcOrd="0" destOrd="0" presId="urn:microsoft.com/office/officeart/2005/8/layout/default"/>
    <dgm:cxn modelId="{9F35E5B3-B5C6-4FD3-8530-C70AA0D6C84F}" type="presOf" srcId="{4E3EF415-B35B-4459-AEAA-8CE6E6E6363D}" destId="{7351662D-268E-49D3-8B05-4FF35D19192C}" srcOrd="0" destOrd="0" presId="urn:microsoft.com/office/officeart/2005/8/layout/default"/>
    <dgm:cxn modelId="{FC34A8FD-1DE1-4EF7-BBB3-75C7AB0486F1}" type="presOf" srcId="{E9CC947A-3561-4524-81D8-9683E75069E1}" destId="{F0409318-823C-400E-A952-60C153BC0C54}" srcOrd="0" destOrd="0" presId="urn:microsoft.com/office/officeart/2005/8/layout/default"/>
    <dgm:cxn modelId="{510CA2D6-C0A4-4C53-9A2C-7FA01EF2E279}" srcId="{2B6B7354-421E-4324-A6EB-9BAA6591AA33}" destId="{BB0C8289-B2DB-4E7B-B4BE-524EC8B4829F}" srcOrd="4" destOrd="0" parTransId="{52ED81F1-E620-44CD-ABD8-1BDBE07C74D8}" sibTransId="{8E2BDC6F-FEC7-4AED-96A2-37B12B530C0F}"/>
    <dgm:cxn modelId="{6E935666-CD4F-452D-BD54-60906F8C0FF1}" srcId="{2B6B7354-421E-4324-A6EB-9BAA6591AA33}" destId="{E9CC947A-3561-4524-81D8-9683E75069E1}" srcOrd="0" destOrd="0" parTransId="{1A9693C1-62AA-48ED-9D2A-86B4FD5DDB02}" sibTransId="{7F1CDF00-99A5-4E82-891D-BB0466E6F198}"/>
    <dgm:cxn modelId="{F27B7BD0-5D70-4935-92BC-D76DF5F17E93}" srcId="{2B6B7354-421E-4324-A6EB-9BAA6591AA33}" destId="{43F33DDB-7969-40EB-9A61-336078A85C4F}" srcOrd="3" destOrd="0" parTransId="{548F6AF3-6CF3-4BCE-824C-B1CDA9A2CF73}" sibTransId="{0157E534-878D-4259-A6A4-54B31501EA51}"/>
    <dgm:cxn modelId="{CAF71CCF-835F-4BEB-8608-2BC8CB4D0200}" type="presOf" srcId="{2B6B7354-421E-4324-A6EB-9BAA6591AA33}" destId="{C0091CCA-0818-45DD-ACBE-046A281E5186}" srcOrd="0" destOrd="0" presId="urn:microsoft.com/office/officeart/2005/8/layout/default"/>
    <dgm:cxn modelId="{D97E830E-FA87-4F66-8AE1-3A25CD277B3D}" type="presOf" srcId="{DC03CCA3-9EB7-48C7-A518-C3244859609D}" destId="{8C19BFC0-40FD-4792-A952-CEB33E93E351}" srcOrd="0" destOrd="0" presId="urn:microsoft.com/office/officeart/2005/8/layout/default"/>
    <dgm:cxn modelId="{A5D4DC4E-F3D7-4B53-B36A-AEE2D1D0770F}" type="presOf" srcId="{43F33DDB-7969-40EB-9A61-336078A85C4F}" destId="{82B9909A-AF7D-4819-8A51-798F0A7D4A4E}" srcOrd="0" destOrd="0" presId="urn:microsoft.com/office/officeart/2005/8/layout/default"/>
    <dgm:cxn modelId="{C765FD6C-EB2D-44DB-83B5-4DAE052421F5}" srcId="{2B6B7354-421E-4324-A6EB-9BAA6591AA33}" destId="{4E3EF415-B35B-4459-AEAA-8CE6E6E6363D}" srcOrd="1" destOrd="0" parTransId="{3CBE3C8E-A0D2-48D5-AC32-C23D3E8255DA}" sibTransId="{A9ADD44C-D07D-4C8D-B301-63DB859714D7}"/>
    <dgm:cxn modelId="{12961C0B-0C03-44E7-9620-F0D080C5BBAF}" srcId="{2B6B7354-421E-4324-A6EB-9BAA6591AA33}" destId="{DC03CCA3-9EB7-48C7-A518-C3244859609D}" srcOrd="2" destOrd="0" parTransId="{EBF7C92B-E3E5-4E43-A628-417B7C350063}" sibTransId="{1D72E5AE-C740-47AB-8103-18D3FE38D851}"/>
    <dgm:cxn modelId="{0544FBBA-BFAB-4E25-9E36-7967DA42E763}" type="presParOf" srcId="{C0091CCA-0818-45DD-ACBE-046A281E5186}" destId="{F0409318-823C-400E-A952-60C153BC0C54}" srcOrd="0" destOrd="0" presId="urn:microsoft.com/office/officeart/2005/8/layout/default"/>
    <dgm:cxn modelId="{8A3072F3-9CD5-4990-8D0F-0EBC99278DA8}" type="presParOf" srcId="{C0091CCA-0818-45DD-ACBE-046A281E5186}" destId="{EE251266-8D2C-48BC-853E-5D2BBF000ECC}" srcOrd="1" destOrd="0" presId="urn:microsoft.com/office/officeart/2005/8/layout/default"/>
    <dgm:cxn modelId="{7252E521-6395-4BB1-B23D-D4D2C50DD660}" type="presParOf" srcId="{C0091CCA-0818-45DD-ACBE-046A281E5186}" destId="{7351662D-268E-49D3-8B05-4FF35D19192C}" srcOrd="2" destOrd="0" presId="urn:microsoft.com/office/officeart/2005/8/layout/default"/>
    <dgm:cxn modelId="{D2A9CABE-9B38-4E55-A17C-B47BA9B5BA1D}" type="presParOf" srcId="{C0091CCA-0818-45DD-ACBE-046A281E5186}" destId="{30C29EB1-2935-418D-B3AD-44D2806FDB78}" srcOrd="3" destOrd="0" presId="urn:microsoft.com/office/officeart/2005/8/layout/default"/>
    <dgm:cxn modelId="{3BC8714B-6888-421B-9442-2BF0498F620C}" type="presParOf" srcId="{C0091CCA-0818-45DD-ACBE-046A281E5186}" destId="{8C19BFC0-40FD-4792-A952-CEB33E93E351}" srcOrd="4" destOrd="0" presId="urn:microsoft.com/office/officeart/2005/8/layout/default"/>
    <dgm:cxn modelId="{C6792E0C-4CB5-4DE4-A899-1329A7B81D95}" type="presParOf" srcId="{C0091CCA-0818-45DD-ACBE-046A281E5186}" destId="{AF116876-13B8-489B-8182-3A1E2BFDFF66}" srcOrd="5" destOrd="0" presId="urn:microsoft.com/office/officeart/2005/8/layout/default"/>
    <dgm:cxn modelId="{665B8276-F4D0-4AC2-9C56-1247F299E71B}" type="presParOf" srcId="{C0091CCA-0818-45DD-ACBE-046A281E5186}" destId="{82B9909A-AF7D-4819-8A51-798F0A7D4A4E}" srcOrd="6" destOrd="0" presId="urn:microsoft.com/office/officeart/2005/8/layout/default"/>
    <dgm:cxn modelId="{577BA8BA-2DB6-4DF6-A317-7E4326869DF0}" type="presParOf" srcId="{C0091CCA-0818-45DD-ACBE-046A281E5186}" destId="{1B22E0A8-40B6-483F-9647-725EEA121436}" srcOrd="7" destOrd="0" presId="urn:microsoft.com/office/officeart/2005/8/layout/default"/>
    <dgm:cxn modelId="{F728B3B3-2286-4932-8C7B-CEE6301F751A}" type="presParOf" srcId="{C0091CCA-0818-45DD-ACBE-046A281E5186}" destId="{0EAB4733-A595-4D71-B446-3EB0154084F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EF6FDD-665E-4F46-B319-685E358B0487}" type="doc">
      <dgm:prSet loTypeId="urn:microsoft.com/office/officeart/2005/8/layout/lProcess2" loCatId="list" qsTypeId="urn:microsoft.com/office/officeart/2005/8/quickstyle/simple5" qsCatId="simple" csTypeId="urn:microsoft.com/office/officeart/2005/8/colors/accent4_5" csCatId="accent4" phldr="1"/>
      <dgm:spPr/>
      <dgm:t>
        <a:bodyPr/>
        <a:lstStyle/>
        <a:p>
          <a:endParaRPr lang="es-EC"/>
        </a:p>
      </dgm:t>
    </dgm:pt>
    <dgm:pt modelId="{AA8169E7-F103-4B8E-A346-638A7FFC2AC7}">
      <dgm:prSet phldrT="[Texto]"/>
      <dgm:spPr/>
      <dgm:t>
        <a:bodyPr/>
        <a:lstStyle/>
        <a:p>
          <a:r>
            <a:rPr lang="es-EC" dirty="0" smtClean="0"/>
            <a:t>CAPACIDAD DE IMPRESIÓN</a:t>
          </a:r>
          <a:endParaRPr lang="es-EC" dirty="0"/>
        </a:p>
      </dgm:t>
    </dgm:pt>
    <dgm:pt modelId="{E37F971E-C698-41A5-BB43-D9CE75493503}" type="parTrans" cxnId="{FD0815C6-2DB6-464D-BAF9-DC07255930A5}">
      <dgm:prSet/>
      <dgm:spPr/>
      <dgm:t>
        <a:bodyPr/>
        <a:lstStyle/>
        <a:p>
          <a:endParaRPr lang="es-EC"/>
        </a:p>
      </dgm:t>
    </dgm:pt>
    <dgm:pt modelId="{C79B2370-8B67-4D81-B3C5-003C3F9293F4}" type="sibTrans" cxnId="{FD0815C6-2DB6-464D-BAF9-DC07255930A5}">
      <dgm:prSet/>
      <dgm:spPr/>
      <dgm:t>
        <a:bodyPr/>
        <a:lstStyle/>
        <a:p>
          <a:endParaRPr lang="es-EC"/>
        </a:p>
      </dgm:t>
    </dgm:pt>
    <dgm:pt modelId="{2036BC7B-65C6-4936-84BC-7AAE7F9CF7FE}">
      <dgm:prSet phldrT="[Texto]"/>
      <dgm:spPr/>
      <dgm:t>
        <a:bodyPr/>
        <a:lstStyle/>
        <a:p>
          <a:r>
            <a:rPr lang="es-EC" dirty="0" smtClean="0"/>
            <a:t>ÁREA</a:t>
          </a:r>
          <a:endParaRPr lang="es-EC" dirty="0"/>
        </a:p>
      </dgm:t>
    </dgm:pt>
    <dgm:pt modelId="{C335205A-E53D-4227-A5A7-1035B6247A6D}" type="parTrans" cxnId="{C02AD341-4053-458B-859F-63D1F72ED918}">
      <dgm:prSet/>
      <dgm:spPr/>
      <dgm:t>
        <a:bodyPr/>
        <a:lstStyle/>
        <a:p>
          <a:endParaRPr lang="es-EC"/>
        </a:p>
      </dgm:t>
    </dgm:pt>
    <dgm:pt modelId="{8B7AC4D6-E587-4D20-BE82-AF911F44E433}" type="sibTrans" cxnId="{C02AD341-4053-458B-859F-63D1F72ED918}">
      <dgm:prSet/>
      <dgm:spPr/>
      <dgm:t>
        <a:bodyPr/>
        <a:lstStyle/>
        <a:p>
          <a:endParaRPr lang="es-EC"/>
        </a:p>
      </dgm:t>
    </dgm:pt>
    <dgm:pt modelId="{81B6B4A1-AEBC-41A9-9517-2EBA85116771}">
      <dgm:prSet phldrT="[Texto]"/>
      <dgm:spPr/>
      <dgm:t>
        <a:bodyPr/>
        <a:lstStyle/>
        <a:p>
          <a:r>
            <a:rPr lang="es-EC" dirty="0" smtClean="0"/>
            <a:t>ALTURA</a:t>
          </a:r>
          <a:endParaRPr lang="es-EC" dirty="0"/>
        </a:p>
      </dgm:t>
    </dgm:pt>
    <dgm:pt modelId="{FAE8F76B-5748-42D4-872D-778E50463742}" type="parTrans" cxnId="{6A3B5EFB-229E-4C0F-93EC-D032165DE3D5}">
      <dgm:prSet/>
      <dgm:spPr/>
      <dgm:t>
        <a:bodyPr/>
        <a:lstStyle/>
        <a:p>
          <a:endParaRPr lang="es-EC"/>
        </a:p>
      </dgm:t>
    </dgm:pt>
    <dgm:pt modelId="{2CAFA724-13EF-4B94-8BC4-29D1CBAD1653}" type="sibTrans" cxnId="{6A3B5EFB-229E-4C0F-93EC-D032165DE3D5}">
      <dgm:prSet/>
      <dgm:spPr/>
      <dgm:t>
        <a:bodyPr/>
        <a:lstStyle/>
        <a:p>
          <a:endParaRPr lang="es-EC"/>
        </a:p>
      </dgm:t>
    </dgm:pt>
    <dgm:pt modelId="{E393D0D7-DEBD-44F5-AD6D-C43ED4306A97}">
      <dgm:prSet phldrT="[Texto]"/>
      <dgm:spPr/>
      <dgm:t>
        <a:bodyPr/>
        <a:lstStyle/>
        <a:p>
          <a:r>
            <a:rPr lang="es-EC" dirty="0" smtClean="0"/>
            <a:t>RESOLUCIÓN</a:t>
          </a:r>
          <a:endParaRPr lang="es-EC" dirty="0"/>
        </a:p>
      </dgm:t>
    </dgm:pt>
    <dgm:pt modelId="{8E27C709-EF6D-4982-9FD7-B949EAB241B7}" type="parTrans" cxnId="{F0F63EFD-6131-4D54-BA40-586180EFF35C}">
      <dgm:prSet/>
      <dgm:spPr/>
      <dgm:t>
        <a:bodyPr/>
        <a:lstStyle/>
        <a:p>
          <a:endParaRPr lang="es-EC"/>
        </a:p>
      </dgm:t>
    </dgm:pt>
    <dgm:pt modelId="{003190AF-0EDD-486B-8216-92A64503F0D4}" type="sibTrans" cxnId="{F0F63EFD-6131-4D54-BA40-586180EFF35C}">
      <dgm:prSet/>
      <dgm:spPr/>
      <dgm:t>
        <a:bodyPr/>
        <a:lstStyle/>
        <a:p>
          <a:endParaRPr lang="es-EC"/>
        </a:p>
      </dgm:t>
    </dgm:pt>
    <dgm:pt modelId="{6D31FF0C-5E66-49A6-A0FB-5F537EC74847}">
      <dgm:prSet phldrT="[Texto]"/>
      <dgm:spPr/>
      <dgm:t>
        <a:bodyPr/>
        <a:lstStyle/>
        <a:p>
          <a:r>
            <a:rPr lang="es-EC" dirty="0" smtClean="0"/>
            <a:t>X</a:t>
          </a:r>
          <a:endParaRPr lang="es-EC" dirty="0"/>
        </a:p>
      </dgm:t>
    </dgm:pt>
    <dgm:pt modelId="{742F8852-5F3A-4E8E-B779-180527AD241F}" type="parTrans" cxnId="{A63F4DA7-B351-467E-9334-86981B765035}">
      <dgm:prSet/>
      <dgm:spPr/>
      <dgm:t>
        <a:bodyPr/>
        <a:lstStyle/>
        <a:p>
          <a:endParaRPr lang="es-EC"/>
        </a:p>
      </dgm:t>
    </dgm:pt>
    <dgm:pt modelId="{A6E068FE-AD53-4173-9F32-A658208EC7CA}" type="sibTrans" cxnId="{A63F4DA7-B351-467E-9334-86981B765035}">
      <dgm:prSet/>
      <dgm:spPr/>
      <dgm:t>
        <a:bodyPr/>
        <a:lstStyle/>
        <a:p>
          <a:endParaRPr lang="es-EC"/>
        </a:p>
      </dgm:t>
    </dgm:pt>
    <dgm:pt modelId="{E8FF70FA-7D88-4761-B8AD-B7DC6795338C}">
      <dgm:prSet phldrT="[Texto]"/>
      <dgm:spPr/>
      <dgm:t>
        <a:bodyPr/>
        <a:lstStyle/>
        <a:p>
          <a:r>
            <a:rPr lang="es-EC" dirty="0" smtClean="0"/>
            <a:t>Y</a:t>
          </a:r>
          <a:endParaRPr lang="es-EC" dirty="0"/>
        </a:p>
      </dgm:t>
    </dgm:pt>
    <dgm:pt modelId="{209FA9DE-1CFF-456C-8108-CC9B3CDE9898}" type="parTrans" cxnId="{A6ED20A4-8F55-4694-87FC-9435614DCED1}">
      <dgm:prSet/>
      <dgm:spPr/>
      <dgm:t>
        <a:bodyPr/>
        <a:lstStyle/>
        <a:p>
          <a:endParaRPr lang="es-EC"/>
        </a:p>
      </dgm:t>
    </dgm:pt>
    <dgm:pt modelId="{BD3664B0-11C2-4061-9C0F-D572351877B8}" type="sibTrans" cxnId="{A6ED20A4-8F55-4694-87FC-9435614DCED1}">
      <dgm:prSet/>
      <dgm:spPr/>
      <dgm:t>
        <a:bodyPr/>
        <a:lstStyle/>
        <a:p>
          <a:endParaRPr lang="es-EC"/>
        </a:p>
      </dgm:t>
    </dgm:pt>
    <dgm:pt modelId="{9AD1932D-821D-4A9B-97C7-1CFD8D4FC4AC}">
      <dgm:prSet phldrT="[Texto]"/>
      <dgm:spPr/>
      <dgm:t>
        <a:bodyPr/>
        <a:lstStyle/>
        <a:p>
          <a:r>
            <a:rPr lang="es-EC" dirty="0" smtClean="0"/>
            <a:t>Z</a:t>
          </a:r>
          <a:endParaRPr lang="es-EC" dirty="0"/>
        </a:p>
      </dgm:t>
    </dgm:pt>
    <dgm:pt modelId="{A7854BCD-9577-4819-A124-C5FF531FEE35}" type="parTrans" cxnId="{B57FED8B-D2C5-4000-AA6A-4595610BC4B5}">
      <dgm:prSet/>
      <dgm:spPr/>
      <dgm:t>
        <a:bodyPr/>
        <a:lstStyle/>
        <a:p>
          <a:endParaRPr lang="es-EC"/>
        </a:p>
      </dgm:t>
    </dgm:pt>
    <dgm:pt modelId="{79EB03B0-AEA4-41F6-B7EC-F17F72E7067C}" type="sibTrans" cxnId="{B57FED8B-D2C5-4000-AA6A-4595610BC4B5}">
      <dgm:prSet/>
      <dgm:spPr/>
      <dgm:t>
        <a:bodyPr/>
        <a:lstStyle/>
        <a:p>
          <a:endParaRPr lang="es-EC"/>
        </a:p>
      </dgm:t>
    </dgm:pt>
    <dgm:pt modelId="{F8434BDD-BDDE-4C29-8F35-8DCE2516ECEA}" type="pres">
      <dgm:prSet presAssocID="{0DEF6FDD-665E-4F46-B319-685E358B048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E2C6024-3719-4569-A635-1563433BF3B9}" type="pres">
      <dgm:prSet presAssocID="{AA8169E7-F103-4B8E-A346-638A7FFC2AC7}" presName="compNode" presStyleCnt="0"/>
      <dgm:spPr/>
      <dgm:t>
        <a:bodyPr/>
        <a:lstStyle/>
        <a:p>
          <a:endParaRPr lang="es-EC"/>
        </a:p>
      </dgm:t>
    </dgm:pt>
    <dgm:pt modelId="{F08E0076-1439-4C90-9EE6-9406801C5982}" type="pres">
      <dgm:prSet presAssocID="{AA8169E7-F103-4B8E-A346-638A7FFC2AC7}" presName="aNode" presStyleLbl="bgShp" presStyleIdx="0" presStyleCnt="2"/>
      <dgm:spPr/>
      <dgm:t>
        <a:bodyPr/>
        <a:lstStyle/>
        <a:p>
          <a:endParaRPr lang="es-EC"/>
        </a:p>
      </dgm:t>
    </dgm:pt>
    <dgm:pt modelId="{6D6C9BD8-538F-4F41-A023-AD4CC102C71F}" type="pres">
      <dgm:prSet presAssocID="{AA8169E7-F103-4B8E-A346-638A7FFC2AC7}" presName="textNode" presStyleLbl="bgShp" presStyleIdx="0" presStyleCnt="2"/>
      <dgm:spPr/>
      <dgm:t>
        <a:bodyPr/>
        <a:lstStyle/>
        <a:p>
          <a:endParaRPr lang="es-EC"/>
        </a:p>
      </dgm:t>
    </dgm:pt>
    <dgm:pt modelId="{8DDBFE72-6E2C-468F-8C18-89E490EC8BD4}" type="pres">
      <dgm:prSet presAssocID="{AA8169E7-F103-4B8E-A346-638A7FFC2AC7}" presName="compChildNode" presStyleCnt="0"/>
      <dgm:spPr/>
      <dgm:t>
        <a:bodyPr/>
        <a:lstStyle/>
        <a:p>
          <a:endParaRPr lang="es-EC"/>
        </a:p>
      </dgm:t>
    </dgm:pt>
    <dgm:pt modelId="{BC6A1DCB-03B4-436B-8F79-693C1FEE5718}" type="pres">
      <dgm:prSet presAssocID="{AA8169E7-F103-4B8E-A346-638A7FFC2AC7}" presName="theInnerList" presStyleCnt="0"/>
      <dgm:spPr/>
      <dgm:t>
        <a:bodyPr/>
        <a:lstStyle/>
        <a:p>
          <a:endParaRPr lang="es-EC"/>
        </a:p>
      </dgm:t>
    </dgm:pt>
    <dgm:pt modelId="{A4944823-0FAE-4092-A43D-4FEDCD94F061}" type="pres">
      <dgm:prSet presAssocID="{2036BC7B-65C6-4936-84BC-7AAE7F9CF7FE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D7C0EF-2B81-4551-BB12-8CD8D03CD97D}" type="pres">
      <dgm:prSet presAssocID="{2036BC7B-65C6-4936-84BC-7AAE7F9CF7FE}" presName="aSpace2" presStyleCnt="0"/>
      <dgm:spPr/>
      <dgm:t>
        <a:bodyPr/>
        <a:lstStyle/>
        <a:p>
          <a:endParaRPr lang="es-EC"/>
        </a:p>
      </dgm:t>
    </dgm:pt>
    <dgm:pt modelId="{5D59016A-2DE0-497F-BC9D-7E1B87D159FD}" type="pres">
      <dgm:prSet presAssocID="{81B6B4A1-AEBC-41A9-9517-2EBA85116771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9403C1-7CA4-4439-9A27-8967777E4DB3}" type="pres">
      <dgm:prSet presAssocID="{AA8169E7-F103-4B8E-A346-638A7FFC2AC7}" presName="aSpace" presStyleCnt="0"/>
      <dgm:spPr/>
      <dgm:t>
        <a:bodyPr/>
        <a:lstStyle/>
        <a:p>
          <a:endParaRPr lang="es-EC"/>
        </a:p>
      </dgm:t>
    </dgm:pt>
    <dgm:pt modelId="{CB8497DF-774F-425E-A49A-FEB12738C07C}" type="pres">
      <dgm:prSet presAssocID="{E393D0D7-DEBD-44F5-AD6D-C43ED4306A97}" presName="compNode" presStyleCnt="0"/>
      <dgm:spPr/>
      <dgm:t>
        <a:bodyPr/>
        <a:lstStyle/>
        <a:p>
          <a:endParaRPr lang="es-EC"/>
        </a:p>
      </dgm:t>
    </dgm:pt>
    <dgm:pt modelId="{AF4F4065-5C46-4A33-B514-E8BE54DAD43C}" type="pres">
      <dgm:prSet presAssocID="{E393D0D7-DEBD-44F5-AD6D-C43ED4306A97}" presName="aNode" presStyleLbl="bgShp" presStyleIdx="1" presStyleCnt="2"/>
      <dgm:spPr/>
      <dgm:t>
        <a:bodyPr/>
        <a:lstStyle/>
        <a:p>
          <a:endParaRPr lang="es-EC"/>
        </a:p>
      </dgm:t>
    </dgm:pt>
    <dgm:pt modelId="{7CFD4E7E-37DE-427C-8C9B-BF226B76357C}" type="pres">
      <dgm:prSet presAssocID="{E393D0D7-DEBD-44F5-AD6D-C43ED4306A97}" presName="textNode" presStyleLbl="bgShp" presStyleIdx="1" presStyleCnt="2"/>
      <dgm:spPr/>
      <dgm:t>
        <a:bodyPr/>
        <a:lstStyle/>
        <a:p>
          <a:endParaRPr lang="es-EC"/>
        </a:p>
      </dgm:t>
    </dgm:pt>
    <dgm:pt modelId="{0B79B675-23E0-4CD9-81B0-B389BA6213CA}" type="pres">
      <dgm:prSet presAssocID="{E393D0D7-DEBD-44F5-AD6D-C43ED4306A97}" presName="compChildNode" presStyleCnt="0"/>
      <dgm:spPr/>
      <dgm:t>
        <a:bodyPr/>
        <a:lstStyle/>
        <a:p>
          <a:endParaRPr lang="es-EC"/>
        </a:p>
      </dgm:t>
    </dgm:pt>
    <dgm:pt modelId="{5F82733F-9F5F-4062-B4C8-9F1467A6EDFB}" type="pres">
      <dgm:prSet presAssocID="{E393D0D7-DEBD-44F5-AD6D-C43ED4306A97}" presName="theInnerList" presStyleCnt="0"/>
      <dgm:spPr/>
      <dgm:t>
        <a:bodyPr/>
        <a:lstStyle/>
        <a:p>
          <a:endParaRPr lang="es-EC"/>
        </a:p>
      </dgm:t>
    </dgm:pt>
    <dgm:pt modelId="{B715B8E2-23D1-4EC4-8480-DA8663443AAC}" type="pres">
      <dgm:prSet presAssocID="{6D31FF0C-5E66-49A6-A0FB-5F537EC7484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F67A6C-B43D-4DE0-BFB7-F8F35E540C97}" type="pres">
      <dgm:prSet presAssocID="{6D31FF0C-5E66-49A6-A0FB-5F537EC74847}" presName="aSpace2" presStyleCnt="0"/>
      <dgm:spPr/>
      <dgm:t>
        <a:bodyPr/>
        <a:lstStyle/>
        <a:p>
          <a:endParaRPr lang="es-EC"/>
        </a:p>
      </dgm:t>
    </dgm:pt>
    <dgm:pt modelId="{E50FAF90-F739-4E60-8E71-085620D66F68}" type="pres">
      <dgm:prSet presAssocID="{E8FF70FA-7D88-4761-B8AD-B7DC6795338C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F6396B-146E-4792-865B-8B41BB0163DE}" type="pres">
      <dgm:prSet presAssocID="{E8FF70FA-7D88-4761-B8AD-B7DC6795338C}" presName="aSpace2" presStyleCnt="0"/>
      <dgm:spPr/>
      <dgm:t>
        <a:bodyPr/>
        <a:lstStyle/>
        <a:p>
          <a:endParaRPr lang="es-EC"/>
        </a:p>
      </dgm:t>
    </dgm:pt>
    <dgm:pt modelId="{C6043124-37A7-4363-BED0-E4CC136B816D}" type="pres">
      <dgm:prSet presAssocID="{9AD1932D-821D-4A9B-97C7-1CFD8D4FC4AC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4F44435-7853-4B37-A284-13564397A005}" type="presOf" srcId="{E393D0D7-DEBD-44F5-AD6D-C43ED4306A97}" destId="{7CFD4E7E-37DE-427C-8C9B-BF226B76357C}" srcOrd="1" destOrd="0" presId="urn:microsoft.com/office/officeart/2005/8/layout/lProcess2"/>
    <dgm:cxn modelId="{0B4E9582-C9F6-4E10-A59F-613BF2A09CC0}" type="presOf" srcId="{AA8169E7-F103-4B8E-A346-638A7FFC2AC7}" destId="{F08E0076-1439-4C90-9EE6-9406801C5982}" srcOrd="0" destOrd="0" presId="urn:microsoft.com/office/officeart/2005/8/layout/lProcess2"/>
    <dgm:cxn modelId="{A63F4DA7-B351-467E-9334-86981B765035}" srcId="{E393D0D7-DEBD-44F5-AD6D-C43ED4306A97}" destId="{6D31FF0C-5E66-49A6-A0FB-5F537EC74847}" srcOrd="0" destOrd="0" parTransId="{742F8852-5F3A-4E8E-B779-180527AD241F}" sibTransId="{A6E068FE-AD53-4173-9F32-A658208EC7CA}"/>
    <dgm:cxn modelId="{F0F63EFD-6131-4D54-BA40-586180EFF35C}" srcId="{0DEF6FDD-665E-4F46-B319-685E358B0487}" destId="{E393D0D7-DEBD-44F5-AD6D-C43ED4306A97}" srcOrd="1" destOrd="0" parTransId="{8E27C709-EF6D-4982-9FD7-B949EAB241B7}" sibTransId="{003190AF-0EDD-486B-8216-92A64503F0D4}"/>
    <dgm:cxn modelId="{A73AA836-4C10-4CAB-9E37-F49F63263F30}" type="presOf" srcId="{AA8169E7-F103-4B8E-A346-638A7FFC2AC7}" destId="{6D6C9BD8-538F-4F41-A023-AD4CC102C71F}" srcOrd="1" destOrd="0" presId="urn:microsoft.com/office/officeart/2005/8/layout/lProcess2"/>
    <dgm:cxn modelId="{6FAAECB4-EE85-4A37-9D2B-5FDFB5965EBC}" type="presOf" srcId="{E393D0D7-DEBD-44F5-AD6D-C43ED4306A97}" destId="{AF4F4065-5C46-4A33-B514-E8BE54DAD43C}" srcOrd="0" destOrd="0" presId="urn:microsoft.com/office/officeart/2005/8/layout/lProcess2"/>
    <dgm:cxn modelId="{FD0815C6-2DB6-464D-BAF9-DC07255930A5}" srcId="{0DEF6FDD-665E-4F46-B319-685E358B0487}" destId="{AA8169E7-F103-4B8E-A346-638A7FFC2AC7}" srcOrd="0" destOrd="0" parTransId="{E37F971E-C698-41A5-BB43-D9CE75493503}" sibTransId="{C79B2370-8B67-4D81-B3C5-003C3F9293F4}"/>
    <dgm:cxn modelId="{2F9097BC-3508-4BEA-A585-0B3760303E46}" type="presOf" srcId="{E8FF70FA-7D88-4761-B8AD-B7DC6795338C}" destId="{E50FAF90-F739-4E60-8E71-085620D66F68}" srcOrd="0" destOrd="0" presId="urn:microsoft.com/office/officeart/2005/8/layout/lProcess2"/>
    <dgm:cxn modelId="{A6ED20A4-8F55-4694-87FC-9435614DCED1}" srcId="{E393D0D7-DEBD-44F5-AD6D-C43ED4306A97}" destId="{E8FF70FA-7D88-4761-B8AD-B7DC6795338C}" srcOrd="1" destOrd="0" parTransId="{209FA9DE-1CFF-456C-8108-CC9B3CDE9898}" sibTransId="{BD3664B0-11C2-4061-9C0F-D572351877B8}"/>
    <dgm:cxn modelId="{C02AD341-4053-458B-859F-63D1F72ED918}" srcId="{AA8169E7-F103-4B8E-A346-638A7FFC2AC7}" destId="{2036BC7B-65C6-4936-84BC-7AAE7F9CF7FE}" srcOrd="0" destOrd="0" parTransId="{C335205A-E53D-4227-A5A7-1035B6247A6D}" sibTransId="{8B7AC4D6-E587-4D20-BE82-AF911F44E433}"/>
    <dgm:cxn modelId="{4DCB425D-3334-44F4-BE0C-7103F7E859B2}" type="presOf" srcId="{0DEF6FDD-665E-4F46-B319-685E358B0487}" destId="{F8434BDD-BDDE-4C29-8F35-8DCE2516ECEA}" srcOrd="0" destOrd="0" presId="urn:microsoft.com/office/officeart/2005/8/layout/lProcess2"/>
    <dgm:cxn modelId="{E2AD925C-2C2E-4B27-9431-AECE96B48E47}" type="presOf" srcId="{6D31FF0C-5E66-49A6-A0FB-5F537EC74847}" destId="{B715B8E2-23D1-4EC4-8480-DA8663443AAC}" srcOrd="0" destOrd="0" presId="urn:microsoft.com/office/officeart/2005/8/layout/lProcess2"/>
    <dgm:cxn modelId="{8015028E-E9A9-4447-B943-0A95A21CE19D}" type="presOf" srcId="{2036BC7B-65C6-4936-84BC-7AAE7F9CF7FE}" destId="{A4944823-0FAE-4092-A43D-4FEDCD94F061}" srcOrd="0" destOrd="0" presId="urn:microsoft.com/office/officeart/2005/8/layout/lProcess2"/>
    <dgm:cxn modelId="{B57FED8B-D2C5-4000-AA6A-4595610BC4B5}" srcId="{E393D0D7-DEBD-44F5-AD6D-C43ED4306A97}" destId="{9AD1932D-821D-4A9B-97C7-1CFD8D4FC4AC}" srcOrd="2" destOrd="0" parTransId="{A7854BCD-9577-4819-A124-C5FF531FEE35}" sibTransId="{79EB03B0-AEA4-41F6-B7EC-F17F72E7067C}"/>
    <dgm:cxn modelId="{6A3B5EFB-229E-4C0F-93EC-D032165DE3D5}" srcId="{AA8169E7-F103-4B8E-A346-638A7FFC2AC7}" destId="{81B6B4A1-AEBC-41A9-9517-2EBA85116771}" srcOrd="1" destOrd="0" parTransId="{FAE8F76B-5748-42D4-872D-778E50463742}" sibTransId="{2CAFA724-13EF-4B94-8BC4-29D1CBAD1653}"/>
    <dgm:cxn modelId="{F4B36C65-0476-4256-A935-65730DB60FF2}" type="presOf" srcId="{9AD1932D-821D-4A9B-97C7-1CFD8D4FC4AC}" destId="{C6043124-37A7-4363-BED0-E4CC136B816D}" srcOrd="0" destOrd="0" presId="urn:microsoft.com/office/officeart/2005/8/layout/lProcess2"/>
    <dgm:cxn modelId="{4F11E9DE-B545-4D3F-A3E1-707FA0D22260}" type="presOf" srcId="{81B6B4A1-AEBC-41A9-9517-2EBA85116771}" destId="{5D59016A-2DE0-497F-BC9D-7E1B87D159FD}" srcOrd="0" destOrd="0" presId="urn:microsoft.com/office/officeart/2005/8/layout/lProcess2"/>
    <dgm:cxn modelId="{FF96BCE5-FECF-4085-857B-5CF28119ED73}" type="presParOf" srcId="{F8434BDD-BDDE-4C29-8F35-8DCE2516ECEA}" destId="{FE2C6024-3719-4569-A635-1563433BF3B9}" srcOrd="0" destOrd="0" presId="urn:microsoft.com/office/officeart/2005/8/layout/lProcess2"/>
    <dgm:cxn modelId="{AF817C16-48DA-4BFE-B8DB-67B3353EBFDE}" type="presParOf" srcId="{FE2C6024-3719-4569-A635-1563433BF3B9}" destId="{F08E0076-1439-4C90-9EE6-9406801C5982}" srcOrd="0" destOrd="0" presId="urn:microsoft.com/office/officeart/2005/8/layout/lProcess2"/>
    <dgm:cxn modelId="{9A0A5DF2-66FA-41A1-BE60-7B8FFD741E66}" type="presParOf" srcId="{FE2C6024-3719-4569-A635-1563433BF3B9}" destId="{6D6C9BD8-538F-4F41-A023-AD4CC102C71F}" srcOrd="1" destOrd="0" presId="urn:microsoft.com/office/officeart/2005/8/layout/lProcess2"/>
    <dgm:cxn modelId="{595DC5D2-B304-4D22-A077-66434DCE0C63}" type="presParOf" srcId="{FE2C6024-3719-4569-A635-1563433BF3B9}" destId="{8DDBFE72-6E2C-468F-8C18-89E490EC8BD4}" srcOrd="2" destOrd="0" presId="urn:microsoft.com/office/officeart/2005/8/layout/lProcess2"/>
    <dgm:cxn modelId="{67AEB949-0560-4B1B-86F5-93DD40CE1687}" type="presParOf" srcId="{8DDBFE72-6E2C-468F-8C18-89E490EC8BD4}" destId="{BC6A1DCB-03B4-436B-8F79-693C1FEE5718}" srcOrd="0" destOrd="0" presId="urn:microsoft.com/office/officeart/2005/8/layout/lProcess2"/>
    <dgm:cxn modelId="{963C2AFE-4725-4E8F-BB47-DDE24D1D3DA7}" type="presParOf" srcId="{BC6A1DCB-03B4-436B-8F79-693C1FEE5718}" destId="{A4944823-0FAE-4092-A43D-4FEDCD94F061}" srcOrd="0" destOrd="0" presId="urn:microsoft.com/office/officeart/2005/8/layout/lProcess2"/>
    <dgm:cxn modelId="{E0E723E4-6C21-438F-A6EE-7B96DA7E1651}" type="presParOf" srcId="{BC6A1DCB-03B4-436B-8F79-693C1FEE5718}" destId="{57D7C0EF-2B81-4551-BB12-8CD8D03CD97D}" srcOrd="1" destOrd="0" presId="urn:microsoft.com/office/officeart/2005/8/layout/lProcess2"/>
    <dgm:cxn modelId="{0B80BDFD-2349-4E76-AD51-8A4478ED3B7C}" type="presParOf" srcId="{BC6A1DCB-03B4-436B-8F79-693C1FEE5718}" destId="{5D59016A-2DE0-497F-BC9D-7E1B87D159FD}" srcOrd="2" destOrd="0" presId="urn:microsoft.com/office/officeart/2005/8/layout/lProcess2"/>
    <dgm:cxn modelId="{9FC0AFEC-FC0A-4286-AC1B-4268AE912C87}" type="presParOf" srcId="{F8434BDD-BDDE-4C29-8F35-8DCE2516ECEA}" destId="{B59403C1-7CA4-4439-9A27-8967777E4DB3}" srcOrd="1" destOrd="0" presId="urn:microsoft.com/office/officeart/2005/8/layout/lProcess2"/>
    <dgm:cxn modelId="{BD37597A-87FA-49B8-88EC-07B47EA4C822}" type="presParOf" srcId="{F8434BDD-BDDE-4C29-8F35-8DCE2516ECEA}" destId="{CB8497DF-774F-425E-A49A-FEB12738C07C}" srcOrd="2" destOrd="0" presId="urn:microsoft.com/office/officeart/2005/8/layout/lProcess2"/>
    <dgm:cxn modelId="{C0F1E0EE-6B59-45DA-B3A0-3E28344DD5D8}" type="presParOf" srcId="{CB8497DF-774F-425E-A49A-FEB12738C07C}" destId="{AF4F4065-5C46-4A33-B514-E8BE54DAD43C}" srcOrd="0" destOrd="0" presId="urn:microsoft.com/office/officeart/2005/8/layout/lProcess2"/>
    <dgm:cxn modelId="{AD0B65A2-DCE1-4A01-A71B-9C27E1133BC4}" type="presParOf" srcId="{CB8497DF-774F-425E-A49A-FEB12738C07C}" destId="{7CFD4E7E-37DE-427C-8C9B-BF226B76357C}" srcOrd="1" destOrd="0" presId="urn:microsoft.com/office/officeart/2005/8/layout/lProcess2"/>
    <dgm:cxn modelId="{44ADD4F2-B183-44E3-9763-D5DAE5B2958A}" type="presParOf" srcId="{CB8497DF-774F-425E-A49A-FEB12738C07C}" destId="{0B79B675-23E0-4CD9-81B0-B389BA6213CA}" srcOrd="2" destOrd="0" presId="urn:microsoft.com/office/officeart/2005/8/layout/lProcess2"/>
    <dgm:cxn modelId="{A3161BA4-AAC6-45DF-A2BD-2317520DFCFB}" type="presParOf" srcId="{0B79B675-23E0-4CD9-81B0-B389BA6213CA}" destId="{5F82733F-9F5F-4062-B4C8-9F1467A6EDFB}" srcOrd="0" destOrd="0" presId="urn:microsoft.com/office/officeart/2005/8/layout/lProcess2"/>
    <dgm:cxn modelId="{F1DB1775-49D8-4485-83B2-12D8B728C512}" type="presParOf" srcId="{5F82733F-9F5F-4062-B4C8-9F1467A6EDFB}" destId="{B715B8E2-23D1-4EC4-8480-DA8663443AAC}" srcOrd="0" destOrd="0" presId="urn:microsoft.com/office/officeart/2005/8/layout/lProcess2"/>
    <dgm:cxn modelId="{64405A3D-36F2-48C4-8E16-13A323D2AB3D}" type="presParOf" srcId="{5F82733F-9F5F-4062-B4C8-9F1467A6EDFB}" destId="{BCF67A6C-B43D-4DE0-BFB7-F8F35E540C97}" srcOrd="1" destOrd="0" presId="urn:microsoft.com/office/officeart/2005/8/layout/lProcess2"/>
    <dgm:cxn modelId="{98252238-1787-49E7-93FF-2047FB2778E9}" type="presParOf" srcId="{5F82733F-9F5F-4062-B4C8-9F1467A6EDFB}" destId="{E50FAF90-F739-4E60-8E71-085620D66F68}" srcOrd="2" destOrd="0" presId="urn:microsoft.com/office/officeart/2005/8/layout/lProcess2"/>
    <dgm:cxn modelId="{5ECC9EF0-836B-43DB-A40F-D7DE372E200B}" type="presParOf" srcId="{5F82733F-9F5F-4062-B4C8-9F1467A6EDFB}" destId="{D9F6396B-146E-4792-865B-8B41BB0163DE}" srcOrd="3" destOrd="0" presId="urn:microsoft.com/office/officeart/2005/8/layout/lProcess2"/>
    <dgm:cxn modelId="{61D7AA15-7F2A-4913-B1A0-8F494EC73CFA}" type="presParOf" srcId="{5F82733F-9F5F-4062-B4C8-9F1467A6EDFB}" destId="{C6043124-37A7-4363-BED0-E4CC136B816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15A081-B1C5-4A91-AD4C-0B88E0231DD7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B701003A-7482-4A4C-9215-1F76613CA186}">
      <dgm:prSet phldrT="[Texto]"/>
      <dgm:spPr/>
      <dgm:t>
        <a:bodyPr/>
        <a:lstStyle/>
        <a:p>
          <a:pPr algn="ctr"/>
          <a:r>
            <a:rPr lang="es-EC" dirty="0" smtClean="0"/>
            <a:t>Creciente demanda de prototipos</a:t>
          </a:r>
          <a:endParaRPr lang="es-EC" dirty="0"/>
        </a:p>
      </dgm:t>
    </dgm:pt>
    <dgm:pt modelId="{B8DD6BB9-7F30-45BC-A896-9FCA97EA7E02}" type="parTrans" cxnId="{487E6D12-1B69-4265-B277-AB617475E687}">
      <dgm:prSet/>
      <dgm:spPr/>
      <dgm:t>
        <a:bodyPr/>
        <a:lstStyle/>
        <a:p>
          <a:pPr algn="ctr"/>
          <a:endParaRPr lang="es-EC" dirty="0"/>
        </a:p>
      </dgm:t>
    </dgm:pt>
    <dgm:pt modelId="{E284B993-F930-44F1-B237-0CF38CCFE853}" type="sibTrans" cxnId="{487E6D12-1B69-4265-B277-AB617475E687}">
      <dgm:prSet/>
      <dgm:spPr/>
      <dgm:t>
        <a:bodyPr/>
        <a:lstStyle/>
        <a:p>
          <a:pPr algn="ctr"/>
          <a:endParaRPr lang="es-EC" dirty="0"/>
        </a:p>
      </dgm:t>
    </dgm:pt>
    <dgm:pt modelId="{8A3CF6F6-CC75-43B8-8485-8F69AF62C54B}">
      <dgm:prSet phldrT="[Texto]"/>
      <dgm:spPr/>
      <dgm:t>
        <a:bodyPr/>
        <a:lstStyle/>
        <a:p>
          <a:pPr algn="ctr"/>
          <a:r>
            <a:rPr lang="es-EC" dirty="0" smtClean="0"/>
            <a:t>Múltiples </a:t>
          </a:r>
          <a:r>
            <a:rPr lang="es-EC" noProof="0" dirty="0" smtClean="0"/>
            <a:t>aplicaciones</a:t>
          </a:r>
          <a:endParaRPr lang="es-EC" noProof="0" dirty="0"/>
        </a:p>
      </dgm:t>
    </dgm:pt>
    <dgm:pt modelId="{E73F6AAD-3CF2-4C8C-94D5-553FD78FE8D3}" type="parTrans" cxnId="{6DF1D45F-22B7-47E9-91A0-9FC51120DC68}">
      <dgm:prSet/>
      <dgm:spPr/>
      <dgm:t>
        <a:bodyPr/>
        <a:lstStyle/>
        <a:p>
          <a:pPr algn="ctr"/>
          <a:endParaRPr lang="es-EC" dirty="0"/>
        </a:p>
      </dgm:t>
    </dgm:pt>
    <dgm:pt modelId="{D1A65886-AF6C-40F6-80AE-3BADFF0B4962}" type="sibTrans" cxnId="{6DF1D45F-22B7-47E9-91A0-9FC51120DC68}">
      <dgm:prSet/>
      <dgm:spPr/>
      <dgm:t>
        <a:bodyPr/>
        <a:lstStyle/>
        <a:p>
          <a:pPr algn="ctr"/>
          <a:endParaRPr lang="es-EC" dirty="0"/>
        </a:p>
      </dgm:t>
    </dgm:pt>
    <dgm:pt modelId="{5EBA9AE0-68E3-45EF-8371-6396D609FEDD}">
      <dgm:prSet phldrT="[Texto]"/>
      <dgm:spPr/>
      <dgm:t>
        <a:bodyPr/>
        <a:lstStyle/>
        <a:p>
          <a:pPr algn="ctr"/>
          <a:r>
            <a:rPr lang="es-EC" dirty="0" smtClean="0"/>
            <a:t>Rapidez, Eficiencia, Precisión</a:t>
          </a:r>
          <a:endParaRPr lang="es-EC" dirty="0"/>
        </a:p>
      </dgm:t>
    </dgm:pt>
    <dgm:pt modelId="{CDA752E0-8715-48D7-BAD7-87663F314478}" type="parTrans" cxnId="{A3416313-364D-46D4-89E6-0E6DDA1ABF7E}">
      <dgm:prSet/>
      <dgm:spPr/>
      <dgm:t>
        <a:bodyPr/>
        <a:lstStyle/>
        <a:p>
          <a:pPr algn="ctr"/>
          <a:endParaRPr lang="es-EC" dirty="0"/>
        </a:p>
      </dgm:t>
    </dgm:pt>
    <dgm:pt modelId="{5FD58FD6-A209-4A84-BB75-3FF19BED21B0}" type="sibTrans" cxnId="{A3416313-364D-46D4-89E6-0E6DDA1ABF7E}">
      <dgm:prSet/>
      <dgm:spPr/>
      <dgm:t>
        <a:bodyPr/>
        <a:lstStyle/>
        <a:p>
          <a:pPr algn="ctr"/>
          <a:endParaRPr lang="es-EC" dirty="0"/>
        </a:p>
      </dgm:t>
    </dgm:pt>
    <dgm:pt modelId="{2360ED47-7154-422C-8D59-2BC24E654975}">
      <dgm:prSet phldrT="[Texto]"/>
      <dgm:spPr/>
      <dgm:t>
        <a:bodyPr/>
        <a:lstStyle/>
        <a:p>
          <a:pPr algn="ctr"/>
          <a:r>
            <a:rPr lang="es-EC" dirty="0" smtClean="0"/>
            <a:t>Ecuador y ESPE</a:t>
          </a:r>
          <a:endParaRPr lang="es-EC" dirty="0"/>
        </a:p>
      </dgm:t>
    </dgm:pt>
    <dgm:pt modelId="{7A0DCF3A-61E6-4E10-AD0C-B1D4B0AFDD26}" type="parTrans" cxnId="{34766835-B89A-493C-8024-D147C366A266}">
      <dgm:prSet/>
      <dgm:spPr/>
      <dgm:t>
        <a:bodyPr/>
        <a:lstStyle/>
        <a:p>
          <a:pPr algn="ctr"/>
          <a:endParaRPr lang="es-EC" dirty="0"/>
        </a:p>
      </dgm:t>
    </dgm:pt>
    <dgm:pt modelId="{DD5C334D-84DB-402F-947E-1E209F01AFD8}" type="sibTrans" cxnId="{34766835-B89A-493C-8024-D147C366A266}">
      <dgm:prSet/>
      <dgm:spPr/>
      <dgm:t>
        <a:bodyPr/>
        <a:lstStyle/>
        <a:p>
          <a:pPr algn="ctr"/>
          <a:endParaRPr lang="es-EC" dirty="0"/>
        </a:p>
      </dgm:t>
    </dgm:pt>
    <dgm:pt modelId="{B5DBB8A2-CAAC-450E-AE14-ABBD60E7C54A}" type="pres">
      <dgm:prSet presAssocID="{7415A081-B1C5-4A91-AD4C-0B88E0231DD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9A9A0E-39EF-4731-8E48-A9ADC55E8630}" type="pres">
      <dgm:prSet presAssocID="{B701003A-7482-4A4C-9215-1F76613CA18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3C32F3-91E8-436E-B049-1A26BE0AED0E}" type="pres">
      <dgm:prSet presAssocID="{E284B993-F930-44F1-B237-0CF38CCFE853}" presName="sibTrans" presStyleCnt="0"/>
      <dgm:spPr/>
      <dgm:t>
        <a:bodyPr/>
        <a:lstStyle/>
        <a:p>
          <a:endParaRPr lang="es-ES"/>
        </a:p>
      </dgm:t>
    </dgm:pt>
    <dgm:pt modelId="{15DE7EFE-D773-45D9-ACB8-A34B40650BF4}" type="pres">
      <dgm:prSet presAssocID="{8A3CF6F6-CC75-43B8-8485-8F69AF62C54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41082F-61AC-4775-A4CC-32AAD073B2CE}" type="pres">
      <dgm:prSet presAssocID="{D1A65886-AF6C-40F6-80AE-3BADFF0B4962}" presName="sibTrans" presStyleCnt="0"/>
      <dgm:spPr/>
      <dgm:t>
        <a:bodyPr/>
        <a:lstStyle/>
        <a:p>
          <a:endParaRPr lang="es-ES"/>
        </a:p>
      </dgm:t>
    </dgm:pt>
    <dgm:pt modelId="{57565D0F-02D1-4182-8198-551830E71EAA}" type="pres">
      <dgm:prSet presAssocID="{5EBA9AE0-68E3-45EF-8371-6396D609FED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29FEFC-B507-4BC4-A90D-575E8ECAD50F}" type="pres">
      <dgm:prSet presAssocID="{5FD58FD6-A209-4A84-BB75-3FF19BED21B0}" presName="sibTrans" presStyleCnt="0"/>
      <dgm:spPr/>
      <dgm:t>
        <a:bodyPr/>
        <a:lstStyle/>
        <a:p>
          <a:endParaRPr lang="es-ES"/>
        </a:p>
      </dgm:t>
    </dgm:pt>
    <dgm:pt modelId="{524B4667-BE24-4266-A394-AFA022BDCE44}" type="pres">
      <dgm:prSet presAssocID="{2360ED47-7154-422C-8D59-2BC24E65497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BC4CB4-2232-4490-BF56-1F999245C119}" type="presOf" srcId="{5EBA9AE0-68E3-45EF-8371-6396D609FEDD}" destId="{57565D0F-02D1-4182-8198-551830E71EAA}" srcOrd="0" destOrd="0" presId="urn:microsoft.com/office/officeart/2005/8/layout/default"/>
    <dgm:cxn modelId="{0AA9E151-CC77-4903-8D12-4094C702F85F}" type="presOf" srcId="{8A3CF6F6-CC75-43B8-8485-8F69AF62C54B}" destId="{15DE7EFE-D773-45D9-ACB8-A34B40650BF4}" srcOrd="0" destOrd="0" presId="urn:microsoft.com/office/officeart/2005/8/layout/default"/>
    <dgm:cxn modelId="{5DC00704-CF31-41C3-B783-788F299EBBA1}" type="presOf" srcId="{7415A081-B1C5-4A91-AD4C-0B88E0231DD7}" destId="{B5DBB8A2-CAAC-450E-AE14-ABBD60E7C54A}" srcOrd="0" destOrd="0" presId="urn:microsoft.com/office/officeart/2005/8/layout/default"/>
    <dgm:cxn modelId="{6DF1D45F-22B7-47E9-91A0-9FC51120DC68}" srcId="{7415A081-B1C5-4A91-AD4C-0B88E0231DD7}" destId="{8A3CF6F6-CC75-43B8-8485-8F69AF62C54B}" srcOrd="1" destOrd="0" parTransId="{E73F6AAD-3CF2-4C8C-94D5-553FD78FE8D3}" sibTransId="{D1A65886-AF6C-40F6-80AE-3BADFF0B4962}"/>
    <dgm:cxn modelId="{A3416313-364D-46D4-89E6-0E6DDA1ABF7E}" srcId="{7415A081-B1C5-4A91-AD4C-0B88E0231DD7}" destId="{5EBA9AE0-68E3-45EF-8371-6396D609FEDD}" srcOrd="2" destOrd="0" parTransId="{CDA752E0-8715-48D7-BAD7-87663F314478}" sibTransId="{5FD58FD6-A209-4A84-BB75-3FF19BED21B0}"/>
    <dgm:cxn modelId="{487E6D12-1B69-4265-B277-AB617475E687}" srcId="{7415A081-B1C5-4A91-AD4C-0B88E0231DD7}" destId="{B701003A-7482-4A4C-9215-1F76613CA186}" srcOrd="0" destOrd="0" parTransId="{B8DD6BB9-7F30-45BC-A896-9FCA97EA7E02}" sibTransId="{E284B993-F930-44F1-B237-0CF38CCFE853}"/>
    <dgm:cxn modelId="{34766835-B89A-493C-8024-D147C366A266}" srcId="{7415A081-B1C5-4A91-AD4C-0B88E0231DD7}" destId="{2360ED47-7154-422C-8D59-2BC24E654975}" srcOrd="3" destOrd="0" parTransId="{7A0DCF3A-61E6-4E10-AD0C-B1D4B0AFDD26}" sibTransId="{DD5C334D-84DB-402F-947E-1E209F01AFD8}"/>
    <dgm:cxn modelId="{EC833B62-1FB9-455C-B11A-7E5852830571}" type="presOf" srcId="{B701003A-7482-4A4C-9215-1F76613CA186}" destId="{B69A9A0E-39EF-4731-8E48-A9ADC55E8630}" srcOrd="0" destOrd="0" presId="urn:microsoft.com/office/officeart/2005/8/layout/default"/>
    <dgm:cxn modelId="{E8CC542D-C1EB-4C2B-9E45-136A066CD147}" type="presOf" srcId="{2360ED47-7154-422C-8D59-2BC24E654975}" destId="{524B4667-BE24-4266-A394-AFA022BDCE44}" srcOrd="0" destOrd="0" presId="urn:microsoft.com/office/officeart/2005/8/layout/default"/>
    <dgm:cxn modelId="{42A5303A-5248-4644-8110-63E8F67B279E}" type="presParOf" srcId="{B5DBB8A2-CAAC-450E-AE14-ABBD60E7C54A}" destId="{B69A9A0E-39EF-4731-8E48-A9ADC55E8630}" srcOrd="0" destOrd="0" presId="urn:microsoft.com/office/officeart/2005/8/layout/default"/>
    <dgm:cxn modelId="{B96A69A7-CB68-4D73-9911-B2A4E1EE36AF}" type="presParOf" srcId="{B5DBB8A2-CAAC-450E-AE14-ABBD60E7C54A}" destId="{C43C32F3-91E8-436E-B049-1A26BE0AED0E}" srcOrd="1" destOrd="0" presId="urn:microsoft.com/office/officeart/2005/8/layout/default"/>
    <dgm:cxn modelId="{01C31299-EBA0-4068-BC65-198D26F0CD14}" type="presParOf" srcId="{B5DBB8A2-CAAC-450E-AE14-ABBD60E7C54A}" destId="{15DE7EFE-D773-45D9-ACB8-A34B40650BF4}" srcOrd="2" destOrd="0" presId="urn:microsoft.com/office/officeart/2005/8/layout/default"/>
    <dgm:cxn modelId="{3077B7C3-45F5-4F9F-A9B4-211E34A432A2}" type="presParOf" srcId="{B5DBB8A2-CAAC-450E-AE14-ABBD60E7C54A}" destId="{6C41082F-61AC-4775-A4CC-32AAD073B2CE}" srcOrd="3" destOrd="0" presId="urn:microsoft.com/office/officeart/2005/8/layout/default"/>
    <dgm:cxn modelId="{B37D215B-D15C-445B-98CD-F536A78B8EAD}" type="presParOf" srcId="{B5DBB8A2-CAAC-450E-AE14-ABBD60E7C54A}" destId="{57565D0F-02D1-4182-8198-551830E71EAA}" srcOrd="4" destOrd="0" presId="urn:microsoft.com/office/officeart/2005/8/layout/default"/>
    <dgm:cxn modelId="{D390F725-90E6-41F3-927D-08C35E2C091B}" type="presParOf" srcId="{B5DBB8A2-CAAC-450E-AE14-ABBD60E7C54A}" destId="{D929FEFC-B507-4BC4-A90D-575E8ECAD50F}" srcOrd="5" destOrd="0" presId="urn:microsoft.com/office/officeart/2005/8/layout/default"/>
    <dgm:cxn modelId="{FCEE2DDC-705E-4DBC-B9AB-70859B6722F0}" type="presParOf" srcId="{B5DBB8A2-CAAC-450E-AE14-ABBD60E7C54A}" destId="{524B4667-BE24-4266-A394-AFA022BDCE4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3F7609-5A87-42D7-B8C5-383B76EF168C}" type="doc">
      <dgm:prSet loTypeId="urn:microsoft.com/office/officeart/2005/8/layout/target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6DB73301-BA10-4FBD-9E58-CBEFA00B9E5C}">
      <dgm:prSet phldrT="[Texto]" custT="1"/>
      <dgm:spPr/>
      <dgm:t>
        <a:bodyPr/>
        <a:lstStyle/>
        <a:p>
          <a:pPr algn="ctr"/>
          <a:r>
            <a:rPr lang="es-EC" sz="6000" dirty="0" smtClean="0">
              <a:latin typeface="+mn-lt"/>
              <a:cs typeface="Times New Roman" panose="02020603050405020304" pitchFamily="18" charset="0"/>
            </a:rPr>
            <a:t>EXPRESA EXITOSA</a:t>
          </a:r>
          <a:endParaRPr lang="es-EC" sz="6000" dirty="0">
            <a:latin typeface="+mn-lt"/>
            <a:cs typeface="Times New Roman" panose="02020603050405020304" pitchFamily="18" charset="0"/>
          </a:endParaRPr>
        </a:p>
      </dgm:t>
    </dgm:pt>
    <dgm:pt modelId="{6E871323-EF58-4B22-AD22-D6F0A2A8F580}" type="parTrans" cxnId="{E1EB04E6-D7DA-4F57-8DDA-D0B53F69CD75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D50E2-C1E6-488A-8798-A5ECB0A51844}" type="sibTrans" cxnId="{E1EB04E6-D7DA-4F57-8DDA-D0B53F69CD75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9A8EC5-C402-46EC-847B-DD024B6C0AB2}">
      <dgm:prSet phldrT="[Texto]" custT="1"/>
      <dgm:spPr/>
      <dgm:t>
        <a:bodyPr/>
        <a:lstStyle/>
        <a:p>
          <a:pPr algn="ctr"/>
          <a:r>
            <a:rPr lang="es-EC" sz="2800" dirty="0" smtClean="0">
              <a:latin typeface="+mn-lt"/>
              <a:cs typeface="Times New Roman" panose="02020603050405020304" pitchFamily="18" charset="0"/>
            </a:rPr>
            <a:t>CALIDAD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4460D01C-ADC4-4BE5-85F4-FE54A21C9E72}" type="parTrans" cxnId="{985F3F72-1623-469A-8975-A30A1559492C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08328D-E9E7-4E0B-B5D9-DCB1AB016A6A}" type="sibTrans" cxnId="{985F3F72-1623-469A-8975-A30A1559492C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142A68-45B1-4B74-8391-82BA2008F5C4}">
      <dgm:prSet phldrT="[Texto]" custT="1"/>
      <dgm:spPr/>
      <dgm:t>
        <a:bodyPr/>
        <a:lstStyle/>
        <a:p>
          <a:pPr algn="ctr"/>
          <a:r>
            <a:rPr lang="es-EC" sz="2800" dirty="0" smtClean="0">
              <a:latin typeface="+mn-lt"/>
              <a:cs typeface="Times New Roman" panose="02020603050405020304" pitchFamily="18" charset="0"/>
            </a:rPr>
            <a:t>TIEMPO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0DEDD6FC-CFB2-43BC-9799-6BAE67CBA319}" type="parTrans" cxnId="{955145F5-731F-4161-94EC-1FC63AD5FC23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7C5169-3B90-4E25-9FC7-3803F2438099}" type="sibTrans" cxnId="{955145F5-731F-4161-94EC-1FC63AD5FC23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A534D7-868F-49FC-8E39-FE028C37E991}">
      <dgm:prSet phldrT="[Texto]" custT="1"/>
      <dgm:spPr/>
      <dgm:t>
        <a:bodyPr/>
        <a:lstStyle/>
        <a:p>
          <a:pPr algn="ctr"/>
          <a:r>
            <a:rPr lang="es-EC" sz="2800" dirty="0" smtClean="0">
              <a:latin typeface="+mn-lt"/>
              <a:cs typeface="Times New Roman" panose="02020603050405020304" pitchFamily="18" charset="0"/>
            </a:rPr>
            <a:t>FLEXIBILIDAD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A930E309-5D5E-455A-9860-E414DA5644DA}" type="parTrans" cxnId="{EFCAA0A3-889D-45E8-9CA3-05095272FCE0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F07AFE-6619-4723-9D1E-6E8326773B80}" type="sibTrans" cxnId="{EFCAA0A3-889D-45E8-9CA3-05095272FCE0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50043A-E30A-45A0-AFCF-4FC5A66E9512}">
      <dgm:prSet phldrT="[Texto]" custT="1"/>
      <dgm:spPr/>
      <dgm:t>
        <a:bodyPr/>
        <a:lstStyle/>
        <a:p>
          <a:pPr algn="ctr"/>
          <a:r>
            <a:rPr lang="es-EC" sz="2800" dirty="0" smtClean="0">
              <a:latin typeface="+mn-lt"/>
              <a:cs typeface="Times New Roman" panose="02020603050405020304" pitchFamily="18" charset="0"/>
            </a:rPr>
            <a:t>COSTO</a:t>
          </a:r>
          <a:endParaRPr lang="es-EC" sz="2800" dirty="0">
            <a:latin typeface="+mn-lt"/>
            <a:cs typeface="Times New Roman" panose="02020603050405020304" pitchFamily="18" charset="0"/>
          </a:endParaRPr>
        </a:p>
      </dgm:t>
    </dgm:pt>
    <dgm:pt modelId="{918C0734-FB2F-4747-B421-5A8EC28EC6DC}" type="parTrans" cxnId="{FB652EFA-8125-4D37-A5F7-93D261F60E4D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BA74D8-0B17-4663-85B1-8A34BF462BD6}" type="sibTrans" cxnId="{FB652EFA-8125-4D37-A5F7-93D261F60E4D}">
      <dgm:prSet/>
      <dgm:spPr/>
      <dgm:t>
        <a:bodyPr/>
        <a:lstStyle/>
        <a:p>
          <a:pPr algn="ctr"/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7DE7E3-F203-4EE1-ADBE-3BB306E5757B}" type="pres">
      <dgm:prSet presAssocID="{0D3F7609-5A87-42D7-B8C5-383B76EF168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5A62617-631E-4FB3-A92D-0047F89746A8}" type="pres">
      <dgm:prSet presAssocID="{0D3F7609-5A87-42D7-B8C5-383B76EF168C}" presName="outerBox" presStyleCnt="0"/>
      <dgm:spPr/>
      <dgm:t>
        <a:bodyPr/>
        <a:lstStyle/>
        <a:p>
          <a:endParaRPr lang="es-EC"/>
        </a:p>
      </dgm:t>
    </dgm:pt>
    <dgm:pt modelId="{089BFE51-BCEA-4B4A-A7E2-EB68774C4195}" type="pres">
      <dgm:prSet presAssocID="{0D3F7609-5A87-42D7-B8C5-383B76EF168C}" presName="outerBoxParent" presStyleLbl="node1" presStyleIdx="0" presStyleCnt="1" custLinFactNeighborX="3"/>
      <dgm:spPr/>
      <dgm:t>
        <a:bodyPr/>
        <a:lstStyle/>
        <a:p>
          <a:endParaRPr lang="es-EC"/>
        </a:p>
      </dgm:t>
    </dgm:pt>
    <dgm:pt modelId="{E86DDB76-3ADF-45D8-BB16-F76AC4BD5587}" type="pres">
      <dgm:prSet presAssocID="{0D3F7609-5A87-42D7-B8C5-383B76EF168C}" presName="outerBoxChildren" presStyleCnt="0"/>
      <dgm:spPr/>
      <dgm:t>
        <a:bodyPr/>
        <a:lstStyle/>
        <a:p>
          <a:endParaRPr lang="es-EC"/>
        </a:p>
      </dgm:t>
    </dgm:pt>
    <dgm:pt modelId="{0DE03870-6703-4E4A-A1ED-33583AA886F6}" type="pres">
      <dgm:prSet presAssocID="{8C9A8EC5-C402-46EC-847B-DD024B6C0AB2}" presName="oChild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B59E516-D70E-4139-85AB-EFE0D74131EE}" type="pres">
      <dgm:prSet presAssocID="{1708328D-E9E7-4E0B-B5D9-DCB1AB016A6A}" presName="outerSibTrans" presStyleCnt="0"/>
      <dgm:spPr/>
      <dgm:t>
        <a:bodyPr/>
        <a:lstStyle/>
        <a:p>
          <a:endParaRPr lang="es-EC"/>
        </a:p>
      </dgm:t>
    </dgm:pt>
    <dgm:pt modelId="{B5488588-DDF6-4D81-AA07-ED61BE7A926C}" type="pres">
      <dgm:prSet presAssocID="{3F142A68-45B1-4B74-8391-82BA2008F5C4}" presName="oChild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BE6FF0-66C9-49EB-AFE8-4EBE7C203452}" type="pres">
      <dgm:prSet presAssocID="{317C5169-3B90-4E25-9FC7-3803F2438099}" presName="outerSibTrans" presStyleCnt="0"/>
      <dgm:spPr/>
      <dgm:t>
        <a:bodyPr/>
        <a:lstStyle/>
        <a:p>
          <a:endParaRPr lang="es-EC"/>
        </a:p>
      </dgm:t>
    </dgm:pt>
    <dgm:pt modelId="{393BD180-91FB-4078-8113-50C988104503}" type="pres">
      <dgm:prSet presAssocID="{E7A534D7-868F-49FC-8E39-FE028C37E991}" presName="oChild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846482-CAC3-4DD6-B19E-0F8CCFB629F2}" type="pres">
      <dgm:prSet presAssocID="{24F07AFE-6619-4723-9D1E-6E8326773B80}" presName="outerSibTrans" presStyleCnt="0"/>
      <dgm:spPr/>
      <dgm:t>
        <a:bodyPr/>
        <a:lstStyle/>
        <a:p>
          <a:endParaRPr lang="es-EC"/>
        </a:p>
      </dgm:t>
    </dgm:pt>
    <dgm:pt modelId="{99D65CBE-2A71-4963-8904-36ABE7114E84}" type="pres">
      <dgm:prSet presAssocID="{DF50043A-E30A-45A0-AFCF-4FC5A66E9512}" presName="oChild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1EB04E6-D7DA-4F57-8DDA-D0B53F69CD75}" srcId="{0D3F7609-5A87-42D7-B8C5-383B76EF168C}" destId="{6DB73301-BA10-4FBD-9E58-CBEFA00B9E5C}" srcOrd="0" destOrd="0" parTransId="{6E871323-EF58-4B22-AD22-D6F0A2A8F580}" sibTransId="{97AD50E2-C1E6-488A-8798-A5ECB0A51844}"/>
    <dgm:cxn modelId="{EFCAA0A3-889D-45E8-9CA3-05095272FCE0}" srcId="{6DB73301-BA10-4FBD-9E58-CBEFA00B9E5C}" destId="{E7A534D7-868F-49FC-8E39-FE028C37E991}" srcOrd="2" destOrd="0" parTransId="{A930E309-5D5E-455A-9860-E414DA5644DA}" sibTransId="{24F07AFE-6619-4723-9D1E-6E8326773B80}"/>
    <dgm:cxn modelId="{955145F5-731F-4161-94EC-1FC63AD5FC23}" srcId="{6DB73301-BA10-4FBD-9E58-CBEFA00B9E5C}" destId="{3F142A68-45B1-4B74-8391-82BA2008F5C4}" srcOrd="1" destOrd="0" parTransId="{0DEDD6FC-CFB2-43BC-9799-6BAE67CBA319}" sibTransId="{317C5169-3B90-4E25-9FC7-3803F2438099}"/>
    <dgm:cxn modelId="{5FA62979-D495-4550-B6D3-215EF4AED2C9}" type="presOf" srcId="{8C9A8EC5-C402-46EC-847B-DD024B6C0AB2}" destId="{0DE03870-6703-4E4A-A1ED-33583AA886F6}" srcOrd="0" destOrd="0" presId="urn:microsoft.com/office/officeart/2005/8/layout/target2"/>
    <dgm:cxn modelId="{A79D5E4E-0E7E-4690-AA14-BEC7C64CA2D5}" type="presOf" srcId="{E7A534D7-868F-49FC-8E39-FE028C37E991}" destId="{393BD180-91FB-4078-8113-50C988104503}" srcOrd="0" destOrd="0" presId="urn:microsoft.com/office/officeart/2005/8/layout/target2"/>
    <dgm:cxn modelId="{0CFB77DC-0DE9-4017-9495-F28D7F3B1CBB}" type="presOf" srcId="{6DB73301-BA10-4FBD-9E58-CBEFA00B9E5C}" destId="{089BFE51-BCEA-4B4A-A7E2-EB68774C4195}" srcOrd="0" destOrd="0" presId="urn:microsoft.com/office/officeart/2005/8/layout/target2"/>
    <dgm:cxn modelId="{67C25AAF-855E-4CC8-BCEC-B8D5C069154B}" type="presOf" srcId="{3F142A68-45B1-4B74-8391-82BA2008F5C4}" destId="{B5488588-DDF6-4D81-AA07-ED61BE7A926C}" srcOrd="0" destOrd="0" presId="urn:microsoft.com/office/officeart/2005/8/layout/target2"/>
    <dgm:cxn modelId="{E115135D-51CA-4BB2-AD0E-05997106AE7B}" type="presOf" srcId="{0D3F7609-5A87-42D7-B8C5-383B76EF168C}" destId="{607DE7E3-F203-4EE1-ADBE-3BB306E5757B}" srcOrd="0" destOrd="0" presId="urn:microsoft.com/office/officeart/2005/8/layout/target2"/>
    <dgm:cxn modelId="{FB652EFA-8125-4D37-A5F7-93D261F60E4D}" srcId="{6DB73301-BA10-4FBD-9E58-CBEFA00B9E5C}" destId="{DF50043A-E30A-45A0-AFCF-4FC5A66E9512}" srcOrd="3" destOrd="0" parTransId="{918C0734-FB2F-4747-B421-5A8EC28EC6DC}" sibTransId="{E5BA74D8-0B17-4663-85B1-8A34BF462BD6}"/>
    <dgm:cxn modelId="{DF16F826-AD50-4474-A0F3-3FC15E2C6578}" type="presOf" srcId="{DF50043A-E30A-45A0-AFCF-4FC5A66E9512}" destId="{99D65CBE-2A71-4963-8904-36ABE7114E84}" srcOrd="0" destOrd="0" presId="urn:microsoft.com/office/officeart/2005/8/layout/target2"/>
    <dgm:cxn modelId="{985F3F72-1623-469A-8975-A30A1559492C}" srcId="{6DB73301-BA10-4FBD-9E58-CBEFA00B9E5C}" destId="{8C9A8EC5-C402-46EC-847B-DD024B6C0AB2}" srcOrd="0" destOrd="0" parTransId="{4460D01C-ADC4-4BE5-85F4-FE54A21C9E72}" sibTransId="{1708328D-E9E7-4E0B-B5D9-DCB1AB016A6A}"/>
    <dgm:cxn modelId="{EA6CC05C-49BC-4AA3-99DB-ABCB64C7A681}" type="presParOf" srcId="{607DE7E3-F203-4EE1-ADBE-3BB306E5757B}" destId="{25A62617-631E-4FB3-A92D-0047F89746A8}" srcOrd="0" destOrd="0" presId="urn:microsoft.com/office/officeart/2005/8/layout/target2"/>
    <dgm:cxn modelId="{4AD66665-2F85-42F8-938D-74DB0A096642}" type="presParOf" srcId="{25A62617-631E-4FB3-A92D-0047F89746A8}" destId="{089BFE51-BCEA-4B4A-A7E2-EB68774C4195}" srcOrd="0" destOrd="0" presId="urn:microsoft.com/office/officeart/2005/8/layout/target2"/>
    <dgm:cxn modelId="{FD12DF95-638E-4276-B305-9F3F602FBBFA}" type="presParOf" srcId="{25A62617-631E-4FB3-A92D-0047F89746A8}" destId="{E86DDB76-3ADF-45D8-BB16-F76AC4BD5587}" srcOrd="1" destOrd="0" presId="urn:microsoft.com/office/officeart/2005/8/layout/target2"/>
    <dgm:cxn modelId="{6CB8B7DE-2F7D-4749-8893-A05E4E41A9E8}" type="presParOf" srcId="{E86DDB76-3ADF-45D8-BB16-F76AC4BD5587}" destId="{0DE03870-6703-4E4A-A1ED-33583AA886F6}" srcOrd="0" destOrd="0" presId="urn:microsoft.com/office/officeart/2005/8/layout/target2"/>
    <dgm:cxn modelId="{41A74CE7-2F4C-4D55-B3E1-C119010E1227}" type="presParOf" srcId="{E86DDB76-3ADF-45D8-BB16-F76AC4BD5587}" destId="{BB59E516-D70E-4139-85AB-EFE0D74131EE}" srcOrd="1" destOrd="0" presId="urn:microsoft.com/office/officeart/2005/8/layout/target2"/>
    <dgm:cxn modelId="{26213185-446B-46A4-902B-539B8C8C4335}" type="presParOf" srcId="{E86DDB76-3ADF-45D8-BB16-F76AC4BD5587}" destId="{B5488588-DDF6-4D81-AA07-ED61BE7A926C}" srcOrd="2" destOrd="0" presId="urn:microsoft.com/office/officeart/2005/8/layout/target2"/>
    <dgm:cxn modelId="{5D287DA3-6B59-4597-BA7A-052937B612F7}" type="presParOf" srcId="{E86DDB76-3ADF-45D8-BB16-F76AC4BD5587}" destId="{84BE6FF0-66C9-49EB-AFE8-4EBE7C203452}" srcOrd="3" destOrd="0" presId="urn:microsoft.com/office/officeart/2005/8/layout/target2"/>
    <dgm:cxn modelId="{499DD674-C306-40BE-9A0D-F455BC040CDC}" type="presParOf" srcId="{E86DDB76-3ADF-45D8-BB16-F76AC4BD5587}" destId="{393BD180-91FB-4078-8113-50C988104503}" srcOrd="4" destOrd="0" presId="urn:microsoft.com/office/officeart/2005/8/layout/target2"/>
    <dgm:cxn modelId="{C031A22D-11F8-475F-B6B3-2F66E9F40170}" type="presParOf" srcId="{E86DDB76-3ADF-45D8-BB16-F76AC4BD5587}" destId="{09846482-CAC3-4DD6-B19E-0F8CCFB629F2}" srcOrd="5" destOrd="0" presId="urn:microsoft.com/office/officeart/2005/8/layout/target2"/>
    <dgm:cxn modelId="{95A9319D-25F6-485F-BE0A-CA91C7A716D5}" type="presParOf" srcId="{E86DDB76-3ADF-45D8-BB16-F76AC4BD5587}" destId="{99D65CBE-2A71-4963-8904-36ABE7114E84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2F46A2-C67F-4177-AE71-AF0D821E53FC}" type="doc">
      <dgm:prSet loTypeId="urn:microsoft.com/office/officeart/2005/8/layout/radial1" loCatId="relationship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83BA1740-4119-4417-B47D-F4BDA9FCFF2F}">
      <dgm:prSet phldrT="[Texto]" custT="1"/>
      <dgm:spPr/>
      <dgm:t>
        <a:bodyPr/>
        <a:lstStyle/>
        <a:p>
          <a:pPr algn="ctr"/>
          <a:r>
            <a:rPr lang="es-EC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PROTOTIPADO RÁPIDO</a:t>
          </a:r>
          <a:endParaRPr lang="es-EC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E97763-FC59-42A3-8F4D-4BDC1D385B9E}" type="parTrans" cxnId="{CDEEACFF-93CD-4DBF-BDEA-08D5C680A876}">
      <dgm:prSet/>
      <dgm:spPr/>
      <dgm:t>
        <a:bodyPr/>
        <a:lstStyle/>
        <a:p>
          <a:pPr algn="ctr"/>
          <a:endParaRPr lang="es-EC" sz="9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614C4A-7954-4966-B40A-D3E51F0584C2}" type="sibTrans" cxnId="{CDEEACFF-93CD-4DBF-BDEA-08D5C680A876}">
      <dgm:prSet/>
      <dgm:spPr/>
      <dgm:t>
        <a:bodyPr/>
        <a:lstStyle/>
        <a:p>
          <a:pPr algn="ctr"/>
          <a:endParaRPr lang="es-EC" sz="9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B1F37-727C-499A-AC03-F3C1A2168930}">
      <dgm:prSet phldrT="[Texto]" custT="1"/>
      <dgm:spPr/>
      <dgm:t>
        <a:bodyPr/>
        <a:lstStyle/>
        <a:p>
          <a:pPr algn="ctr"/>
          <a:r>
            <a:rPr lang="es-EC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PRUEBAS Y EVALUACIÓN</a:t>
          </a:r>
          <a:endParaRPr lang="es-EC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1ACFF2-62DB-4B91-8DE5-BE36593D5BDD}" type="parTrans" cxnId="{A4D618F7-6EFC-4E7D-8E0E-4A88CB994DB3}">
      <dgm:prSet custT="1"/>
      <dgm:spPr/>
      <dgm:t>
        <a:bodyPr/>
        <a:lstStyle/>
        <a:p>
          <a:pPr algn="ctr"/>
          <a:endParaRPr lang="es-EC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58EF8E-7F87-4FF7-8A22-AE4A4911343B}" type="sibTrans" cxnId="{A4D618F7-6EFC-4E7D-8E0E-4A88CB994DB3}">
      <dgm:prSet/>
      <dgm:spPr/>
      <dgm:t>
        <a:bodyPr/>
        <a:lstStyle/>
        <a:p>
          <a:pPr algn="ctr"/>
          <a:endParaRPr lang="es-EC" sz="9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975028-E31D-4218-81E6-8D12A72AF6F4}">
      <dgm:prSet phldrT="[Texto]" custT="1"/>
      <dgm:spPr/>
      <dgm:t>
        <a:bodyPr/>
        <a:lstStyle/>
        <a:p>
          <a:pPr algn="ctr"/>
          <a:r>
            <a:rPr lang="es-EC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INVESTIGACIÓN Y APRENDIZAJE</a:t>
          </a:r>
          <a:endParaRPr lang="es-EC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7CC692-5345-48FF-A116-E381EA3FD9CC}" type="parTrans" cxnId="{F49796F1-0DC1-443D-BE37-17AEF98B31A1}">
      <dgm:prSet custT="1"/>
      <dgm:spPr/>
      <dgm:t>
        <a:bodyPr/>
        <a:lstStyle/>
        <a:p>
          <a:pPr algn="ctr"/>
          <a:endParaRPr lang="es-EC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AC91A3-E228-4EAB-992D-08F3E4C8F566}" type="sibTrans" cxnId="{F49796F1-0DC1-443D-BE37-17AEF98B31A1}">
      <dgm:prSet/>
      <dgm:spPr/>
      <dgm:t>
        <a:bodyPr/>
        <a:lstStyle/>
        <a:p>
          <a:pPr algn="ctr"/>
          <a:endParaRPr lang="es-EC" sz="9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78ECD-3135-4287-8425-F9BEE5ED49CB}">
      <dgm:prSet phldrT="[Texto]" custT="1"/>
      <dgm:spPr/>
      <dgm:t>
        <a:bodyPr/>
        <a:lstStyle/>
        <a:p>
          <a:pPr algn="ctr"/>
          <a:r>
            <a:rPr lang="es-EC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INNOVACIÓN</a:t>
          </a:r>
          <a:endParaRPr lang="es-EC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5544FC-8E21-4EC6-84AF-7F1B4AD548D5}" type="parTrans" cxnId="{D0F5DAD5-37AF-4E83-A784-D4840FF55D9D}">
      <dgm:prSet custT="1"/>
      <dgm:spPr/>
      <dgm:t>
        <a:bodyPr/>
        <a:lstStyle/>
        <a:p>
          <a:pPr algn="ctr"/>
          <a:endParaRPr lang="es-EC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12E27A-B605-4C9B-BA5B-D00045A50756}" type="sibTrans" cxnId="{D0F5DAD5-37AF-4E83-A784-D4840FF55D9D}">
      <dgm:prSet/>
      <dgm:spPr/>
      <dgm:t>
        <a:bodyPr/>
        <a:lstStyle/>
        <a:p>
          <a:pPr algn="ctr"/>
          <a:endParaRPr lang="es-EC" sz="9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EBC8B-FE4A-4F84-B48D-D01F2EF26440}">
      <dgm:prSet phldrT="[Texto]" custT="1"/>
      <dgm:spPr/>
      <dgm:t>
        <a:bodyPr/>
        <a:lstStyle/>
        <a:p>
          <a:pPr algn="ctr"/>
          <a:r>
            <a:rPr lang="es-EC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OPTIMIZACIÓN DE PROCESOS</a:t>
          </a:r>
          <a:endParaRPr lang="es-EC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80A2C2-C566-4F16-89E5-70DF8DF10FFD}" type="parTrans" cxnId="{EDF97616-6F27-4E58-9C86-7624D2883B5C}">
      <dgm:prSet custT="1"/>
      <dgm:spPr/>
      <dgm:t>
        <a:bodyPr/>
        <a:lstStyle/>
        <a:p>
          <a:pPr algn="ctr"/>
          <a:endParaRPr lang="es-EC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1AB0C8-3F01-4DB5-946A-A7FB89402EBC}" type="sibTrans" cxnId="{EDF97616-6F27-4E58-9C86-7624D2883B5C}">
      <dgm:prSet/>
      <dgm:spPr/>
      <dgm:t>
        <a:bodyPr/>
        <a:lstStyle/>
        <a:p>
          <a:pPr algn="ctr"/>
          <a:endParaRPr lang="es-EC" sz="9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DF7BCD-D62F-4BAB-809D-B3FFE3C3EA13}">
      <dgm:prSet phldrT="[Texto]" custT="1"/>
      <dgm:spPr/>
      <dgm:t>
        <a:bodyPr/>
        <a:lstStyle/>
        <a:p>
          <a:pPr algn="ctr"/>
          <a:r>
            <a:rPr lang="es-EC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INDUSTRIAL</a:t>
          </a:r>
          <a:endParaRPr lang="es-EC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9CF73A-5977-4273-BCF7-275A87AED9A4}" type="parTrans" cxnId="{0EFF4353-3F1B-4DFE-AE6A-D6BA52F12027}">
      <dgm:prSet custT="1"/>
      <dgm:spPr/>
      <dgm:t>
        <a:bodyPr/>
        <a:lstStyle/>
        <a:p>
          <a:pPr algn="ctr"/>
          <a:endParaRPr lang="es-EC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E715BA-7BF5-4E28-8C7C-0A52B204ABEA}" type="sibTrans" cxnId="{0EFF4353-3F1B-4DFE-AE6A-D6BA52F12027}">
      <dgm:prSet/>
      <dgm:spPr/>
      <dgm:t>
        <a:bodyPr/>
        <a:lstStyle/>
        <a:p>
          <a:pPr algn="ctr"/>
          <a:endParaRPr lang="es-EC" sz="9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8CA572-0FAA-4950-B69E-A36052C64248}" type="pres">
      <dgm:prSet presAssocID="{772F46A2-C67F-4177-AE71-AF0D821E53F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F317E1F-6344-4D55-875E-F2327B6C9C50}" type="pres">
      <dgm:prSet presAssocID="{83BA1740-4119-4417-B47D-F4BDA9FCFF2F}" presName="centerShape" presStyleLbl="node0" presStyleIdx="0" presStyleCnt="1" custScaleX="197514" custScaleY="72993" custLinFactNeighborX="-838" custLinFactNeighborY="-1643"/>
      <dgm:spPr/>
      <dgm:t>
        <a:bodyPr/>
        <a:lstStyle/>
        <a:p>
          <a:endParaRPr lang="es-EC"/>
        </a:p>
      </dgm:t>
    </dgm:pt>
    <dgm:pt modelId="{AA9B70FB-B2B5-4A9D-BDAB-189DC1F84494}" type="pres">
      <dgm:prSet presAssocID="{E41ACFF2-62DB-4B91-8DE5-BE36593D5BDD}" presName="Name9" presStyleLbl="parChTrans1D2" presStyleIdx="0" presStyleCnt="5"/>
      <dgm:spPr/>
      <dgm:t>
        <a:bodyPr/>
        <a:lstStyle/>
        <a:p>
          <a:endParaRPr lang="es-EC"/>
        </a:p>
      </dgm:t>
    </dgm:pt>
    <dgm:pt modelId="{584130B2-1F58-4D8E-94DA-1ED2BE41436D}" type="pres">
      <dgm:prSet presAssocID="{E41ACFF2-62DB-4B91-8DE5-BE36593D5BDD}" presName="connTx" presStyleLbl="parChTrans1D2" presStyleIdx="0" presStyleCnt="5"/>
      <dgm:spPr/>
      <dgm:t>
        <a:bodyPr/>
        <a:lstStyle/>
        <a:p>
          <a:endParaRPr lang="es-EC"/>
        </a:p>
      </dgm:t>
    </dgm:pt>
    <dgm:pt modelId="{C901C4B9-4969-4EA4-BC33-6194D6B0EB13}" type="pres">
      <dgm:prSet presAssocID="{E24B1F37-727C-499A-AC03-F3C1A2168930}" presName="node" presStyleLbl="node1" presStyleIdx="0" presStyleCnt="5" custScaleX="197514" custScaleY="72993" custRadScaleRad="83920" custRadScaleInc="40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D00C11-8F0F-4A94-B3B8-29E4C66950BA}" type="pres">
      <dgm:prSet presAssocID="{9A7CC692-5345-48FF-A116-E381EA3FD9CC}" presName="Name9" presStyleLbl="parChTrans1D2" presStyleIdx="1" presStyleCnt="5"/>
      <dgm:spPr/>
      <dgm:t>
        <a:bodyPr/>
        <a:lstStyle/>
        <a:p>
          <a:endParaRPr lang="es-EC"/>
        </a:p>
      </dgm:t>
    </dgm:pt>
    <dgm:pt modelId="{4CFAF082-C0D9-4338-843A-118CB2D3C9B6}" type="pres">
      <dgm:prSet presAssocID="{9A7CC692-5345-48FF-A116-E381EA3FD9CC}" presName="connTx" presStyleLbl="parChTrans1D2" presStyleIdx="1" presStyleCnt="5"/>
      <dgm:spPr/>
      <dgm:t>
        <a:bodyPr/>
        <a:lstStyle/>
        <a:p>
          <a:endParaRPr lang="es-EC"/>
        </a:p>
      </dgm:t>
    </dgm:pt>
    <dgm:pt modelId="{69077782-BE3E-4BA3-A661-881AE23E593A}" type="pres">
      <dgm:prSet presAssocID="{18975028-E31D-4218-81E6-8D12A72AF6F4}" presName="node" presStyleLbl="node1" presStyleIdx="1" presStyleCnt="5" custScaleX="197514" custScaleY="72993" custRadScaleRad="142936" custRadScaleInc="31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92F313-5570-493F-98F0-18A40CA7C66C}" type="pres">
      <dgm:prSet presAssocID="{765544FC-8E21-4EC6-84AF-7F1B4AD548D5}" presName="Name9" presStyleLbl="parChTrans1D2" presStyleIdx="2" presStyleCnt="5"/>
      <dgm:spPr/>
      <dgm:t>
        <a:bodyPr/>
        <a:lstStyle/>
        <a:p>
          <a:endParaRPr lang="es-EC"/>
        </a:p>
      </dgm:t>
    </dgm:pt>
    <dgm:pt modelId="{1E407DCA-727C-42F3-8A6C-F16B5228F236}" type="pres">
      <dgm:prSet presAssocID="{765544FC-8E21-4EC6-84AF-7F1B4AD548D5}" presName="connTx" presStyleLbl="parChTrans1D2" presStyleIdx="2" presStyleCnt="5"/>
      <dgm:spPr/>
      <dgm:t>
        <a:bodyPr/>
        <a:lstStyle/>
        <a:p>
          <a:endParaRPr lang="es-EC"/>
        </a:p>
      </dgm:t>
    </dgm:pt>
    <dgm:pt modelId="{D7A6AFD3-10CA-401F-BA95-38657FE6AEAC}" type="pres">
      <dgm:prSet presAssocID="{10678ECD-3135-4287-8425-F9BEE5ED49CB}" presName="node" presStyleLbl="node1" presStyleIdx="2" presStyleCnt="5" custScaleX="197514" custScaleY="72993" custRadScaleRad="106122" custRadScaleInc="-5582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596812-5FE4-40BD-A1CF-CF98D71138CB}" type="pres">
      <dgm:prSet presAssocID="{0380A2C2-C566-4F16-89E5-70DF8DF10FFD}" presName="Name9" presStyleLbl="parChTrans1D2" presStyleIdx="3" presStyleCnt="5"/>
      <dgm:spPr/>
      <dgm:t>
        <a:bodyPr/>
        <a:lstStyle/>
        <a:p>
          <a:endParaRPr lang="es-EC"/>
        </a:p>
      </dgm:t>
    </dgm:pt>
    <dgm:pt modelId="{C40A454E-EFD5-46E7-874A-1931F6D5628A}" type="pres">
      <dgm:prSet presAssocID="{0380A2C2-C566-4F16-89E5-70DF8DF10FFD}" presName="connTx" presStyleLbl="parChTrans1D2" presStyleIdx="3" presStyleCnt="5"/>
      <dgm:spPr/>
      <dgm:t>
        <a:bodyPr/>
        <a:lstStyle/>
        <a:p>
          <a:endParaRPr lang="es-EC"/>
        </a:p>
      </dgm:t>
    </dgm:pt>
    <dgm:pt modelId="{D57EFBF4-C8C1-4855-904A-AA52E5AE69B0}" type="pres">
      <dgm:prSet presAssocID="{959EBC8B-FE4A-4F84-B48D-D01F2EF26440}" presName="node" presStyleLbl="node1" presStyleIdx="3" presStyleCnt="5" custScaleX="197514" custScaleY="72993" custRadScaleRad="103958" custRadScaleInc="514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5468BC-67C2-42BB-B422-91DE574A2AD2}" type="pres">
      <dgm:prSet presAssocID="{C69CF73A-5977-4273-BCF7-275A87AED9A4}" presName="Name9" presStyleLbl="parChTrans1D2" presStyleIdx="4" presStyleCnt="5"/>
      <dgm:spPr/>
      <dgm:t>
        <a:bodyPr/>
        <a:lstStyle/>
        <a:p>
          <a:endParaRPr lang="es-EC"/>
        </a:p>
      </dgm:t>
    </dgm:pt>
    <dgm:pt modelId="{9847EBAD-7FA4-418D-8F55-3463C05F3944}" type="pres">
      <dgm:prSet presAssocID="{C69CF73A-5977-4273-BCF7-275A87AED9A4}" presName="connTx" presStyleLbl="parChTrans1D2" presStyleIdx="4" presStyleCnt="5"/>
      <dgm:spPr/>
      <dgm:t>
        <a:bodyPr/>
        <a:lstStyle/>
        <a:p>
          <a:endParaRPr lang="es-EC"/>
        </a:p>
      </dgm:t>
    </dgm:pt>
    <dgm:pt modelId="{ABCA6F56-57CF-458D-A19C-9C78EA502883}" type="pres">
      <dgm:prSet presAssocID="{4FDF7BCD-D62F-4BAB-809D-B3FFE3C3EA13}" presName="node" presStyleLbl="node1" presStyleIdx="4" presStyleCnt="5" custScaleX="197514" custScaleY="72993" custRadScaleRad="137640" custRadScaleInc="27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1D50998-043F-4141-8EE6-69F5D28F4E57}" type="presOf" srcId="{765544FC-8E21-4EC6-84AF-7F1B4AD548D5}" destId="{1E407DCA-727C-42F3-8A6C-F16B5228F236}" srcOrd="1" destOrd="0" presId="urn:microsoft.com/office/officeart/2005/8/layout/radial1"/>
    <dgm:cxn modelId="{A4D618F7-6EFC-4E7D-8E0E-4A88CB994DB3}" srcId="{83BA1740-4119-4417-B47D-F4BDA9FCFF2F}" destId="{E24B1F37-727C-499A-AC03-F3C1A2168930}" srcOrd="0" destOrd="0" parTransId="{E41ACFF2-62DB-4B91-8DE5-BE36593D5BDD}" sibTransId="{2C58EF8E-7F87-4FF7-8A22-AE4A4911343B}"/>
    <dgm:cxn modelId="{E5529554-1E89-47D6-89B9-95616BEF215C}" type="presOf" srcId="{10678ECD-3135-4287-8425-F9BEE5ED49CB}" destId="{D7A6AFD3-10CA-401F-BA95-38657FE6AEAC}" srcOrd="0" destOrd="0" presId="urn:microsoft.com/office/officeart/2005/8/layout/radial1"/>
    <dgm:cxn modelId="{63677A6F-F03C-4942-ABF2-7CAB39F6D5FA}" type="presOf" srcId="{9A7CC692-5345-48FF-A116-E381EA3FD9CC}" destId="{4CFAF082-C0D9-4338-843A-118CB2D3C9B6}" srcOrd="1" destOrd="0" presId="urn:microsoft.com/office/officeart/2005/8/layout/radial1"/>
    <dgm:cxn modelId="{EDF97616-6F27-4E58-9C86-7624D2883B5C}" srcId="{83BA1740-4119-4417-B47D-F4BDA9FCFF2F}" destId="{959EBC8B-FE4A-4F84-B48D-D01F2EF26440}" srcOrd="3" destOrd="0" parTransId="{0380A2C2-C566-4F16-89E5-70DF8DF10FFD}" sibTransId="{C21AB0C8-3F01-4DB5-946A-A7FB89402EBC}"/>
    <dgm:cxn modelId="{994FA220-CF00-45A1-BA3B-C4254F4D1774}" type="presOf" srcId="{959EBC8B-FE4A-4F84-B48D-D01F2EF26440}" destId="{D57EFBF4-C8C1-4855-904A-AA52E5AE69B0}" srcOrd="0" destOrd="0" presId="urn:microsoft.com/office/officeart/2005/8/layout/radial1"/>
    <dgm:cxn modelId="{F49796F1-0DC1-443D-BE37-17AEF98B31A1}" srcId="{83BA1740-4119-4417-B47D-F4BDA9FCFF2F}" destId="{18975028-E31D-4218-81E6-8D12A72AF6F4}" srcOrd="1" destOrd="0" parTransId="{9A7CC692-5345-48FF-A116-E381EA3FD9CC}" sibTransId="{BFAC91A3-E228-4EAB-992D-08F3E4C8F566}"/>
    <dgm:cxn modelId="{B16BFB8C-2C80-4DE8-B762-B3F6DC1BA42E}" type="presOf" srcId="{0380A2C2-C566-4F16-89E5-70DF8DF10FFD}" destId="{EB596812-5FE4-40BD-A1CF-CF98D71138CB}" srcOrd="0" destOrd="0" presId="urn:microsoft.com/office/officeart/2005/8/layout/radial1"/>
    <dgm:cxn modelId="{9D97FE9B-2090-4EF9-9B83-A9252811CC2B}" type="presOf" srcId="{E41ACFF2-62DB-4B91-8DE5-BE36593D5BDD}" destId="{584130B2-1F58-4D8E-94DA-1ED2BE41436D}" srcOrd="1" destOrd="0" presId="urn:microsoft.com/office/officeart/2005/8/layout/radial1"/>
    <dgm:cxn modelId="{61458A4B-B7F3-4AE3-BF5B-5DD3B9DEF533}" type="presOf" srcId="{765544FC-8E21-4EC6-84AF-7F1B4AD548D5}" destId="{EB92F313-5570-493F-98F0-18A40CA7C66C}" srcOrd="0" destOrd="0" presId="urn:microsoft.com/office/officeart/2005/8/layout/radial1"/>
    <dgm:cxn modelId="{92E4FF6E-5F1D-4888-A03D-B4A8A24FD788}" type="presOf" srcId="{E41ACFF2-62DB-4B91-8DE5-BE36593D5BDD}" destId="{AA9B70FB-B2B5-4A9D-BDAB-189DC1F84494}" srcOrd="0" destOrd="0" presId="urn:microsoft.com/office/officeart/2005/8/layout/radial1"/>
    <dgm:cxn modelId="{DA9BFD48-6970-483F-BE1F-124A72AE2DEF}" type="presOf" srcId="{18975028-E31D-4218-81E6-8D12A72AF6F4}" destId="{69077782-BE3E-4BA3-A661-881AE23E593A}" srcOrd="0" destOrd="0" presId="urn:microsoft.com/office/officeart/2005/8/layout/radial1"/>
    <dgm:cxn modelId="{6D0C8486-9651-4AFE-A8E1-BF17AAB224D4}" type="presOf" srcId="{C69CF73A-5977-4273-BCF7-275A87AED9A4}" destId="{C85468BC-67C2-42BB-B422-91DE574A2AD2}" srcOrd="0" destOrd="0" presId="urn:microsoft.com/office/officeart/2005/8/layout/radial1"/>
    <dgm:cxn modelId="{A1B246C1-3E8A-4910-9413-B4E83B8235AF}" type="presOf" srcId="{E24B1F37-727C-499A-AC03-F3C1A2168930}" destId="{C901C4B9-4969-4EA4-BC33-6194D6B0EB13}" srcOrd="0" destOrd="0" presId="urn:microsoft.com/office/officeart/2005/8/layout/radial1"/>
    <dgm:cxn modelId="{6A806337-AB60-48CC-B7C0-EDCADAD29E82}" type="presOf" srcId="{83BA1740-4119-4417-B47D-F4BDA9FCFF2F}" destId="{1F317E1F-6344-4D55-875E-F2327B6C9C50}" srcOrd="0" destOrd="0" presId="urn:microsoft.com/office/officeart/2005/8/layout/radial1"/>
    <dgm:cxn modelId="{3E36E888-7132-47C8-870B-B590695AF174}" type="presOf" srcId="{4FDF7BCD-D62F-4BAB-809D-B3FFE3C3EA13}" destId="{ABCA6F56-57CF-458D-A19C-9C78EA502883}" srcOrd="0" destOrd="0" presId="urn:microsoft.com/office/officeart/2005/8/layout/radial1"/>
    <dgm:cxn modelId="{D8F07BEA-823F-4FFE-A804-0875B6202D77}" type="presOf" srcId="{0380A2C2-C566-4F16-89E5-70DF8DF10FFD}" destId="{C40A454E-EFD5-46E7-874A-1931F6D5628A}" srcOrd="1" destOrd="0" presId="urn:microsoft.com/office/officeart/2005/8/layout/radial1"/>
    <dgm:cxn modelId="{7C6F7F98-607A-49D8-9600-D8B4D5BE2314}" type="presOf" srcId="{C69CF73A-5977-4273-BCF7-275A87AED9A4}" destId="{9847EBAD-7FA4-418D-8F55-3463C05F3944}" srcOrd="1" destOrd="0" presId="urn:microsoft.com/office/officeart/2005/8/layout/radial1"/>
    <dgm:cxn modelId="{D0F5DAD5-37AF-4E83-A784-D4840FF55D9D}" srcId="{83BA1740-4119-4417-B47D-F4BDA9FCFF2F}" destId="{10678ECD-3135-4287-8425-F9BEE5ED49CB}" srcOrd="2" destOrd="0" parTransId="{765544FC-8E21-4EC6-84AF-7F1B4AD548D5}" sibTransId="{7512E27A-B605-4C9B-BA5B-D00045A50756}"/>
    <dgm:cxn modelId="{CDEEACFF-93CD-4DBF-BDEA-08D5C680A876}" srcId="{772F46A2-C67F-4177-AE71-AF0D821E53FC}" destId="{83BA1740-4119-4417-B47D-F4BDA9FCFF2F}" srcOrd="0" destOrd="0" parTransId="{C9E97763-FC59-42A3-8F4D-4BDC1D385B9E}" sibTransId="{F4614C4A-7954-4966-B40A-D3E51F0584C2}"/>
    <dgm:cxn modelId="{0EFF4353-3F1B-4DFE-AE6A-D6BA52F12027}" srcId="{83BA1740-4119-4417-B47D-F4BDA9FCFF2F}" destId="{4FDF7BCD-D62F-4BAB-809D-B3FFE3C3EA13}" srcOrd="4" destOrd="0" parTransId="{C69CF73A-5977-4273-BCF7-275A87AED9A4}" sibTransId="{13E715BA-7BF5-4E28-8C7C-0A52B204ABEA}"/>
    <dgm:cxn modelId="{4986E6A3-74F3-4C97-AF07-97CF58C563B1}" type="presOf" srcId="{9A7CC692-5345-48FF-A116-E381EA3FD9CC}" destId="{B5D00C11-8F0F-4A94-B3B8-29E4C66950BA}" srcOrd="0" destOrd="0" presId="urn:microsoft.com/office/officeart/2005/8/layout/radial1"/>
    <dgm:cxn modelId="{F5384268-19BB-41E1-B70A-091B3CCB2A1A}" type="presOf" srcId="{772F46A2-C67F-4177-AE71-AF0D821E53FC}" destId="{D18CA572-0FAA-4950-B69E-A36052C64248}" srcOrd="0" destOrd="0" presId="urn:microsoft.com/office/officeart/2005/8/layout/radial1"/>
    <dgm:cxn modelId="{FC7F6C10-AF8C-41B0-B071-97858663B2AE}" type="presParOf" srcId="{D18CA572-0FAA-4950-B69E-A36052C64248}" destId="{1F317E1F-6344-4D55-875E-F2327B6C9C50}" srcOrd="0" destOrd="0" presId="urn:microsoft.com/office/officeart/2005/8/layout/radial1"/>
    <dgm:cxn modelId="{226BAE45-074C-4154-8A04-3E5374AADE0E}" type="presParOf" srcId="{D18CA572-0FAA-4950-B69E-A36052C64248}" destId="{AA9B70FB-B2B5-4A9D-BDAB-189DC1F84494}" srcOrd="1" destOrd="0" presId="urn:microsoft.com/office/officeart/2005/8/layout/radial1"/>
    <dgm:cxn modelId="{00917B5A-C7F1-40F8-ABCF-62D55B07C2BE}" type="presParOf" srcId="{AA9B70FB-B2B5-4A9D-BDAB-189DC1F84494}" destId="{584130B2-1F58-4D8E-94DA-1ED2BE41436D}" srcOrd="0" destOrd="0" presId="urn:microsoft.com/office/officeart/2005/8/layout/radial1"/>
    <dgm:cxn modelId="{FA4D4108-0450-4F3D-A4EA-D181925E991E}" type="presParOf" srcId="{D18CA572-0FAA-4950-B69E-A36052C64248}" destId="{C901C4B9-4969-4EA4-BC33-6194D6B0EB13}" srcOrd="2" destOrd="0" presId="urn:microsoft.com/office/officeart/2005/8/layout/radial1"/>
    <dgm:cxn modelId="{1BC8BA9F-4923-4FC7-BF01-AE567F7C89F5}" type="presParOf" srcId="{D18CA572-0FAA-4950-B69E-A36052C64248}" destId="{B5D00C11-8F0F-4A94-B3B8-29E4C66950BA}" srcOrd="3" destOrd="0" presId="urn:microsoft.com/office/officeart/2005/8/layout/radial1"/>
    <dgm:cxn modelId="{47212991-1124-4EA1-B1D3-4AFBE41D2AAA}" type="presParOf" srcId="{B5D00C11-8F0F-4A94-B3B8-29E4C66950BA}" destId="{4CFAF082-C0D9-4338-843A-118CB2D3C9B6}" srcOrd="0" destOrd="0" presId="urn:microsoft.com/office/officeart/2005/8/layout/radial1"/>
    <dgm:cxn modelId="{BBD43D7E-EBDA-4EEA-992C-7A20D9917A28}" type="presParOf" srcId="{D18CA572-0FAA-4950-B69E-A36052C64248}" destId="{69077782-BE3E-4BA3-A661-881AE23E593A}" srcOrd="4" destOrd="0" presId="urn:microsoft.com/office/officeart/2005/8/layout/radial1"/>
    <dgm:cxn modelId="{8AD6C0AC-F57B-4F55-A8E2-1928EF90542C}" type="presParOf" srcId="{D18CA572-0FAA-4950-B69E-A36052C64248}" destId="{EB92F313-5570-493F-98F0-18A40CA7C66C}" srcOrd="5" destOrd="0" presId="urn:microsoft.com/office/officeart/2005/8/layout/radial1"/>
    <dgm:cxn modelId="{162707A5-E8CC-4CE0-A618-86D86D6CCF7A}" type="presParOf" srcId="{EB92F313-5570-493F-98F0-18A40CA7C66C}" destId="{1E407DCA-727C-42F3-8A6C-F16B5228F236}" srcOrd="0" destOrd="0" presId="urn:microsoft.com/office/officeart/2005/8/layout/radial1"/>
    <dgm:cxn modelId="{7304AD42-EDF1-49B4-A619-536143109816}" type="presParOf" srcId="{D18CA572-0FAA-4950-B69E-A36052C64248}" destId="{D7A6AFD3-10CA-401F-BA95-38657FE6AEAC}" srcOrd="6" destOrd="0" presId="urn:microsoft.com/office/officeart/2005/8/layout/radial1"/>
    <dgm:cxn modelId="{BABA36F7-C67D-46F5-9AD6-A746C9BEE622}" type="presParOf" srcId="{D18CA572-0FAA-4950-B69E-A36052C64248}" destId="{EB596812-5FE4-40BD-A1CF-CF98D71138CB}" srcOrd="7" destOrd="0" presId="urn:microsoft.com/office/officeart/2005/8/layout/radial1"/>
    <dgm:cxn modelId="{CB13D47A-6134-4670-951A-0D5A5FEBB531}" type="presParOf" srcId="{EB596812-5FE4-40BD-A1CF-CF98D71138CB}" destId="{C40A454E-EFD5-46E7-874A-1931F6D5628A}" srcOrd="0" destOrd="0" presId="urn:microsoft.com/office/officeart/2005/8/layout/radial1"/>
    <dgm:cxn modelId="{D345D63A-351C-4C3F-B618-C260640F0FF5}" type="presParOf" srcId="{D18CA572-0FAA-4950-B69E-A36052C64248}" destId="{D57EFBF4-C8C1-4855-904A-AA52E5AE69B0}" srcOrd="8" destOrd="0" presId="urn:microsoft.com/office/officeart/2005/8/layout/radial1"/>
    <dgm:cxn modelId="{5611B2B1-0B83-4422-804F-4D800276FB8C}" type="presParOf" srcId="{D18CA572-0FAA-4950-B69E-A36052C64248}" destId="{C85468BC-67C2-42BB-B422-91DE574A2AD2}" srcOrd="9" destOrd="0" presId="urn:microsoft.com/office/officeart/2005/8/layout/radial1"/>
    <dgm:cxn modelId="{069BC743-81FD-425C-80FA-B9667BC00449}" type="presParOf" srcId="{C85468BC-67C2-42BB-B422-91DE574A2AD2}" destId="{9847EBAD-7FA4-418D-8F55-3463C05F3944}" srcOrd="0" destOrd="0" presId="urn:microsoft.com/office/officeart/2005/8/layout/radial1"/>
    <dgm:cxn modelId="{56D63211-1C68-4DDB-B630-6B6BCEA73D82}" type="presParOf" srcId="{D18CA572-0FAA-4950-B69E-A36052C64248}" destId="{ABCA6F56-57CF-458D-A19C-9C78EA502883}" srcOrd="10" destOrd="0" presId="urn:microsoft.com/office/officeart/2005/8/layout/radial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0B61DE-D1EA-4A68-AE5D-48CD56812A8F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B570A2FF-168E-4301-B203-F4974C6B57D4}">
      <dgm:prSet phldrT="[Texto]" custT="1"/>
      <dgm:spPr/>
      <dgm:t>
        <a:bodyPr/>
        <a:lstStyle/>
        <a:p>
          <a:pPr algn="l"/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Diseñar el modelo en un sistema CAD.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B57140-F1E0-44A0-B431-74DAF2039AEC}" type="parTrans" cxnId="{0D99AE13-852A-43CA-BA7C-FF480061F360}">
      <dgm:prSet/>
      <dgm:spPr/>
      <dgm:t>
        <a:bodyPr/>
        <a:lstStyle/>
        <a:p>
          <a:pPr algn="l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9B3B4A-E55C-4F42-A1C9-B8902D701294}" type="sibTrans" cxnId="{0D99AE13-852A-43CA-BA7C-FF480061F360}">
      <dgm:prSet/>
      <dgm:spPr/>
      <dgm:t>
        <a:bodyPr/>
        <a:lstStyle/>
        <a:p>
          <a:pPr algn="l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F0E5DC-4617-4CED-88D0-840DC9245698}">
      <dgm:prSet phldrT="[Texto]" custT="1"/>
      <dgm:spPr/>
      <dgm:t>
        <a:bodyPr/>
        <a:lstStyle/>
        <a:p>
          <a:pPr algn="l"/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Transformar el modelo CAD en formato STL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1BC4D-FE11-413D-A2F5-70CDBBC4FCB4}" type="parTrans" cxnId="{7D45DAF1-6C0B-4ADB-8774-B6BEDDDAD342}">
      <dgm:prSet/>
      <dgm:spPr/>
      <dgm:t>
        <a:bodyPr/>
        <a:lstStyle/>
        <a:p>
          <a:pPr algn="l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37EE05-57B2-466B-9D57-6318446EC596}" type="sibTrans" cxnId="{7D45DAF1-6C0B-4ADB-8774-B6BEDDDAD342}">
      <dgm:prSet/>
      <dgm:spPr/>
      <dgm:t>
        <a:bodyPr/>
        <a:lstStyle/>
        <a:p>
          <a:pPr algn="l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656259-ED7B-4161-A618-B505AE604088}">
      <dgm:prSet phldrT="[Texto]" custT="1"/>
      <dgm:spPr/>
      <dgm:t>
        <a:bodyPr/>
        <a:lstStyle/>
        <a:p>
          <a:pPr algn="l"/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Limpiar.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7AE8C-E6CF-431B-98D3-3BF75673A83E}" type="parTrans" cxnId="{D65A0188-8E86-45AC-AAD8-F2F0135F29CA}">
      <dgm:prSet/>
      <dgm:spPr/>
      <dgm:t>
        <a:bodyPr/>
        <a:lstStyle/>
        <a:p>
          <a:pPr algn="l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4FA2D2-D93D-44DF-9055-59C979831618}" type="sibTrans" cxnId="{D65A0188-8E86-45AC-AAD8-F2F0135F29CA}">
      <dgm:prSet/>
      <dgm:spPr/>
      <dgm:t>
        <a:bodyPr/>
        <a:lstStyle/>
        <a:p>
          <a:pPr algn="l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D95450-F55A-4BCB-AA49-0F4A5148B892}">
      <dgm:prSet phldrT="[Texto]" custT="1"/>
      <dgm:spPr/>
      <dgm:t>
        <a:bodyPr/>
        <a:lstStyle/>
        <a:p>
          <a:pPr algn="l"/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Imprimir.</a:t>
          </a:r>
        </a:p>
      </dgm:t>
    </dgm:pt>
    <dgm:pt modelId="{5FAF1482-8399-47F6-8A52-67D96141D25E}" type="parTrans" cxnId="{7DC992B2-736C-406C-B400-7543A45243BF}">
      <dgm:prSet/>
      <dgm:spPr/>
      <dgm:t>
        <a:bodyPr/>
        <a:lstStyle/>
        <a:p>
          <a:pPr algn="l"/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ECCE5D-CFE0-4DC4-9A63-F888A04604B5}" type="sibTrans" cxnId="{7DC992B2-736C-406C-B400-7543A45243BF}">
      <dgm:prSet/>
      <dgm:spPr/>
      <dgm:t>
        <a:bodyPr/>
        <a:lstStyle/>
        <a:p>
          <a:pPr algn="l"/>
          <a:endParaRPr lang="es-EC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3E999-1465-4A21-9445-33266ACE3F8B}">
      <dgm:prSet phldrT="[Texto]" custT="1"/>
      <dgm:spPr/>
      <dgm:t>
        <a:bodyPr/>
        <a:lstStyle/>
        <a:p>
          <a:pPr algn="l"/>
          <a:r>
            <a:rPr lang="es-EC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Configurar el programa según se necesite.</a:t>
          </a:r>
        </a:p>
      </dgm:t>
    </dgm:pt>
    <dgm:pt modelId="{6892E306-77C1-48D5-ABCC-6767E3985DE6}" type="sibTrans" cxnId="{C4E23AC6-C878-4D58-8D78-D7AEB113BCCE}">
      <dgm:prSet/>
      <dgm:spPr/>
      <dgm:t>
        <a:bodyPr/>
        <a:lstStyle/>
        <a:p>
          <a:pPr algn="l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F47169-075E-42CF-804A-0875B78CA425}" type="parTrans" cxnId="{C4E23AC6-C878-4D58-8D78-D7AEB113BCCE}">
      <dgm:prSet/>
      <dgm:spPr/>
      <dgm:t>
        <a:bodyPr/>
        <a:lstStyle/>
        <a:p>
          <a:pPr algn="l"/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3E15DC-6624-4314-B07C-B8A46DB38571}" type="pres">
      <dgm:prSet presAssocID="{E60B61DE-D1EA-4A68-AE5D-48CD56812A8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7D26E9E-BC24-407F-AB6F-B841FA010E43}" type="pres">
      <dgm:prSet presAssocID="{E60B61DE-D1EA-4A68-AE5D-48CD56812A8F}" presName="Name1" presStyleCnt="0"/>
      <dgm:spPr/>
      <dgm:t>
        <a:bodyPr/>
        <a:lstStyle/>
        <a:p>
          <a:endParaRPr lang="es-EC"/>
        </a:p>
      </dgm:t>
    </dgm:pt>
    <dgm:pt modelId="{EC0B9249-5A16-40DA-B5CB-4457B9669D73}" type="pres">
      <dgm:prSet presAssocID="{E60B61DE-D1EA-4A68-AE5D-48CD56812A8F}" presName="cycle" presStyleCnt="0"/>
      <dgm:spPr/>
      <dgm:t>
        <a:bodyPr/>
        <a:lstStyle/>
        <a:p>
          <a:endParaRPr lang="es-EC"/>
        </a:p>
      </dgm:t>
    </dgm:pt>
    <dgm:pt modelId="{6DDAC00A-3970-4057-9937-38D1A65B6938}" type="pres">
      <dgm:prSet presAssocID="{E60B61DE-D1EA-4A68-AE5D-48CD56812A8F}" presName="srcNode" presStyleLbl="node1" presStyleIdx="0" presStyleCnt="5"/>
      <dgm:spPr/>
      <dgm:t>
        <a:bodyPr/>
        <a:lstStyle/>
        <a:p>
          <a:endParaRPr lang="es-EC"/>
        </a:p>
      </dgm:t>
    </dgm:pt>
    <dgm:pt modelId="{0FC8A3C4-2AE2-4560-A497-ED0FAE70729F}" type="pres">
      <dgm:prSet presAssocID="{E60B61DE-D1EA-4A68-AE5D-48CD56812A8F}" presName="conn" presStyleLbl="parChTrans1D2" presStyleIdx="0" presStyleCnt="1"/>
      <dgm:spPr/>
      <dgm:t>
        <a:bodyPr/>
        <a:lstStyle/>
        <a:p>
          <a:endParaRPr lang="es-EC"/>
        </a:p>
      </dgm:t>
    </dgm:pt>
    <dgm:pt modelId="{1EB074FA-5490-489A-B58B-14151F19127A}" type="pres">
      <dgm:prSet presAssocID="{E60B61DE-D1EA-4A68-AE5D-48CD56812A8F}" presName="extraNode" presStyleLbl="node1" presStyleIdx="0" presStyleCnt="5"/>
      <dgm:spPr/>
      <dgm:t>
        <a:bodyPr/>
        <a:lstStyle/>
        <a:p>
          <a:endParaRPr lang="es-EC"/>
        </a:p>
      </dgm:t>
    </dgm:pt>
    <dgm:pt modelId="{9EE1B920-CDE9-415A-814F-907EA538EF8D}" type="pres">
      <dgm:prSet presAssocID="{E60B61DE-D1EA-4A68-AE5D-48CD56812A8F}" presName="dstNode" presStyleLbl="node1" presStyleIdx="0" presStyleCnt="5"/>
      <dgm:spPr/>
      <dgm:t>
        <a:bodyPr/>
        <a:lstStyle/>
        <a:p>
          <a:endParaRPr lang="es-EC"/>
        </a:p>
      </dgm:t>
    </dgm:pt>
    <dgm:pt modelId="{855CD6DE-B378-476C-8014-7613EBA63577}" type="pres">
      <dgm:prSet presAssocID="{B570A2FF-168E-4301-B203-F4974C6B57D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452E8D-85E1-4A6D-A484-E4E341F03D02}" type="pres">
      <dgm:prSet presAssocID="{B570A2FF-168E-4301-B203-F4974C6B57D4}" presName="accent_1" presStyleCnt="0"/>
      <dgm:spPr/>
      <dgm:t>
        <a:bodyPr/>
        <a:lstStyle/>
        <a:p>
          <a:endParaRPr lang="es-EC"/>
        </a:p>
      </dgm:t>
    </dgm:pt>
    <dgm:pt modelId="{2949BDAA-F209-4EE6-A2B5-A26E5541983E}" type="pres">
      <dgm:prSet presAssocID="{B570A2FF-168E-4301-B203-F4974C6B57D4}" presName="accentRepeatNode" presStyleLbl="solidFgAcc1" presStyleIdx="0" presStyleCnt="5"/>
      <dgm:spPr/>
      <dgm:t>
        <a:bodyPr/>
        <a:lstStyle/>
        <a:p>
          <a:endParaRPr lang="es-EC"/>
        </a:p>
      </dgm:t>
    </dgm:pt>
    <dgm:pt modelId="{514A4920-175A-4772-A83E-F1BC812F3F9D}" type="pres">
      <dgm:prSet presAssocID="{5BF0E5DC-4617-4CED-88D0-840DC924569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D07E22-8E9E-4C98-BB4A-E18C07AAF6FE}" type="pres">
      <dgm:prSet presAssocID="{5BF0E5DC-4617-4CED-88D0-840DC9245698}" presName="accent_2" presStyleCnt="0"/>
      <dgm:spPr/>
      <dgm:t>
        <a:bodyPr/>
        <a:lstStyle/>
        <a:p>
          <a:endParaRPr lang="es-EC"/>
        </a:p>
      </dgm:t>
    </dgm:pt>
    <dgm:pt modelId="{DCE3F0AE-028B-46C1-AFA0-3F486609952D}" type="pres">
      <dgm:prSet presAssocID="{5BF0E5DC-4617-4CED-88D0-840DC9245698}" presName="accentRepeatNode" presStyleLbl="solidFgAcc1" presStyleIdx="1" presStyleCnt="5"/>
      <dgm:spPr/>
      <dgm:t>
        <a:bodyPr/>
        <a:lstStyle/>
        <a:p>
          <a:endParaRPr lang="es-EC"/>
        </a:p>
      </dgm:t>
    </dgm:pt>
    <dgm:pt modelId="{88DB480F-4BA9-4104-86B6-F0F640F41D84}" type="pres">
      <dgm:prSet presAssocID="{A533E999-1465-4A21-9445-33266ACE3F8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E721A0-0B3D-4CFA-93CC-A2E8426E8895}" type="pres">
      <dgm:prSet presAssocID="{A533E999-1465-4A21-9445-33266ACE3F8B}" presName="accent_3" presStyleCnt="0"/>
      <dgm:spPr/>
      <dgm:t>
        <a:bodyPr/>
        <a:lstStyle/>
        <a:p>
          <a:endParaRPr lang="es-EC"/>
        </a:p>
      </dgm:t>
    </dgm:pt>
    <dgm:pt modelId="{86125921-7AD8-423E-B208-6737F72E4513}" type="pres">
      <dgm:prSet presAssocID="{A533E999-1465-4A21-9445-33266ACE3F8B}" presName="accentRepeatNode" presStyleLbl="solidFgAcc1" presStyleIdx="2" presStyleCnt="5"/>
      <dgm:spPr/>
      <dgm:t>
        <a:bodyPr/>
        <a:lstStyle/>
        <a:p>
          <a:endParaRPr lang="es-EC"/>
        </a:p>
      </dgm:t>
    </dgm:pt>
    <dgm:pt modelId="{7F465B0C-C9D7-4D15-8933-B80D785663C5}" type="pres">
      <dgm:prSet presAssocID="{64D95450-F55A-4BCB-AA49-0F4A5148B89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8766B5-6755-4582-B999-3C26EAA19877}" type="pres">
      <dgm:prSet presAssocID="{64D95450-F55A-4BCB-AA49-0F4A5148B892}" presName="accent_4" presStyleCnt="0"/>
      <dgm:spPr/>
      <dgm:t>
        <a:bodyPr/>
        <a:lstStyle/>
        <a:p>
          <a:endParaRPr lang="es-EC"/>
        </a:p>
      </dgm:t>
    </dgm:pt>
    <dgm:pt modelId="{A85C9AF7-FFB6-401C-90C4-832CC9B781DB}" type="pres">
      <dgm:prSet presAssocID="{64D95450-F55A-4BCB-AA49-0F4A5148B892}" presName="accentRepeatNode" presStyleLbl="solidFgAcc1" presStyleIdx="3" presStyleCnt="5"/>
      <dgm:spPr/>
      <dgm:t>
        <a:bodyPr/>
        <a:lstStyle/>
        <a:p>
          <a:endParaRPr lang="es-EC"/>
        </a:p>
      </dgm:t>
    </dgm:pt>
    <dgm:pt modelId="{1C8E50E1-498D-4B44-B50A-0D855F019FB3}" type="pres">
      <dgm:prSet presAssocID="{A6656259-ED7B-4161-A618-B505AE60408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9BF2EC-4E94-4149-A5AE-DE68A6A40784}" type="pres">
      <dgm:prSet presAssocID="{A6656259-ED7B-4161-A618-B505AE604088}" presName="accent_5" presStyleCnt="0"/>
      <dgm:spPr/>
      <dgm:t>
        <a:bodyPr/>
        <a:lstStyle/>
        <a:p>
          <a:endParaRPr lang="es-EC"/>
        </a:p>
      </dgm:t>
    </dgm:pt>
    <dgm:pt modelId="{9AC5F6AB-4557-4C4B-AACB-AA3E9CE3E921}" type="pres">
      <dgm:prSet presAssocID="{A6656259-ED7B-4161-A618-B505AE604088}" presName="accentRepeatNode" presStyleLbl="solidFgAcc1" presStyleIdx="4" presStyleCnt="5"/>
      <dgm:spPr/>
      <dgm:t>
        <a:bodyPr/>
        <a:lstStyle/>
        <a:p>
          <a:endParaRPr lang="es-EC"/>
        </a:p>
      </dgm:t>
    </dgm:pt>
  </dgm:ptLst>
  <dgm:cxnLst>
    <dgm:cxn modelId="{E0C4C777-CE75-4D1B-BC7D-BCBC2310D2FA}" type="presOf" srcId="{E60B61DE-D1EA-4A68-AE5D-48CD56812A8F}" destId="{C63E15DC-6624-4314-B07C-B8A46DB38571}" srcOrd="0" destOrd="0" presId="urn:microsoft.com/office/officeart/2008/layout/VerticalCurvedList"/>
    <dgm:cxn modelId="{FFEC9977-0B22-44F1-8754-82B25F973BB3}" type="presOf" srcId="{B570A2FF-168E-4301-B203-F4974C6B57D4}" destId="{855CD6DE-B378-476C-8014-7613EBA63577}" srcOrd="0" destOrd="0" presId="urn:microsoft.com/office/officeart/2008/layout/VerticalCurvedList"/>
    <dgm:cxn modelId="{0D99AE13-852A-43CA-BA7C-FF480061F360}" srcId="{E60B61DE-D1EA-4A68-AE5D-48CD56812A8F}" destId="{B570A2FF-168E-4301-B203-F4974C6B57D4}" srcOrd="0" destOrd="0" parTransId="{12B57140-F1E0-44A0-B431-74DAF2039AEC}" sibTransId="{A69B3B4A-E55C-4F42-A1C9-B8902D701294}"/>
    <dgm:cxn modelId="{639C97BD-381E-4EB2-BDD6-F609A848AC0D}" type="presOf" srcId="{5BF0E5DC-4617-4CED-88D0-840DC9245698}" destId="{514A4920-175A-4772-A83E-F1BC812F3F9D}" srcOrd="0" destOrd="0" presId="urn:microsoft.com/office/officeart/2008/layout/VerticalCurvedList"/>
    <dgm:cxn modelId="{C4E23AC6-C878-4D58-8D78-D7AEB113BCCE}" srcId="{E60B61DE-D1EA-4A68-AE5D-48CD56812A8F}" destId="{A533E999-1465-4A21-9445-33266ACE3F8B}" srcOrd="2" destOrd="0" parTransId="{7DF47169-075E-42CF-804A-0875B78CA425}" sibTransId="{6892E306-77C1-48D5-ABCC-6767E3985DE6}"/>
    <dgm:cxn modelId="{7D45DAF1-6C0B-4ADB-8774-B6BEDDDAD342}" srcId="{E60B61DE-D1EA-4A68-AE5D-48CD56812A8F}" destId="{5BF0E5DC-4617-4CED-88D0-840DC9245698}" srcOrd="1" destOrd="0" parTransId="{7BC1BC4D-FE11-413D-A2F5-70CDBBC4FCB4}" sibTransId="{C137EE05-57B2-466B-9D57-6318446EC596}"/>
    <dgm:cxn modelId="{350FB292-18C4-4530-84BC-0185D29C1E79}" type="presOf" srcId="{64D95450-F55A-4BCB-AA49-0F4A5148B892}" destId="{7F465B0C-C9D7-4D15-8933-B80D785663C5}" srcOrd="0" destOrd="0" presId="urn:microsoft.com/office/officeart/2008/layout/VerticalCurvedList"/>
    <dgm:cxn modelId="{D65A0188-8E86-45AC-AAD8-F2F0135F29CA}" srcId="{E60B61DE-D1EA-4A68-AE5D-48CD56812A8F}" destId="{A6656259-ED7B-4161-A618-B505AE604088}" srcOrd="4" destOrd="0" parTransId="{D587AE8C-E6CF-431B-98D3-3BF75673A83E}" sibTransId="{714FA2D2-D93D-44DF-9055-59C979831618}"/>
    <dgm:cxn modelId="{7DC992B2-736C-406C-B400-7543A45243BF}" srcId="{E60B61DE-D1EA-4A68-AE5D-48CD56812A8F}" destId="{64D95450-F55A-4BCB-AA49-0F4A5148B892}" srcOrd="3" destOrd="0" parTransId="{5FAF1482-8399-47F6-8A52-67D96141D25E}" sibTransId="{2EECCE5D-CFE0-4DC4-9A63-F888A04604B5}"/>
    <dgm:cxn modelId="{E0D3ED27-B131-4B69-A7F3-5F6636CEFBA8}" type="presOf" srcId="{A69B3B4A-E55C-4F42-A1C9-B8902D701294}" destId="{0FC8A3C4-2AE2-4560-A497-ED0FAE70729F}" srcOrd="0" destOrd="0" presId="urn:microsoft.com/office/officeart/2008/layout/VerticalCurvedList"/>
    <dgm:cxn modelId="{D9E83383-0F09-47E9-B396-E74FA323070A}" type="presOf" srcId="{A6656259-ED7B-4161-A618-B505AE604088}" destId="{1C8E50E1-498D-4B44-B50A-0D855F019FB3}" srcOrd="0" destOrd="0" presId="urn:microsoft.com/office/officeart/2008/layout/VerticalCurvedList"/>
    <dgm:cxn modelId="{656AD4CA-5898-4CB5-BE33-76794C012AB8}" type="presOf" srcId="{A533E999-1465-4A21-9445-33266ACE3F8B}" destId="{88DB480F-4BA9-4104-86B6-F0F640F41D84}" srcOrd="0" destOrd="0" presId="urn:microsoft.com/office/officeart/2008/layout/VerticalCurvedList"/>
    <dgm:cxn modelId="{AC880C16-BC2B-419F-960C-9B2E9CA4CC41}" type="presParOf" srcId="{C63E15DC-6624-4314-B07C-B8A46DB38571}" destId="{07D26E9E-BC24-407F-AB6F-B841FA010E43}" srcOrd="0" destOrd="0" presId="urn:microsoft.com/office/officeart/2008/layout/VerticalCurvedList"/>
    <dgm:cxn modelId="{FFFF715C-EDC3-4AF1-AA1E-F825A810FFA1}" type="presParOf" srcId="{07D26E9E-BC24-407F-AB6F-B841FA010E43}" destId="{EC0B9249-5A16-40DA-B5CB-4457B9669D73}" srcOrd="0" destOrd="0" presId="urn:microsoft.com/office/officeart/2008/layout/VerticalCurvedList"/>
    <dgm:cxn modelId="{2C3A19BA-F9CB-42C2-ABCF-70F47737BD6C}" type="presParOf" srcId="{EC0B9249-5A16-40DA-B5CB-4457B9669D73}" destId="{6DDAC00A-3970-4057-9937-38D1A65B6938}" srcOrd="0" destOrd="0" presId="urn:microsoft.com/office/officeart/2008/layout/VerticalCurvedList"/>
    <dgm:cxn modelId="{C323CB73-7426-4E7B-9F51-62AF4FD5DB81}" type="presParOf" srcId="{EC0B9249-5A16-40DA-B5CB-4457B9669D73}" destId="{0FC8A3C4-2AE2-4560-A497-ED0FAE70729F}" srcOrd="1" destOrd="0" presId="urn:microsoft.com/office/officeart/2008/layout/VerticalCurvedList"/>
    <dgm:cxn modelId="{3CB044EE-CF15-4A3B-AA2F-A7F0CDFCB454}" type="presParOf" srcId="{EC0B9249-5A16-40DA-B5CB-4457B9669D73}" destId="{1EB074FA-5490-489A-B58B-14151F19127A}" srcOrd="2" destOrd="0" presId="urn:microsoft.com/office/officeart/2008/layout/VerticalCurvedList"/>
    <dgm:cxn modelId="{7DE30D44-B95B-47E4-9B82-DCB83A459049}" type="presParOf" srcId="{EC0B9249-5A16-40DA-B5CB-4457B9669D73}" destId="{9EE1B920-CDE9-415A-814F-907EA538EF8D}" srcOrd="3" destOrd="0" presId="urn:microsoft.com/office/officeart/2008/layout/VerticalCurvedList"/>
    <dgm:cxn modelId="{38B78ABA-F128-46B3-9EAC-055A05203432}" type="presParOf" srcId="{07D26E9E-BC24-407F-AB6F-B841FA010E43}" destId="{855CD6DE-B378-476C-8014-7613EBA63577}" srcOrd="1" destOrd="0" presId="urn:microsoft.com/office/officeart/2008/layout/VerticalCurvedList"/>
    <dgm:cxn modelId="{457DE502-4575-44B1-8855-09DC5905A9C8}" type="presParOf" srcId="{07D26E9E-BC24-407F-AB6F-B841FA010E43}" destId="{3F452E8D-85E1-4A6D-A484-E4E341F03D02}" srcOrd="2" destOrd="0" presId="urn:microsoft.com/office/officeart/2008/layout/VerticalCurvedList"/>
    <dgm:cxn modelId="{1FBA5A5B-3247-47D3-A90F-813B1DC5D6B4}" type="presParOf" srcId="{3F452E8D-85E1-4A6D-A484-E4E341F03D02}" destId="{2949BDAA-F209-4EE6-A2B5-A26E5541983E}" srcOrd="0" destOrd="0" presId="urn:microsoft.com/office/officeart/2008/layout/VerticalCurvedList"/>
    <dgm:cxn modelId="{DB0465A0-C3AC-46DD-B89E-B4E92E633BBA}" type="presParOf" srcId="{07D26E9E-BC24-407F-AB6F-B841FA010E43}" destId="{514A4920-175A-4772-A83E-F1BC812F3F9D}" srcOrd="3" destOrd="0" presId="urn:microsoft.com/office/officeart/2008/layout/VerticalCurvedList"/>
    <dgm:cxn modelId="{874CCBC7-D67C-476B-BB0B-1DF0E0BE0AE1}" type="presParOf" srcId="{07D26E9E-BC24-407F-AB6F-B841FA010E43}" destId="{73D07E22-8E9E-4C98-BB4A-E18C07AAF6FE}" srcOrd="4" destOrd="0" presId="urn:microsoft.com/office/officeart/2008/layout/VerticalCurvedList"/>
    <dgm:cxn modelId="{787D996B-35FB-46A3-830C-26666550FD05}" type="presParOf" srcId="{73D07E22-8E9E-4C98-BB4A-E18C07AAF6FE}" destId="{DCE3F0AE-028B-46C1-AFA0-3F486609952D}" srcOrd="0" destOrd="0" presId="urn:microsoft.com/office/officeart/2008/layout/VerticalCurvedList"/>
    <dgm:cxn modelId="{736CF161-6132-4B57-849B-3D5214A37D8F}" type="presParOf" srcId="{07D26E9E-BC24-407F-AB6F-B841FA010E43}" destId="{88DB480F-4BA9-4104-86B6-F0F640F41D84}" srcOrd="5" destOrd="0" presId="urn:microsoft.com/office/officeart/2008/layout/VerticalCurvedList"/>
    <dgm:cxn modelId="{64B09616-89A6-4FDE-86F4-D9E59F2B48E9}" type="presParOf" srcId="{07D26E9E-BC24-407F-AB6F-B841FA010E43}" destId="{48E721A0-0B3D-4CFA-93CC-A2E8426E8895}" srcOrd="6" destOrd="0" presId="urn:microsoft.com/office/officeart/2008/layout/VerticalCurvedList"/>
    <dgm:cxn modelId="{65C6EBBA-63A9-4BC0-AC83-4DAC6F70183D}" type="presParOf" srcId="{48E721A0-0B3D-4CFA-93CC-A2E8426E8895}" destId="{86125921-7AD8-423E-B208-6737F72E4513}" srcOrd="0" destOrd="0" presId="urn:microsoft.com/office/officeart/2008/layout/VerticalCurvedList"/>
    <dgm:cxn modelId="{BF7FFE24-8133-4D47-A186-EB0360CD3071}" type="presParOf" srcId="{07D26E9E-BC24-407F-AB6F-B841FA010E43}" destId="{7F465B0C-C9D7-4D15-8933-B80D785663C5}" srcOrd="7" destOrd="0" presId="urn:microsoft.com/office/officeart/2008/layout/VerticalCurvedList"/>
    <dgm:cxn modelId="{7E841DC5-3621-4DD2-AAA1-CB4218F614A8}" type="presParOf" srcId="{07D26E9E-BC24-407F-AB6F-B841FA010E43}" destId="{A98766B5-6755-4582-B999-3C26EAA19877}" srcOrd="8" destOrd="0" presId="urn:microsoft.com/office/officeart/2008/layout/VerticalCurvedList"/>
    <dgm:cxn modelId="{887962B3-0C75-40CD-8051-4BA776C60A55}" type="presParOf" srcId="{A98766B5-6755-4582-B999-3C26EAA19877}" destId="{A85C9AF7-FFB6-401C-90C4-832CC9B781DB}" srcOrd="0" destOrd="0" presId="urn:microsoft.com/office/officeart/2008/layout/VerticalCurvedList"/>
    <dgm:cxn modelId="{29E9F6AA-B570-49FA-97A7-176EBBD650BB}" type="presParOf" srcId="{07D26E9E-BC24-407F-AB6F-B841FA010E43}" destId="{1C8E50E1-498D-4B44-B50A-0D855F019FB3}" srcOrd="9" destOrd="0" presId="urn:microsoft.com/office/officeart/2008/layout/VerticalCurvedList"/>
    <dgm:cxn modelId="{39DE332D-2F4D-4BEC-99BD-26688214C144}" type="presParOf" srcId="{07D26E9E-BC24-407F-AB6F-B841FA010E43}" destId="{069BF2EC-4E94-4149-A5AE-DE68A6A40784}" srcOrd="10" destOrd="0" presId="urn:microsoft.com/office/officeart/2008/layout/VerticalCurvedList"/>
    <dgm:cxn modelId="{9B8F698C-8638-46BC-8AF9-8D59448A26DF}" type="presParOf" srcId="{069BF2EC-4E94-4149-A5AE-DE68A6A40784}" destId="{9AC5F6AB-4557-4C4B-AACB-AA3E9CE3E9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4036C3-7239-47A0-BF25-FCB00E6D7A5A}" type="doc">
      <dgm:prSet loTypeId="urn:microsoft.com/office/officeart/2005/8/layout/h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055E14B6-E5D7-4898-A7FF-56169C4C78FA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Lecho en polvos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A51DB4-E48B-410C-80D0-B5D61A1A9E60}" type="parTrans" cxnId="{121D85BB-8B89-4807-B45D-4BF1AFEA2AA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93AEFD-D1D6-4D34-9AFD-E32F386C603D}" type="sibTrans" cxnId="{121D85BB-8B89-4807-B45D-4BF1AFEA2AA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238554-2C1B-405F-99EA-66FE53048DC6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Selective Laser Sintering (SLS)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D6BB80-449F-4652-B3C2-0AC733549508}" type="parTrans" cxnId="{A82F52D1-738D-48DB-BEFF-210A76F1F009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35AF5-B5E1-4FD8-A590-B3C44A7FA811}" type="sibTrans" cxnId="{A82F52D1-738D-48DB-BEFF-210A76F1F009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AC4EE-8DA0-42CD-BCC0-575A2BF19AA0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Selective Mask Sintering (SMS)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A51554-1A37-4803-B7CC-28CC60BD1F58}" type="parTrans" cxnId="{E5FB6742-7BE0-4BC3-862A-4E8042B83A49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A4229D-3C4F-41E0-988A-F3CC7299A11E}" type="sibTrans" cxnId="{E5FB6742-7BE0-4BC3-862A-4E8042B83A49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A0CA78-D799-418E-93D9-D19D81383223}">
      <dgm:prSet phldrT="[Texto]" custT="1"/>
      <dgm:spPr/>
      <dgm:t>
        <a:bodyPr/>
        <a:lstStyle/>
        <a:p>
          <a:pPr algn="ctr"/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Lecho en líquido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615599-005A-4A84-AF65-FBC71DB7C037}" type="parTrans" cxnId="{9227478C-CAA3-48EF-A814-D099C45BAC00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C808D-9243-4EFA-83A7-CCC91C156B52}" type="sibTrans" cxnId="{9227478C-CAA3-48EF-A814-D099C45BAC00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802A05-7F5A-47DE-96B1-9654F0E3DF3B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Stereolithography (SLA)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C12C31-4653-4EC3-B108-2132E9544F9A}" type="parTrans" cxnId="{12E51DD5-EF6A-4B83-A63A-DA939DC6706B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871DD-AC45-4461-8782-06038D49A21E}" type="sibTrans" cxnId="{12E51DD5-EF6A-4B83-A63A-DA939DC6706B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AF6181-3D90-48BF-B966-25405FF232DE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Direct Light Procesing (DLP)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8C298-3C57-4DED-B324-BAADD8390D13}" type="parTrans" cxnId="{7B9C4D9A-452B-409B-90AE-D554D3466D44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F76661-8532-4BD9-BDDE-4D042729376B}" type="sibTrans" cxnId="{7B9C4D9A-452B-409B-90AE-D554D3466D44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F78109-F50C-4072-8BF6-3929B1F847C2}">
      <dgm:prSet phldrT="[Texto]" custT="1"/>
      <dgm:spPr/>
      <dgm:t>
        <a:bodyPr/>
        <a:lstStyle/>
        <a:p>
          <a:r>
            <a:rPr lang="es-EC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Lecho sólido</a:t>
          </a:r>
          <a:endParaRPr lang="es-EC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7F7EF3-B102-4251-AE32-33BA698B4686}" type="parTrans" cxnId="{9D3BABCA-55AE-4853-B086-D2A5AB499E8E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C19759-BA20-42BC-8D86-535E82179498}" type="sibTrans" cxnId="{9D3BABCA-55AE-4853-B086-D2A5AB499E8E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B6B8C-6B47-46B6-A891-10FD793BD414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Laminated Object Manufacturing (LOM)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DF8A9E-8838-402F-9427-743857C4AA58}" type="parTrans" cxnId="{D6A701C6-5E25-4A0A-BAA0-9016CC5A69B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DF297-D164-4548-BAEF-F47F5D5EED1D}" type="sibTrans" cxnId="{D6A701C6-5E25-4A0A-BAA0-9016CC5A69B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B370E5-3DBB-4FF6-953E-1F379BF00D1C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Fused Deposition Modeling (FDM)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F785AC-D1E9-481B-B07F-6A9873A18F72}" type="parTrans" cxnId="{4DB86A0B-3276-4A00-BF19-1CD366272905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5A011-AE2A-4850-9D36-F9BC1D5B0E3B}" type="sibTrans" cxnId="{4DB86A0B-3276-4A00-BF19-1CD366272905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3A8FD1-38CF-4FCB-8432-6769798D62C7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Selective Laser Melting (SLM)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ABF71C-B747-4B89-B078-541A5317E192}" type="parTrans" cxnId="{1060D938-8446-43F7-9E03-87FBEDC619FD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C9B395-23A1-4B88-A53B-7A7F51A80EF1}" type="sibTrans" cxnId="{1060D938-8446-43F7-9E03-87FBEDC619FD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E75111-C4A1-48F0-B985-26555CEF370B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Electron Beam Melting (EBM)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AB0C7F-4F78-457E-8271-B90A950B6B4A}" type="parTrans" cxnId="{76D73FFB-893E-4F4D-87A5-2D9030A41D25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0B9F5B-7657-4022-BE41-537026E868A7}" type="sibTrans" cxnId="{76D73FFB-893E-4F4D-87A5-2D9030A41D25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709591-A7D8-49ED-9A1D-3323D0B145DF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3D Printers (3DP)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8A462E-4F6B-4D11-981E-2578C0AFFCAE}" type="parTrans" cxnId="{E36C10F9-C178-465B-AE90-25CD03CB154A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BEEACC-1703-4037-9DCB-77D88AC5D379}" type="sibTrans" cxnId="{E36C10F9-C178-465B-AE90-25CD03CB154A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676E42-F53B-4996-96B5-4B4EBCDB4B5F}" type="pres">
      <dgm:prSet presAssocID="{E64036C3-7239-47A0-BF25-FCB00E6D7A5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8986208-E34C-4ACC-B954-F9D74C5C0B55}" type="pres">
      <dgm:prSet presAssocID="{055E14B6-E5D7-4898-A7FF-56169C4C78FA}" presName="composite" presStyleCnt="0"/>
      <dgm:spPr/>
      <dgm:t>
        <a:bodyPr/>
        <a:lstStyle/>
        <a:p>
          <a:endParaRPr lang="es-EC"/>
        </a:p>
      </dgm:t>
    </dgm:pt>
    <dgm:pt modelId="{AA44896E-056D-4DFD-BF19-29255223B817}" type="pres">
      <dgm:prSet presAssocID="{055E14B6-E5D7-4898-A7FF-56169C4C78F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264D03-8000-4601-93F8-40245B3890C7}" type="pres">
      <dgm:prSet presAssocID="{055E14B6-E5D7-4898-A7FF-56169C4C78F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A056C5-F9B5-4AA3-82AF-884C3DBF4468}" type="pres">
      <dgm:prSet presAssocID="{7493AEFD-D1D6-4D34-9AFD-E32F386C603D}" presName="space" presStyleCnt="0"/>
      <dgm:spPr/>
      <dgm:t>
        <a:bodyPr/>
        <a:lstStyle/>
        <a:p>
          <a:endParaRPr lang="es-EC"/>
        </a:p>
      </dgm:t>
    </dgm:pt>
    <dgm:pt modelId="{CF0F6110-91D6-4D4A-BDC2-C39DAB96008D}" type="pres">
      <dgm:prSet presAssocID="{C3A0CA78-D799-418E-93D9-D19D81383223}" presName="composite" presStyleCnt="0"/>
      <dgm:spPr/>
      <dgm:t>
        <a:bodyPr/>
        <a:lstStyle/>
        <a:p>
          <a:endParaRPr lang="es-EC"/>
        </a:p>
      </dgm:t>
    </dgm:pt>
    <dgm:pt modelId="{7C92B788-98BC-4F2B-9D6A-C9A76518C7AE}" type="pres">
      <dgm:prSet presAssocID="{C3A0CA78-D799-418E-93D9-D19D8138322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1DDA82-A046-4AA7-B684-76CC544ED560}" type="pres">
      <dgm:prSet presAssocID="{C3A0CA78-D799-418E-93D9-D19D8138322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3DD181-6A40-46E8-BE81-4DD20865D3C0}" type="pres">
      <dgm:prSet presAssocID="{031C808D-9243-4EFA-83A7-CCC91C156B52}" presName="space" presStyleCnt="0"/>
      <dgm:spPr/>
      <dgm:t>
        <a:bodyPr/>
        <a:lstStyle/>
        <a:p>
          <a:endParaRPr lang="es-EC"/>
        </a:p>
      </dgm:t>
    </dgm:pt>
    <dgm:pt modelId="{ED4F68F4-2F61-4EBE-B652-742A30F0874F}" type="pres">
      <dgm:prSet presAssocID="{6CF78109-F50C-4072-8BF6-3929B1F847C2}" presName="composite" presStyleCnt="0"/>
      <dgm:spPr/>
      <dgm:t>
        <a:bodyPr/>
        <a:lstStyle/>
        <a:p>
          <a:endParaRPr lang="es-EC"/>
        </a:p>
      </dgm:t>
    </dgm:pt>
    <dgm:pt modelId="{A608A927-0489-4494-91EA-FB7821AC9766}" type="pres">
      <dgm:prSet presAssocID="{6CF78109-F50C-4072-8BF6-3929B1F847C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DBD90C-E2C8-4B25-B059-1395B72C0B06}" type="pres">
      <dgm:prSet presAssocID="{6CF78109-F50C-4072-8BF6-3929B1F847C2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C2DF238-163F-4CCB-AE4B-D597A400019D}" type="presOf" srcId="{69AF6181-3D90-48BF-B966-25405FF232DE}" destId="{8D1DDA82-A046-4AA7-B684-76CC544ED560}" srcOrd="0" destOrd="1" presId="urn:microsoft.com/office/officeart/2005/8/layout/hList1"/>
    <dgm:cxn modelId="{9D3BABCA-55AE-4853-B086-D2A5AB499E8E}" srcId="{E64036C3-7239-47A0-BF25-FCB00E6D7A5A}" destId="{6CF78109-F50C-4072-8BF6-3929B1F847C2}" srcOrd="2" destOrd="0" parTransId="{737F7EF3-B102-4251-AE32-33BA698B4686}" sibTransId="{6AC19759-BA20-42BC-8D86-535E82179498}"/>
    <dgm:cxn modelId="{7787C8FF-890E-4B39-9707-279BB49504C8}" type="presOf" srcId="{E64036C3-7239-47A0-BF25-FCB00E6D7A5A}" destId="{9C676E42-F53B-4996-96B5-4B4EBCDB4B5F}" srcOrd="0" destOrd="0" presId="urn:microsoft.com/office/officeart/2005/8/layout/hList1"/>
    <dgm:cxn modelId="{4DB86A0B-3276-4A00-BF19-1CD366272905}" srcId="{6CF78109-F50C-4072-8BF6-3929B1F847C2}" destId="{76B370E5-3DBB-4FF6-953E-1F379BF00D1C}" srcOrd="1" destOrd="0" parTransId="{9DF785AC-D1E9-481B-B07F-6A9873A18F72}" sibTransId="{D9C5A011-AE2A-4850-9D36-F9BC1D5B0E3B}"/>
    <dgm:cxn modelId="{1060D938-8446-43F7-9E03-87FBEDC619FD}" srcId="{055E14B6-E5D7-4898-A7FF-56169C4C78FA}" destId="{583A8FD1-38CF-4FCB-8432-6769798D62C7}" srcOrd="2" destOrd="0" parTransId="{1FABF71C-B747-4B89-B078-541A5317E192}" sibTransId="{47C9B395-23A1-4B88-A53B-7A7F51A80EF1}"/>
    <dgm:cxn modelId="{DE3F6003-A829-46BF-AD45-F6BB95BB3CFA}" type="presOf" srcId="{76B370E5-3DBB-4FF6-953E-1F379BF00D1C}" destId="{A1DBD90C-E2C8-4B25-B059-1395B72C0B06}" srcOrd="0" destOrd="1" presId="urn:microsoft.com/office/officeart/2005/8/layout/hList1"/>
    <dgm:cxn modelId="{A82F52D1-738D-48DB-BEFF-210A76F1F009}" srcId="{055E14B6-E5D7-4898-A7FF-56169C4C78FA}" destId="{F9238554-2C1B-405F-99EA-66FE53048DC6}" srcOrd="0" destOrd="0" parTransId="{55D6BB80-449F-4652-B3C2-0AC733549508}" sibTransId="{F3135AF5-B5E1-4FD8-A590-B3C44A7FA811}"/>
    <dgm:cxn modelId="{0E4550DF-7ACB-4A73-8866-56CD1FDDFCFF}" type="presOf" srcId="{055E14B6-E5D7-4898-A7FF-56169C4C78FA}" destId="{AA44896E-056D-4DFD-BF19-29255223B817}" srcOrd="0" destOrd="0" presId="urn:microsoft.com/office/officeart/2005/8/layout/hList1"/>
    <dgm:cxn modelId="{D6A701C6-5E25-4A0A-BAA0-9016CC5A69B8}" srcId="{6CF78109-F50C-4072-8BF6-3929B1F847C2}" destId="{216B6B8C-6B47-46B6-A891-10FD793BD414}" srcOrd="0" destOrd="0" parTransId="{26DF8A9E-8838-402F-9427-743857C4AA58}" sibTransId="{EC5DF297-D164-4548-BAEF-F47F5D5EED1D}"/>
    <dgm:cxn modelId="{4A72D99C-DB52-4530-A7DE-558D7E24AEFA}" type="presOf" srcId="{583A8FD1-38CF-4FCB-8432-6769798D62C7}" destId="{33264D03-8000-4601-93F8-40245B3890C7}" srcOrd="0" destOrd="2" presId="urn:microsoft.com/office/officeart/2005/8/layout/hList1"/>
    <dgm:cxn modelId="{777B6752-C8D5-47B7-97FA-C1C2D31023FA}" type="presOf" srcId="{216B6B8C-6B47-46B6-A891-10FD793BD414}" destId="{A1DBD90C-E2C8-4B25-B059-1395B72C0B06}" srcOrd="0" destOrd="0" presId="urn:microsoft.com/office/officeart/2005/8/layout/hList1"/>
    <dgm:cxn modelId="{9227478C-CAA3-48EF-A814-D099C45BAC00}" srcId="{E64036C3-7239-47A0-BF25-FCB00E6D7A5A}" destId="{C3A0CA78-D799-418E-93D9-D19D81383223}" srcOrd="1" destOrd="0" parTransId="{34615599-005A-4A84-AF65-FBC71DB7C037}" sibTransId="{031C808D-9243-4EFA-83A7-CCC91C156B52}"/>
    <dgm:cxn modelId="{3744E023-17DD-455A-B27F-815C65705B4A}" type="presOf" srcId="{06802A05-7F5A-47DE-96B1-9654F0E3DF3B}" destId="{8D1DDA82-A046-4AA7-B684-76CC544ED560}" srcOrd="0" destOrd="0" presId="urn:microsoft.com/office/officeart/2005/8/layout/hList1"/>
    <dgm:cxn modelId="{E5FB6742-7BE0-4BC3-862A-4E8042B83A49}" srcId="{055E14B6-E5D7-4898-A7FF-56169C4C78FA}" destId="{7D3AC4EE-8DA0-42CD-BCC0-575A2BF19AA0}" srcOrd="1" destOrd="0" parTransId="{05A51554-1A37-4803-B7CC-28CC60BD1F58}" sibTransId="{F6A4229D-3C4F-41E0-988A-F3CC7299A11E}"/>
    <dgm:cxn modelId="{121D85BB-8B89-4807-B45D-4BF1AFEA2AA8}" srcId="{E64036C3-7239-47A0-BF25-FCB00E6D7A5A}" destId="{055E14B6-E5D7-4898-A7FF-56169C4C78FA}" srcOrd="0" destOrd="0" parTransId="{4CA51DB4-E48B-410C-80D0-B5D61A1A9E60}" sibTransId="{7493AEFD-D1D6-4D34-9AFD-E32F386C603D}"/>
    <dgm:cxn modelId="{8F1CD8C5-3E31-4E7E-8755-9EDEAE657CE9}" type="presOf" srcId="{C3A0CA78-D799-418E-93D9-D19D81383223}" destId="{7C92B788-98BC-4F2B-9D6A-C9A76518C7AE}" srcOrd="0" destOrd="0" presId="urn:microsoft.com/office/officeart/2005/8/layout/hList1"/>
    <dgm:cxn modelId="{12E51DD5-EF6A-4B83-A63A-DA939DC6706B}" srcId="{C3A0CA78-D799-418E-93D9-D19D81383223}" destId="{06802A05-7F5A-47DE-96B1-9654F0E3DF3B}" srcOrd="0" destOrd="0" parTransId="{3AC12C31-4653-4EC3-B108-2132E9544F9A}" sibTransId="{0D4871DD-AC45-4461-8782-06038D49A21E}"/>
    <dgm:cxn modelId="{97C30A2A-C549-4B7B-A2B5-64515DB0B662}" type="presOf" srcId="{7D3AC4EE-8DA0-42CD-BCC0-575A2BF19AA0}" destId="{33264D03-8000-4601-93F8-40245B3890C7}" srcOrd="0" destOrd="1" presId="urn:microsoft.com/office/officeart/2005/8/layout/hList1"/>
    <dgm:cxn modelId="{EC6B9E27-2B75-488C-B856-F9E453638719}" type="presOf" srcId="{E9709591-A7D8-49ED-9A1D-3323D0B145DF}" destId="{33264D03-8000-4601-93F8-40245B3890C7}" srcOrd="0" destOrd="4" presId="urn:microsoft.com/office/officeart/2005/8/layout/hList1"/>
    <dgm:cxn modelId="{7B9C4D9A-452B-409B-90AE-D554D3466D44}" srcId="{C3A0CA78-D799-418E-93D9-D19D81383223}" destId="{69AF6181-3D90-48BF-B966-25405FF232DE}" srcOrd="1" destOrd="0" parTransId="{FFE8C298-3C57-4DED-B324-BAADD8390D13}" sibTransId="{F4F76661-8532-4BD9-BDDE-4D042729376B}"/>
    <dgm:cxn modelId="{57CCEAF9-743E-4EC6-AF56-E284E52C617E}" type="presOf" srcId="{F9238554-2C1B-405F-99EA-66FE53048DC6}" destId="{33264D03-8000-4601-93F8-40245B3890C7}" srcOrd="0" destOrd="0" presId="urn:microsoft.com/office/officeart/2005/8/layout/hList1"/>
    <dgm:cxn modelId="{E36C10F9-C178-465B-AE90-25CD03CB154A}" srcId="{055E14B6-E5D7-4898-A7FF-56169C4C78FA}" destId="{E9709591-A7D8-49ED-9A1D-3323D0B145DF}" srcOrd="4" destOrd="0" parTransId="{6F8A462E-4F6B-4D11-981E-2578C0AFFCAE}" sibTransId="{57BEEACC-1703-4037-9DCB-77D88AC5D379}"/>
    <dgm:cxn modelId="{B693F164-C624-4418-986F-2F68352167DE}" type="presOf" srcId="{6CF78109-F50C-4072-8BF6-3929B1F847C2}" destId="{A608A927-0489-4494-91EA-FB7821AC9766}" srcOrd="0" destOrd="0" presId="urn:microsoft.com/office/officeart/2005/8/layout/hList1"/>
    <dgm:cxn modelId="{46C2DB86-42BF-43B3-9055-5A40BB760497}" type="presOf" srcId="{85E75111-C4A1-48F0-B985-26555CEF370B}" destId="{33264D03-8000-4601-93F8-40245B3890C7}" srcOrd="0" destOrd="3" presId="urn:microsoft.com/office/officeart/2005/8/layout/hList1"/>
    <dgm:cxn modelId="{76D73FFB-893E-4F4D-87A5-2D9030A41D25}" srcId="{055E14B6-E5D7-4898-A7FF-56169C4C78FA}" destId="{85E75111-C4A1-48F0-B985-26555CEF370B}" srcOrd="3" destOrd="0" parTransId="{D2AB0C7F-4F78-457E-8271-B90A950B6B4A}" sibTransId="{850B9F5B-7657-4022-BE41-537026E868A7}"/>
    <dgm:cxn modelId="{8302476B-A277-4261-991D-18895B72A4D1}" type="presParOf" srcId="{9C676E42-F53B-4996-96B5-4B4EBCDB4B5F}" destId="{38986208-E34C-4ACC-B954-F9D74C5C0B55}" srcOrd="0" destOrd="0" presId="urn:microsoft.com/office/officeart/2005/8/layout/hList1"/>
    <dgm:cxn modelId="{448B6272-84B8-4983-977D-A1A8D23551D2}" type="presParOf" srcId="{38986208-E34C-4ACC-B954-F9D74C5C0B55}" destId="{AA44896E-056D-4DFD-BF19-29255223B817}" srcOrd="0" destOrd="0" presId="urn:microsoft.com/office/officeart/2005/8/layout/hList1"/>
    <dgm:cxn modelId="{2D8EB839-3AD9-4927-B63A-49BD768D819D}" type="presParOf" srcId="{38986208-E34C-4ACC-B954-F9D74C5C0B55}" destId="{33264D03-8000-4601-93F8-40245B3890C7}" srcOrd="1" destOrd="0" presId="urn:microsoft.com/office/officeart/2005/8/layout/hList1"/>
    <dgm:cxn modelId="{5A157B50-C439-4A15-8928-DBC9250DBDE2}" type="presParOf" srcId="{9C676E42-F53B-4996-96B5-4B4EBCDB4B5F}" destId="{3EA056C5-F9B5-4AA3-82AF-884C3DBF4468}" srcOrd="1" destOrd="0" presId="urn:microsoft.com/office/officeart/2005/8/layout/hList1"/>
    <dgm:cxn modelId="{169E3F3A-CF63-4C5C-B029-1820DF2CF2C4}" type="presParOf" srcId="{9C676E42-F53B-4996-96B5-4B4EBCDB4B5F}" destId="{CF0F6110-91D6-4D4A-BDC2-C39DAB96008D}" srcOrd="2" destOrd="0" presId="urn:microsoft.com/office/officeart/2005/8/layout/hList1"/>
    <dgm:cxn modelId="{BB7D1831-92D7-49A1-AAFF-D2F60DE5ADDE}" type="presParOf" srcId="{CF0F6110-91D6-4D4A-BDC2-C39DAB96008D}" destId="{7C92B788-98BC-4F2B-9D6A-C9A76518C7AE}" srcOrd="0" destOrd="0" presId="urn:microsoft.com/office/officeart/2005/8/layout/hList1"/>
    <dgm:cxn modelId="{F727EA63-5EA4-4FFD-B33D-41E0F89A267F}" type="presParOf" srcId="{CF0F6110-91D6-4D4A-BDC2-C39DAB96008D}" destId="{8D1DDA82-A046-4AA7-B684-76CC544ED560}" srcOrd="1" destOrd="0" presId="urn:microsoft.com/office/officeart/2005/8/layout/hList1"/>
    <dgm:cxn modelId="{4DDDEACB-985A-4AEF-8277-963DA8665D49}" type="presParOf" srcId="{9C676E42-F53B-4996-96B5-4B4EBCDB4B5F}" destId="{0C3DD181-6A40-46E8-BE81-4DD20865D3C0}" srcOrd="3" destOrd="0" presId="urn:microsoft.com/office/officeart/2005/8/layout/hList1"/>
    <dgm:cxn modelId="{E2FA01C3-0608-4E46-8619-5446A0F366DB}" type="presParOf" srcId="{9C676E42-F53B-4996-96B5-4B4EBCDB4B5F}" destId="{ED4F68F4-2F61-4EBE-B652-742A30F0874F}" srcOrd="4" destOrd="0" presId="urn:microsoft.com/office/officeart/2005/8/layout/hList1"/>
    <dgm:cxn modelId="{4B5ABAC1-AC02-4C3B-ADE5-D8762DCEA5C5}" type="presParOf" srcId="{ED4F68F4-2F61-4EBE-B652-742A30F0874F}" destId="{A608A927-0489-4494-91EA-FB7821AC9766}" srcOrd="0" destOrd="0" presId="urn:microsoft.com/office/officeart/2005/8/layout/hList1"/>
    <dgm:cxn modelId="{68182391-BA01-42F6-9939-43A1B6C2E339}" type="presParOf" srcId="{ED4F68F4-2F61-4EBE-B652-742A30F0874F}" destId="{A1DBD90C-E2C8-4B25-B059-1395B72C0B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9ADC4B-F218-477E-90D1-61E77BB85B52}" type="doc">
      <dgm:prSet loTypeId="urn:microsoft.com/office/officeart/2005/8/layout/p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9A05C50-C3D5-48CF-A0DC-788FC2737544}">
      <dgm:prSet phldrT="[Texto]"/>
      <dgm:spPr>
        <a:xfrm rot="10800000">
          <a:off x="3551872" y="1810226"/>
          <a:ext cx="2954654" cy="2212498"/>
        </a:xfrm>
      </dgm:spPr>
      <dgm:t>
        <a:bodyPr/>
        <a:lstStyle/>
        <a:p>
          <a:r>
            <a:rPr lang="es-EC" dirty="0" smtClean="0"/>
            <a:t>FDM</a:t>
          </a:r>
          <a:endParaRPr lang="es-EC" dirty="0"/>
        </a:p>
      </dgm:t>
    </dgm:pt>
    <dgm:pt modelId="{E80BFAA2-6CC3-4532-8704-4C1EAF49FB05}" type="sibTrans" cxnId="{2F586EC5-D3A5-4EBE-9B86-476EC3FC1675}">
      <dgm:prSet/>
      <dgm:spPr/>
      <dgm:t>
        <a:bodyPr/>
        <a:lstStyle/>
        <a:p>
          <a:endParaRPr lang="es-EC"/>
        </a:p>
      </dgm:t>
    </dgm:pt>
    <dgm:pt modelId="{7F5B7A64-A96E-4719-AAE0-B5B09620FAC9}" type="parTrans" cxnId="{2F586EC5-D3A5-4EBE-9B86-476EC3FC1675}">
      <dgm:prSet/>
      <dgm:spPr/>
      <dgm:t>
        <a:bodyPr/>
        <a:lstStyle/>
        <a:p>
          <a:endParaRPr lang="es-EC"/>
        </a:p>
      </dgm:t>
    </dgm:pt>
    <dgm:pt modelId="{C967B4AC-E41E-4522-80AD-EF74F6755731}">
      <dgm:prSet phldrT="[Texto]"/>
      <dgm:spPr>
        <a:xfrm rot="10800000">
          <a:off x="301752" y="1810226"/>
          <a:ext cx="2954654" cy="2212498"/>
        </a:xfrm>
      </dgm:spPr>
      <dgm:t>
        <a:bodyPr/>
        <a:lstStyle/>
        <a:p>
          <a:r>
            <a:rPr lang="es-EC" dirty="0" smtClean="0"/>
            <a:t>SLA</a:t>
          </a:r>
          <a:endParaRPr lang="es-EC" dirty="0"/>
        </a:p>
      </dgm:t>
    </dgm:pt>
    <dgm:pt modelId="{21C19F4F-7E78-45CB-A81A-54984C62D59E}" type="sibTrans" cxnId="{B1246A9A-333D-4025-BD0C-66897431D22C}">
      <dgm:prSet/>
      <dgm:spPr/>
      <dgm:t>
        <a:bodyPr/>
        <a:lstStyle/>
        <a:p>
          <a:endParaRPr lang="es-EC"/>
        </a:p>
      </dgm:t>
    </dgm:pt>
    <dgm:pt modelId="{66BAACC8-437B-4642-A52F-B50EC11E47DC}" type="parTrans" cxnId="{B1246A9A-333D-4025-BD0C-66897431D22C}">
      <dgm:prSet/>
      <dgm:spPr/>
      <dgm:t>
        <a:bodyPr/>
        <a:lstStyle/>
        <a:p>
          <a:endParaRPr lang="es-EC"/>
        </a:p>
      </dgm:t>
    </dgm:pt>
    <dgm:pt modelId="{F5BCED27-8E81-4B89-BE14-446EA7EB9301}">
      <dgm:prSet phldrT="[Texto]"/>
      <dgm:spPr>
        <a:xfrm rot="10800000">
          <a:off x="3551872" y="1810226"/>
          <a:ext cx="2954654" cy="2212498"/>
        </a:xfrm>
      </dgm:spPr>
      <dgm:t>
        <a:bodyPr/>
        <a:lstStyle/>
        <a:p>
          <a:r>
            <a:rPr lang="es-EC" dirty="0" smtClean="0"/>
            <a:t>DLP</a:t>
          </a:r>
          <a:endParaRPr lang="es-EC" dirty="0"/>
        </a:p>
      </dgm:t>
    </dgm:pt>
    <dgm:pt modelId="{8E70E6E1-7D27-4255-9718-CA9A67306731}" type="parTrans" cxnId="{5FFED677-F4DC-4ACB-B846-7B4529D4CEDB}">
      <dgm:prSet/>
      <dgm:spPr/>
      <dgm:t>
        <a:bodyPr/>
        <a:lstStyle/>
        <a:p>
          <a:endParaRPr lang="es-EC"/>
        </a:p>
      </dgm:t>
    </dgm:pt>
    <dgm:pt modelId="{FA67623A-C63C-4A58-A452-A826E5FC9262}" type="sibTrans" cxnId="{5FFED677-F4DC-4ACB-B846-7B4529D4CEDB}">
      <dgm:prSet/>
      <dgm:spPr/>
      <dgm:t>
        <a:bodyPr/>
        <a:lstStyle/>
        <a:p>
          <a:endParaRPr lang="es-EC"/>
        </a:p>
      </dgm:t>
    </dgm:pt>
    <dgm:pt modelId="{EF417AFB-98F0-4AFB-BEC7-B76122563884}" type="pres">
      <dgm:prSet presAssocID="{3C9ADC4B-F218-477E-90D1-61E77BB85B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8C8E712-6F2A-48C1-8E80-87E4ADB2B706}" type="pres">
      <dgm:prSet presAssocID="{C967B4AC-E41E-4522-80AD-EF74F6755731}" presName="compNode" presStyleCnt="0"/>
      <dgm:spPr/>
    </dgm:pt>
    <dgm:pt modelId="{D511CCE2-691C-4018-8FBF-72865DDBD9ED}" type="pres">
      <dgm:prSet presAssocID="{C967B4AC-E41E-4522-80AD-EF74F6755731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A522052-94AE-4D1F-A665-21FCB93F56A4}" type="pres">
      <dgm:prSet presAssocID="{C967B4AC-E41E-4522-80AD-EF74F6755731}" presName="textRect" presStyleLbl="revTx" presStyleIdx="0" presStyleCnt="3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s-EC"/>
        </a:p>
      </dgm:t>
    </dgm:pt>
    <dgm:pt modelId="{8DFCCB1B-2E54-45C8-9D8D-437799090AB8}" type="pres">
      <dgm:prSet presAssocID="{21C19F4F-7E78-45CB-A81A-54984C62D59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271DE306-B220-4098-9BF2-DAD7560C1C79}" type="pres">
      <dgm:prSet presAssocID="{89A05C50-C3D5-48CF-A0DC-788FC2737544}" presName="compNode" presStyleCnt="0"/>
      <dgm:spPr/>
    </dgm:pt>
    <dgm:pt modelId="{2E8F9238-E835-4392-A0A2-49BB0E59F1A5}" type="pres">
      <dgm:prSet presAssocID="{89A05C50-C3D5-48CF-A0DC-788FC2737544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4D4143F-48CA-43B4-A738-5AE8F6E6E351}" type="pres">
      <dgm:prSet presAssocID="{89A05C50-C3D5-48CF-A0DC-788FC2737544}" presName="textRect" presStyleLbl="revTx" presStyleIdx="1" presStyleCnt="3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es-EC"/>
        </a:p>
      </dgm:t>
    </dgm:pt>
    <dgm:pt modelId="{4C8B697A-92E2-4901-837D-B9E1AF0B8F4C}" type="pres">
      <dgm:prSet presAssocID="{E80BFAA2-6CC3-4532-8704-4C1EAF49FB0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1D8DBB2-EB6C-4FD3-82E9-7FCC6DE75740}" type="pres">
      <dgm:prSet presAssocID="{F5BCED27-8E81-4B89-BE14-446EA7EB9301}" presName="compNode" presStyleCnt="0"/>
      <dgm:spPr/>
    </dgm:pt>
    <dgm:pt modelId="{5519974E-CA78-4499-B889-8B2B55BD23A1}" type="pres">
      <dgm:prSet presAssocID="{F5BCED27-8E81-4B89-BE14-446EA7EB9301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60CC197-BCBB-494D-8527-484FADFF6412}" type="pres">
      <dgm:prSet presAssocID="{F5BCED27-8E81-4B89-BE14-446EA7EB9301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1246A9A-333D-4025-BD0C-66897431D22C}" srcId="{3C9ADC4B-F218-477E-90D1-61E77BB85B52}" destId="{C967B4AC-E41E-4522-80AD-EF74F6755731}" srcOrd="0" destOrd="0" parTransId="{66BAACC8-437B-4642-A52F-B50EC11E47DC}" sibTransId="{21C19F4F-7E78-45CB-A81A-54984C62D59E}"/>
    <dgm:cxn modelId="{F19424D5-BC5B-474D-A408-B6BAF1AECF75}" type="presOf" srcId="{F5BCED27-8E81-4B89-BE14-446EA7EB9301}" destId="{560CC197-BCBB-494D-8527-484FADFF6412}" srcOrd="0" destOrd="0" presId="urn:microsoft.com/office/officeart/2005/8/layout/pList1"/>
    <dgm:cxn modelId="{9B06184E-C1C5-4AB0-8B0E-D5CEC0A24E70}" type="presOf" srcId="{C967B4AC-E41E-4522-80AD-EF74F6755731}" destId="{4A522052-94AE-4D1F-A665-21FCB93F56A4}" srcOrd="0" destOrd="0" presId="urn:microsoft.com/office/officeart/2005/8/layout/pList1"/>
    <dgm:cxn modelId="{1D32F091-2342-4B94-9D09-30E5329EA1F2}" type="presOf" srcId="{3C9ADC4B-F218-477E-90D1-61E77BB85B52}" destId="{EF417AFB-98F0-4AFB-BEC7-B76122563884}" srcOrd="0" destOrd="0" presId="urn:microsoft.com/office/officeart/2005/8/layout/pList1"/>
    <dgm:cxn modelId="{22895153-3207-4354-9E59-E0739FC02109}" type="presOf" srcId="{89A05C50-C3D5-48CF-A0DC-788FC2737544}" destId="{D4D4143F-48CA-43B4-A738-5AE8F6E6E351}" srcOrd="0" destOrd="0" presId="urn:microsoft.com/office/officeart/2005/8/layout/pList1"/>
    <dgm:cxn modelId="{E24DB47E-ED2C-4997-A60B-387EB6B93698}" type="presOf" srcId="{E80BFAA2-6CC3-4532-8704-4C1EAF49FB05}" destId="{4C8B697A-92E2-4901-837D-B9E1AF0B8F4C}" srcOrd="0" destOrd="0" presId="urn:microsoft.com/office/officeart/2005/8/layout/pList1"/>
    <dgm:cxn modelId="{5FFED677-F4DC-4ACB-B846-7B4529D4CEDB}" srcId="{3C9ADC4B-F218-477E-90D1-61E77BB85B52}" destId="{F5BCED27-8E81-4B89-BE14-446EA7EB9301}" srcOrd="2" destOrd="0" parTransId="{8E70E6E1-7D27-4255-9718-CA9A67306731}" sibTransId="{FA67623A-C63C-4A58-A452-A826E5FC9262}"/>
    <dgm:cxn modelId="{75267BA1-C184-440F-949D-24A167442931}" type="presOf" srcId="{21C19F4F-7E78-45CB-A81A-54984C62D59E}" destId="{8DFCCB1B-2E54-45C8-9D8D-437799090AB8}" srcOrd="0" destOrd="0" presId="urn:microsoft.com/office/officeart/2005/8/layout/pList1"/>
    <dgm:cxn modelId="{2F586EC5-D3A5-4EBE-9B86-476EC3FC1675}" srcId="{3C9ADC4B-F218-477E-90D1-61E77BB85B52}" destId="{89A05C50-C3D5-48CF-A0DC-788FC2737544}" srcOrd="1" destOrd="0" parTransId="{7F5B7A64-A96E-4719-AAE0-B5B09620FAC9}" sibTransId="{E80BFAA2-6CC3-4532-8704-4C1EAF49FB05}"/>
    <dgm:cxn modelId="{A19F0E7E-BC47-4FFA-A51D-298428DA3E3A}" type="presParOf" srcId="{EF417AFB-98F0-4AFB-BEC7-B76122563884}" destId="{B8C8E712-6F2A-48C1-8E80-87E4ADB2B706}" srcOrd="0" destOrd="0" presId="urn:microsoft.com/office/officeart/2005/8/layout/pList1"/>
    <dgm:cxn modelId="{845C67B4-B3D6-46B1-8A7B-E4A1D564F82A}" type="presParOf" srcId="{B8C8E712-6F2A-48C1-8E80-87E4ADB2B706}" destId="{D511CCE2-691C-4018-8FBF-72865DDBD9ED}" srcOrd="0" destOrd="0" presId="urn:microsoft.com/office/officeart/2005/8/layout/pList1"/>
    <dgm:cxn modelId="{FFF59A0A-A534-4467-A223-41B259C2BFAC}" type="presParOf" srcId="{B8C8E712-6F2A-48C1-8E80-87E4ADB2B706}" destId="{4A522052-94AE-4D1F-A665-21FCB93F56A4}" srcOrd="1" destOrd="0" presId="urn:microsoft.com/office/officeart/2005/8/layout/pList1"/>
    <dgm:cxn modelId="{7E349ED0-1E82-4419-9CD2-CB8EC26DC63F}" type="presParOf" srcId="{EF417AFB-98F0-4AFB-BEC7-B76122563884}" destId="{8DFCCB1B-2E54-45C8-9D8D-437799090AB8}" srcOrd="1" destOrd="0" presId="urn:microsoft.com/office/officeart/2005/8/layout/pList1"/>
    <dgm:cxn modelId="{389CDD0F-5163-4A75-B1A9-C1F2893EA813}" type="presParOf" srcId="{EF417AFB-98F0-4AFB-BEC7-B76122563884}" destId="{271DE306-B220-4098-9BF2-DAD7560C1C79}" srcOrd="2" destOrd="0" presId="urn:microsoft.com/office/officeart/2005/8/layout/pList1"/>
    <dgm:cxn modelId="{D8688379-123F-40B7-9ACD-CA44AB3725D7}" type="presParOf" srcId="{271DE306-B220-4098-9BF2-DAD7560C1C79}" destId="{2E8F9238-E835-4392-A0A2-49BB0E59F1A5}" srcOrd="0" destOrd="0" presId="urn:microsoft.com/office/officeart/2005/8/layout/pList1"/>
    <dgm:cxn modelId="{DC97D7E5-767B-4097-8B6A-0C97C0451E33}" type="presParOf" srcId="{271DE306-B220-4098-9BF2-DAD7560C1C79}" destId="{D4D4143F-48CA-43B4-A738-5AE8F6E6E351}" srcOrd="1" destOrd="0" presId="urn:microsoft.com/office/officeart/2005/8/layout/pList1"/>
    <dgm:cxn modelId="{6516C010-5229-4BB9-914F-CF10B58A9D94}" type="presParOf" srcId="{EF417AFB-98F0-4AFB-BEC7-B76122563884}" destId="{4C8B697A-92E2-4901-837D-B9E1AF0B8F4C}" srcOrd="3" destOrd="0" presId="urn:microsoft.com/office/officeart/2005/8/layout/pList1"/>
    <dgm:cxn modelId="{965D1AF8-55A7-4F3A-BCA7-770289E80F05}" type="presParOf" srcId="{EF417AFB-98F0-4AFB-BEC7-B76122563884}" destId="{E1D8DBB2-EB6C-4FD3-82E9-7FCC6DE75740}" srcOrd="4" destOrd="0" presId="urn:microsoft.com/office/officeart/2005/8/layout/pList1"/>
    <dgm:cxn modelId="{36C2359E-704E-49F8-9BC2-8BF388328CCF}" type="presParOf" srcId="{E1D8DBB2-EB6C-4FD3-82E9-7FCC6DE75740}" destId="{5519974E-CA78-4499-B889-8B2B55BD23A1}" srcOrd="0" destOrd="0" presId="urn:microsoft.com/office/officeart/2005/8/layout/pList1"/>
    <dgm:cxn modelId="{B6E5DF2B-CAEC-4A03-94D7-CC22464000B8}" type="presParOf" srcId="{E1D8DBB2-EB6C-4FD3-82E9-7FCC6DE75740}" destId="{560CC197-BCBB-494D-8527-484FADFF641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D95E2-D81A-4C17-B131-8FADD0BC5004}">
      <dsp:nvSpPr>
        <dsp:cNvPr id="0" name=""/>
        <dsp:cNvSpPr/>
      </dsp:nvSpPr>
      <dsp:spPr>
        <a:xfrm>
          <a:off x="2716133" y="0"/>
          <a:ext cx="4022725" cy="4022725"/>
        </a:xfrm>
        <a:prstGeom prst="triangl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78FEF5-2EC2-4246-910F-D832066C5C5F}">
      <dsp:nvSpPr>
        <dsp:cNvPr id="0" name=""/>
        <dsp:cNvSpPr/>
      </dsp:nvSpPr>
      <dsp:spPr>
        <a:xfrm>
          <a:off x="4727495" y="402665"/>
          <a:ext cx="2614771" cy="571981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Tecnología</a:t>
          </a:r>
          <a:endParaRPr lang="es-ES" sz="2300" kern="1200" dirty="0"/>
        </a:p>
      </dsp:txBody>
      <dsp:txXfrm>
        <a:off x="4755417" y="430587"/>
        <a:ext cx="2558927" cy="516137"/>
      </dsp:txXfrm>
    </dsp:sp>
    <dsp:sp modelId="{2690742B-7661-4539-86E2-DC6728512A21}">
      <dsp:nvSpPr>
        <dsp:cNvPr id="0" name=""/>
        <dsp:cNvSpPr/>
      </dsp:nvSpPr>
      <dsp:spPr>
        <a:xfrm>
          <a:off x="4727495" y="1046144"/>
          <a:ext cx="2614771" cy="571981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Costo</a:t>
          </a:r>
          <a:endParaRPr lang="es-ES" sz="2300" kern="1200" dirty="0"/>
        </a:p>
      </dsp:txBody>
      <dsp:txXfrm>
        <a:off x="4755417" y="1074066"/>
        <a:ext cx="2558927" cy="516137"/>
      </dsp:txXfrm>
    </dsp:sp>
    <dsp:sp modelId="{AADAE794-80DB-4BF1-A2BE-26B450014819}">
      <dsp:nvSpPr>
        <dsp:cNvPr id="0" name=""/>
        <dsp:cNvSpPr/>
      </dsp:nvSpPr>
      <dsp:spPr>
        <a:xfrm>
          <a:off x="4727495" y="1689623"/>
          <a:ext cx="2614771" cy="571981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Tiempo</a:t>
          </a:r>
          <a:endParaRPr lang="es-ES" sz="2300" kern="1200" dirty="0"/>
        </a:p>
      </dsp:txBody>
      <dsp:txXfrm>
        <a:off x="4755417" y="1717545"/>
        <a:ext cx="2558927" cy="516137"/>
      </dsp:txXfrm>
    </dsp:sp>
    <dsp:sp modelId="{008AB540-1FDD-4C37-8E57-D8E55A7F7822}">
      <dsp:nvSpPr>
        <dsp:cNvPr id="0" name=""/>
        <dsp:cNvSpPr/>
      </dsp:nvSpPr>
      <dsp:spPr>
        <a:xfrm>
          <a:off x="4727495" y="2333101"/>
          <a:ext cx="2614771" cy="571981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Mundialmente</a:t>
          </a:r>
          <a:endParaRPr lang="es-ES" sz="2300" kern="1200" dirty="0"/>
        </a:p>
      </dsp:txBody>
      <dsp:txXfrm>
        <a:off x="4755417" y="2361023"/>
        <a:ext cx="2558927" cy="516137"/>
      </dsp:txXfrm>
    </dsp:sp>
    <dsp:sp modelId="{FA83FAE4-F029-4621-BDB6-FE31732D9386}">
      <dsp:nvSpPr>
        <dsp:cNvPr id="0" name=""/>
        <dsp:cNvSpPr/>
      </dsp:nvSpPr>
      <dsp:spPr>
        <a:xfrm>
          <a:off x="4727495" y="2976580"/>
          <a:ext cx="2614771" cy="571981"/>
        </a:xfrm>
        <a:prstGeom prst="round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ESPE</a:t>
          </a:r>
          <a:endParaRPr lang="es-ES" sz="2300" kern="1200" dirty="0"/>
        </a:p>
      </dsp:txBody>
      <dsp:txXfrm>
        <a:off x="4755417" y="3004502"/>
        <a:ext cx="2558927" cy="5161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B52BD-330D-49E3-8124-743AD938245D}">
      <dsp:nvSpPr>
        <dsp:cNvPr id="0" name=""/>
        <dsp:cNvSpPr/>
      </dsp:nvSpPr>
      <dsp:spPr>
        <a:xfrm>
          <a:off x="2946" y="842466"/>
          <a:ext cx="2337792" cy="187023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43EEADA-DC76-43CF-A888-EAFEFB0DC29D}">
      <dsp:nvSpPr>
        <dsp:cNvPr id="0" name=""/>
        <dsp:cNvSpPr/>
      </dsp:nvSpPr>
      <dsp:spPr>
        <a:xfrm>
          <a:off x="213348" y="2525676"/>
          <a:ext cx="2080635" cy="6545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PEDAGOGÍA</a:t>
          </a:r>
          <a:endParaRPr lang="es-EC" sz="2500" kern="1200" dirty="0"/>
        </a:p>
      </dsp:txBody>
      <dsp:txXfrm>
        <a:off x="213348" y="2525676"/>
        <a:ext cx="2080635" cy="654581"/>
      </dsp:txXfrm>
    </dsp:sp>
    <dsp:sp modelId="{C58F8ECA-E115-4C3C-A863-523E4651257D}">
      <dsp:nvSpPr>
        <dsp:cNvPr id="0" name=""/>
        <dsp:cNvSpPr/>
      </dsp:nvSpPr>
      <dsp:spPr>
        <a:xfrm>
          <a:off x="2574518" y="842466"/>
          <a:ext cx="2337792" cy="187023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55C472C-BCAF-470D-B788-45FA8D99785E}">
      <dsp:nvSpPr>
        <dsp:cNvPr id="0" name=""/>
        <dsp:cNvSpPr/>
      </dsp:nvSpPr>
      <dsp:spPr>
        <a:xfrm>
          <a:off x="2784919" y="2525676"/>
          <a:ext cx="2080635" cy="6545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DESARROLLO</a:t>
          </a:r>
          <a:endParaRPr lang="es-EC" sz="2500" kern="1200" dirty="0"/>
        </a:p>
      </dsp:txBody>
      <dsp:txXfrm>
        <a:off x="2784919" y="2525676"/>
        <a:ext cx="2080635" cy="654581"/>
      </dsp:txXfrm>
    </dsp:sp>
    <dsp:sp modelId="{6B02FB6A-7FC9-4A88-A694-F02D99F1E8FD}">
      <dsp:nvSpPr>
        <dsp:cNvPr id="0" name=""/>
        <dsp:cNvSpPr/>
      </dsp:nvSpPr>
      <dsp:spPr>
        <a:xfrm>
          <a:off x="5146089" y="842466"/>
          <a:ext cx="2337792" cy="18702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8B4E18-78E5-4990-8E50-8A5757418306}">
      <dsp:nvSpPr>
        <dsp:cNvPr id="0" name=""/>
        <dsp:cNvSpPr/>
      </dsp:nvSpPr>
      <dsp:spPr>
        <a:xfrm>
          <a:off x="5356490" y="2525676"/>
          <a:ext cx="2080635" cy="6545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AUTOMOCIÓN</a:t>
          </a:r>
          <a:endParaRPr lang="es-EC" sz="2500" kern="1200" dirty="0"/>
        </a:p>
      </dsp:txBody>
      <dsp:txXfrm>
        <a:off x="5356490" y="2525676"/>
        <a:ext cx="2080635" cy="654581"/>
      </dsp:txXfrm>
    </dsp:sp>
    <dsp:sp modelId="{1B3BDD10-25CD-432F-9D84-4A3039936ED1}">
      <dsp:nvSpPr>
        <dsp:cNvPr id="0" name=""/>
        <dsp:cNvSpPr/>
      </dsp:nvSpPr>
      <dsp:spPr>
        <a:xfrm>
          <a:off x="7717661" y="842466"/>
          <a:ext cx="2337792" cy="187023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F9FEB9C-7130-4DB3-AA6F-407005364EF1}">
      <dsp:nvSpPr>
        <dsp:cNvPr id="0" name=""/>
        <dsp:cNvSpPr/>
      </dsp:nvSpPr>
      <dsp:spPr>
        <a:xfrm>
          <a:off x="7928062" y="2525676"/>
          <a:ext cx="2080635" cy="65458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DISEÑO</a:t>
          </a:r>
          <a:endParaRPr lang="es-EC" sz="2500" kern="1200" dirty="0"/>
        </a:p>
      </dsp:txBody>
      <dsp:txXfrm>
        <a:off x="7928062" y="2525676"/>
        <a:ext cx="2080635" cy="65458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60AC4-8BA2-42FB-B16E-558D951B157C}">
      <dsp:nvSpPr>
        <dsp:cNvPr id="0" name=""/>
        <dsp:cNvSpPr/>
      </dsp:nvSpPr>
      <dsp:spPr>
        <a:xfrm>
          <a:off x="0" y="493962"/>
          <a:ext cx="10058399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5C275F-1D5B-4EE2-A6BD-B886D4E70E6F}">
      <dsp:nvSpPr>
        <dsp:cNvPr id="0" name=""/>
        <dsp:cNvSpPr/>
      </dsp:nvSpPr>
      <dsp:spPr>
        <a:xfrm>
          <a:off x="502920" y="51162"/>
          <a:ext cx="7040880" cy="88560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9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9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DEFINICIÓN</a:t>
          </a:r>
          <a:endParaRPr lang="es-EC" sz="3000" kern="1200" dirty="0"/>
        </a:p>
      </dsp:txBody>
      <dsp:txXfrm>
        <a:off x="546151" y="94393"/>
        <a:ext cx="6954418" cy="799138"/>
      </dsp:txXfrm>
    </dsp:sp>
    <dsp:sp modelId="{228D7A9A-94A2-43F5-8AEF-D80128FDC547}">
      <dsp:nvSpPr>
        <dsp:cNvPr id="0" name=""/>
        <dsp:cNvSpPr/>
      </dsp:nvSpPr>
      <dsp:spPr>
        <a:xfrm>
          <a:off x="0" y="1854762"/>
          <a:ext cx="10058399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7AC14E-FCF3-468E-A48E-1DBE39A610E6}">
      <dsp:nvSpPr>
        <dsp:cNvPr id="0" name=""/>
        <dsp:cNvSpPr/>
      </dsp:nvSpPr>
      <dsp:spPr>
        <a:xfrm>
          <a:off x="502920" y="1411962"/>
          <a:ext cx="7040880" cy="88560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85000"/>
                <a:satMod val="130000"/>
              </a:schemeClr>
            </a:gs>
            <a:gs pos="34000">
              <a:schemeClr val="accent3">
                <a:alpha val="90000"/>
                <a:hueOff val="0"/>
                <a:satOff val="0"/>
                <a:lumOff val="0"/>
                <a:alphaOff val="-20000"/>
                <a:shade val="87000"/>
                <a:satMod val="125000"/>
              </a:schemeClr>
            </a:gs>
            <a:gs pos="70000">
              <a:schemeClr val="accent3">
                <a:alpha val="90000"/>
                <a:hueOff val="0"/>
                <a:satOff val="0"/>
                <a:lumOff val="0"/>
                <a:alphaOff val="-20000"/>
                <a:tint val="100000"/>
                <a:shade val="9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APLICACIONES</a:t>
          </a:r>
          <a:endParaRPr lang="es-EC" sz="3000" kern="1200" dirty="0"/>
        </a:p>
      </dsp:txBody>
      <dsp:txXfrm>
        <a:off x="546151" y="1455193"/>
        <a:ext cx="6954418" cy="799138"/>
      </dsp:txXfrm>
    </dsp:sp>
    <dsp:sp modelId="{1F36F948-EE46-41D2-B487-E135E4310159}">
      <dsp:nvSpPr>
        <dsp:cNvPr id="0" name=""/>
        <dsp:cNvSpPr/>
      </dsp:nvSpPr>
      <dsp:spPr>
        <a:xfrm>
          <a:off x="0" y="3215562"/>
          <a:ext cx="10058399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6CC09C-92DD-4D71-AF29-E41CE2954480}">
      <dsp:nvSpPr>
        <dsp:cNvPr id="0" name=""/>
        <dsp:cNvSpPr/>
      </dsp:nvSpPr>
      <dsp:spPr>
        <a:xfrm>
          <a:off x="502920" y="2772762"/>
          <a:ext cx="7040880" cy="885600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85000"/>
                <a:satMod val="130000"/>
              </a:schemeClr>
            </a:gs>
            <a:gs pos="34000">
              <a:schemeClr val="accent3">
                <a:alpha val="90000"/>
                <a:hueOff val="0"/>
                <a:satOff val="0"/>
                <a:lumOff val="0"/>
                <a:alphaOff val="-40000"/>
                <a:shade val="87000"/>
                <a:satMod val="125000"/>
              </a:schemeClr>
            </a:gs>
            <a:gs pos="70000">
              <a:schemeClr val="accent3">
                <a:alpha val="90000"/>
                <a:hueOff val="0"/>
                <a:satOff val="0"/>
                <a:lumOff val="0"/>
                <a:alphaOff val="-40000"/>
                <a:tint val="100000"/>
                <a:shade val="9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/>
            <a:t>RESINAS FOTOSENSIBLES</a:t>
          </a:r>
          <a:endParaRPr lang="es-EC" sz="3000" kern="1200" dirty="0"/>
        </a:p>
      </dsp:txBody>
      <dsp:txXfrm>
        <a:off x="546151" y="2815993"/>
        <a:ext cx="6954418" cy="7991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2F7DD-93E7-41FF-A8BD-B5B5837D9133}">
      <dsp:nvSpPr>
        <dsp:cNvPr id="0" name=""/>
        <dsp:cNvSpPr/>
      </dsp:nvSpPr>
      <dsp:spPr>
        <a:xfrm>
          <a:off x="4979142" y="0"/>
          <a:ext cx="4022901" cy="4022725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A5816F-FEF5-4745-AB44-00A6363440FE}">
      <dsp:nvSpPr>
        <dsp:cNvPr id="0" name=""/>
        <dsp:cNvSpPr/>
      </dsp:nvSpPr>
      <dsp:spPr>
        <a:xfrm>
          <a:off x="1056356" y="140789"/>
          <a:ext cx="4947778" cy="374097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EA4C73D-84EA-48F6-887D-4DA39DF47499}">
      <dsp:nvSpPr>
        <dsp:cNvPr id="0" name=""/>
        <dsp:cNvSpPr/>
      </dsp:nvSpPr>
      <dsp:spPr>
        <a:xfrm>
          <a:off x="5421716" y="442480"/>
          <a:ext cx="3137751" cy="3137614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1	Proyector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2	Lente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3	Plataforma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4	Cuba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5	Eje Liso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6	Rodamiento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7	Sistema eléctrico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8	Tornillo  de potencia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9	Motor pasos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10	Protección ultravioleta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 dirty="0"/>
        </a:p>
      </dsp:txBody>
      <dsp:txXfrm>
        <a:off x="5881229" y="901973"/>
        <a:ext cx="2218725" cy="221862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E69E6-E57E-4F7B-AFEF-A3452B0E7DAF}">
      <dsp:nvSpPr>
        <dsp:cNvPr id="0" name=""/>
        <dsp:cNvSpPr/>
      </dsp:nvSpPr>
      <dsp:spPr>
        <a:xfrm>
          <a:off x="1207647" y="1092325"/>
          <a:ext cx="2052484" cy="17262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D02E246-0FDC-4230-96E6-8BA2E2094A96}">
      <dsp:nvSpPr>
        <dsp:cNvPr id="0" name=""/>
        <dsp:cNvSpPr/>
      </dsp:nvSpPr>
      <dsp:spPr>
        <a:xfrm>
          <a:off x="443023" y="1818025"/>
          <a:ext cx="1112373" cy="11123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POLEA</a:t>
          </a:r>
          <a:endParaRPr lang="es-EC" sz="1800" kern="1200" dirty="0"/>
        </a:p>
      </dsp:txBody>
      <dsp:txXfrm>
        <a:off x="443023" y="1818025"/>
        <a:ext cx="1112373" cy="1112373"/>
      </dsp:txXfrm>
    </dsp:sp>
    <dsp:sp modelId="{6F9AC02B-63A2-426E-B550-42E6C3E019DB}">
      <dsp:nvSpPr>
        <dsp:cNvPr id="0" name=""/>
        <dsp:cNvSpPr/>
      </dsp:nvSpPr>
      <dsp:spPr>
        <a:xfrm>
          <a:off x="4385269" y="1092325"/>
          <a:ext cx="2052484" cy="17262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13F2672-8AA3-47E3-B0DE-D904F0C27F29}">
      <dsp:nvSpPr>
        <dsp:cNvPr id="0" name=""/>
        <dsp:cNvSpPr/>
      </dsp:nvSpPr>
      <dsp:spPr>
        <a:xfrm>
          <a:off x="3620645" y="1818025"/>
          <a:ext cx="1112373" cy="11123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TORNILLO DE POTENCIA</a:t>
          </a:r>
          <a:endParaRPr lang="es-EC" sz="1800" kern="1200" dirty="0"/>
        </a:p>
      </dsp:txBody>
      <dsp:txXfrm>
        <a:off x="3620645" y="1818025"/>
        <a:ext cx="1112373" cy="1112373"/>
      </dsp:txXfrm>
    </dsp:sp>
    <dsp:sp modelId="{9AAB5C60-729B-4BAF-AD89-1FDED57A5EC1}">
      <dsp:nvSpPr>
        <dsp:cNvPr id="0" name=""/>
        <dsp:cNvSpPr/>
      </dsp:nvSpPr>
      <dsp:spPr>
        <a:xfrm>
          <a:off x="7562891" y="1092325"/>
          <a:ext cx="2052484" cy="172628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33165-217C-4FDC-99F8-0E700223565A}">
      <dsp:nvSpPr>
        <dsp:cNvPr id="0" name=""/>
        <dsp:cNvSpPr/>
      </dsp:nvSpPr>
      <dsp:spPr>
        <a:xfrm>
          <a:off x="6798267" y="1818025"/>
          <a:ext cx="1112373" cy="11123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HUSILLO DE BOLAS</a:t>
          </a:r>
          <a:endParaRPr lang="es-EC" sz="1800" kern="1200" dirty="0"/>
        </a:p>
      </dsp:txBody>
      <dsp:txXfrm>
        <a:off x="6798267" y="1818025"/>
        <a:ext cx="1112373" cy="11123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68977-1611-4C26-82CF-1A7C69160740}">
      <dsp:nvSpPr>
        <dsp:cNvPr id="0" name=""/>
        <dsp:cNvSpPr/>
      </dsp:nvSpPr>
      <dsp:spPr>
        <a:xfrm>
          <a:off x="1207647" y="1092325"/>
          <a:ext cx="2052484" cy="17262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1092926-3497-47F7-B2F3-3967DF5AE2C0}">
      <dsp:nvSpPr>
        <dsp:cNvPr id="0" name=""/>
        <dsp:cNvSpPr/>
      </dsp:nvSpPr>
      <dsp:spPr>
        <a:xfrm>
          <a:off x="443023" y="1818025"/>
          <a:ext cx="1112373" cy="111237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POLEA</a:t>
          </a:r>
          <a:endParaRPr lang="es-EC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43023" y="1818025"/>
        <a:ext cx="1112373" cy="1112373"/>
      </dsp:txXfrm>
    </dsp:sp>
    <dsp:sp modelId="{9C50A19F-2A36-43AE-B580-D30535B02B8C}">
      <dsp:nvSpPr>
        <dsp:cNvPr id="0" name=""/>
        <dsp:cNvSpPr/>
      </dsp:nvSpPr>
      <dsp:spPr>
        <a:xfrm>
          <a:off x="4385269" y="1092325"/>
          <a:ext cx="2052484" cy="17262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7660300-7B0C-4978-8D77-C1949F560306}">
      <dsp:nvSpPr>
        <dsp:cNvPr id="0" name=""/>
        <dsp:cNvSpPr/>
      </dsp:nvSpPr>
      <dsp:spPr>
        <a:xfrm>
          <a:off x="3620645" y="1818025"/>
          <a:ext cx="1112373" cy="111237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TORNILLO DE POTENCIA</a:t>
          </a:r>
          <a:endParaRPr lang="es-EC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620645" y="1818025"/>
        <a:ext cx="1112373" cy="1112373"/>
      </dsp:txXfrm>
    </dsp:sp>
    <dsp:sp modelId="{47FA6E65-D33F-4B83-B49F-6825E0D60111}">
      <dsp:nvSpPr>
        <dsp:cNvPr id="0" name=""/>
        <dsp:cNvSpPr/>
      </dsp:nvSpPr>
      <dsp:spPr>
        <a:xfrm>
          <a:off x="7562891" y="1092325"/>
          <a:ext cx="2052484" cy="172628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965B73A-2D23-4984-8F03-7AE2642B5AA7}">
      <dsp:nvSpPr>
        <dsp:cNvPr id="0" name=""/>
        <dsp:cNvSpPr/>
      </dsp:nvSpPr>
      <dsp:spPr>
        <a:xfrm>
          <a:off x="6798267" y="1818025"/>
          <a:ext cx="1112373" cy="111237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EJE ROSCADO</a:t>
          </a:r>
          <a:endParaRPr lang="es-EC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6798267" y="1818025"/>
        <a:ext cx="1112373" cy="11123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56A95-1A55-4D45-A380-C57C2283876E}">
      <dsp:nvSpPr>
        <dsp:cNvPr id="0" name=""/>
        <dsp:cNvSpPr/>
      </dsp:nvSpPr>
      <dsp:spPr>
        <a:xfrm>
          <a:off x="1207647" y="1092325"/>
          <a:ext cx="2052484" cy="172628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A48BEA-69D2-4521-A1D5-6E8367E033E8}">
      <dsp:nvSpPr>
        <dsp:cNvPr id="0" name=""/>
        <dsp:cNvSpPr/>
      </dsp:nvSpPr>
      <dsp:spPr>
        <a:xfrm>
          <a:off x="443023" y="1818025"/>
          <a:ext cx="1112373" cy="11123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LENTE CONVEXO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443023" y="1818025"/>
        <a:ext cx="1112373" cy="1112373"/>
      </dsp:txXfrm>
    </dsp:sp>
    <dsp:sp modelId="{1C6E38DB-3B8D-4F7F-9D99-CC96245126E8}">
      <dsp:nvSpPr>
        <dsp:cNvPr id="0" name=""/>
        <dsp:cNvSpPr/>
      </dsp:nvSpPr>
      <dsp:spPr>
        <a:xfrm>
          <a:off x="4385269" y="1092325"/>
          <a:ext cx="2052484" cy="17262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D7A08E-F2DF-4BD0-A9B1-2D8731C5BED0}">
      <dsp:nvSpPr>
        <dsp:cNvPr id="0" name=""/>
        <dsp:cNvSpPr/>
      </dsp:nvSpPr>
      <dsp:spPr>
        <a:xfrm>
          <a:off x="3620645" y="1818025"/>
          <a:ext cx="1112373" cy="111237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LENTE CÓNCAVO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3620645" y="1818025"/>
        <a:ext cx="1112373" cy="1112373"/>
      </dsp:txXfrm>
    </dsp:sp>
    <dsp:sp modelId="{1113EA48-CEB9-4EF7-B604-C91AC0E308EF}">
      <dsp:nvSpPr>
        <dsp:cNvPr id="0" name=""/>
        <dsp:cNvSpPr/>
      </dsp:nvSpPr>
      <dsp:spPr>
        <a:xfrm>
          <a:off x="7562891" y="1092325"/>
          <a:ext cx="2052484" cy="172628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9C44CD-878F-4EC8-AF7F-8A1A6F9F3BB0}">
      <dsp:nvSpPr>
        <dsp:cNvPr id="0" name=""/>
        <dsp:cNvSpPr/>
      </dsp:nvSpPr>
      <dsp:spPr>
        <a:xfrm>
          <a:off x="6798267" y="1818025"/>
          <a:ext cx="1112373" cy="111237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Calibri" panose="020F0502020204030204"/>
              <a:ea typeface="+mn-ea"/>
              <a:cs typeface="+mn-cs"/>
            </a:rPr>
            <a:t>LENTE FRESNEL</a:t>
          </a:r>
          <a:endParaRPr lang="es-EC" sz="1800" kern="1200" dirty="0">
            <a:latin typeface="Calibri" panose="020F0502020204030204"/>
            <a:ea typeface="+mn-ea"/>
            <a:cs typeface="+mn-cs"/>
          </a:endParaRPr>
        </a:p>
      </dsp:txBody>
      <dsp:txXfrm>
        <a:off x="6798267" y="1818025"/>
        <a:ext cx="1112373" cy="111237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A0E33-93A3-45A9-9FC3-B5370A938C49}">
      <dsp:nvSpPr>
        <dsp:cNvPr id="0" name=""/>
        <dsp:cNvSpPr/>
      </dsp:nvSpPr>
      <dsp:spPr>
        <a:xfrm>
          <a:off x="1146141" y="177531"/>
          <a:ext cx="1691102" cy="142233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B72CC33-3ED0-4A76-8EC3-CE766E4DA23B}">
      <dsp:nvSpPr>
        <dsp:cNvPr id="0" name=""/>
        <dsp:cNvSpPr/>
      </dsp:nvSpPr>
      <dsp:spPr>
        <a:xfrm>
          <a:off x="516145" y="775457"/>
          <a:ext cx="916516" cy="916516"/>
        </a:xfrm>
        <a:prstGeom prst="rect">
          <a:avLst/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MOTOR SERVO</a:t>
          </a:r>
          <a:endParaRPr lang="es-EC" sz="1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16145" y="775457"/>
        <a:ext cx="916516" cy="916516"/>
      </dsp:txXfrm>
    </dsp:sp>
    <dsp:sp modelId="{7882285C-498C-4893-A7AD-357015ECCE25}">
      <dsp:nvSpPr>
        <dsp:cNvPr id="0" name=""/>
        <dsp:cNvSpPr/>
      </dsp:nvSpPr>
      <dsp:spPr>
        <a:xfrm>
          <a:off x="3764277" y="177531"/>
          <a:ext cx="1691102" cy="142233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41A36D9-E07A-4CB0-BF80-13104FFF7597}">
      <dsp:nvSpPr>
        <dsp:cNvPr id="0" name=""/>
        <dsp:cNvSpPr/>
      </dsp:nvSpPr>
      <dsp:spPr>
        <a:xfrm>
          <a:off x="3134281" y="775457"/>
          <a:ext cx="916516" cy="916516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MOTOR A PASOS</a:t>
          </a:r>
          <a:endParaRPr lang="es-EC" sz="1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134281" y="775457"/>
        <a:ext cx="916516" cy="916516"/>
      </dsp:txXfrm>
    </dsp:sp>
    <dsp:sp modelId="{78F163DB-1B3C-49CE-9360-6DC57D639D06}">
      <dsp:nvSpPr>
        <dsp:cNvPr id="0" name=""/>
        <dsp:cNvSpPr/>
      </dsp:nvSpPr>
      <dsp:spPr>
        <a:xfrm>
          <a:off x="1146141" y="1948162"/>
          <a:ext cx="1691102" cy="142233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C592040-2B82-4A22-8394-4DBBD8A50CF7}">
      <dsp:nvSpPr>
        <dsp:cNvPr id="0" name=""/>
        <dsp:cNvSpPr/>
      </dsp:nvSpPr>
      <dsp:spPr>
        <a:xfrm>
          <a:off x="516145" y="2546088"/>
          <a:ext cx="916516" cy="916516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ARDUINO </a:t>
          </a:r>
          <a:endParaRPr lang="es-EC" sz="1500" kern="1200" dirty="0" smtClean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micro</a:t>
          </a:r>
          <a:endParaRPr lang="es-EC" sz="1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16145" y="2546088"/>
        <a:ext cx="916516" cy="916516"/>
      </dsp:txXfrm>
    </dsp:sp>
    <dsp:sp modelId="{3764205D-5271-4B7D-8B0E-EA296D4B30C3}">
      <dsp:nvSpPr>
        <dsp:cNvPr id="0" name=""/>
        <dsp:cNvSpPr/>
      </dsp:nvSpPr>
      <dsp:spPr>
        <a:xfrm>
          <a:off x="3764277" y="1948162"/>
          <a:ext cx="1691102" cy="142233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23590B8-A1C2-4BDF-A618-0E37E1EDD652}">
      <dsp:nvSpPr>
        <dsp:cNvPr id="0" name=""/>
        <dsp:cNvSpPr/>
      </dsp:nvSpPr>
      <dsp:spPr>
        <a:xfrm>
          <a:off x="3134281" y="2546088"/>
          <a:ext cx="916516" cy="916516"/>
        </a:xfrm>
        <a:prstGeom prst="rect">
          <a:avLst/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ARDUINO DUE</a:t>
          </a:r>
          <a:endParaRPr lang="es-EC" sz="15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134281" y="2546088"/>
        <a:ext cx="916516" cy="91651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A0E33-93A3-45A9-9FC3-B5370A938C49}">
      <dsp:nvSpPr>
        <dsp:cNvPr id="0" name=""/>
        <dsp:cNvSpPr/>
      </dsp:nvSpPr>
      <dsp:spPr>
        <a:xfrm>
          <a:off x="1583675" y="447149"/>
          <a:ext cx="3066140" cy="25788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B72CC33-3ED0-4A76-8EC3-CE766E4DA23B}">
      <dsp:nvSpPr>
        <dsp:cNvPr id="0" name=""/>
        <dsp:cNvSpPr/>
      </dsp:nvSpPr>
      <dsp:spPr>
        <a:xfrm>
          <a:off x="441428" y="1531248"/>
          <a:ext cx="1661738" cy="16617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FLASH POINT</a:t>
          </a:r>
          <a:endParaRPr lang="es-EC" sz="2300" kern="1200" dirty="0">
            <a:latin typeface="Calibri" panose="020F0502020204030204"/>
            <a:ea typeface="+mn-ea"/>
            <a:cs typeface="+mn-cs"/>
          </a:endParaRPr>
        </a:p>
      </dsp:txBody>
      <dsp:txXfrm>
        <a:off x="441428" y="1531248"/>
        <a:ext cx="1661738" cy="1661738"/>
      </dsp:txXfrm>
    </dsp:sp>
    <dsp:sp modelId="{7882285C-498C-4893-A7AD-357015ECCE25}">
      <dsp:nvSpPr>
        <dsp:cNvPr id="0" name=""/>
        <dsp:cNvSpPr/>
      </dsp:nvSpPr>
      <dsp:spPr>
        <a:xfrm>
          <a:off x="6330622" y="447149"/>
          <a:ext cx="3066140" cy="25788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41A36D9-E07A-4CB0-BF80-13104FFF7597}">
      <dsp:nvSpPr>
        <dsp:cNvPr id="0" name=""/>
        <dsp:cNvSpPr/>
      </dsp:nvSpPr>
      <dsp:spPr>
        <a:xfrm>
          <a:off x="5188375" y="1531248"/>
          <a:ext cx="1661738" cy="166173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CREATION WORKSHOP 3D</a:t>
          </a:r>
          <a:endParaRPr lang="es-EC" sz="2300" kern="1200" dirty="0">
            <a:latin typeface="Calibri" panose="020F0502020204030204"/>
            <a:ea typeface="+mn-ea"/>
            <a:cs typeface="+mn-cs"/>
          </a:endParaRPr>
        </a:p>
      </dsp:txBody>
      <dsp:txXfrm>
        <a:off x="5188375" y="1531248"/>
        <a:ext cx="1661738" cy="166173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0C3263-EF2E-4AC4-B4D8-C458C654E339}">
      <dsp:nvSpPr>
        <dsp:cNvPr id="0" name=""/>
        <dsp:cNvSpPr/>
      </dsp:nvSpPr>
      <dsp:spPr>
        <a:xfrm>
          <a:off x="3705856" y="1733562"/>
          <a:ext cx="2739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3936" y="45720"/>
              </a:lnTo>
            </a:path>
          </a:pathLst>
        </a:custGeom>
        <a:noFill/>
        <a:ln w="1587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 dirty="0"/>
        </a:p>
      </dsp:txBody>
      <dsp:txXfrm>
        <a:off x="3835976" y="1772433"/>
        <a:ext cx="13696" cy="13696"/>
      </dsp:txXfrm>
    </dsp:sp>
    <dsp:sp modelId="{C75392A9-8E97-4D79-AB2E-C2C5A36ACFBA}">
      <dsp:nvSpPr>
        <dsp:cNvPr id="0" name=""/>
        <dsp:cNvSpPr/>
      </dsp:nvSpPr>
      <dsp:spPr>
        <a:xfrm>
          <a:off x="2062239" y="1257299"/>
          <a:ext cx="273936" cy="521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6968" y="0"/>
              </a:lnTo>
              <a:lnTo>
                <a:pt x="136968" y="521982"/>
              </a:lnTo>
              <a:lnTo>
                <a:pt x="273936" y="521982"/>
              </a:lnTo>
            </a:path>
          </a:pathLst>
        </a:custGeom>
        <a:noFill/>
        <a:ln w="15875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 dirty="0"/>
        </a:p>
      </dsp:txBody>
      <dsp:txXfrm>
        <a:off x="2184469" y="1503553"/>
        <a:ext cx="29474" cy="29474"/>
      </dsp:txXfrm>
    </dsp:sp>
    <dsp:sp modelId="{9F9E7626-8B3D-4AB2-BD3E-4597D2DAC458}">
      <dsp:nvSpPr>
        <dsp:cNvPr id="0" name=""/>
        <dsp:cNvSpPr/>
      </dsp:nvSpPr>
      <dsp:spPr>
        <a:xfrm>
          <a:off x="3705856" y="1211579"/>
          <a:ext cx="2739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3936" y="45720"/>
              </a:lnTo>
            </a:path>
          </a:pathLst>
        </a:custGeom>
        <a:noFill/>
        <a:ln w="15875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 dirty="0"/>
        </a:p>
      </dsp:txBody>
      <dsp:txXfrm>
        <a:off x="3835976" y="1250451"/>
        <a:ext cx="13696" cy="13696"/>
      </dsp:txXfrm>
    </dsp:sp>
    <dsp:sp modelId="{F17E627A-3416-4D39-897D-912EBBAF6089}">
      <dsp:nvSpPr>
        <dsp:cNvPr id="0" name=""/>
        <dsp:cNvSpPr/>
      </dsp:nvSpPr>
      <dsp:spPr>
        <a:xfrm>
          <a:off x="2062239" y="1211579"/>
          <a:ext cx="2739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3936" y="45720"/>
              </a:lnTo>
            </a:path>
          </a:pathLst>
        </a:custGeom>
        <a:noFill/>
        <a:ln w="15875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 dirty="0"/>
        </a:p>
      </dsp:txBody>
      <dsp:txXfrm>
        <a:off x="2192358" y="1250451"/>
        <a:ext cx="13696" cy="13696"/>
      </dsp:txXfrm>
    </dsp:sp>
    <dsp:sp modelId="{F319688A-9A1F-49D9-90E5-97FFBB29585D}">
      <dsp:nvSpPr>
        <dsp:cNvPr id="0" name=""/>
        <dsp:cNvSpPr/>
      </dsp:nvSpPr>
      <dsp:spPr>
        <a:xfrm>
          <a:off x="2062239" y="735317"/>
          <a:ext cx="273936" cy="521982"/>
        </a:xfrm>
        <a:custGeom>
          <a:avLst/>
          <a:gdLst/>
          <a:ahLst/>
          <a:cxnLst/>
          <a:rect l="0" t="0" r="0" b="0"/>
          <a:pathLst>
            <a:path>
              <a:moveTo>
                <a:pt x="0" y="521982"/>
              </a:moveTo>
              <a:lnTo>
                <a:pt x="136968" y="521982"/>
              </a:lnTo>
              <a:lnTo>
                <a:pt x="136968" y="0"/>
              </a:lnTo>
              <a:lnTo>
                <a:pt x="273936" y="0"/>
              </a:lnTo>
            </a:path>
          </a:pathLst>
        </a:custGeom>
        <a:noFill/>
        <a:ln w="15875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 dirty="0"/>
        </a:p>
      </dsp:txBody>
      <dsp:txXfrm>
        <a:off x="2184469" y="981571"/>
        <a:ext cx="29474" cy="29474"/>
      </dsp:txXfrm>
    </dsp:sp>
    <dsp:sp modelId="{58340C59-DAEC-492B-824C-37DABCFD9937}">
      <dsp:nvSpPr>
        <dsp:cNvPr id="0" name=""/>
        <dsp:cNvSpPr/>
      </dsp:nvSpPr>
      <dsp:spPr>
        <a:xfrm>
          <a:off x="418622" y="1211579"/>
          <a:ext cx="2739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3936" y="45720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b="1" kern="1200" dirty="0"/>
        </a:p>
      </dsp:txBody>
      <dsp:txXfrm>
        <a:off x="548741" y="1250451"/>
        <a:ext cx="13696" cy="13696"/>
      </dsp:txXfrm>
    </dsp:sp>
    <dsp:sp modelId="{1882968A-F35B-4D07-9136-ABBF6CF25D0E}">
      <dsp:nvSpPr>
        <dsp:cNvPr id="0" name=""/>
        <dsp:cNvSpPr/>
      </dsp:nvSpPr>
      <dsp:spPr>
        <a:xfrm rot="16200000">
          <a:off x="-889080" y="1048507"/>
          <a:ext cx="2197819" cy="417585"/>
        </a:xfrm>
        <a:prstGeom prst="rect">
          <a:avLst/>
        </a:prstGeom>
        <a:gradFill rotWithShape="0">
          <a:gsLst>
            <a:gs pos="0">
              <a:schemeClr val="accent3">
                <a:alpha val="8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8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8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8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/>
            <a:t>HMI</a:t>
          </a:r>
        </a:p>
      </dsp:txBody>
      <dsp:txXfrm>
        <a:off x="-889080" y="1048507"/>
        <a:ext cx="2197819" cy="417585"/>
      </dsp:txXfrm>
    </dsp:sp>
    <dsp:sp modelId="{6484737A-9409-4532-B611-8D5484C169A8}">
      <dsp:nvSpPr>
        <dsp:cNvPr id="0" name=""/>
        <dsp:cNvSpPr/>
      </dsp:nvSpPr>
      <dsp:spPr>
        <a:xfrm>
          <a:off x="692558" y="1048507"/>
          <a:ext cx="1369681" cy="417585"/>
        </a:xfrm>
        <a:prstGeom prst="rect">
          <a:avLst/>
        </a:prstGeom>
        <a:gradFill rotWithShape="0">
          <a:gsLst>
            <a:gs pos="0">
              <a:schemeClr val="accent3">
                <a:alpha val="7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7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7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7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/>
            <a:t>Micro </a:t>
          </a:r>
          <a:r>
            <a:rPr lang="es-ES" sz="1200" b="1" kern="1200" dirty="0"/>
            <a:t>controlador</a:t>
          </a:r>
          <a:endParaRPr lang="es-ES" sz="1400" b="1" kern="1200" dirty="0"/>
        </a:p>
      </dsp:txBody>
      <dsp:txXfrm>
        <a:off x="692558" y="1048507"/>
        <a:ext cx="1369681" cy="417585"/>
      </dsp:txXfrm>
    </dsp:sp>
    <dsp:sp modelId="{18E834D3-9A23-4E50-BF0E-7BF864795E86}">
      <dsp:nvSpPr>
        <dsp:cNvPr id="0" name=""/>
        <dsp:cNvSpPr/>
      </dsp:nvSpPr>
      <dsp:spPr>
        <a:xfrm>
          <a:off x="2336175" y="526525"/>
          <a:ext cx="1369681" cy="417585"/>
        </a:xfrm>
        <a:prstGeom prst="rect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Sensores</a:t>
          </a:r>
        </a:p>
      </dsp:txBody>
      <dsp:txXfrm>
        <a:off x="2336175" y="526525"/>
        <a:ext cx="1369681" cy="417585"/>
      </dsp:txXfrm>
    </dsp:sp>
    <dsp:sp modelId="{2ADB0044-969E-493F-9AE9-F61F77054FCB}">
      <dsp:nvSpPr>
        <dsp:cNvPr id="0" name=""/>
        <dsp:cNvSpPr/>
      </dsp:nvSpPr>
      <dsp:spPr>
        <a:xfrm>
          <a:off x="2336175" y="1048507"/>
          <a:ext cx="1369681" cy="417585"/>
        </a:xfrm>
        <a:prstGeom prst="rect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Controlador eje Z</a:t>
          </a:r>
        </a:p>
      </dsp:txBody>
      <dsp:txXfrm>
        <a:off x="2336175" y="1048507"/>
        <a:ext cx="1369681" cy="417585"/>
      </dsp:txXfrm>
    </dsp:sp>
    <dsp:sp modelId="{2FEFC9E8-EF09-4161-9D88-5F7BC4F3740B}">
      <dsp:nvSpPr>
        <dsp:cNvPr id="0" name=""/>
        <dsp:cNvSpPr/>
      </dsp:nvSpPr>
      <dsp:spPr>
        <a:xfrm>
          <a:off x="3979792" y="1048507"/>
          <a:ext cx="1369681" cy="417585"/>
        </a:xfrm>
        <a:prstGeom prst="rect">
          <a:avLst/>
        </a:prstGeom>
        <a:gradFill rotWithShape="0">
          <a:gsLst>
            <a:gs pos="0">
              <a:schemeClr val="accent3">
                <a:alpha val="3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3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3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3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M1</a:t>
          </a:r>
        </a:p>
      </dsp:txBody>
      <dsp:txXfrm>
        <a:off x="3979792" y="1048507"/>
        <a:ext cx="1369681" cy="417585"/>
      </dsp:txXfrm>
    </dsp:sp>
    <dsp:sp modelId="{2262267C-A5F6-4692-AABD-27498152F407}">
      <dsp:nvSpPr>
        <dsp:cNvPr id="0" name=""/>
        <dsp:cNvSpPr/>
      </dsp:nvSpPr>
      <dsp:spPr>
        <a:xfrm>
          <a:off x="2336175" y="1570489"/>
          <a:ext cx="1369681" cy="417585"/>
        </a:xfrm>
        <a:prstGeom prst="rect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Servo  puerta del lente</a:t>
          </a:r>
        </a:p>
      </dsp:txBody>
      <dsp:txXfrm>
        <a:off x="2336175" y="1570489"/>
        <a:ext cx="1369681" cy="417585"/>
      </dsp:txXfrm>
    </dsp:sp>
    <dsp:sp modelId="{CF9407B1-E579-48AC-9D96-2466849B1A46}">
      <dsp:nvSpPr>
        <dsp:cNvPr id="0" name=""/>
        <dsp:cNvSpPr/>
      </dsp:nvSpPr>
      <dsp:spPr>
        <a:xfrm>
          <a:off x="3979792" y="1570489"/>
          <a:ext cx="1369681" cy="417585"/>
        </a:xfrm>
        <a:prstGeom prst="rect">
          <a:avLst/>
        </a:prstGeom>
        <a:gradFill rotWithShape="0">
          <a:gsLst>
            <a:gs pos="0">
              <a:schemeClr val="accent3">
                <a:alpha val="3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3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3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3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S1</a:t>
          </a:r>
        </a:p>
      </dsp:txBody>
      <dsp:txXfrm>
        <a:off x="3979792" y="1570489"/>
        <a:ext cx="1369681" cy="41758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32533-9B0D-4008-90A4-00BAE56AD309}">
      <dsp:nvSpPr>
        <dsp:cNvPr id="0" name=""/>
        <dsp:cNvSpPr/>
      </dsp:nvSpPr>
      <dsp:spPr>
        <a:xfrm>
          <a:off x="1165975" y="491797"/>
          <a:ext cx="2337792" cy="140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Se </a:t>
          </a:r>
          <a:r>
            <a:rPr lang="es-ES" sz="2200" kern="1200" dirty="0" smtClean="0"/>
            <a:t>construyo  </a:t>
          </a:r>
          <a:r>
            <a:rPr lang="es-ES" sz="2200" kern="1200" dirty="0" smtClean="0"/>
            <a:t>impresora DLP</a:t>
          </a:r>
          <a:endParaRPr lang="es-ES" sz="2200" kern="1200" dirty="0"/>
        </a:p>
      </dsp:txBody>
      <dsp:txXfrm>
        <a:off x="1165975" y="491797"/>
        <a:ext cx="2337792" cy="1402675"/>
      </dsp:txXfrm>
    </dsp:sp>
    <dsp:sp modelId="{AD1AF0C8-981B-475C-98E6-6E76253F7086}">
      <dsp:nvSpPr>
        <dsp:cNvPr id="0" name=""/>
        <dsp:cNvSpPr/>
      </dsp:nvSpPr>
      <dsp:spPr>
        <a:xfrm>
          <a:off x="3737546" y="491797"/>
          <a:ext cx="2583307" cy="140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Precisión </a:t>
          </a:r>
          <a:r>
            <a:rPr lang="es-ES" sz="2200" kern="1200" dirty="0" smtClean="0"/>
            <a:t>eje x,y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baseline="0" dirty="0" smtClean="0"/>
            <a:t>+/-0,1mm a 18,2 cm </a:t>
          </a:r>
          <a:endParaRPr lang="es-ES" sz="2200" kern="1200" dirty="0"/>
        </a:p>
      </dsp:txBody>
      <dsp:txXfrm>
        <a:off x="3737546" y="491797"/>
        <a:ext cx="2583307" cy="1402675"/>
      </dsp:txXfrm>
    </dsp:sp>
    <dsp:sp modelId="{22BF63E4-866A-4D29-95B5-84280C76C0B6}">
      <dsp:nvSpPr>
        <dsp:cNvPr id="0" name=""/>
        <dsp:cNvSpPr/>
      </dsp:nvSpPr>
      <dsp:spPr>
        <a:xfrm>
          <a:off x="6554632" y="491797"/>
          <a:ext cx="2337792" cy="140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noProof="0" dirty="0" smtClean="0"/>
            <a:t>Precisión eje z con tornillo y guías</a:t>
          </a:r>
          <a:endParaRPr lang="es-ES" sz="2200" kern="1200" noProof="0" dirty="0"/>
        </a:p>
      </dsp:txBody>
      <dsp:txXfrm>
        <a:off x="6554632" y="491797"/>
        <a:ext cx="2337792" cy="1402675"/>
      </dsp:txXfrm>
    </dsp:sp>
    <dsp:sp modelId="{FE7869E8-1978-41F0-9765-D8171E09F2E6}">
      <dsp:nvSpPr>
        <dsp:cNvPr id="0" name=""/>
        <dsp:cNvSpPr/>
      </dsp:nvSpPr>
      <dsp:spPr>
        <a:xfrm>
          <a:off x="0" y="2119822"/>
          <a:ext cx="2337792" cy="140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Control mediante arduino Micro</a:t>
          </a:r>
          <a:endParaRPr lang="es-ES" sz="2200" kern="1200" dirty="0"/>
        </a:p>
      </dsp:txBody>
      <dsp:txXfrm>
        <a:off x="0" y="2119822"/>
        <a:ext cx="2337792" cy="1402675"/>
      </dsp:txXfrm>
    </dsp:sp>
    <dsp:sp modelId="{06834294-CF62-40DD-B220-D19218BD8741}">
      <dsp:nvSpPr>
        <dsp:cNvPr id="0" name=""/>
        <dsp:cNvSpPr/>
      </dsp:nvSpPr>
      <dsp:spPr>
        <a:xfrm>
          <a:off x="2574518" y="2115740"/>
          <a:ext cx="2337792" cy="140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noProof="0" dirty="0" smtClean="0"/>
            <a:t>Se simuló en programa CAD</a:t>
          </a:r>
          <a:endParaRPr lang="es-ES" sz="2200" kern="1200" noProof="0" dirty="0"/>
        </a:p>
      </dsp:txBody>
      <dsp:txXfrm>
        <a:off x="2574518" y="2115740"/>
        <a:ext cx="2337792" cy="1402675"/>
      </dsp:txXfrm>
    </dsp:sp>
    <dsp:sp modelId="{36F88580-D5E8-41E5-A7E1-3B50D395D1F1}">
      <dsp:nvSpPr>
        <dsp:cNvPr id="0" name=""/>
        <dsp:cNvSpPr/>
      </dsp:nvSpPr>
      <dsp:spPr>
        <a:xfrm>
          <a:off x="5146089" y="2128252"/>
          <a:ext cx="2337792" cy="140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Posicionamiento manual y automático para correcta impresión</a:t>
          </a:r>
          <a:endParaRPr lang="es-ES" sz="2200" kern="1200" dirty="0"/>
        </a:p>
      </dsp:txBody>
      <dsp:txXfrm>
        <a:off x="5146089" y="2128252"/>
        <a:ext cx="2337792" cy="1402675"/>
      </dsp:txXfrm>
    </dsp:sp>
    <dsp:sp modelId="{01989B82-AE11-49E3-801F-EFD72430D9D6}">
      <dsp:nvSpPr>
        <dsp:cNvPr id="0" name=""/>
        <dsp:cNvSpPr/>
      </dsp:nvSpPr>
      <dsp:spPr>
        <a:xfrm>
          <a:off x="7713452" y="2098767"/>
          <a:ext cx="2337792" cy="140267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baseline="0" noProof="0" dirty="0" smtClean="0"/>
            <a:t> Pruebas de funcionamiento</a:t>
          </a:r>
          <a:endParaRPr lang="es-ES" sz="2200" kern="1200" noProof="0" dirty="0"/>
        </a:p>
      </dsp:txBody>
      <dsp:txXfrm>
        <a:off x="7713452" y="2098767"/>
        <a:ext cx="2337792" cy="1402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75EF4-9BBF-4F4D-BF74-803D8426ECBB}">
      <dsp:nvSpPr>
        <dsp:cNvPr id="0" name=""/>
        <dsp:cNvSpPr/>
      </dsp:nvSpPr>
      <dsp:spPr>
        <a:xfrm>
          <a:off x="0" y="426012"/>
          <a:ext cx="10058399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B6209C-67AB-423F-B250-61BDC6DB4E9F}">
      <dsp:nvSpPr>
        <dsp:cNvPr id="0" name=""/>
        <dsp:cNvSpPr/>
      </dsp:nvSpPr>
      <dsp:spPr>
        <a:xfrm>
          <a:off x="502920" y="42252"/>
          <a:ext cx="7040880" cy="7675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OBJETIVO GENERAL</a:t>
          </a:r>
          <a:endParaRPr lang="es-ES" sz="2600" kern="1200" dirty="0"/>
        </a:p>
      </dsp:txBody>
      <dsp:txXfrm>
        <a:off x="540387" y="79719"/>
        <a:ext cx="6965946" cy="692586"/>
      </dsp:txXfrm>
    </dsp:sp>
    <dsp:sp modelId="{4E6C669E-B19B-491E-9324-20A1851F79A2}">
      <dsp:nvSpPr>
        <dsp:cNvPr id="0" name=""/>
        <dsp:cNvSpPr/>
      </dsp:nvSpPr>
      <dsp:spPr>
        <a:xfrm>
          <a:off x="0" y="1605372"/>
          <a:ext cx="10058399" cy="2375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75767"/>
              <a:satOff val="36001"/>
              <a:lumOff val="8823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0644" tIns="541528" rIns="780644" bIns="184912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Investigar, determinar y seleccionar.</a:t>
          </a:r>
          <a:endParaRPr lang="es-E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Diseñar y simular. </a:t>
          </a:r>
          <a:endParaRPr lang="es-ES" sz="2600" kern="1200" dirty="0"/>
        </a:p>
        <a:p>
          <a:pPr marL="228600" lvl="1" indent="-228600" algn="just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600" kern="1200" dirty="0" smtClean="0"/>
            <a:t>Sistema de control electrónico. </a:t>
          </a:r>
          <a:endParaRPr lang="es-E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Pruebas.</a:t>
          </a:r>
          <a:endParaRPr lang="es-ES" sz="2600" kern="1200" dirty="0"/>
        </a:p>
      </dsp:txBody>
      <dsp:txXfrm>
        <a:off x="0" y="1605372"/>
        <a:ext cx="10058399" cy="2375100"/>
      </dsp:txXfrm>
    </dsp:sp>
    <dsp:sp modelId="{1AEB0B87-2290-43AD-A987-6E81DFBCBE63}">
      <dsp:nvSpPr>
        <dsp:cNvPr id="0" name=""/>
        <dsp:cNvSpPr/>
      </dsp:nvSpPr>
      <dsp:spPr>
        <a:xfrm>
          <a:off x="502920" y="1221612"/>
          <a:ext cx="7040880" cy="767520"/>
        </a:xfrm>
        <a:prstGeom prst="roundRect">
          <a:avLst/>
        </a:prstGeom>
        <a:gradFill rotWithShape="0">
          <a:gsLst>
            <a:gs pos="0">
              <a:schemeClr val="accent5">
                <a:hueOff val="375767"/>
                <a:satOff val="36001"/>
                <a:lumOff val="8823"/>
                <a:alphaOff val="0"/>
                <a:shade val="85000"/>
                <a:satMod val="130000"/>
              </a:schemeClr>
            </a:gs>
            <a:gs pos="34000">
              <a:schemeClr val="accent5">
                <a:hueOff val="375767"/>
                <a:satOff val="36001"/>
                <a:lumOff val="8823"/>
                <a:alphaOff val="0"/>
                <a:shade val="87000"/>
                <a:satMod val="125000"/>
              </a:schemeClr>
            </a:gs>
            <a:gs pos="70000">
              <a:schemeClr val="accent5">
                <a:hueOff val="375767"/>
                <a:satOff val="36001"/>
                <a:lumOff val="882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375767"/>
                <a:satOff val="36001"/>
                <a:lumOff val="882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OBJETIVOS ESPECFICOS</a:t>
          </a:r>
          <a:endParaRPr lang="es-ES" sz="2600" kern="1200" dirty="0"/>
        </a:p>
      </dsp:txBody>
      <dsp:txXfrm>
        <a:off x="540387" y="1259079"/>
        <a:ext cx="6965946" cy="69258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09318-823C-400E-A952-60C153BC0C54}">
      <dsp:nvSpPr>
        <dsp:cNvPr id="0" name=""/>
        <dsp:cNvSpPr/>
      </dsp:nvSpPr>
      <dsp:spPr>
        <a:xfrm>
          <a:off x="78581" y="173"/>
          <a:ext cx="3094136" cy="185648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Nuevas formas de impresión tecnología DLP</a:t>
          </a:r>
          <a:endParaRPr lang="es-ES" sz="3600" kern="1200" dirty="0"/>
        </a:p>
      </dsp:txBody>
      <dsp:txXfrm>
        <a:off x="78581" y="173"/>
        <a:ext cx="3094136" cy="1856482"/>
      </dsp:txXfrm>
    </dsp:sp>
    <dsp:sp modelId="{7351662D-268E-49D3-8B05-4FF35D19192C}">
      <dsp:nvSpPr>
        <dsp:cNvPr id="0" name=""/>
        <dsp:cNvSpPr/>
      </dsp:nvSpPr>
      <dsp:spPr>
        <a:xfrm>
          <a:off x="3482131" y="173"/>
          <a:ext cx="3094136" cy="1856482"/>
        </a:xfrm>
        <a:prstGeom prst="rect">
          <a:avLst/>
        </a:prstGeom>
        <a:gradFill rotWithShape="0">
          <a:gsLst>
            <a:gs pos="0">
              <a:schemeClr val="accent5">
                <a:hueOff val="93942"/>
                <a:satOff val="9000"/>
                <a:lumOff val="2206"/>
                <a:alphaOff val="0"/>
                <a:shade val="85000"/>
                <a:satMod val="130000"/>
              </a:schemeClr>
            </a:gs>
            <a:gs pos="34000">
              <a:schemeClr val="accent5">
                <a:hueOff val="93942"/>
                <a:satOff val="9000"/>
                <a:lumOff val="2206"/>
                <a:alphaOff val="0"/>
                <a:shade val="87000"/>
                <a:satMod val="125000"/>
              </a:schemeClr>
            </a:gs>
            <a:gs pos="70000">
              <a:schemeClr val="accent5">
                <a:hueOff val="93942"/>
                <a:satOff val="9000"/>
                <a:lumOff val="220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93942"/>
                <a:satOff val="9000"/>
                <a:lumOff val="220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Formas de prototipado rápido</a:t>
          </a:r>
          <a:endParaRPr lang="es-ES" sz="3600" kern="1200" dirty="0"/>
        </a:p>
      </dsp:txBody>
      <dsp:txXfrm>
        <a:off x="3482131" y="173"/>
        <a:ext cx="3094136" cy="1856482"/>
      </dsp:txXfrm>
    </dsp:sp>
    <dsp:sp modelId="{8C19BFC0-40FD-4792-A952-CEB33E93E351}">
      <dsp:nvSpPr>
        <dsp:cNvPr id="0" name=""/>
        <dsp:cNvSpPr/>
      </dsp:nvSpPr>
      <dsp:spPr>
        <a:xfrm>
          <a:off x="6885682" y="173"/>
          <a:ext cx="3094136" cy="1856482"/>
        </a:xfrm>
        <a:prstGeom prst="rect">
          <a:avLst/>
        </a:prstGeom>
        <a:gradFill rotWithShape="0">
          <a:gsLst>
            <a:gs pos="0">
              <a:schemeClr val="accent5">
                <a:hueOff val="187884"/>
                <a:satOff val="18001"/>
                <a:lumOff val="4411"/>
                <a:alphaOff val="0"/>
                <a:shade val="85000"/>
                <a:satMod val="130000"/>
              </a:schemeClr>
            </a:gs>
            <a:gs pos="34000">
              <a:schemeClr val="accent5">
                <a:hueOff val="187884"/>
                <a:satOff val="18001"/>
                <a:lumOff val="4411"/>
                <a:alphaOff val="0"/>
                <a:shade val="87000"/>
                <a:satMod val="125000"/>
              </a:schemeClr>
            </a:gs>
            <a:gs pos="70000">
              <a:schemeClr val="accent5">
                <a:hueOff val="187884"/>
                <a:satOff val="18001"/>
                <a:lumOff val="441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87884"/>
                <a:satOff val="18001"/>
                <a:lumOff val="441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Elaboración de Resinas propias</a:t>
          </a:r>
          <a:endParaRPr lang="es-ES" sz="3600" kern="1200" dirty="0"/>
        </a:p>
      </dsp:txBody>
      <dsp:txXfrm>
        <a:off x="6885682" y="173"/>
        <a:ext cx="3094136" cy="1856482"/>
      </dsp:txXfrm>
    </dsp:sp>
    <dsp:sp modelId="{82B9909A-AF7D-4819-8A51-798F0A7D4A4E}">
      <dsp:nvSpPr>
        <dsp:cNvPr id="0" name=""/>
        <dsp:cNvSpPr/>
      </dsp:nvSpPr>
      <dsp:spPr>
        <a:xfrm>
          <a:off x="1780356" y="2166069"/>
          <a:ext cx="3094136" cy="1856482"/>
        </a:xfrm>
        <a:prstGeom prst="rect">
          <a:avLst/>
        </a:prstGeom>
        <a:gradFill rotWithShape="0">
          <a:gsLst>
            <a:gs pos="0">
              <a:schemeClr val="accent5">
                <a:hueOff val="281825"/>
                <a:satOff val="27001"/>
                <a:lumOff val="6617"/>
                <a:alphaOff val="0"/>
                <a:shade val="85000"/>
                <a:satMod val="130000"/>
              </a:schemeClr>
            </a:gs>
            <a:gs pos="34000">
              <a:schemeClr val="accent5">
                <a:hueOff val="281825"/>
                <a:satOff val="27001"/>
                <a:lumOff val="6617"/>
                <a:alphaOff val="0"/>
                <a:shade val="87000"/>
                <a:satMod val="125000"/>
              </a:schemeClr>
            </a:gs>
            <a:gs pos="70000">
              <a:schemeClr val="accent5">
                <a:hueOff val="281825"/>
                <a:satOff val="27001"/>
                <a:lumOff val="661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81825"/>
                <a:satOff val="27001"/>
                <a:lumOff val="661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Mejoras en  óptica</a:t>
          </a:r>
          <a:endParaRPr lang="es-ES" sz="3600" kern="1200" dirty="0"/>
        </a:p>
      </dsp:txBody>
      <dsp:txXfrm>
        <a:off x="1780356" y="2166069"/>
        <a:ext cx="3094136" cy="1856482"/>
      </dsp:txXfrm>
    </dsp:sp>
    <dsp:sp modelId="{0EAB4733-A595-4D71-B446-3EB0154084FA}">
      <dsp:nvSpPr>
        <dsp:cNvPr id="0" name=""/>
        <dsp:cNvSpPr/>
      </dsp:nvSpPr>
      <dsp:spPr>
        <a:xfrm>
          <a:off x="5183906" y="2143791"/>
          <a:ext cx="3094136" cy="1856482"/>
        </a:xfrm>
        <a:prstGeom prst="rect">
          <a:avLst/>
        </a:prstGeom>
        <a:gradFill rotWithShape="0">
          <a:gsLst>
            <a:gs pos="0">
              <a:schemeClr val="accent5">
                <a:hueOff val="375767"/>
                <a:satOff val="36001"/>
                <a:lumOff val="8823"/>
                <a:alphaOff val="0"/>
                <a:shade val="85000"/>
                <a:satMod val="130000"/>
              </a:schemeClr>
            </a:gs>
            <a:gs pos="34000">
              <a:schemeClr val="accent5">
                <a:hueOff val="375767"/>
                <a:satOff val="36001"/>
                <a:lumOff val="8823"/>
                <a:alphaOff val="0"/>
                <a:shade val="87000"/>
                <a:satMod val="125000"/>
              </a:schemeClr>
            </a:gs>
            <a:gs pos="70000">
              <a:schemeClr val="accent5">
                <a:hueOff val="375767"/>
                <a:satOff val="36001"/>
                <a:lumOff val="882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375767"/>
                <a:satOff val="36001"/>
                <a:lumOff val="882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Software</a:t>
          </a:r>
          <a:r>
            <a:rPr lang="es-ES" sz="3600" kern="1200" baseline="0" dirty="0" smtClean="0"/>
            <a:t> y programación</a:t>
          </a:r>
          <a:endParaRPr lang="es-ES" sz="3600" kern="1200" dirty="0"/>
        </a:p>
      </dsp:txBody>
      <dsp:txXfrm>
        <a:off x="5183906" y="2143791"/>
        <a:ext cx="3094136" cy="1856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E0076-1439-4C90-9EE6-9406801C5982}">
      <dsp:nvSpPr>
        <dsp:cNvPr id="0" name=""/>
        <dsp:cNvSpPr/>
      </dsp:nvSpPr>
      <dsp:spPr>
        <a:xfrm>
          <a:off x="5034" y="0"/>
          <a:ext cx="4842569" cy="402272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CAPACIDAD DE IMPRESIÓN</a:t>
          </a:r>
          <a:endParaRPr lang="es-EC" sz="3300" kern="1200" dirty="0"/>
        </a:p>
      </dsp:txBody>
      <dsp:txXfrm>
        <a:off x="5034" y="0"/>
        <a:ext cx="4842569" cy="1206817"/>
      </dsp:txXfrm>
    </dsp:sp>
    <dsp:sp modelId="{A4944823-0FAE-4092-A43D-4FEDCD94F061}">
      <dsp:nvSpPr>
        <dsp:cNvPr id="0" name=""/>
        <dsp:cNvSpPr/>
      </dsp:nvSpPr>
      <dsp:spPr>
        <a:xfrm>
          <a:off x="489291" y="1207996"/>
          <a:ext cx="3874055" cy="1212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alpha val="9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alpha val="9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ÁREA</a:t>
          </a:r>
          <a:endParaRPr lang="es-EC" sz="4100" kern="1200" dirty="0"/>
        </a:p>
      </dsp:txBody>
      <dsp:txXfrm>
        <a:off x="524816" y="1243521"/>
        <a:ext cx="3803005" cy="1141856"/>
      </dsp:txXfrm>
    </dsp:sp>
    <dsp:sp modelId="{5D59016A-2DE0-497F-BC9D-7E1B87D159FD}">
      <dsp:nvSpPr>
        <dsp:cNvPr id="0" name=""/>
        <dsp:cNvSpPr/>
      </dsp:nvSpPr>
      <dsp:spPr>
        <a:xfrm>
          <a:off x="489291" y="2607503"/>
          <a:ext cx="3874055" cy="1212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0000"/>
                <a:shade val="85000"/>
                <a:satMod val="130000"/>
              </a:schemeClr>
            </a:gs>
            <a:gs pos="34000">
              <a:schemeClr val="accent4">
                <a:alpha val="90000"/>
                <a:hueOff val="0"/>
                <a:satOff val="0"/>
                <a:lumOff val="0"/>
                <a:alphaOff val="-10000"/>
                <a:shade val="87000"/>
                <a:satMod val="125000"/>
              </a:schemeClr>
            </a:gs>
            <a:gs pos="70000">
              <a:schemeClr val="accent4">
                <a:alpha val="90000"/>
                <a:hueOff val="0"/>
                <a:satOff val="0"/>
                <a:lumOff val="0"/>
                <a:alphaOff val="-10000"/>
                <a:tint val="100000"/>
                <a:shade val="90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ALTURA</a:t>
          </a:r>
          <a:endParaRPr lang="es-EC" sz="4100" kern="1200" dirty="0"/>
        </a:p>
      </dsp:txBody>
      <dsp:txXfrm>
        <a:off x="524816" y="2643028"/>
        <a:ext cx="3803005" cy="1141856"/>
      </dsp:txXfrm>
    </dsp:sp>
    <dsp:sp modelId="{AF4F4065-5C46-4A33-B514-E8BE54DAD43C}">
      <dsp:nvSpPr>
        <dsp:cNvPr id="0" name=""/>
        <dsp:cNvSpPr/>
      </dsp:nvSpPr>
      <dsp:spPr>
        <a:xfrm>
          <a:off x="5210796" y="0"/>
          <a:ext cx="4842569" cy="402272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kern="1200" dirty="0" smtClean="0"/>
            <a:t>RESOLUCIÓN</a:t>
          </a:r>
          <a:endParaRPr lang="es-EC" sz="3300" kern="1200" dirty="0"/>
        </a:p>
      </dsp:txBody>
      <dsp:txXfrm>
        <a:off x="5210796" y="0"/>
        <a:ext cx="4842569" cy="1206817"/>
      </dsp:txXfrm>
    </dsp:sp>
    <dsp:sp modelId="{B715B8E2-23D1-4EC4-8480-DA8663443AAC}">
      <dsp:nvSpPr>
        <dsp:cNvPr id="0" name=""/>
        <dsp:cNvSpPr/>
      </dsp:nvSpPr>
      <dsp:spPr>
        <a:xfrm>
          <a:off x="5695053" y="1207161"/>
          <a:ext cx="3874055" cy="790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shade val="85000"/>
                <a:satMod val="130000"/>
              </a:schemeClr>
            </a:gs>
            <a:gs pos="34000">
              <a:schemeClr val="accent4">
                <a:alpha val="90000"/>
                <a:hueOff val="0"/>
                <a:satOff val="0"/>
                <a:lumOff val="0"/>
                <a:alphaOff val="-20000"/>
                <a:shade val="87000"/>
                <a:satMod val="125000"/>
              </a:schemeClr>
            </a:gs>
            <a:gs pos="70000">
              <a:schemeClr val="accent4">
                <a:alpha val="90000"/>
                <a:hueOff val="0"/>
                <a:satOff val="0"/>
                <a:lumOff val="0"/>
                <a:alphaOff val="-20000"/>
                <a:tint val="100000"/>
                <a:shade val="90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X</a:t>
          </a:r>
          <a:endParaRPr lang="es-EC" sz="4100" kern="1200" dirty="0"/>
        </a:p>
      </dsp:txBody>
      <dsp:txXfrm>
        <a:off x="5718200" y="1230308"/>
        <a:ext cx="3827761" cy="744010"/>
      </dsp:txXfrm>
    </dsp:sp>
    <dsp:sp modelId="{E50FAF90-F739-4E60-8E71-085620D66F68}">
      <dsp:nvSpPr>
        <dsp:cNvPr id="0" name=""/>
        <dsp:cNvSpPr/>
      </dsp:nvSpPr>
      <dsp:spPr>
        <a:xfrm>
          <a:off x="5695053" y="2119050"/>
          <a:ext cx="3874055" cy="790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0000"/>
                <a:shade val="85000"/>
                <a:satMod val="130000"/>
              </a:schemeClr>
            </a:gs>
            <a:gs pos="34000">
              <a:schemeClr val="accent4">
                <a:alpha val="90000"/>
                <a:hueOff val="0"/>
                <a:satOff val="0"/>
                <a:lumOff val="0"/>
                <a:alphaOff val="-30000"/>
                <a:shade val="87000"/>
                <a:satMod val="125000"/>
              </a:schemeClr>
            </a:gs>
            <a:gs pos="70000">
              <a:schemeClr val="accent4">
                <a:alpha val="90000"/>
                <a:hueOff val="0"/>
                <a:satOff val="0"/>
                <a:lumOff val="0"/>
                <a:alphaOff val="-30000"/>
                <a:tint val="100000"/>
                <a:shade val="90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Y</a:t>
          </a:r>
          <a:endParaRPr lang="es-EC" sz="4100" kern="1200" dirty="0"/>
        </a:p>
      </dsp:txBody>
      <dsp:txXfrm>
        <a:off x="5718200" y="2142197"/>
        <a:ext cx="3827761" cy="744010"/>
      </dsp:txXfrm>
    </dsp:sp>
    <dsp:sp modelId="{C6043124-37A7-4363-BED0-E4CC136B816D}">
      <dsp:nvSpPr>
        <dsp:cNvPr id="0" name=""/>
        <dsp:cNvSpPr/>
      </dsp:nvSpPr>
      <dsp:spPr>
        <a:xfrm>
          <a:off x="5695053" y="3030940"/>
          <a:ext cx="3874055" cy="7903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hade val="85000"/>
                <a:satMod val="130000"/>
              </a:schemeClr>
            </a:gs>
            <a:gs pos="34000">
              <a:schemeClr val="accent4">
                <a:alpha val="90000"/>
                <a:hueOff val="0"/>
                <a:satOff val="0"/>
                <a:lumOff val="0"/>
                <a:alphaOff val="-40000"/>
                <a:shade val="87000"/>
                <a:satMod val="125000"/>
              </a:schemeClr>
            </a:gs>
            <a:gs pos="70000">
              <a:schemeClr val="accent4">
                <a:alpha val="90000"/>
                <a:hueOff val="0"/>
                <a:satOff val="0"/>
                <a:lumOff val="0"/>
                <a:alphaOff val="-40000"/>
                <a:tint val="100000"/>
                <a:shade val="90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4140" tIns="78105" rIns="10414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Z</a:t>
          </a:r>
          <a:endParaRPr lang="es-EC" sz="4100" kern="1200" dirty="0"/>
        </a:p>
      </dsp:txBody>
      <dsp:txXfrm>
        <a:off x="5718200" y="3054087"/>
        <a:ext cx="3827761" cy="7440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A9A0E-39EF-4731-8E48-A9ADC55E8630}">
      <dsp:nvSpPr>
        <dsp:cNvPr id="0" name=""/>
        <dsp:cNvSpPr/>
      </dsp:nvSpPr>
      <dsp:spPr>
        <a:xfrm>
          <a:off x="1085056" y="971"/>
          <a:ext cx="3092909" cy="185574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Creciente demanda de prototipos</a:t>
          </a:r>
          <a:endParaRPr lang="es-EC" sz="3700" kern="1200" dirty="0"/>
        </a:p>
      </dsp:txBody>
      <dsp:txXfrm>
        <a:off x="1085056" y="971"/>
        <a:ext cx="3092909" cy="1855745"/>
      </dsp:txXfrm>
    </dsp:sp>
    <dsp:sp modelId="{15DE7EFE-D773-45D9-ACB8-A34B40650BF4}">
      <dsp:nvSpPr>
        <dsp:cNvPr id="0" name=""/>
        <dsp:cNvSpPr/>
      </dsp:nvSpPr>
      <dsp:spPr>
        <a:xfrm>
          <a:off x="4487256" y="971"/>
          <a:ext cx="3092909" cy="185574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Múltiples </a:t>
          </a:r>
          <a:r>
            <a:rPr lang="es-EC" sz="3700" kern="1200" noProof="0" dirty="0" smtClean="0"/>
            <a:t>aplicaciones</a:t>
          </a:r>
          <a:endParaRPr lang="es-EC" sz="3700" kern="1200" noProof="0" dirty="0"/>
        </a:p>
      </dsp:txBody>
      <dsp:txXfrm>
        <a:off x="4487256" y="971"/>
        <a:ext cx="3092909" cy="1855745"/>
      </dsp:txXfrm>
    </dsp:sp>
    <dsp:sp modelId="{57565D0F-02D1-4182-8198-551830E71EAA}">
      <dsp:nvSpPr>
        <dsp:cNvPr id="0" name=""/>
        <dsp:cNvSpPr/>
      </dsp:nvSpPr>
      <dsp:spPr>
        <a:xfrm>
          <a:off x="1085056" y="2166007"/>
          <a:ext cx="3092909" cy="185574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Rapidez, Eficiencia, Precisión</a:t>
          </a:r>
          <a:endParaRPr lang="es-EC" sz="3700" kern="1200" dirty="0"/>
        </a:p>
      </dsp:txBody>
      <dsp:txXfrm>
        <a:off x="1085056" y="2166007"/>
        <a:ext cx="3092909" cy="1855745"/>
      </dsp:txXfrm>
    </dsp:sp>
    <dsp:sp modelId="{524B4667-BE24-4266-A394-AFA022BDCE44}">
      <dsp:nvSpPr>
        <dsp:cNvPr id="0" name=""/>
        <dsp:cNvSpPr/>
      </dsp:nvSpPr>
      <dsp:spPr>
        <a:xfrm>
          <a:off x="4487256" y="2166007"/>
          <a:ext cx="3092909" cy="185574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700" kern="1200" dirty="0" smtClean="0"/>
            <a:t>Ecuador y ESPE</a:t>
          </a:r>
          <a:endParaRPr lang="es-EC" sz="3700" kern="1200" dirty="0"/>
        </a:p>
      </dsp:txBody>
      <dsp:txXfrm>
        <a:off x="4487256" y="2166007"/>
        <a:ext cx="3092909" cy="18557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BFE51-BCEA-4B4A-A7E2-EB68774C4195}">
      <dsp:nvSpPr>
        <dsp:cNvPr id="0" name=""/>
        <dsp:cNvSpPr/>
      </dsp:nvSpPr>
      <dsp:spPr>
        <a:xfrm>
          <a:off x="0" y="0"/>
          <a:ext cx="10058399" cy="4022725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483474" numCol="1" spcCol="1270" anchor="t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6000" kern="1200" dirty="0" smtClean="0">
              <a:latin typeface="+mn-lt"/>
              <a:cs typeface="Times New Roman" panose="02020603050405020304" pitchFamily="18" charset="0"/>
            </a:rPr>
            <a:t>EXPRESA EXITOSA</a:t>
          </a:r>
          <a:endParaRPr lang="es-EC" sz="6000" kern="1200" dirty="0">
            <a:latin typeface="+mn-lt"/>
            <a:cs typeface="Times New Roman" panose="02020603050405020304" pitchFamily="18" charset="0"/>
          </a:endParaRPr>
        </a:p>
      </dsp:txBody>
      <dsp:txXfrm>
        <a:off x="100148" y="100148"/>
        <a:ext cx="9858103" cy="3822429"/>
      </dsp:txXfrm>
    </dsp:sp>
    <dsp:sp modelId="{0DE03870-6703-4E4A-A1ED-33583AA886F6}">
      <dsp:nvSpPr>
        <dsp:cNvPr id="0" name=""/>
        <dsp:cNvSpPr/>
      </dsp:nvSpPr>
      <dsp:spPr>
        <a:xfrm>
          <a:off x="251460" y="1810226"/>
          <a:ext cx="2360875" cy="181022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+mn-lt"/>
              <a:cs typeface="Times New Roman" panose="02020603050405020304" pitchFamily="18" charset="0"/>
            </a:rPr>
            <a:t>CALIDAD</a:t>
          </a:r>
          <a:endParaRPr lang="es-EC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307131" y="1865897"/>
        <a:ext cx="2249533" cy="1698884"/>
      </dsp:txXfrm>
    </dsp:sp>
    <dsp:sp modelId="{B5488588-DDF6-4D81-AA07-ED61BE7A926C}">
      <dsp:nvSpPr>
        <dsp:cNvPr id="0" name=""/>
        <dsp:cNvSpPr/>
      </dsp:nvSpPr>
      <dsp:spPr>
        <a:xfrm>
          <a:off x="2649612" y="1810226"/>
          <a:ext cx="2360875" cy="181022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25256"/>
              <a:satOff val="12000"/>
              <a:lumOff val="2941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+mn-lt"/>
              <a:cs typeface="Times New Roman" panose="02020603050405020304" pitchFamily="18" charset="0"/>
            </a:rPr>
            <a:t>TIEMPO</a:t>
          </a:r>
          <a:endParaRPr lang="es-EC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2705283" y="1865897"/>
        <a:ext cx="2249533" cy="1698884"/>
      </dsp:txXfrm>
    </dsp:sp>
    <dsp:sp modelId="{393BD180-91FB-4078-8113-50C988104503}">
      <dsp:nvSpPr>
        <dsp:cNvPr id="0" name=""/>
        <dsp:cNvSpPr/>
      </dsp:nvSpPr>
      <dsp:spPr>
        <a:xfrm>
          <a:off x="5047764" y="1810226"/>
          <a:ext cx="2360875" cy="181022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50511"/>
              <a:satOff val="24001"/>
              <a:lumOff val="5882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+mn-lt"/>
              <a:cs typeface="Times New Roman" panose="02020603050405020304" pitchFamily="18" charset="0"/>
            </a:rPr>
            <a:t>FLEXIBILIDAD</a:t>
          </a:r>
          <a:endParaRPr lang="es-EC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5103435" y="1865897"/>
        <a:ext cx="2249533" cy="1698884"/>
      </dsp:txXfrm>
    </dsp:sp>
    <dsp:sp modelId="{99D65CBE-2A71-4963-8904-36ABE7114E84}">
      <dsp:nvSpPr>
        <dsp:cNvPr id="0" name=""/>
        <dsp:cNvSpPr/>
      </dsp:nvSpPr>
      <dsp:spPr>
        <a:xfrm>
          <a:off x="7445917" y="1810226"/>
          <a:ext cx="2360875" cy="181022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75767"/>
              <a:satOff val="36001"/>
              <a:lumOff val="8823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+mn-lt"/>
              <a:cs typeface="Times New Roman" panose="02020603050405020304" pitchFamily="18" charset="0"/>
            </a:rPr>
            <a:t>COSTO</a:t>
          </a:r>
          <a:endParaRPr lang="es-EC" sz="2800" kern="1200" dirty="0">
            <a:latin typeface="+mn-lt"/>
            <a:cs typeface="Times New Roman" panose="02020603050405020304" pitchFamily="18" charset="0"/>
          </a:endParaRPr>
        </a:p>
      </dsp:txBody>
      <dsp:txXfrm>
        <a:off x="7501588" y="1865897"/>
        <a:ext cx="2249533" cy="16988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17E1F-6344-4D55-875E-F2327B6C9C50}">
      <dsp:nvSpPr>
        <dsp:cNvPr id="0" name=""/>
        <dsp:cNvSpPr/>
      </dsp:nvSpPr>
      <dsp:spPr>
        <a:xfrm>
          <a:off x="3829027" y="1674392"/>
          <a:ext cx="2348445" cy="867888"/>
        </a:xfrm>
        <a:prstGeom prst="ellipse">
          <a:avLst/>
        </a:prstGeom>
        <a:gradFill rotWithShape="0">
          <a:gsLst>
            <a:gs pos="0">
              <a:schemeClr val="accent3">
                <a:alpha val="8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8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8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8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PROTOTIPADO RÁPIDO</a:t>
          </a:r>
          <a:endParaRPr lang="es-EC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2949" y="1801491"/>
        <a:ext cx="1660601" cy="613690"/>
      </dsp:txXfrm>
    </dsp:sp>
    <dsp:sp modelId="{AA9B70FB-B2B5-4A9D-BDAB-189DC1F84494}">
      <dsp:nvSpPr>
        <dsp:cNvPr id="0" name=""/>
        <dsp:cNvSpPr/>
      </dsp:nvSpPr>
      <dsp:spPr>
        <a:xfrm rot="16362940">
          <a:off x="4842488" y="1473672"/>
          <a:ext cx="380722" cy="21277"/>
        </a:xfrm>
        <a:custGeom>
          <a:avLst/>
          <a:gdLst/>
          <a:ahLst/>
          <a:cxnLst/>
          <a:rect l="0" t="0" r="0" b="0"/>
          <a:pathLst>
            <a:path>
              <a:moveTo>
                <a:pt x="0" y="10638"/>
              </a:moveTo>
              <a:lnTo>
                <a:pt x="380722" y="10638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31" y="1474793"/>
        <a:ext cx="19036" cy="19036"/>
      </dsp:txXfrm>
    </dsp:sp>
    <dsp:sp modelId="{C901C4B9-4969-4EA4-BC33-6194D6B0EB13}">
      <dsp:nvSpPr>
        <dsp:cNvPr id="0" name=""/>
        <dsp:cNvSpPr/>
      </dsp:nvSpPr>
      <dsp:spPr>
        <a:xfrm>
          <a:off x="3888226" y="426342"/>
          <a:ext cx="2348445" cy="867888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alpha val="9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alpha val="9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PRUEBAS Y EVALUACIÓN</a:t>
          </a:r>
          <a:endParaRPr lang="es-EC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2148" y="553441"/>
        <a:ext cx="1660601" cy="613690"/>
      </dsp:txXfrm>
    </dsp:sp>
    <dsp:sp modelId="{B5D00C11-8F0F-4A94-B3B8-29E4C66950BA}">
      <dsp:nvSpPr>
        <dsp:cNvPr id="0" name=""/>
        <dsp:cNvSpPr/>
      </dsp:nvSpPr>
      <dsp:spPr>
        <a:xfrm rot="20674566">
          <a:off x="5939290" y="1801966"/>
          <a:ext cx="271713" cy="21277"/>
        </a:xfrm>
        <a:custGeom>
          <a:avLst/>
          <a:gdLst/>
          <a:ahLst/>
          <a:cxnLst/>
          <a:rect l="0" t="0" r="0" b="0"/>
          <a:pathLst>
            <a:path>
              <a:moveTo>
                <a:pt x="0" y="10638"/>
              </a:moveTo>
              <a:lnTo>
                <a:pt x="271713" y="10638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68354" y="1805812"/>
        <a:ext cx="13585" cy="13585"/>
      </dsp:txXfrm>
    </dsp:sp>
    <dsp:sp modelId="{69077782-BE3E-4BA3-A661-881AE23E593A}">
      <dsp:nvSpPr>
        <dsp:cNvPr id="0" name=""/>
        <dsp:cNvSpPr/>
      </dsp:nvSpPr>
      <dsp:spPr>
        <a:xfrm>
          <a:off x="5972821" y="1082931"/>
          <a:ext cx="2348445" cy="867888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0000"/>
                <a:shade val="85000"/>
                <a:satMod val="130000"/>
              </a:schemeClr>
            </a:gs>
            <a:gs pos="34000">
              <a:schemeClr val="accent3">
                <a:alpha val="90000"/>
                <a:hueOff val="0"/>
                <a:satOff val="0"/>
                <a:lumOff val="0"/>
                <a:alphaOff val="-10000"/>
                <a:shade val="87000"/>
                <a:satMod val="125000"/>
              </a:schemeClr>
            </a:gs>
            <a:gs pos="70000">
              <a:schemeClr val="accent3">
                <a:alpha val="90000"/>
                <a:hueOff val="0"/>
                <a:satOff val="0"/>
                <a:lumOff val="0"/>
                <a:alphaOff val="-10000"/>
                <a:tint val="100000"/>
                <a:shade val="9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INVESTIGACIÓN Y APRENDIZAJE</a:t>
          </a:r>
          <a:endParaRPr lang="es-EC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6743" y="1210030"/>
        <a:ext cx="1660601" cy="613690"/>
      </dsp:txXfrm>
    </dsp:sp>
    <dsp:sp modelId="{EB92F313-5570-493F-98F0-18A40CA7C66C}">
      <dsp:nvSpPr>
        <dsp:cNvPr id="0" name=""/>
        <dsp:cNvSpPr/>
      </dsp:nvSpPr>
      <dsp:spPr>
        <a:xfrm rot="2090613">
          <a:off x="5522316" y="2581407"/>
          <a:ext cx="351548" cy="21277"/>
        </a:xfrm>
        <a:custGeom>
          <a:avLst/>
          <a:gdLst/>
          <a:ahLst/>
          <a:cxnLst/>
          <a:rect l="0" t="0" r="0" b="0"/>
          <a:pathLst>
            <a:path>
              <a:moveTo>
                <a:pt x="0" y="10638"/>
              </a:moveTo>
              <a:lnTo>
                <a:pt x="351548" y="10638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9302" y="2583258"/>
        <a:ext cx="17577" cy="17577"/>
      </dsp:txXfrm>
    </dsp:sp>
    <dsp:sp modelId="{D7A6AFD3-10CA-401F-BA95-38657FE6AEAC}">
      <dsp:nvSpPr>
        <dsp:cNvPr id="0" name=""/>
        <dsp:cNvSpPr/>
      </dsp:nvSpPr>
      <dsp:spPr>
        <a:xfrm>
          <a:off x="5218709" y="2641813"/>
          <a:ext cx="2348445" cy="867888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hade val="85000"/>
                <a:satMod val="130000"/>
              </a:schemeClr>
            </a:gs>
            <a:gs pos="34000">
              <a:schemeClr val="accent3">
                <a:alpha val="90000"/>
                <a:hueOff val="0"/>
                <a:satOff val="0"/>
                <a:lumOff val="0"/>
                <a:alphaOff val="-20000"/>
                <a:shade val="87000"/>
                <a:satMod val="125000"/>
              </a:schemeClr>
            </a:gs>
            <a:gs pos="70000">
              <a:schemeClr val="accent3">
                <a:alpha val="90000"/>
                <a:hueOff val="0"/>
                <a:satOff val="0"/>
                <a:lumOff val="0"/>
                <a:alphaOff val="-20000"/>
                <a:tint val="100000"/>
                <a:shade val="9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INNOVACIÓN</a:t>
          </a:r>
          <a:endParaRPr lang="es-EC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2631" y="2768912"/>
        <a:ext cx="1660601" cy="613690"/>
      </dsp:txXfrm>
    </dsp:sp>
    <dsp:sp modelId="{EB596812-5FE4-40BD-A1CF-CF98D71138CB}">
      <dsp:nvSpPr>
        <dsp:cNvPr id="0" name=""/>
        <dsp:cNvSpPr/>
      </dsp:nvSpPr>
      <dsp:spPr>
        <a:xfrm rot="8551361">
          <a:off x="4193805" y="2590232"/>
          <a:ext cx="334068" cy="21277"/>
        </a:xfrm>
        <a:custGeom>
          <a:avLst/>
          <a:gdLst/>
          <a:ahLst/>
          <a:cxnLst/>
          <a:rect l="0" t="0" r="0" b="0"/>
          <a:pathLst>
            <a:path>
              <a:moveTo>
                <a:pt x="0" y="10638"/>
              </a:moveTo>
              <a:lnTo>
                <a:pt x="334068" y="10638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352488" y="2592519"/>
        <a:ext cx="16703" cy="16703"/>
      </dsp:txXfrm>
    </dsp:sp>
    <dsp:sp modelId="{D57EFBF4-C8C1-4855-904A-AA52E5AE69B0}">
      <dsp:nvSpPr>
        <dsp:cNvPr id="0" name=""/>
        <dsp:cNvSpPr/>
      </dsp:nvSpPr>
      <dsp:spPr>
        <a:xfrm>
          <a:off x="2544207" y="2659461"/>
          <a:ext cx="2348445" cy="867888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0000"/>
                <a:shade val="85000"/>
                <a:satMod val="130000"/>
              </a:schemeClr>
            </a:gs>
            <a:gs pos="34000">
              <a:schemeClr val="accent3">
                <a:alpha val="90000"/>
                <a:hueOff val="0"/>
                <a:satOff val="0"/>
                <a:lumOff val="0"/>
                <a:alphaOff val="-30000"/>
                <a:shade val="87000"/>
                <a:satMod val="125000"/>
              </a:schemeClr>
            </a:gs>
            <a:gs pos="70000">
              <a:schemeClr val="accent3">
                <a:alpha val="90000"/>
                <a:hueOff val="0"/>
                <a:satOff val="0"/>
                <a:lumOff val="0"/>
                <a:alphaOff val="-30000"/>
                <a:tint val="100000"/>
                <a:shade val="9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OPTIMIZACIÓN DE PROCESOS</a:t>
          </a:r>
          <a:endParaRPr lang="es-EC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88129" y="2786560"/>
        <a:ext cx="1660601" cy="613690"/>
      </dsp:txXfrm>
    </dsp:sp>
    <dsp:sp modelId="{C85468BC-67C2-42BB-B422-91DE574A2AD2}">
      <dsp:nvSpPr>
        <dsp:cNvPr id="0" name=""/>
        <dsp:cNvSpPr/>
      </dsp:nvSpPr>
      <dsp:spPr>
        <a:xfrm rot="11874606">
          <a:off x="3892428" y="1776274"/>
          <a:ext cx="232552" cy="21277"/>
        </a:xfrm>
        <a:custGeom>
          <a:avLst/>
          <a:gdLst/>
          <a:ahLst/>
          <a:cxnLst/>
          <a:rect l="0" t="0" r="0" b="0"/>
          <a:pathLst>
            <a:path>
              <a:moveTo>
                <a:pt x="0" y="10638"/>
              </a:moveTo>
              <a:lnTo>
                <a:pt x="232552" y="10638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002891" y="1781099"/>
        <a:ext cx="11627" cy="11627"/>
      </dsp:txXfrm>
    </dsp:sp>
    <dsp:sp modelId="{ABCA6F56-57CF-458D-A19C-9C78EA502883}">
      <dsp:nvSpPr>
        <dsp:cNvPr id="0" name=""/>
        <dsp:cNvSpPr/>
      </dsp:nvSpPr>
      <dsp:spPr>
        <a:xfrm>
          <a:off x="1839937" y="1031546"/>
          <a:ext cx="2348445" cy="867888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hade val="85000"/>
                <a:satMod val="130000"/>
              </a:schemeClr>
            </a:gs>
            <a:gs pos="34000">
              <a:schemeClr val="accent3">
                <a:alpha val="90000"/>
                <a:hueOff val="0"/>
                <a:satOff val="0"/>
                <a:lumOff val="0"/>
                <a:alphaOff val="-40000"/>
                <a:shade val="87000"/>
                <a:satMod val="125000"/>
              </a:schemeClr>
            </a:gs>
            <a:gs pos="70000">
              <a:schemeClr val="accent3">
                <a:alpha val="90000"/>
                <a:hueOff val="0"/>
                <a:satOff val="0"/>
                <a:lumOff val="0"/>
                <a:alphaOff val="-40000"/>
                <a:tint val="100000"/>
                <a:shade val="9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DESARROLLO INDUSTRIAL</a:t>
          </a:r>
          <a:endParaRPr lang="es-EC" sz="1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3859" y="1158645"/>
        <a:ext cx="1660601" cy="6136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8A3C4-2AE2-4560-A497-ED0FAE70729F}">
      <dsp:nvSpPr>
        <dsp:cNvPr id="0" name=""/>
        <dsp:cNvSpPr/>
      </dsp:nvSpPr>
      <dsp:spPr>
        <a:xfrm>
          <a:off x="-4547637" y="-697308"/>
          <a:ext cx="5417342" cy="5417342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5CD6DE-B378-476C-8014-7613EBA63577}">
      <dsp:nvSpPr>
        <dsp:cNvPr id="0" name=""/>
        <dsp:cNvSpPr/>
      </dsp:nvSpPr>
      <dsp:spPr>
        <a:xfrm>
          <a:off x="380724" y="251339"/>
          <a:ext cx="9623141" cy="50300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Diseñar el modelo en un sistema CAD.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724" y="251339"/>
        <a:ext cx="9623141" cy="503001"/>
      </dsp:txXfrm>
    </dsp:sp>
    <dsp:sp modelId="{2949BDAA-F209-4EE6-A2B5-A26E5541983E}">
      <dsp:nvSpPr>
        <dsp:cNvPr id="0" name=""/>
        <dsp:cNvSpPr/>
      </dsp:nvSpPr>
      <dsp:spPr>
        <a:xfrm>
          <a:off x="66348" y="188464"/>
          <a:ext cx="628751" cy="62875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4A4920-175A-4772-A83E-F1BC812F3F9D}">
      <dsp:nvSpPr>
        <dsp:cNvPr id="0" name=""/>
        <dsp:cNvSpPr/>
      </dsp:nvSpPr>
      <dsp:spPr>
        <a:xfrm>
          <a:off x="741160" y="1005600"/>
          <a:ext cx="9262704" cy="50300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Transformar el modelo CAD en formato STL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1160" y="1005600"/>
        <a:ext cx="9262704" cy="503001"/>
      </dsp:txXfrm>
    </dsp:sp>
    <dsp:sp modelId="{DCE3F0AE-028B-46C1-AFA0-3F486609952D}">
      <dsp:nvSpPr>
        <dsp:cNvPr id="0" name=""/>
        <dsp:cNvSpPr/>
      </dsp:nvSpPr>
      <dsp:spPr>
        <a:xfrm>
          <a:off x="426784" y="942725"/>
          <a:ext cx="628751" cy="62875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8DB480F-4BA9-4104-86B6-F0F640F41D84}">
      <dsp:nvSpPr>
        <dsp:cNvPr id="0" name=""/>
        <dsp:cNvSpPr/>
      </dsp:nvSpPr>
      <dsp:spPr>
        <a:xfrm>
          <a:off x="851785" y="1759861"/>
          <a:ext cx="9152080" cy="50300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Configurar el programa según se necesite.</a:t>
          </a:r>
        </a:p>
      </dsp:txBody>
      <dsp:txXfrm>
        <a:off x="851785" y="1759861"/>
        <a:ext cx="9152080" cy="503001"/>
      </dsp:txXfrm>
    </dsp:sp>
    <dsp:sp modelId="{86125921-7AD8-423E-B208-6737F72E4513}">
      <dsp:nvSpPr>
        <dsp:cNvPr id="0" name=""/>
        <dsp:cNvSpPr/>
      </dsp:nvSpPr>
      <dsp:spPr>
        <a:xfrm>
          <a:off x="537409" y="1696986"/>
          <a:ext cx="628751" cy="62875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465B0C-C9D7-4D15-8933-B80D785663C5}">
      <dsp:nvSpPr>
        <dsp:cNvPr id="0" name=""/>
        <dsp:cNvSpPr/>
      </dsp:nvSpPr>
      <dsp:spPr>
        <a:xfrm>
          <a:off x="741160" y="2514122"/>
          <a:ext cx="9262704" cy="50300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Imprimir.</a:t>
          </a:r>
        </a:p>
      </dsp:txBody>
      <dsp:txXfrm>
        <a:off x="741160" y="2514122"/>
        <a:ext cx="9262704" cy="503001"/>
      </dsp:txXfrm>
    </dsp:sp>
    <dsp:sp modelId="{A85C9AF7-FFB6-401C-90C4-832CC9B781DB}">
      <dsp:nvSpPr>
        <dsp:cNvPr id="0" name=""/>
        <dsp:cNvSpPr/>
      </dsp:nvSpPr>
      <dsp:spPr>
        <a:xfrm>
          <a:off x="426784" y="2451247"/>
          <a:ext cx="628751" cy="62875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8E50E1-498D-4B44-B50A-0D855F019FB3}">
      <dsp:nvSpPr>
        <dsp:cNvPr id="0" name=""/>
        <dsp:cNvSpPr/>
      </dsp:nvSpPr>
      <dsp:spPr>
        <a:xfrm>
          <a:off x="380724" y="3268383"/>
          <a:ext cx="9623141" cy="50300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99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Limpiar.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724" y="3268383"/>
        <a:ext cx="9623141" cy="503001"/>
      </dsp:txXfrm>
    </dsp:sp>
    <dsp:sp modelId="{9AC5F6AB-4557-4C4B-AACB-AA3E9CE3E921}">
      <dsp:nvSpPr>
        <dsp:cNvPr id="0" name=""/>
        <dsp:cNvSpPr/>
      </dsp:nvSpPr>
      <dsp:spPr>
        <a:xfrm>
          <a:off x="66348" y="3205508"/>
          <a:ext cx="628751" cy="62875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4896E-056D-4DFD-BF19-29255223B817}">
      <dsp:nvSpPr>
        <dsp:cNvPr id="0" name=""/>
        <dsp:cNvSpPr/>
      </dsp:nvSpPr>
      <dsp:spPr>
        <a:xfrm>
          <a:off x="3143" y="14149"/>
          <a:ext cx="3064668" cy="11808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Lecho en polvos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3" y="14149"/>
        <a:ext cx="3064668" cy="1180800"/>
      </dsp:txXfrm>
    </dsp:sp>
    <dsp:sp modelId="{33264D03-8000-4601-93F8-40245B3890C7}">
      <dsp:nvSpPr>
        <dsp:cNvPr id="0" name=""/>
        <dsp:cNvSpPr/>
      </dsp:nvSpPr>
      <dsp:spPr>
        <a:xfrm>
          <a:off x="3143" y="1194949"/>
          <a:ext cx="3064668" cy="281362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Selective Laser Sintering (SLS)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Selective Mask Sintering (SMS)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Selective Laser Melting (SLM)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Electron Beam Melting (EBM)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3D Printers (3DP)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3" y="1194949"/>
        <a:ext cx="3064668" cy="2813625"/>
      </dsp:txXfrm>
    </dsp:sp>
    <dsp:sp modelId="{7C92B788-98BC-4F2B-9D6A-C9A76518C7AE}">
      <dsp:nvSpPr>
        <dsp:cNvPr id="0" name=""/>
        <dsp:cNvSpPr/>
      </dsp:nvSpPr>
      <dsp:spPr>
        <a:xfrm>
          <a:off x="3496865" y="14149"/>
          <a:ext cx="3064668" cy="1180800"/>
        </a:xfrm>
        <a:prstGeom prst="rect">
          <a:avLst/>
        </a:prstGeom>
        <a:gradFill rotWithShape="0">
          <a:gsLst>
            <a:gs pos="0">
              <a:schemeClr val="accent5">
                <a:hueOff val="187884"/>
                <a:satOff val="18001"/>
                <a:lumOff val="4411"/>
                <a:alphaOff val="0"/>
                <a:shade val="85000"/>
                <a:satMod val="130000"/>
              </a:schemeClr>
            </a:gs>
            <a:gs pos="34000">
              <a:schemeClr val="accent5">
                <a:hueOff val="187884"/>
                <a:satOff val="18001"/>
                <a:lumOff val="4411"/>
                <a:alphaOff val="0"/>
                <a:shade val="87000"/>
                <a:satMod val="125000"/>
              </a:schemeClr>
            </a:gs>
            <a:gs pos="70000">
              <a:schemeClr val="accent5">
                <a:hueOff val="187884"/>
                <a:satOff val="18001"/>
                <a:lumOff val="441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87884"/>
                <a:satOff val="18001"/>
                <a:lumOff val="441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187884"/>
              <a:satOff val="18001"/>
              <a:lumOff val="4411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Lecho en líquido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6865" y="14149"/>
        <a:ext cx="3064668" cy="1180800"/>
      </dsp:txXfrm>
    </dsp:sp>
    <dsp:sp modelId="{8D1DDA82-A046-4AA7-B684-76CC544ED560}">
      <dsp:nvSpPr>
        <dsp:cNvPr id="0" name=""/>
        <dsp:cNvSpPr/>
      </dsp:nvSpPr>
      <dsp:spPr>
        <a:xfrm>
          <a:off x="3496865" y="1194949"/>
          <a:ext cx="3064668" cy="2813625"/>
        </a:xfrm>
        <a:prstGeom prst="rect">
          <a:avLst/>
        </a:prstGeom>
        <a:solidFill>
          <a:schemeClr val="accent5">
            <a:tint val="40000"/>
            <a:alpha val="90000"/>
            <a:hueOff val="243326"/>
            <a:satOff val="22456"/>
            <a:lumOff val="153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243326"/>
              <a:satOff val="22456"/>
              <a:lumOff val="1534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Stereolithography (SLA)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Direct Light Procesing (DLP)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6865" y="1194949"/>
        <a:ext cx="3064668" cy="2813625"/>
      </dsp:txXfrm>
    </dsp:sp>
    <dsp:sp modelId="{A608A927-0489-4494-91EA-FB7821AC9766}">
      <dsp:nvSpPr>
        <dsp:cNvPr id="0" name=""/>
        <dsp:cNvSpPr/>
      </dsp:nvSpPr>
      <dsp:spPr>
        <a:xfrm>
          <a:off x="6990588" y="14149"/>
          <a:ext cx="3064668" cy="1180800"/>
        </a:xfrm>
        <a:prstGeom prst="rect">
          <a:avLst/>
        </a:prstGeom>
        <a:gradFill rotWithShape="0">
          <a:gsLst>
            <a:gs pos="0">
              <a:schemeClr val="accent5">
                <a:hueOff val="375767"/>
                <a:satOff val="36001"/>
                <a:lumOff val="8823"/>
                <a:alphaOff val="0"/>
                <a:shade val="85000"/>
                <a:satMod val="130000"/>
              </a:schemeClr>
            </a:gs>
            <a:gs pos="34000">
              <a:schemeClr val="accent5">
                <a:hueOff val="375767"/>
                <a:satOff val="36001"/>
                <a:lumOff val="8823"/>
                <a:alphaOff val="0"/>
                <a:shade val="87000"/>
                <a:satMod val="125000"/>
              </a:schemeClr>
            </a:gs>
            <a:gs pos="70000">
              <a:schemeClr val="accent5">
                <a:hueOff val="375767"/>
                <a:satOff val="36001"/>
                <a:lumOff val="882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375767"/>
                <a:satOff val="36001"/>
                <a:lumOff val="882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375767"/>
              <a:satOff val="36001"/>
              <a:lumOff val="8823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Lecho sólido</a:t>
          </a:r>
          <a:endParaRPr lang="es-EC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0588" y="14149"/>
        <a:ext cx="3064668" cy="1180800"/>
      </dsp:txXfrm>
    </dsp:sp>
    <dsp:sp modelId="{A1DBD90C-E2C8-4B25-B059-1395B72C0B06}">
      <dsp:nvSpPr>
        <dsp:cNvPr id="0" name=""/>
        <dsp:cNvSpPr/>
      </dsp:nvSpPr>
      <dsp:spPr>
        <a:xfrm>
          <a:off x="6990588" y="1194949"/>
          <a:ext cx="3064668" cy="2813625"/>
        </a:xfrm>
        <a:prstGeom prst="rect">
          <a:avLst/>
        </a:prstGeom>
        <a:solidFill>
          <a:schemeClr val="accent5">
            <a:tint val="40000"/>
            <a:alpha val="90000"/>
            <a:hueOff val="486652"/>
            <a:satOff val="44911"/>
            <a:lumOff val="306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486652"/>
              <a:satOff val="44911"/>
              <a:lumOff val="3068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Laminated Object Manufacturing (LOM)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Fused Deposition Modeling (FDM)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0588" y="1194949"/>
        <a:ext cx="3064668" cy="28136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1CCE2-691C-4018-8FBF-72865DDBD9ED}">
      <dsp:nvSpPr>
        <dsp:cNvPr id="0" name=""/>
        <dsp:cNvSpPr/>
      </dsp:nvSpPr>
      <dsp:spPr>
        <a:xfrm>
          <a:off x="1980" y="346139"/>
          <a:ext cx="3141929" cy="216478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A522052-94AE-4D1F-A665-21FCB93F56A4}">
      <dsp:nvSpPr>
        <dsp:cNvPr id="0" name=""/>
        <dsp:cNvSpPr/>
      </dsp:nvSpPr>
      <dsp:spPr>
        <a:xfrm>
          <a:off x="1980" y="2510929"/>
          <a:ext cx="3141929" cy="1165655"/>
        </a:xfrm>
        <a:prstGeom prst="round2SameRect">
          <a:avLst>
            <a:gd name="adj1" fmla="val 10500"/>
            <a:gd name="adj2" fmla="val 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300" kern="1200" dirty="0" smtClean="0"/>
            <a:t>SLA</a:t>
          </a:r>
          <a:endParaRPr lang="es-EC" sz="5300" kern="1200" dirty="0"/>
        </a:p>
      </dsp:txBody>
      <dsp:txXfrm>
        <a:off x="37828" y="2546777"/>
        <a:ext cx="3070233" cy="1129807"/>
      </dsp:txXfrm>
    </dsp:sp>
    <dsp:sp modelId="{2E8F9238-E835-4392-A0A2-49BB0E59F1A5}">
      <dsp:nvSpPr>
        <dsp:cNvPr id="0" name=""/>
        <dsp:cNvSpPr/>
      </dsp:nvSpPr>
      <dsp:spPr>
        <a:xfrm>
          <a:off x="3458235" y="346139"/>
          <a:ext cx="3141929" cy="216478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D4143F-48CA-43B4-A738-5AE8F6E6E351}">
      <dsp:nvSpPr>
        <dsp:cNvPr id="0" name=""/>
        <dsp:cNvSpPr/>
      </dsp:nvSpPr>
      <dsp:spPr>
        <a:xfrm>
          <a:off x="3458235" y="2510929"/>
          <a:ext cx="3141929" cy="1165655"/>
        </a:xfrm>
        <a:prstGeom prst="round2SameRect">
          <a:avLst>
            <a:gd name="adj1" fmla="val 10500"/>
            <a:gd name="adj2" fmla="val 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300" kern="1200" dirty="0" smtClean="0"/>
            <a:t>FDM</a:t>
          </a:r>
          <a:endParaRPr lang="es-EC" sz="5300" kern="1200" dirty="0"/>
        </a:p>
      </dsp:txBody>
      <dsp:txXfrm>
        <a:off x="3494083" y="2546777"/>
        <a:ext cx="3070233" cy="1129807"/>
      </dsp:txXfrm>
    </dsp:sp>
    <dsp:sp modelId="{5519974E-CA78-4499-B889-8B2B55BD23A1}">
      <dsp:nvSpPr>
        <dsp:cNvPr id="0" name=""/>
        <dsp:cNvSpPr/>
      </dsp:nvSpPr>
      <dsp:spPr>
        <a:xfrm>
          <a:off x="6914489" y="346139"/>
          <a:ext cx="3141929" cy="2164789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60CC197-BCBB-494D-8527-484FADFF6412}">
      <dsp:nvSpPr>
        <dsp:cNvPr id="0" name=""/>
        <dsp:cNvSpPr/>
      </dsp:nvSpPr>
      <dsp:spPr>
        <a:xfrm>
          <a:off x="6914489" y="2510929"/>
          <a:ext cx="3141929" cy="1165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6936" tIns="376936" rIns="376936" bIns="0" numCol="1" spcCol="1270" anchor="t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300" kern="1200" dirty="0" smtClean="0"/>
            <a:t>DLP</a:t>
          </a:r>
          <a:endParaRPr lang="es-EC" sz="5300" kern="1200" dirty="0"/>
        </a:p>
      </dsp:txBody>
      <dsp:txXfrm>
        <a:off x="6914489" y="2510929"/>
        <a:ext cx="3141929" cy="1165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41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147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45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37992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3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784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376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3190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863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571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656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D6E54C8-2CA5-4456-9AC1-485A6CB82AD2}" type="datetimeFigureOut">
              <a:rPr lang="es-ES" smtClean="0"/>
              <a:t>06/08/2015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8B8E1CB-6AF9-484F-B734-CBC7A4C918D0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75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9038" y="1320887"/>
            <a:ext cx="9589413" cy="1674546"/>
          </a:xfrm>
        </p:spPr>
        <p:txBody>
          <a:bodyPr>
            <a:noAutofit/>
          </a:bodyPr>
          <a:lstStyle/>
          <a:p>
            <a:pPr algn="ctr"/>
            <a:r>
              <a:rPr lang="es-EC" sz="3200" b="1" dirty="0"/>
              <a:t>DISEÑO Y CONSTRUCCIÓN DE UN EQUIPO DE IMPRESIÓN 3D CON RESINA FOTOSENSIBLE UV PARA ELABORAR PROTOTIPOS DE PIEZAS POR MEDIO DEL PROCESO DLP</a:t>
            </a:r>
            <a:endParaRPr lang="es-ES" sz="32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0" y="4764713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es-EC" b="1" dirty="0"/>
              <a:t>DIRECTOR: ING. CULQUI, BORYS</a:t>
            </a:r>
            <a:endParaRPr lang="es-ES" dirty="0"/>
          </a:p>
          <a:p>
            <a:pPr algn="ctr"/>
            <a:r>
              <a:rPr lang="es-EC" b="1" dirty="0"/>
              <a:t>CODIRECTOR: ING. </a:t>
            </a:r>
            <a:r>
              <a:rPr lang="es-EC" b="1" dirty="0" smtClean="0"/>
              <a:t>lOSA, DAVID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697" y="222211"/>
            <a:ext cx="3667125" cy="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2320041" y="3222719"/>
            <a:ext cx="761841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500" dirty="0" smtClean="0"/>
              <a:t>AUTORES:            ALMEIDA PAVÓN, LEONARDO JAVIER</a:t>
            </a:r>
          </a:p>
          <a:p>
            <a:r>
              <a:rPr lang="es-EC" sz="2500" dirty="0"/>
              <a:t> </a:t>
            </a:r>
            <a:r>
              <a:rPr lang="es-EC" sz="2500" dirty="0" smtClean="0"/>
              <a:t>                  </a:t>
            </a:r>
            <a:r>
              <a:rPr lang="es-ES" sz="2500" dirty="0" smtClean="0"/>
              <a:t>          CRUZ CASTILLO</a:t>
            </a:r>
            <a:r>
              <a:rPr lang="es-EC" sz="2500" dirty="0" smtClean="0"/>
              <a:t>, WLADIMIR GEOVANNY</a:t>
            </a:r>
            <a:r>
              <a:rPr lang="es-ES" sz="1200" dirty="0" smtClean="0"/>
              <a:t/>
            </a:r>
            <a:br>
              <a:rPr lang="es-ES" sz="1200" dirty="0" smtClean="0"/>
            </a:br>
            <a:r>
              <a:rPr lang="es-EC" sz="1200" dirty="0" smtClean="0"/>
              <a:t>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15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IMPRESIÓN 3D</a:t>
            </a:r>
            <a:endParaRPr lang="es-EC" dirty="0"/>
          </a:p>
        </p:txBody>
      </p:sp>
      <p:pic>
        <p:nvPicPr>
          <p:cNvPr id="4" name="Marcador de contenido 3" descr="http://pqs.pe/sites/default/files/styles/830_x_400/public/archivos/2015/agenda/01/dcruzado/la-impresion-3d.jpeg?itok=hW8VzcZ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952625"/>
            <a:ext cx="790575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0826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PROCEDIMIENTO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42324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609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PROCESOS DE PROTOTIPADO RÁPIDO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17082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891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0823" y="286603"/>
            <a:ext cx="10058400" cy="1450757"/>
          </a:xfrm>
        </p:spPr>
        <p:txBody>
          <a:bodyPr/>
          <a:lstStyle/>
          <a:p>
            <a:r>
              <a:rPr lang="es-EC" dirty="0" smtClean="0"/>
              <a:t>ALGUNOS PROCESOS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58298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414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APLICACIONES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493862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98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TECNOLOGÍA DE IMPRESIÓN DLP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12208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98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PARTES DE LA IMPRESIÓN DLP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606075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203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CARACTERÍSTICAS</a:t>
            </a:r>
            <a:r>
              <a:rPr lang="en-US" dirty="0" smtClean="0"/>
              <a:t> </a:t>
            </a:r>
            <a:r>
              <a:rPr lang="es-EC" dirty="0" smtClean="0"/>
              <a:t>PRINCIPALES</a:t>
            </a:r>
            <a:endParaRPr lang="es-EC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41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ESPECIFICACIONES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1986720"/>
              </p:ext>
            </p:extLst>
          </p:nvPr>
        </p:nvGraphicFramePr>
        <p:xfrm>
          <a:off x="1097279" y="2240235"/>
          <a:ext cx="10212977" cy="3496992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404434"/>
                <a:gridCol w="2659459"/>
                <a:gridCol w="5480283"/>
                <a:gridCol w="1668801"/>
              </a:tblGrid>
              <a:tr h="33264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#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Característica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Descripción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Importancia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4227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Área de proyección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X=100 </a:t>
                      </a:r>
                      <a:r>
                        <a:rPr lang="es-ES" sz="1600" dirty="0">
                          <a:effectLst/>
                        </a:rPr>
                        <a:t>mm---Y= 75 mm---Z= 100 mm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   Alta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571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Resolución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La resolución será de  +/- 0.1 mm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   Alta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475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Recorrido eje Z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El </a:t>
                      </a:r>
                      <a:r>
                        <a:rPr lang="es-ES" sz="1600" dirty="0">
                          <a:effectLst/>
                        </a:rPr>
                        <a:t>eje Z debe tener un recorrido mínimo de 1 mm y máximo de 110 mm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Alta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326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Velocidad de impresión por capa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La velocidad de impresión será máximo de 0.1 mm por capa cada 10 segundos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   Alta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326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Luminosidad del Proyector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Depende de la característica de la resina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   Alta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83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DISEÑO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SELECCIÓN DE ALTERNATIVAS DE DISEÑO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15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INTRODUCCIÓN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185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SUBSISTEMA DE TRANSMISIÓN DE MOVIMIENTO DE LA PLATAFORMA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363431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938451" y="5736771"/>
            <a:ext cx="4376057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rgbClr val="FFFF00"/>
                </a:solidFill>
              </a:rPr>
              <a:t>PRECISIÓN</a:t>
            </a:r>
            <a:r>
              <a:rPr lang="es-EC" sz="2400" dirty="0" smtClean="0"/>
              <a:t> – EFICIENCIA - </a:t>
            </a:r>
            <a:r>
              <a:rPr lang="es-EC" sz="2400" dirty="0" smtClean="0">
                <a:solidFill>
                  <a:srgbClr val="FFFF00"/>
                </a:solidFill>
              </a:rPr>
              <a:t>COSTO</a:t>
            </a:r>
            <a:endParaRPr lang="es-EC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SUBSISTEMA DE TRANSMISIÓN DE MOVIMIENTO DEL RECIPIENTE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698068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938451" y="5736771"/>
            <a:ext cx="4376057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PRECISIÓN – EFICIENCIA - </a:t>
            </a:r>
            <a:r>
              <a:rPr lang="es-EC" sz="2400" dirty="0" smtClean="0">
                <a:solidFill>
                  <a:srgbClr val="FFFF00"/>
                </a:solidFill>
              </a:rPr>
              <a:t>COSTO</a:t>
            </a:r>
            <a:endParaRPr lang="es-EC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LENTE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035985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188426" y="5769428"/>
            <a:ext cx="5876108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POTENCIA Y FOCO – </a:t>
            </a:r>
            <a:r>
              <a:rPr lang="es-EC" sz="2400" dirty="0" smtClean="0">
                <a:solidFill>
                  <a:srgbClr val="FFFF00"/>
                </a:solidFill>
              </a:rPr>
              <a:t>CONVERGENCIA</a:t>
            </a:r>
            <a:r>
              <a:rPr lang="es-EC" sz="2400" dirty="0" smtClean="0"/>
              <a:t> - </a:t>
            </a:r>
            <a:r>
              <a:rPr lang="es-EC" sz="2400" dirty="0" smtClean="0">
                <a:solidFill>
                  <a:srgbClr val="FFFF00"/>
                </a:solidFill>
              </a:rPr>
              <a:t>COSTO</a:t>
            </a:r>
            <a:endParaRPr lang="es-EC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1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MOTOR Y TARJETA DE CONTROL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672283"/>
              </p:ext>
            </p:extLst>
          </p:nvPr>
        </p:nvGraphicFramePr>
        <p:xfrm>
          <a:off x="3140716" y="1916997"/>
          <a:ext cx="5971525" cy="364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97280" y="2090057"/>
            <a:ext cx="2342606" cy="156966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rgbClr val="FFFF00"/>
                </a:solidFill>
              </a:rPr>
              <a:t>PRECISIÓN</a:t>
            </a:r>
            <a:r>
              <a:rPr lang="es-EC" sz="2400" dirty="0" smtClean="0"/>
              <a:t> CONTROL </a:t>
            </a:r>
            <a:r>
              <a:rPr lang="es-EC" sz="2400" dirty="0" smtClean="0">
                <a:solidFill>
                  <a:srgbClr val="FFFF00"/>
                </a:solidFill>
              </a:rPr>
              <a:t>TORQUE</a:t>
            </a:r>
            <a:r>
              <a:rPr lang="es-EC" sz="2400" dirty="0" smtClean="0"/>
              <a:t>    COSTO</a:t>
            </a:r>
            <a:r>
              <a:rPr lang="es-EC" sz="2400" dirty="0" smtClean="0">
                <a:solidFill>
                  <a:srgbClr val="FFFF00"/>
                </a:solidFill>
              </a:rPr>
              <a:t> </a:t>
            </a:r>
            <a:endParaRPr lang="es-EC" sz="2400" dirty="0">
              <a:solidFill>
                <a:srgbClr val="FFFF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813074" y="4474028"/>
            <a:ext cx="2342606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TECNOLOGÍA </a:t>
            </a:r>
            <a:r>
              <a:rPr lang="es-EC" sz="2400" dirty="0" smtClean="0">
                <a:solidFill>
                  <a:srgbClr val="FFFF00"/>
                </a:solidFill>
              </a:rPr>
              <a:t>COSTO </a:t>
            </a:r>
            <a:endParaRPr lang="es-EC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SOFTWARE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483437"/>
              </p:ext>
            </p:extLst>
          </p:nvPr>
        </p:nvGraphicFramePr>
        <p:xfrm>
          <a:off x="1317171" y="1846263"/>
          <a:ext cx="9838192" cy="364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938451" y="5736771"/>
            <a:ext cx="4376057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PRECISIÓN – EFICIENCIA - </a:t>
            </a:r>
            <a:r>
              <a:rPr lang="es-EC" sz="2400" dirty="0" smtClean="0">
                <a:solidFill>
                  <a:srgbClr val="FFFF00"/>
                </a:solidFill>
              </a:rPr>
              <a:t>COSTO</a:t>
            </a:r>
            <a:endParaRPr lang="es-EC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DISEÑO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SISTEMA ÓPTICO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800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ESQUEMAS DEL SISTEMA ÓPTICO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88834"/>
            <a:ext cx="4335147" cy="302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82" y="2293085"/>
            <a:ext cx="4670386" cy="30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CÁLCULO DEL DETALLE MÍNIMO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Marcador de contenido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/>
                <a:r>
                  <a:rPr lang="es-ES" dirty="0" smtClean="0"/>
                  <a:t>                                             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𝐷𝑒𝑡𝑎𝑙𝑙𝑒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í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𝑛𝑖𝑚𝑜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>
                            <a:latin typeface="Cambria Math" panose="02040503050406030204" pitchFamily="18" charset="0"/>
                          </a:rPr>
                          <m:t>𝑅𝑒𝑠𝑜𝑙𝑢𝑐𝑖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𝑛𝑎𝑡𝑖𝑣𝑎</m:t>
                        </m:r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𝐷𝑖𝑚𝑒𝑛𝑠𝑖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𝑙𝑎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𝑝𝑎𝑛𝑡𝑎𝑙𝑙𝑎</m:t>
                        </m:r>
                      </m:den>
                    </m:f>
                  </m:oMath>
                </a14:m>
                <a:endParaRPr lang="es-EC" dirty="0" smtClean="0"/>
              </a:p>
              <a:p>
                <a:pPr algn="just"/>
                <a:endParaRPr lang="es-EC" dirty="0"/>
              </a:p>
            </p:txBody>
          </p:sp>
        </mc:Choice>
        <mc:Fallback xmlns="">
          <p:sp>
            <p:nvSpPr>
              <p:cNvPr id="8" name="Marcador de contenido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02745"/>
              </p:ext>
            </p:extLst>
          </p:nvPr>
        </p:nvGraphicFramePr>
        <p:xfrm>
          <a:off x="2650240" y="2657133"/>
          <a:ext cx="6495280" cy="19202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75458"/>
                <a:gridCol w="736637"/>
                <a:gridCol w="736637"/>
                <a:gridCol w="736637"/>
                <a:gridCol w="736637"/>
                <a:gridCol w="736637"/>
                <a:gridCol w="736637"/>
              </a:tblGrid>
              <a:tr h="125032">
                <a:tc gridSpan="7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DETALLE MÍNIMO (DISTANCIA ENTRE DOS PIXELES)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2245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DIMENSIÓN X DE LA PANTALLA DE PROYECCIÓN (mm)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RESOLUCIÓN NATIVA EN PIXEL (X, Y)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22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1024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728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1280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800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1920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1200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2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74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22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78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0,08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0,10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0,07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6912429" y="4952505"/>
                <a:ext cx="424325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Luminosidad: 	</a:t>
                </a:r>
                <a:r>
                  <a:rPr lang="es-ES" dirty="0" smtClean="0"/>
                  <a:t>2700 </a:t>
                </a:r>
                <a:r>
                  <a:rPr lang="es-ES" dirty="0"/>
                  <a:t>lúmenes</a:t>
                </a:r>
                <a:endParaRPr lang="es-EC" dirty="0"/>
              </a:p>
              <a:p>
                <a:r>
                  <a:rPr lang="es-ES" dirty="0"/>
                  <a:t>Resolución: 	</a:t>
                </a:r>
                <a:r>
                  <a:rPr lang="es-ES" dirty="0" smtClean="0"/>
                  <a:t>1024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s-ES" dirty="0"/>
                  <a:t> 728 pixeles.</a:t>
                </a:r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429" y="4952505"/>
                <a:ext cx="4243251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1293" t="-328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uadroTexto 2"/>
          <p:cNvSpPr txBox="1"/>
          <p:nvPr/>
        </p:nvSpPr>
        <p:spPr>
          <a:xfrm>
            <a:off x="1698171" y="5229504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X = 0,1		Y = 0,1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286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CÁLCULO DE LA DISTANCIA DEL PROYECTOR AL LENTE (L1)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097279" y="1927983"/>
                <a:ext cx="5488578" cy="2404532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s-ES" sz="160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s-EC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s-ES" sz="1600" i="1">
                        <a:latin typeface="Cambria Math" panose="02040503050406030204" pitchFamily="18" charset="0"/>
                      </a:rPr>
                      <m:t>=0,537</m:t>
                    </m:r>
                    <m:r>
                      <a:rPr lang="es-ES" sz="16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ES" sz="1600" i="1">
                        <a:latin typeface="Cambria Math" panose="02040503050406030204" pitchFamily="18" charset="0"/>
                      </a:rPr>
                      <m:t>1 + 0,0023</m:t>
                    </m:r>
                  </m:oMath>
                </a14:m>
                <a:endParaRPr lang="es-EC" sz="1600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s-EC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s-ES" sz="1600" i="1">
                        <a:latin typeface="Cambria Math" panose="02040503050406030204" pitchFamily="18" charset="0"/>
                      </a:rPr>
                      <m:t>=0.01726</m:t>
                    </m:r>
                  </m:oMath>
                </a14:m>
                <a:r>
                  <a:rPr lang="es-ES" sz="1600" dirty="0"/>
                  <a:t> </a:t>
                </a:r>
                <a:r>
                  <a:rPr lang="es-ES" sz="1600" dirty="0" smtClean="0"/>
                  <a:t>m</a:t>
                </a:r>
              </a:p>
              <a:p>
                <a:r>
                  <a:rPr lang="es-ES" sz="1600" dirty="0"/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s-EC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16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s-EC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′/</m:t>
                        </m:r>
                        <m:sSub>
                          <m:sSubPr>
                            <m:ctrlPr>
                              <a:rPr lang="es-EC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</m:oMath>
                </a14:m>
                <a:endParaRPr lang="es-EC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i="1" baseline="-250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 baseline="-2500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ES" i="1" baseline="-25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i="1" baseline="-25000">
                        <a:latin typeface="Cambria Math" panose="02040503050406030204" pitchFamily="18" charset="0"/>
                      </a:rPr>
                      <m:t>=0.061 </m:t>
                    </m:r>
                    <m:r>
                      <a:rPr lang="es-ES" i="1" baseline="-2500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s-ES" i="1" baseline="-25000">
                        <a:latin typeface="Cambria Math" panose="02040503050406030204" pitchFamily="18" charset="0"/>
                      </a:rPr>
                      <m:t>=6.1 </m:t>
                    </m:r>
                    <m:r>
                      <a:rPr lang="es-ES" i="1" baseline="-2500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s-EC" dirty="0" smtClean="0"/>
              </a:p>
              <a:p>
                <a:endParaRPr lang="es-EC" dirty="0"/>
              </a:p>
              <a:p>
                <a:r>
                  <a:rPr lang="es-ES" sz="1600" i="1" baseline="-25000" dirty="0"/>
                  <a:t> </a:t>
                </a:r>
                <a:r>
                  <a:rPr lang="es-ES" sz="1600" dirty="0" smtClean="0"/>
                  <a:t>% </a:t>
                </a:r>
                <a:r>
                  <a:rPr lang="es-ES" sz="1600" dirty="0"/>
                  <a:t>error</a:t>
                </a:r>
                <a:r>
                  <a:rPr lang="es-ES" sz="1600" dirty="0" smtClean="0"/>
                  <a:t>:</a:t>
                </a:r>
                <a:r>
                  <a:rPr lang="es-ES" sz="1600" dirty="0"/>
                  <a:t>	</a:t>
                </a:r>
                <a14:m>
                  <m:oMath xmlns:m="http://schemas.openxmlformats.org/officeDocument/2006/math">
                    <m:r>
                      <a:rPr lang="es-ES" sz="16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6.1−6</m:t>
                        </m:r>
                      </m:num>
                      <m:den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6.1</m:t>
                        </m:r>
                      </m:den>
                    </m:f>
                    <m:r>
                      <a:rPr lang="es-ES" sz="1600" i="1">
                        <a:latin typeface="Cambria Math" panose="02040503050406030204" pitchFamily="18" charset="0"/>
                      </a:rPr>
                      <m:t>×100=1.64 %</m:t>
                    </m:r>
                  </m:oMath>
                </a14:m>
                <a:endParaRPr lang="es-EC" sz="1600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79" y="1927983"/>
                <a:ext cx="5488578" cy="2404532"/>
              </a:xfrm>
              <a:blipFill rotWithShape="0">
                <a:blip r:embed="rId2"/>
                <a:stretch>
                  <a:fillRect l="-2111" t="-151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4332515"/>
            <a:ext cx="4351787" cy="19585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066" y="2413491"/>
            <a:ext cx="5797788" cy="327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CÁLCULO DEL LENTE</a:t>
            </a:r>
            <a:endParaRPr lang="es-EC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dirty="0"/>
              <a:t>CÁLCULO DE </a:t>
            </a:r>
            <a:r>
              <a:rPr lang="es-EC" dirty="0" smtClean="0"/>
              <a:t>X</a:t>
            </a:r>
            <a:endParaRPr lang="es-EC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 algn="r"/>
            <a:r>
              <a:rPr lang="es-EC" dirty="0"/>
              <a:t>CÁLCULO </a:t>
            </a:r>
            <a:r>
              <a:rPr lang="es-EC" dirty="0" smtClean="0"/>
              <a:t>DE </a:t>
            </a:r>
            <a:r>
              <a:rPr lang="en-US" dirty="0" smtClean="0">
                <a:cs typeface="Aharoni" panose="02010803020104030203" pitchFamily="2" charset="-79"/>
              </a:rPr>
              <a:t>beta</a:t>
            </a:r>
            <a:endParaRPr lang="es-EC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Marcador de contenido 6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217920" y="2582334"/>
                <a:ext cx="4937760" cy="2477105"/>
              </a:xfrm>
            </p:spPr>
            <p:txBody>
              <a:bodyPr/>
              <a:lstStyle/>
              <a:p>
                <a:pPr algn="r"/>
                <a14:m>
                  <m:oMath xmlns:m="http://schemas.openxmlformats.org/officeDocument/2006/math">
                    <m:r>
                      <a:rPr lang="es-ES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s-ES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s-ES">
                                <a:latin typeface="Cambria Math" panose="02040503050406030204" pitchFamily="18" charset="0"/>
                              </a:rPr>
                              <m:t>15.79°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s-ES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s-ES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func>
                      </m:den>
                    </m:f>
                  </m:oMath>
                </a14:m>
                <a:endParaRPr lang="es-EC" dirty="0" smtClean="0"/>
              </a:p>
              <a:p>
                <a:pPr lvl="0"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>
                        <a:latin typeface="Cambria Math" panose="02040503050406030204" pitchFamily="18" charset="0"/>
                      </a:rPr>
                      <m:t>β</m:t>
                    </m:r>
                    <m:r>
                      <a:rPr lang="es-ES">
                        <a:latin typeface="Cambria Math" panose="02040503050406030204" pitchFamily="18" charset="0"/>
                      </a:rPr>
                      <m:t>=10.31° </m:t>
                    </m:r>
                  </m:oMath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7" name="Marcador de contenido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217920" y="2582334"/>
                <a:ext cx="4937760" cy="2477105"/>
              </a:xfrm>
              <a:blipFill rotWithShape="0">
                <a:blip r:embed="rId2"/>
                <a:stretch>
                  <a:fillRect r="-61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Marcador de contenido 8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lvl="0"/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=0.0687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=6.87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9" name="Marcador de contenido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3"/>
                <a:stretch>
                  <a:fillRect l="-3086" t="-234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898" y="3154574"/>
            <a:ext cx="4826503" cy="31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PLANTEAMIENTO DEL PROBLEMA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940383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468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COMPROBACIÓN</a:t>
            </a:r>
            <a:endParaRPr lang="es-EC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1" dirty="0" smtClean="0"/>
              <a:t>CÁLCULO x”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Marcador de contenido 6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_tradnl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s-ES_tradnl" i="1">
                            <a:latin typeface="Cambria Math" panose="02040503050406030204" pitchFamily="18" charset="0"/>
                          </a:rPr>
                          <m:t>10.31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°</m:t>
                        </m:r>
                      </m:e>
                    </m:func>
                    <m:r>
                      <a:rPr lang="es-ES_tradnl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_tradnl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s-ES_tradnl" i="1">
                            <a:latin typeface="Cambria Math" panose="02040503050406030204" pitchFamily="18" charset="0"/>
                          </a:rPr>
                          <m:t>′′</m:t>
                        </m:r>
                      </m:num>
                      <m:den>
                        <m:r>
                          <a:rPr lang="es-ES_tradnl" i="1">
                            <a:latin typeface="Cambria Math" panose="02040503050406030204" pitchFamily="18" charset="0"/>
                          </a:rPr>
                          <m:t>0.182</m:t>
                        </m:r>
                      </m:den>
                    </m:f>
                  </m:oMath>
                </a14:m>
                <a:endParaRPr lang="es-EC" dirty="0" smtClean="0"/>
              </a:p>
              <a:p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S_tradnl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s-ES_tradnl" i="1">
                        <a:latin typeface="Cambria Math" panose="02040503050406030204" pitchFamily="18" charset="0"/>
                      </a:rPr>
                      <m:t>′′=0.03314</m:t>
                    </m:r>
                  </m:oMath>
                </a14:m>
                <a:r>
                  <a:rPr lang="es-ES_tradnl" dirty="0"/>
                  <a:t> m</a:t>
                </a:r>
                <a:endParaRPr lang="es-EC" dirty="0"/>
              </a:p>
              <a:p>
                <a:r>
                  <a:rPr lang="es-ES_tradnl" dirty="0"/>
                  <a:t> </a:t>
                </a:r>
                <a:endParaRPr lang="es-EC" dirty="0"/>
              </a:p>
              <a:p>
                <a:r>
                  <a:rPr lang="es-ES_tradnl" dirty="0"/>
                  <a:t>Sumando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s-ES_tradnl" dirty="0"/>
                  <a:t> es decir 0.01726 m </a:t>
                </a:r>
                <a:endParaRPr lang="es-ES_tradnl" dirty="0" smtClean="0"/>
              </a:p>
              <a:p>
                <a:endParaRPr lang="es-EC" dirty="0"/>
              </a:p>
              <a:p>
                <a14:m>
                  <m:oMath xmlns:m="http://schemas.openxmlformats.org/officeDocument/2006/math">
                    <m:r>
                      <a:rPr lang="es-ES_tradnl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ES_tradnl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s-ES_tradnl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_tradnl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s-ES_tradnl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s-ES_tradnl" i="1">
                        <a:latin typeface="Cambria Math" panose="02040503050406030204" pitchFamily="18" charset="0"/>
                      </a:rPr>
                      <m:t>=0.05039</m:t>
                    </m:r>
                  </m:oMath>
                </a14:m>
                <a:r>
                  <a:rPr lang="es-ES_tradnl" dirty="0"/>
                  <a:t> m</a:t>
                </a:r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7" name="Marcador de contenido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2"/>
                <a:stretch>
                  <a:fillRect l="-308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C" b="1" dirty="0" smtClean="0"/>
              <a:t>ERROR</a:t>
            </a:r>
            <a:endParaRPr lang="es-EC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Marcador de contenido 8"/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endParaRPr lang="es-ES" i="1" dirty="0" smtClean="0"/>
              </a:p>
              <a:p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>
                            <a:latin typeface="Cambria Math" panose="02040503050406030204" pitchFamily="18" charset="0"/>
                          </a:rPr>
                          <m:t>𝐴𝑡𝑒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𝑟𝑖𝑐𝑜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𝐴𝑡𝑒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ó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𝑟𝑖𝑐𝑜</m:t>
                        </m:r>
                      </m:den>
                    </m:f>
                    <m:r>
                      <a:rPr lang="es-ES" i="1">
                        <a:latin typeface="Cambria Math" panose="02040503050406030204" pitchFamily="18" charset="0"/>
                      </a:rPr>
                      <m:t>×100</m:t>
                    </m:r>
                  </m:oMath>
                </a14:m>
                <a:endParaRPr lang="es-EC" dirty="0"/>
              </a:p>
              <a:p>
                <a:r>
                  <a:rPr lang="es-ES" dirty="0"/>
                  <a:t> </a:t>
                </a:r>
                <a:endParaRPr lang="es-ES" dirty="0" smtClean="0"/>
              </a:p>
              <a:p>
                <a:endParaRPr lang="es-ES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.78 %</m:t>
                    </m:r>
                  </m:oMath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9" name="Marcador de contenido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7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CÁLCULO DEL PUNTO FOCAL f Y LA POTENCIA P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C" b="1" dirty="0" smtClean="0"/>
              <a:t>PUNTO FOCAL</a:t>
            </a:r>
            <a:endParaRPr lang="es-EC" b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C" b="1" dirty="0" smtClean="0"/>
              <a:t>POTENCIA</a:t>
            </a:r>
            <a:endParaRPr lang="es-EC" b="1" dirty="0"/>
          </a:p>
        </p:txBody>
      </p:sp>
      <p:pic>
        <p:nvPicPr>
          <p:cNvPr id="7" name="Marcador de contenido 6"/>
          <p:cNvPicPr>
            <a:picLocks noGrp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05" y="3066816"/>
            <a:ext cx="2309060" cy="206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Marcador de contenido 7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990172"/>
            <a:ext cx="2895238" cy="214140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3078480" y="2691026"/>
                <a:ext cx="6096000" cy="26353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_tradnl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lang="es-EC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_tradnl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s-ES_tradnl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s-EC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=0.37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=37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_tradnl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_tradnl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den>
                      </m:f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=2.65 </m:t>
                      </m:r>
                      <m:sSup>
                        <m:sSupPr>
                          <m:ctrlPr>
                            <a:rPr lang="es-EC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s-ES_tradnl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s-ES_tradnl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=2.65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𝑑𝑖𝑜𝑝𝑡𝑟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í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𝑎𝑠</m:t>
                      </m:r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480" y="2691026"/>
                <a:ext cx="6096000" cy="26353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5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CÁLCULO DEL RADIO DE CURVATURA, EL DIÁMETRO MÍNIMO Y LA SAGITA</a:t>
            </a:r>
            <a:endParaRPr lang="es-EC" dirty="0"/>
          </a:p>
        </p:txBody>
      </p:sp>
      <p:pic>
        <p:nvPicPr>
          <p:cNvPr id="9" name="Marcador de contenido 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61" y="1842784"/>
            <a:ext cx="4299219" cy="301224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1097280" y="1737360"/>
                <a:ext cx="6096000" cy="13142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𝑅𝑐𝑢𝑟𝑣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C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s-ES_tradnl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s-ES_tradnl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r>
                            <a:rPr lang="es-ES_tradnl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𝑅𝑐𝑢𝑟𝑣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=0.196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=196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𝑚𝑚</m:t>
                      </m:r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1737360"/>
                <a:ext cx="6096000" cy="131420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/>
              <p:cNvSpPr/>
              <p:nvPr/>
            </p:nvSpPr>
            <p:spPr>
              <a:xfrm>
                <a:off x="1097280" y="3633378"/>
                <a:ext cx="6096000" cy="23021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𝐷𝑙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s-EC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_tradnl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s-ES_tradnl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s-ES_tradnl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_tradnl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s-EC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s-EC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_tradnl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𝑌</m:t>
                                  </m:r>
                                </m:e>
                                <m:sup>
                                  <m:r>
                                    <a:rPr lang="es-ES_tradnl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s-ES_tradnl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𝐷𝑙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𝑚𝑖𝑛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=48.93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𝑚𝑚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=4.893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_tradnl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s-ES_tradnl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𝐷𝑙</m:t>
                    </m:r>
                    <m:r>
                      <a:rPr lang="es-ES_tradnl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s-ES_tradnl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𝐷𝑙𝑒𝑛𝑡𝑒</m:t>
                    </m:r>
                    <m:r>
                      <a:rPr lang="es-ES_tradnl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ES_tradnl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s-ES_tradnl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í</m:t>
                    </m:r>
                    <m:r>
                      <a:rPr lang="es-ES_tradnl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s-ES_tradnl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×</m:t>
                    </m:r>
                    <m:r>
                      <a:rPr lang="es-ES_tradnl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r>
                  <a:rPr lang="es-ES_tradnl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𝐷𝑙𝑒𝑛𝑡𝑒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=7.4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≈7.7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á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3633378"/>
                <a:ext cx="6096000" cy="23021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5958070" y="4932148"/>
                <a:ext cx="6096000" cy="13417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𝑆𝑎𝑔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s-ES_tradnl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𝑅𝑙𝑒𝑛𝑡𝑒</m:t>
                              </m:r>
                            </m:e>
                            <m:sup>
                              <m:r>
                                <a:rPr lang="es-ES_tradnl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S_tradnl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𝑅𝑐𝑢𝑟𝑣</m:t>
                          </m:r>
                        </m:den>
                      </m:f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𝑆𝑎𝑔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=8.16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𝑚𝑚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𝐸𝑠𝑝𝑒𝑠𝑜𝑟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𝑑𝑒𝑙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𝑙𝑒𝑛𝑡𝑒</m:t>
                      </m:r>
                      <m:r>
                        <a:rPr lang="es-ES_tradnl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s-EC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070" y="4932148"/>
                <a:ext cx="6096000" cy="134171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14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DISEÑO</a:t>
            </a:r>
            <a:endParaRPr lang="es-EC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SISTEMA MECÁNICO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497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ESQUEMAS DE LOS SUBSISTEMAS</a:t>
            </a:r>
            <a:endParaRPr lang="es-EC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SUBSISTEMA PLATAFORMA</a:t>
            </a:r>
            <a:endParaRPr lang="es-EC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C" dirty="0" smtClean="0"/>
              <a:t>SUBSISTEMA RECIPIENTE</a:t>
            </a:r>
            <a:endParaRPr lang="es-EC" dirty="0"/>
          </a:p>
        </p:txBody>
      </p:sp>
      <p:pic>
        <p:nvPicPr>
          <p:cNvPr id="9" name="Marcador de contenido 8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56485" y="2582863"/>
            <a:ext cx="2619668" cy="3378200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76467" y="2582863"/>
            <a:ext cx="3220667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DIAGRAMAS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DIAGRAMA DEL CUERPO LIBRE DE LA PLATAFORMA </a:t>
            </a:r>
            <a:endParaRPr lang="es-EC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C" dirty="0" smtClean="0"/>
              <a:t>DIAGRAMA DEL CUERPO LIBRE DEL RECIPIENTE</a:t>
            </a:r>
            <a:endParaRPr lang="es-EC" dirty="0"/>
          </a:p>
        </p:txBody>
      </p:sp>
      <p:pic>
        <p:nvPicPr>
          <p:cNvPr id="7" name="Marcador de contenido 6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07228" y="2582863"/>
            <a:ext cx="3318181" cy="3378200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35040" y="3450771"/>
            <a:ext cx="5120323" cy="170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8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DISEÑO DE LA PLATAFORMA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PLATAFORMA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97280" y="2582334"/>
                <a:ext cx="3692434" cy="337820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𝑌𝑚𝑎𝑥</m:t>
                        </m:r>
                      </m:fName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= −</m:t>
                        </m:r>
                        <m:f>
                          <m:f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𝑤𝑐</m:t>
                            </m:r>
                            <m:sSup>
                              <m:sSup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𝐸𝐼</m:t>
                            </m:r>
                          </m:den>
                        </m:f>
                      </m:e>
                    </m:func>
                    <m:d>
                      <m:d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c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3+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a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s-EC" sz="1400" dirty="0" smtClean="0"/>
              </a:p>
              <a:p>
                <a:endParaRPr lang="es-EC" sz="1400" dirty="0"/>
              </a:p>
              <a:p>
                <a:r>
                  <a:rPr lang="es-MX" sz="1400" dirty="0"/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𝐼</m:t>
                        </m:r>
                      </m:fName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= −</m:t>
                        </m:r>
                        <m:f>
                          <m:f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𝐹𝑠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).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𝑌𝑚𝑎𝑥</m:t>
                            </m:r>
                          </m:den>
                        </m:f>
                      </m:e>
                    </m:func>
                    <m:d>
                      <m:d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c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3+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a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s-EC" sz="1400" dirty="0" smtClean="0"/>
              </a:p>
              <a:p>
                <a:endParaRPr lang="es-EC" sz="14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𝐼</m:t>
                        </m:r>
                      </m:fName>
                      <m:e>
                        <m:r>
                          <a:rPr lang="es-MX" sz="1400">
                            <a:latin typeface="Cambria Math" panose="02040503050406030204" pitchFamily="18" charset="0"/>
                          </a:rPr>
                          <m:t>= 6.146×</m:t>
                        </m:r>
                        <m:sSup>
                          <m:sSup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e>
                    </m:func>
                    <m:r>
                      <a:rPr lang="es-MX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1400" dirty="0" smtClean="0"/>
                  <a:t>m</a:t>
                </a:r>
                <a:r>
                  <a:rPr lang="es-MX" sz="1400" baseline="30000" dirty="0" smtClean="0"/>
                  <a:t>4</a:t>
                </a:r>
                <a:endParaRPr lang="es-EC" sz="14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𝐼</m:t>
                        </m:r>
                      </m:fName>
                      <m:e>
                        <m:r>
                          <a:rPr lang="es-MX" sz="140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s-MX" sz="14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14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𝑏</m:t>
                        </m:r>
                      </m:fName>
                      <m:e>
                        <m:r>
                          <a:rPr lang="es-MX" sz="1400">
                            <a:latin typeface="Cambria Math" panose="02040503050406030204" pitchFamily="18" charset="0"/>
                          </a:rPr>
                          <m:t>=1.011</m:t>
                        </m:r>
                      </m:e>
                    </m:func>
                  </m:oMath>
                </a14:m>
                <a:r>
                  <a:rPr lang="es-MX" sz="1400" dirty="0"/>
                  <a:t> mm</a:t>
                </a:r>
                <a:endParaRPr lang="es-EC" sz="1400" dirty="0"/>
              </a:p>
              <a:p>
                <a:endParaRPr lang="es-EC" sz="1000" dirty="0"/>
              </a:p>
            </p:txBody>
          </p:sp>
        </mc:Choice>
        <mc:Fallback xmlns="">
          <p:sp>
            <p:nvSpPr>
              <p:cNvPr id="4" name="Marcador de contenid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97280" y="2582334"/>
                <a:ext cx="3692434" cy="337820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80856" y="1846052"/>
            <a:ext cx="4001772" cy="736282"/>
          </a:xfrm>
        </p:spPr>
        <p:txBody>
          <a:bodyPr/>
          <a:lstStyle/>
          <a:p>
            <a:r>
              <a:rPr lang="es-EC" dirty="0" smtClean="0"/>
              <a:t>COMPROBACIÓN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rcador de contenido 5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80856" y="2582334"/>
                <a:ext cx="3707857" cy="33782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s-MX" sz="1400" i="1">
                        <a:latin typeface="Cambria Math" panose="02040503050406030204" pitchFamily="18" charset="0"/>
                      </a:rPr>
                      <m:t>𝑌</m:t>
                    </m:r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es-MX" sz="140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𝑤𝑐</m:t>
                            </m:r>
                            <m:sSup>
                              <m:sSup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s-MX" sz="14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𝐸𝐼</m:t>
                            </m:r>
                          </m:den>
                        </m:f>
                      </m:e>
                    </m:func>
                    <m:d>
                      <m:d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3+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MX" sz="1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MX" sz="1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𝑎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MX" sz="1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MX" sz="1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s-EC" sz="1400" dirty="0" smtClean="0"/>
              </a:p>
              <a:p>
                <a:endParaRPr lang="es-EC" sz="1400" dirty="0"/>
              </a:p>
              <a:p>
                <a14:m>
                  <m:oMath xmlns:m="http://schemas.openxmlformats.org/officeDocument/2006/math">
                    <m:r>
                      <a:rPr lang="es-MX" sz="14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s-MX" sz="1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s-MX" sz="1400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s-MX" sz="140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s-MX" sz="1400">
                        <a:latin typeface="Cambria Math" panose="02040503050406030204" pitchFamily="18" charset="0"/>
                      </a:rPr>
                      <m:t>=1.215×</m:t>
                    </m:r>
                    <m:sSup>
                      <m:sSup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sz="140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s-MX" sz="14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MX" sz="140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s-EC" sz="1400" dirty="0" smtClean="0"/>
              </a:p>
              <a:p>
                <a:endParaRPr lang="es-EC" sz="1400" dirty="0"/>
              </a:p>
              <a:p>
                <a14:m>
                  <m:oMath xmlns:m="http://schemas.openxmlformats.org/officeDocument/2006/math">
                    <m:r>
                      <a:rPr lang="es-MX" sz="1400" i="1">
                        <a:latin typeface="Cambria Math" panose="02040503050406030204" pitchFamily="18" charset="0"/>
                      </a:rPr>
                      <m:t>𝑌𝑚𝑎𝑥</m:t>
                    </m:r>
                    <m:r>
                      <a:rPr lang="es-MX" sz="1400"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sz="1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MX" sz="1400">
                        <a:latin typeface="Cambria Math" panose="02040503050406030204" pitchFamily="18" charset="0"/>
                      </a:rPr>
                      <m:t>3.587×</m:t>
                    </m:r>
                    <m:sSup>
                      <m:sSup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MX" sz="140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s-MX" sz="1400" dirty="0"/>
                  <a:t> </a:t>
                </a:r>
                <a:r>
                  <a:rPr lang="es-MX" sz="1400" dirty="0" smtClean="0"/>
                  <a:t>m</a:t>
                </a:r>
              </a:p>
              <a:p>
                <a:endParaRPr lang="es-EC" sz="1400" dirty="0"/>
              </a:p>
              <a:p>
                <a14:m>
                  <m:oMath xmlns:m="http://schemas.openxmlformats.org/officeDocument/2006/math">
                    <m:r>
                      <a:rPr lang="es-MX" sz="1400" i="1">
                        <a:latin typeface="Cambria Math" panose="02040503050406030204" pitchFamily="18" charset="0"/>
                      </a:rPr>
                      <m:t>𝑌𝑚𝑎𝑥</m:t>
                    </m:r>
                    <m:r>
                      <a:rPr lang="es-MX" sz="1400" i="1">
                        <a:latin typeface="Cambria Math" panose="02040503050406030204" pitchFamily="18" charset="0"/>
                      </a:rPr>
                      <m:t>=−3.587×</m:t>
                    </m:r>
                    <m:sSup>
                      <m:sSup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s-MX" sz="1400" dirty="0"/>
                  <a:t> mm</a:t>
                </a:r>
                <a:endParaRPr lang="es-EC" sz="1400" dirty="0"/>
              </a:p>
              <a:p>
                <a:r>
                  <a:rPr lang="es-MX" dirty="0"/>
                  <a:t> </a:t>
                </a:r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6" name="Marcador de contenid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80856" y="2582334"/>
                <a:ext cx="3707857" cy="3378200"/>
              </a:xfrm>
              <a:blipFill rotWithShape="0">
                <a:blip r:embed="rId3"/>
                <a:stretch>
                  <a:fillRect l="-296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8388713" y="1970129"/>
            <a:ext cx="2766966" cy="2218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8682628" y="4188395"/>
                <a:ext cx="2314485" cy="1367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𝐹𝑆</m:t>
                      </m:r>
                      <m:r>
                        <a:rPr lang="es-MX" sz="1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𝑌𝑚𝑎𝑥</m:t>
                          </m:r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𝑒𝑠𝑝𝑒𝑟𝑎𝑑𝑜</m:t>
                          </m:r>
                        </m:num>
                        <m:den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𝑌𝑚𝑎𝑥</m:t>
                          </m:r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𝑝𝑟</m:t>
                          </m:r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á</m:t>
                          </m:r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𝑐𝑡𝑖𝑐𝑜</m:t>
                          </m:r>
                        </m:den>
                      </m:f>
                    </m:oMath>
                  </m:oMathPara>
                </a14:m>
                <a:endParaRPr lang="es-EC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180340"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𝐹𝑆</m:t>
                      </m:r>
                      <m:r>
                        <a:rPr lang="es-MX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0.01</m:t>
                          </m:r>
                        </m:num>
                        <m:den>
                          <m:r>
                            <a:rPr lang="es-MX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0.003587</m:t>
                          </m:r>
                        </m:den>
                      </m:f>
                      <m:r>
                        <a:rPr lang="es-MX" sz="1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=2.7878</m:t>
                      </m:r>
                    </m:oMath>
                  </m:oMathPara>
                </a14:m>
                <a:endParaRPr lang="es-EC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628" y="4188395"/>
                <a:ext cx="2314485" cy="136742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SIMULACIÓN CAD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PLATAFORMA</a:t>
            </a:r>
            <a:endParaRPr lang="es-EC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C" dirty="0" smtClean="0"/>
              <a:t>EJE LISO</a:t>
            </a:r>
            <a:endParaRPr lang="es-EC" dirty="0"/>
          </a:p>
        </p:txBody>
      </p:sp>
      <p:pic>
        <p:nvPicPr>
          <p:cNvPr id="7" name="Marcador de contenido 6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6963" y="2693240"/>
            <a:ext cx="4938712" cy="3157446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8238" y="2675770"/>
            <a:ext cx="4937125" cy="31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DISEÑO DE LA BASE ACRÍLICA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PLATAFORMA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contenido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097279" y="2582334"/>
                <a:ext cx="3583575" cy="337820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𝑌𝑚𝑎𝑥</m:t>
                        </m:r>
                      </m:fName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= −</m:t>
                        </m:r>
                        <m:f>
                          <m:f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𝑤𝑐</m:t>
                            </m:r>
                            <m:sSup>
                              <m:sSup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𝐸𝐼</m:t>
                            </m:r>
                          </m:den>
                        </m:f>
                      </m:e>
                    </m:func>
                    <m:d>
                      <m:d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c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3+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a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s-EC" sz="1400" dirty="0" smtClean="0"/>
              </a:p>
              <a:p>
                <a:endParaRPr lang="es-EC" sz="14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𝐼</m:t>
                        </m:r>
                      </m:fName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= −</m:t>
                        </m:r>
                        <m:f>
                          <m:f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𝐹𝑠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).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sSup>
                              <m:sSup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𝑌𝑚𝑎𝑥</m:t>
                            </m:r>
                          </m:den>
                        </m:f>
                      </m:e>
                    </m:func>
                    <m:d>
                      <m:d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c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3+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a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s-EC" sz="1400" dirty="0" smtClean="0"/>
              </a:p>
              <a:p>
                <a:endParaRPr lang="es-EC" sz="14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𝐼</m:t>
                        </m:r>
                      </m:fName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=7.6×</m:t>
                        </m:r>
                        <m:sSup>
                          <m:sSup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</m:e>
                    </m:func>
                    <m:r>
                      <a:rPr lang="es-MX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1400" dirty="0"/>
                  <a:t>m</a:t>
                </a:r>
                <a:r>
                  <a:rPr lang="es-MX" sz="1400" baseline="30000" dirty="0"/>
                  <a:t>4</a:t>
                </a:r>
                <a:endParaRPr lang="es-EC" sz="14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𝐼</m:t>
                        </m:r>
                      </m:fName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=  7.6×</m:t>
                        </m:r>
                        <m:sSup>
                          <m:sSup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</m:e>
                    </m:func>
                    <m:r>
                      <a:rPr lang="es-MX" sz="1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1400" dirty="0" smtClean="0"/>
                  <a:t>m</a:t>
                </a:r>
                <a:r>
                  <a:rPr lang="es-MX" sz="1400" baseline="30000" dirty="0" smtClean="0"/>
                  <a:t>4</a:t>
                </a:r>
              </a:p>
              <a:p>
                <a14:m>
                  <m:oMath xmlns:m="http://schemas.openxmlformats.org/officeDocument/2006/math">
                    <m:r>
                      <a:rPr lang="es-MX" sz="1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s-MX" sz="1400" i="1">
                        <a:latin typeface="Cambria Math" panose="02040503050406030204" pitchFamily="18" charset="0"/>
                      </a:rPr>
                      <m:t>=12.924</m:t>
                    </m:r>
                  </m:oMath>
                </a14:m>
                <a:r>
                  <a:rPr lang="es-MX" sz="1400" dirty="0"/>
                  <a:t> mm</a:t>
                </a:r>
                <a:endParaRPr lang="es-EC" sz="1400" dirty="0"/>
              </a:p>
              <a:p>
                <a:endParaRPr lang="es-EC" sz="1000" dirty="0"/>
              </a:p>
            </p:txBody>
          </p:sp>
        </mc:Choice>
        <mc:Fallback xmlns="">
          <p:sp>
            <p:nvSpPr>
              <p:cNvPr id="4" name="Marcador de contenid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97279" y="2582334"/>
                <a:ext cx="3583575" cy="3378200"/>
              </a:xfrm>
              <a:blipFill rotWithShape="0">
                <a:blip r:embed="rId2"/>
                <a:stretch>
                  <a:fillRect l="-306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80856" y="1846052"/>
            <a:ext cx="4001772" cy="736282"/>
          </a:xfrm>
        </p:spPr>
        <p:txBody>
          <a:bodyPr/>
          <a:lstStyle/>
          <a:p>
            <a:r>
              <a:rPr lang="es-EC" dirty="0" smtClean="0"/>
              <a:t>COMPROBACIÓN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Marcador de contenido 5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80856" y="2582334"/>
                <a:ext cx="3707857" cy="3378200"/>
              </a:xfrm>
            </p:spPr>
            <p:txBody>
              <a:bodyPr>
                <a:normAutofit/>
              </a:bodyPr>
              <a:lstStyle/>
              <a:p>
                <a:r>
                  <a:rPr lang="es-MX" sz="1400" dirty="0"/>
                  <a:t>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𝑌𝑚𝑎𝑥</m:t>
                        </m:r>
                      </m:fName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= −</m:t>
                        </m:r>
                        <m:f>
                          <m:f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𝑤𝑐</m:t>
                            </m:r>
                            <m:sSup>
                              <m:sSup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s-MX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𝐸𝐼</m:t>
                            </m:r>
                          </m:den>
                        </m:f>
                      </m:e>
                    </m:func>
                    <m:d>
                      <m:d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c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3+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a</m:t>
                        </m:r>
                        <m:d>
                          <m:d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MX" sz="140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s-EC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s-EC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s-MX" sz="14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s-EC" sz="1400" dirty="0" smtClean="0"/>
              </a:p>
              <a:p>
                <a:endParaRPr lang="es-EC" sz="1400" dirty="0"/>
              </a:p>
              <a:p>
                <a14:m>
                  <m:oMath xmlns:m="http://schemas.openxmlformats.org/officeDocument/2006/math">
                    <m:r>
                      <a:rPr lang="es-MX" sz="14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s-MX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s-MX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0.012×</m:t>
                        </m:r>
                        <m:sSup>
                          <m:sSupPr>
                            <m:ctrlPr>
                              <a:rPr lang="es-EC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0.04132</m:t>
                            </m:r>
                          </m:e>
                          <m:sup>
                            <m:r>
                              <a:rPr lang="es-MX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s-MX" sz="1400" i="1">
                        <a:latin typeface="Cambria Math" panose="02040503050406030204" pitchFamily="18" charset="0"/>
                      </a:rPr>
                      <m:t>=7.055×</m:t>
                    </m:r>
                    <m:sSup>
                      <m:sSup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s-MX" sz="1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s-EC" sz="1400" dirty="0"/>
              </a:p>
              <a:p>
                <a:endParaRPr lang="en-US" sz="14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s-MX" sz="1400" i="1">
                        <a:latin typeface="Cambria Math" panose="02040503050406030204" pitchFamily="18" charset="0"/>
                      </a:rPr>
                      <m:t>𝑌</m:t>
                    </m:r>
                    <m:func>
                      <m:func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MX" sz="140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= −</m:t>
                        </m:r>
                      </m:e>
                    </m:func>
                    <m:r>
                      <a:rPr lang="es-MX" sz="1400" i="1">
                        <a:latin typeface="Cambria Math" panose="02040503050406030204" pitchFamily="18" charset="0"/>
                      </a:rPr>
                      <m:t>7.693×</m:t>
                    </m:r>
                    <m:sSup>
                      <m:sSup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s-MX" sz="1400" dirty="0"/>
                  <a:t> </a:t>
                </a:r>
                <a:r>
                  <a:rPr lang="es-MX" sz="1400" dirty="0" smtClean="0"/>
                  <a:t>m</a:t>
                </a:r>
              </a:p>
              <a:p>
                <a:endParaRPr lang="es-EC" sz="1400" dirty="0"/>
              </a:p>
              <a:p>
                <a14:m>
                  <m:oMath xmlns:m="http://schemas.openxmlformats.org/officeDocument/2006/math">
                    <m:r>
                      <a:rPr lang="es-MX" sz="1400" i="1">
                        <a:latin typeface="Cambria Math" panose="02040503050406030204" pitchFamily="18" charset="0"/>
                      </a:rPr>
                      <m:t>𝑌𝑚𝑎𝑥</m:t>
                    </m:r>
                    <m:r>
                      <a:rPr lang="es-MX" sz="1400" i="1">
                        <a:latin typeface="Cambria Math" panose="02040503050406030204" pitchFamily="18" charset="0"/>
                      </a:rPr>
                      <m:t>=−7.693×</m:t>
                    </m:r>
                    <m:sSup>
                      <m:sSup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MX" sz="14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s-MX" sz="1400" dirty="0"/>
                  <a:t> mm</a:t>
                </a:r>
                <a:endParaRPr lang="es-EC" sz="1400" dirty="0"/>
              </a:p>
              <a:p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6" name="Marcador de contenid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80856" y="2582334"/>
                <a:ext cx="3707857" cy="3378200"/>
              </a:xfrm>
              <a:blipFill rotWithShape="0">
                <a:blip r:embed="rId3"/>
                <a:stretch>
                  <a:fillRect l="-296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8841194" y="4407405"/>
                <a:ext cx="2314485" cy="8132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s-MX" sz="12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s-MX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𝑌𝑚𝑎𝑥</m:t>
                          </m:r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𝑡𝑒</m:t>
                          </m:r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𝑟𝑖𝑐𝑜</m:t>
                          </m:r>
                        </m:num>
                        <m:den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𝑌𝑚𝑎𝑥</m:t>
                          </m:r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𝑡𝑒</m:t>
                          </m:r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𝑟𝑖𝑐𝑜</m:t>
                          </m:r>
                          <m:r>
                            <a:rPr lang="es-MX" sz="12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s-EC" sz="1200" dirty="0"/>
              </a:p>
              <a:p>
                <a:r>
                  <a:rPr lang="es-MX" sz="1200" dirty="0"/>
                  <a:t> </a:t>
                </a:r>
                <a:endParaRPr lang="es-EC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z="1200" i="1">
                          <a:latin typeface="Cambria Math" panose="02040503050406030204" pitchFamily="18" charset="0"/>
                        </a:rPr>
                        <m:t>𝐹𝑆</m:t>
                      </m:r>
                      <m:r>
                        <a:rPr lang="es-MX" sz="1200" i="1">
                          <a:latin typeface="Cambria Math" panose="02040503050406030204" pitchFamily="18" charset="0"/>
                        </a:rPr>
                        <m:t>=1.3</m:t>
                      </m:r>
                    </m:oMath>
                  </m:oMathPara>
                </a14:m>
                <a:endParaRPr lang="es-EC" sz="1200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1194" y="4407405"/>
                <a:ext cx="2314485" cy="8132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/>
          <p:cNvPicPr/>
          <p:nvPr/>
        </p:nvPicPr>
        <p:blipFill>
          <a:blip r:embed="rId5"/>
          <a:stretch>
            <a:fillRect/>
          </a:stretch>
        </p:blipFill>
        <p:spPr>
          <a:xfrm>
            <a:off x="8388712" y="1956370"/>
            <a:ext cx="2766967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SIMULACIÓN CAD DE LA BASE</a:t>
            </a:r>
            <a:endParaRPr lang="es-EC" dirty="0"/>
          </a:p>
        </p:txBody>
      </p:sp>
      <p:pic>
        <p:nvPicPr>
          <p:cNvPr id="9" name="Marcador de contenido 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372" y="1817914"/>
            <a:ext cx="6979582" cy="40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075029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56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TORQUE DEL MOTOR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S" dirty="0"/>
                  <a:t> </a:t>
                </a:r>
                <a:endParaRPr lang="es-EC" dirty="0"/>
              </a:p>
              <a:p>
                <a:pPr algn="ctr"/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>
                        <a:latin typeface="Cambria Math" panose="02040503050406030204" pitchFamily="18" charset="0"/>
                      </a:rPr>
                      <m:t>=2 ×  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s-ES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s-ES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s-E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s-ES" i="1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s-ES">
                        <a:latin typeface="Cambria Math" panose="02040503050406030204" pitchFamily="18" charset="0"/>
                      </a:rPr>
                      <m:t> × 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s-ES">
                            <a:latin typeface="Cambria Math" panose="02040503050406030204" pitchFamily="18" charset="0"/>
                          </a:rPr>
                          <m:t> . </m:t>
                        </m:r>
                        <m:r>
                          <a:rPr lang="es-ES" i="1">
                            <a:latin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s-ES">
                            <a:latin typeface="Cambria Math" panose="02040503050406030204" pitchFamily="18" charset="0"/>
                          </a:rPr>
                          <m:t>180</m:t>
                        </m:r>
                      </m:den>
                    </m:f>
                    <m:r>
                      <a:rPr lang="es-E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EC" dirty="0"/>
              </a:p>
              <a:p>
                <a:pPr algn="ctr"/>
                <a:endParaRPr lang="es-ES" i="1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𝐼𝑟𝑜𝑡𝑜𝑟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569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/>
                  <a:t>lb.in²</a:t>
                </a:r>
                <a:endParaRPr lang="es-EC" dirty="0"/>
              </a:p>
              <a:p>
                <a:pPr algn="ctr"/>
                <a:r>
                  <a:rPr lang="en-US" baseline="30000" dirty="0"/>
                  <a:t> </a:t>
                </a:r>
                <a:endParaRPr lang="es-EC" dirty="0"/>
              </a:p>
              <a:p>
                <a:pPr algn="ctr"/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𝐼𝑜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𝐼𝑒𝑞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+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𝐼𝑡𝑜𝑟𝑛𝑖𝑙𝑙𝑜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𝐼𝑟𝑜𝑡𝑜𝑟</m:t>
                    </m:r>
                  </m:oMath>
                </a14:m>
                <a:endParaRPr lang="es-EC" dirty="0"/>
              </a:p>
              <a:p>
                <a:pPr marL="0" indent="0" algn="ctr">
                  <a:buNone/>
                </a:pPr>
                <a:r>
                  <a:rPr lang="en-US" dirty="0"/>
                  <a:t> </a:t>
                </a:r>
                <a:endParaRPr lang="es-EC" dirty="0"/>
              </a:p>
              <a:p>
                <a:pPr algn="ctr"/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C">
                        <a:latin typeface="Cambria Math" panose="02040503050406030204" pitchFamily="18" charset="0"/>
                      </a:rPr>
                      <m:t>=1.998 </m:t>
                    </m:r>
                    <m:r>
                      <m:rPr>
                        <m:sty m:val="p"/>
                      </m:rPr>
                      <a:rPr lang="es-ES">
                        <a:latin typeface="Cambria Math" panose="02040503050406030204" pitchFamily="18" charset="0"/>
                      </a:rPr>
                      <m:t>oz</m:t>
                    </m:r>
                    <m:r>
                      <a:rPr lang="es-ES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s-ES">
                        <a:latin typeface="Cambria Math" panose="02040503050406030204" pitchFamily="18" charset="0"/>
                      </a:rPr>
                      <m:t>in</m:t>
                    </m:r>
                    <m:r>
                      <a:rPr lang="es-ES">
                        <a:latin typeface="Cambria Math" panose="02040503050406030204" pitchFamily="18" charset="0"/>
                      </a:rPr>
                      <m:t>=0.014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𝑁𝑚</m:t>
                    </m:r>
                  </m:oMath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9535205" y="3415454"/>
            <a:ext cx="828675" cy="245364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1936977" y="3415454"/>
            <a:ext cx="828675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DISEÑO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ELECTRÓNICO Y DE CONTROL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693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Sistema de Control</a:t>
            </a:r>
            <a:endParaRPr lang="es-ES" dirty="0"/>
          </a:p>
        </p:txBody>
      </p:sp>
      <p:sp>
        <p:nvSpPr>
          <p:cNvPr id="4" name="Elipse 3"/>
          <p:cNvSpPr/>
          <p:nvPr/>
        </p:nvSpPr>
        <p:spPr>
          <a:xfrm>
            <a:off x="2693020" y="3139067"/>
            <a:ext cx="2598234" cy="190128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Elementos para Cumplir Necesidades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7248292" y="2226443"/>
            <a:ext cx="2319453" cy="847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Posicionamiento automático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7253868" y="3563019"/>
            <a:ext cx="2319453" cy="847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Movimiento de precisión de la plataforma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7248292" y="4899595"/>
            <a:ext cx="2319453" cy="1029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Tapa de proyección</a:t>
            </a:r>
            <a:endParaRPr lang="es-ES" dirty="0"/>
          </a:p>
        </p:txBody>
      </p:sp>
      <p:cxnSp>
        <p:nvCxnSpPr>
          <p:cNvPr id="9" name="Conector recto de flecha 8"/>
          <p:cNvCxnSpPr>
            <a:endCxn id="5" idx="1"/>
          </p:cNvCxnSpPr>
          <p:nvPr/>
        </p:nvCxnSpPr>
        <p:spPr>
          <a:xfrm flipV="1">
            <a:off x="5614638" y="2650190"/>
            <a:ext cx="1633654" cy="1003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endCxn id="6" idx="1"/>
          </p:cNvCxnSpPr>
          <p:nvPr/>
        </p:nvCxnSpPr>
        <p:spPr>
          <a:xfrm>
            <a:off x="5614638" y="3986766"/>
            <a:ext cx="16392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endCxn id="7" idx="1"/>
          </p:cNvCxnSpPr>
          <p:nvPr/>
        </p:nvCxnSpPr>
        <p:spPr>
          <a:xfrm>
            <a:off x="5634154" y="4343400"/>
            <a:ext cx="1614138" cy="1070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7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DIAGRAMA DE DISEÑO ELECTRÓNICO/ELÉCTRICO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6705600" y="1781068"/>
            <a:ext cx="44500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5" indent="-342905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Interacción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Humano-máquina ( software)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Arduino: control de movimientos de la maquina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Sensores y actuadores de la maquina</a:t>
            </a:r>
          </a:p>
          <a:p>
            <a:pPr marL="800105" lvl="1" indent="-34290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Sensor Foto Eléctrico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Servo Motor controla la apertura de la puerta para la proyección de la luz uv.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Motor a pasos para realizar el movimiento de la plataforma en la impresión.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901465693"/>
              </p:ext>
            </p:extLst>
          </p:nvPr>
        </p:nvGraphicFramePr>
        <p:xfrm>
          <a:off x="1232716" y="2574471"/>
          <a:ext cx="535051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412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DIAGRAMA DE CONTROL CON LA TARJETA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1294" y="1846263"/>
            <a:ext cx="576973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Cálculo de los pasos para el Motor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7208" y="3813716"/>
            <a:ext cx="1794470" cy="11090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08" y="3633160"/>
            <a:ext cx="2238491" cy="12896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52746" y="2085095"/>
            <a:ext cx="41339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Datos iniciales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8mm paso del tornillo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1,8 grados por paso del motor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MS1, MS2,MS3 activos (1/16 del paso) 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646770" y="5687123"/>
            <a:ext cx="1021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Para lograr un recubrimiento total y uniforme de la capa se realiza: 384 pasos hacia abajo y 344 hacia arriba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763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 rot="16200000">
            <a:off x="-2174490" y="-114841"/>
            <a:ext cx="10058400" cy="1450975"/>
          </a:xfrm>
        </p:spPr>
        <p:txBody>
          <a:bodyPr/>
          <a:lstStyle/>
          <a:p>
            <a:r>
              <a:rPr lang="en-US" dirty="0" smtClean="0"/>
              <a:t>PROGRAMACIÓN 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05" y="55756"/>
            <a:ext cx="4125951" cy="617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9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Construcción</a:t>
            </a:r>
            <a:endParaRPr lang="es-ES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06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DIAGRAMAS DE PROCESOS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346" y="1820994"/>
            <a:ext cx="3501484" cy="460531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58484" y="4633331"/>
            <a:ext cx="2631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CORTE LASER</a:t>
            </a:r>
            <a:endParaRPr lang="es-ES" sz="3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15" y="2020327"/>
            <a:ext cx="5571616" cy="23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DIAGRAMAS DE PROCESOS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1051" y="1835113"/>
            <a:ext cx="3541131" cy="402272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010829" y="4778298"/>
            <a:ext cx="294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IMPRESIÓN 3D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835113"/>
            <a:ext cx="3384046" cy="26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ALCANCE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67383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80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Tiempos de Fabricación por </a:t>
            </a:r>
            <a:r>
              <a:rPr lang="es-MX" b="1" dirty="0" smtClean="0"/>
              <a:t>Proceso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433" y="1997497"/>
            <a:ext cx="5806247" cy="242649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433" y="4995550"/>
            <a:ext cx="3331791" cy="12997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3" y="3107851"/>
            <a:ext cx="4215044" cy="26322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53307" y="4626218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Ensamblaje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794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ENSAMBLAJE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234" y="2213942"/>
            <a:ext cx="4038960" cy="24061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957" y="1890132"/>
            <a:ext cx="2528694" cy="43622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552" y="3603668"/>
            <a:ext cx="4554459" cy="25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FABRICACIÓN</a:t>
            </a:r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3953" y="1888309"/>
            <a:ext cx="3713893" cy="40227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76" y="1888309"/>
            <a:ext cx="2766795" cy="444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FABRICACIÓN</a:t>
            </a:r>
            <a:endParaRPr lang="es-ES" dirty="0"/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115" y="1974502"/>
            <a:ext cx="2433099" cy="40227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39" y="2614961"/>
            <a:ext cx="4700182" cy="29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PRUEBAS Y RESULTADOS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79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DIMENSIONALES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74" y="1818975"/>
            <a:ext cx="3345365" cy="27536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516" y="4475812"/>
            <a:ext cx="3434576" cy="18626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142" y="2124153"/>
            <a:ext cx="4995746" cy="40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680" y="-116716"/>
            <a:ext cx="10058400" cy="1450757"/>
          </a:xfrm>
        </p:spPr>
        <p:txBody>
          <a:bodyPr/>
          <a:lstStyle/>
          <a:p>
            <a:r>
              <a:rPr lang="en-US" dirty="0" smtClean="0"/>
              <a:t>RESULTADOS DE IMPRESIONES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153" y="1233307"/>
            <a:ext cx="5422529" cy="527271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126273" y="1605776"/>
            <a:ext cx="2074127" cy="256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8346688" y="1676400"/>
            <a:ext cx="3010829" cy="14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786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RESULTADO DIFICULTAD DE IMPRESIÓN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723" y="1798691"/>
            <a:ext cx="6612672" cy="45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COSTOS DE FABRICACIÓN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22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059515" cy="1450757"/>
          </a:xfrm>
        </p:spPr>
        <p:txBody>
          <a:bodyPr/>
          <a:lstStyle/>
          <a:p>
            <a:r>
              <a:rPr lang="es-ES" dirty="0" smtClean="0"/>
              <a:t>COSTOS PARCIALES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51" y="1898711"/>
            <a:ext cx="4783524" cy="19403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46" y="1796679"/>
            <a:ext cx="4493012" cy="214439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52" y="4143719"/>
            <a:ext cx="4783524" cy="17288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346" y="4143719"/>
            <a:ext cx="4493012" cy="202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1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JUSTIFICACIÓN E IMPORTANCIA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1571688"/>
              </p:ext>
            </p:extLst>
          </p:nvPr>
        </p:nvGraphicFramePr>
        <p:xfrm>
          <a:off x="1895453" y="1872020"/>
          <a:ext cx="8665223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46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421506" y="200877"/>
            <a:ext cx="4808219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COSTO TOTAL</a:t>
            </a:r>
            <a:endParaRPr lang="es-ES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802472"/>
              </p:ext>
            </p:extLst>
          </p:nvPr>
        </p:nvGraphicFramePr>
        <p:xfrm>
          <a:off x="3537858" y="2683030"/>
          <a:ext cx="5377542" cy="249857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253927"/>
                <a:gridCol w="2123615"/>
              </a:tblGrid>
              <a:tr h="356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Materia prima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171,59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Insumos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71,96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Partes mecánicas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257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Partes </a:t>
                      </a:r>
                      <a:r>
                        <a:rPr lang="es-EC" sz="2000" dirty="0" smtClean="0">
                          <a:effectLst/>
                        </a:rPr>
                        <a:t>Electrónica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649,35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Mano de obra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164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Herramientas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43,78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56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Total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1357,68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89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CONCLUSIONES Y RECOMENDACIONES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62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CONCLUSIONES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306357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746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RECOMENDACIONES 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045646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76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FUNCIONAMIENTO DE LA MÁQUINA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924" y="2202366"/>
            <a:ext cx="6024561" cy="32700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2488">
            <a:off x="7599556" y="3492742"/>
            <a:ext cx="1717288" cy="18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GRACIAS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4151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PROTOTIPADO 3D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86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PARÁMETROS DE UNA EMPRESA EXITOSA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277658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830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ROL DEL PROTOTIPADO RÁPIDO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096317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91810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3662</TotalTime>
  <Words>906</Words>
  <Application>Microsoft Office PowerPoint</Application>
  <PresentationFormat>Panorámica</PresentationFormat>
  <Paragraphs>360</Paragraphs>
  <Slides>65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4" baseType="lpstr">
      <vt:lpstr>Aharoni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Retrospección</vt:lpstr>
      <vt:lpstr>DISEÑO Y CONSTRUCCIÓN DE UN EQUIPO DE IMPRESIÓN 3D CON RESINA FOTOSENSIBLE UV PARA ELABORAR PROTOTIPOS DE PIEZAS POR MEDIO DEL PROCESO DLP</vt:lpstr>
      <vt:lpstr>INTRODUCCIÓN</vt:lpstr>
      <vt:lpstr>PLANTEAMIENTO DEL PROBLEMA</vt:lpstr>
      <vt:lpstr>OBJETIVOS</vt:lpstr>
      <vt:lpstr>ALCANCE</vt:lpstr>
      <vt:lpstr>JUSTIFICACIÓN E IMPORTANCIA</vt:lpstr>
      <vt:lpstr>PROTOTIPADO 3D</vt:lpstr>
      <vt:lpstr>PARÁMETROS DE UNA EMPRESA EXITOSA</vt:lpstr>
      <vt:lpstr>ROL DEL PROTOTIPADO RÁPIDO</vt:lpstr>
      <vt:lpstr>IMPRESIÓN 3D</vt:lpstr>
      <vt:lpstr>PROCEDIMIENTO</vt:lpstr>
      <vt:lpstr>PROCESOS DE PROTOTIPADO RÁPIDO</vt:lpstr>
      <vt:lpstr>ALGUNOS PROCESOS</vt:lpstr>
      <vt:lpstr>APLICACIONES</vt:lpstr>
      <vt:lpstr>TECNOLOGÍA DE IMPRESIÓN DLP</vt:lpstr>
      <vt:lpstr>PARTES DE LA IMPRESIÓN DLP</vt:lpstr>
      <vt:lpstr>CARACTERÍSTICAS PRINCIPALES</vt:lpstr>
      <vt:lpstr>ESPECIFICACIONES</vt:lpstr>
      <vt:lpstr>DISEÑO</vt:lpstr>
      <vt:lpstr>SUBSISTEMA DE TRANSMISIÓN DE MOVIMIENTO DE LA PLATAFORMA</vt:lpstr>
      <vt:lpstr>SUBSISTEMA DE TRANSMISIÓN DE MOVIMIENTO DEL RECIPIENTE</vt:lpstr>
      <vt:lpstr>LENTE</vt:lpstr>
      <vt:lpstr>MOTOR Y TARJETA DE CONTROL</vt:lpstr>
      <vt:lpstr>SOFTWARE</vt:lpstr>
      <vt:lpstr>DISEÑO</vt:lpstr>
      <vt:lpstr>ESQUEMAS DEL SISTEMA ÓPTICO</vt:lpstr>
      <vt:lpstr>CÁLCULO DEL DETALLE MÍNIMO</vt:lpstr>
      <vt:lpstr>CÁLCULO DE LA DISTANCIA DEL PROYECTOR AL LENTE (L1)</vt:lpstr>
      <vt:lpstr>CÁLCULO DEL LENTE</vt:lpstr>
      <vt:lpstr>COMPROBACIÓN</vt:lpstr>
      <vt:lpstr>CÁLCULO DEL PUNTO FOCAL f Y LA POTENCIA P</vt:lpstr>
      <vt:lpstr>CÁLCULO DEL RADIO DE CURVATURA, EL DIÁMETRO MÍNIMO Y LA SAGITA</vt:lpstr>
      <vt:lpstr>DISEÑO</vt:lpstr>
      <vt:lpstr>ESQUEMAS DE LOS SUBSISTEMAS</vt:lpstr>
      <vt:lpstr>DIAGRAMAS</vt:lpstr>
      <vt:lpstr>DISEÑO DE LA PLATAFORMA</vt:lpstr>
      <vt:lpstr>SIMULACIÓN CAD</vt:lpstr>
      <vt:lpstr>DISEÑO DE LA BASE ACRÍLICA</vt:lpstr>
      <vt:lpstr>SIMULACIÓN CAD DE LA BASE</vt:lpstr>
      <vt:lpstr>TORQUE DEL MOTOR</vt:lpstr>
      <vt:lpstr>DISEÑO</vt:lpstr>
      <vt:lpstr>Sistema de Control</vt:lpstr>
      <vt:lpstr>DIAGRAMA DE DISEÑO ELECTRÓNICO/ELÉCTRICO</vt:lpstr>
      <vt:lpstr>DIAGRAMA DE CONTROL CON LA TARJETA</vt:lpstr>
      <vt:lpstr>Cálculo de los pasos para el Motor</vt:lpstr>
      <vt:lpstr>PROGRAMACIÓN </vt:lpstr>
      <vt:lpstr>Construcción</vt:lpstr>
      <vt:lpstr>DIAGRAMAS DE PROCESOS</vt:lpstr>
      <vt:lpstr>DIAGRAMAS DE PROCESOS</vt:lpstr>
      <vt:lpstr>Tiempos de Fabricación por Proceso</vt:lpstr>
      <vt:lpstr>ENSAMBLAJE</vt:lpstr>
      <vt:lpstr>FABRICACIÓN</vt:lpstr>
      <vt:lpstr>FABRICACIÓN</vt:lpstr>
      <vt:lpstr>PRUEBAS Y RESULTADOS</vt:lpstr>
      <vt:lpstr>DIMENSIONALES</vt:lpstr>
      <vt:lpstr>RESULTADOS DE IMPRESIONES</vt:lpstr>
      <vt:lpstr>RESULTADO DIFICULTAD DE IMPRESIÓN</vt:lpstr>
      <vt:lpstr>COSTOS DE FABRICACIÓN</vt:lpstr>
      <vt:lpstr>COSTOS PARCIALES</vt:lpstr>
      <vt:lpstr>Presentación de PowerPoint</vt:lpstr>
      <vt:lpstr>CONCLUSIONES Y RECOMENDACIONES</vt:lpstr>
      <vt:lpstr>CONCLUSIONES</vt:lpstr>
      <vt:lpstr>RECOMENDACIONES </vt:lpstr>
      <vt:lpstr>FUNCIONAMIENTO DE LA MÁQUINA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Y CONSTRUCCIÓN DE UNA MÁQUINA INDUSTRIAL DE CONTROL NUMÉRICO COMPUTARIZADO TIPO ROUTER PARA LA EMPRESA METAL-MECÁNICA GUTTI C.A.</dc:title>
  <dc:creator>Jorge Tonato</dc:creator>
  <cp:lastModifiedBy>leonardo Almeida</cp:lastModifiedBy>
  <cp:revision>113</cp:revision>
  <dcterms:created xsi:type="dcterms:W3CDTF">2015-05-04T06:50:21Z</dcterms:created>
  <dcterms:modified xsi:type="dcterms:W3CDTF">2015-08-07T00:45:57Z</dcterms:modified>
</cp:coreProperties>
</file>